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84E5-E89B-4052-BCD4-002931949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6A54C-B05E-4B72-B0F6-D46210478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4145F-9EE4-43A9-A5B6-09682CF5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D453-9B64-4C42-9977-900FCE8F1EDE}" type="datetimeFigureOut">
              <a:rPr lang="en-KE" smtClean="0"/>
              <a:t>16/05/2022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71738-D888-4FA9-9054-134B99AE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6625-EE1C-4461-9AAD-681CB301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5FC3-F659-496E-A8E5-30A97A0D461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423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F9F2-5D41-4A54-B897-EBB9B701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9A95E-F128-408B-B7A5-78267F1C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F2C79-0E2A-421B-8CB2-22BB4A63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D453-9B64-4C42-9977-900FCE8F1EDE}" type="datetimeFigureOut">
              <a:rPr lang="en-KE" smtClean="0"/>
              <a:t>16/05/2022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E3642-4DF8-469F-8801-CFFB92BD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6A9C-2E22-4FB8-B383-9AAA331E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5FC3-F659-496E-A8E5-30A97A0D461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8563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75E88-B14F-47F5-AE02-EA383FA82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0A34F-E7DF-428A-B3AA-57E03513A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D166-6099-4C6F-9548-697A93EC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D453-9B64-4C42-9977-900FCE8F1EDE}" type="datetimeFigureOut">
              <a:rPr lang="en-KE" smtClean="0"/>
              <a:t>16/05/2022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3229B-9F23-48BD-9A3D-ECCE9CC2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90CC-AB8A-45CB-A0F5-F7A57038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5FC3-F659-496E-A8E5-30A97A0D461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3918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DD8E-645E-4FE6-89A6-A76DCCBD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9CBB-F08B-4AD9-8F4D-2D8CB916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C49B-C59A-443F-80A1-B60660EE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D453-9B64-4C42-9977-900FCE8F1EDE}" type="datetimeFigureOut">
              <a:rPr lang="en-KE" smtClean="0"/>
              <a:t>16/05/2022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82AA2-9B9C-4F09-AA49-C8D6075A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E8A94-4028-4795-A2E1-8F005EE7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5FC3-F659-496E-A8E5-30A97A0D461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6476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B591-81DA-41F2-BA18-1AA78F6E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5A18B-A4D4-44B7-8A12-976CE3F2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1C93-CD0A-4671-BCE7-6087F577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D453-9B64-4C42-9977-900FCE8F1EDE}" type="datetimeFigureOut">
              <a:rPr lang="en-KE" smtClean="0"/>
              <a:t>16/05/2022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33A4-3368-4E4E-ACA4-18BDB3C9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5DA04-90AF-4034-B02C-D6282C6B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5FC3-F659-496E-A8E5-30A97A0D461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5651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52B3-11EF-400D-85AD-880B60B1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40C9-D359-4D38-AD5B-081B9712A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94F21-AF30-45E4-ABDC-40A9631C3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376EC-8CA7-4A07-9A22-C4A6D27D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D453-9B64-4C42-9977-900FCE8F1EDE}" type="datetimeFigureOut">
              <a:rPr lang="en-KE" smtClean="0"/>
              <a:t>16/05/2022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846EF-8EA1-4915-BF6A-78876302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5C0A9-D626-4D43-B618-3DFA2CBE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5FC3-F659-496E-A8E5-30A97A0D461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5670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2AF4-869A-4D42-810C-5F760624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C07F0-D01D-457F-B0B9-146DAB82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19122-FC1B-461C-B753-6267FDDA9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48667-5699-47E3-8A7B-07A37E33F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57FDD-85D1-4BB8-B58F-8F1D02951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DB104-BBB4-4DA7-8851-FD2BEF8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D453-9B64-4C42-9977-900FCE8F1EDE}" type="datetimeFigureOut">
              <a:rPr lang="en-KE" smtClean="0"/>
              <a:t>16/05/2022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94AFB-0204-4828-8891-3C67EE76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488A6-BD7A-43CD-8877-EE277FC2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5FC3-F659-496E-A8E5-30A97A0D461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1638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1A26-852D-4324-B65F-D83FD4D4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95973-69FD-41D9-A96F-5949C40F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D453-9B64-4C42-9977-900FCE8F1EDE}" type="datetimeFigureOut">
              <a:rPr lang="en-KE" smtClean="0"/>
              <a:t>16/05/2022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86F12-9875-49CB-B122-B40E5D32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6E7AA-5915-47B4-A38B-E6A34883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5FC3-F659-496E-A8E5-30A97A0D461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0141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4EF34-421A-440D-8858-6C331DF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D453-9B64-4C42-9977-900FCE8F1EDE}" type="datetimeFigureOut">
              <a:rPr lang="en-KE" smtClean="0"/>
              <a:t>16/05/2022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EC1D6-85FE-4878-9E3E-74C4CCF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49DEE-35D4-48BA-84DE-50738377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5FC3-F659-496E-A8E5-30A97A0D461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6570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D33D-12BF-42D0-A217-CED47F05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7246-75DC-48CA-9E78-B28CFCDF9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CA6CC-EDD0-4F7F-8B2D-2F08B25B6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91732-E3FC-4111-80F7-CFB28737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D453-9B64-4C42-9977-900FCE8F1EDE}" type="datetimeFigureOut">
              <a:rPr lang="en-KE" smtClean="0"/>
              <a:t>16/05/2022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F81D7-9C94-4008-B364-A5EF84B4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69EEE-9A28-4720-B34E-8AC38AB9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5FC3-F659-496E-A8E5-30A97A0D461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6150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80EF-FB3F-42B0-A379-85675EA9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62E3F-312D-4EC1-812C-BDCE4EE71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4DA2-087F-43AA-87BF-ADB75F320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7697A-A318-4478-AF37-DFB7FFA4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D453-9B64-4C42-9977-900FCE8F1EDE}" type="datetimeFigureOut">
              <a:rPr lang="en-KE" smtClean="0"/>
              <a:t>16/05/2022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3DF69-AABE-4C09-BEA1-8D771A12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6FBA-6AB1-4DF1-9321-EBD871B8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5FC3-F659-496E-A8E5-30A97A0D461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8277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87898-E219-4942-8604-F86A0365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DEE16-BD14-4888-BA3E-FDDD70A9E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B0A-1CC0-4ADC-AF93-A963EDF95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D453-9B64-4C42-9977-900FCE8F1EDE}" type="datetimeFigureOut">
              <a:rPr lang="en-KE" smtClean="0"/>
              <a:t>16/05/2022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1C1F-229F-4716-94D4-9C6861417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05B4-4F30-4C4C-8B9A-0FE8A0179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5FC3-F659-496E-A8E5-30A97A0D461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1261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AD02-058A-4E99-A29D-769D01EF7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Osanjo Martine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DD4EE-2F78-4752-801B-65D910A17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Shopping App demo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0709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A4A7-89FD-4B7B-B6F7-FAD4160D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194"/>
          </a:xfrm>
        </p:spPr>
        <p:txBody>
          <a:bodyPr/>
          <a:lstStyle/>
          <a:p>
            <a:pPr algn="ctr"/>
            <a:r>
              <a:rPr lang="en-US" dirty="0"/>
              <a:t>Structure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8529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D77D-5409-4FC8-8291-1BB9737A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en-US" dirty="0"/>
              <a:t>Important features through the chapters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8E54-7087-400E-8B72-CCB85996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962"/>
            <a:ext cx="10515600" cy="5474043"/>
          </a:xfrm>
        </p:spPr>
        <p:txBody>
          <a:bodyPr>
            <a:normAutofit/>
          </a:bodyPr>
          <a:lstStyle/>
          <a:p>
            <a:r>
              <a:rPr lang="en-US" sz="2000" dirty="0"/>
              <a:t>Chapter 1: setting app and installing packages</a:t>
            </a:r>
          </a:p>
          <a:p>
            <a:r>
              <a:rPr lang="en-US" sz="2000" dirty="0"/>
              <a:t>Chapter 2: custom components, text interpolation ‘{}’, event, property binding two way, </a:t>
            </a:r>
            <a:r>
              <a:rPr lang="en-US" sz="2000" dirty="0" err="1"/>
              <a:t>ngClass</a:t>
            </a:r>
            <a:r>
              <a:rPr lang="en-US" sz="2000" dirty="0"/>
              <a:t>, </a:t>
            </a:r>
            <a:r>
              <a:rPr lang="en-US" sz="2000" dirty="0" err="1"/>
              <a:t>ngStyle</a:t>
            </a:r>
            <a:r>
              <a:rPr lang="en-US" sz="2000" dirty="0"/>
              <a:t>, </a:t>
            </a:r>
            <a:r>
              <a:rPr lang="en-US" sz="2000" dirty="0" err="1"/>
              <a:t>ngIf</a:t>
            </a:r>
            <a:r>
              <a:rPr lang="en-US" sz="2000" dirty="0"/>
              <a:t>, </a:t>
            </a:r>
            <a:r>
              <a:rPr lang="en-US" sz="2000" dirty="0" err="1"/>
              <a:t>ngFor</a:t>
            </a:r>
            <a:endParaRPr lang="en-US" sz="2000" dirty="0"/>
          </a:p>
          <a:p>
            <a:r>
              <a:rPr lang="en-US" sz="2000" dirty="0"/>
              <a:t>Chapter 4: general debugging</a:t>
            </a:r>
          </a:p>
          <a:p>
            <a:r>
              <a:rPr lang="en-US" sz="2000" dirty="0"/>
              <a:t>Chapter 5: using custom properties, custom events, event </a:t>
            </a:r>
            <a:r>
              <a:rPr lang="en-US" sz="2000" dirty="0" err="1"/>
              <a:t>emmiter</a:t>
            </a:r>
            <a:r>
              <a:rPr lang="en-US" sz="2000" dirty="0"/>
              <a:t>, lifecycle hooks, *ng-content, *</a:t>
            </a:r>
            <a:r>
              <a:rPr lang="en-US" sz="2000" dirty="0" err="1"/>
              <a:t>contentchild</a:t>
            </a:r>
            <a:endParaRPr lang="en-US" sz="2000" dirty="0"/>
          </a:p>
          <a:p>
            <a:r>
              <a:rPr lang="en-US" sz="2000" dirty="0"/>
              <a:t>Chapter 7: custom directives, </a:t>
            </a:r>
            <a:r>
              <a:rPr lang="en-US" sz="2000" dirty="0" err="1"/>
              <a:t>hostlistener</a:t>
            </a:r>
            <a:r>
              <a:rPr lang="en-US" sz="2000" dirty="0"/>
              <a:t> </a:t>
            </a:r>
            <a:r>
              <a:rPr lang="en-US" sz="2000" dirty="0" err="1"/>
              <a:t>hostbinding</a:t>
            </a:r>
            <a:r>
              <a:rPr lang="en-US" sz="2000" dirty="0"/>
              <a:t> </a:t>
            </a:r>
            <a:r>
              <a:rPr lang="en-US" sz="2000" dirty="0" err="1"/>
              <a:t>ngswitch</a:t>
            </a:r>
            <a:endParaRPr lang="en-US" sz="2000" dirty="0"/>
          </a:p>
          <a:p>
            <a:r>
              <a:rPr lang="en-US" sz="2000" dirty="0"/>
              <a:t>Chapter 9: services and dependency injection</a:t>
            </a:r>
          </a:p>
          <a:p>
            <a:r>
              <a:rPr lang="en-US" sz="2000" dirty="0"/>
              <a:t>Chapter 11: app routing module, [</a:t>
            </a:r>
            <a:r>
              <a:rPr lang="en-US" sz="2000" dirty="0" err="1"/>
              <a:t>routerLinkActiveOptions</a:t>
            </a:r>
            <a:r>
              <a:rPr lang="en-US" sz="2000" dirty="0"/>
              <a:t>]="{</a:t>
            </a:r>
            <a:r>
              <a:rPr lang="en-US" sz="2000" dirty="0" err="1"/>
              <a:t>exact:true</a:t>
            </a:r>
            <a:r>
              <a:rPr lang="en-US" sz="2000" dirty="0"/>
              <a:t>}“ </a:t>
            </a:r>
            <a:r>
              <a:rPr lang="en-US" sz="2000" dirty="0" err="1"/>
              <a:t>routerLink</a:t>
            </a:r>
            <a:r>
              <a:rPr lang="en-US" sz="2000" dirty="0"/>
              <a:t>, </a:t>
            </a:r>
            <a:r>
              <a:rPr lang="en-US" sz="2000" dirty="0" err="1"/>
              <a:t>routerLinkActive</a:t>
            </a:r>
            <a:r>
              <a:rPr lang="en-US" sz="2000" dirty="0"/>
              <a:t>, relative links, params, fragments, nested routes, redirecting, wildcard routes, </a:t>
            </a:r>
            <a:r>
              <a:rPr lang="en-US" sz="2000" dirty="0" err="1"/>
              <a:t>gaurds</a:t>
            </a:r>
            <a:r>
              <a:rPr lang="en-US" sz="2000" dirty="0"/>
              <a:t>, </a:t>
            </a:r>
            <a:r>
              <a:rPr lang="en-US" sz="2000" dirty="0" err="1"/>
              <a:t>canactivate</a:t>
            </a:r>
            <a:r>
              <a:rPr lang="en-US" sz="2000" dirty="0"/>
              <a:t>, </a:t>
            </a:r>
            <a:r>
              <a:rPr lang="en-US" sz="2000" dirty="0" err="1"/>
              <a:t>canactivatechild</a:t>
            </a:r>
            <a:r>
              <a:rPr lang="en-US" sz="2000" dirty="0"/>
              <a:t>, can deactivate, data on {path} route, resolve on routes.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13: observables, subjects, error completion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15: td: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templateref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elementref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viewchild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validation, form state,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grouping, setting, clear,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pathcing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reactive: syncing, custom validators, async validator</a:t>
            </a:r>
          </a:p>
        </p:txBody>
      </p:sp>
    </p:spTree>
    <p:extLst>
      <p:ext uri="{BB962C8B-B14F-4D97-AF65-F5344CB8AC3E}">
        <p14:creationId xmlns:p14="http://schemas.microsoft.com/office/powerpoint/2010/main" val="304709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F97B-021F-4E9A-90EA-91441069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through the chapters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828F-8A03-44F2-BFE2-0E8D7AA3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Chapter 17: pipes, custom pipes, async pipe</a:t>
            </a:r>
          </a:p>
          <a:p>
            <a:r>
              <a:rPr lang="en-US" sz="1800" dirty="0"/>
              <a:t>Chapter 18: http request, errors (</a:t>
            </a:r>
            <a:r>
              <a:rPr lang="en-US" sz="1800" dirty="0" err="1"/>
              <a:t>catchError</a:t>
            </a:r>
            <a:r>
              <a:rPr lang="en-US" sz="1800" dirty="0"/>
              <a:t>), working on data with tap, pipe, map, interceptors, </a:t>
            </a:r>
            <a:r>
              <a:rPr lang="en-US" sz="1800" dirty="0" err="1"/>
              <a:t>req.clone</a:t>
            </a:r>
            <a:r>
              <a:rPr lang="en-US" sz="1800" dirty="0"/>
              <a:t>, </a:t>
            </a:r>
            <a:r>
              <a:rPr lang="en-US" sz="1800" dirty="0" err="1"/>
              <a:t>next.handle</a:t>
            </a:r>
            <a:r>
              <a:rPr lang="en-US" sz="1800" dirty="0"/>
              <a:t>, </a:t>
            </a:r>
          </a:p>
          <a:p>
            <a:r>
              <a:rPr lang="en-US" sz="1800" dirty="0"/>
              <a:t>Chapter 20: auth routes, </a:t>
            </a:r>
            <a:r>
              <a:rPr lang="en-US" sz="1800" dirty="0" err="1"/>
              <a:t>Behaviour</a:t>
            </a:r>
            <a:r>
              <a:rPr lang="en-US" sz="1800" dirty="0"/>
              <a:t> subject, tokens, and </a:t>
            </a:r>
            <a:r>
              <a:rPr lang="en-US" sz="1800" dirty="0" err="1"/>
              <a:t>canactivate</a:t>
            </a:r>
            <a:r>
              <a:rPr lang="en-US" sz="1800" dirty="0"/>
              <a:t> etc.</a:t>
            </a:r>
          </a:p>
          <a:p>
            <a:r>
              <a:rPr lang="en-US" sz="1800" dirty="0"/>
              <a:t>Chapter 21: custom component, </a:t>
            </a:r>
            <a:r>
              <a:rPr lang="en-US" sz="1800" dirty="0" err="1"/>
              <a:t>componentfactory</a:t>
            </a:r>
            <a:r>
              <a:rPr lang="en-US" sz="1800" dirty="0"/>
              <a:t>, </a:t>
            </a:r>
            <a:r>
              <a:rPr lang="en-US" sz="1800" dirty="0" err="1"/>
              <a:t>hostbinding</a:t>
            </a:r>
            <a:r>
              <a:rPr lang="en-US" sz="1800" dirty="0"/>
              <a:t> </a:t>
            </a:r>
            <a:r>
              <a:rPr lang="en-US" sz="1800" dirty="0" err="1"/>
              <a:t>hostlistener</a:t>
            </a:r>
            <a:r>
              <a:rPr lang="en-US" sz="1800" dirty="0"/>
              <a:t>, (…), […]</a:t>
            </a:r>
          </a:p>
          <a:p>
            <a:r>
              <a:rPr lang="en-US" sz="1800" dirty="0"/>
              <a:t>Chapter 22: breakdown apps into modules. lazy loading, (</a:t>
            </a:r>
            <a:r>
              <a:rPr lang="en-US" sz="1800" dirty="0" err="1"/>
              <a:t>loadchildren</a:t>
            </a:r>
            <a:r>
              <a:rPr lang="en-US" sz="1800" dirty="0"/>
              <a:t>: import('./recipes/</a:t>
            </a:r>
            <a:r>
              <a:rPr lang="en-US" sz="1800" dirty="0" err="1"/>
              <a:t>recipes.module</a:t>
            </a:r>
            <a:r>
              <a:rPr lang="en-US" sz="1800" dirty="0"/>
              <a:t>').then(m =&gt; </a:t>
            </a:r>
            <a:r>
              <a:rPr lang="en-US" sz="1800" dirty="0" err="1"/>
              <a:t>m.RecipesModule</a:t>
            </a:r>
            <a:r>
              <a:rPr lang="en-US" sz="1800" dirty="0"/>
              <a:t>)), environment variables</a:t>
            </a:r>
          </a:p>
          <a:p>
            <a:r>
              <a:rPr lang="en-US" sz="1800" dirty="0"/>
              <a:t>Chapter 24: </a:t>
            </a:r>
            <a:r>
              <a:rPr lang="en-US" sz="1800" dirty="0" err="1"/>
              <a:t>ngrx</a:t>
            </a:r>
            <a:r>
              <a:rPr lang="en-US" sz="1800" dirty="0"/>
              <a:t>, reducers, actions</a:t>
            </a:r>
            <a:r>
              <a:rPr lang="en-US" sz="1800"/>
              <a:t>, state</a:t>
            </a:r>
            <a:endParaRPr lang="en-KE" sz="1800" dirty="0"/>
          </a:p>
        </p:txBody>
      </p:sp>
    </p:spTree>
    <p:extLst>
      <p:ext uri="{BB962C8B-B14F-4D97-AF65-F5344CB8AC3E}">
        <p14:creationId xmlns:p14="http://schemas.microsoft.com/office/powerpoint/2010/main" val="424125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Osanjo Martine</vt:lpstr>
      <vt:lpstr>Structure</vt:lpstr>
      <vt:lpstr>Important features through the chapters</vt:lpstr>
      <vt:lpstr>Important features through the chapters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marnjo</dc:creator>
  <cp:lastModifiedBy>marnjo</cp:lastModifiedBy>
  <cp:revision>9</cp:revision>
  <dcterms:created xsi:type="dcterms:W3CDTF">2022-05-16T10:03:16Z</dcterms:created>
  <dcterms:modified xsi:type="dcterms:W3CDTF">2022-05-16T10:45:21Z</dcterms:modified>
</cp:coreProperties>
</file>