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4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32.svg"/><Relationship Id="rId5" Type="http://schemas.openxmlformats.org/officeDocument/2006/relationships/image" Target="../media/image15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4.svg"/><Relationship Id="rId1" Type="http://schemas.openxmlformats.org/officeDocument/2006/relationships/image" Target="../media/image16.png"/><Relationship Id="rId6" Type="http://schemas.openxmlformats.org/officeDocument/2006/relationships/image" Target="../media/image38.svg"/><Relationship Id="rId5" Type="http://schemas.openxmlformats.org/officeDocument/2006/relationships/image" Target="../media/image18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42.svg"/><Relationship Id="rId1" Type="http://schemas.openxmlformats.org/officeDocument/2006/relationships/image" Target="../media/image20.png"/><Relationship Id="rId6" Type="http://schemas.openxmlformats.org/officeDocument/2006/relationships/image" Target="../media/image46.svg"/><Relationship Id="rId5" Type="http://schemas.openxmlformats.org/officeDocument/2006/relationships/image" Target="../media/image22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6" Type="http://schemas.openxmlformats.org/officeDocument/2006/relationships/image" Target="../media/image22.svg"/><Relationship Id="rId5" Type="http://schemas.openxmlformats.org/officeDocument/2006/relationships/image" Target="../media/image12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svg"/><Relationship Id="rId1" Type="http://schemas.openxmlformats.org/officeDocument/2006/relationships/image" Target="../media/image13.png"/><Relationship Id="rId6" Type="http://schemas.openxmlformats.org/officeDocument/2006/relationships/image" Target="../media/image32.svg"/><Relationship Id="rId5" Type="http://schemas.openxmlformats.org/officeDocument/2006/relationships/image" Target="../media/image15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34.svg"/><Relationship Id="rId1" Type="http://schemas.openxmlformats.org/officeDocument/2006/relationships/image" Target="../media/image16.png"/><Relationship Id="rId6" Type="http://schemas.openxmlformats.org/officeDocument/2006/relationships/image" Target="../media/image38.svg"/><Relationship Id="rId5" Type="http://schemas.openxmlformats.org/officeDocument/2006/relationships/image" Target="../media/image18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42.svg"/><Relationship Id="rId1" Type="http://schemas.openxmlformats.org/officeDocument/2006/relationships/image" Target="../media/image20.png"/><Relationship Id="rId6" Type="http://schemas.openxmlformats.org/officeDocument/2006/relationships/image" Target="../media/image46.svg"/><Relationship Id="rId5" Type="http://schemas.openxmlformats.org/officeDocument/2006/relationships/image" Target="../media/image22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6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05E3-B8D6-475B-AB5E-1A662C37FB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EAD7F6-9FE1-40BC-AA21-BD65A21295FB}">
      <dgm:prSet/>
      <dgm:spPr/>
      <dgm:t>
        <a:bodyPr/>
        <a:lstStyle/>
        <a:p>
          <a:r>
            <a:rPr lang="en-GB" b="1" dirty="0" smtClean="0"/>
            <a:t>Data Overload where </a:t>
          </a:r>
          <a:r>
            <a:rPr lang="en-US" b="1" dirty="0" smtClean="0"/>
            <a:t>Businesses are inundated with vast amounts of data from various sources. </a:t>
          </a:r>
          <a:endParaRPr lang="en-US" dirty="0"/>
        </a:p>
      </dgm:t>
    </dgm:pt>
    <dgm:pt modelId="{6D8B79C9-5313-4186-86BB-7C4EF473B8A4}" type="parTrans" cxnId="{82C2808C-4CC5-42D7-B3B6-6757E5A33E56}">
      <dgm:prSet/>
      <dgm:spPr/>
      <dgm:t>
        <a:bodyPr/>
        <a:lstStyle/>
        <a:p>
          <a:endParaRPr lang="en-US"/>
        </a:p>
      </dgm:t>
    </dgm:pt>
    <dgm:pt modelId="{87A25A1E-382D-45BB-B4BC-C849CB3248F4}" type="sibTrans" cxnId="{82C2808C-4CC5-42D7-B3B6-6757E5A33E56}">
      <dgm:prSet/>
      <dgm:spPr/>
      <dgm:t>
        <a:bodyPr/>
        <a:lstStyle/>
        <a:p>
          <a:endParaRPr lang="en-US"/>
        </a:p>
      </dgm:t>
    </dgm:pt>
    <dgm:pt modelId="{210659A3-77E6-4E7B-B066-2205CA567E18}">
      <dgm:prSet/>
      <dgm:spPr/>
      <dgm:t>
        <a:bodyPr/>
        <a:lstStyle/>
        <a:p>
          <a:r>
            <a:rPr lang="en-US" dirty="0" smtClean="0"/>
            <a:t>Customer Engagement: Engaging and retaining customers has become increasingly difficult in a saturated market.</a:t>
          </a:r>
          <a:endParaRPr lang="en-US" dirty="0"/>
        </a:p>
      </dgm:t>
    </dgm:pt>
    <dgm:pt modelId="{C1C2EBA8-44B8-4F6E-82C9-15146CDF1705}" type="parTrans" cxnId="{CB26C900-AA75-480A-953E-BD9D412ABB07}">
      <dgm:prSet/>
      <dgm:spPr/>
      <dgm:t>
        <a:bodyPr/>
        <a:lstStyle/>
        <a:p>
          <a:endParaRPr lang="en-US"/>
        </a:p>
      </dgm:t>
    </dgm:pt>
    <dgm:pt modelId="{8421D68A-AA7E-4514-96E1-878A7716151E}" type="sibTrans" cxnId="{CB26C900-AA75-480A-953E-BD9D412ABB07}">
      <dgm:prSet/>
      <dgm:spPr/>
      <dgm:t>
        <a:bodyPr/>
        <a:lstStyle/>
        <a:p>
          <a:endParaRPr lang="en-US"/>
        </a:p>
      </dgm:t>
    </dgm:pt>
    <dgm:pt modelId="{32D2D2CB-E162-46B5-BFBD-797BDF8A9C5B}">
      <dgm:prSet/>
      <dgm:spPr/>
      <dgm:t>
        <a:bodyPr/>
        <a:lstStyle/>
        <a:p>
          <a:r>
            <a:rPr lang="en-US" dirty="0" smtClean="0"/>
            <a:t>Resource Allocation: Properly allocating resources—whether human, financial, or </a:t>
          </a:r>
          <a:r>
            <a:rPr lang="en-US" dirty="0" smtClean="0"/>
            <a:t>technological can </a:t>
          </a:r>
          <a:r>
            <a:rPr lang="en-US" dirty="0" smtClean="0"/>
            <a:t>be a complex task.</a:t>
          </a:r>
          <a:endParaRPr lang="en-US" dirty="0"/>
        </a:p>
      </dgm:t>
    </dgm:pt>
    <dgm:pt modelId="{696DA211-91D5-4797-87D7-3B24DD621EE1}" type="parTrans" cxnId="{74549233-533D-4991-A9EB-3D2B1DD049F7}">
      <dgm:prSet/>
      <dgm:spPr/>
      <dgm:t>
        <a:bodyPr/>
        <a:lstStyle/>
        <a:p>
          <a:endParaRPr lang="en-US"/>
        </a:p>
      </dgm:t>
    </dgm:pt>
    <dgm:pt modelId="{5352F0E5-AF6C-4F48-8DB2-908220A9DCD7}" type="sibTrans" cxnId="{74549233-533D-4991-A9EB-3D2B1DD049F7}">
      <dgm:prSet/>
      <dgm:spPr/>
      <dgm:t>
        <a:bodyPr/>
        <a:lstStyle/>
        <a:p>
          <a:endParaRPr lang="en-US"/>
        </a:p>
      </dgm:t>
    </dgm:pt>
    <dgm:pt modelId="{995D6D46-E56B-4777-8CAC-84C36CBEAC58}">
      <dgm:prSet/>
      <dgm:spPr/>
      <dgm:t>
        <a:bodyPr/>
        <a:lstStyle/>
        <a:p>
          <a:r>
            <a:rPr lang="en-US" dirty="0" smtClean="0"/>
            <a:t>In a data warehouse, there are deadlines for completing ETL processes to ensure data is up-to-date for analysis. Meeting these time constraints is crucial for decision-making, and maintaining data accuracy.</a:t>
          </a:r>
        </a:p>
      </dgm:t>
    </dgm:pt>
    <dgm:pt modelId="{86D8E70B-D6FE-4817-97BC-DD6B687708E5}" type="parTrans" cxnId="{2BCBA5B0-436D-42D2-BB03-E2A091002EBD}">
      <dgm:prSet/>
      <dgm:spPr/>
      <dgm:t>
        <a:bodyPr/>
        <a:lstStyle/>
        <a:p>
          <a:endParaRPr lang="en-US"/>
        </a:p>
      </dgm:t>
    </dgm:pt>
    <dgm:pt modelId="{65559FE6-6AE6-4892-88A6-CDCBD6401CDA}" type="sibTrans" cxnId="{2BCBA5B0-436D-42D2-BB03-E2A091002EBD}">
      <dgm:prSet/>
      <dgm:spPr/>
      <dgm:t>
        <a:bodyPr/>
        <a:lstStyle/>
        <a:p>
          <a:endParaRPr lang="en-US"/>
        </a:p>
      </dgm:t>
    </dgm:pt>
    <dgm:pt modelId="{B318D864-99C6-43E8-8F60-9D9B23CB3490}" type="pres">
      <dgm:prSet presAssocID="{7D1D05E3-B8D6-475B-AB5E-1A662C37FBD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5A5844-6599-44D7-9AA0-9610C51FF1F9}" type="pres">
      <dgm:prSet presAssocID="{D6EAD7F6-9FE1-40BC-AA21-BD65A21295FB}" presName="compNode" presStyleCnt="0"/>
      <dgm:spPr/>
    </dgm:pt>
    <dgm:pt modelId="{091EAE69-24F4-4401-A3B8-CC27BF25FF7F}" type="pres">
      <dgm:prSet presAssocID="{D6EAD7F6-9FE1-40BC-AA21-BD65A21295FB}" presName="bgRect" presStyleLbl="bgShp" presStyleIdx="0" presStyleCnt="4"/>
      <dgm:spPr/>
    </dgm:pt>
    <dgm:pt modelId="{4058C436-8169-4F00-9981-A67590627AA2}" type="pres">
      <dgm:prSet presAssocID="{D6EAD7F6-9FE1-40BC-AA21-BD65A21295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985922A8-C25B-44A4-8BB3-349A05B6E7FA}" type="pres">
      <dgm:prSet presAssocID="{D6EAD7F6-9FE1-40BC-AA21-BD65A21295FB}" presName="spaceRect" presStyleCnt="0"/>
      <dgm:spPr/>
    </dgm:pt>
    <dgm:pt modelId="{E854DC43-BBB6-4D18-A775-49FEBB8A1AAD}" type="pres">
      <dgm:prSet presAssocID="{D6EAD7F6-9FE1-40BC-AA21-BD65A21295FB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414906F-61F5-4C5B-8A7C-22478930F922}" type="pres">
      <dgm:prSet presAssocID="{87A25A1E-382D-45BB-B4BC-C849CB3248F4}" presName="sibTrans" presStyleCnt="0"/>
      <dgm:spPr/>
    </dgm:pt>
    <dgm:pt modelId="{9FD2246F-6938-48B0-9AF2-6CCEDEF76064}" type="pres">
      <dgm:prSet presAssocID="{210659A3-77E6-4E7B-B066-2205CA567E18}" presName="compNode" presStyleCnt="0"/>
      <dgm:spPr/>
    </dgm:pt>
    <dgm:pt modelId="{70FED505-4869-4118-99BE-CF1D41D581B3}" type="pres">
      <dgm:prSet presAssocID="{210659A3-77E6-4E7B-B066-2205CA567E18}" presName="bgRect" presStyleLbl="bgShp" presStyleIdx="1" presStyleCnt="4"/>
      <dgm:spPr/>
    </dgm:pt>
    <dgm:pt modelId="{F9E1094D-3241-4E25-B5F2-93CF45070EB4}" type="pres">
      <dgm:prSet presAssocID="{210659A3-77E6-4E7B-B066-2205CA567E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31B19F-31B6-454D-911D-2C860FF820DD}" type="pres">
      <dgm:prSet presAssocID="{210659A3-77E6-4E7B-B066-2205CA567E18}" presName="spaceRect" presStyleCnt="0"/>
      <dgm:spPr/>
    </dgm:pt>
    <dgm:pt modelId="{12FFC08B-1589-4348-B630-1C4372999B76}" type="pres">
      <dgm:prSet presAssocID="{210659A3-77E6-4E7B-B066-2205CA567E18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3853271-70E9-4F87-AFF3-D32760EA311A}" type="pres">
      <dgm:prSet presAssocID="{8421D68A-AA7E-4514-96E1-878A7716151E}" presName="sibTrans" presStyleCnt="0"/>
      <dgm:spPr/>
    </dgm:pt>
    <dgm:pt modelId="{6C0BAC89-D720-45C4-A7EE-8EA72FB45D0B}" type="pres">
      <dgm:prSet presAssocID="{32D2D2CB-E162-46B5-BFBD-797BDF8A9C5B}" presName="compNode" presStyleCnt="0"/>
      <dgm:spPr/>
    </dgm:pt>
    <dgm:pt modelId="{82D2E5DF-C37B-479E-9494-B45B6E0F120E}" type="pres">
      <dgm:prSet presAssocID="{32D2D2CB-E162-46B5-BFBD-797BDF8A9C5B}" presName="bgRect" presStyleLbl="bgShp" presStyleIdx="2" presStyleCnt="4"/>
      <dgm:spPr/>
    </dgm:pt>
    <dgm:pt modelId="{69873A60-155C-4998-90AB-9DB55150DFA2}" type="pres">
      <dgm:prSet presAssocID="{32D2D2CB-E162-46B5-BFBD-797BDF8A9C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E0DE002-D9F1-4CD6-ADF4-3E06EEBFBA9E}" type="pres">
      <dgm:prSet presAssocID="{32D2D2CB-E162-46B5-BFBD-797BDF8A9C5B}" presName="spaceRect" presStyleCnt="0"/>
      <dgm:spPr/>
    </dgm:pt>
    <dgm:pt modelId="{982F39BE-ED42-4154-9FC6-ED2738388796}" type="pres">
      <dgm:prSet presAssocID="{32D2D2CB-E162-46B5-BFBD-797BDF8A9C5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834A09A-2F80-4D09-A840-1D0BB186A565}" type="pres">
      <dgm:prSet presAssocID="{5352F0E5-AF6C-4F48-8DB2-908220A9DCD7}" presName="sibTrans" presStyleCnt="0"/>
      <dgm:spPr/>
    </dgm:pt>
    <dgm:pt modelId="{C1E502B3-8E49-45F0-B7F1-213A409DA551}" type="pres">
      <dgm:prSet presAssocID="{995D6D46-E56B-4777-8CAC-84C36CBEAC58}" presName="compNode" presStyleCnt="0"/>
      <dgm:spPr/>
    </dgm:pt>
    <dgm:pt modelId="{028C7DA6-D477-43B5-BD75-08D93860AEC7}" type="pres">
      <dgm:prSet presAssocID="{995D6D46-E56B-4777-8CAC-84C36CBEAC58}" presName="bgRect" presStyleLbl="bgShp" presStyleIdx="3" presStyleCnt="4"/>
      <dgm:spPr/>
    </dgm:pt>
    <dgm:pt modelId="{6E3FEE7D-AE92-4819-B710-0D7BC2E114E6}" type="pres">
      <dgm:prSet presAssocID="{995D6D46-E56B-4777-8CAC-84C36CBEAC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A9B1B8-CBB6-4F9A-8E30-A0D74E14638C}" type="pres">
      <dgm:prSet presAssocID="{995D6D46-E56B-4777-8CAC-84C36CBEAC58}" presName="spaceRect" presStyleCnt="0"/>
      <dgm:spPr/>
    </dgm:pt>
    <dgm:pt modelId="{57E1EA1F-E27D-44DD-9789-E1F3205AF962}" type="pres">
      <dgm:prSet presAssocID="{995D6D46-E56B-4777-8CAC-84C36CBEAC58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4549233-533D-4991-A9EB-3D2B1DD049F7}" srcId="{7D1D05E3-B8D6-475B-AB5E-1A662C37FBD8}" destId="{32D2D2CB-E162-46B5-BFBD-797BDF8A9C5B}" srcOrd="2" destOrd="0" parTransId="{696DA211-91D5-4797-87D7-3B24DD621EE1}" sibTransId="{5352F0E5-AF6C-4F48-8DB2-908220A9DCD7}"/>
    <dgm:cxn modelId="{2BCBA5B0-436D-42D2-BB03-E2A091002EBD}" srcId="{7D1D05E3-B8D6-475B-AB5E-1A662C37FBD8}" destId="{995D6D46-E56B-4777-8CAC-84C36CBEAC58}" srcOrd="3" destOrd="0" parTransId="{86D8E70B-D6FE-4817-97BC-DD6B687708E5}" sibTransId="{65559FE6-6AE6-4892-88A6-CDCBD6401CDA}"/>
    <dgm:cxn modelId="{82C2808C-4CC5-42D7-B3B6-6757E5A33E56}" srcId="{7D1D05E3-B8D6-475B-AB5E-1A662C37FBD8}" destId="{D6EAD7F6-9FE1-40BC-AA21-BD65A21295FB}" srcOrd="0" destOrd="0" parTransId="{6D8B79C9-5313-4186-86BB-7C4EF473B8A4}" sibTransId="{87A25A1E-382D-45BB-B4BC-C849CB3248F4}"/>
    <dgm:cxn modelId="{D70B7841-13AB-459B-AA32-3C243C9732D7}" type="presOf" srcId="{32D2D2CB-E162-46B5-BFBD-797BDF8A9C5B}" destId="{982F39BE-ED42-4154-9FC6-ED2738388796}" srcOrd="0" destOrd="0" presId="urn:microsoft.com/office/officeart/2018/2/layout/IconVerticalSolidList"/>
    <dgm:cxn modelId="{0B40E4C0-D09D-4D3C-91B2-CB99F2FFF240}" type="presOf" srcId="{7D1D05E3-B8D6-475B-AB5E-1A662C37FBD8}" destId="{B318D864-99C6-43E8-8F60-9D9B23CB3490}" srcOrd="0" destOrd="0" presId="urn:microsoft.com/office/officeart/2018/2/layout/IconVerticalSolidList"/>
    <dgm:cxn modelId="{386DA25D-C3C4-4FFA-A9FF-68D2959FFED9}" type="presOf" srcId="{210659A3-77E6-4E7B-B066-2205CA567E18}" destId="{12FFC08B-1589-4348-B630-1C4372999B76}" srcOrd="0" destOrd="0" presId="urn:microsoft.com/office/officeart/2018/2/layout/IconVerticalSolidList"/>
    <dgm:cxn modelId="{8471C146-6897-4D72-A867-47B1F7950278}" type="presOf" srcId="{995D6D46-E56B-4777-8CAC-84C36CBEAC58}" destId="{57E1EA1F-E27D-44DD-9789-E1F3205AF962}" srcOrd="0" destOrd="0" presId="urn:microsoft.com/office/officeart/2018/2/layout/IconVerticalSolidList"/>
    <dgm:cxn modelId="{CB26C900-AA75-480A-953E-BD9D412ABB07}" srcId="{7D1D05E3-B8D6-475B-AB5E-1A662C37FBD8}" destId="{210659A3-77E6-4E7B-B066-2205CA567E18}" srcOrd="1" destOrd="0" parTransId="{C1C2EBA8-44B8-4F6E-82C9-15146CDF1705}" sibTransId="{8421D68A-AA7E-4514-96E1-878A7716151E}"/>
    <dgm:cxn modelId="{D1481A62-67AC-4099-8408-B4C985DDD9D0}" type="presOf" srcId="{D6EAD7F6-9FE1-40BC-AA21-BD65A21295FB}" destId="{E854DC43-BBB6-4D18-A775-49FEBB8A1AAD}" srcOrd="0" destOrd="0" presId="urn:microsoft.com/office/officeart/2018/2/layout/IconVerticalSolidList"/>
    <dgm:cxn modelId="{997CC7E1-27EE-4693-B883-786C84B5808C}" type="presParOf" srcId="{B318D864-99C6-43E8-8F60-9D9B23CB3490}" destId="{1A5A5844-6599-44D7-9AA0-9610C51FF1F9}" srcOrd="0" destOrd="0" presId="urn:microsoft.com/office/officeart/2018/2/layout/IconVerticalSolidList"/>
    <dgm:cxn modelId="{5FE44ED9-AB87-4D13-980B-0CCDC00F9730}" type="presParOf" srcId="{1A5A5844-6599-44D7-9AA0-9610C51FF1F9}" destId="{091EAE69-24F4-4401-A3B8-CC27BF25FF7F}" srcOrd="0" destOrd="0" presId="urn:microsoft.com/office/officeart/2018/2/layout/IconVerticalSolidList"/>
    <dgm:cxn modelId="{09E27332-0AFC-4F06-9732-5626ED6E4CBF}" type="presParOf" srcId="{1A5A5844-6599-44D7-9AA0-9610C51FF1F9}" destId="{4058C436-8169-4F00-9981-A67590627AA2}" srcOrd="1" destOrd="0" presId="urn:microsoft.com/office/officeart/2018/2/layout/IconVerticalSolidList"/>
    <dgm:cxn modelId="{F7D24A58-EBD1-48B3-B83C-D1343556FB20}" type="presParOf" srcId="{1A5A5844-6599-44D7-9AA0-9610C51FF1F9}" destId="{985922A8-C25B-44A4-8BB3-349A05B6E7FA}" srcOrd="2" destOrd="0" presId="urn:microsoft.com/office/officeart/2018/2/layout/IconVerticalSolidList"/>
    <dgm:cxn modelId="{10FFD609-122C-402E-987E-E7F6286C5BB8}" type="presParOf" srcId="{1A5A5844-6599-44D7-9AA0-9610C51FF1F9}" destId="{E854DC43-BBB6-4D18-A775-49FEBB8A1AAD}" srcOrd="3" destOrd="0" presId="urn:microsoft.com/office/officeart/2018/2/layout/IconVerticalSolidList"/>
    <dgm:cxn modelId="{EA6C288C-BCAB-401B-BA1B-CBD2E9513203}" type="presParOf" srcId="{B318D864-99C6-43E8-8F60-9D9B23CB3490}" destId="{9414906F-61F5-4C5B-8A7C-22478930F922}" srcOrd="1" destOrd="0" presId="urn:microsoft.com/office/officeart/2018/2/layout/IconVerticalSolidList"/>
    <dgm:cxn modelId="{C5F4F762-F206-4FEA-B5FD-C187CF79F528}" type="presParOf" srcId="{B318D864-99C6-43E8-8F60-9D9B23CB3490}" destId="{9FD2246F-6938-48B0-9AF2-6CCEDEF76064}" srcOrd="2" destOrd="0" presId="urn:microsoft.com/office/officeart/2018/2/layout/IconVerticalSolidList"/>
    <dgm:cxn modelId="{A6438A68-F616-4BAB-B520-34463B61934A}" type="presParOf" srcId="{9FD2246F-6938-48B0-9AF2-6CCEDEF76064}" destId="{70FED505-4869-4118-99BE-CF1D41D581B3}" srcOrd="0" destOrd="0" presId="urn:microsoft.com/office/officeart/2018/2/layout/IconVerticalSolidList"/>
    <dgm:cxn modelId="{133FCADD-DFC6-4B18-AD1C-0BB549EA5328}" type="presParOf" srcId="{9FD2246F-6938-48B0-9AF2-6CCEDEF76064}" destId="{F9E1094D-3241-4E25-B5F2-93CF45070EB4}" srcOrd="1" destOrd="0" presId="urn:microsoft.com/office/officeart/2018/2/layout/IconVerticalSolidList"/>
    <dgm:cxn modelId="{783EEEB9-FCED-4C6D-A2E6-5FE3B22F69CB}" type="presParOf" srcId="{9FD2246F-6938-48B0-9AF2-6CCEDEF76064}" destId="{0C31B19F-31B6-454D-911D-2C860FF820DD}" srcOrd="2" destOrd="0" presId="urn:microsoft.com/office/officeart/2018/2/layout/IconVerticalSolidList"/>
    <dgm:cxn modelId="{AFBAB36E-A2DF-4E1A-83D3-565D8D4B9057}" type="presParOf" srcId="{9FD2246F-6938-48B0-9AF2-6CCEDEF76064}" destId="{12FFC08B-1589-4348-B630-1C4372999B76}" srcOrd="3" destOrd="0" presId="urn:microsoft.com/office/officeart/2018/2/layout/IconVerticalSolidList"/>
    <dgm:cxn modelId="{DA87D4B4-7A03-47CA-A4AC-25E49A83D5CD}" type="presParOf" srcId="{B318D864-99C6-43E8-8F60-9D9B23CB3490}" destId="{F3853271-70E9-4F87-AFF3-D32760EA311A}" srcOrd="3" destOrd="0" presId="urn:microsoft.com/office/officeart/2018/2/layout/IconVerticalSolidList"/>
    <dgm:cxn modelId="{C174D513-DB62-48B1-AFE3-03EAC02C7A3A}" type="presParOf" srcId="{B318D864-99C6-43E8-8F60-9D9B23CB3490}" destId="{6C0BAC89-D720-45C4-A7EE-8EA72FB45D0B}" srcOrd="4" destOrd="0" presId="urn:microsoft.com/office/officeart/2018/2/layout/IconVerticalSolidList"/>
    <dgm:cxn modelId="{B33BB388-5798-46F2-8965-24B0B824D186}" type="presParOf" srcId="{6C0BAC89-D720-45C4-A7EE-8EA72FB45D0B}" destId="{82D2E5DF-C37B-479E-9494-B45B6E0F120E}" srcOrd="0" destOrd="0" presId="urn:microsoft.com/office/officeart/2018/2/layout/IconVerticalSolidList"/>
    <dgm:cxn modelId="{6BEA6808-EBFB-4175-9DDF-1FED2094ABB6}" type="presParOf" srcId="{6C0BAC89-D720-45C4-A7EE-8EA72FB45D0B}" destId="{69873A60-155C-4998-90AB-9DB55150DFA2}" srcOrd="1" destOrd="0" presId="urn:microsoft.com/office/officeart/2018/2/layout/IconVerticalSolidList"/>
    <dgm:cxn modelId="{3C93A4A3-6F3F-4E26-861C-71026599D4BE}" type="presParOf" srcId="{6C0BAC89-D720-45C4-A7EE-8EA72FB45D0B}" destId="{EE0DE002-D9F1-4CD6-ADF4-3E06EEBFBA9E}" srcOrd="2" destOrd="0" presId="urn:microsoft.com/office/officeart/2018/2/layout/IconVerticalSolidList"/>
    <dgm:cxn modelId="{7BC1E83E-14D6-435F-B1B5-D7022FB9EB46}" type="presParOf" srcId="{6C0BAC89-D720-45C4-A7EE-8EA72FB45D0B}" destId="{982F39BE-ED42-4154-9FC6-ED2738388796}" srcOrd="3" destOrd="0" presId="urn:microsoft.com/office/officeart/2018/2/layout/IconVerticalSolidList"/>
    <dgm:cxn modelId="{FCC61B3C-D09E-4418-917F-4E7F3933AE0D}" type="presParOf" srcId="{B318D864-99C6-43E8-8F60-9D9B23CB3490}" destId="{A834A09A-2F80-4D09-A840-1D0BB186A565}" srcOrd="5" destOrd="0" presId="urn:microsoft.com/office/officeart/2018/2/layout/IconVerticalSolidList"/>
    <dgm:cxn modelId="{776D9CFC-DE52-4A95-B98A-ABE3F4FC222A}" type="presParOf" srcId="{B318D864-99C6-43E8-8F60-9D9B23CB3490}" destId="{C1E502B3-8E49-45F0-B7F1-213A409DA551}" srcOrd="6" destOrd="0" presId="urn:microsoft.com/office/officeart/2018/2/layout/IconVerticalSolidList"/>
    <dgm:cxn modelId="{05BC1F6B-1089-4337-ABCE-7B78C629F85C}" type="presParOf" srcId="{C1E502B3-8E49-45F0-B7F1-213A409DA551}" destId="{028C7DA6-D477-43B5-BD75-08D93860AEC7}" srcOrd="0" destOrd="0" presId="urn:microsoft.com/office/officeart/2018/2/layout/IconVerticalSolidList"/>
    <dgm:cxn modelId="{936EA3C9-A94E-4809-99DE-50DACA15B157}" type="presParOf" srcId="{C1E502B3-8E49-45F0-B7F1-213A409DA551}" destId="{6E3FEE7D-AE92-4819-B710-0D7BC2E114E6}" srcOrd="1" destOrd="0" presId="urn:microsoft.com/office/officeart/2018/2/layout/IconVerticalSolidList"/>
    <dgm:cxn modelId="{02FDDDAF-3787-46BE-AD2D-564E53AAB731}" type="presParOf" srcId="{C1E502B3-8E49-45F0-B7F1-213A409DA551}" destId="{2DA9B1B8-CBB6-4F9A-8E30-A0D74E14638C}" srcOrd="2" destOrd="0" presId="urn:microsoft.com/office/officeart/2018/2/layout/IconVerticalSolidList"/>
    <dgm:cxn modelId="{08BEBE58-C17F-4A78-9393-2BD1A298CB3B}" type="presParOf" srcId="{C1E502B3-8E49-45F0-B7F1-213A409DA551}" destId="{57E1EA1F-E27D-44DD-9789-E1F3205AF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33FC66-F102-4874-8EC1-D551AF5B02F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7B083-42FE-43DE-991B-2F4E0FD197EC}">
      <dgm:prSet/>
      <dgm:spPr/>
      <dgm:t>
        <a:bodyPr/>
        <a:lstStyle/>
        <a:p>
          <a:r>
            <a:rPr lang="en-US" dirty="0" smtClean="0"/>
            <a:t>Retail Sales Analytical is </a:t>
          </a:r>
          <a:r>
            <a:rPr lang="en-US" dirty="0"/>
            <a:t>designed to streamline your business operations.</a:t>
          </a:r>
        </a:p>
      </dgm:t>
    </dgm:pt>
    <dgm:pt modelId="{C0432E8F-53FD-4CE2-A29C-A6EC365C2551}" type="parTrans" cxnId="{63BE7ED4-0525-4EC4-867A-6BCB66CB19C5}">
      <dgm:prSet/>
      <dgm:spPr/>
      <dgm:t>
        <a:bodyPr/>
        <a:lstStyle/>
        <a:p>
          <a:endParaRPr lang="en-US"/>
        </a:p>
      </dgm:t>
    </dgm:pt>
    <dgm:pt modelId="{D60CC737-E294-4F6D-9B55-7A60F504580F}" type="sibTrans" cxnId="{63BE7ED4-0525-4EC4-867A-6BCB66CB19C5}">
      <dgm:prSet/>
      <dgm:spPr/>
      <dgm:t>
        <a:bodyPr/>
        <a:lstStyle/>
        <a:p>
          <a:endParaRPr lang="en-US"/>
        </a:p>
      </dgm:t>
    </dgm:pt>
    <dgm:pt modelId="{C5419B39-C42C-449C-9D23-012E8B234256}">
      <dgm:prSet/>
      <dgm:spPr/>
      <dgm:t>
        <a:bodyPr/>
        <a:lstStyle/>
        <a:p>
          <a:r>
            <a:rPr lang="en-US" dirty="0" smtClean="0"/>
            <a:t>Defining </a:t>
          </a:r>
          <a:r>
            <a:rPr lang="en-US" dirty="0"/>
            <a:t>all aspects of project management, collaboration, and reporting into one platform.</a:t>
          </a:r>
        </a:p>
      </dgm:t>
    </dgm:pt>
    <dgm:pt modelId="{54912480-6EBE-4F54-9682-687D6044E6B8}" type="parTrans" cxnId="{1B3C3AFD-0A06-462D-AAE4-29B7C0ED4F0F}">
      <dgm:prSet/>
      <dgm:spPr/>
      <dgm:t>
        <a:bodyPr/>
        <a:lstStyle/>
        <a:p>
          <a:endParaRPr lang="en-US"/>
        </a:p>
      </dgm:t>
    </dgm:pt>
    <dgm:pt modelId="{DEC3E0BD-5D6E-4DB2-8AAD-4997759A31EC}" type="sibTrans" cxnId="{1B3C3AFD-0A06-462D-AAE4-29B7C0ED4F0F}">
      <dgm:prSet/>
      <dgm:spPr/>
      <dgm:t>
        <a:bodyPr/>
        <a:lstStyle/>
        <a:p>
          <a:endParaRPr lang="en-US"/>
        </a:p>
      </dgm:t>
    </dgm:pt>
    <dgm:pt modelId="{77C0211A-1E8D-4D4A-ADC0-6F0B8E920298}">
      <dgm:prSet/>
      <dgm:spPr/>
      <dgm:t>
        <a:bodyPr/>
        <a:lstStyle/>
        <a:p>
          <a:r>
            <a:rPr lang="en-US" dirty="0"/>
            <a:t>Ease of use combined with powerful </a:t>
          </a:r>
          <a:r>
            <a:rPr lang="en-US" dirty="0" smtClean="0"/>
            <a:t>features, models and analysis </a:t>
          </a:r>
          <a:r>
            <a:rPr lang="en-US" dirty="0"/>
            <a:t>tailored for businesses of all sizes.</a:t>
          </a:r>
        </a:p>
      </dgm:t>
    </dgm:pt>
    <dgm:pt modelId="{8A366DCE-C5D4-4542-8133-6E7965539F65}" type="parTrans" cxnId="{1B103379-0CE4-44EF-B01A-A1723C398E80}">
      <dgm:prSet/>
      <dgm:spPr/>
      <dgm:t>
        <a:bodyPr/>
        <a:lstStyle/>
        <a:p>
          <a:endParaRPr lang="en-US"/>
        </a:p>
      </dgm:t>
    </dgm:pt>
    <dgm:pt modelId="{5AF6A536-2E71-4202-8A23-3567F351C7C1}" type="sibTrans" cxnId="{1B103379-0CE4-44EF-B01A-A1723C398E80}">
      <dgm:prSet/>
      <dgm:spPr/>
      <dgm:t>
        <a:bodyPr/>
        <a:lstStyle/>
        <a:p>
          <a:endParaRPr lang="en-US"/>
        </a:p>
      </dgm:t>
    </dgm:pt>
    <dgm:pt modelId="{5A58A1BA-2CE1-4DF4-8A7A-EE488E344FFD}" type="pres">
      <dgm:prSet presAssocID="{0333FC66-F102-4874-8EC1-D551AF5B02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631D21-859E-4425-8DFC-D37E87C1A53A}" type="pres">
      <dgm:prSet presAssocID="{D347B083-42FE-43DE-991B-2F4E0FD197EC}" presName="compNode" presStyleCnt="0"/>
      <dgm:spPr/>
    </dgm:pt>
    <dgm:pt modelId="{CF7DF3F1-435F-4383-BFD0-E6823314845B}" type="pres">
      <dgm:prSet presAssocID="{D347B083-42FE-43DE-991B-2F4E0FD197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0D7DFF0-BF23-4C26-9DAB-1D87A30BEC6A}" type="pres">
      <dgm:prSet presAssocID="{D347B083-42FE-43DE-991B-2F4E0FD197EC}" presName="spaceRect" presStyleCnt="0"/>
      <dgm:spPr/>
    </dgm:pt>
    <dgm:pt modelId="{84C74D9D-CC67-42E6-8D87-5D303600AE03}" type="pres">
      <dgm:prSet presAssocID="{D347B083-42FE-43DE-991B-2F4E0FD197EC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A123F2D-81CD-40D9-8F24-744981DA2D08}" type="pres">
      <dgm:prSet presAssocID="{D60CC737-E294-4F6D-9B55-7A60F504580F}" presName="sibTrans" presStyleCnt="0"/>
      <dgm:spPr/>
    </dgm:pt>
    <dgm:pt modelId="{A3D1A0FD-7CC2-4993-9219-7DE209996D08}" type="pres">
      <dgm:prSet presAssocID="{C5419B39-C42C-449C-9D23-012E8B234256}" presName="compNode" presStyleCnt="0"/>
      <dgm:spPr/>
    </dgm:pt>
    <dgm:pt modelId="{DCC9411D-28D6-4E24-9688-0AFC70106078}" type="pres">
      <dgm:prSet presAssocID="{C5419B39-C42C-449C-9D23-012E8B2342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AF73E65-A5CF-4BAB-9E29-FC7F85166D62}" type="pres">
      <dgm:prSet presAssocID="{C5419B39-C42C-449C-9D23-012E8B234256}" presName="spaceRect" presStyleCnt="0"/>
      <dgm:spPr/>
    </dgm:pt>
    <dgm:pt modelId="{B1558324-C77B-4D81-B973-B89B36CA7E24}" type="pres">
      <dgm:prSet presAssocID="{C5419B39-C42C-449C-9D23-012E8B234256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9E25EFD-7C95-4164-B500-39FFF6D865CC}" type="pres">
      <dgm:prSet presAssocID="{DEC3E0BD-5D6E-4DB2-8AAD-4997759A31EC}" presName="sibTrans" presStyleCnt="0"/>
      <dgm:spPr/>
    </dgm:pt>
    <dgm:pt modelId="{C3FF92CF-7A10-4D9C-99B0-EB532C5CC3FA}" type="pres">
      <dgm:prSet presAssocID="{77C0211A-1E8D-4D4A-ADC0-6F0B8E920298}" presName="compNode" presStyleCnt="0"/>
      <dgm:spPr/>
    </dgm:pt>
    <dgm:pt modelId="{66DB809D-FFF5-4E67-86E7-8D7D577D4DAE}" type="pres">
      <dgm:prSet presAssocID="{77C0211A-1E8D-4D4A-ADC0-6F0B8E9202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969CBD8-687D-46DB-AF12-6430B6B2776D}" type="pres">
      <dgm:prSet presAssocID="{77C0211A-1E8D-4D4A-ADC0-6F0B8E920298}" presName="spaceRect" presStyleCnt="0"/>
      <dgm:spPr/>
    </dgm:pt>
    <dgm:pt modelId="{5EDC4C03-9353-4120-A3CD-593A561C4B2D}" type="pres">
      <dgm:prSet presAssocID="{77C0211A-1E8D-4D4A-ADC0-6F0B8E920298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D311B-0EB6-46E0-A865-57FF2637B02E}" type="presOf" srcId="{D347B083-42FE-43DE-991B-2F4E0FD197EC}" destId="{84C74D9D-CC67-42E6-8D87-5D303600AE03}" srcOrd="0" destOrd="0" presId="urn:microsoft.com/office/officeart/2018/2/layout/IconLabelList"/>
    <dgm:cxn modelId="{2E0BA23B-D301-4518-952B-16F393DDDC43}" type="presOf" srcId="{0333FC66-F102-4874-8EC1-D551AF5B02FF}" destId="{5A58A1BA-2CE1-4DF4-8A7A-EE488E344FFD}" srcOrd="0" destOrd="0" presId="urn:microsoft.com/office/officeart/2018/2/layout/IconLabelList"/>
    <dgm:cxn modelId="{63BE7ED4-0525-4EC4-867A-6BCB66CB19C5}" srcId="{0333FC66-F102-4874-8EC1-D551AF5B02FF}" destId="{D347B083-42FE-43DE-991B-2F4E0FD197EC}" srcOrd="0" destOrd="0" parTransId="{C0432E8F-53FD-4CE2-A29C-A6EC365C2551}" sibTransId="{D60CC737-E294-4F6D-9B55-7A60F504580F}"/>
    <dgm:cxn modelId="{237041F5-70DA-49AF-98D7-BF75111B3F88}" type="presOf" srcId="{C5419B39-C42C-449C-9D23-012E8B234256}" destId="{B1558324-C77B-4D81-B973-B89B36CA7E24}" srcOrd="0" destOrd="0" presId="urn:microsoft.com/office/officeart/2018/2/layout/IconLabelList"/>
    <dgm:cxn modelId="{1B3C3AFD-0A06-462D-AAE4-29B7C0ED4F0F}" srcId="{0333FC66-F102-4874-8EC1-D551AF5B02FF}" destId="{C5419B39-C42C-449C-9D23-012E8B234256}" srcOrd="1" destOrd="0" parTransId="{54912480-6EBE-4F54-9682-687D6044E6B8}" sibTransId="{DEC3E0BD-5D6E-4DB2-8AAD-4997759A31EC}"/>
    <dgm:cxn modelId="{9BBAF9D1-7187-4410-968C-79A3BE05718D}" type="presOf" srcId="{77C0211A-1E8D-4D4A-ADC0-6F0B8E920298}" destId="{5EDC4C03-9353-4120-A3CD-593A561C4B2D}" srcOrd="0" destOrd="0" presId="urn:microsoft.com/office/officeart/2018/2/layout/IconLabelList"/>
    <dgm:cxn modelId="{1B103379-0CE4-44EF-B01A-A1723C398E80}" srcId="{0333FC66-F102-4874-8EC1-D551AF5B02FF}" destId="{77C0211A-1E8D-4D4A-ADC0-6F0B8E920298}" srcOrd="2" destOrd="0" parTransId="{8A366DCE-C5D4-4542-8133-6E7965539F65}" sibTransId="{5AF6A536-2E71-4202-8A23-3567F351C7C1}"/>
    <dgm:cxn modelId="{5CBCCD3A-FD53-4273-861A-4236DFE4E673}" type="presParOf" srcId="{5A58A1BA-2CE1-4DF4-8A7A-EE488E344FFD}" destId="{10631D21-859E-4425-8DFC-D37E87C1A53A}" srcOrd="0" destOrd="0" presId="urn:microsoft.com/office/officeart/2018/2/layout/IconLabelList"/>
    <dgm:cxn modelId="{29C0DA36-12DA-4F9F-AA27-3F8FBAE09054}" type="presParOf" srcId="{10631D21-859E-4425-8DFC-D37E87C1A53A}" destId="{CF7DF3F1-435F-4383-BFD0-E6823314845B}" srcOrd="0" destOrd="0" presId="urn:microsoft.com/office/officeart/2018/2/layout/IconLabelList"/>
    <dgm:cxn modelId="{58D605BC-AFF6-4613-9A8D-3CEF70C4E815}" type="presParOf" srcId="{10631D21-859E-4425-8DFC-D37E87C1A53A}" destId="{B0D7DFF0-BF23-4C26-9DAB-1D87A30BEC6A}" srcOrd="1" destOrd="0" presId="urn:microsoft.com/office/officeart/2018/2/layout/IconLabelList"/>
    <dgm:cxn modelId="{6627E53E-BD4E-425B-9384-228C61CFB714}" type="presParOf" srcId="{10631D21-859E-4425-8DFC-D37E87C1A53A}" destId="{84C74D9D-CC67-42E6-8D87-5D303600AE03}" srcOrd="2" destOrd="0" presId="urn:microsoft.com/office/officeart/2018/2/layout/IconLabelList"/>
    <dgm:cxn modelId="{AE67BE3A-E3AF-44D6-999F-7BCE4DCCF002}" type="presParOf" srcId="{5A58A1BA-2CE1-4DF4-8A7A-EE488E344FFD}" destId="{AA123F2D-81CD-40D9-8F24-744981DA2D08}" srcOrd="1" destOrd="0" presId="urn:microsoft.com/office/officeart/2018/2/layout/IconLabelList"/>
    <dgm:cxn modelId="{87EBA4A8-6127-488D-BD69-609852164EA4}" type="presParOf" srcId="{5A58A1BA-2CE1-4DF4-8A7A-EE488E344FFD}" destId="{A3D1A0FD-7CC2-4993-9219-7DE209996D08}" srcOrd="2" destOrd="0" presId="urn:microsoft.com/office/officeart/2018/2/layout/IconLabelList"/>
    <dgm:cxn modelId="{BC88C6FE-B0BB-49CA-91FB-9EB6554C2A4C}" type="presParOf" srcId="{A3D1A0FD-7CC2-4993-9219-7DE209996D08}" destId="{DCC9411D-28D6-4E24-9688-0AFC70106078}" srcOrd="0" destOrd="0" presId="urn:microsoft.com/office/officeart/2018/2/layout/IconLabelList"/>
    <dgm:cxn modelId="{DFC917D1-FCB0-48A2-B9C3-CF366A6F2802}" type="presParOf" srcId="{A3D1A0FD-7CC2-4993-9219-7DE209996D08}" destId="{0AF73E65-A5CF-4BAB-9E29-FC7F85166D62}" srcOrd="1" destOrd="0" presId="urn:microsoft.com/office/officeart/2018/2/layout/IconLabelList"/>
    <dgm:cxn modelId="{8E5E4A9E-B68D-4A4B-AECD-8174255A100E}" type="presParOf" srcId="{A3D1A0FD-7CC2-4993-9219-7DE209996D08}" destId="{B1558324-C77B-4D81-B973-B89B36CA7E24}" srcOrd="2" destOrd="0" presId="urn:microsoft.com/office/officeart/2018/2/layout/IconLabelList"/>
    <dgm:cxn modelId="{EAA78E29-80A2-48C9-85FB-22029F366800}" type="presParOf" srcId="{5A58A1BA-2CE1-4DF4-8A7A-EE488E344FFD}" destId="{69E25EFD-7C95-4164-B500-39FFF6D865CC}" srcOrd="3" destOrd="0" presId="urn:microsoft.com/office/officeart/2018/2/layout/IconLabelList"/>
    <dgm:cxn modelId="{B2D54C2E-27FE-4670-8611-F0DCC8E0AE4B}" type="presParOf" srcId="{5A58A1BA-2CE1-4DF4-8A7A-EE488E344FFD}" destId="{C3FF92CF-7A10-4D9C-99B0-EB532C5CC3FA}" srcOrd="4" destOrd="0" presId="urn:microsoft.com/office/officeart/2018/2/layout/IconLabelList"/>
    <dgm:cxn modelId="{90574C4B-0C5E-49CB-BC59-1DBE161B3A74}" type="presParOf" srcId="{C3FF92CF-7A10-4D9C-99B0-EB532C5CC3FA}" destId="{66DB809D-FFF5-4E67-86E7-8D7D577D4DAE}" srcOrd="0" destOrd="0" presId="urn:microsoft.com/office/officeart/2018/2/layout/IconLabelList"/>
    <dgm:cxn modelId="{1D882DD9-6475-4EEB-B519-DD238003354F}" type="presParOf" srcId="{C3FF92CF-7A10-4D9C-99B0-EB532C5CC3FA}" destId="{9969CBD8-687D-46DB-AF12-6430B6B2776D}" srcOrd="1" destOrd="0" presId="urn:microsoft.com/office/officeart/2018/2/layout/IconLabelList"/>
    <dgm:cxn modelId="{797C088D-9F64-4274-822D-19E5611BA387}" type="presParOf" srcId="{C3FF92CF-7A10-4D9C-99B0-EB532C5CC3FA}" destId="{5EDC4C03-9353-4120-A3CD-593A561C4B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9EFF6E-02D7-49DD-9074-3079D33128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6748A8-BE75-4942-B084-9571BBF21C71}">
      <dgm:prSet/>
      <dgm:spPr/>
      <dgm:t>
        <a:bodyPr/>
        <a:lstStyle/>
        <a:p>
          <a:r>
            <a:rPr lang="en-US" dirty="0"/>
            <a:t>- Increased Productivity: Eliminate redundant tools and manual processes.</a:t>
          </a:r>
        </a:p>
      </dgm:t>
    </dgm:pt>
    <dgm:pt modelId="{7044DD85-4A43-498A-A5B7-A7F8FE0AF5B8}" type="parTrans" cxnId="{B2563A82-7135-4383-9866-A0AF224969F1}">
      <dgm:prSet/>
      <dgm:spPr/>
      <dgm:t>
        <a:bodyPr/>
        <a:lstStyle/>
        <a:p>
          <a:endParaRPr lang="en-US"/>
        </a:p>
      </dgm:t>
    </dgm:pt>
    <dgm:pt modelId="{23B67D9C-7B8F-40A7-9032-7DBC77039F03}" type="sibTrans" cxnId="{B2563A82-7135-4383-9866-A0AF224969F1}">
      <dgm:prSet/>
      <dgm:spPr/>
      <dgm:t>
        <a:bodyPr/>
        <a:lstStyle/>
        <a:p>
          <a:endParaRPr lang="en-US"/>
        </a:p>
      </dgm:t>
    </dgm:pt>
    <dgm:pt modelId="{F9A42C0E-933D-467B-A68D-E6EF4174630F}">
      <dgm:prSet/>
      <dgm:spPr/>
      <dgm:t>
        <a:bodyPr/>
        <a:lstStyle/>
        <a:p>
          <a:r>
            <a:rPr lang="en-US"/>
            <a:t>- Cost-Effective: Affordable pricing model that scales with your business.</a:t>
          </a:r>
        </a:p>
      </dgm:t>
    </dgm:pt>
    <dgm:pt modelId="{0CBAC3F9-7D5F-4824-91F7-42D4ECCAAA8D}" type="parTrans" cxnId="{7DECB340-BD5F-4BFC-AAB8-3186C3E182AE}">
      <dgm:prSet/>
      <dgm:spPr/>
      <dgm:t>
        <a:bodyPr/>
        <a:lstStyle/>
        <a:p>
          <a:endParaRPr lang="en-US"/>
        </a:p>
      </dgm:t>
    </dgm:pt>
    <dgm:pt modelId="{C28683CD-5D07-4828-8EA0-C3F3C4D705CB}" type="sibTrans" cxnId="{7DECB340-BD5F-4BFC-AAB8-3186C3E182AE}">
      <dgm:prSet/>
      <dgm:spPr/>
      <dgm:t>
        <a:bodyPr/>
        <a:lstStyle/>
        <a:p>
          <a:endParaRPr lang="en-US"/>
        </a:p>
      </dgm:t>
    </dgm:pt>
    <dgm:pt modelId="{58DF695D-DBDC-4D26-9E69-371448BDEBCC}">
      <dgm:prSet/>
      <dgm:spPr/>
      <dgm:t>
        <a:bodyPr/>
        <a:lstStyle/>
        <a:p>
          <a:r>
            <a:rPr lang="en-US"/>
            <a:t>- User-Friendly: Minimal training needed for teams to adopt.</a:t>
          </a:r>
        </a:p>
      </dgm:t>
    </dgm:pt>
    <dgm:pt modelId="{4A2A1032-96AF-4C98-99DF-064E9480C677}" type="parTrans" cxnId="{F7E52363-0FC1-4088-9190-B0E830497C56}">
      <dgm:prSet/>
      <dgm:spPr/>
      <dgm:t>
        <a:bodyPr/>
        <a:lstStyle/>
        <a:p>
          <a:endParaRPr lang="en-US"/>
        </a:p>
      </dgm:t>
    </dgm:pt>
    <dgm:pt modelId="{0DFE93D5-654D-4824-9943-A63E6043F8D2}" type="sibTrans" cxnId="{F7E52363-0FC1-4088-9190-B0E830497C56}">
      <dgm:prSet/>
      <dgm:spPr/>
      <dgm:t>
        <a:bodyPr/>
        <a:lstStyle/>
        <a:p>
          <a:endParaRPr lang="en-US"/>
        </a:p>
      </dgm:t>
    </dgm:pt>
    <dgm:pt modelId="{4515FFEE-F7B6-47B9-A056-A355EC488D3C}">
      <dgm:prSet/>
      <dgm:spPr/>
      <dgm:t>
        <a:bodyPr/>
        <a:lstStyle/>
        <a:p>
          <a:r>
            <a:rPr lang="en-US"/>
            <a:t>- Scalable: Suitable for businesses of all sizes, from startups to enterprises.</a:t>
          </a:r>
        </a:p>
      </dgm:t>
    </dgm:pt>
    <dgm:pt modelId="{1EBC6E42-0B99-4598-927B-57FF1C879267}" type="parTrans" cxnId="{0AD898F7-9C0B-4D82-AC7F-230F56C2291B}">
      <dgm:prSet/>
      <dgm:spPr/>
      <dgm:t>
        <a:bodyPr/>
        <a:lstStyle/>
        <a:p>
          <a:endParaRPr lang="en-US"/>
        </a:p>
      </dgm:t>
    </dgm:pt>
    <dgm:pt modelId="{87079815-8719-41CE-8449-4598F47FEA1D}" type="sibTrans" cxnId="{0AD898F7-9C0B-4D82-AC7F-230F56C2291B}">
      <dgm:prSet/>
      <dgm:spPr/>
      <dgm:t>
        <a:bodyPr/>
        <a:lstStyle/>
        <a:p>
          <a:endParaRPr lang="en-US"/>
        </a:p>
      </dgm:t>
    </dgm:pt>
    <dgm:pt modelId="{7010ABEB-856F-404F-A985-63727B098E53}">
      <dgm:prSet/>
      <dgm:spPr/>
      <dgm:t>
        <a:bodyPr/>
        <a:lstStyle/>
        <a:p>
          <a:r>
            <a:rPr lang="en-US"/>
            <a:t>- 24/7 Support: Dedicated customer support to ensure seamless operation.</a:t>
          </a:r>
        </a:p>
      </dgm:t>
    </dgm:pt>
    <dgm:pt modelId="{0385033A-7162-4033-BE1B-CF7FC61C1BF8}" type="parTrans" cxnId="{78AB00ED-AA62-496D-9A0A-D74A823DAB68}">
      <dgm:prSet/>
      <dgm:spPr/>
      <dgm:t>
        <a:bodyPr/>
        <a:lstStyle/>
        <a:p>
          <a:endParaRPr lang="en-US"/>
        </a:p>
      </dgm:t>
    </dgm:pt>
    <dgm:pt modelId="{7864FDFC-D754-4BF8-A11D-894BE0FF0093}" type="sibTrans" cxnId="{78AB00ED-AA62-496D-9A0A-D74A823DAB68}">
      <dgm:prSet/>
      <dgm:spPr/>
      <dgm:t>
        <a:bodyPr/>
        <a:lstStyle/>
        <a:p>
          <a:endParaRPr lang="en-US"/>
        </a:p>
      </dgm:t>
    </dgm:pt>
    <dgm:pt modelId="{6BA20155-1B45-4E72-9A0E-A3E8365F9251}" type="pres">
      <dgm:prSet presAssocID="{499EFF6E-02D7-49DD-9074-3079D33128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14175C-045B-4D21-A685-ED42BE0BD08F}" type="pres">
      <dgm:prSet presAssocID="{736748A8-BE75-4942-B084-9571BBF21C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1FF87C-8C49-4BFD-B9D7-FBFCA7BF4A51}" type="pres">
      <dgm:prSet presAssocID="{23B67D9C-7B8F-40A7-9032-7DBC77039F03}" presName="sibTrans" presStyleCnt="0"/>
      <dgm:spPr/>
    </dgm:pt>
    <dgm:pt modelId="{7D338E56-4B90-4539-B0CD-F7FBE4C4D5D6}" type="pres">
      <dgm:prSet presAssocID="{F9A42C0E-933D-467B-A68D-E6EF4174630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495E3-D39D-4F9B-B906-486D401FC521}" type="pres">
      <dgm:prSet presAssocID="{C28683CD-5D07-4828-8EA0-C3F3C4D705CB}" presName="sibTrans" presStyleCnt="0"/>
      <dgm:spPr/>
    </dgm:pt>
    <dgm:pt modelId="{4176442E-1536-4A92-B0B8-F466C16A2677}" type="pres">
      <dgm:prSet presAssocID="{58DF695D-DBDC-4D26-9E69-371448BDEBC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87523-6EBD-4B5D-A0F6-11378AA3FBE5}" type="pres">
      <dgm:prSet presAssocID="{0DFE93D5-654D-4824-9943-A63E6043F8D2}" presName="sibTrans" presStyleCnt="0"/>
      <dgm:spPr/>
    </dgm:pt>
    <dgm:pt modelId="{C696589A-AB51-4E52-A016-BDB5B9DA0726}" type="pres">
      <dgm:prSet presAssocID="{4515FFEE-F7B6-47B9-A056-A355EC488D3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A9A59-8D38-4C02-B8D8-AE23F10D1DB5}" type="pres">
      <dgm:prSet presAssocID="{87079815-8719-41CE-8449-4598F47FEA1D}" presName="sibTrans" presStyleCnt="0"/>
      <dgm:spPr/>
    </dgm:pt>
    <dgm:pt modelId="{323773D9-F8CB-4CCC-9580-F5DC51D214DD}" type="pres">
      <dgm:prSet presAssocID="{7010ABEB-856F-404F-A985-63727B098E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ECB340-BD5F-4BFC-AAB8-3186C3E182AE}" srcId="{499EFF6E-02D7-49DD-9074-3079D33128F3}" destId="{F9A42C0E-933D-467B-A68D-E6EF4174630F}" srcOrd="1" destOrd="0" parTransId="{0CBAC3F9-7D5F-4824-91F7-42D4ECCAAA8D}" sibTransId="{C28683CD-5D07-4828-8EA0-C3F3C4D705CB}"/>
    <dgm:cxn modelId="{3DEB6D79-C063-4864-9CB8-498DC4AAAE55}" type="presOf" srcId="{736748A8-BE75-4942-B084-9571BBF21C71}" destId="{2B14175C-045B-4D21-A685-ED42BE0BD08F}" srcOrd="0" destOrd="0" presId="urn:microsoft.com/office/officeart/2005/8/layout/default"/>
    <dgm:cxn modelId="{69A21B6C-1F1F-4EFF-8D2D-E09D13244FAE}" type="presOf" srcId="{7010ABEB-856F-404F-A985-63727B098E53}" destId="{323773D9-F8CB-4CCC-9580-F5DC51D214DD}" srcOrd="0" destOrd="0" presId="urn:microsoft.com/office/officeart/2005/8/layout/default"/>
    <dgm:cxn modelId="{F7E52363-0FC1-4088-9190-B0E830497C56}" srcId="{499EFF6E-02D7-49DD-9074-3079D33128F3}" destId="{58DF695D-DBDC-4D26-9E69-371448BDEBCC}" srcOrd="2" destOrd="0" parTransId="{4A2A1032-96AF-4C98-99DF-064E9480C677}" sibTransId="{0DFE93D5-654D-4824-9943-A63E6043F8D2}"/>
    <dgm:cxn modelId="{4739307E-4B11-48B3-AC46-EF08A4935362}" type="presOf" srcId="{58DF695D-DBDC-4D26-9E69-371448BDEBCC}" destId="{4176442E-1536-4A92-B0B8-F466C16A2677}" srcOrd="0" destOrd="0" presId="urn:microsoft.com/office/officeart/2005/8/layout/default"/>
    <dgm:cxn modelId="{78AB00ED-AA62-496D-9A0A-D74A823DAB68}" srcId="{499EFF6E-02D7-49DD-9074-3079D33128F3}" destId="{7010ABEB-856F-404F-A985-63727B098E53}" srcOrd="4" destOrd="0" parTransId="{0385033A-7162-4033-BE1B-CF7FC61C1BF8}" sibTransId="{7864FDFC-D754-4BF8-A11D-894BE0FF0093}"/>
    <dgm:cxn modelId="{B2563A82-7135-4383-9866-A0AF224969F1}" srcId="{499EFF6E-02D7-49DD-9074-3079D33128F3}" destId="{736748A8-BE75-4942-B084-9571BBF21C71}" srcOrd="0" destOrd="0" parTransId="{7044DD85-4A43-498A-A5B7-A7F8FE0AF5B8}" sibTransId="{23B67D9C-7B8F-40A7-9032-7DBC77039F03}"/>
    <dgm:cxn modelId="{0AD898F7-9C0B-4D82-AC7F-230F56C2291B}" srcId="{499EFF6E-02D7-49DD-9074-3079D33128F3}" destId="{4515FFEE-F7B6-47B9-A056-A355EC488D3C}" srcOrd="3" destOrd="0" parTransId="{1EBC6E42-0B99-4598-927B-57FF1C879267}" sibTransId="{87079815-8719-41CE-8449-4598F47FEA1D}"/>
    <dgm:cxn modelId="{2985D238-4B7E-4D18-A6AC-5C50790F8FA5}" type="presOf" srcId="{4515FFEE-F7B6-47B9-A056-A355EC488D3C}" destId="{C696589A-AB51-4E52-A016-BDB5B9DA0726}" srcOrd="0" destOrd="0" presId="urn:microsoft.com/office/officeart/2005/8/layout/default"/>
    <dgm:cxn modelId="{175061C0-3044-4F6D-A59A-30F8719F3872}" type="presOf" srcId="{499EFF6E-02D7-49DD-9074-3079D33128F3}" destId="{6BA20155-1B45-4E72-9A0E-A3E8365F9251}" srcOrd="0" destOrd="0" presId="urn:microsoft.com/office/officeart/2005/8/layout/default"/>
    <dgm:cxn modelId="{BA79D9FA-9597-4B6D-B8EF-8655CBAA1AC4}" type="presOf" srcId="{F9A42C0E-933D-467B-A68D-E6EF4174630F}" destId="{7D338E56-4B90-4539-B0CD-F7FBE4C4D5D6}" srcOrd="0" destOrd="0" presId="urn:microsoft.com/office/officeart/2005/8/layout/default"/>
    <dgm:cxn modelId="{EFFC9BD7-1DC6-4320-A93A-41D3E0ED8D42}" type="presParOf" srcId="{6BA20155-1B45-4E72-9A0E-A3E8365F9251}" destId="{2B14175C-045B-4D21-A685-ED42BE0BD08F}" srcOrd="0" destOrd="0" presId="urn:microsoft.com/office/officeart/2005/8/layout/default"/>
    <dgm:cxn modelId="{BCC1836B-606F-40CD-B05A-9DA2B639F074}" type="presParOf" srcId="{6BA20155-1B45-4E72-9A0E-A3E8365F9251}" destId="{5B1FF87C-8C49-4BFD-B9D7-FBFCA7BF4A51}" srcOrd="1" destOrd="0" presId="urn:microsoft.com/office/officeart/2005/8/layout/default"/>
    <dgm:cxn modelId="{21F0E130-904D-4842-8D87-C8EC704991AF}" type="presParOf" srcId="{6BA20155-1B45-4E72-9A0E-A3E8365F9251}" destId="{7D338E56-4B90-4539-B0CD-F7FBE4C4D5D6}" srcOrd="2" destOrd="0" presId="urn:microsoft.com/office/officeart/2005/8/layout/default"/>
    <dgm:cxn modelId="{8D8288DD-4C9D-4624-A9ED-2836A1AE4ECE}" type="presParOf" srcId="{6BA20155-1B45-4E72-9A0E-A3E8365F9251}" destId="{D33495E3-D39D-4F9B-B906-486D401FC521}" srcOrd="3" destOrd="0" presId="urn:microsoft.com/office/officeart/2005/8/layout/default"/>
    <dgm:cxn modelId="{ED54B80E-1895-4A85-BDBA-2BD610EB8336}" type="presParOf" srcId="{6BA20155-1B45-4E72-9A0E-A3E8365F9251}" destId="{4176442E-1536-4A92-B0B8-F466C16A2677}" srcOrd="4" destOrd="0" presId="urn:microsoft.com/office/officeart/2005/8/layout/default"/>
    <dgm:cxn modelId="{A418CDB2-B0F3-4450-9DE8-3A3FC62308DE}" type="presParOf" srcId="{6BA20155-1B45-4E72-9A0E-A3E8365F9251}" destId="{21587523-6EBD-4B5D-A0F6-11378AA3FBE5}" srcOrd="5" destOrd="0" presId="urn:microsoft.com/office/officeart/2005/8/layout/default"/>
    <dgm:cxn modelId="{0B5245E6-4AC5-434B-9D91-B5868ACFA484}" type="presParOf" srcId="{6BA20155-1B45-4E72-9A0E-A3E8365F9251}" destId="{C696589A-AB51-4E52-A016-BDB5B9DA0726}" srcOrd="6" destOrd="0" presId="urn:microsoft.com/office/officeart/2005/8/layout/default"/>
    <dgm:cxn modelId="{D0774538-C772-4435-9FC9-EF7B21D9A5E1}" type="presParOf" srcId="{6BA20155-1B45-4E72-9A0E-A3E8365F9251}" destId="{A8EA9A59-8D38-4C02-B8D8-AE23F10D1DB5}" srcOrd="7" destOrd="0" presId="urn:microsoft.com/office/officeart/2005/8/layout/default"/>
    <dgm:cxn modelId="{28FBDE9B-22E9-46AB-8F5C-B7F62C40D09E}" type="presParOf" srcId="{6BA20155-1B45-4E72-9A0E-A3E8365F9251}" destId="{323773D9-F8CB-4CCC-9580-F5DC51D214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34A1B-1D2A-4BC3-8387-2CADCC32C4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ABCAFC-1C94-4841-A07F-C63E368FF29D}">
      <dgm:prSet/>
      <dgm:spPr/>
      <dgm:t>
        <a:bodyPr/>
        <a:lstStyle/>
        <a:p>
          <a:pPr>
            <a:defRPr cap="all"/>
          </a:pPr>
          <a:r>
            <a:rPr lang="en-US"/>
            <a:t>- Enterprises</a:t>
          </a:r>
        </a:p>
      </dgm:t>
    </dgm:pt>
    <dgm:pt modelId="{F7EA22E5-E58B-4A3A-B9CE-18FE15ECCE12}" type="parTrans" cxnId="{D77E41B2-FD54-45A0-81BE-4407E9654021}">
      <dgm:prSet/>
      <dgm:spPr/>
      <dgm:t>
        <a:bodyPr/>
        <a:lstStyle/>
        <a:p>
          <a:endParaRPr lang="en-US"/>
        </a:p>
      </dgm:t>
    </dgm:pt>
    <dgm:pt modelId="{6962327D-86A3-47AD-90A4-2E22E6EEB0F8}" type="sibTrans" cxnId="{D77E41B2-FD54-45A0-81BE-4407E9654021}">
      <dgm:prSet/>
      <dgm:spPr/>
      <dgm:t>
        <a:bodyPr/>
        <a:lstStyle/>
        <a:p>
          <a:endParaRPr lang="en-US"/>
        </a:p>
      </dgm:t>
    </dgm:pt>
    <dgm:pt modelId="{25B8DCD8-777D-478B-898E-28A0AD917888}">
      <dgm:prSet/>
      <dgm:spPr/>
      <dgm:t>
        <a:bodyPr/>
        <a:lstStyle/>
        <a:p>
          <a:pPr>
            <a:defRPr cap="all"/>
          </a:pPr>
          <a:r>
            <a:rPr lang="en-US"/>
            <a:t>- Project Managers</a:t>
          </a:r>
        </a:p>
      </dgm:t>
    </dgm:pt>
    <dgm:pt modelId="{AE1FD1E3-412E-4A9F-B1E2-691D51A53E8B}" type="parTrans" cxnId="{A16C855B-FCD0-4D9C-BF98-833B265ABBB3}">
      <dgm:prSet/>
      <dgm:spPr/>
      <dgm:t>
        <a:bodyPr/>
        <a:lstStyle/>
        <a:p>
          <a:endParaRPr lang="en-US"/>
        </a:p>
      </dgm:t>
    </dgm:pt>
    <dgm:pt modelId="{104E8A3C-10A1-4134-BFA5-C618E197B4B1}" type="sibTrans" cxnId="{A16C855B-FCD0-4D9C-BF98-833B265ABBB3}">
      <dgm:prSet/>
      <dgm:spPr/>
      <dgm:t>
        <a:bodyPr/>
        <a:lstStyle/>
        <a:p>
          <a:endParaRPr lang="en-US"/>
        </a:p>
      </dgm:t>
    </dgm:pt>
    <dgm:pt modelId="{318BB2EC-AE38-47E3-97B0-B09FB64B8412}" type="pres">
      <dgm:prSet presAssocID="{B1E34A1B-1D2A-4BC3-8387-2CADCC32C43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10B7A5-69D7-4C7A-BF86-7CE18FDEE0BB}" type="pres">
      <dgm:prSet presAssocID="{F9ABCAFC-1C94-4841-A07F-C63E368FF29D}" presName="compNode" presStyleCnt="0"/>
      <dgm:spPr/>
    </dgm:pt>
    <dgm:pt modelId="{44C56CEF-8919-4294-9F15-00E9313E77A6}" type="pres">
      <dgm:prSet presAssocID="{F9ABCAFC-1C94-4841-A07F-C63E368FF29D}" presName="iconBgRect" presStyleLbl="bgShp" presStyleIdx="0" presStyleCnt="2"/>
      <dgm:spPr/>
    </dgm:pt>
    <dgm:pt modelId="{CE5F9418-9B78-405C-836F-4D22858E2AE8}" type="pres">
      <dgm:prSet presAssocID="{F9ABCAFC-1C94-4841-A07F-C63E368FF2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F263A90-62D0-4216-A314-4229ED7E103D}" type="pres">
      <dgm:prSet presAssocID="{F9ABCAFC-1C94-4841-A07F-C63E368FF29D}" presName="spaceRect" presStyleCnt="0"/>
      <dgm:spPr/>
    </dgm:pt>
    <dgm:pt modelId="{B841B05F-5EEC-47A0-8354-7BE8A0851CF5}" type="pres">
      <dgm:prSet presAssocID="{F9ABCAFC-1C94-4841-A07F-C63E368FF29D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6CC3588-815C-4482-919C-38B7BFB0CFC1}" type="pres">
      <dgm:prSet presAssocID="{6962327D-86A3-47AD-90A4-2E22E6EEB0F8}" presName="sibTrans" presStyleCnt="0"/>
      <dgm:spPr/>
    </dgm:pt>
    <dgm:pt modelId="{EEB907E1-5E41-41A3-ADDD-9BDBAACCFB3D}" type="pres">
      <dgm:prSet presAssocID="{25B8DCD8-777D-478B-898E-28A0AD917888}" presName="compNode" presStyleCnt="0"/>
      <dgm:spPr/>
    </dgm:pt>
    <dgm:pt modelId="{AD19DFDC-0D18-4402-96CF-688B3321D8F8}" type="pres">
      <dgm:prSet presAssocID="{25B8DCD8-777D-478B-898E-28A0AD917888}" presName="iconBgRect" presStyleLbl="bgShp" presStyleIdx="1" presStyleCnt="2"/>
      <dgm:spPr/>
    </dgm:pt>
    <dgm:pt modelId="{C50AE301-31DE-4695-AC42-0676ADF7F938}" type="pres">
      <dgm:prSet presAssocID="{25B8DCD8-777D-478B-898E-28A0AD917888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D1691BA-8C13-4F33-B3BA-C40343FA8E9A}" type="pres">
      <dgm:prSet presAssocID="{25B8DCD8-777D-478B-898E-28A0AD917888}" presName="spaceRect" presStyleCnt="0"/>
      <dgm:spPr/>
    </dgm:pt>
    <dgm:pt modelId="{C1DA4B09-BEDF-4B11-8C6E-4A7B32477A68}" type="pres">
      <dgm:prSet presAssocID="{25B8DCD8-777D-478B-898E-28A0AD91788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A383AF-97CA-4C64-9481-B5C8F825E28F}" type="presOf" srcId="{F9ABCAFC-1C94-4841-A07F-C63E368FF29D}" destId="{B841B05F-5EEC-47A0-8354-7BE8A0851CF5}" srcOrd="0" destOrd="0" presId="urn:microsoft.com/office/officeart/2018/5/layout/IconCircleLabelList"/>
    <dgm:cxn modelId="{F060BD65-6812-423E-9853-29553CD2E42A}" type="presOf" srcId="{25B8DCD8-777D-478B-898E-28A0AD917888}" destId="{C1DA4B09-BEDF-4B11-8C6E-4A7B32477A68}" srcOrd="0" destOrd="0" presId="urn:microsoft.com/office/officeart/2018/5/layout/IconCircleLabelList"/>
    <dgm:cxn modelId="{A16C855B-FCD0-4D9C-BF98-833B265ABBB3}" srcId="{B1E34A1B-1D2A-4BC3-8387-2CADCC32C438}" destId="{25B8DCD8-777D-478B-898E-28A0AD917888}" srcOrd="1" destOrd="0" parTransId="{AE1FD1E3-412E-4A9F-B1E2-691D51A53E8B}" sibTransId="{104E8A3C-10A1-4134-BFA5-C618E197B4B1}"/>
    <dgm:cxn modelId="{D77E41B2-FD54-45A0-81BE-4407E9654021}" srcId="{B1E34A1B-1D2A-4BC3-8387-2CADCC32C438}" destId="{F9ABCAFC-1C94-4841-A07F-C63E368FF29D}" srcOrd="0" destOrd="0" parTransId="{F7EA22E5-E58B-4A3A-B9CE-18FE15ECCE12}" sibTransId="{6962327D-86A3-47AD-90A4-2E22E6EEB0F8}"/>
    <dgm:cxn modelId="{AD294438-C30B-47F7-906F-158000E4DAF8}" type="presOf" srcId="{B1E34A1B-1D2A-4BC3-8387-2CADCC32C438}" destId="{318BB2EC-AE38-47E3-97B0-B09FB64B8412}" srcOrd="0" destOrd="0" presId="urn:microsoft.com/office/officeart/2018/5/layout/IconCircleLabelList"/>
    <dgm:cxn modelId="{54F3F24A-1C2F-4F10-9FC3-CF5B899FC85A}" type="presParOf" srcId="{318BB2EC-AE38-47E3-97B0-B09FB64B8412}" destId="{1710B7A5-69D7-4C7A-BF86-7CE18FDEE0BB}" srcOrd="0" destOrd="0" presId="urn:microsoft.com/office/officeart/2018/5/layout/IconCircleLabelList"/>
    <dgm:cxn modelId="{C3BC8072-6575-414A-A2B2-946F6E9EA851}" type="presParOf" srcId="{1710B7A5-69D7-4C7A-BF86-7CE18FDEE0BB}" destId="{44C56CEF-8919-4294-9F15-00E9313E77A6}" srcOrd="0" destOrd="0" presId="urn:microsoft.com/office/officeart/2018/5/layout/IconCircleLabelList"/>
    <dgm:cxn modelId="{D08319D5-1340-46C7-AE1C-D8D7A7339FB4}" type="presParOf" srcId="{1710B7A5-69D7-4C7A-BF86-7CE18FDEE0BB}" destId="{CE5F9418-9B78-405C-836F-4D22858E2AE8}" srcOrd="1" destOrd="0" presId="urn:microsoft.com/office/officeart/2018/5/layout/IconCircleLabelList"/>
    <dgm:cxn modelId="{97B28D9E-29AF-4EBE-9F4C-8595B741FED3}" type="presParOf" srcId="{1710B7A5-69D7-4C7A-BF86-7CE18FDEE0BB}" destId="{4F263A90-62D0-4216-A314-4229ED7E103D}" srcOrd="2" destOrd="0" presId="urn:microsoft.com/office/officeart/2018/5/layout/IconCircleLabelList"/>
    <dgm:cxn modelId="{AE588E17-8B80-46C1-862F-8F1AEFB5E7CA}" type="presParOf" srcId="{1710B7A5-69D7-4C7A-BF86-7CE18FDEE0BB}" destId="{B841B05F-5EEC-47A0-8354-7BE8A0851CF5}" srcOrd="3" destOrd="0" presId="urn:microsoft.com/office/officeart/2018/5/layout/IconCircleLabelList"/>
    <dgm:cxn modelId="{945426A8-F966-403A-8D51-AB5D22B95C72}" type="presParOf" srcId="{318BB2EC-AE38-47E3-97B0-B09FB64B8412}" destId="{D6CC3588-815C-4482-919C-38B7BFB0CFC1}" srcOrd="1" destOrd="0" presId="urn:microsoft.com/office/officeart/2018/5/layout/IconCircleLabelList"/>
    <dgm:cxn modelId="{0063D213-3FEF-4AE4-B89E-17E5F83ECF36}" type="presParOf" srcId="{318BB2EC-AE38-47E3-97B0-B09FB64B8412}" destId="{EEB907E1-5E41-41A3-ADDD-9BDBAACCFB3D}" srcOrd="2" destOrd="0" presId="urn:microsoft.com/office/officeart/2018/5/layout/IconCircleLabelList"/>
    <dgm:cxn modelId="{801D16E9-A4FE-4375-A6A5-1C681365D2EC}" type="presParOf" srcId="{EEB907E1-5E41-41A3-ADDD-9BDBAACCFB3D}" destId="{AD19DFDC-0D18-4402-96CF-688B3321D8F8}" srcOrd="0" destOrd="0" presId="urn:microsoft.com/office/officeart/2018/5/layout/IconCircleLabelList"/>
    <dgm:cxn modelId="{2BD6D655-90B1-4809-9BB4-8EE86D4048C7}" type="presParOf" srcId="{EEB907E1-5E41-41A3-ADDD-9BDBAACCFB3D}" destId="{C50AE301-31DE-4695-AC42-0676ADF7F938}" srcOrd="1" destOrd="0" presId="urn:microsoft.com/office/officeart/2018/5/layout/IconCircleLabelList"/>
    <dgm:cxn modelId="{9175F659-A0D6-432D-9FB0-70D195A29F17}" type="presParOf" srcId="{EEB907E1-5E41-41A3-ADDD-9BDBAACCFB3D}" destId="{8D1691BA-8C13-4F33-B3BA-C40343FA8E9A}" srcOrd="2" destOrd="0" presId="urn:microsoft.com/office/officeart/2018/5/layout/IconCircleLabelList"/>
    <dgm:cxn modelId="{6EEF794A-A6C0-4A03-B90E-C35F54CF67E0}" type="presParOf" srcId="{EEB907E1-5E41-41A3-ADDD-9BDBAACCFB3D}" destId="{C1DA4B09-BEDF-4B11-8C6E-4A7B32477A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ACA979-860F-4A6A-AFA4-7165EC4212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DB651-279F-442E-A6BC-B4356A51D584}">
      <dgm:prSet custT="1"/>
      <dgm:spPr/>
      <dgm:t>
        <a:bodyPr/>
        <a:lstStyle/>
        <a:p>
          <a:r>
            <a:rPr lang="en-US" sz="1000" dirty="0"/>
            <a:t>- </a:t>
          </a:r>
          <a:r>
            <a:rPr lang="en-US" sz="1000" b="1" dirty="0" smtClean="0"/>
            <a:t>"Implementing the integrated solution from using the Sales Analytical software has transformed our operations. The data-driven insights provided by their Power BI dashboard have enabled us to understand our customers better, optimize our inventory, and significantly increase our online sales. We've seen a remarkable improvement in our decision-making process and overall efficiency."</a:t>
          </a:r>
          <a:endParaRPr lang="en-US" sz="1000" dirty="0" smtClean="0"/>
        </a:p>
        <a:p>
          <a:r>
            <a:rPr lang="en-GB" sz="1000" dirty="0" smtClean="0"/>
            <a:t>— </a:t>
          </a:r>
          <a:r>
            <a:rPr lang="en-GB" sz="1000" b="1" dirty="0" smtClean="0"/>
            <a:t>John </a:t>
          </a:r>
          <a:r>
            <a:rPr lang="en-GB" sz="1000" b="1" dirty="0" err="1" smtClean="0"/>
            <a:t>Mccarthy</a:t>
          </a:r>
          <a:r>
            <a:rPr lang="en-GB" sz="1000" b="1" dirty="0" smtClean="0"/>
            <a:t>, CEO at </a:t>
          </a:r>
          <a:r>
            <a:rPr lang="en-GB" sz="1000" b="1" dirty="0" err="1" smtClean="0"/>
            <a:t>Splunk</a:t>
          </a:r>
          <a:endParaRPr lang="en-US" sz="1000" dirty="0"/>
        </a:p>
      </dgm:t>
    </dgm:pt>
    <dgm:pt modelId="{6B6F1A33-0FA3-435F-B0F1-4F20E8E74C94}" type="parTrans" cxnId="{EB811100-B249-4F18-A9A4-B3B83A29E235}">
      <dgm:prSet/>
      <dgm:spPr/>
      <dgm:t>
        <a:bodyPr/>
        <a:lstStyle/>
        <a:p>
          <a:endParaRPr lang="en-US"/>
        </a:p>
      </dgm:t>
    </dgm:pt>
    <dgm:pt modelId="{0F262338-D751-4271-B4A5-4DC5110813B1}" type="sibTrans" cxnId="{EB811100-B249-4F18-A9A4-B3B83A29E235}">
      <dgm:prSet/>
      <dgm:spPr/>
      <dgm:t>
        <a:bodyPr/>
        <a:lstStyle/>
        <a:p>
          <a:endParaRPr lang="en-US"/>
        </a:p>
      </dgm:t>
    </dgm:pt>
    <dgm:pt modelId="{26037C14-8159-4128-ADB8-B09E7A79E2E2}">
      <dgm:prSet/>
      <dgm:spPr/>
      <dgm:t>
        <a:bodyPr/>
        <a:lstStyle/>
        <a:p>
          <a:r>
            <a:rPr lang="en-US" dirty="0" smtClean="0"/>
            <a:t>"Since integrating </a:t>
          </a:r>
          <a:r>
            <a:rPr lang="en-US" dirty="0" err="1" smtClean="0"/>
            <a:t>Treedata's</a:t>
          </a:r>
          <a:r>
            <a:rPr lang="en-US" dirty="0" smtClean="0"/>
            <a:t> solution, our team productivity has increased by 30%. The seamless collaboration and enhanced data visibility have allowed us to make faster, more informed decisions, leading to improved customer satisfaction and growth in sales."</a:t>
          </a:r>
          <a:endParaRPr lang="en-US" dirty="0"/>
        </a:p>
      </dgm:t>
    </dgm:pt>
    <dgm:pt modelId="{13FC2F99-9361-4942-A502-4EC68B2CA69F}" type="parTrans" cxnId="{8C1C2B36-5A8E-4CE9-AB70-080E7F0C1D1D}">
      <dgm:prSet/>
      <dgm:spPr/>
      <dgm:t>
        <a:bodyPr/>
        <a:lstStyle/>
        <a:p>
          <a:endParaRPr lang="en-US"/>
        </a:p>
      </dgm:t>
    </dgm:pt>
    <dgm:pt modelId="{E82666AA-BD7E-4440-AFD2-328880E0DB0A}" type="sibTrans" cxnId="{8C1C2B36-5A8E-4CE9-AB70-080E7F0C1D1D}">
      <dgm:prSet/>
      <dgm:spPr/>
      <dgm:t>
        <a:bodyPr/>
        <a:lstStyle/>
        <a:p>
          <a:endParaRPr lang="en-US"/>
        </a:p>
      </dgm:t>
    </dgm:pt>
    <dgm:pt modelId="{96EB9BE9-1E37-4E4E-9292-54B58C555532}">
      <dgm:prSet custT="1"/>
      <dgm:spPr/>
      <dgm:t>
        <a:bodyPr/>
        <a:lstStyle/>
        <a:p>
          <a:r>
            <a:rPr lang="en-US" sz="700" dirty="0" smtClean="0"/>
            <a:t>Before implementing </a:t>
          </a:r>
          <a:r>
            <a:rPr lang="en-US" sz="700" b="1" dirty="0" smtClean="0"/>
            <a:t>Retail Sales Analytical</a:t>
          </a:r>
          <a:r>
            <a:rPr lang="en-US" sz="700" dirty="0" smtClean="0"/>
            <a:t>, Siemens faced significant challenges in managing their retail sales data. The existing processes were fragmented, leading to inefficiencies in data analysis and decision-making. Teams struggled with disparate data sources, resulting in delayed insights and a lack of actionable intelligence.</a:t>
          </a:r>
        </a:p>
        <a:p>
          <a:r>
            <a:rPr lang="en-GB" sz="700" b="1" dirty="0" smtClean="0"/>
            <a:t>Solution</a:t>
          </a:r>
        </a:p>
        <a:p>
          <a:r>
            <a:rPr lang="en-US" sz="700" dirty="0" smtClean="0"/>
            <a:t>After a thorough evaluation of their needs, Siemens adopted </a:t>
          </a:r>
          <a:r>
            <a:rPr lang="en-US" sz="700" b="1" dirty="0" smtClean="0"/>
            <a:t>Retail Sales Analytical</a:t>
          </a:r>
          <a:r>
            <a:rPr lang="en-US" sz="700" dirty="0" smtClean="0"/>
            <a:t> from </a:t>
          </a:r>
          <a:r>
            <a:rPr lang="en-US" sz="700" b="1" dirty="0" err="1" smtClean="0"/>
            <a:t>Treedata</a:t>
          </a:r>
          <a:r>
            <a:rPr lang="en-US" sz="700" dirty="0" smtClean="0"/>
            <a:t>. This powerful solution streamlined their retail sales analytics, enabling real-time data integration and analysis. Key features such as comprehensive dashboards, automated reporting, and advanced data visualization facilitated better collaboration among teams and provided deeper insights into sales performance.</a:t>
          </a:r>
          <a:endParaRPr lang="en-US" sz="700" dirty="0"/>
        </a:p>
      </dgm:t>
    </dgm:pt>
    <dgm:pt modelId="{BB7C888D-6566-4A85-B319-A9407441C2DF}" type="parTrans" cxnId="{7FCA8DA6-305A-4578-9160-FF3D6E8C18A8}">
      <dgm:prSet/>
      <dgm:spPr/>
      <dgm:t>
        <a:bodyPr/>
        <a:lstStyle/>
        <a:p>
          <a:endParaRPr lang="en-US"/>
        </a:p>
      </dgm:t>
    </dgm:pt>
    <dgm:pt modelId="{B9954F70-526D-43DA-A2A5-DA7B5B337158}" type="sibTrans" cxnId="{7FCA8DA6-305A-4578-9160-FF3D6E8C18A8}">
      <dgm:prSet/>
      <dgm:spPr/>
      <dgm:t>
        <a:bodyPr/>
        <a:lstStyle/>
        <a:p>
          <a:endParaRPr lang="en-US"/>
        </a:p>
      </dgm:t>
    </dgm:pt>
    <dgm:pt modelId="{E57F7041-2BD5-4CA1-AE70-C295E5DC8172}" type="pres">
      <dgm:prSet presAssocID="{5FACA979-860F-4A6A-AFA4-7165EC42121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876D02-4221-4B2A-96B3-9422D2429624}" type="pres">
      <dgm:prSet presAssocID="{B02DB651-279F-442E-A6BC-B4356A51D584}" presName="compNode" presStyleCnt="0"/>
      <dgm:spPr/>
    </dgm:pt>
    <dgm:pt modelId="{D0AEF50A-58F2-46D5-A95C-0D1084CFE482}" type="pres">
      <dgm:prSet presAssocID="{B02DB651-279F-442E-A6BC-B4356A51D5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3055C5E-17EF-4EDA-A171-1C502E9F1533}" type="pres">
      <dgm:prSet presAssocID="{B02DB651-279F-442E-A6BC-B4356A51D584}" presName="spaceRect" presStyleCnt="0"/>
      <dgm:spPr/>
    </dgm:pt>
    <dgm:pt modelId="{20258078-0916-4D23-B7AD-C72E31C4C520}" type="pres">
      <dgm:prSet presAssocID="{B02DB651-279F-442E-A6BC-B4356A51D584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05D2551-D782-49D5-9255-93ABBE9DE9B9}" type="pres">
      <dgm:prSet presAssocID="{0F262338-D751-4271-B4A5-4DC5110813B1}" presName="sibTrans" presStyleCnt="0"/>
      <dgm:spPr/>
    </dgm:pt>
    <dgm:pt modelId="{39EE76D5-EEE0-4D40-9120-8733D151E842}" type="pres">
      <dgm:prSet presAssocID="{26037C14-8159-4128-ADB8-B09E7A79E2E2}" presName="compNode" presStyleCnt="0"/>
      <dgm:spPr/>
    </dgm:pt>
    <dgm:pt modelId="{B4D61B8A-E0A1-4AE7-A5FD-A192D6538C5E}" type="pres">
      <dgm:prSet presAssocID="{26037C14-8159-4128-ADB8-B09E7A79E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4AC510D-D604-40B1-8247-27AC70FF2674}" type="pres">
      <dgm:prSet presAssocID="{26037C14-8159-4128-ADB8-B09E7A79E2E2}" presName="spaceRect" presStyleCnt="0"/>
      <dgm:spPr/>
    </dgm:pt>
    <dgm:pt modelId="{C1FDE417-D230-4E92-A766-87A823F87D60}" type="pres">
      <dgm:prSet presAssocID="{26037C14-8159-4128-ADB8-B09E7A79E2E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88DF83F-B84C-420B-B624-51DF9277E59E}" type="pres">
      <dgm:prSet presAssocID="{E82666AA-BD7E-4440-AFD2-328880E0DB0A}" presName="sibTrans" presStyleCnt="0"/>
      <dgm:spPr/>
    </dgm:pt>
    <dgm:pt modelId="{44A9AC3C-4521-4699-8997-8767DA53BE5E}" type="pres">
      <dgm:prSet presAssocID="{96EB9BE9-1E37-4E4E-9292-54B58C555532}" presName="compNode" presStyleCnt="0"/>
      <dgm:spPr/>
    </dgm:pt>
    <dgm:pt modelId="{CDFA61F9-F3C9-4F5C-92B1-1593E9E850C8}" type="pres">
      <dgm:prSet presAssocID="{96EB9BE9-1E37-4E4E-9292-54B58C555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7975A526-2D99-4439-9D84-0C4C8E00C2CF}" type="pres">
      <dgm:prSet presAssocID="{96EB9BE9-1E37-4E4E-9292-54B58C555532}" presName="spaceRect" presStyleCnt="0"/>
      <dgm:spPr/>
    </dgm:pt>
    <dgm:pt modelId="{D34519EC-B284-4CBD-9FA9-E627AF4BE2C8}" type="pres">
      <dgm:prSet presAssocID="{96EB9BE9-1E37-4E4E-9292-54B58C55553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6161C2-5962-4613-91C9-43007FFE7CA0}" type="presOf" srcId="{5FACA979-860F-4A6A-AFA4-7165EC421214}" destId="{E57F7041-2BD5-4CA1-AE70-C295E5DC8172}" srcOrd="0" destOrd="0" presId="urn:microsoft.com/office/officeart/2018/2/layout/IconLabelList"/>
    <dgm:cxn modelId="{1B51F486-4190-42EC-A2A7-A4E8C9B444D6}" type="presOf" srcId="{B02DB651-279F-442E-A6BC-B4356A51D584}" destId="{20258078-0916-4D23-B7AD-C72E31C4C520}" srcOrd="0" destOrd="0" presId="urn:microsoft.com/office/officeart/2018/2/layout/IconLabelList"/>
    <dgm:cxn modelId="{C8AC7D3E-254C-4318-A045-A465BB41E6D3}" type="presOf" srcId="{96EB9BE9-1E37-4E4E-9292-54B58C555532}" destId="{D34519EC-B284-4CBD-9FA9-E627AF4BE2C8}" srcOrd="0" destOrd="0" presId="urn:microsoft.com/office/officeart/2018/2/layout/IconLabelList"/>
    <dgm:cxn modelId="{7FCA8DA6-305A-4578-9160-FF3D6E8C18A8}" srcId="{5FACA979-860F-4A6A-AFA4-7165EC421214}" destId="{96EB9BE9-1E37-4E4E-9292-54B58C555532}" srcOrd="2" destOrd="0" parTransId="{BB7C888D-6566-4A85-B319-A9407441C2DF}" sibTransId="{B9954F70-526D-43DA-A2A5-DA7B5B337158}"/>
    <dgm:cxn modelId="{EB811100-B249-4F18-A9A4-B3B83A29E235}" srcId="{5FACA979-860F-4A6A-AFA4-7165EC421214}" destId="{B02DB651-279F-442E-A6BC-B4356A51D584}" srcOrd="0" destOrd="0" parTransId="{6B6F1A33-0FA3-435F-B0F1-4F20E8E74C94}" sibTransId="{0F262338-D751-4271-B4A5-4DC5110813B1}"/>
    <dgm:cxn modelId="{F88A5A88-03CB-4244-A342-F05209446AD7}" type="presOf" srcId="{26037C14-8159-4128-ADB8-B09E7A79E2E2}" destId="{C1FDE417-D230-4E92-A766-87A823F87D60}" srcOrd="0" destOrd="0" presId="urn:microsoft.com/office/officeart/2018/2/layout/IconLabelList"/>
    <dgm:cxn modelId="{8C1C2B36-5A8E-4CE9-AB70-080E7F0C1D1D}" srcId="{5FACA979-860F-4A6A-AFA4-7165EC421214}" destId="{26037C14-8159-4128-ADB8-B09E7A79E2E2}" srcOrd="1" destOrd="0" parTransId="{13FC2F99-9361-4942-A502-4EC68B2CA69F}" sibTransId="{E82666AA-BD7E-4440-AFD2-328880E0DB0A}"/>
    <dgm:cxn modelId="{C6F75630-F267-4429-B58A-2EC9D3795352}" type="presParOf" srcId="{E57F7041-2BD5-4CA1-AE70-C295E5DC8172}" destId="{F4876D02-4221-4B2A-96B3-9422D2429624}" srcOrd="0" destOrd="0" presId="urn:microsoft.com/office/officeart/2018/2/layout/IconLabelList"/>
    <dgm:cxn modelId="{401A289E-4125-4D8C-8BAA-5228BF0AAD17}" type="presParOf" srcId="{F4876D02-4221-4B2A-96B3-9422D2429624}" destId="{D0AEF50A-58F2-46D5-A95C-0D1084CFE482}" srcOrd="0" destOrd="0" presId="urn:microsoft.com/office/officeart/2018/2/layout/IconLabelList"/>
    <dgm:cxn modelId="{1B5B7052-7383-4ACE-A545-0794C7BD7FC4}" type="presParOf" srcId="{F4876D02-4221-4B2A-96B3-9422D2429624}" destId="{03055C5E-17EF-4EDA-A171-1C502E9F1533}" srcOrd="1" destOrd="0" presId="urn:microsoft.com/office/officeart/2018/2/layout/IconLabelList"/>
    <dgm:cxn modelId="{1AB0AF6C-C502-435F-8D76-36FFD00BF584}" type="presParOf" srcId="{F4876D02-4221-4B2A-96B3-9422D2429624}" destId="{20258078-0916-4D23-B7AD-C72E31C4C520}" srcOrd="2" destOrd="0" presId="urn:microsoft.com/office/officeart/2018/2/layout/IconLabelList"/>
    <dgm:cxn modelId="{B54265BA-EC1E-46B5-B233-2916DCAB9F55}" type="presParOf" srcId="{E57F7041-2BD5-4CA1-AE70-C295E5DC8172}" destId="{405D2551-D782-49D5-9255-93ABBE9DE9B9}" srcOrd="1" destOrd="0" presId="urn:microsoft.com/office/officeart/2018/2/layout/IconLabelList"/>
    <dgm:cxn modelId="{AB7897A4-3902-4E56-A8EB-0CA23D50ECB4}" type="presParOf" srcId="{E57F7041-2BD5-4CA1-AE70-C295E5DC8172}" destId="{39EE76D5-EEE0-4D40-9120-8733D151E842}" srcOrd="2" destOrd="0" presId="urn:microsoft.com/office/officeart/2018/2/layout/IconLabelList"/>
    <dgm:cxn modelId="{4B42D15E-852B-40A9-AE08-A3B89982D6A4}" type="presParOf" srcId="{39EE76D5-EEE0-4D40-9120-8733D151E842}" destId="{B4D61B8A-E0A1-4AE7-A5FD-A192D6538C5E}" srcOrd="0" destOrd="0" presId="urn:microsoft.com/office/officeart/2018/2/layout/IconLabelList"/>
    <dgm:cxn modelId="{5EDC0848-2AF5-407B-AD55-C221E0792D93}" type="presParOf" srcId="{39EE76D5-EEE0-4D40-9120-8733D151E842}" destId="{64AC510D-D604-40B1-8247-27AC70FF2674}" srcOrd="1" destOrd="0" presId="urn:microsoft.com/office/officeart/2018/2/layout/IconLabelList"/>
    <dgm:cxn modelId="{E229AAC5-EC9A-4B6C-B43F-9A1E933D70B8}" type="presParOf" srcId="{39EE76D5-EEE0-4D40-9120-8733D151E842}" destId="{C1FDE417-D230-4E92-A766-87A823F87D60}" srcOrd="2" destOrd="0" presId="urn:microsoft.com/office/officeart/2018/2/layout/IconLabelList"/>
    <dgm:cxn modelId="{B15CCEFF-ACBB-47E0-921A-926EEEE782E5}" type="presParOf" srcId="{E57F7041-2BD5-4CA1-AE70-C295E5DC8172}" destId="{F88DF83F-B84C-420B-B624-51DF9277E59E}" srcOrd="3" destOrd="0" presId="urn:microsoft.com/office/officeart/2018/2/layout/IconLabelList"/>
    <dgm:cxn modelId="{16681099-F98B-48F8-8A56-7A471BD80A7A}" type="presParOf" srcId="{E57F7041-2BD5-4CA1-AE70-C295E5DC8172}" destId="{44A9AC3C-4521-4699-8997-8767DA53BE5E}" srcOrd="4" destOrd="0" presId="urn:microsoft.com/office/officeart/2018/2/layout/IconLabelList"/>
    <dgm:cxn modelId="{D45824D7-2748-4E48-9F1E-2BBBA83A4E32}" type="presParOf" srcId="{44A9AC3C-4521-4699-8997-8767DA53BE5E}" destId="{CDFA61F9-F3C9-4F5C-92B1-1593E9E850C8}" srcOrd="0" destOrd="0" presId="urn:microsoft.com/office/officeart/2018/2/layout/IconLabelList"/>
    <dgm:cxn modelId="{64ACE0A6-E512-4939-B949-395A26633436}" type="presParOf" srcId="{44A9AC3C-4521-4699-8997-8767DA53BE5E}" destId="{7975A526-2D99-4439-9D84-0C4C8E00C2CF}" srcOrd="1" destOrd="0" presId="urn:microsoft.com/office/officeart/2018/2/layout/IconLabelList"/>
    <dgm:cxn modelId="{CFBD34E3-29F2-40B5-A567-B2DFFF827B97}" type="presParOf" srcId="{44A9AC3C-4521-4699-8997-8767DA53BE5E}" destId="{D34519EC-B284-4CBD-9FA9-E627AF4BE2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831E3-B0E2-4565-8D46-1EC7CDB1FA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E74EA5-C7D2-4C9E-B671-B98C85122367}">
      <dgm:prSet/>
      <dgm:spPr/>
      <dgm:t>
        <a:bodyPr/>
        <a:lstStyle/>
        <a:p>
          <a:r>
            <a:rPr lang="en-US" dirty="0"/>
            <a:t>- Basic Plan: Ideal for small </a:t>
          </a:r>
          <a:r>
            <a:rPr lang="en-US" dirty="0" smtClean="0"/>
            <a:t>teams</a:t>
          </a:r>
        </a:p>
      </dgm:t>
    </dgm:pt>
    <dgm:pt modelId="{D617B1E6-F61F-4A95-B155-2930BB2B37C5}" type="parTrans" cxnId="{38179614-9BA7-4905-99EB-039A1A205AF3}">
      <dgm:prSet/>
      <dgm:spPr/>
      <dgm:t>
        <a:bodyPr/>
        <a:lstStyle/>
        <a:p>
          <a:endParaRPr lang="en-US"/>
        </a:p>
      </dgm:t>
    </dgm:pt>
    <dgm:pt modelId="{677821B6-7BC4-47C3-83FE-63D2ED2B672D}" type="sibTrans" cxnId="{38179614-9BA7-4905-99EB-039A1A205AF3}">
      <dgm:prSet/>
      <dgm:spPr/>
      <dgm:t>
        <a:bodyPr/>
        <a:lstStyle/>
        <a:p>
          <a:endParaRPr lang="en-US"/>
        </a:p>
      </dgm:t>
    </dgm:pt>
    <dgm:pt modelId="{31FABD45-3464-4F9D-900A-D64D2855B524}">
      <dgm:prSet/>
      <dgm:spPr/>
      <dgm:t>
        <a:bodyPr/>
        <a:lstStyle/>
        <a:p>
          <a:r>
            <a:rPr lang="en-US"/>
            <a:t>- Professional Plan: For growing businesses</a:t>
          </a:r>
        </a:p>
      </dgm:t>
    </dgm:pt>
    <dgm:pt modelId="{FC571BEB-6DD3-4621-8F87-EE0F0824F527}" type="parTrans" cxnId="{9FD0130D-93F8-41C0-A6B9-E3B6192052D0}">
      <dgm:prSet/>
      <dgm:spPr/>
      <dgm:t>
        <a:bodyPr/>
        <a:lstStyle/>
        <a:p>
          <a:endParaRPr lang="en-US"/>
        </a:p>
      </dgm:t>
    </dgm:pt>
    <dgm:pt modelId="{AE473668-EE27-4423-AFF7-046A1E16949E}" type="sibTrans" cxnId="{9FD0130D-93F8-41C0-A6B9-E3B6192052D0}">
      <dgm:prSet/>
      <dgm:spPr/>
      <dgm:t>
        <a:bodyPr/>
        <a:lstStyle/>
        <a:p>
          <a:endParaRPr lang="en-US"/>
        </a:p>
      </dgm:t>
    </dgm:pt>
    <dgm:pt modelId="{07F7C547-944A-43C7-AEB2-57587C26E5A9}">
      <dgm:prSet/>
      <dgm:spPr/>
      <dgm:t>
        <a:bodyPr/>
        <a:lstStyle/>
        <a:p>
          <a:r>
            <a:rPr lang="en-US"/>
            <a:t>- Enterprise Plan: For large organizations with advanced needs</a:t>
          </a:r>
        </a:p>
      </dgm:t>
    </dgm:pt>
    <dgm:pt modelId="{ACDAF522-99B3-4F13-AD06-A85078E0C652}" type="parTrans" cxnId="{56022A7E-A9B8-49C4-83A2-62705E0CDFA5}">
      <dgm:prSet/>
      <dgm:spPr/>
      <dgm:t>
        <a:bodyPr/>
        <a:lstStyle/>
        <a:p>
          <a:endParaRPr lang="en-US"/>
        </a:p>
      </dgm:t>
    </dgm:pt>
    <dgm:pt modelId="{A024A39A-D7BD-439B-9E68-4B806F586109}" type="sibTrans" cxnId="{56022A7E-A9B8-49C4-83A2-62705E0CDFA5}">
      <dgm:prSet/>
      <dgm:spPr/>
      <dgm:t>
        <a:bodyPr/>
        <a:lstStyle/>
        <a:p>
          <a:endParaRPr lang="en-US"/>
        </a:p>
      </dgm:t>
    </dgm:pt>
    <dgm:pt modelId="{2BBB8581-B1DF-4F8C-B7CD-EBEF9058E50E}">
      <dgm:prSet/>
      <dgm:spPr/>
      <dgm:t>
        <a:bodyPr/>
        <a:lstStyle/>
        <a:p>
          <a:r>
            <a:rPr lang="en-US" dirty="0" smtClean="0"/>
            <a:t>Features differs according to each plan.</a:t>
          </a:r>
          <a:endParaRPr lang="en-US" dirty="0"/>
        </a:p>
      </dgm:t>
    </dgm:pt>
    <dgm:pt modelId="{86D7EF0A-5C98-406F-B28C-DC0F03EE94DA}" type="parTrans" cxnId="{E7FCC826-D61F-41D4-AC1A-BD713BD3353F}">
      <dgm:prSet/>
      <dgm:spPr/>
      <dgm:t>
        <a:bodyPr/>
        <a:lstStyle/>
        <a:p>
          <a:endParaRPr lang="en-US"/>
        </a:p>
      </dgm:t>
    </dgm:pt>
    <dgm:pt modelId="{A6CD1273-5ADA-4370-B271-CCFC16420313}" type="sibTrans" cxnId="{E7FCC826-D61F-41D4-AC1A-BD713BD3353F}">
      <dgm:prSet/>
      <dgm:spPr/>
      <dgm:t>
        <a:bodyPr/>
        <a:lstStyle/>
        <a:p>
          <a:endParaRPr lang="en-US"/>
        </a:p>
      </dgm:t>
    </dgm:pt>
    <dgm:pt modelId="{9A1D6B97-693E-4609-BA20-7515AE428264}" type="pres">
      <dgm:prSet presAssocID="{193831E3-B0E2-4565-8D46-1EC7CDB1FAA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D0C8D-75A7-4DEE-9433-B7314421EF96}" type="pres">
      <dgm:prSet presAssocID="{98E74EA5-C7D2-4C9E-B671-B98C85122367}" presName="compNode" presStyleCnt="0"/>
      <dgm:spPr/>
    </dgm:pt>
    <dgm:pt modelId="{FC185CAB-A733-46D9-B4D4-508BA9C4EA20}" type="pres">
      <dgm:prSet presAssocID="{98E74EA5-C7D2-4C9E-B671-B98C85122367}" presName="bgRect" presStyleLbl="bgShp" presStyleIdx="0" presStyleCnt="4"/>
      <dgm:spPr/>
    </dgm:pt>
    <dgm:pt modelId="{918DCA00-BD50-4F66-A3AD-89A3310A2BAE}" type="pres">
      <dgm:prSet presAssocID="{98E74EA5-C7D2-4C9E-B671-B98C851223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9C10E7D-67DF-4BA2-AF9A-425C8E6CC108}" type="pres">
      <dgm:prSet presAssocID="{98E74EA5-C7D2-4C9E-B671-B98C85122367}" presName="spaceRect" presStyleCnt="0"/>
      <dgm:spPr/>
    </dgm:pt>
    <dgm:pt modelId="{71240B57-9054-4B17-B005-D397A4C53228}" type="pres">
      <dgm:prSet presAssocID="{98E74EA5-C7D2-4C9E-B671-B98C85122367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158607-6A34-45FC-88DA-0D098245EF71}" type="pres">
      <dgm:prSet presAssocID="{677821B6-7BC4-47C3-83FE-63D2ED2B672D}" presName="sibTrans" presStyleCnt="0"/>
      <dgm:spPr/>
    </dgm:pt>
    <dgm:pt modelId="{2DB17965-0CC5-4EC5-B929-88A2BAD1C7FB}" type="pres">
      <dgm:prSet presAssocID="{31FABD45-3464-4F9D-900A-D64D2855B524}" presName="compNode" presStyleCnt="0"/>
      <dgm:spPr/>
    </dgm:pt>
    <dgm:pt modelId="{FA958AFF-2E19-4BF6-829D-33A987B1A03B}" type="pres">
      <dgm:prSet presAssocID="{31FABD45-3464-4F9D-900A-D64D2855B524}" presName="bgRect" presStyleLbl="bgShp" presStyleIdx="1" presStyleCnt="4"/>
      <dgm:spPr/>
    </dgm:pt>
    <dgm:pt modelId="{6434ACDF-ED13-4A6E-9731-995657167B85}" type="pres">
      <dgm:prSet presAssocID="{31FABD45-3464-4F9D-900A-D64D2855B5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577FF67-2021-4402-B24F-DA59CBA9DC7E}" type="pres">
      <dgm:prSet presAssocID="{31FABD45-3464-4F9D-900A-D64D2855B524}" presName="spaceRect" presStyleCnt="0"/>
      <dgm:spPr/>
    </dgm:pt>
    <dgm:pt modelId="{F9BA2B5A-79D4-4D0B-B326-6B7C7682EA4A}" type="pres">
      <dgm:prSet presAssocID="{31FABD45-3464-4F9D-900A-D64D2855B524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82C667-7BDA-475A-88B0-C1397DA1B85C}" type="pres">
      <dgm:prSet presAssocID="{AE473668-EE27-4423-AFF7-046A1E16949E}" presName="sibTrans" presStyleCnt="0"/>
      <dgm:spPr/>
    </dgm:pt>
    <dgm:pt modelId="{CD2C1E22-011B-48BB-9066-F271A9A9C19D}" type="pres">
      <dgm:prSet presAssocID="{07F7C547-944A-43C7-AEB2-57587C26E5A9}" presName="compNode" presStyleCnt="0"/>
      <dgm:spPr/>
    </dgm:pt>
    <dgm:pt modelId="{57205122-D480-430B-A067-DA0C48173008}" type="pres">
      <dgm:prSet presAssocID="{07F7C547-944A-43C7-AEB2-57587C26E5A9}" presName="bgRect" presStyleLbl="bgShp" presStyleIdx="2" presStyleCnt="4"/>
      <dgm:spPr/>
    </dgm:pt>
    <dgm:pt modelId="{86887E4D-95FC-45D7-83A2-E785ED2FA015}" type="pres">
      <dgm:prSet presAssocID="{07F7C547-944A-43C7-AEB2-57587C26E5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71CBC9C-3DBA-4A25-B74C-C50FCC8D1DF6}" type="pres">
      <dgm:prSet presAssocID="{07F7C547-944A-43C7-AEB2-57587C26E5A9}" presName="spaceRect" presStyleCnt="0"/>
      <dgm:spPr/>
    </dgm:pt>
    <dgm:pt modelId="{C843CE25-CB65-4CA9-8AC9-B360B2C162BD}" type="pres">
      <dgm:prSet presAssocID="{07F7C547-944A-43C7-AEB2-57587C26E5A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8542835-6F54-403A-96F2-E7079A997660}" type="pres">
      <dgm:prSet presAssocID="{A024A39A-D7BD-439B-9E68-4B806F586109}" presName="sibTrans" presStyleCnt="0"/>
      <dgm:spPr/>
    </dgm:pt>
    <dgm:pt modelId="{97C0481B-60BE-4273-A78E-C3873941DAD2}" type="pres">
      <dgm:prSet presAssocID="{2BBB8581-B1DF-4F8C-B7CD-EBEF9058E50E}" presName="compNode" presStyleCnt="0"/>
      <dgm:spPr/>
    </dgm:pt>
    <dgm:pt modelId="{CB123F95-2344-41B6-8EEC-1091B10D4252}" type="pres">
      <dgm:prSet presAssocID="{2BBB8581-B1DF-4F8C-B7CD-EBEF9058E50E}" presName="bgRect" presStyleLbl="bgShp" presStyleIdx="3" presStyleCnt="4"/>
      <dgm:spPr/>
    </dgm:pt>
    <dgm:pt modelId="{A5A0A2E7-217F-45C8-A3B3-A37490C42D7C}" type="pres">
      <dgm:prSet presAssocID="{2BBB8581-B1DF-4F8C-B7CD-EBEF9058E5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F1CE2DD-C634-4D28-9B05-6C073953FFDA}" type="pres">
      <dgm:prSet presAssocID="{2BBB8581-B1DF-4F8C-B7CD-EBEF9058E50E}" presName="spaceRect" presStyleCnt="0"/>
      <dgm:spPr/>
    </dgm:pt>
    <dgm:pt modelId="{16FED2E9-B556-45E1-8FD9-CB58E6D40475}" type="pres">
      <dgm:prSet presAssocID="{2BBB8581-B1DF-4F8C-B7CD-EBEF9058E50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7FCC826-D61F-41D4-AC1A-BD713BD3353F}" srcId="{193831E3-B0E2-4565-8D46-1EC7CDB1FAA0}" destId="{2BBB8581-B1DF-4F8C-B7CD-EBEF9058E50E}" srcOrd="3" destOrd="0" parTransId="{86D7EF0A-5C98-406F-B28C-DC0F03EE94DA}" sibTransId="{A6CD1273-5ADA-4370-B271-CCFC16420313}"/>
    <dgm:cxn modelId="{56022A7E-A9B8-49C4-83A2-62705E0CDFA5}" srcId="{193831E3-B0E2-4565-8D46-1EC7CDB1FAA0}" destId="{07F7C547-944A-43C7-AEB2-57587C26E5A9}" srcOrd="2" destOrd="0" parTransId="{ACDAF522-99B3-4F13-AD06-A85078E0C652}" sibTransId="{A024A39A-D7BD-439B-9E68-4B806F586109}"/>
    <dgm:cxn modelId="{9FD0130D-93F8-41C0-A6B9-E3B6192052D0}" srcId="{193831E3-B0E2-4565-8D46-1EC7CDB1FAA0}" destId="{31FABD45-3464-4F9D-900A-D64D2855B524}" srcOrd="1" destOrd="0" parTransId="{FC571BEB-6DD3-4621-8F87-EE0F0824F527}" sibTransId="{AE473668-EE27-4423-AFF7-046A1E16949E}"/>
    <dgm:cxn modelId="{38179614-9BA7-4905-99EB-039A1A205AF3}" srcId="{193831E3-B0E2-4565-8D46-1EC7CDB1FAA0}" destId="{98E74EA5-C7D2-4C9E-B671-B98C85122367}" srcOrd="0" destOrd="0" parTransId="{D617B1E6-F61F-4A95-B155-2930BB2B37C5}" sibTransId="{677821B6-7BC4-47C3-83FE-63D2ED2B672D}"/>
    <dgm:cxn modelId="{F76F6315-7456-4536-9F60-5AE856CED871}" type="presOf" srcId="{98E74EA5-C7D2-4C9E-B671-B98C85122367}" destId="{71240B57-9054-4B17-B005-D397A4C53228}" srcOrd="0" destOrd="0" presId="urn:microsoft.com/office/officeart/2018/2/layout/IconVerticalSolidList"/>
    <dgm:cxn modelId="{068C3781-5341-42AD-BD2F-1A900291A000}" type="presOf" srcId="{2BBB8581-B1DF-4F8C-B7CD-EBEF9058E50E}" destId="{16FED2E9-B556-45E1-8FD9-CB58E6D40475}" srcOrd="0" destOrd="0" presId="urn:microsoft.com/office/officeart/2018/2/layout/IconVerticalSolidList"/>
    <dgm:cxn modelId="{85D722B0-5604-4BF8-B3DF-1C72F53DD8EC}" type="presOf" srcId="{31FABD45-3464-4F9D-900A-D64D2855B524}" destId="{F9BA2B5A-79D4-4D0B-B326-6B7C7682EA4A}" srcOrd="0" destOrd="0" presId="urn:microsoft.com/office/officeart/2018/2/layout/IconVerticalSolidList"/>
    <dgm:cxn modelId="{D578400A-2B51-42FD-8591-63F0CC010FD3}" type="presOf" srcId="{193831E3-B0E2-4565-8D46-1EC7CDB1FAA0}" destId="{9A1D6B97-693E-4609-BA20-7515AE428264}" srcOrd="0" destOrd="0" presId="urn:microsoft.com/office/officeart/2018/2/layout/IconVerticalSolidList"/>
    <dgm:cxn modelId="{B1D7EAF7-F03B-4782-9055-E9BBB830B7F9}" type="presOf" srcId="{07F7C547-944A-43C7-AEB2-57587C26E5A9}" destId="{C843CE25-CB65-4CA9-8AC9-B360B2C162BD}" srcOrd="0" destOrd="0" presId="urn:microsoft.com/office/officeart/2018/2/layout/IconVerticalSolidList"/>
    <dgm:cxn modelId="{ABAAC406-21B2-40D8-8EDC-5EF287A6E46C}" type="presParOf" srcId="{9A1D6B97-693E-4609-BA20-7515AE428264}" destId="{756D0C8D-75A7-4DEE-9433-B7314421EF96}" srcOrd="0" destOrd="0" presId="urn:microsoft.com/office/officeart/2018/2/layout/IconVerticalSolidList"/>
    <dgm:cxn modelId="{934F827C-9496-4DE4-9CF2-7361E797EFF4}" type="presParOf" srcId="{756D0C8D-75A7-4DEE-9433-B7314421EF96}" destId="{FC185CAB-A733-46D9-B4D4-508BA9C4EA20}" srcOrd="0" destOrd="0" presId="urn:microsoft.com/office/officeart/2018/2/layout/IconVerticalSolidList"/>
    <dgm:cxn modelId="{8E0E8365-E425-4E43-9F6D-A585E4BD1003}" type="presParOf" srcId="{756D0C8D-75A7-4DEE-9433-B7314421EF96}" destId="{918DCA00-BD50-4F66-A3AD-89A3310A2BAE}" srcOrd="1" destOrd="0" presId="urn:microsoft.com/office/officeart/2018/2/layout/IconVerticalSolidList"/>
    <dgm:cxn modelId="{63BC6795-4CCB-4491-BC0F-061D86EFFC4F}" type="presParOf" srcId="{756D0C8D-75A7-4DEE-9433-B7314421EF96}" destId="{29C10E7D-67DF-4BA2-AF9A-425C8E6CC108}" srcOrd="2" destOrd="0" presId="urn:microsoft.com/office/officeart/2018/2/layout/IconVerticalSolidList"/>
    <dgm:cxn modelId="{E38475DA-5A4B-4D69-B4FA-A4FEDBEA0091}" type="presParOf" srcId="{756D0C8D-75A7-4DEE-9433-B7314421EF96}" destId="{71240B57-9054-4B17-B005-D397A4C53228}" srcOrd="3" destOrd="0" presId="urn:microsoft.com/office/officeart/2018/2/layout/IconVerticalSolidList"/>
    <dgm:cxn modelId="{26387FEC-464C-48F1-970E-63B2F1856B19}" type="presParOf" srcId="{9A1D6B97-693E-4609-BA20-7515AE428264}" destId="{9A158607-6A34-45FC-88DA-0D098245EF71}" srcOrd="1" destOrd="0" presId="urn:microsoft.com/office/officeart/2018/2/layout/IconVerticalSolidList"/>
    <dgm:cxn modelId="{0B17C442-EC5C-4F54-B2B6-347BEE32E59A}" type="presParOf" srcId="{9A1D6B97-693E-4609-BA20-7515AE428264}" destId="{2DB17965-0CC5-4EC5-B929-88A2BAD1C7FB}" srcOrd="2" destOrd="0" presId="urn:microsoft.com/office/officeart/2018/2/layout/IconVerticalSolidList"/>
    <dgm:cxn modelId="{2E562B5B-6FA6-4F19-A3DB-5424B2CA43FA}" type="presParOf" srcId="{2DB17965-0CC5-4EC5-B929-88A2BAD1C7FB}" destId="{FA958AFF-2E19-4BF6-829D-33A987B1A03B}" srcOrd="0" destOrd="0" presId="urn:microsoft.com/office/officeart/2018/2/layout/IconVerticalSolidList"/>
    <dgm:cxn modelId="{604AA7A3-B11A-4A00-BDD0-E127EF373628}" type="presParOf" srcId="{2DB17965-0CC5-4EC5-B929-88A2BAD1C7FB}" destId="{6434ACDF-ED13-4A6E-9731-995657167B85}" srcOrd="1" destOrd="0" presId="urn:microsoft.com/office/officeart/2018/2/layout/IconVerticalSolidList"/>
    <dgm:cxn modelId="{2ACEC8CB-10E8-4780-9F4B-5D22DEB34642}" type="presParOf" srcId="{2DB17965-0CC5-4EC5-B929-88A2BAD1C7FB}" destId="{5577FF67-2021-4402-B24F-DA59CBA9DC7E}" srcOrd="2" destOrd="0" presId="urn:microsoft.com/office/officeart/2018/2/layout/IconVerticalSolidList"/>
    <dgm:cxn modelId="{9234E1EA-BBB1-4C04-BB9B-CB38F9A5DC01}" type="presParOf" srcId="{2DB17965-0CC5-4EC5-B929-88A2BAD1C7FB}" destId="{F9BA2B5A-79D4-4D0B-B326-6B7C7682EA4A}" srcOrd="3" destOrd="0" presId="urn:microsoft.com/office/officeart/2018/2/layout/IconVerticalSolidList"/>
    <dgm:cxn modelId="{87DC1171-7725-4CDA-A372-EE834094A82E}" type="presParOf" srcId="{9A1D6B97-693E-4609-BA20-7515AE428264}" destId="{7E82C667-7BDA-475A-88B0-C1397DA1B85C}" srcOrd="3" destOrd="0" presId="urn:microsoft.com/office/officeart/2018/2/layout/IconVerticalSolidList"/>
    <dgm:cxn modelId="{6A9D2186-F38D-4A6F-874D-A3195D805E21}" type="presParOf" srcId="{9A1D6B97-693E-4609-BA20-7515AE428264}" destId="{CD2C1E22-011B-48BB-9066-F271A9A9C19D}" srcOrd="4" destOrd="0" presId="urn:microsoft.com/office/officeart/2018/2/layout/IconVerticalSolidList"/>
    <dgm:cxn modelId="{8942DE15-CD19-4A64-AFA5-BFBAAF16EE35}" type="presParOf" srcId="{CD2C1E22-011B-48BB-9066-F271A9A9C19D}" destId="{57205122-D480-430B-A067-DA0C48173008}" srcOrd="0" destOrd="0" presId="urn:microsoft.com/office/officeart/2018/2/layout/IconVerticalSolidList"/>
    <dgm:cxn modelId="{ECCC5887-E77D-42CB-81E1-3BD8631F58B4}" type="presParOf" srcId="{CD2C1E22-011B-48BB-9066-F271A9A9C19D}" destId="{86887E4D-95FC-45D7-83A2-E785ED2FA015}" srcOrd="1" destOrd="0" presId="urn:microsoft.com/office/officeart/2018/2/layout/IconVerticalSolidList"/>
    <dgm:cxn modelId="{0320EAFA-3CC0-4275-ADCB-D4F0848A74DA}" type="presParOf" srcId="{CD2C1E22-011B-48BB-9066-F271A9A9C19D}" destId="{D71CBC9C-3DBA-4A25-B74C-C50FCC8D1DF6}" srcOrd="2" destOrd="0" presId="urn:microsoft.com/office/officeart/2018/2/layout/IconVerticalSolidList"/>
    <dgm:cxn modelId="{428F1AA0-93A4-4402-8570-A0220288066E}" type="presParOf" srcId="{CD2C1E22-011B-48BB-9066-F271A9A9C19D}" destId="{C843CE25-CB65-4CA9-8AC9-B360B2C162BD}" srcOrd="3" destOrd="0" presId="urn:microsoft.com/office/officeart/2018/2/layout/IconVerticalSolidList"/>
    <dgm:cxn modelId="{F66892EB-C3BF-409A-B3E0-90471F1271B6}" type="presParOf" srcId="{9A1D6B97-693E-4609-BA20-7515AE428264}" destId="{38542835-6F54-403A-96F2-E7079A997660}" srcOrd="5" destOrd="0" presId="urn:microsoft.com/office/officeart/2018/2/layout/IconVerticalSolidList"/>
    <dgm:cxn modelId="{C51F9355-AF31-4343-861E-1D4915493B3B}" type="presParOf" srcId="{9A1D6B97-693E-4609-BA20-7515AE428264}" destId="{97C0481B-60BE-4273-A78E-C3873941DAD2}" srcOrd="6" destOrd="0" presId="urn:microsoft.com/office/officeart/2018/2/layout/IconVerticalSolidList"/>
    <dgm:cxn modelId="{40AEA959-F7D1-4D6A-B565-07C8721E2B16}" type="presParOf" srcId="{97C0481B-60BE-4273-A78E-C3873941DAD2}" destId="{CB123F95-2344-41B6-8EEC-1091B10D4252}" srcOrd="0" destOrd="0" presId="urn:microsoft.com/office/officeart/2018/2/layout/IconVerticalSolidList"/>
    <dgm:cxn modelId="{B571372D-AC46-4A0D-966C-AEFB68416126}" type="presParOf" srcId="{97C0481B-60BE-4273-A78E-C3873941DAD2}" destId="{A5A0A2E7-217F-45C8-A3B3-A37490C42D7C}" srcOrd="1" destOrd="0" presId="urn:microsoft.com/office/officeart/2018/2/layout/IconVerticalSolidList"/>
    <dgm:cxn modelId="{252252D3-733E-4D36-82DC-A2D72096820D}" type="presParOf" srcId="{97C0481B-60BE-4273-A78E-C3873941DAD2}" destId="{DF1CE2DD-C634-4D28-9B05-6C073953FFDA}" srcOrd="2" destOrd="0" presId="urn:microsoft.com/office/officeart/2018/2/layout/IconVerticalSolidList"/>
    <dgm:cxn modelId="{DB7869B9-A9FA-42D8-A823-B37085972034}" type="presParOf" srcId="{97C0481B-60BE-4273-A78E-C3873941DAD2}" destId="{16FED2E9-B556-45E1-8FD9-CB58E6D404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F74B8-53BB-415D-AE62-8D09BB7506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FCD66-32D8-4B06-A5CA-53BE9E8C80E0}">
      <dgm:prSet/>
      <dgm:spPr/>
      <dgm:t>
        <a:bodyPr/>
        <a:lstStyle/>
        <a:p>
          <a:r>
            <a:rPr lang="en-US"/>
            <a:t>Sign Up Today</a:t>
          </a:r>
        </a:p>
      </dgm:t>
    </dgm:pt>
    <dgm:pt modelId="{436F3997-63DC-49BD-BD12-07B06C2B46DF}" type="parTrans" cxnId="{6CE21E11-1AB0-4E53-B5B4-38E208BACCE3}">
      <dgm:prSet/>
      <dgm:spPr/>
      <dgm:t>
        <a:bodyPr/>
        <a:lstStyle/>
        <a:p>
          <a:endParaRPr lang="en-US"/>
        </a:p>
      </dgm:t>
    </dgm:pt>
    <dgm:pt modelId="{B5527F1A-78A5-4338-B722-94AC05555A02}" type="sibTrans" cxnId="{6CE21E11-1AB0-4E53-B5B4-38E208BACCE3}">
      <dgm:prSet/>
      <dgm:spPr/>
      <dgm:t>
        <a:bodyPr/>
        <a:lstStyle/>
        <a:p>
          <a:endParaRPr lang="en-US"/>
        </a:p>
      </dgm:t>
    </dgm:pt>
    <dgm:pt modelId="{E3E22DC4-CDC7-469A-9EC8-DE8E50CD606A}">
      <dgm:prSet custT="1"/>
      <dgm:spPr/>
      <dgm:t>
        <a:bodyPr/>
        <a:lstStyle/>
        <a:p>
          <a:r>
            <a:rPr lang="en-GB" sz="1200" b="1" dirty="0" smtClean="0"/>
            <a:t>Try Our Free Trial!</a:t>
          </a:r>
          <a:endParaRPr lang="en-GB" sz="1200" dirty="0" smtClean="0"/>
        </a:p>
        <a:p>
          <a:r>
            <a:rPr lang="en-US" sz="1200" dirty="0" smtClean="0"/>
            <a:t>- Experience our powerful analytics tools firsthand with a </a:t>
          </a:r>
          <a:r>
            <a:rPr lang="en-US" sz="1200" b="1" dirty="0" smtClean="0"/>
            <a:t>14-day free trial</a:t>
          </a:r>
          <a:r>
            <a:rPr lang="en-US" sz="1200" dirty="0" smtClean="0"/>
            <a:t> on the Basic Plan or a </a:t>
          </a:r>
          <a:r>
            <a:rPr lang="en-US" sz="1200" b="1" dirty="0" smtClean="0"/>
            <a:t>30-day free trial</a:t>
          </a:r>
          <a:r>
            <a:rPr lang="en-US" sz="1200" dirty="0" smtClean="0"/>
            <a:t> on the Professional Plan.</a:t>
          </a:r>
        </a:p>
        <a:p>
          <a:r>
            <a:rPr lang="en-GB" sz="1200" dirty="0" smtClean="0"/>
            <a:t>- No credit card required!</a:t>
          </a:r>
          <a:endParaRPr lang="en-US" sz="1200" dirty="0"/>
        </a:p>
      </dgm:t>
    </dgm:pt>
    <dgm:pt modelId="{FDDB6E35-AC7A-48A6-BF85-64D784DDD850}" type="parTrans" cxnId="{0AE191DE-C679-4946-8AC1-56A4749F5912}">
      <dgm:prSet/>
      <dgm:spPr/>
      <dgm:t>
        <a:bodyPr/>
        <a:lstStyle/>
        <a:p>
          <a:endParaRPr lang="en-US"/>
        </a:p>
      </dgm:t>
    </dgm:pt>
    <dgm:pt modelId="{5BBBBE31-9641-43DF-BC3E-67FBCEAC64B0}" type="sibTrans" cxnId="{0AE191DE-C679-4946-8AC1-56A4749F5912}">
      <dgm:prSet/>
      <dgm:spPr/>
      <dgm:t>
        <a:bodyPr/>
        <a:lstStyle/>
        <a:p>
          <a:endParaRPr lang="en-US"/>
        </a:p>
      </dgm:t>
    </dgm:pt>
    <dgm:pt modelId="{B170051C-11B4-461D-BC75-2A0923439FDA}">
      <dgm:prSet/>
      <dgm:spPr/>
      <dgm:t>
        <a:bodyPr/>
        <a:lstStyle/>
        <a:p>
          <a:r>
            <a:rPr lang="en-US" dirty="0"/>
            <a:t>Website: </a:t>
          </a:r>
          <a:r>
            <a:rPr lang="en-US" dirty="0" smtClean="0"/>
            <a:t>http://www.treedatacorporation.com/.</a:t>
          </a:r>
          <a:endParaRPr lang="en-US" dirty="0"/>
        </a:p>
      </dgm:t>
    </dgm:pt>
    <dgm:pt modelId="{A24CA3BE-F9C8-4560-89FC-B9A136EE416D}" type="parTrans" cxnId="{63DC7D15-3A77-4E95-870C-1CA90DF938D8}">
      <dgm:prSet/>
      <dgm:spPr/>
      <dgm:t>
        <a:bodyPr/>
        <a:lstStyle/>
        <a:p>
          <a:endParaRPr lang="en-US"/>
        </a:p>
      </dgm:t>
    </dgm:pt>
    <dgm:pt modelId="{43DB6D5E-7121-4885-8937-9969329309B4}" type="sibTrans" cxnId="{63DC7D15-3A77-4E95-870C-1CA90DF938D8}">
      <dgm:prSet/>
      <dgm:spPr/>
      <dgm:t>
        <a:bodyPr/>
        <a:lstStyle/>
        <a:p>
          <a:endParaRPr lang="en-US"/>
        </a:p>
      </dgm:t>
    </dgm:pt>
    <dgm:pt modelId="{2674220C-FC76-48D0-B668-75380D8C4EFE}">
      <dgm:prSet/>
      <dgm:spPr/>
      <dgm:t>
        <a:bodyPr/>
        <a:lstStyle/>
        <a:p>
          <a:r>
            <a:rPr lang="en-US" dirty="0"/>
            <a:t>Contact Us: </a:t>
          </a:r>
          <a:r>
            <a:rPr lang="en-US" dirty="0" smtClean="0"/>
            <a:t>moustafaalaa30@gmail.com</a:t>
          </a:r>
          <a:endParaRPr lang="en-US" dirty="0"/>
        </a:p>
      </dgm:t>
    </dgm:pt>
    <dgm:pt modelId="{7659DA21-D541-43AB-BC1B-30BBE2BBBA9E}" type="parTrans" cxnId="{1EA27AFE-F5C6-471D-ACBC-57B8ABC57359}">
      <dgm:prSet/>
      <dgm:spPr/>
      <dgm:t>
        <a:bodyPr/>
        <a:lstStyle/>
        <a:p>
          <a:endParaRPr lang="en-US"/>
        </a:p>
      </dgm:t>
    </dgm:pt>
    <dgm:pt modelId="{064D5DFF-45FA-4AAE-B6CA-DBAF7FD4C456}" type="sibTrans" cxnId="{1EA27AFE-F5C6-471D-ACBC-57B8ABC57359}">
      <dgm:prSet/>
      <dgm:spPr/>
      <dgm:t>
        <a:bodyPr/>
        <a:lstStyle/>
        <a:p>
          <a:endParaRPr lang="en-US"/>
        </a:p>
      </dgm:t>
    </dgm:pt>
    <dgm:pt modelId="{DFCE4266-0009-45E3-BA4C-072A57E93FA5}" type="pres">
      <dgm:prSet presAssocID="{D59F74B8-53BB-415D-AE62-8D09BB7506E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D97140-1000-4C77-B176-71F9707DF614}" type="pres">
      <dgm:prSet presAssocID="{072FCD66-32D8-4B06-A5CA-53BE9E8C80E0}" presName="compNode" presStyleCnt="0"/>
      <dgm:spPr/>
    </dgm:pt>
    <dgm:pt modelId="{C0D0CC76-EB8A-49FA-B35E-F5E15081CC7B}" type="pres">
      <dgm:prSet presAssocID="{072FCD66-32D8-4B06-A5CA-53BE9E8C80E0}" presName="bgRect" presStyleLbl="bgShp" presStyleIdx="0" presStyleCnt="4"/>
      <dgm:spPr/>
    </dgm:pt>
    <dgm:pt modelId="{E5E52CC0-A01C-4C8F-87E0-00CDA4CE60EA}" type="pres">
      <dgm:prSet presAssocID="{072FCD66-32D8-4B06-A5CA-53BE9E8C80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A2913A-63B0-4FC5-9B58-6A71F5C77EC9}" type="pres">
      <dgm:prSet presAssocID="{072FCD66-32D8-4B06-A5CA-53BE9E8C80E0}" presName="spaceRect" presStyleCnt="0"/>
      <dgm:spPr/>
    </dgm:pt>
    <dgm:pt modelId="{A4055D1A-D0E9-4810-906D-2F939BB0CCF9}" type="pres">
      <dgm:prSet presAssocID="{072FCD66-32D8-4B06-A5CA-53BE9E8C80E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5A44C69-13BC-4950-BBDF-0940583FBB45}" type="pres">
      <dgm:prSet presAssocID="{B5527F1A-78A5-4338-B722-94AC05555A02}" presName="sibTrans" presStyleCnt="0"/>
      <dgm:spPr/>
    </dgm:pt>
    <dgm:pt modelId="{D57642C2-010B-48CA-B270-4029A9815E4F}" type="pres">
      <dgm:prSet presAssocID="{E3E22DC4-CDC7-469A-9EC8-DE8E50CD606A}" presName="compNode" presStyleCnt="0"/>
      <dgm:spPr/>
    </dgm:pt>
    <dgm:pt modelId="{1F278A2C-3345-4443-89FE-003343AE8136}" type="pres">
      <dgm:prSet presAssocID="{E3E22DC4-CDC7-469A-9EC8-DE8E50CD606A}" presName="bgRect" presStyleLbl="bgShp" presStyleIdx="1" presStyleCnt="4"/>
      <dgm:spPr/>
    </dgm:pt>
    <dgm:pt modelId="{082A3059-9E80-4A57-98F8-295F805DFA00}" type="pres">
      <dgm:prSet presAssocID="{E3E22DC4-CDC7-469A-9EC8-DE8E50CD6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F8EDE3A-B1BD-496E-89C2-6679AEE94FF9}" type="pres">
      <dgm:prSet presAssocID="{E3E22DC4-CDC7-469A-9EC8-DE8E50CD606A}" presName="spaceRect" presStyleCnt="0"/>
      <dgm:spPr/>
    </dgm:pt>
    <dgm:pt modelId="{B180D2F7-607D-43DA-A397-02886A417EAB}" type="pres">
      <dgm:prSet presAssocID="{E3E22DC4-CDC7-469A-9EC8-DE8E50CD606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22E3B58-D94F-4C9B-BE7A-07FE7032A221}" type="pres">
      <dgm:prSet presAssocID="{5BBBBE31-9641-43DF-BC3E-67FBCEAC64B0}" presName="sibTrans" presStyleCnt="0"/>
      <dgm:spPr/>
    </dgm:pt>
    <dgm:pt modelId="{403D6017-6735-4AD3-9001-86B7FF5FD30B}" type="pres">
      <dgm:prSet presAssocID="{B170051C-11B4-461D-BC75-2A0923439FDA}" presName="compNode" presStyleCnt="0"/>
      <dgm:spPr/>
    </dgm:pt>
    <dgm:pt modelId="{55C0456E-79AD-4E7C-907E-9D3757795821}" type="pres">
      <dgm:prSet presAssocID="{B170051C-11B4-461D-BC75-2A0923439FDA}" presName="bgRect" presStyleLbl="bgShp" presStyleIdx="2" presStyleCnt="4"/>
      <dgm:spPr/>
    </dgm:pt>
    <dgm:pt modelId="{7FCB9989-FDA3-4137-B636-186B5017CBE3}" type="pres">
      <dgm:prSet presAssocID="{B170051C-11B4-461D-BC75-2A0923439F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9D1F5E-3DE8-469C-9E9D-B4AD79189EE9}" type="pres">
      <dgm:prSet presAssocID="{B170051C-11B4-461D-BC75-2A0923439FDA}" presName="spaceRect" presStyleCnt="0"/>
      <dgm:spPr/>
    </dgm:pt>
    <dgm:pt modelId="{5BFED746-0D30-4CB1-B244-A14934257CC1}" type="pres">
      <dgm:prSet presAssocID="{B170051C-11B4-461D-BC75-2A0923439FD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9A96ED6-68D5-469B-8557-8D6B9BE66F03}" type="pres">
      <dgm:prSet presAssocID="{43DB6D5E-7121-4885-8937-9969329309B4}" presName="sibTrans" presStyleCnt="0"/>
      <dgm:spPr/>
    </dgm:pt>
    <dgm:pt modelId="{0D6302A4-746B-4167-9A56-8BF3F672D146}" type="pres">
      <dgm:prSet presAssocID="{2674220C-FC76-48D0-B668-75380D8C4EFE}" presName="compNode" presStyleCnt="0"/>
      <dgm:spPr/>
    </dgm:pt>
    <dgm:pt modelId="{6D15F215-F5D9-457C-BB1B-FDCE6A7D9C1B}" type="pres">
      <dgm:prSet presAssocID="{2674220C-FC76-48D0-B668-75380D8C4EFE}" presName="bgRect" presStyleLbl="bgShp" presStyleIdx="3" presStyleCnt="4"/>
      <dgm:spPr/>
    </dgm:pt>
    <dgm:pt modelId="{86862582-86D7-42B2-9741-8C88BF6EAF83}" type="pres">
      <dgm:prSet presAssocID="{2674220C-FC76-48D0-B668-75380D8C4E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9284141-386F-40E9-B9D7-349E258B1DF8}" type="pres">
      <dgm:prSet presAssocID="{2674220C-FC76-48D0-B668-75380D8C4EFE}" presName="spaceRect" presStyleCnt="0"/>
      <dgm:spPr/>
    </dgm:pt>
    <dgm:pt modelId="{1705C111-76B8-4E9D-A418-F248AC842CD7}" type="pres">
      <dgm:prSet presAssocID="{2674220C-FC76-48D0-B668-75380D8C4EFE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B6AE6F1-CECF-44C7-9859-31A8E88362F3}" type="presOf" srcId="{072FCD66-32D8-4B06-A5CA-53BE9E8C80E0}" destId="{A4055D1A-D0E9-4810-906D-2F939BB0CCF9}" srcOrd="0" destOrd="0" presId="urn:microsoft.com/office/officeart/2018/2/layout/IconVerticalSolidList"/>
    <dgm:cxn modelId="{DE9150C6-A8AF-4822-A1BE-A791403308C8}" type="presOf" srcId="{2674220C-FC76-48D0-B668-75380D8C4EFE}" destId="{1705C111-76B8-4E9D-A418-F248AC842CD7}" srcOrd="0" destOrd="0" presId="urn:microsoft.com/office/officeart/2018/2/layout/IconVerticalSolidList"/>
    <dgm:cxn modelId="{866F6C74-648E-45D1-8524-22DF226EB027}" type="presOf" srcId="{B170051C-11B4-461D-BC75-2A0923439FDA}" destId="{5BFED746-0D30-4CB1-B244-A14934257CC1}" srcOrd="0" destOrd="0" presId="urn:microsoft.com/office/officeart/2018/2/layout/IconVerticalSolidList"/>
    <dgm:cxn modelId="{0AE191DE-C679-4946-8AC1-56A4749F5912}" srcId="{D59F74B8-53BB-415D-AE62-8D09BB7506ED}" destId="{E3E22DC4-CDC7-469A-9EC8-DE8E50CD606A}" srcOrd="1" destOrd="0" parTransId="{FDDB6E35-AC7A-48A6-BF85-64D784DDD850}" sibTransId="{5BBBBE31-9641-43DF-BC3E-67FBCEAC64B0}"/>
    <dgm:cxn modelId="{1EA27AFE-F5C6-471D-ACBC-57B8ABC57359}" srcId="{D59F74B8-53BB-415D-AE62-8D09BB7506ED}" destId="{2674220C-FC76-48D0-B668-75380D8C4EFE}" srcOrd="3" destOrd="0" parTransId="{7659DA21-D541-43AB-BC1B-30BBE2BBBA9E}" sibTransId="{064D5DFF-45FA-4AAE-B6CA-DBAF7FD4C456}"/>
    <dgm:cxn modelId="{63DC7D15-3A77-4E95-870C-1CA90DF938D8}" srcId="{D59F74B8-53BB-415D-AE62-8D09BB7506ED}" destId="{B170051C-11B4-461D-BC75-2A0923439FDA}" srcOrd="2" destOrd="0" parTransId="{A24CA3BE-F9C8-4560-89FC-B9A136EE416D}" sibTransId="{43DB6D5E-7121-4885-8937-9969329309B4}"/>
    <dgm:cxn modelId="{0A563D41-D037-48EB-8856-0C7BA63723E5}" type="presOf" srcId="{E3E22DC4-CDC7-469A-9EC8-DE8E50CD606A}" destId="{B180D2F7-607D-43DA-A397-02886A417EAB}" srcOrd="0" destOrd="0" presId="urn:microsoft.com/office/officeart/2018/2/layout/IconVerticalSolidList"/>
    <dgm:cxn modelId="{9471BAC5-2285-4870-BA11-4F866B6D91C4}" type="presOf" srcId="{D59F74B8-53BB-415D-AE62-8D09BB7506ED}" destId="{DFCE4266-0009-45E3-BA4C-072A57E93FA5}" srcOrd="0" destOrd="0" presId="urn:microsoft.com/office/officeart/2018/2/layout/IconVerticalSolidList"/>
    <dgm:cxn modelId="{6CE21E11-1AB0-4E53-B5B4-38E208BACCE3}" srcId="{D59F74B8-53BB-415D-AE62-8D09BB7506ED}" destId="{072FCD66-32D8-4B06-A5CA-53BE9E8C80E0}" srcOrd="0" destOrd="0" parTransId="{436F3997-63DC-49BD-BD12-07B06C2B46DF}" sibTransId="{B5527F1A-78A5-4338-B722-94AC05555A02}"/>
    <dgm:cxn modelId="{98F40DC1-72B5-4475-BD63-FFEE62E8E319}" type="presParOf" srcId="{DFCE4266-0009-45E3-BA4C-072A57E93FA5}" destId="{C8D97140-1000-4C77-B176-71F9707DF614}" srcOrd="0" destOrd="0" presId="urn:microsoft.com/office/officeart/2018/2/layout/IconVerticalSolidList"/>
    <dgm:cxn modelId="{584778F8-08A5-4111-BBA6-3B85D82338CA}" type="presParOf" srcId="{C8D97140-1000-4C77-B176-71F9707DF614}" destId="{C0D0CC76-EB8A-49FA-B35E-F5E15081CC7B}" srcOrd="0" destOrd="0" presId="urn:microsoft.com/office/officeart/2018/2/layout/IconVerticalSolidList"/>
    <dgm:cxn modelId="{72116EB5-2103-4664-A143-FB6A894446A7}" type="presParOf" srcId="{C8D97140-1000-4C77-B176-71F9707DF614}" destId="{E5E52CC0-A01C-4C8F-87E0-00CDA4CE60EA}" srcOrd="1" destOrd="0" presId="urn:microsoft.com/office/officeart/2018/2/layout/IconVerticalSolidList"/>
    <dgm:cxn modelId="{94B8F0B8-E184-42FF-B98C-45EBFE992743}" type="presParOf" srcId="{C8D97140-1000-4C77-B176-71F9707DF614}" destId="{80A2913A-63B0-4FC5-9B58-6A71F5C77EC9}" srcOrd="2" destOrd="0" presId="urn:microsoft.com/office/officeart/2018/2/layout/IconVerticalSolidList"/>
    <dgm:cxn modelId="{C534969C-32B3-4797-9F78-CD6E1C67E3B7}" type="presParOf" srcId="{C8D97140-1000-4C77-B176-71F9707DF614}" destId="{A4055D1A-D0E9-4810-906D-2F939BB0CCF9}" srcOrd="3" destOrd="0" presId="urn:microsoft.com/office/officeart/2018/2/layout/IconVerticalSolidList"/>
    <dgm:cxn modelId="{ECD82E7A-F009-4299-AFCA-305324073780}" type="presParOf" srcId="{DFCE4266-0009-45E3-BA4C-072A57E93FA5}" destId="{25A44C69-13BC-4950-BBDF-0940583FBB45}" srcOrd="1" destOrd="0" presId="urn:microsoft.com/office/officeart/2018/2/layout/IconVerticalSolidList"/>
    <dgm:cxn modelId="{5EFF317A-14D2-4F8E-8415-FE336FFFA0B3}" type="presParOf" srcId="{DFCE4266-0009-45E3-BA4C-072A57E93FA5}" destId="{D57642C2-010B-48CA-B270-4029A9815E4F}" srcOrd="2" destOrd="0" presId="urn:microsoft.com/office/officeart/2018/2/layout/IconVerticalSolidList"/>
    <dgm:cxn modelId="{BCFC728B-0E62-43A4-8B20-C4336CB56F60}" type="presParOf" srcId="{D57642C2-010B-48CA-B270-4029A9815E4F}" destId="{1F278A2C-3345-4443-89FE-003343AE8136}" srcOrd="0" destOrd="0" presId="urn:microsoft.com/office/officeart/2018/2/layout/IconVerticalSolidList"/>
    <dgm:cxn modelId="{6D2C956C-513B-448A-8C72-74BE3C4B75C0}" type="presParOf" srcId="{D57642C2-010B-48CA-B270-4029A9815E4F}" destId="{082A3059-9E80-4A57-98F8-295F805DFA00}" srcOrd="1" destOrd="0" presId="urn:microsoft.com/office/officeart/2018/2/layout/IconVerticalSolidList"/>
    <dgm:cxn modelId="{581C87DB-18BD-480C-B466-469256D866A2}" type="presParOf" srcId="{D57642C2-010B-48CA-B270-4029A9815E4F}" destId="{6F8EDE3A-B1BD-496E-89C2-6679AEE94FF9}" srcOrd="2" destOrd="0" presId="urn:microsoft.com/office/officeart/2018/2/layout/IconVerticalSolidList"/>
    <dgm:cxn modelId="{1540929F-E150-4ED3-BE8E-66E73BB5DCC7}" type="presParOf" srcId="{D57642C2-010B-48CA-B270-4029A9815E4F}" destId="{B180D2F7-607D-43DA-A397-02886A417EAB}" srcOrd="3" destOrd="0" presId="urn:microsoft.com/office/officeart/2018/2/layout/IconVerticalSolidList"/>
    <dgm:cxn modelId="{70359B08-CCCD-4D2B-9551-7C81BC624F40}" type="presParOf" srcId="{DFCE4266-0009-45E3-BA4C-072A57E93FA5}" destId="{322E3B58-D94F-4C9B-BE7A-07FE7032A221}" srcOrd="3" destOrd="0" presId="urn:microsoft.com/office/officeart/2018/2/layout/IconVerticalSolidList"/>
    <dgm:cxn modelId="{AF649857-D7A2-46CE-BB2C-DF1FB5D2269F}" type="presParOf" srcId="{DFCE4266-0009-45E3-BA4C-072A57E93FA5}" destId="{403D6017-6735-4AD3-9001-86B7FF5FD30B}" srcOrd="4" destOrd="0" presId="urn:microsoft.com/office/officeart/2018/2/layout/IconVerticalSolidList"/>
    <dgm:cxn modelId="{C6A4786D-6A03-42B2-B6A5-71E07C3E0A4C}" type="presParOf" srcId="{403D6017-6735-4AD3-9001-86B7FF5FD30B}" destId="{55C0456E-79AD-4E7C-907E-9D3757795821}" srcOrd="0" destOrd="0" presId="urn:microsoft.com/office/officeart/2018/2/layout/IconVerticalSolidList"/>
    <dgm:cxn modelId="{2568E3ED-0290-4902-B4C2-2AC554B14265}" type="presParOf" srcId="{403D6017-6735-4AD3-9001-86B7FF5FD30B}" destId="{7FCB9989-FDA3-4137-B636-186B5017CBE3}" srcOrd="1" destOrd="0" presId="urn:microsoft.com/office/officeart/2018/2/layout/IconVerticalSolidList"/>
    <dgm:cxn modelId="{EDEB4C21-6052-4723-ABFF-3EF12E9310C0}" type="presParOf" srcId="{403D6017-6735-4AD3-9001-86B7FF5FD30B}" destId="{8D9D1F5E-3DE8-469C-9E9D-B4AD79189EE9}" srcOrd="2" destOrd="0" presId="urn:microsoft.com/office/officeart/2018/2/layout/IconVerticalSolidList"/>
    <dgm:cxn modelId="{0FC19EFD-218A-4607-9AA3-9BAB4E2B34D6}" type="presParOf" srcId="{403D6017-6735-4AD3-9001-86B7FF5FD30B}" destId="{5BFED746-0D30-4CB1-B244-A14934257CC1}" srcOrd="3" destOrd="0" presId="urn:microsoft.com/office/officeart/2018/2/layout/IconVerticalSolidList"/>
    <dgm:cxn modelId="{AB54F666-8B49-4471-8F6D-26A2E3F9ED1C}" type="presParOf" srcId="{DFCE4266-0009-45E3-BA4C-072A57E93FA5}" destId="{C9A96ED6-68D5-469B-8557-8D6B9BE66F03}" srcOrd="5" destOrd="0" presId="urn:microsoft.com/office/officeart/2018/2/layout/IconVerticalSolidList"/>
    <dgm:cxn modelId="{66720A9D-0738-4DE8-8632-962584BF2ACB}" type="presParOf" srcId="{DFCE4266-0009-45E3-BA4C-072A57E93FA5}" destId="{0D6302A4-746B-4167-9A56-8BF3F672D146}" srcOrd="6" destOrd="0" presId="urn:microsoft.com/office/officeart/2018/2/layout/IconVerticalSolidList"/>
    <dgm:cxn modelId="{B371BCE3-31AC-4805-B3E7-BBEDF6FBC519}" type="presParOf" srcId="{0D6302A4-746B-4167-9A56-8BF3F672D146}" destId="{6D15F215-F5D9-457C-BB1B-FDCE6A7D9C1B}" srcOrd="0" destOrd="0" presId="urn:microsoft.com/office/officeart/2018/2/layout/IconVerticalSolidList"/>
    <dgm:cxn modelId="{C0E601A0-2951-4876-A28A-7CFBFFC585EF}" type="presParOf" srcId="{0D6302A4-746B-4167-9A56-8BF3F672D146}" destId="{86862582-86D7-42B2-9741-8C88BF6EAF83}" srcOrd="1" destOrd="0" presId="urn:microsoft.com/office/officeart/2018/2/layout/IconVerticalSolidList"/>
    <dgm:cxn modelId="{141D9EB5-E6AF-46A8-BA7C-3E09F8677D6E}" type="presParOf" srcId="{0D6302A4-746B-4167-9A56-8BF3F672D146}" destId="{09284141-386F-40E9-B9D7-349E258B1DF8}" srcOrd="2" destOrd="0" presId="urn:microsoft.com/office/officeart/2018/2/layout/IconVerticalSolidList"/>
    <dgm:cxn modelId="{ED317E4A-354F-4BEA-BF03-CEEB51B59DAB}" type="presParOf" srcId="{0D6302A4-746B-4167-9A56-8BF3F672D146}" destId="{1705C111-76B8-4E9D-A418-F248AC842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9DE4B-AEE9-42B7-BBBA-C1B0E5D304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1A499B-25D8-49BF-90B8-325EF733E934}">
      <dgm:prSet/>
      <dgm:spPr/>
      <dgm:t>
        <a:bodyPr/>
        <a:lstStyle/>
        <a:p>
          <a:pPr>
            <a:defRPr cap="all"/>
          </a:pPr>
          <a:r>
            <a:rPr lang="en-US"/>
            <a:t>Thank you for your time and attention.</a:t>
          </a:r>
        </a:p>
      </dgm:t>
    </dgm:pt>
    <dgm:pt modelId="{85FC8E49-6F10-4481-9B5C-73C2D011942D}" type="parTrans" cxnId="{9C8D8455-8156-47F8-A056-0483F24BF9E1}">
      <dgm:prSet/>
      <dgm:spPr/>
      <dgm:t>
        <a:bodyPr/>
        <a:lstStyle/>
        <a:p>
          <a:endParaRPr lang="en-US"/>
        </a:p>
      </dgm:t>
    </dgm:pt>
    <dgm:pt modelId="{01DC6DB9-0E64-4632-B193-4B013DDFAEC7}" type="sibTrans" cxnId="{9C8D8455-8156-47F8-A056-0483F24BF9E1}">
      <dgm:prSet/>
      <dgm:spPr/>
      <dgm:t>
        <a:bodyPr/>
        <a:lstStyle/>
        <a:p>
          <a:endParaRPr lang="en-US"/>
        </a:p>
      </dgm:t>
    </dgm:pt>
    <dgm:pt modelId="{E1166907-20A8-4899-955C-93084B7402A9}">
      <dgm:prSet/>
      <dgm:spPr/>
      <dgm:t>
        <a:bodyPr/>
        <a:lstStyle/>
        <a:p>
          <a:pPr>
            <a:defRPr cap="all"/>
          </a:pPr>
          <a:r>
            <a:rPr lang="en-US" dirty="0" smtClean="0"/>
            <a:t>Visit </a:t>
          </a:r>
          <a:r>
            <a:rPr lang="en-US" dirty="0"/>
            <a:t>our website to get started today</a:t>
          </a:r>
          <a:r>
            <a:rPr lang="en-US" dirty="0" smtClean="0"/>
            <a:t>!.</a:t>
          </a:r>
          <a:endParaRPr lang="en-US" dirty="0"/>
        </a:p>
      </dgm:t>
    </dgm:pt>
    <dgm:pt modelId="{DA2F7C7F-A988-4E2C-B451-075460130AD1}" type="parTrans" cxnId="{9D9E30E2-5210-4C24-AF2B-0428BA1806AA}">
      <dgm:prSet/>
      <dgm:spPr/>
      <dgm:t>
        <a:bodyPr/>
        <a:lstStyle/>
        <a:p>
          <a:endParaRPr lang="en-US"/>
        </a:p>
      </dgm:t>
    </dgm:pt>
    <dgm:pt modelId="{9B66A8B1-0C31-43DC-B2DE-3EC71B8B508B}" type="sibTrans" cxnId="{9D9E30E2-5210-4C24-AF2B-0428BA1806AA}">
      <dgm:prSet/>
      <dgm:spPr/>
      <dgm:t>
        <a:bodyPr/>
        <a:lstStyle/>
        <a:p>
          <a:endParaRPr lang="en-US"/>
        </a:p>
      </dgm:t>
    </dgm:pt>
    <dgm:pt modelId="{C126FAB8-2AB7-4387-962C-FEE8C2EDF77B}">
      <dgm:prSet/>
      <dgm:spPr/>
      <dgm:t>
        <a:bodyPr/>
        <a:lstStyle/>
        <a:p>
          <a:pPr>
            <a:defRPr cap="all"/>
          </a:pPr>
          <a:r>
            <a:rPr lang="en-US" dirty="0" smtClean="0"/>
            <a:t>.</a:t>
          </a:r>
          <a:endParaRPr lang="en-US" dirty="0"/>
        </a:p>
      </dgm:t>
    </dgm:pt>
    <dgm:pt modelId="{D685A036-3D55-4AF1-98B0-78B9D745150A}" type="parTrans" cxnId="{24FE0CB9-1905-40EA-9BE9-861EB59B43B8}">
      <dgm:prSet/>
      <dgm:spPr/>
      <dgm:t>
        <a:bodyPr/>
        <a:lstStyle/>
        <a:p>
          <a:endParaRPr lang="en-US"/>
        </a:p>
      </dgm:t>
    </dgm:pt>
    <dgm:pt modelId="{65FF1893-D228-42A9-9024-9CD75F3DD74C}" type="sibTrans" cxnId="{24FE0CB9-1905-40EA-9BE9-861EB59B43B8}">
      <dgm:prSet/>
      <dgm:spPr/>
      <dgm:t>
        <a:bodyPr/>
        <a:lstStyle/>
        <a:p>
          <a:endParaRPr lang="en-US"/>
        </a:p>
      </dgm:t>
    </dgm:pt>
    <dgm:pt modelId="{CA067136-9E68-4771-ABD3-E494A5028730}">
      <dgm:prSet/>
      <dgm:spPr/>
      <dgm:t>
        <a:bodyPr/>
        <a:lstStyle/>
        <a:p>
          <a:endParaRPr lang="en-US"/>
        </a:p>
      </dgm:t>
    </dgm:pt>
    <dgm:pt modelId="{9C34481E-A7E9-4CB0-8008-C7CA49B7E774}" type="parTrans" cxnId="{0F6CBE78-4658-4670-9D68-49B04A2FF267}">
      <dgm:prSet/>
      <dgm:spPr/>
      <dgm:t>
        <a:bodyPr/>
        <a:lstStyle/>
        <a:p>
          <a:endParaRPr lang="en-US"/>
        </a:p>
      </dgm:t>
    </dgm:pt>
    <dgm:pt modelId="{10EC2F9A-37A2-4E74-A1DB-E0EC2E47BF51}" type="sibTrans" cxnId="{0F6CBE78-4658-4670-9D68-49B04A2FF267}">
      <dgm:prSet/>
      <dgm:spPr/>
      <dgm:t>
        <a:bodyPr/>
        <a:lstStyle/>
        <a:p>
          <a:endParaRPr lang="en-US"/>
        </a:p>
      </dgm:t>
    </dgm:pt>
    <dgm:pt modelId="{2485F9EF-F3BF-41DD-8AD4-AA2F8E7CBA32}" type="pres">
      <dgm:prSet presAssocID="{6809DE4B-AEE9-42B7-BBBA-C1B0E5D3041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84060B-6A6F-43C2-965D-BB9380733AAB}" type="pres">
      <dgm:prSet presAssocID="{FE1A499B-25D8-49BF-90B8-325EF733E934}" presName="compNode" presStyleCnt="0"/>
      <dgm:spPr/>
      <dgm:t>
        <a:bodyPr/>
        <a:lstStyle/>
        <a:p>
          <a:endParaRPr lang="en-US"/>
        </a:p>
      </dgm:t>
    </dgm:pt>
    <dgm:pt modelId="{0BCB5E3A-F5CD-439F-8BBE-5290044F529B}" type="pres">
      <dgm:prSet presAssocID="{FE1A499B-25D8-49BF-90B8-325EF733E93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F7340CF6-4E00-4949-8403-1CF45E2C9331}" type="pres">
      <dgm:prSet presAssocID="{FE1A499B-25D8-49BF-90B8-325EF733E9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2D0FD5F-EA52-477A-A65E-C19598D539E9}" type="pres">
      <dgm:prSet presAssocID="{FE1A499B-25D8-49BF-90B8-325EF733E934}" presName="spaceRect" presStyleCnt="0"/>
      <dgm:spPr/>
      <dgm:t>
        <a:bodyPr/>
        <a:lstStyle/>
        <a:p>
          <a:endParaRPr lang="en-US"/>
        </a:p>
      </dgm:t>
    </dgm:pt>
    <dgm:pt modelId="{E3DA81B8-D375-41BB-8583-15203C42C0AE}" type="pres">
      <dgm:prSet presAssocID="{FE1A499B-25D8-49BF-90B8-325EF733E934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2349AB0-7704-4F66-B263-036D96505651}" type="pres">
      <dgm:prSet presAssocID="{01DC6DB9-0E64-4632-B193-4B013DDFAEC7}" presName="sibTrans" presStyleCnt="0"/>
      <dgm:spPr/>
      <dgm:t>
        <a:bodyPr/>
        <a:lstStyle/>
        <a:p>
          <a:endParaRPr lang="en-US"/>
        </a:p>
      </dgm:t>
    </dgm:pt>
    <dgm:pt modelId="{AE0D0BF9-EB84-4DAE-9821-12D04C9E52D6}" type="pres">
      <dgm:prSet presAssocID="{E1166907-20A8-4899-955C-93084B7402A9}" presName="compNode" presStyleCnt="0"/>
      <dgm:spPr/>
      <dgm:t>
        <a:bodyPr/>
        <a:lstStyle/>
        <a:p>
          <a:endParaRPr lang="en-US"/>
        </a:p>
      </dgm:t>
    </dgm:pt>
    <dgm:pt modelId="{F6470637-A3B6-47D3-89A0-FF3E54533E7E}" type="pres">
      <dgm:prSet presAssocID="{E1166907-20A8-4899-955C-93084B7402A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F027DCE5-E8C6-45FA-BD3E-571D1FEFFED6}" type="pres">
      <dgm:prSet presAssocID="{E1166907-20A8-4899-955C-93084B7402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A263933-0BA8-49D7-847B-380F11ED814E}" type="pres">
      <dgm:prSet presAssocID="{E1166907-20A8-4899-955C-93084B7402A9}" presName="spaceRect" presStyleCnt="0"/>
      <dgm:spPr/>
      <dgm:t>
        <a:bodyPr/>
        <a:lstStyle/>
        <a:p>
          <a:endParaRPr lang="en-US"/>
        </a:p>
      </dgm:t>
    </dgm:pt>
    <dgm:pt modelId="{B29287E0-1052-4F80-BBFE-F400FE81CFD1}" type="pres">
      <dgm:prSet presAssocID="{E1166907-20A8-4899-955C-93084B7402A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10106BD-5CE3-4B67-9187-6285675365A0}" type="pres">
      <dgm:prSet presAssocID="{9B66A8B1-0C31-43DC-B2DE-3EC71B8B508B}" presName="sibTrans" presStyleCnt="0"/>
      <dgm:spPr/>
      <dgm:t>
        <a:bodyPr/>
        <a:lstStyle/>
        <a:p>
          <a:endParaRPr lang="en-US"/>
        </a:p>
      </dgm:t>
    </dgm:pt>
    <dgm:pt modelId="{4204DBCC-92D4-4275-A9A1-82F88B68A395}" type="pres">
      <dgm:prSet presAssocID="{C126FAB8-2AB7-4387-962C-FEE8C2EDF77B}" presName="compNode" presStyleCnt="0"/>
      <dgm:spPr/>
      <dgm:t>
        <a:bodyPr/>
        <a:lstStyle/>
        <a:p>
          <a:endParaRPr lang="en-US"/>
        </a:p>
      </dgm:t>
    </dgm:pt>
    <dgm:pt modelId="{EA0FA1F0-4C4A-4A01-B506-B2046E891562}" type="pres">
      <dgm:prSet presAssocID="{C126FAB8-2AB7-4387-962C-FEE8C2EDF77B}" presName="iconBgRect" presStyleLbl="bgShp" presStyleIdx="2" presStyleCnt="4" custScaleX="76996" custScaleY="41065"/>
      <dgm:spPr>
        <a:prstGeom prst="round2DiagRect">
          <a:avLst>
            <a:gd name="adj1" fmla="val 29727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63872064-B30A-45E0-BC91-7F60118FBC2F}" type="pres">
      <dgm:prSet presAssocID="{C126FAB8-2AB7-4387-962C-FEE8C2EDF77B}" presName="iconRect" presStyleLbl="node1" presStyleIdx="2" presStyleCnt="4" custScaleX="76996" custScaleY="41065"/>
      <dgm:spPr>
        <a:ln>
          <a:noFill/>
        </a:ln>
      </dgm:spPr>
      <dgm:t>
        <a:bodyPr/>
        <a:lstStyle/>
        <a:p>
          <a:endParaRPr lang="en-US"/>
        </a:p>
      </dgm:t>
      <dgm:extLst/>
    </dgm:pt>
    <dgm:pt modelId="{7A94C14C-297F-49CA-B284-1887BBFD7104}" type="pres">
      <dgm:prSet presAssocID="{C126FAB8-2AB7-4387-962C-FEE8C2EDF77B}" presName="spaceRect" presStyleCnt="0"/>
      <dgm:spPr/>
      <dgm:t>
        <a:bodyPr/>
        <a:lstStyle/>
        <a:p>
          <a:endParaRPr lang="en-US"/>
        </a:p>
      </dgm:t>
    </dgm:pt>
    <dgm:pt modelId="{CBF95FAE-F8A1-4D3F-85E2-3D2E85A56E26}" type="pres">
      <dgm:prSet presAssocID="{C126FAB8-2AB7-4387-962C-FEE8C2EDF77B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AD24374-FA19-4385-A0D0-4FE3FFA0B0D8}" type="pres">
      <dgm:prSet presAssocID="{65FF1893-D228-42A9-9024-9CD75F3DD74C}" presName="sibTrans" presStyleCnt="0"/>
      <dgm:spPr/>
      <dgm:t>
        <a:bodyPr/>
        <a:lstStyle/>
        <a:p>
          <a:endParaRPr lang="en-US"/>
        </a:p>
      </dgm:t>
    </dgm:pt>
    <dgm:pt modelId="{2CE34113-7405-4891-8498-8D46520CA0CB}" type="pres">
      <dgm:prSet presAssocID="{CA067136-9E68-4771-ABD3-E494A5028730}" presName="compNode" presStyleCnt="0"/>
      <dgm:spPr/>
      <dgm:t>
        <a:bodyPr/>
        <a:lstStyle/>
        <a:p>
          <a:endParaRPr lang="en-US"/>
        </a:p>
      </dgm:t>
    </dgm:pt>
    <dgm:pt modelId="{C12E07C2-3F71-4E71-9F94-CA166083AA79}" type="pres">
      <dgm:prSet presAssocID="{CA067136-9E68-4771-ABD3-E494A5028730}" presName="iconBgRect" presStyleLbl="bgShp" presStyleIdx="3" presStyleCnt="4" custLinFactX="-88250" custLinFactNeighborX="-100000" custLinFactNeighborY="248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endParaRPr lang="en-US"/>
        </a:p>
      </dgm:t>
    </dgm:pt>
    <dgm:pt modelId="{ACC2E3E0-7A6C-49DB-BC75-A6CA1ACB3143}" type="pres">
      <dgm:prSet presAssocID="{CA067136-9E68-4771-ABD3-E494A5028730}" presName="iconRect" presStyleLbl="node1" presStyleIdx="3" presStyleCnt="4" custScaleX="147794" custScaleY="151965" custLinFactX="-128094" custLinFactNeighborX="-200000" custLinFactNeighborY="4324"/>
      <dgm:spPr/>
      <dgm:t>
        <a:bodyPr/>
        <a:lstStyle/>
        <a:p>
          <a:endParaRPr lang="en-US"/>
        </a:p>
      </dgm:t>
    </dgm:pt>
    <dgm:pt modelId="{BE4DE849-5407-4576-BB41-6EBA9E9B1311}" type="pres">
      <dgm:prSet presAssocID="{CA067136-9E68-4771-ABD3-E494A5028730}" presName="spaceRect" presStyleCnt="0"/>
      <dgm:spPr/>
      <dgm:t>
        <a:bodyPr/>
        <a:lstStyle/>
        <a:p>
          <a:endParaRPr lang="en-US"/>
        </a:p>
      </dgm:t>
    </dgm:pt>
    <dgm:pt modelId="{42663AD1-188B-46BD-9913-3D831C83668C}" type="pres">
      <dgm:prSet presAssocID="{CA067136-9E68-4771-ABD3-E494A502873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298AD3-5FB1-4FCB-928A-BA036CDE2F6F}" type="presOf" srcId="{FE1A499B-25D8-49BF-90B8-325EF733E934}" destId="{E3DA81B8-D375-41BB-8583-15203C42C0AE}" srcOrd="0" destOrd="0" presId="urn:microsoft.com/office/officeart/2018/5/layout/IconLeafLabelList"/>
    <dgm:cxn modelId="{1C4F4D6C-83C7-4B57-8883-EFE1E6F80EB5}" type="presOf" srcId="{C126FAB8-2AB7-4387-962C-FEE8C2EDF77B}" destId="{CBF95FAE-F8A1-4D3F-85E2-3D2E85A56E26}" srcOrd="0" destOrd="0" presId="urn:microsoft.com/office/officeart/2018/5/layout/IconLeafLabelList"/>
    <dgm:cxn modelId="{DA218A84-FF46-4259-AC40-CFD14FFE915C}" type="presOf" srcId="{E1166907-20A8-4899-955C-93084B7402A9}" destId="{B29287E0-1052-4F80-BBFE-F400FE81CFD1}" srcOrd="0" destOrd="0" presId="urn:microsoft.com/office/officeart/2018/5/layout/IconLeafLabelList"/>
    <dgm:cxn modelId="{0F6CBE78-4658-4670-9D68-49B04A2FF267}" srcId="{6809DE4B-AEE9-42B7-BBBA-C1B0E5D30412}" destId="{CA067136-9E68-4771-ABD3-E494A5028730}" srcOrd="3" destOrd="0" parTransId="{9C34481E-A7E9-4CB0-8008-C7CA49B7E774}" sibTransId="{10EC2F9A-37A2-4E74-A1DB-E0EC2E47BF51}"/>
    <dgm:cxn modelId="{7511B3D0-B559-455D-A18F-6605A5F331C3}" type="presOf" srcId="{CA067136-9E68-4771-ABD3-E494A5028730}" destId="{42663AD1-188B-46BD-9913-3D831C83668C}" srcOrd="0" destOrd="0" presId="urn:microsoft.com/office/officeart/2018/5/layout/IconLeafLabelList"/>
    <dgm:cxn modelId="{9D9E30E2-5210-4C24-AF2B-0428BA1806AA}" srcId="{6809DE4B-AEE9-42B7-BBBA-C1B0E5D30412}" destId="{E1166907-20A8-4899-955C-93084B7402A9}" srcOrd="1" destOrd="0" parTransId="{DA2F7C7F-A988-4E2C-B451-075460130AD1}" sibTransId="{9B66A8B1-0C31-43DC-B2DE-3EC71B8B508B}"/>
    <dgm:cxn modelId="{24FE0CB9-1905-40EA-9BE9-861EB59B43B8}" srcId="{6809DE4B-AEE9-42B7-BBBA-C1B0E5D30412}" destId="{C126FAB8-2AB7-4387-962C-FEE8C2EDF77B}" srcOrd="2" destOrd="0" parTransId="{D685A036-3D55-4AF1-98B0-78B9D745150A}" sibTransId="{65FF1893-D228-42A9-9024-9CD75F3DD74C}"/>
    <dgm:cxn modelId="{3AD73A61-5DC9-4454-ABEB-2B686DD7D2AE}" type="presOf" srcId="{6809DE4B-AEE9-42B7-BBBA-C1B0E5D30412}" destId="{2485F9EF-F3BF-41DD-8AD4-AA2F8E7CBA32}" srcOrd="0" destOrd="0" presId="urn:microsoft.com/office/officeart/2018/5/layout/IconLeafLabelList"/>
    <dgm:cxn modelId="{9C8D8455-8156-47F8-A056-0483F24BF9E1}" srcId="{6809DE4B-AEE9-42B7-BBBA-C1B0E5D30412}" destId="{FE1A499B-25D8-49BF-90B8-325EF733E934}" srcOrd="0" destOrd="0" parTransId="{85FC8E49-6F10-4481-9B5C-73C2D011942D}" sibTransId="{01DC6DB9-0E64-4632-B193-4B013DDFAEC7}"/>
    <dgm:cxn modelId="{292F350D-0C26-45F7-978C-122671A1EC60}" type="presParOf" srcId="{2485F9EF-F3BF-41DD-8AD4-AA2F8E7CBA32}" destId="{4684060B-6A6F-43C2-965D-BB9380733AAB}" srcOrd="0" destOrd="0" presId="urn:microsoft.com/office/officeart/2018/5/layout/IconLeafLabelList"/>
    <dgm:cxn modelId="{AA6398E7-64BD-42C3-A607-81D375B62824}" type="presParOf" srcId="{4684060B-6A6F-43C2-965D-BB9380733AAB}" destId="{0BCB5E3A-F5CD-439F-8BBE-5290044F529B}" srcOrd="0" destOrd="0" presId="urn:microsoft.com/office/officeart/2018/5/layout/IconLeafLabelList"/>
    <dgm:cxn modelId="{0F85BBFB-91B3-4B05-9E19-0BF1FBAF6540}" type="presParOf" srcId="{4684060B-6A6F-43C2-965D-BB9380733AAB}" destId="{F7340CF6-4E00-4949-8403-1CF45E2C9331}" srcOrd="1" destOrd="0" presId="urn:microsoft.com/office/officeart/2018/5/layout/IconLeafLabelList"/>
    <dgm:cxn modelId="{646A5468-1A6E-4C4D-86D3-7D4F26F19972}" type="presParOf" srcId="{4684060B-6A6F-43C2-965D-BB9380733AAB}" destId="{82D0FD5F-EA52-477A-A65E-C19598D539E9}" srcOrd="2" destOrd="0" presId="urn:microsoft.com/office/officeart/2018/5/layout/IconLeafLabelList"/>
    <dgm:cxn modelId="{3C3421EB-03C2-4D0E-94BD-F8657FF6876A}" type="presParOf" srcId="{4684060B-6A6F-43C2-965D-BB9380733AAB}" destId="{E3DA81B8-D375-41BB-8583-15203C42C0AE}" srcOrd="3" destOrd="0" presId="urn:microsoft.com/office/officeart/2018/5/layout/IconLeafLabelList"/>
    <dgm:cxn modelId="{92C71613-6E6E-46E4-B8C5-CF74D285BF09}" type="presParOf" srcId="{2485F9EF-F3BF-41DD-8AD4-AA2F8E7CBA32}" destId="{02349AB0-7704-4F66-B263-036D96505651}" srcOrd="1" destOrd="0" presId="urn:microsoft.com/office/officeart/2018/5/layout/IconLeafLabelList"/>
    <dgm:cxn modelId="{9C568C92-66A8-4D6A-8165-9BCADAA29FEC}" type="presParOf" srcId="{2485F9EF-F3BF-41DD-8AD4-AA2F8E7CBA32}" destId="{AE0D0BF9-EB84-4DAE-9821-12D04C9E52D6}" srcOrd="2" destOrd="0" presId="urn:microsoft.com/office/officeart/2018/5/layout/IconLeafLabelList"/>
    <dgm:cxn modelId="{8C0DA1EB-DAF1-4471-9341-D0BC25E254B8}" type="presParOf" srcId="{AE0D0BF9-EB84-4DAE-9821-12D04C9E52D6}" destId="{F6470637-A3B6-47D3-89A0-FF3E54533E7E}" srcOrd="0" destOrd="0" presId="urn:microsoft.com/office/officeart/2018/5/layout/IconLeafLabelList"/>
    <dgm:cxn modelId="{86622417-8129-4212-89CB-FA705C951006}" type="presParOf" srcId="{AE0D0BF9-EB84-4DAE-9821-12D04C9E52D6}" destId="{F027DCE5-E8C6-45FA-BD3E-571D1FEFFED6}" srcOrd="1" destOrd="0" presId="urn:microsoft.com/office/officeart/2018/5/layout/IconLeafLabelList"/>
    <dgm:cxn modelId="{F505F8F7-D201-4D71-A273-C660EFBA3EA9}" type="presParOf" srcId="{AE0D0BF9-EB84-4DAE-9821-12D04C9E52D6}" destId="{2A263933-0BA8-49D7-847B-380F11ED814E}" srcOrd="2" destOrd="0" presId="urn:microsoft.com/office/officeart/2018/5/layout/IconLeafLabelList"/>
    <dgm:cxn modelId="{32A9A6CD-7241-4650-A324-4243B70E88F7}" type="presParOf" srcId="{AE0D0BF9-EB84-4DAE-9821-12D04C9E52D6}" destId="{B29287E0-1052-4F80-BBFE-F400FE81CFD1}" srcOrd="3" destOrd="0" presId="urn:microsoft.com/office/officeart/2018/5/layout/IconLeafLabelList"/>
    <dgm:cxn modelId="{8CE677CC-D107-4421-9C07-D69F0C5423DB}" type="presParOf" srcId="{2485F9EF-F3BF-41DD-8AD4-AA2F8E7CBA32}" destId="{710106BD-5CE3-4B67-9187-6285675365A0}" srcOrd="3" destOrd="0" presId="urn:microsoft.com/office/officeart/2018/5/layout/IconLeafLabelList"/>
    <dgm:cxn modelId="{D7448AFB-F20E-4EEC-8260-BC8DB5A311F1}" type="presParOf" srcId="{2485F9EF-F3BF-41DD-8AD4-AA2F8E7CBA32}" destId="{4204DBCC-92D4-4275-A9A1-82F88B68A395}" srcOrd="4" destOrd="0" presId="urn:microsoft.com/office/officeart/2018/5/layout/IconLeafLabelList"/>
    <dgm:cxn modelId="{E3B0B10B-80F3-4D32-AF1D-568835F73713}" type="presParOf" srcId="{4204DBCC-92D4-4275-A9A1-82F88B68A395}" destId="{EA0FA1F0-4C4A-4A01-B506-B2046E891562}" srcOrd="0" destOrd="0" presId="urn:microsoft.com/office/officeart/2018/5/layout/IconLeafLabelList"/>
    <dgm:cxn modelId="{7B1807FE-D89E-45E0-92FE-37E67979F853}" type="presParOf" srcId="{4204DBCC-92D4-4275-A9A1-82F88B68A395}" destId="{63872064-B30A-45E0-BC91-7F60118FBC2F}" srcOrd="1" destOrd="0" presId="urn:microsoft.com/office/officeart/2018/5/layout/IconLeafLabelList"/>
    <dgm:cxn modelId="{3E2FC7C0-C4D5-48B9-89C7-F6C31CC82DD4}" type="presParOf" srcId="{4204DBCC-92D4-4275-A9A1-82F88B68A395}" destId="{7A94C14C-297F-49CA-B284-1887BBFD7104}" srcOrd="2" destOrd="0" presId="urn:microsoft.com/office/officeart/2018/5/layout/IconLeafLabelList"/>
    <dgm:cxn modelId="{0B05CFA0-8F33-45F2-A7E2-2FDC93ED2044}" type="presParOf" srcId="{4204DBCC-92D4-4275-A9A1-82F88B68A395}" destId="{CBF95FAE-F8A1-4D3F-85E2-3D2E85A56E26}" srcOrd="3" destOrd="0" presId="urn:microsoft.com/office/officeart/2018/5/layout/IconLeafLabelList"/>
    <dgm:cxn modelId="{AA311271-8F17-484E-A033-D27559DBB98E}" type="presParOf" srcId="{2485F9EF-F3BF-41DD-8AD4-AA2F8E7CBA32}" destId="{6AD24374-FA19-4385-A0D0-4FE3FFA0B0D8}" srcOrd="5" destOrd="0" presId="urn:microsoft.com/office/officeart/2018/5/layout/IconLeafLabelList"/>
    <dgm:cxn modelId="{3C741E60-4680-4803-921E-2E5487033B52}" type="presParOf" srcId="{2485F9EF-F3BF-41DD-8AD4-AA2F8E7CBA32}" destId="{2CE34113-7405-4891-8498-8D46520CA0CB}" srcOrd="6" destOrd="0" presId="urn:microsoft.com/office/officeart/2018/5/layout/IconLeafLabelList"/>
    <dgm:cxn modelId="{F6ED54EE-0608-4BE3-B2E9-3D744D07C644}" type="presParOf" srcId="{2CE34113-7405-4891-8498-8D46520CA0CB}" destId="{C12E07C2-3F71-4E71-9F94-CA166083AA79}" srcOrd="0" destOrd="0" presId="urn:microsoft.com/office/officeart/2018/5/layout/IconLeafLabelList"/>
    <dgm:cxn modelId="{14E2D1C5-762D-4373-B65A-016D1B7072AC}" type="presParOf" srcId="{2CE34113-7405-4891-8498-8D46520CA0CB}" destId="{ACC2E3E0-7A6C-49DB-BC75-A6CA1ACB3143}" srcOrd="1" destOrd="0" presId="urn:microsoft.com/office/officeart/2018/5/layout/IconLeafLabelList"/>
    <dgm:cxn modelId="{D0BE253D-D66A-4914-A829-BB482B4204A6}" type="presParOf" srcId="{2CE34113-7405-4891-8498-8D46520CA0CB}" destId="{BE4DE849-5407-4576-BB41-6EBA9E9B1311}" srcOrd="2" destOrd="0" presId="urn:microsoft.com/office/officeart/2018/5/layout/IconLeafLabelList"/>
    <dgm:cxn modelId="{5DB8E018-D22E-43FC-9756-36D279703482}" type="presParOf" srcId="{2CE34113-7405-4891-8498-8D46520CA0CB}" destId="{42663AD1-188B-46BD-9913-3D831C8366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EAE69-24F4-4401-A3B8-CC27BF25FF7F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8C436-8169-4F00-9981-A67590627AA2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4DC43-BBB6-4D18-A775-49FEBB8A1AAD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Data Overload where </a:t>
          </a:r>
          <a:r>
            <a:rPr lang="en-US" sz="1400" b="1" kern="1200" dirty="0" smtClean="0"/>
            <a:t>Businesses are inundated with vast amounts of data from various sources. </a:t>
          </a:r>
          <a:endParaRPr lang="en-US" sz="1400" kern="1200" dirty="0"/>
        </a:p>
      </dsp:txBody>
      <dsp:txXfrm>
        <a:off x="994536" y="1698"/>
        <a:ext cx="6219063" cy="861070"/>
      </dsp:txXfrm>
    </dsp:sp>
    <dsp:sp modelId="{70FED505-4869-4118-99BE-CF1D41D581B3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1094D-3241-4E25-B5F2-93CF45070EB4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FC08B-1589-4348-B630-1C4372999B76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Customer Engagement: Engaging and retaining customers has become increasingly difficult in a saturated market.</a:t>
          </a:r>
          <a:endParaRPr lang="en-US" sz="1400" kern="1200" dirty="0"/>
        </a:p>
      </dsp:txBody>
      <dsp:txXfrm>
        <a:off x="994536" y="1078036"/>
        <a:ext cx="6219063" cy="861070"/>
      </dsp:txXfrm>
    </dsp:sp>
    <dsp:sp modelId="{82D2E5DF-C37B-479E-9494-B45B6E0F120E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A60-155C-4998-90AB-9DB55150DFA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F39BE-ED42-4154-9FC6-ED2738388796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Resource Allocation: Properly allocating resources—whether human, financial, or </a:t>
          </a:r>
          <a:r>
            <a:rPr lang="en-US" sz="1400" kern="1200" dirty="0" smtClean="0"/>
            <a:t>technological can </a:t>
          </a:r>
          <a:r>
            <a:rPr lang="en-US" sz="1400" kern="1200" dirty="0" smtClean="0"/>
            <a:t>be a complex task.</a:t>
          </a:r>
          <a:endParaRPr lang="en-US" sz="1400" kern="1200" dirty="0"/>
        </a:p>
      </dsp:txBody>
      <dsp:txXfrm>
        <a:off x="994536" y="2154374"/>
        <a:ext cx="6219063" cy="861070"/>
      </dsp:txXfrm>
    </dsp:sp>
    <dsp:sp modelId="{028C7DA6-D477-43B5-BD75-08D93860AEC7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EE7D-AE92-4819-B710-0D7BC2E114E6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1EA1F-E27D-44DD-9789-E1F3205AF962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 a data warehouse, there are deadlines for completing ETL processes to ensure data is up-to-date for analysis. Meeting these time constraints is crucial for decision-making, and maintaining data accuracy.</a:t>
          </a:r>
        </a:p>
      </dsp:txBody>
      <dsp:txXfrm>
        <a:off x="994536" y="3230712"/>
        <a:ext cx="6219063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F3F1-435F-4383-BFD0-E6823314845B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4D9D-CC67-42E6-8D87-5D303600AE03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Retail Sales Analytical is </a:t>
          </a:r>
          <a:r>
            <a:rPr lang="en-US" sz="1300" kern="1200" dirty="0"/>
            <a:t>designed to streamline your business operations.</a:t>
          </a:r>
        </a:p>
      </dsp:txBody>
      <dsp:txXfrm>
        <a:off x="157144" y="2485519"/>
        <a:ext cx="2777266" cy="720000"/>
      </dsp:txXfrm>
    </dsp:sp>
    <dsp:sp modelId="{DCC9411D-28D6-4E24-9688-0AFC70106078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58324-C77B-4D81-B973-B89B36CA7E24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Defining </a:t>
          </a:r>
          <a:r>
            <a:rPr lang="en-US" sz="1300" kern="1200" dirty="0"/>
            <a:t>all aspects of project management, collaboration, and reporting into one platform.</a:t>
          </a:r>
        </a:p>
      </dsp:txBody>
      <dsp:txXfrm>
        <a:off x="3420433" y="2485519"/>
        <a:ext cx="2777266" cy="720000"/>
      </dsp:txXfrm>
    </dsp:sp>
    <dsp:sp modelId="{66DB809D-FFF5-4E67-86E7-8D7D577D4DAE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C4C03-9353-4120-A3CD-593A561C4B2D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Ease of use combined with powerful </a:t>
          </a:r>
          <a:r>
            <a:rPr lang="en-US" sz="1300" kern="1200" dirty="0" smtClean="0"/>
            <a:t>features, models and analysis </a:t>
          </a:r>
          <a:r>
            <a:rPr lang="en-US" sz="1300" kern="1200" dirty="0"/>
            <a:t>tailored for businesses of all sizes.</a:t>
          </a:r>
        </a:p>
      </dsp:txBody>
      <dsp:txXfrm>
        <a:off x="6683721" y="2485519"/>
        <a:ext cx="277726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4175C-045B-4D21-A685-ED42BE0BD08F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- Increased Productivity: Eliminate redundant tools and manual processes.</a:t>
          </a:r>
        </a:p>
      </dsp:txBody>
      <dsp:txXfrm>
        <a:off x="0" y="93057"/>
        <a:ext cx="3005666" cy="1803399"/>
      </dsp:txXfrm>
    </dsp:sp>
    <dsp:sp modelId="{7D338E56-4B90-4539-B0CD-F7FBE4C4D5D6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- Cost-Effective: Affordable pricing model that scales with your business.</a:t>
          </a:r>
        </a:p>
      </dsp:txBody>
      <dsp:txXfrm>
        <a:off x="3306233" y="93057"/>
        <a:ext cx="3005666" cy="1803399"/>
      </dsp:txXfrm>
    </dsp:sp>
    <dsp:sp modelId="{4176442E-1536-4A92-B0B8-F466C16A2677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- User-Friendly: Minimal training needed for teams to adopt.</a:t>
          </a:r>
        </a:p>
      </dsp:txBody>
      <dsp:txXfrm>
        <a:off x="6612466" y="93057"/>
        <a:ext cx="3005666" cy="1803399"/>
      </dsp:txXfrm>
    </dsp:sp>
    <dsp:sp modelId="{C696589A-AB51-4E52-A016-BDB5B9DA0726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- Scalable: Suitable for businesses of all sizes, from startups to enterprises.</a:t>
          </a:r>
        </a:p>
      </dsp:txBody>
      <dsp:txXfrm>
        <a:off x="1653116" y="2197024"/>
        <a:ext cx="3005666" cy="1803399"/>
      </dsp:txXfrm>
    </dsp:sp>
    <dsp:sp modelId="{323773D9-F8CB-4CCC-9580-F5DC51D214DD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- 24/7 Support: Dedicated customer support to ensure seamless operation.</a:t>
          </a:r>
        </a:p>
      </dsp:txBody>
      <dsp:txXfrm>
        <a:off x="4959349" y="2197024"/>
        <a:ext cx="3005666" cy="1803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56CEF-8919-4294-9F15-00E9313E77A6}">
      <dsp:nvSpPr>
        <dsp:cNvPr id="0" name=""/>
        <dsp:cNvSpPr/>
      </dsp:nvSpPr>
      <dsp:spPr>
        <a:xfrm>
          <a:off x="1596066" y="24674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F9418-9B78-405C-836F-4D22858E2AE8}">
      <dsp:nvSpPr>
        <dsp:cNvPr id="0" name=""/>
        <dsp:cNvSpPr/>
      </dsp:nvSpPr>
      <dsp:spPr>
        <a:xfrm>
          <a:off x="206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1B05F-5EEC-47A0-8354-7BE8A0851CF5}">
      <dsp:nvSpPr>
        <dsp:cNvPr id="0" name=""/>
        <dsp:cNvSpPr/>
      </dsp:nvSpPr>
      <dsp:spPr>
        <a:xfrm>
          <a:off x="89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/>
            <a:t>- Enterprises</a:t>
          </a:r>
        </a:p>
      </dsp:txBody>
      <dsp:txXfrm>
        <a:off x="894066" y="3126741"/>
        <a:ext cx="3600000" cy="720000"/>
      </dsp:txXfrm>
    </dsp:sp>
    <dsp:sp modelId="{AD19DFDC-0D18-4402-96CF-688B3321D8F8}">
      <dsp:nvSpPr>
        <dsp:cNvPr id="0" name=""/>
        <dsp:cNvSpPr/>
      </dsp:nvSpPr>
      <dsp:spPr>
        <a:xfrm>
          <a:off x="5826066" y="246740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AE301-31DE-4695-AC42-0676ADF7F938}">
      <dsp:nvSpPr>
        <dsp:cNvPr id="0" name=""/>
        <dsp:cNvSpPr/>
      </dsp:nvSpPr>
      <dsp:spPr>
        <a:xfrm>
          <a:off x="6294066" y="714741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A4B09-BEDF-4B11-8C6E-4A7B32477A68}">
      <dsp:nvSpPr>
        <dsp:cNvPr id="0" name=""/>
        <dsp:cNvSpPr/>
      </dsp:nvSpPr>
      <dsp:spPr>
        <a:xfrm>
          <a:off x="5124066" y="312674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900" kern="1200"/>
            <a:t>- Project Managers</a:t>
          </a:r>
        </a:p>
      </dsp:txBody>
      <dsp:txXfrm>
        <a:off x="5124066" y="3126741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F50A-58F2-46D5-A95C-0D1084CFE482}">
      <dsp:nvSpPr>
        <dsp:cNvPr id="0" name=""/>
        <dsp:cNvSpPr/>
      </dsp:nvSpPr>
      <dsp:spPr>
        <a:xfrm>
          <a:off x="920893" y="411486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8078-0916-4D23-B7AD-C72E31C4C520}">
      <dsp:nvSpPr>
        <dsp:cNvPr id="0" name=""/>
        <dsp:cNvSpPr/>
      </dsp:nvSpPr>
      <dsp:spPr>
        <a:xfrm>
          <a:off x="157144" y="2151995"/>
          <a:ext cx="277726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- </a:t>
          </a:r>
          <a:r>
            <a:rPr lang="en-US" sz="1000" b="1" kern="1200" dirty="0" smtClean="0"/>
            <a:t>"Implementing the integrated solution from using the Sales Analytical software has transformed our operations. The data-driven insights provided by their Power BI dashboard have enabled us to understand our customers better, optimize our inventory, and significantly increase our online sales. We've seen a remarkable improvement in our decision-making process and overall efficiency."</a:t>
          </a: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— </a:t>
          </a:r>
          <a:r>
            <a:rPr lang="en-GB" sz="1000" b="1" kern="1200" dirty="0" smtClean="0"/>
            <a:t>John </a:t>
          </a:r>
          <a:r>
            <a:rPr lang="en-GB" sz="1000" b="1" kern="1200" dirty="0" err="1" smtClean="0"/>
            <a:t>Mccarthy</a:t>
          </a:r>
          <a:r>
            <a:rPr lang="en-GB" sz="1000" b="1" kern="1200" dirty="0" smtClean="0"/>
            <a:t>, CEO at </a:t>
          </a:r>
          <a:r>
            <a:rPr lang="en-GB" sz="1000" b="1" kern="1200" dirty="0" err="1" smtClean="0"/>
            <a:t>Splunk</a:t>
          </a:r>
          <a:endParaRPr lang="en-US" sz="1000" kern="1200" dirty="0"/>
        </a:p>
      </dsp:txBody>
      <dsp:txXfrm>
        <a:off x="157144" y="2151995"/>
        <a:ext cx="2777266" cy="1530000"/>
      </dsp:txXfrm>
    </dsp:sp>
    <dsp:sp modelId="{B4D61B8A-E0A1-4AE7-A5FD-A192D6538C5E}">
      <dsp:nvSpPr>
        <dsp:cNvPr id="0" name=""/>
        <dsp:cNvSpPr/>
      </dsp:nvSpPr>
      <dsp:spPr>
        <a:xfrm>
          <a:off x="4184181" y="411486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DE417-D230-4E92-A766-87A823F87D60}">
      <dsp:nvSpPr>
        <dsp:cNvPr id="0" name=""/>
        <dsp:cNvSpPr/>
      </dsp:nvSpPr>
      <dsp:spPr>
        <a:xfrm>
          <a:off x="3420433" y="2151995"/>
          <a:ext cx="277726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"Since integrating </a:t>
          </a:r>
          <a:r>
            <a:rPr lang="en-US" sz="1300" kern="1200" dirty="0" err="1" smtClean="0"/>
            <a:t>Treedata's</a:t>
          </a:r>
          <a:r>
            <a:rPr lang="en-US" sz="1300" kern="1200" dirty="0" smtClean="0"/>
            <a:t> solution, our team productivity has increased by 30%. The seamless collaboration and enhanced data visibility have allowed us to make faster, more informed decisions, leading to improved customer satisfaction and growth in sales."</a:t>
          </a:r>
          <a:endParaRPr lang="en-US" sz="1300" kern="1200" dirty="0"/>
        </a:p>
      </dsp:txBody>
      <dsp:txXfrm>
        <a:off x="3420433" y="2151995"/>
        <a:ext cx="2777266" cy="1530000"/>
      </dsp:txXfrm>
    </dsp:sp>
    <dsp:sp modelId="{CDFA61F9-F3C9-4F5C-92B1-1593E9E850C8}">
      <dsp:nvSpPr>
        <dsp:cNvPr id="0" name=""/>
        <dsp:cNvSpPr/>
      </dsp:nvSpPr>
      <dsp:spPr>
        <a:xfrm>
          <a:off x="7447469" y="411486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519EC-B284-4CBD-9FA9-E627AF4BE2C8}">
      <dsp:nvSpPr>
        <dsp:cNvPr id="0" name=""/>
        <dsp:cNvSpPr/>
      </dsp:nvSpPr>
      <dsp:spPr>
        <a:xfrm>
          <a:off x="6683721" y="2151995"/>
          <a:ext cx="2777266" cy="15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Before implementing </a:t>
          </a:r>
          <a:r>
            <a:rPr lang="en-US" sz="700" b="1" kern="1200" dirty="0" smtClean="0"/>
            <a:t>Retail Sales Analytical</a:t>
          </a:r>
          <a:r>
            <a:rPr lang="en-US" sz="700" kern="1200" dirty="0" smtClean="0"/>
            <a:t>, Siemens faced significant challenges in managing their retail sales data. The existing processes were fragmented, leading to inefficiencies in data analysis and decision-making. Teams struggled with disparate data sources, resulting in delayed insights and a lack of actionable intelligence.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700" b="1" kern="1200" dirty="0" smtClean="0"/>
            <a:t>Solution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After a thorough evaluation of their needs, Siemens adopted </a:t>
          </a:r>
          <a:r>
            <a:rPr lang="en-US" sz="700" b="1" kern="1200" dirty="0" smtClean="0"/>
            <a:t>Retail Sales Analytical</a:t>
          </a:r>
          <a:r>
            <a:rPr lang="en-US" sz="700" kern="1200" dirty="0" smtClean="0"/>
            <a:t> from </a:t>
          </a:r>
          <a:r>
            <a:rPr lang="en-US" sz="700" b="1" kern="1200" dirty="0" err="1" smtClean="0"/>
            <a:t>Treedata</a:t>
          </a:r>
          <a:r>
            <a:rPr lang="en-US" sz="700" kern="1200" dirty="0" smtClean="0"/>
            <a:t>. This powerful solution streamlined their retail sales analytics, enabling real-time data integration and analysis. Key features such as comprehensive dashboards, automated reporting, and advanced data visualization facilitated better collaboration among teams and provided deeper insights into sales performance.</a:t>
          </a:r>
          <a:endParaRPr lang="en-US" sz="700" kern="1200" dirty="0"/>
        </a:p>
      </dsp:txBody>
      <dsp:txXfrm>
        <a:off x="6683721" y="2151995"/>
        <a:ext cx="2777266" cy="153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85CAB-A733-46D9-B4D4-508BA9C4EA20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DCA00-BD50-4F66-A3AD-89A3310A2BAE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40B57-9054-4B17-B005-D397A4C53228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- Basic Plan: Ideal for small </a:t>
          </a:r>
          <a:r>
            <a:rPr lang="en-US" sz="2200" kern="1200" dirty="0" smtClean="0"/>
            <a:t>teams</a:t>
          </a:r>
        </a:p>
      </dsp:txBody>
      <dsp:txXfrm>
        <a:off x="1209819" y="2066"/>
        <a:ext cx="5418984" cy="1047462"/>
      </dsp:txXfrm>
    </dsp:sp>
    <dsp:sp modelId="{FA958AFF-2E19-4BF6-829D-33A987B1A03B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4ACDF-ED13-4A6E-9731-995657167B8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A2B5A-79D4-4D0B-B326-6B7C7682EA4A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- Professional Plan: For growing businesses</a:t>
          </a:r>
        </a:p>
      </dsp:txBody>
      <dsp:txXfrm>
        <a:off x="1209819" y="1311395"/>
        <a:ext cx="5418984" cy="1047462"/>
      </dsp:txXfrm>
    </dsp:sp>
    <dsp:sp modelId="{57205122-D480-430B-A067-DA0C48173008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87E4D-95FC-45D7-83A2-E785ED2FA015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CE25-CB65-4CA9-8AC9-B360B2C162BD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- Enterprise Plan: For large organizations with advanced needs</a:t>
          </a:r>
        </a:p>
      </dsp:txBody>
      <dsp:txXfrm>
        <a:off x="1209819" y="2620723"/>
        <a:ext cx="5418984" cy="1047462"/>
      </dsp:txXfrm>
    </dsp:sp>
    <dsp:sp modelId="{CB123F95-2344-41B6-8EEC-1091B10D4252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0A2E7-217F-45C8-A3B3-A37490C42D7C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D2E9-B556-45E1-8FD9-CB58E6D40475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Features differs according to each plan.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0CC76-EB8A-49FA-B35E-F5E15081CC7B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52CC0-A01C-4C8F-87E0-00CDA4CE60EA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55D1A-D0E9-4810-906D-2F939BB0CCF9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Sign Up Today</a:t>
          </a:r>
        </a:p>
      </dsp:txBody>
      <dsp:txXfrm>
        <a:off x="1209819" y="2066"/>
        <a:ext cx="5418984" cy="1047462"/>
      </dsp:txXfrm>
    </dsp:sp>
    <dsp:sp modelId="{1F278A2C-3345-4443-89FE-003343AE8136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A3059-9E80-4A57-98F8-295F805DFA00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D2F7-607D-43DA-A397-02886A417EAB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Try Our Free Trial!</a:t>
          </a:r>
          <a:endParaRPr lang="en-GB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- Experience our powerful analytics tools firsthand with a </a:t>
          </a:r>
          <a:r>
            <a:rPr lang="en-US" sz="1200" b="1" kern="1200" dirty="0" smtClean="0"/>
            <a:t>14-day free trial</a:t>
          </a:r>
          <a:r>
            <a:rPr lang="en-US" sz="1200" kern="1200" dirty="0" smtClean="0"/>
            <a:t> on the Basic Plan or a </a:t>
          </a:r>
          <a:r>
            <a:rPr lang="en-US" sz="1200" b="1" kern="1200" dirty="0" smtClean="0"/>
            <a:t>30-day free trial</a:t>
          </a:r>
          <a:r>
            <a:rPr lang="en-US" sz="1200" kern="1200" dirty="0" smtClean="0"/>
            <a:t> on the Professional Plan.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- No credit card required!</a:t>
          </a:r>
          <a:endParaRPr lang="en-US" sz="1200" kern="1200" dirty="0"/>
        </a:p>
      </dsp:txBody>
      <dsp:txXfrm>
        <a:off x="1209819" y="1311395"/>
        <a:ext cx="5418984" cy="1047462"/>
      </dsp:txXfrm>
    </dsp:sp>
    <dsp:sp modelId="{55C0456E-79AD-4E7C-907E-9D3757795821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B9989-FDA3-4137-B636-186B5017CBE3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ED746-0D30-4CB1-B244-A14934257CC1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Website: </a:t>
          </a:r>
          <a:r>
            <a:rPr lang="en-US" sz="2000" kern="1200" dirty="0" smtClean="0"/>
            <a:t>http://www.treedatacorporation.com/.</a:t>
          </a:r>
          <a:endParaRPr lang="en-US" sz="2000" kern="1200" dirty="0"/>
        </a:p>
      </dsp:txBody>
      <dsp:txXfrm>
        <a:off x="1209819" y="2620723"/>
        <a:ext cx="5418984" cy="1047462"/>
      </dsp:txXfrm>
    </dsp:sp>
    <dsp:sp modelId="{6D15F215-F5D9-457C-BB1B-FDCE6A7D9C1B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62582-86D7-42B2-9741-8C88BF6EAF83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C111-76B8-4E9D-A418-F248AC842CD7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Contact Us: </a:t>
          </a:r>
          <a:r>
            <a:rPr lang="en-US" sz="2000" kern="1200" dirty="0" smtClean="0"/>
            <a:t>moustafaalaa30@gmail.com</a:t>
          </a:r>
          <a:endParaRPr lang="en-US" sz="2000" kern="1200" dirty="0"/>
        </a:p>
      </dsp:txBody>
      <dsp:txXfrm>
        <a:off x="1209819" y="3930051"/>
        <a:ext cx="5418984" cy="10474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B5E3A-F5CD-439F-8BBE-5290044F529B}">
      <dsp:nvSpPr>
        <dsp:cNvPr id="0" name=""/>
        <dsp:cNvSpPr/>
      </dsp:nvSpPr>
      <dsp:spPr>
        <a:xfrm>
          <a:off x="314144" y="1091194"/>
          <a:ext cx="971472" cy="9714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40CF6-4E00-4949-8403-1CF45E2C9331}">
      <dsp:nvSpPr>
        <dsp:cNvPr id="0" name=""/>
        <dsp:cNvSpPr/>
      </dsp:nvSpPr>
      <dsp:spPr>
        <a:xfrm>
          <a:off x="52117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81B8-D375-41BB-8583-15203C42C0AE}">
      <dsp:nvSpPr>
        <dsp:cNvPr id="0" name=""/>
        <dsp:cNvSpPr/>
      </dsp:nvSpPr>
      <dsp:spPr>
        <a:xfrm>
          <a:off x="359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/>
            <a:t>Thank you for your time and attention.</a:t>
          </a:r>
        </a:p>
      </dsp:txBody>
      <dsp:txXfrm>
        <a:off x="3591" y="2365256"/>
        <a:ext cx="1592578" cy="637031"/>
      </dsp:txXfrm>
    </dsp:sp>
    <dsp:sp modelId="{F6470637-A3B6-47D3-89A0-FF3E54533E7E}">
      <dsp:nvSpPr>
        <dsp:cNvPr id="0" name=""/>
        <dsp:cNvSpPr/>
      </dsp:nvSpPr>
      <dsp:spPr>
        <a:xfrm>
          <a:off x="2185424" y="1091194"/>
          <a:ext cx="971472" cy="97147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DCE5-E8C6-45FA-BD3E-571D1FEFFED6}">
      <dsp:nvSpPr>
        <dsp:cNvPr id="0" name=""/>
        <dsp:cNvSpPr/>
      </dsp:nvSpPr>
      <dsp:spPr>
        <a:xfrm>
          <a:off x="239245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287E0-1052-4F80-BBFE-F400FE81CFD1}">
      <dsp:nvSpPr>
        <dsp:cNvPr id="0" name=""/>
        <dsp:cNvSpPr/>
      </dsp:nvSpPr>
      <dsp:spPr>
        <a:xfrm>
          <a:off x="187487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 smtClean="0"/>
            <a:t>Visit </a:t>
          </a:r>
          <a:r>
            <a:rPr lang="en-US" sz="1500" kern="1200" dirty="0"/>
            <a:t>our website to get started today</a:t>
          </a:r>
          <a:r>
            <a:rPr lang="en-US" sz="1500" kern="1200" dirty="0" smtClean="0"/>
            <a:t>!.</a:t>
          </a:r>
          <a:endParaRPr lang="en-US" sz="1500" kern="1200" dirty="0"/>
        </a:p>
      </dsp:txBody>
      <dsp:txXfrm>
        <a:off x="1874871" y="2365256"/>
        <a:ext cx="1592578" cy="637031"/>
      </dsp:txXfrm>
    </dsp:sp>
    <dsp:sp modelId="{EA0FA1F0-4C4A-4A01-B506-B2046E891562}">
      <dsp:nvSpPr>
        <dsp:cNvPr id="0" name=""/>
        <dsp:cNvSpPr/>
      </dsp:nvSpPr>
      <dsp:spPr>
        <a:xfrm>
          <a:off x="4168442" y="1234328"/>
          <a:ext cx="747995" cy="3989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72064-B30A-45E0-BC91-7F60118FBC2F}">
      <dsp:nvSpPr>
        <dsp:cNvPr id="0" name=""/>
        <dsp:cNvSpPr/>
      </dsp:nvSpPr>
      <dsp:spPr>
        <a:xfrm>
          <a:off x="4327850" y="1319347"/>
          <a:ext cx="429177" cy="22889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95FAE-F8A1-4D3F-85E2-3D2E85A56E26}">
      <dsp:nvSpPr>
        <dsp:cNvPr id="0" name=""/>
        <dsp:cNvSpPr/>
      </dsp:nvSpPr>
      <dsp:spPr>
        <a:xfrm>
          <a:off x="3746150" y="2222122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3746150" y="2222122"/>
        <a:ext cx="1592578" cy="637031"/>
      </dsp:txXfrm>
    </dsp:sp>
    <dsp:sp modelId="{C12E07C2-3F71-4E71-9F94-CA166083AA79}">
      <dsp:nvSpPr>
        <dsp:cNvPr id="0" name=""/>
        <dsp:cNvSpPr/>
      </dsp:nvSpPr>
      <dsp:spPr>
        <a:xfrm>
          <a:off x="4099185" y="1115296"/>
          <a:ext cx="971472" cy="971472"/>
        </a:xfrm>
        <a:prstGeom prst="round2Diag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2E3E0-7A6C-49DB-BC75-A6CA1ACB3143}">
      <dsp:nvSpPr>
        <dsp:cNvPr id="0" name=""/>
        <dsp:cNvSpPr/>
      </dsp:nvSpPr>
      <dsp:spPr>
        <a:xfrm>
          <a:off x="4173011" y="1177504"/>
          <a:ext cx="823807" cy="84705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63AD1-188B-46BD-9913-3D831C83668C}">
      <dsp:nvSpPr>
        <dsp:cNvPr id="0" name=""/>
        <dsp:cNvSpPr/>
      </dsp:nvSpPr>
      <dsp:spPr>
        <a:xfrm>
          <a:off x="5617429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17429" y="2365256"/>
        <a:ext cx="1592578" cy="63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971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454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2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4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9B2C363-41DC-3855-267A-88F68188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2" r="37487" b="-2"/>
          <a:stretch/>
        </p:blipFill>
        <p:spPr>
          <a:xfrm>
            <a:off x="4726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650" y="1678667"/>
            <a:ext cx="3066142" cy="236909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Introducing </a:t>
            </a:r>
            <a:r>
              <a:rPr lang="en-US" sz="3300" dirty="0" smtClean="0"/>
              <a:t>Retail Sales Analytical Software: </a:t>
            </a:r>
            <a:r>
              <a:rPr lang="en-US" sz="3300" dirty="0"/>
              <a:t>Revolutionize Your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2" y="4050832"/>
            <a:ext cx="3059791" cy="1096901"/>
          </a:xfrm>
        </p:spPr>
        <p:txBody>
          <a:bodyPr>
            <a:normAutofit/>
          </a:bodyPr>
          <a:lstStyle/>
          <a:p>
            <a:r>
              <a:rPr lang="en-US" sz="1400" dirty="0"/>
              <a:t>Streamline Operations, Maximize Productivity</a:t>
            </a:r>
          </a:p>
          <a:p>
            <a:r>
              <a:rPr lang="en-US" sz="1400" dirty="0" err="1" smtClean="0"/>
              <a:t>Treedata</a:t>
            </a:r>
            <a:r>
              <a:rPr lang="en-US" sz="1400" dirty="0" smtClean="0"/>
              <a:t> Company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74" y="4953837"/>
            <a:ext cx="648118" cy="648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Ready to Transform Your Business?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CAA460-3CF4-DF52-2197-E1A0946B5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264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6F2F2-75A9-E22D-BA04-6652FC0F1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361675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0897" y="2914022"/>
            <a:ext cx="1617784" cy="14369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The Challenge Businesses Face Today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14522-E39A-C292-F258-EB047C2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434177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Introducing </a:t>
            </a:r>
            <a:r>
              <a:rPr lang="en-US" dirty="0" smtClean="0"/>
              <a:t>Retail Sales Analytical 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7A212-68EF-3B5D-2E98-1BA9F9D83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9481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D0F16092-EEEB-79F7-67D3-5A76305A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49" r="1194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4200018"/>
          </a:xfrm>
        </p:spPr>
        <p:txBody>
          <a:bodyPr>
            <a:normAutofit fontScale="85000" lnSpcReduction="20000"/>
          </a:bodyPr>
          <a:lstStyle/>
          <a:p>
            <a:r>
              <a:rPr lang="en-US" sz="1500" dirty="0" smtClean="0"/>
              <a:t>- </a:t>
            </a:r>
            <a:r>
              <a:rPr lang="en-US" sz="1600" b="1" dirty="0"/>
              <a:t>Integrated </a:t>
            </a:r>
            <a:r>
              <a:rPr lang="en-US" sz="1600" b="1" dirty="0" smtClean="0"/>
              <a:t>Solution</a:t>
            </a:r>
            <a:r>
              <a:rPr lang="en-US" sz="1600" dirty="0" smtClean="0"/>
              <a:t>: Our </a:t>
            </a:r>
            <a:r>
              <a:rPr lang="en-US" sz="1600" dirty="0"/>
              <a:t>platform combines data engineering, machine learning, and visualization into one cohesive solution, eliminating the need for multiple disparate tools.</a:t>
            </a:r>
          </a:p>
          <a:p>
            <a:r>
              <a:rPr lang="en-US" sz="1500" dirty="0" smtClean="0"/>
              <a:t>- </a:t>
            </a:r>
            <a:r>
              <a:rPr lang="en-US" sz="1600" b="1" dirty="0"/>
              <a:t>Data-Driven </a:t>
            </a:r>
            <a:r>
              <a:rPr lang="en-US" sz="1600" b="1" dirty="0" smtClean="0"/>
              <a:t>Insights</a:t>
            </a:r>
            <a:r>
              <a:rPr lang="en-US" sz="1600" dirty="0" smtClean="0"/>
              <a:t>: We </a:t>
            </a:r>
            <a:r>
              <a:rPr lang="en-US" sz="1600" dirty="0"/>
              <a:t>leverage advanced analytics to provide actionable insights, enabling businesses to make informed decisions based on real-time data and trends</a:t>
            </a:r>
            <a:r>
              <a:rPr lang="en-US" sz="1600" dirty="0" smtClean="0"/>
              <a:t>.</a:t>
            </a:r>
            <a:endParaRPr lang="en-US" sz="1500" dirty="0"/>
          </a:p>
          <a:p>
            <a:r>
              <a:rPr lang="en-US" sz="1500" dirty="0" smtClean="0"/>
              <a:t>-</a:t>
            </a:r>
            <a:r>
              <a:rPr lang="en-US" sz="1600" b="1" dirty="0"/>
              <a:t>Customizable </a:t>
            </a:r>
            <a:r>
              <a:rPr lang="en-US" sz="1600" b="1" dirty="0" smtClean="0"/>
              <a:t>Features</a:t>
            </a:r>
            <a:r>
              <a:rPr lang="en-US" sz="1600" dirty="0" smtClean="0"/>
              <a:t>: Tailor </a:t>
            </a:r>
            <a:r>
              <a:rPr lang="en-US" sz="1600" dirty="0"/>
              <a:t>the machine learning models and dashboards to fit the unique requirements of your business, allowing for personalized insights and recommendations</a:t>
            </a:r>
            <a:r>
              <a:rPr lang="en-US" sz="1600" dirty="0" smtClean="0"/>
              <a:t>.</a:t>
            </a:r>
            <a:endParaRPr lang="en-US" sz="1500" dirty="0" smtClean="0"/>
          </a:p>
          <a:p>
            <a:r>
              <a:rPr lang="en-US" sz="1500" dirty="0" smtClean="0"/>
              <a:t>- </a:t>
            </a:r>
            <a:r>
              <a:rPr lang="en-US" sz="1600" b="1" dirty="0"/>
              <a:t>Proven </a:t>
            </a:r>
            <a:r>
              <a:rPr lang="en-US" sz="1600" b="1" dirty="0" smtClean="0"/>
              <a:t>Accuracy</a:t>
            </a:r>
            <a:r>
              <a:rPr lang="en-US" sz="1600" dirty="0" smtClean="0"/>
              <a:t>: Our </a:t>
            </a:r>
            <a:r>
              <a:rPr lang="en-US" sz="1600" dirty="0"/>
              <a:t>predictive models, such as reseller churn and customer segmentation, have demonstrated high accuracy rates, providing reliable forecasts that enhance decision-making.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Why Choose </a:t>
            </a:r>
            <a:r>
              <a:rPr lang="en-US" dirty="0" smtClean="0"/>
              <a:t>Retail Sales </a:t>
            </a:r>
            <a:r>
              <a:rPr lang="en-US" dirty="0" err="1" smtClean="0"/>
              <a:t>Anlytical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61026-66F5-15A9-9E14-E0CF8086A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78385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Who Can Benefit?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1BD08-9D5B-8441-E8AD-F1A85C4AA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031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What Our Customers Say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4CFCA-7199-8FAA-0972-E0D17148A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4725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Affordable Pricing Plans to Suit Every Business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FD070-29A9-31D9-C95C-DB63E096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0733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84" y="277121"/>
            <a:ext cx="5646123" cy="63037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Basic Plan</a:t>
            </a:r>
          </a:p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Access to essential analytics tools</a:t>
            </a:r>
          </a:p>
          <a:p>
            <a:pPr lvl="1"/>
            <a:r>
              <a:rPr lang="en-US" dirty="0"/>
              <a:t>Standard reporting and dashboard capabilities</a:t>
            </a:r>
          </a:p>
          <a:p>
            <a:pPr lvl="1"/>
            <a:r>
              <a:rPr lang="en-US" dirty="0"/>
              <a:t>Data integration with basic platforms</a:t>
            </a:r>
          </a:p>
          <a:p>
            <a:pPr lvl="1"/>
            <a:r>
              <a:rPr lang="en-US" dirty="0"/>
              <a:t>Email support</a:t>
            </a:r>
          </a:p>
          <a:p>
            <a:r>
              <a:rPr lang="en-US" b="1" dirty="0"/>
              <a:t>Pricing</a:t>
            </a:r>
            <a:r>
              <a:rPr lang="en-US" dirty="0"/>
              <a:t>: $29/month per user</a:t>
            </a:r>
          </a:p>
          <a:p>
            <a:r>
              <a:rPr lang="en-US" b="1" dirty="0"/>
              <a:t>Free Trial</a:t>
            </a:r>
            <a:r>
              <a:rPr lang="en-US" dirty="0"/>
              <a:t>: 14-day free trial </a:t>
            </a:r>
            <a:r>
              <a:rPr lang="en-US" dirty="0" smtClean="0"/>
              <a:t>available</a:t>
            </a:r>
          </a:p>
          <a:p>
            <a:endParaRPr lang="en-US" dirty="0"/>
          </a:p>
          <a:p>
            <a:r>
              <a:rPr lang="en-US" b="1" dirty="0"/>
              <a:t>2. Professional Plan</a:t>
            </a:r>
          </a:p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Basic Plan features</a:t>
            </a:r>
          </a:p>
          <a:p>
            <a:pPr lvl="1"/>
            <a:r>
              <a:rPr lang="en-US" dirty="0"/>
              <a:t>Advanced analytics and forecasting tools</a:t>
            </a:r>
          </a:p>
          <a:p>
            <a:pPr lvl="1"/>
            <a:r>
              <a:rPr lang="en-US" dirty="0"/>
              <a:t>Customizable dashboards</a:t>
            </a:r>
          </a:p>
          <a:p>
            <a:pPr lvl="1"/>
            <a:r>
              <a:rPr lang="en-US" dirty="0"/>
              <a:t>Integration with multiple data sources</a:t>
            </a:r>
          </a:p>
          <a:p>
            <a:pPr lvl="1"/>
            <a:r>
              <a:rPr lang="en-US" dirty="0"/>
              <a:t>Priority email and chat support</a:t>
            </a:r>
          </a:p>
          <a:p>
            <a:r>
              <a:rPr lang="en-US" b="1" dirty="0"/>
              <a:t>Pricing</a:t>
            </a:r>
            <a:r>
              <a:rPr lang="en-US" dirty="0"/>
              <a:t>: $59/month per user</a:t>
            </a:r>
          </a:p>
          <a:p>
            <a:r>
              <a:rPr lang="en-US" b="1" dirty="0"/>
              <a:t>Free Trial</a:t>
            </a:r>
            <a:r>
              <a:rPr lang="en-US" dirty="0"/>
              <a:t>: 30-day free trial available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092824" y="277121"/>
            <a:ext cx="5646123" cy="6303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/>
              <a:t>3. Enterprise Plan</a:t>
            </a:r>
          </a:p>
          <a:p>
            <a:pPr>
              <a:buClr>
                <a:schemeClr val="tx1"/>
              </a:buClr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Professional Plan features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Advanced security and compliance features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Dedicated account manager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Custom training and onboarding sessions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API access for seamless integration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Pricing</a:t>
            </a:r>
            <a:r>
              <a:rPr lang="en-US" dirty="0"/>
              <a:t>: Contact for pricing (tailored solutions based on business needs)</a:t>
            </a:r>
          </a:p>
          <a:p>
            <a:pPr>
              <a:buClr>
                <a:schemeClr val="tx1"/>
              </a:buClr>
            </a:pPr>
            <a:r>
              <a:rPr lang="en-US" b="1" dirty="0"/>
              <a:t>Free Trial</a:t>
            </a:r>
            <a:r>
              <a:rPr lang="en-US" dirty="0"/>
              <a:t>: Custom trial options available upon request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169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805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Introducing Retail Sales Analytical Software: Revolutionize Your Workflow</vt:lpstr>
      <vt:lpstr>The Challenge Businesses Face Today</vt:lpstr>
      <vt:lpstr>Introducing Retail Sales Analytical </vt:lpstr>
      <vt:lpstr>What Sets Us Apart</vt:lpstr>
      <vt:lpstr>Why Choose Retail Sales Anlytical?</vt:lpstr>
      <vt:lpstr>Who Can Benefit?</vt:lpstr>
      <vt:lpstr>What Our Customers Say</vt:lpstr>
      <vt:lpstr>Affordable Pricing Plans to Suit Every Business</vt:lpstr>
      <vt:lpstr>PowerPoint Presentation</vt:lpstr>
      <vt:lpstr>Ready to Transform Your Business?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[Software Name]: Revolutionize Your Workflow</dc:title>
  <dc:subject/>
  <dc:creator/>
  <cp:keywords/>
  <dc:description>generated using python-pptx</dc:description>
  <cp:lastModifiedBy>Mohamed Alaa</cp:lastModifiedBy>
  <cp:revision>8</cp:revision>
  <dcterms:created xsi:type="dcterms:W3CDTF">2013-01-27T09:14:16Z</dcterms:created>
  <dcterms:modified xsi:type="dcterms:W3CDTF">2024-10-17T17:09:25Z</dcterms:modified>
  <cp:category/>
</cp:coreProperties>
</file>