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43203-4CFB-45EA-8525-72C33DC9F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171FBD-5F49-4EFA-8B41-7E568D643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01149-2449-4C8D-B515-31653026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4EC8-BBF4-45EF-AD76-DA6FB147ED0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623B2-B6C4-4BC8-BFD9-720FC73A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3DAFA-ABB2-4BF0-9837-508E3944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269-BBE6-435F-AEF5-A6AB6FC36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5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7ADDD-B378-4EF6-B84F-A11EB435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86D91F-6FBB-4391-BBA4-D5E624CF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F1FE9-3A26-49C7-80A3-7DF3532F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4EC8-BBF4-45EF-AD76-DA6FB147ED0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D0587-9804-43E6-9556-1699F324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1EF01-19F9-4799-907C-217138B0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269-BBE6-435F-AEF5-A6AB6FC36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7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604C9-870B-4298-A07F-DAEC48D61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B9DEFE-4A4D-477C-A48D-5420721B0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4C71F-0B6C-4937-ABC9-B501EF60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4EC8-BBF4-45EF-AD76-DA6FB147ED0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75E83-B3F9-4217-B750-4BEA8BF7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C418A-33F9-4235-803B-CABF1182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269-BBE6-435F-AEF5-A6AB6FC36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1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BCD0D-D62E-4CC1-A2EA-B0B5BD0F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4ED33-0D27-4BBE-BCBF-39090329F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8C219-9F25-4243-81D6-1DEEB0D5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4EC8-BBF4-45EF-AD76-DA6FB147ED0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61B11-6CE4-4117-9A35-F0E705F2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BF4F5-FD6B-47FA-8D26-0184B08D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269-BBE6-435F-AEF5-A6AB6FC36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0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66DC2-B3DF-4257-821F-BAF090C7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DBE05-ABD3-4A04-A606-F1F367BD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B0985-3646-4200-8A5C-C39CEACD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4EC8-BBF4-45EF-AD76-DA6FB147ED0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4456E-B82F-44C4-9A4E-F1C2377C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1EFB0-EC71-4316-A1E0-6FE2F834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269-BBE6-435F-AEF5-A6AB6FC36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8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ABA7A-08AE-4240-9E56-82E0AFFE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98D79-DDFE-400B-95F9-F4C4B836D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67960-8170-420C-8A71-1F19C40D0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F0B76-6FA6-4849-A403-561BD4F6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4EC8-BBF4-45EF-AD76-DA6FB147ED0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424FE-00ED-4F65-A071-47DFAC5E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36E01-5993-4885-A021-9A93C7E7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269-BBE6-435F-AEF5-A6AB6FC36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5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9BBDF-B237-4461-A76A-620EC558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08EAE-AFF7-4C14-82F2-173A7FE4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7EDDAF-22AB-45E3-A968-38BCCC40B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A3E5D4-6ACA-4618-9794-3ED075B61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BAF4D3-E44A-4A11-9134-95A8440A5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B35F1F-3211-448F-B92A-7FFD17A9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4EC8-BBF4-45EF-AD76-DA6FB147ED0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FBFD68-4837-4E29-9D8E-77F9D337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E5DA91-6AE6-4856-A089-B470BA5C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269-BBE6-435F-AEF5-A6AB6FC36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7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7260-A849-4FC0-95CF-93091AE5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1AE0EF-91A4-4883-96FA-C5ADDB3E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4EC8-BBF4-45EF-AD76-DA6FB147ED0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99CB93-ACB9-4C42-9B02-D580391B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F3FD6F-8A5C-4587-B3FC-B979F26C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269-BBE6-435F-AEF5-A6AB6FC36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3A68A-5E86-4C10-BBAA-5891670A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4EC8-BBF4-45EF-AD76-DA6FB147ED0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500B54-E164-4443-B69F-3F14694A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10E6C1-DE66-4CCC-AA38-CA957A15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269-BBE6-435F-AEF5-A6AB6FC36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1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6FEA-5273-463B-87F5-FD198C23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6AE9F-945C-4D61-A130-57D456C46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17C9A-A08A-4373-863E-D3657B5DE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8EB5C5-3C2F-438E-8D3E-2092088C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4EC8-BBF4-45EF-AD76-DA6FB147ED0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5FB15-83C7-491C-90F2-0F061CD7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070D2-23E1-4BCE-93A1-9E43B00D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269-BBE6-435F-AEF5-A6AB6FC36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8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4DE92-FD86-4C3C-847E-1856ADEE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5C0E5-0EC9-4E9E-B879-8D3EE3C75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2450A-0A6D-4914-8DFB-68808005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4641C-8FBF-41E4-AE6D-4AD0F0D9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4EC8-BBF4-45EF-AD76-DA6FB147ED0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91B99-E9AF-417E-BB82-434C5EAF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4A251-47EF-4A12-A665-D3C014E7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269-BBE6-435F-AEF5-A6AB6FC36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4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FE528A-9FFC-4752-8DBD-16A80A89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98BC5-FD39-4C66-ADC2-C8CD4D904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A5DEC-BAED-45F2-8902-548D44B32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14EC8-BBF4-45EF-AD76-DA6FB147ED0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D5CD7-ACC2-4C83-8422-EDE393BC1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4A26D-B23A-4CBF-92C1-8BD385D14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269-BBE6-435F-AEF5-A6AB6FC36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38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oohaha.tistory.com/3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93AB8-DB1E-4ADB-99B3-20AE7E4B2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add-nbo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E7DD2-3939-48D0-A3BC-C6CCE5478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byte order?, host byte order?</a:t>
            </a:r>
          </a:p>
          <a:p>
            <a:r>
              <a:rPr lang="en-US" altLang="ko-KR" dirty="0"/>
              <a:t>Little-endian?, big-endian?</a:t>
            </a:r>
          </a:p>
        </p:txBody>
      </p:sp>
    </p:spTree>
    <p:extLst>
      <p:ext uri="{BB962C8B-B14F-4D97-AF65-F5344CB8AC3E}">
        <p14:creationId xmlns:p14="http://schemas.microsoft.com/office/powerpoint/2010/main" val="61797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93AB8-DB1E-4ADB-99B3-20AE7E4B2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E7DD2-3939-48D0-A3BC-C6CCE5478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local git?</a:t>
            </a:r>
          </a:p>
          <a:p>
            <a:r>
              <a:rPr lang="en-US" altLang="ko-KR" dirty="0"/>
              <a:t>add, commit, push?</a:t>
            </a:r>
          </a:p>
          <a:p>
            <a:r>
              <a:rPr lang="en-US" altLang="ko-KR" dirty="0"/>
              <a:t>status?</a:t>
            </a:r>
          </a:p>
        </p:txBody>
      </p:sp>
    </p:spTree>
    <p:extLst>
      <p:ext uri="{BB962C8B-B14F-4D97-AF65-F5344CB8AC3E}">
        <p14:creationId xmlns:p14="http://schemas.microsoft.com/office/powerpoint/2010/main" val="124448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0422D-AE7E-41D0-87BD-6E6F7C91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git? </a:t>
            </a:r>
            <a:r>
              <a:rPr lang="en-US" altLang="ko-KR" dirty="0" err="1"/>
              <a:t>Github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5245BA-6ABB-44C2-AA3A-DF0F5DCA6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"/>
          <a:stretch/>
        </p:blipFill>
        <p:spPr>
          <a:xfrm>
            <a:off x="2959252" y="1690688"/>
            <a:ext cx="6273495" cy="36051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778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0422D-AE7E-41D0-87BD-6E6F7C91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git? </a:t>
            </a:r>
            <a:r>
              <a:rPr lang="en-US" altLang="ko-KR" dirty="0" err="1"/>
              <a:t>Github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5245BA-6ABB-44C2-AA3A-DF0F5DCA6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48479"/>
          <a:stretch/>
        </p:blipFill>
        <p:spPr>
          <a:xfrm>
            <a:off x="1594338" y="1925150"/>
            <a:ext cx="2860431" cy="36051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0A925C-D804-4FD0-A4D6-DB4286F288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6" r="9238"/>
          <a:stretch/>
        </p:blipFill>
        <p:spPr>
          <a:xfrm>
            <a:off x="8113193" y="1925150"/>
            <a:ext cx="2484469" cy="3605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F7E6F9B6-ABBC-4506-AF55-B3AA3E464D66}"/>
              </a:ext>
            </a:extLst>
          </p:cNvPr>
          <p:cNvSpPr/>
          <p:nvPr/>
        </p:nvSpPr>
        <p:spPr>
          <a:xfrm>
            <a:off x="4853765" y="3270518"/>
            <a:ext cx="2860431" cy="914400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5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0422D-AE7E-41D0-87BD-6E6F7C91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instruction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B6D51E-32A3-43CD-816A-1217818A9EAE}"/>
              </a:ext>
            </a:extLst>
          </p:cNvPr>
          <p:cNvGrpSpPr/>
          <p:nvPr/>
        </p:nvGrpSpPr>
        <p:grpSpPr>
          <a:xfrm>
            <a:off x="838200" y="2187994"/>
            <a:ext cx="7408334" cy="3299743"/>
            <a:chOff x="838200" y="2187994"/>
            <a:chExt cx="7408334" cy="3299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B66599-F413-4AF9-9A58-A933F16DBE89}"/>
                </a:ext>
              </a:extLst>
            </p:cNvPr>
            <p:cNvSpPr txBox="1"/>
            <p:nvPr/>
          </p:nvSpPr>
          <p:spPr>
            <a:xfrm>
              <a:off x="838200" y="2187994"/>
              <a:ext cx="74083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git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config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–global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user.name &lt;</a:t>
              </a:r>
              <a:r>
                <a:rPr lang="ko-KR" altLang="en-US" sz="2400" dirty="0"/>
                <a:t>사용자명</a:t>
              </a:r>
              <a:r>
                <a:rPr lang="en-US" altLang="ko-KR" sz="2400" dirty="0"/>
                <a:t>&gt;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43C94D-1EA4-4857-A0C8-D1D8FA18EB2D}"/>
                </a:ext>
              </a:extLst>
            </p:cNvPr>
            <p:cNvSpPr txBox="1"/>
            <p:nvPr/>
          </p:nvSpPr>
          <p:spPr>
            <a:xfrm>
              <a:off x="838200" y="2810081"/>
              <a:ext cx="740833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git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config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–global</a:t>
              </a:r>
              <a:r>
                <a:rPr lang="ko-KR" altLang="en-US" sz="2400" dirty="0"/>
                <a:t> </a:t>
              </a:r>
              <a:r>
                <a:rPr lang="en-US" altLang="ko-KR" sz="2400" dirty="0" err="1"/>
                <a:t>user.email</a:t>
              </a:r>
              <a:r>
                <a:rPr lang="en-US" altLang="ko-KR" sz="2400" dirty="0"/>
                <a:t> &lt;</a:t>
              </a:r>
              <a:r>
                <a:rPr lang="ko-KR" altLang="en-US" sz="2400" dirty="0"/>
                <a:t>이메일 주소</a:t>
              </a:r>
              <a:r>
                <a:rPr lang="en-US" altLang="ko-KR" sz="2400" dirty="0"/>
                <a:t>&gt;</a:t>
              </a:r>
            </a:p>
            <a:p>
              <a:endParaRPr lang="en-US" altLang="ko-KR" sz="2400" dirty="0"/>
            </a:p>
            <a:p>
              <a:endParaRPr lang="en-US" altLang="ko-KR" sz="2400" dirty="0"/>
            </a:p>
            <a:p>
              <a:endParaRPr lang="en-US" altLang="ko-KR" sz="2400" dirty="0"/>
            </a:p>
            <a:p>
              <a:endParaRPr lang="en-US" altLang="ko-KR" sz="2400" dirty="0"/>
            </a:p>
            <a:p>
              <a:r>
                <a:rPr lang="ko-KR" altLang="en-US" sz="2400" dirty="0"/>
                <a:t>토큰</a:t>
              </a:r>
              <a:r>
                <a:rPr lang="en-US" altLang="ko-KR" sz="2400" dirty="0"/>
                <a:t>(password) </a:t>
              </a:r>
              <a:r>
                <a:rPr lang="ko-KR" altLang="en-US" sz="2400" dirty="0"/>
                <a:t>등록 방법</a:t>
              </a:r>
              <a:r>
                <a:rPr lang="en-US" altLang="ko-KR" sz="2400" dirty="0"/>
                <a:t>: </a:t>
              </a:r>
              <a:r>
                <a:rPr lang="en-US" altLang="ko-KR" sz="2400" dirty="0">
                  <a:hlinkClick r:id="rId2"/>
                </a:rPr>
                <a:t>https://hoohaha.tistory.com/37</a:t>
              </a:r>
              <a:endParaRPr lang="en-US" altLang="ko-K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20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0422D-AE7E-41D0-87BD-6E6F7C91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instruction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66599-F413-4AF9-9A58-A933F16DBE89}"/>
              </a:ext>
            </a:extLst>
          </p:cNvPr>
          <p:cNvSpPr txBox="1"/>
          <p:nvPr/>
        </p:nvSpPr>
        <p:spPr>
          <a:xfrm>
            <a:off x="838200" y="1444710"/>
            <a:ext cx="74083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git</a:t>
            </a:r>
            <a:r>
              <a:rPr lang="ko-KR" altLang="en-US" sz="2400" dirty="0"/>
              <a:t> </a:t>
            </a:r>
            <a:r>
              <a:rPr lang="en-US" altLang="ko-KR" sz="2400" dirty="0"/>
              <a:t>clone</a:t>
            </a:r>
            <a:r>
              <a:rPr lang="ko-KR" altLang="en-US" sz="2400" dirty="0"/>
              <a:t> 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: 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repo</a:t>
            </a:r>
            <a:r>
              <a:rPr lang="ko-KR" altLang="en-US" sz="2400" dirty="0"/>
              <a:t>를 가져옴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git status</a:t>
            </a:r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새로운 작업 내용이 적용된 파일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git add &lt;</a:t>
            </a:r>
            <a:r>
              <a:rPr lang="ko-KR" altLang="en-US" sz="2400" dirty="0"/>
              <a:t>작업한 파일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커밋할 작업 파일을 등록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git commit –m “&lt;commit </a:t>
            </a:r>
            <a:r>
              <a:rPr lang="ko-KR" altLang="en-US" sz="2400" dirty="0"/>
              <a:t>내용</a:t>
            </a:r>
            <a:r>
              <a:rPr lang="en-US" altLang="ko-KR" sz="2400" dirty="0"/>
              <a:t>&gt;”</a:t>
            </a:r>
          </a:p>
          <a:p>
            <a:r>
              <a:rPr lang="en-US" altLang="ko-KR" sz="2400" dirty="0"/>
              <a:t>: </a:t>
            </a:r>
            <a:r>
              <a:rPr lang="ko-KR" altLang="en-US" sz="2400" dirty="0" err="1"/>
              <a:t>커밋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git push origin main</a:t>
            </a:r>
          </a:p>
          <a:p>
            <a:r>
              <a:rPr lang="en-US" altLang="ko-KR" sz="2400" dirty="0"/>
              <a:t>: </a:t>
            </a:r>
            <a:r>
              <a:rPr lang="ko-KR" altLang="en-US" sz="2400" dirty="0" err="1"/>
              <a:t>커밋</a:t>
            </a:r>
            <a:r>
              <a:rPr lang="ko-KR" altLang="en-US" sz="2400" dirty="0"/>
              <a:t> 내역을 공인 사이트에 푸시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3416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0422D-AE7E-41D0-87BD-6E6F7C91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66599-F413-4AF9-9A58-A933F16DBE89}"/>
              </a:ext>
            </a:extLst>
          </p:cNvPr>
          <p:cNvSpPr txBox="1"/>
          <p:nvPr/>
        </p:nvSpPr>
        <p:spPr>
          <a:xfrm>
            <a:off x="838200" y="1690688"/>
            <a:ext cx="74083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Git repo</a:t>
            </a:r>
            <a:r>
              <a:rPr lang="ko-KR" altLang="en-US" sz="2400" dirty="0"/>
              <a:t>를 하나 만든다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Git clone</a:t>
            </a:r>
            <a:r>
              <a:rPr lang="ko-KR" altLang="en-US" sz="2400" dirty="0"/>
              <a:t>을 통해 받아온다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txt</a:t>
            </a:r>
            <a:r>
              <a:rPr lang="ko-KR" altLang="en-US" sz="2400" dirty="0"/>
              <a:t>파일을 만들고 그곳에 아무 내용이나 입력한다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커밋한다</a:t>
            </a:r>
            <a:r>
              <a:rPr lang="en-US" altLang="ko-KR" sz="2400" dirty="0"/>
              <a:t>(</a:t>
            </a:r>
            <a:r>
              <a:rPr lang="ko-KR" altLang="en-US" sz="2400" dirty="0"/>
              <a:t>주의</a:t>
            </a:r>
            <a:r>
              <a:rPr lang="en-US" altLang="ko-KR" sz="2400" dirty="0"/>
              <a:t>! </a:t>
            </a:r>
            <a:r>
              <a:rPr lang="ko-KR" altLang="en-US" sz="2400" dirty="0"/>
              <a:t>반드시 </a:t>
            </a:r>
            <a:r>
              <a:rPr lang="en-US" altLang="ko-KR" sz="2400" dirty="0"/>
              <a:t>commit</a:t>
            </a:r>
            <a:r>
              <a:rPr lang="ko-KR" altLang="en-US" sz="2400" dirty="0"/>
              <a:t>까지만 함</a:t>
            </a:r>
            <a:r>
              <a:rPr lang="en-US" altLang="ko-KR" sz="2400" dirty="0"/>
              <a:t>).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txt</a:t>
            </a:r>
            <a:r>
              <a:rPr lang="ko-KR" altLang="en-US" sz="2400" dirty="0"/>
              <a:t>파일의 내용을 수정한다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커밋한다</a:t>
            </a:r>
            <a:r>
              <a:rPr lang="en-US" altLang="ko-KR" sz="2400" dirty="0"/>
              <a:t>(</a:t>
            </a:r>
            <a:r>
              <a:rPr lang="ko-KR" altLang="en-US" sz="2400" dirty="0"/>
              <a:t>주의</a:t>
            </a:r>
            <a:r>
              <a:rPr lang="en-US" altLang="ko-KR" sz="2400" dirty="0"/>
              <a:t>! </a:t>
            </a:r>
            <a:r>
              <a:rPr lang="ko-KR" altLang="en-US" sz="2400" dirty="0"/>
              <a:t>반드시 </a:t>
            </a:r>
            <a:r>
              <a:rPr lang="en-US" altLang="ko-KR" sz="2400" dirty="0"/>
              <a:t>commit</a:t>
            </a:r>
            <a:r>
              <a:rPr lang="ko-KR" altLang="en-US" sz="2400" dirty="0"/>
              <a:t>까지만 함</a:t>
            </a:r>
            <a:r>
              <a:rPr lang="en-US" altLang="ko-KR" sz="2400" dirty="0"/>
              <a:t>).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 err="1"/>
              <a:t>푸시한다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84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2F17F-E59E-455E-B5D9-61C7E564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byte order?, host byte order?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3C5CF-1957-411C-8E02-E935BE49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NBO(network byte order) : </a:t>
            </a:r>
            <a:r>
              <a:rPr lang="ko-KR" altLang="en-US" dirty="0"/>
              <a:t>네트워크 레벨에서 </a:t>
            </a:r>
            <a:br>
              <a:rPr lang="en-US" altLang="ko-KR" dirty="0"/>
            </a:br>
            <a:r>
              <a:rPr lang="ko-KR" altLang="en-US" dirty="0"/>
              <a:t>숫자를 표현하는 순서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HBO(host byte order) : </a:t>
            </a:r>
            <a:r>
              <a:rPr lang="ko-KR" altLang="en-US" dirty="0"/>
              <a:t>호스트에 레벨에서 </a:t>
            </a:r>
            <a:br>
              <a:rPr lang="en-US" altLang="ko-KR" dirty="0"/>
            </a:br>
            <a:r>
              <a:rPr lang="ko-KR" altLang="en-US" dirty="0"/>
              <a:t>숫자를 표현하는 순서</a:t>
            </a:r>
          </a:p>
        </p:txBody>
      </p:sp>
    </p:spTree>
    <p:extLst>
      <p:ext uri="{BB962C8B-B14F-4D97-AF65-F5344CB8AC3E}">
        <p14:creationId xmlns:p14="http://schemas.microsoft.com/office/powerpoint/2010/main" val="150540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E031C-AD98-46EA-952A-9F00CBA4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little-endian?, big-endian?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C4C8B-4A95-4352-B5A8-2D0E05C44470}"/>
              </a:ext>
            </a:extLst>
          </p:cNvPr>
          <p:cNvSpPr txBox="1"/>
          <p:nvPr/>
        </p:nvSpPr>
        <p:spPr>
          <a:xfrm>
            <a:off x="838200" y="1580208"/>
            <a:ext cx="10327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엔디안</a:t>
            </a:r>
            <a:r>
              <a:rPr lang="en-US" altLang="ko-KR" sz="2400" dirty="0"/>
              <a:t>(endian): </a:t>
            </a:r>
            <a:r>
              <a:rPr lang="ko-KR" altLang="en-US" sz="2400" dirty="0"/>
              <a:t>컴퓨터의 메모리에 </a:t>
            </a:r>
            <a:r>
              <a:rPr lang="ko-KR" altLang="en-US" sz="2400" dirty="0">
                <a:solidFill>
                  <a:srgbClr val="FF0000"/>
                </a:solidFill>
              </a:rPr>
              <a:t>연속된 대상</a:t>
            </a:r>
            <a:r>
              <a:rPr lang="ko-KR" altLang="en-US" sz="2400" dirty="0"/>
              <a:t>을 배열하는 방법을 뜻함</a:t>
            </a:r>
            <a:r>
              <a:rPr lang="en-US" altLang="ko-KR" sz="2400" dirty="0"/>
              <a:t>, </a:t>
            </a:r>
            <a:r>
              <a:rPr lang="ko-KR" altLang="en-US" sz="2400" dirty="0"/>
              <a:t>즉 </a:t>
            </a:r>
            <a:r>
              <a:rPr lang="ko-KR" altLang="en-US" sz="2400" dirty="0">
                <a:solidFill>
                  <a:srgbClr val="FF0000"/>
                </a:solidFill>
              </a:rPr>
              <a:t>바이트 단위</a:t>
            </a:r>
            <a:r>
              <a:rPr lang="ko-KR" altLang="en-US" sz="2400" dirty="0"/>
              <a:t>로 쪼개 배열하는 방법을 의미함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7F13CD-9C11-4B42-8C26-FC27A6BDB55C}"/>
              </a:ext>
            </a:extLst>
          </p:cNvPr>
          <p:cNvSpPr/>
          <p:nvPr/>
        </p:nvSpPr>
        <p:spPr>
          <a:xfrm>
            <a:off x="978568" y="2565670"/>
            <a:ext cx="3497179" cy="497306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메모리에 </a:t>
            </a:r>
            <a:r>
              <a:rPr lang="en-US" altLang="ko-KR" dirty="0"/>
              <a:t>0x12345678</a:t>
            </a:r>
            <a:r>
              <a:rPr lang="ko-KR" altLang="en-US" dirty="0"/>
              <a:t>을 저장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7B02370-15F2-48B0-A753-C377EE7F5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12706"/>
              </p:ext>
            </p:extLst>
          </p:nvPr>
        </p:nvGraphicFramePr>
        <p:xfrm>
          <a:off x="978568" y="547064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9438864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302421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57743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495073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179263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25756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8974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메모리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0x1000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0x1001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0x1002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0x1003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14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0x78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254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770CE00-71D6-454E-AA53-610E75B39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19946"/>
              </p:ext>
            </p:extLst>
          </p:nvPr>
        </p:nvGraphicFramePr>
        <p:xfrm>
          <a:off x="978568" y="3759344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9438864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302421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57743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495073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179263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25756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8974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메모리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0x1000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0x1001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0x1002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0x1003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14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0x78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25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327DB1-85EB-4DB4-BE76-EB2EDF49496D}"/>
              </a:ext>
            </a:extLst>
          </p:cNvPr>
          <p:cNvSpPr txBox="1"/>
          <p:nvPr/>
        </p:nvSpPr>
        <p:spPr>
          <a:xfrm>
            <a:off x="978568" y="3381665"/>
            <a:ext cx="3737810" cy="37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Big-endian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9C9E6B-8633-4CFE-9E47-7167BB770C37}"/>
              </a:ext>
            </a:extLst>
          </p:cNvPr>
          <p:cNvSpPr txBox="1"/>
          <p:nvPr/>
        </p:nvSpPr>
        <p:spPr>
          <a:xfrm>
            <a:off x="978568" y="5088953"/>
            <a:ext cx="3737810" cy="37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Little-endian</a:t>
            </a:r>
            <a:endParaRPr lang="ko-KR" altLang="en-US" dirty="0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8B752603-A591-418F-A28F-1BC29A31F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66439"/>
              </p:ext>
            </p:extLst>
          </p:nvPr>
        </p:nvGraphicFramePr>
        <p:xfrm>
          <a:off x="5748421" y="2814323"/>
          <a:ext cx="3358148" cy="541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074">
                  <a:extLst>
                    <a:ext uri="{9D8B030D-6E8A-4147-A177-3AD203B41FA5}">
                      <a16:colId xmlns:a16="http://schemas.microsoft.com/office/drawing/2014/main" val="2788578454"/>
                    </a:ext>
                  </a:extLst>
                </a:gridCol>
                <a:gridCol w="1679074">
                  <a:extLst>
                    <a:ext uri="{9D8B030D-6E8A-4147-A177-3AD203B41FA5}">
                      <a16:colId xmlns:a16="http://schemas.microsoft.com/office/drawing/2014/main" val="1041283627"/>
                    </a:ext>
                  </a:extLst>
                </a:gridCol>
              </a:tblGrid>
              <a:tr h="54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Register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0x12345678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6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21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E031C-AD98-46EA-952A-9F00CBA4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little-endian?, big-endian?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30D93-7A25-4D10-BC8B-546764F1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052"/>
            <a:ext cx="10515600" cy="4074695"/>
          </a:xfrm>
        </p:spPr>
        <p:txBody>
          <a:bodyPr>
            <a:normAutofit/>
          </a:bodyPr>
          <a:lstStyle/>
          <a:p>
            <a:r>
              <a:rPr lang="en-US" altLang="ko-KR" dirty="0"/>
              <a:t>LE(little-endian): </a:t>
            </a:r>
            <a:r>
              <a:rPr lang="ko-KR" altLang="en-US" dirty="0"/>
              <a:t>최하위 바이트부터 차례로 저장하는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BE(</a:t>
            </a:r>
            <a:r>
              <a:rPr lang="en-US" altLang="ko-KR" dirty="0">
                <a:solidFill>
                  <a:srgbClr val="FF0000"/>
                </a:solidFill>
              </a:rPr>
              <a:t>big-endian</a:t>
            </a:r>
            <a:r>
              <a:rPr lang="en-US" altLang="ko-KR" dirty="0"/>
              <a:t>): </a:t>
            </a:r>
            <a:r>
              <a:rPr lang="ko-KR" altLang="en-US" dirty="0"/>
              <a:t>최상위 바이트부터 차례로 저장하는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 algn="r"/>
            <a:r>
              <a:rPr lang="en-US" altLang="ko-KR" dirty="0"/>
              <a:t>Bi-endian, Middle-endian… </a:t>
            </a:r>
            <a:r>
              <a:rPr lang="ko-KR" altLang="en-US" dirty="0"/>
              <a:t>관심있으면 찾아봐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99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0422D-AE7E-41D0-87BD-6E6F7C91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FD293-A37B-408A-AC7C-5E3B932E535F}"/>
              </a:ext>
            </a:extLst>
          </p:cNvPr>
          <p:cNvSpPr txBox="1"/>
          <p:nvPr/>
        </p:nvSpPr>
        <p:spPr>
          <a:xfrm>
            <a:off x="838200" y="1485815"/>
            <a:ext cx="8021053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200" dirty="0"/>
              <a:t>#include &lt;</a:t>
            </a:r>
            <a:r>
              <a:rPr lang="ko-KR" altLang="en-US" sz="2200" dirty="0" err="1"/>
              <a:t>stddef.h</a:t>
            </a:r>
            <a:r>
              <a:rPr lang="ko-KR" altLang="en-US" sz="2200" dirty="0"/>
              <a:t>&gt; // </a:t>
            </a:r>
            <a:r>
              <a:rPr lang="ko-KR" altLang="en-US" sz="2200" dirty="0" err="1"/>
              <a:t>for</a:t>
            </a:r>
            <a:r>
              <a:rPr lang="ko-KR" altLang="en-US" sz="2200" dirty="0"/>
              <a:t> </a:t>
            </a:r>
            <a:r>
              <a:rPr lang="ko-KR" altLang="en-US" sz="2200" dirty="0" err="1"/>
              <a:t>size_t</a:t>
            </a:r>
            <a:endParaRPr lang="ko-KR" altLang="en-US" sz="2200" dirty="0"/>
          </a:p>
          <a:p>
            <a:r>
              <a:rPr lang="ko-KR" altLang="en-US" sz="2200" dirty="0"/>
              <a:t>#include &lt;</a:t>
            </a:r>
            <a:r>
              <a:rPr lang="ko-KR" altLang="en-US" sz="2200" dirty="0" err="1"/>
              <a:t>stdint.h</a:t>
            </a:r>
            <a:r>
              <a:rPr lang="ko-KR" altLang="en-US" sz="2200" dirty="0"/>
              <a:t>&gt; // </a:t>
            </a:r>
            <a:r>
              <a:rPr lang="ko-KR" altLang="en-US" sz="2200" dirty="0" err="1"/>
              <a:t>for</a:t>
            </a:r>
            <a:r>
              <a:rPr lang="ko-KR" altLang="en-US" sz="2200" dirty="0"/>
              <a:t> uint8_t</a:t>
            </a:r>
          </a:p>
          <a:p>
            <a:r>
              <a:rPr lang="ko-KR" altLang="en-US" sz="2200" dirty="0"/>
              <a:t>#include &lt;</a:t>
            </a:r>
            <a:r>
              <a:rPr lang="ko-KR" altLang="en-US" sz="2200" dirty="0" err="1"/>
              <a:t>stdio.h</a:t>
            </a:r>
            <a:r>
              <a:rPr lang="ko-KR" altLang="en-US" sz="2200" dirty="0"/>
              <a:t>&gt; // </a:t>
            </a:r>
            <a:r>
              <a:rPr lang="ko-KR" altLang="en-US" sz="2200" dirty="0" err="1"/>
              <a:t>for</a:t>
            </a:r>
            <a:r>
              <a:rPr lang="ko-KR" altLang="en-US" sz="2200" dirty="0"/>
              <a:t> </a:t>
            </a:r>
            <a:r>
              <a:rPr lang="ko-KR" altLang="en-US" sz="2200" dirty="0" err="1"/>
              <a:t>printf</a:t>
            </a:r>
            <a:endParaRPr lang="ko-KR" altLang="en-US" sz="2200" dirty="0"/>
          </a:p>
          <a:p>
            <a:endParaRPr lang="ko-KR" altLang="en-US" sz="2200" dirty="0"/>
          </a:p>
          <a:p>
            <a:r>
              <a:rPr lang="ko-KR" altLang="en-US" sz="2200" dirty="0" err="1"/>
              <a:t>void</a:t>
            </a:r>
            <a:r>
              <a:rPr lang="ko-KR" altLang="en-US" sz="2200" dirty="0"/>
              <a:t> </a:t>
            </a:r>
            <a:r>
              <a:rPr lang="ko-KR" altLang="en-US" sz="2200" dirty="0" err="1"/>
              <a:t>dump</a:t>
            </a:r>
            <a:r>
              <a:rPr lang="ko-KR" altLang="en-US" sz="2200" dirty="0"/>
              <a:t>(</a:t>
            </a:r>
            <a:r>
              <a:rPr lang="ko-KR" altLang="en-US" sz="2200" dirty="0" err="1"/>
              <a:t>void</a:t>
            </a:r>
            <a:r>
              <a:rPr lang="ko-KR" altLang="en-US" sz="2200" dirty="0"/>
              <a:t>* </a:t>
            </a:r>
            <a:r>
              <a:rPr lang="ko-KR" altLang="en-US" sz="2200" dirty="0" err="1"/>
              <a:t>p</a:t>
            </a:r>
            <a:r>
              <a:rPr lang="ko-KR" altLang="en-US" sz="2200" dirty="0"/>
              <a:t>, </a:t>
            </a:r>
            <a:r>
              <a:rPr lang="ko-KR" altLang="en-US" sz="2200" dirty="0" err="1"/>
              <a:t>size_t</a:t>
            </a:r>
            <a:r>
              <a:rPr lang="ko-KR" altLang="en-US" sz="2200" dirty="0"/>
              <a:t> </a:t>
            </a:r>
            <a:r>
              <a:rPr lang="ko-KR" altLang="en-US" sz="2200" dirty="0" err="1"/>
              <a:t>n</a:t>
            </a:r>
            <a:r>
              <a:rPr lang="ko-KR" altLang="en-US" sz="2200" dirty="0"/>
              <a:t>) {</a:t>
            </a:r>
          </a:p>
          <a:p>
            <a:r>
              <a:rPr lang="ko-KR" altLang="en-US" sz="2200" dirty="0"/>
              <a:t>	uint8_t* u8 = </a:t>
            </a:r>
            <a:r>
              <a:rPr lang="ko-KR" altLang="en-US" sz="2200" dirty="0" err="1"/>
              <a:t>static_cast</a:t>
            </a:r>
            <a:r>
              <a:rPr lang="ko-KR" altLang="en-US" sz="2200" dirty="0"/>
              <a:t>&lt;uint8_t*&gt;(</a:t>
            </a:r>
            <a:r>
              <a:rPr lang="ko-KR" altLang="en-US" sz="2200" dirty="0" err="1"/>
              <a:t>p</a:t>
            </a:r>
            <a:r>
              <a:rPr lang="ko-KR" altLang="en-US" sz="2200" dirty="0"/>
              <a:t>);</a:t>
            </a:r>
          </a:p>
          <a:p>
            <a:r>
              <a:rPr lang="ko-KR" altLang="en-US" sz="2200" dirty="0"/>
              <a:t>	</a:t>
            </a:r>
            <a:r>
              <a:rPr lang="ko-KR" altLang="en-US" sz="2200" dirty="0" err="1"/>
              <a:t>size_t</a:t>
            </a:r>
            <a:r>
              <a:rPr lang="ko-KR" altLang="en-US" sz="2200" dirty="0"/>
              <a:t> </a:t>
            </a:r>
            <a:r>
              <a:rPr lang="ko-KR" altLang="en-US" sz="2200" dirty="0" err="1"/>
              <a:t>i</a:t>
            </a:r>
            <a:r>
              <a:rPr lang="ko-KR" altLang="en-US" sz="2200" dirty="0"/>
              <a:t> = 0;</a:t>
            </a:r>
          </a:p>
          <a:p>
            <a:r>
              <a:rPr lang="ko-KR" altLang="en-US" sz="2200" dirty="0"/>
              <a:t>	</a:t>
            </a:r>
            <a:r>
              <a:rPr lang="ko-KR" altLang="en-US" sz="2200" dirty="0" err="1"/>
              <a:t>while</a:t>
            </a:r>
            <a:r>
              <a:rPr lang="ko-KR" altLang="en-US" sz="2200" dirty="0"/>
              <a:t> (</a:t>
            </a:r>
            <a:r>
              <a:rPr lang="ko-KR" altLang="en-US" sz="2200" dirty="0" err="1"/>
              <a:t>true</a:t>
            </a:r>
            <a:r>
              <a:rPr lang="ko-KR" altLang="en-US" sz="2200" dirty="0"/>
              <a:t>) {</a:t>
            </a:r>
          </a:p>
          <a:p>
            <a:r>
              <a:rPr lang="ko-KR" altLang="en-US" sz="2200" dirty="0"/>
              <a:t>		</a:t>
            </a:r>
            <a:r>
              <a:rPr lang="ko-KR" altLang="en-US" sz="2200" dirty="0" err="1"/>
              <a:t>printf</a:t>
            </a:r>
            <a:r>
              <a:rPr lang="ko-KR" altLang="en-US" sz="2200" dirty="0"/>
              <a:t>("%02X ", *u8++);</a:t>
            </a:r>
          </a:p>
          <a:p>
            <a:r>
              <a:rPr lang="ko-KR" altLang="en-US" sz="2200" dirty="0"/>
              <a:t>		</a:t>
            </a:r>
            <a:r>
              <a:rPr lang="ko-KR" altLang="en-US" sz="2200" dirty="0" err="1"/>
              <a:t>if</a:t>
            </a:r>
            <a:r>
              <a:rPr lang="ko-KR" altLang="en-US" sz="2200" dirty="0"/>
              <a:t> (++</a:t>
            </a:r>
            <a:r>
              <a:rPr lang="ko-KR" altLang="en-US" sz="2200" dirty="0" err="1"/>
              <a:t>i</a:t>
            </a:r>
            <a:r>
              <a:rPr lang="ko-KR" altLang="en-US" sz="2200" dirty="0"/>
              <a:t> &gt;= </a:t>
            </a:r>
            <a:r>
              <a:rPr lang="ko-KR" altLang="en-US" sz="2200" dirty="0" err="1"/>
              <a:t>n</a:t>
            </a:r>
            <a:r>
              <a:rPr lang="ko-KR" altLang="en-US" sz="2200" dirty="0"/>
              <a:t>) </a:t>
            </a:r>
            <a:r>
              <a:rPr lang="ko-KR" altLang="en-US" sz="2200" dirty="0" err="1"/>
              <a:t>break</a:t>
            </a:r>
            <a:r>
              <a:rPr lang="ko-KR" altLang="en-US" sz="2200" dirty="0"/>
              <a:t>;</a:t>
            </a:r>
          </a:p>
          <a:p>
            <a:r>
              <a:rPr lang="ko-KR" altLang="en-US" sz="2200" dirty="0"/>
              <a:t>		</a:t>
            </a:r>
            <a:r>
              <a:rPr lang="ko-KR" altLang="en-US" sz="2200" dirty="0" err="1"/>
              <a:t>if</a:t>
            </a:r>
            <a:r>
              <a:rPr lang="ko-KR" altLang="en-US" sz="2200" dirty="0"/>
              <a:t> (</a:t>
            </a:r>
            <a:r>
              <a:rPr lang="ko-KR" altLang="en-US" sz="2200" dirty="0" err="1"/>
              <a:t>i</a:t>
            </a:r>
            <a:r>
              <a:rPr lang="ko-KR" altLang="en-US" sz="2200" dirty="0"/>
              <a:t> % 8 == 0) </a:t>
            </a:r>
            <a:r>
              <a:rPr lang="ko-KR" altLang="en-US" sz="2200" dirty="0" err="1"/>
              <a:t>printf</a:t>
            </a:r>
            <a:r>
              <a:rPr lang="ko-KR" altLang="en-US" sz="2200" dirty="0"/>
              <a:t>(" ");</a:t>
            </a:r>
          </a:p>
          <a:p>
            <a:r>
              <a:rPr lang="ko-KR" altLang="en-US" sz="2200" dirty="0"/>
              <a:t>		</a:t>
            </a:r>
            <a:r>
              <a:rPr lang="ko-KR" altLang="en-US" sz="2200" dirty="0" err="1"/>
              <a:t>if</a:t>
            </a:r>
            <a:r>
              <a:rPr lang="ko-KR" altLang="en-US" sz="2200" dirty="0"/>
              <a:t> (</a:t>
            </a:r>
            <a:r>
              <a:rPr lang="ko-KR" altLang="en-US" sz="2200" dirty="0" err="1"/>
              <a:t>i</a:t>
            </a:r>
            <a:r>
              <a:rPr lang="ko-KR" altLang="en-US" sz="2200" dirty="0"/>
              <a:t> % 16 == 0) </a:t>
            </a:r>
            <a:r>
              <a:rPr lang="ko-KR" altLang="en-US" sz="2200" dirty="0" err="1"/>
              <a:t>printf</a:t>
            </a:r>
            <a:r>
              <a:rPr lang="ko-KR" altLang="en-US" sz="2200" dirty="0"/>
              <a:t>("\</a:t>
            </a:r>
            <a:r>
              <a:rPr lang="ko-KR" altLang="en-US" sz="2200" dirty="0" err="1"/>
              <a:t>n</a:t>
            </a:r>
            <a:r>
              <a:rPr lang="ko-KR" altLang="en-US" sz="2200" dirty="0"/>
              <a:t>");</a:t>
            </a:r>
          </a:p>
          <a:p>
            <a:r>
              <a:rPr lang="ko-KR" altLang="en-US" sz="2200" dirty="0"/>
              <a:t>	}</a:t>
            </a:r>
          </a:p>
          <a:p>
            <a:r>
              <a:rPr lang="ko-KR" altLang="en-US" sz="2200" dirty="0"/>
              <a:t>	</a:t>
            </a:r>
            <a:r>
              <a:rPr lang="ko-KR" altLang="en-US" sz="2200" dirty="0" err="1"/>
              <a:t>printf</a:t>
            </a:r>
            <a:r>
              <a:rPr lang="ko-KR" altLang="en-US" sz="2200" dirty="0"/>
              <a:t>("\</a:t>
            </a:r>
            <a:r>
              <a:rPr lang="ko-KR" altLang="en-US" sz="2200" dirty="0" err="1"/>
              <a:t>n</a:t>
            </a:r>
            <a:r>
              <a:rPr lang="ko-KR" altLang="en-US" sz="2200" dirty="0"/>
              <a:t>");</a:t>
            </a:r>
          </a:p>
          <a:p>
            <a:r>
              <a:rPr lang="ko-KR" alt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676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0422D-AE7E-41D0-87BD-6E6F7C91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2618B0D-DA2A-4B2D-BF64-CCF95CD26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50" y="748675"/>
            <a:ext cx="6897099" cy="536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0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0422D-AE7E-41D0-87BD-6E6F7C91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855AD-E630-4E49-B88D-56D53796D82D}"/>
              </a:ext>
            </a:extLst>
          </p:cNvPr>
          <p:cNvSpPr txBox="1"/>
          <p:nvPr/>
        </p:nvSpPr>
        <p:spPr>
          <a:xfrm>
            <a:off x="571500" y="1690688"/>
            <a:ext cx="1104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uint16_t </a:t>
            </a:r>
            <a:r>
              <a:rPr lang="en-US" altLang="ko-KR" sz="2400" dirty="0" err="1"/>
              <a:t>my_ntohs</a:t>
            </a:r>
            <a:r>
              <a:rPr lang="en-US" altLang="ko-KR" sz="2400" dirty="0"/>
              <a:t>(uint16_t a);</a:t>
            </a:r>
          </a:p>
          <a:p>
            <a:endParaRPr lang="en-US" altLang="ko-KR" sz="2400" dirty="0"/>
          </a:p>
          <a:p>
            <a:r>
              <a:rPr lang="en-US" altLang="ko-KR" sz="2400" dirty="0"/>
              <a:t>uint32_t </a:t>
            </a:r>
            <a:r>
              <a:rPr lang="en-US" altLang="ko-KR" sz="2400" dirty="0" err="1"/>
              <a:t>my_ntohl</a:t>
            </a:r>
            <a:r>
              <a:rPr lang="en-US" altLang="ko-KR" sz="2400" dirty="0"/>
              <a:t>(uint32_t a);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hint. Bit </a:t>
            </a:r>
            <a:r>
              <a:rPr lang="ko-KR" altLang="en-US" sz="2400" dirty="0"/>
              <a:t>연산자 사용하기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1594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0422D-AE7E-41D0-87BD-6E6F7C91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855AD-E630-4E49-B88D-56D53796D82D}"/>
              </a:ext>
            </a:extLst>
          </p:cNvPr>
          <p:cNvSpPr txBox="1"/>
          <p:nvPr/>
        </p:nvSpPr>
        <p:spPr>
          <a:xfrm>
            <a:off x="571500" y="2028616"/>
            <a:ext cx="11049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uint16_t </a:t>
            </a:r>
            <a:r>
              <a:rPr lang="en-US" altLang="ko-KR" sz="2200" dirty="0" err="1"/>
              <a:t>my_ntohs</a:t>
            </a:r>
            <a:r>
              <a:rPr lang="en-US" altLang="ko-KR" sz="2200" dirty="0"/>
              <a:t>(uint16_t a) {</a:t>
            </a:r>
          </a:p>
          <a:p>
            <a:r>
              <a:rPr lang="en-US" altLang="ko-KR" sz="2200" dirty="0"/>
              <a:t>	</a:t>
            </a:r>
            <a:r>
              <a:rPr lang="pt-BR" altLang="ko-KR" sz="2200" dirty="0"/>
              <a:t>return (a &gt;&gt; 8) | (a &lt;&lt; 8);</a:t>
            </a:r>
            <a:endParaRPr lang="en-US" altLang="ko-KR" sz="2200" dirty="0"/>
          </a:p>
          <a:p>
            <a:r>
              <a:rPr lang="en-US" altLang="ko-KR" sz="2200" dirty="0"/>
              <a:t>}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uint32_t </a:t>
            </a:r>
            <a:r>
              <a:rPr lang="en-US" altLang="ko-KR" sz="2200" dirty="0" err="1"/>
              <a:t>my_ntohl</a:t>
            </a:r>
            <a:r>
              <a:rPr lang="en-US" altLang="ko-KR" sz="2200" dirty="0"/>
              <a:t>(uint32_t a) {</a:t>
            </a:r>
          </a:p>
          <a:p>
            <a:r>
              <a:rPr lang="en-US" altLang="ko-KR" sz="2200" dirty="0"/>
              <a:t>	</a:t>
            </a:r>
            <a:r>
              <a:rPr lang="pt-BR" altLang="ko-KR" sz="2200" dirty="0"/>
              <a:t>return a &gt;&gt; 24 | n &lt;&lt; 24 | (n &amp; 0x00ff0000) &gt;&gt; 8 | (n &amp; 0x0000ff00) &lt;&lt; 8);</a:t>
            </a:r>
            <a:endParaRPr lang="en-US" altLang="ko-KR" sz="2200" dirty="0"/>
          </a:p>
          <a:p>
            <a:r>
              <a:rPr lang="en-US" altLang="ko-KR" sz="2200" dirty="0"/>
              <a:t>}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0787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0422D-AE7E-41D0-87BD-6E6F7C91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netinet</a:t>
            </a:r>
            <a:r>
              <a:rPr lang="en-US" altLang="ko-KR" dirty="0"/>
              <a:t>/</a:t>
            </a:r>
            <a:r>
              <a:rPr lang="en-US" altLang="ko-KR" dirty="0" err="1"/>
              <a:t>in.h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C75DB0-FBA6-4A45-9ACD-6B5701828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49962"/>
              </p:ext>
            </p:extLst>
          </p:nvPr>
        </p:nvGraphicFramePr>
        <p:xfrm>
          <a:off x="838200" y="1690688"/>
          <a:ext cx="10515600" cy="44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884">
                  <a:extLst>
                    <a:ext uri="{9D8B030D-6E8A-4147-A177-3AD203B41FA5}">
                      <a16:colId xmlns:a16="http://schemas.microsoft.com/office/drawing/2014/main" val="2647068712"/>
                    </a:ext>
                  </a:extLst>
                </a:gridCol>
                <a:gridCol w="2502569">
                  <a:extLst>
                    <a:ext uri="{9D8B030D-6E8A-4147-A177-3AD203B41FA5}">
                      <a16:colId xmlns:a16="http://schemas.microsoft.com/office/drawing/2014/main" val="343214837"/>
                    </a:ext>
                  </a:extLst>
                </a:gridCol>
                <a:gridCol w="2723147">
                  <a:extLst>
                    <a:ext uri="{9D8B030D-6E8A-4147-A177-3AD203B41FA5}">
                      <a16:colId xmlns:a16="http://schemas.microsoft.com/office/drawing/2014/main" val="1226440130"/>
                    </a:ext>
                  </a:extLst>
                </a:gridCol>
              </a:tblGrid>
              <a:tr h="887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Function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Size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Conversion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197270"/>
                  </a:ext>
                </a:extLst>
              </a:tr>
              <a:tr h="887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uint16_t </a:t>
                      </a:r>
                      <a:r>
                        <a:rPr lang="en-US" altLang="ko-KR" sz="2200" dirty="0" err="1"/>
                        <a:t>ntohs</a:t>
                      </a:r>
                      <a:r>
                        <a:rPr lang="en-US" altLang="ko-KR" sz="2200" dirty="0"/>
                        <a:t>(uint16_t </a:t>
                      </a:r>
                      <a:r>
                        <a:rPr lang="en-US" altLang="ko-KR" sz="2200" dirty="0" err="1"/>
                        <a:t>netshort</a:t>
                      </a:r>
                      <a:r>
                        <a:rPr lang="en-US" altLang="ko-KR" sz="2200" dirty="0"/>
                        <a:t>);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 byte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NBO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&gt; HBO</a:t>
                      </a:r>
                      <a:endParaRPr lang="ko-KR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145041"/>
                  </a:ext>
                </a:extLst>
              </a:tr>
              <a:tr h="887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uint16_t </a:t>
                      </a:r>
                      <a:r>
                        <a:rPr lang="en-US" altLang="ko-KR" sz="2200" dirty="0" err="1"/>
                        <a:t>htons</a:t>
                      </a:r>
                      <a:r>
                        <a:rPr lang="en-US" altLang="ko-KR" sz="2200" dirty="0"/>
                        <a:t>(uint16_t </a:t>
                      </a:r>
                      <a:r>
                        <a:rPr lang="en-US" altLang="ko-KR" sz="2200" dirty="0" err="1"/>
                        <a:t>hostshort</a:t>
                      </a:r>
                      <a:r>
                        <a:rPr lang="en-US" altLang="ko-KR" sz="2200" dirty="0"/>
                        <a:t>);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 byte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HBO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&gt; NBO</a:t>
                      </a:r>
                      <a:endParaRPr lang="ko-KR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840202"/>
                  </a:ext>
                </a:extLst>
              </a:tr>
              <a:tr h="887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uint32_t </a:t>
                      </a:r>
                      <a:r>
                        <a:rPr lang="en-US" altLang="ko-KR" sz="2200" dirty="0" err="1"/>
                        <a:t>ntohl</a:t>
                      </a:r>
                      <a:r>
                        <a:rPr lang="en-US" altLang="ko-KR" sz="2200" dirty="0"/>
                        <a:t>(uint32_t </a:t>
                      </a:r>
                      <a:r>
                        <a:rPr lang="en-US" altLang="ko-KR" sz="2200" dirty="0" err="1"/>
                        <a:t>netlong</a:t>
                      </a:r>
                      <a:r>
                        <a:rPr lang="en-US" altLang="ko-KR" sz="2200" dirty="0"/>
                        <a:t>);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4 byte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NBO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&gt; HBO</a:t>
                      </a:r>
                      <a:endParaRPr lang="ko-KR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513114"/>
                  </a:ext>
                </a:extLst>
              </a:tr>
              <a:tr h="887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uint32_t </a:t>
                      </a:r>
                      <a:r>
                        <a:rPr lang="en-US" altLang="ko-KR" sz="2200" dirty="0" err="1"/>
                        <a:t>htonl</a:t>
                      </a:r>
                      <a:r>
                        <a:rPr lang="en-US" altLang="ko-KR" sz="2200" dirty="0"/>
                        <a:t>(uint32_t </a:t>
                      </a:r>
                      <a:r>
                        <a:rPr lang="en-US" altLang="ko-KR" sz="2200" dirty="0" err="1"/>
                        <a:t>hostlong</a:t>
                      </a:r>
                      <a:r>
                        <a:rPr lang="en-US" altLang="ko-KR" sz="2200" dirty="0"/>
                        <a:t>);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4 byte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HBO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&gt; NBO</a:t>
                      </a:r>
                      <a:endParaRPr lang="ko-KR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37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24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596</Words>
  <Application>Microsoft Office PowerPoint</Application>
  <PresentationFormat>와이드스크린</PresentationFormat>
  <Paragraphs>141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add-nbo</vt:lpstr>
      <vt:lpstr>network byte order?, host byte order?</vt:lpstr>
      <vt:lpstr>little-endian?, big-endian?</vt:lpstr>
      <vt:lpstr>little-endian?, big-endian?</vt:lpstr>
      <vt:lpstr>실습</vt:lpstr>
      <vt:lpstr>실습</vt:lpstr>
      <vt:lpstr>실습</vt:lpstr>
      <vt:lpstr>실습</vt:lpstr>
      <vt:lpstr>#include &lt;netinet/in.h&gt;</vt:lpstr>
      <vt:lpstr>Git</vt:lpstr>
      <vt:lpstr>Local git? Github?</vt:lpstr>
      <vt:lpstr>Local git? Github?</vt:lpstr>
      <vt:lpstr>Git instruction</vt:lpstr>
      <vt:lpstr>Git instruction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add-nbo</dc:title>
  <dc:creator>이성진</dc:creator>
  <cp:lastModifiedBy>이성진</cp:lastModifiedBy>
  <cp:revision>28</cp:revision>
  <dcterms:created xsi:type="dcterms:W3CDTF">2022-03-23T02:37:01Z</dcterms:created>
  <dcterms:modified xsi:type="dcterms:W3CDTF">2022-03-23T05:45:16Z</dcterms:modified>
</cp:coreProperties>
</file>