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371" autoAdjust="0"/>
  </p:normalViewPr>
  <p:slideViewPr>
    <p:cSldViewPr>
      <p:cViewPr varScale="1">
        <p:scale>
          <a:sx n="99" d="100"/>
          <a:sy n="99" d="100"/>
        </p:scale>
        <p:origin x="-970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F9C9-E278-4FD5-A1E2-AB231D8D3D5A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A0D1-A93E-4D3F-B9AD-053252807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42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F9C9-E278-4FD5-A1E2-AB231D8D3D5A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A0D1-A93E-4D3F-B9AD-053252807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85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F9C9-E278-4FD5-A1E2-AB231D8D3D5A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A0D1-A93E-4D3F-B9AD-053252807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91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F9C9-E278-4FD5-A1E2-AB231D8D3D5A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A0D1-A93E-4D3F-B9AD-053252807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6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F9C9-E278-4FD5-A1E2-AB231D8D3D5A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A0D1-A93E-4D3F-B9AD-053252807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43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F9C9-E278-4FD5-A1E2-AB231D8D3D5A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A0D1-A93E-4D3F-B9AD-053252807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80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F9C9-E278-4FD5-A1E2-AB231D8D3D5A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A0D1-A93E-4D3F-B9AD-053252807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53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F9C9-E278-4FD5-A1E2-AB231D8D3D5A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A0D1-A93E-4D3F-B9AD-053252807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06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F9C9-E278-4FD5-A1E2-AB231D8D3D5A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A0D1-A93E-4D3F-B9AD-053252807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75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F9C9-E278-4FD5-A1E2-AB231D8D3D5A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A0D1-A93E-4D3F-B9AD-053252807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57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F9C9-E278-4FD5-A1E2-AB231D8D3D5A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A0D1-A93E-4D3F-B9AD-053252807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40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4F9C9-E278-4FD5-A1E2-AB231D8D3D5A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A0D1-A93E-4D3F-B9AD-053252807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228600"/>
            <a:ext cx="7772400" cy="1470025"/>
          </a:xfrm>
        </p:spPr>
        <p:txBody>
          <a:bodyPr/>
          <a:lstStyle/>
          <a:p>
            <a:r>
              <a:rPr lang="en-US" dirty="0" smtClean="0"/>
              <a:t>Project 1 Presentation</a:t>
            </a:r>
            <a:br>
              <a:rPr lang="en-US" dirty="0" smtClean="0"/>
            </a:br>
            <a:r>
              <a:rPr lang="en-US" dirty="0" smtClean="0"/>
              <a:t>Web – Design &amp;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800600"/>
            <a:ext cx="6400800" cy="11430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By: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Marco Peterson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689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IEEE Website</a:t>
            </a:r>
            <a:br>
              <a:rPr lang="en-US" dirty="0" smtClean="0"/>
            </a:br>
            <a:r>
              <a:rPr lang="en-US" dirty="0" smtClean="0"/>
              <a:t>Criteria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Member interaction</a:t>
            </a:r>
            <a:r>
              <a:rPr lang="en-US" dirty="0" smtClean="0"/>
              <a:t> through tools such as: forums, social media, RSS feeds, etc.</a:t>
            </a:r>
          </a:p>
          <a:p>
            <a:r>
              <a:rPr lang="en-US" b="1" dirty="0" smtClean="0"/>
              <a:t>Content</a:t>
            </a:r>
            <a:r>
              <a:rPr lang="en-US" dirty="0" smtClean="0"/>
              <a:t> including all of the following: student branch contact information, section contact information, information about current branch events, other content as is applicable to the student branch.</a:t>
            </a:r>
          </a:p>
          <a:p>
            <a:r>
              <a:rPr lang="en-US" b="1" dirty="0" smtClean="0"/>
              <a:t>Site Navigability</a:t>
            </a:r>
            <a:r>
              <a:rPr lang="en-US" dirty="0" smtClean="0"/>
              <a:t> including tools such as a search bar and site map.</a:t>
            </a:r>
          </a:p>
          <a:p>
            <a:r>
              <a:rPr lang="en-US" b="1" dirty="0" smtClean="0"/>
              <a:t>Presentation</a:t>
            </a:r>
            <a:r>
              <a:rPr lang="en-US" dirty="0" smtClean="0"/>
              <a:t> including effective use of graphics and layouts.  Please do not make pages crowded, dense, or hard to read.</a:t>
            </a:r>
          </a:p>
          <a:p>
            <a:r>
              <a:rPr lang="en-US" b="1" dirty="0" smtClean="0"/>
              <a:t>Portability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including support for a wide variety of browsers (including mobile browsers) and a short load time.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359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Point Deduction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/>
          <a:lstStyle/>
          <a:p>
            <a:r>
              <a:rPr lang="en-US" dirty="0" smtClean="0"/>
              <a:t>Not having an IEEE logo on all pages that follows the IEEE logo guidelines</a:t>
            </a:r>
          </a:p>
          <a:p>
            <a:r>
              <a:rPr lang="en-US" dirty="0" smtClean="0"/>
              <a:t>Copyright violations</a:t>
            </a:r>
          </a:p>
          <a:p>
            <a:r>
              <a:rPr lang="en-US" dirty="0" smtClean="0"/>
              <a:t>Broken links</a:t>
            </a:r>
          </a:p>
          <a:p>
            <a:r>
              <a:rPr lang="en-US" dirty="0" smtClean="0"/>
              <a:t>Spam/malware links</a:t>
            </a:r>
          </a:p>
          <a:p>
            <a:r>
              <a:rPr lang="en-US" dirty="0" smtClean="0"/>
              <a:t>Website down for maintenance for an extended period of time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377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Concept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243965" y="-186567"/>
            <a:ext cx="4808467" cy="8382001"/>
          </a:xfrm>
        </p:spPr>
      </p:pic>
    </p:spTree>
    <p:extLst>
      <p:ext uri="{BB962C8B-B14F-4D97-AF65-F5344CB8AC3E}">
        <p14:creationId xmlns:p14="http://schemas.microsoft.com/office/powerpoint/2010/main" val="4241779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0" y="-76200"/>
            <a:ext cx="121920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4333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115</Words>
  <Application>Microsoft Office PowerPoint</Application>
  <PresentationFormat>On-screen Show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Project 1 Presentation Web – Design &amp; Security</vt:lpstr>
      <vt:lpstr>IEEE Website Criteria </vt:lpstr>
      <vt:lpstr>Website Point Deduction</vt:lpstr>
      <vt:lpstr>Original Concept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 Presentation Web – Design &amp; Security</dc:title>
  <dc:creator>Marco</dc:creator>
  <cp:lastModifiedBy>Marco</cp:lastModifiedBy>
  <cp:revision>5</cp:revision>
  <dcterms:created xsi:type="dcterms:W3CDTF">2013-03-20T22:40:11Z</dcterms:created>
  <dcterms:modified xsi:type="dcterms:W3CDTF">2013-03-21T00:43:29Z</dcterms:modified>
</cp:coreProperties>
</file>