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301" r:id="rId3"/>
    <p:sldId id="302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16" r:id="rId16"/>
    <p:sldId id="317" r:id="rId17"/>
    <p:sldId id="278" r:id="rId18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Bell MT" panose="02020503060305020303" pitchFamily="18" charset="0"/>
      <p:regular r:id="rId28"/>
      <p:bold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0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0639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209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688C11E-CC20-430E-9F96-128DFA89A4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DF2BF8FE-D985-427A-902E-2D62F838D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B352083-EB02-4AF7-BDC1-61F4A0D89B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963AEC0-1AA5-4D26-BE65-DA6A4A3AAB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0DA0826E-D80E-498F-B58E-DB8DC5567D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55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D6A4EC15-C40B-4D71-A839-153842A38F9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F1687B3-813B-40A6-9181-5A92BEB4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0B91216-6511-451B-AFF4-7B58DAD5C76F}"/>
              </a:ext>
            </a:extLst>
          </p:cNvPr>
          <p:cNvSpPr txBox="1"/>
          <p:nvPr/>
        </p:nvSpPr>
        <p:spPr>
          <a:xfrm>
            <a:off x="984738" y="4412566"/>
            <a:ext cx="746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PLANO DE MOBILIDADE URBANA DE TUIUTI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18261" y="345984"/>
            <a:ext cx="4931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Plano Metodológico </a:t>
            </a:r>
            <a:endParaRPr lang="pt-BR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Mobilidade Urbana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80855" y="1643782"/>
            <a:ext cx="72800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Apresentar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aos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munícipes de 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Tuiuti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o plano de mobilidade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urbana;</a:t>
            </a:r>
          </a:p>
          <a:p>
            <a:pPr algn="just">
              <a:lnSpc>
                <a:spcPct val="150000"/>
              </a:lnSpc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Processo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desenvolvimento visa ampliar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os debates 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difundir o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assunto de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mobilidade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entre a população.</a:t>
            </a:r>
            <a:endParaRPr lang="pt-BR" sz="2000" dirty="0"/>
          </a:p>
        </p:txBody>
      </p:sp>
      <p:sp>
        <p:nvSpPr>
          <p:cNvPr id="8" name="Seta em curva para a direita 7"/>
          <p:cNvSpPr/>
          <p:nvPr/>
        </p:nvSpPr>
        <p:spPr>
          <a:xfrm>
            <a:off x="533390" y="1850816"/>
            <a:ext cx="576064" cy="892383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Seta em curva para a direita 8"/>
          <p:cNvSpPr/>
          <p:nvPr/>
        </p:nvSpPr>
        <p:spPr>
          <a:xfrm>
            <a:off x="531942" y="3422684"/>
            <a:ext cx="576064" cy="892383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3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21422" y="345984"/>
            <a:ext cx="7892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Participação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Social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Instrumento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fundamental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Plano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9261" y="1481882"/>
            <a:ext cx="79049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É imprescindível a participação social;</a:t>
            </a:r>
          </a:p>
          <a:p>
            <a:pPr algn="just"/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 aplicação dos mecanismos de descentralização de poder e de compartilhamento de responsabilidades;</a:t>
            </a:r>
          </a:p>
          <a:p>
            <a:pPr algn="just"/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Garantir que as medidas estabelecidas atendam às demandas prioritárias da sociedade;</a:t>
            </a:r>
          </a:p>
          <a:p>
            <a:pPr algn="just"/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 Administração Municipal deve implantar as etapas e estas acompanhadas pela sociedade, através   </a:t>
            </a:r>
          </a:p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de um </a:t>
            </a: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GRUPO DE TRABALHO</a:t>
            </a:r>
          </a:p>
          <a:p>
            <a:pPr algn="just"/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  LOCAL.</a:t>
            </a:r>
          </a:p>
          <a:p>
            <a:pPr algn="just"/>
            <a:endParaRPr lang="en-US" sz="2800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43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671093" y="622983"/>
            <a:ext cx="7472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Grupo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Trabalho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Local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80903" y="1531779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composto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Representantes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Administração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Municipal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Representantes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Universidade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São Francisco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Representantes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População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7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80" y="1245776"/>
            <a:ext cx="5832648" cy="561222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41837" y="287304"/>
            <a:ext cx="7998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Etapas do Plano Municipal de 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Mobilidade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Urbana: PMMU</a:t>
            </a:r>
          </a:p>
        </p:txBody>
      </p:sp>
    </p:spTree>
    <p:extLst>
      <p:ext uri="{BB962C8B-B14F-4D97-AF65-F5344CB8AC3E}">
        <p14:creationId xmlns:p14="http://schemas.microsoft.com/office/powerpoint/2010/main" val="415117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44452" y="622983"/>
            <a:ext cx="652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Vertentes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Operacionais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PMMU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5360" y="1855118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Medidas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PREVENTIVAS: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Ordenação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ocupação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solo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através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macrozoneamento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zoneamento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urbano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Medidas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CORRETIVAS: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Através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intervenções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áreas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críticas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Medidas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PROPOSITIVAS: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Através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projetos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estratégicos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Medidas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ESTRATÉGICAS: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Através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implantação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Diretrizes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Viárias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 da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gestão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outras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esferas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governamentais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7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04367"/>
              </p:ext>
            </p:extLst>
          </p:nvPr>
        </p:nvGraphicFramePr>
        <p:xfrm>
          <a:off x="396406" y="1804070"/>
          <a:ext cx="8496943" cy="3596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1981"/>
                <a:gridCol w="2831981"/>
                <a:gridCol w="2832981"/>
              </a:tblGrid>
              <a:tr h="3729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CRONOGRAMA PARA ENTREGA DOS PRODUTOS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294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Entregas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88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Produto 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Mobilização Social e Plano de trabalho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9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Produto 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Diagnóstico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9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Produto 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Prognóstico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28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Produto 4 </a:t>
                      </a:r>
                      <a:endParaRPr lang="pt-BR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(P1+P2+P3)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PMMO final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9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Audiência pública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34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380855" y="850940"/>
            <a:ext cx="81224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Formação do GRUPO DE TRABALHO LOCAL</a:t>
            </a:r>
          </a:p>
          <a:p>
            <a:endParaRPr lang="en-US" sz="2400" b="1" dirty="0"/>
          </a:p>
          <a:p>
            <a:endParaRPr lang="pt-BR" sz="24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22" y="1923146"/>
            <a:ext cx="5500908" cy="285210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990850" y="5513919"/>
            <a:ext cx="379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MUITO OBRIGADO!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9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0" y="150896"/>
            <a:ext cx="1118865" cy="11945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84" y="2929865"/>
            <a:ext cx="5561210" cy="289646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55693" y="1345474"/>
            <a:ext cx="8100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Acordo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entre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Universidade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São Francisco e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Prefeitura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Municipal,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fins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lucrativos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para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realização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objetivos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interesse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entre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partes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mediante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colaboração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mútua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6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475757" y="542686"/>
            <a:ext cx="7668243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Principal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Objetivo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do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Convênio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83567" y="1534849"/>
            <a:ext cx="7704856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Atendimento à Lei Federal nº 12.587 de 2012 que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estabelece 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Política Nacional de Mobilidade Urbana – PNMU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partir dessa necessidade, o município de 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Tuiuti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– SP buscou parceria junto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à Universidade São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Francisco para o desenvolvimento em conjunto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, do Plano Municipal de Mobilidade Urbana. </a:t>
            </a: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pt-BR" sz="2800" dirty="0"/>
              <a:t>	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544446" y="453706"/>
            <a:ext cx="70600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Instituições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Envolvidas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052736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Universidade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São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Francisco</a:t>
            </a: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Prefeitura Municipal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Tuiuti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Órgão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Articulador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Secretária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Cultura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do Estado de São Paulo</a:t>
            </a:r>
            <a:endParaRPr lang="pt-B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8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0855" y="404664"/>
            <a:ext cx="7193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Politica Nacional de Mobilidade Urbana </a:t>
            </a:r>
          </a:p>
          <a:p>
            <a:pPr algn="ct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 Lei 12.587 / 2012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4256" y="1481882"/>
            <a:ext cx="80084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 É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um instrumento de planejamento e gestão do Sistema Municipal de Mobilidade Urbana;</a:t>
            </a:r>
          </a:p>
          <a:p>
            <a:pPr algn="just"/>
            <a:endParaRPr lang="pt-BR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Tem intenção de planejar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crescimento das cidades de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forma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ordenada e sustentável. </a:t>
            </a:r>
          </a:p>
          <a:p>
            <a:pPr algn="just"/>
            <a:endParaRPr lang="pt-BR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Lei determina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que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esses planos priorizem o modo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transporte não motorizado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os serviços de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transporte público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coletivo.</a:t>
            </a:r>
          </a:p>
          <a:p>
            <a:pPr algn="just"/>
            <a:endParaRPr lang="pt-BR" sz="2000" dirty="0">
              <a:latin typeface="Bell MT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5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49728" y="363915"/>
            <a:ext cx="82188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Acessibilidade universal;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Desenvolvimento sustentável;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Equidade no acesso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e uso do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transporte público coletivo;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Eficiência, eficácia e efetividade na prestação dos serviços de transporte e na circulação urbana;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Segurança nos 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deslocamentos.</a:t>
            </a:r>
            <a:endParaRPr lang="pt-BR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21422" y="565121"/>
            <a:ext cx="7077472" cy="6389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Plano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 Mobilidade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Urbana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1" y="1043608"/>
            <a:ext cx="7760939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Seguirá as legislações e normas federais, estaduais 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municipais;</a:t>
            </a:r>
          </a:p>
          <a:p>
            <a:pPr algn="just">
              <a:buFont typeface="Wingdings" pitchFamily="2" charset="2"/>
              <a:buChar char="ü"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Será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desenvolvido tendo como referência os diversos planos de transporte e estudos técnicos que serão elaborados pelo Executivo Municipal e a Universidade São Francisco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Seguirá as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diretrizes dos Planos Diretores de cada Município;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732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57136" y="1026355"/>
            <a:ext cx="7760939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algn="just">
              <a:buFont typeface="Wingdings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Viabilizará a racionalização dos investimentos e proporcionará à população uma resposta às suas necessidades e uma melhora de qualidade de vida;</a:t>
            </a:r>
          </a:p>
          <a:p>
            <a:pPr algn="just"/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A lei determina que municípios com mais de 20 mil habitantes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devem elaborar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seus Planos de Mobilidade Urbana para que estejam aptos a receber recursos federais destinados à mobilidade </a:t>
            </a:r>
            <a:r>
              <a:rPr lang="pt-BR" sz="2800" dirty="0"/>
              <a:t>urbana.</a:t>
            </a:r>
          </a:p>
          <a:p>
            <a:pPr algn="just">
              <a:buFont typeface="Wingdings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65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0" y="287304"/>
            <a:ext cx="1118865" cy="11945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61990" y="407539"/>
            <a:ext cx="8604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Principais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bjetivos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do Plano de 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Mobilidade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Urbana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3" y="1604992"/>
            <a:ext cx="6056082" cy="42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6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526</Words>
  <Application>Microsoft Office PowerPoint</Application>
  <PresentationFormat>Apresentação na tela (4:3)</PresentationFormat>
  <Paragraphs>95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Comic Sans MS</vt:lpstr>
      <vt:lpstr>Wingdings</vt:lpstr>
      <vt:lpstr>Arial</vt:lpstr>
      <vt:lpstr>Calibri</vt:lpstr>
      <vt:lpstr>Bell MT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Silvino</dc:creator>
  <cp:lastModifiedBy>Rafael Machado</cp:lastModifiedBy>
  <cp:revision>44</cp:revision>
  <dcterms:modified xsi:type="dcterms:W3CDTF">2019-08-26T19:04:40Z</dcterms:modified>
</cp:coreProperties>
</file>