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F49B1-AAC9-4FE8-9B55-D9DCA677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Algorithms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8C3A0-EFA2-4424-AB13-06C9DD447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SECTION 6 - STACK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893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Peek operation of Stack (Array implementation)</a:t>
            </a:r>
          </a:p>
          <a:p>
            <a:endParaRPr lang="en-GB" dirty="0"/>
          </a:p>
          <a:p>
            <a:r>
              <a:rPr lang="en-GB" dirty="0"/>
              <a:t>peek()</a:t>
            </a:r>
          </a:p>
          <a:p>
            <a:r>
              <a:rPr lang="en-GB" dirty="0"/>
              <a:t>  if </a:t>
            </a:r>
            <a:r>
              <a:rPr lang="en-GB" dirty="0" err="1"/>
              <a:t>stackisEmpty</a:t>
            </a:r>
            <a:r>
              <a:rPr lang="en-GB" dirty="0"/>
              <a:t>()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print </a:t>
            </a:r>
            <a:r>
              <a:rPr lang="en-GB" dirty="0" err="1"/>
              <a:t>topOfStack</a:t>
            </a:r>
            <a:endParaRPr lang="en-GB" dirty="0"/>
          </a:p>
          <a:p>
            <a:endParaRPr lang="en-GB" dirty="0"/>
          </a:p>
          <a:p>
            <a:r>
              <a:rPr lang="en-GB" dirty="0"/>
              <a:t>Note: we use peek operation when we just to know what is on the top of stack.</a:t>
            </a:r>
          </a:p>
          <a:p>
            <a:r>
              <a:rPr lang="en-GB" dirty="0"/>
              <a:t>we don't remove it.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Time Complexity - Peek operation of Stack (Array implementation)</a:t>
            </a:r>
          </a:p>
          <a:p>
            <a:endParaRPr lang="en-IE" dirty="0"/>
          </a:p>
          <a:p>
            <a:r>
              <a:rPr lang="en-IE" dirty="0"/>
              <a:t>peek()</a:t>
            </a:r>
          </a:p>
          <a:p>
            <a:r>
              <a:rPr lang="en-IE" dirty="0"/>
              <a:t>  if </a:t>
            </a:r>
            <a:r>
              <a:rPr lang="en-IE" dirty="0" err="1"/>
              <a:t>stackisEmpty</a:t>
            </a:r>
            <a:r>
              <a:rPr lang="en-IE" dirty="0"/>
              <a:t>() ------------------------------------------------ O(1)</a:t>
            </a:r>
          </a:p>
          <a:p>
            <a:r>
              <a:rPr lang="en-IE" dirty="0"/>
              <a:t>    return error message ------------------------------------------- O(1)</a:t>
            </a:r>
          </a:p>
          <a:p>
            <a:r>
              <a:rPr lang="en-IE" dirty="0"/>
              <a:t>  else ------------------------------------------------------------- O(1)</a:t>
            </a:r>
          </a:p>
          <a:p>
            <a:r>
              <a:rPr lang="en-IE" dirty="0"/>
              <a:t>    print </a:t>
            </a:r>
            <a:r>
              <a:rPr lang="en-IE" dirty="0" err="1"/>
              <a:t>topOfStack</a:t>
            </a:r>
            <a:r>
              <a:rPr lang="en-IE" dirty="0"/>
              <a:t> ----------------------------------------------- O(1)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Time Complexity - O(1)</a:t>
            </a:r>
          </a:p>
          <a:p>
            <a:r>
              <a:rPr lang="en-IE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141575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IsEmpty</a:t>
            </a:r>
            <a:r>
              <a:rPr lang="en-GB" dirty="0"/>
              <a:t> operation of Stack (Array implementation)</a:t>
            </a:r>
          </a:p>
          <a:p>
            <a:endParaRPr lang="en-GB" dirty="0"/>
          </a:p>
          <a:p>
            <a:r>
              <a:rPr lang="en-GB" dirty="0" err="1"/>
              <a:t>IsEmpty</a:t>
            </a:r>
            <a:r>
              <a:rPr lang="en-GB" dirty="0"/>
              <a:t>()</a:t>
            </a:r>
          </a:p>
          <a:p>
            <a:r>
              <a:rPr lang="en-GB" dirty="0"/>
              <a:t>  if (</a:t>
            </a:r>
            <a:r>
              <a:rPr lang="en-GB" dirty="0" err="1"/>
              <a:t>topOfStack</a:t>
            </a:r>
            <a:r>
              <a:rPr lang="en-GB" dirty="0"/>
              <a:t> is -1)</a:t>
            </a:r>
          </a:p>
          <a:p>
            <a:r>
              <a:rPr lang="en-GB" dirty="0"/>
              <a:t>    return true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false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612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IsFull</a:t>
            </a:r>
            <a:r>
              <a:rPr lang="en-GB" dirty="0"/>
              <a:t> operation of Stack ( Array implementation )</a:t>
            </a:r>
          </a:p>
          <a:p>
            <a:endParaRPr lang="en-GB" dirty="0"/>
          </a:p>
          <a:p>
            <a:r>
              <a:rPr lang="en-GB" dirty="0" err="1"/>
              <a:t>IsFull</a:t>
            </a:r>
            <a:r>
              <a:rPr lang="en-GB" dirty="0"/>
              <a:t>():</a:t>
            </a:r>
          </a:p>
          <a:p>
            <a:r>
              <a:rPr lang="en-GB" dirty="0"/>
              <a:t>  if (</a:t>
            </a:r>
            <a:r>
              <a:rPr lang="en-GB" dirty="0" err="1"/>
              <a:t>topOfStack</a:t>
            </a:r>
            <a:r>
              <a:rPr lang="en-GB" dirty="0"/>
              <a:t> equals </a:t>
            </a:r>
            <a:r>
              <a:rPr lang="en-GB" dirty="0" err="1"/>
              <a:t>arr.size</a:t>
            </a:r>
            <a:r>
              <a:rPr lang="en-GB" dirty="0"/>
              <a:t>)</a:t>
            </a:r>
          </a:p>
          <a:p>
            <a:r>
              <a:rPr lang="en-GB" dirty="0"/>
              <a:t>    return true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false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68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Time Complexity - </a:t>
            </a:r>
            <a:r>
              <a:rPr lang="en-GB" dirty="0" err="1"/>
              <a:t>IsEmpty</a:t>
            </a:r>
            <a:r>
              <a:rPr lang="en-GB" dirty="0"/>
              <a:t> operation of Stack (Array implementation)</a:t>
            </a:r>
          </a:p>
          <a:p>
            <a:endParaRPr lang="en-GB" dirty="0"/>
          </a:p>
          <a:p>
            <a:r>
              <a:rPr lang="en-GB" dirty="0" err="1"/>
              <a:t>IsEmpty</a:t>
            </a:r>
            <a:r>
              <a:rPr lang="en-GB" dirty="0"/>
              <a:t>()</a:t>
            </a:r>
          </a:p>
          <a:p>
            <a:r>
              <a:rPr lang="en-GB" dirty="0"/>
              <a:t>  if (</a:t>
            </a:r>
            <a:r>
              <a:rPr lang="en-GB" dirty="0" err="1"/>
              <a:t>topOfStack</a:t>
            </a:r>
            <a:r>
              <a:rPr lang="en-GB" dirty="0"/>
              <a:t> is -1) --------------------------------- O(1)</a:t>
            </a:r>
          </a:p>
          <a:p>
            <a:r>
              <a:rPr lang="en-GB" dirty="0"/>
              <a:t>    return true ----------------------------------------- O(1)</a:t>
            </a:r>
          </a:p>
          <a:p>
            <a:r>
              <a:rPr lang="en-GB" dirty="0"/>
              <a:t>  else  ------------------------------------------------- O(1)</a:t>
            </a:r>
          </a:p>
          <a:p>
            <a:r>
              <a:rPr lang="en-GB" dirty="0"/>
              <a:t>    return false ----------------------------------------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479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Time Complexity - </a:t>
            </a:r>
            <a:r>
              <a:rPr lang="en-GB" dirty="0" err="1"/>
              <a:t>IsFull</a:t>
            </a:r>
            <a:r>
              <a:rPr lang="en-GB" dirty="0"/>
              <a:t> operation of Stack ( Array implementation )</a:t>
            </a:r>
          </a:p>
          <a:p>
            <a:endParaRPr lang="en-GB" dirty="0"/>
          </a:p>
          <a:p>
            <a:r>
              <a:rPr lang="en-GB" dirty="0" err="1"/>
              <a:t>IsFull</a:t>
            </a:r>
            <a:r>
              <a:rPr lang="en-GB" dirty="0"/>
              <a:t>():</a:t>
            </a:r>
          </a:p>
          <a:p>
            <a:r>
              <a:rPr lang="en-GB" dirty="0"/>
              <a:t>  if (</a:t>
            </a:r>
            <a:r>
              <a:rPr lang="en-GB" dirty="0" err="1"/>
              <a:t>topOfStack</a:t>
            </a:r>
            <a:r>
              <a:rPr lang="en-GB" dirty="0"/>
              <a:t> equals </a:t>
            </a:r>
            <a:r>
              <a:rPr lang="en-GB" dirty="0" err="1"/>
              <a:t>arr.size</a:t>
            </a:r>
            <a:r>
              <a:rPr lang="en-GB" dirty="0"/>
              <a:t>) --------------------------------- O(1)</a:t>
            </a:r>
          </a:p>
          <a:p>
            <a:r>
              <a:rPr lang="en-GB" dirty="0"/>
              <a:t>    return true --------------------------------------------------- O(1)</a:t>
            </a:r>
          </a:p>
          <a:p>
            <a:r>
              <a:rPr lang="en-GB" dirty="0"/>
              <a:t>  else ------------------------------------------------------------ O(1)</a:t>
            </a:r>
          </a:p>
          <a:p>
            <a:r>
              <a:rPr lang="en-GB" dirty="0"/>
              <a:t>    return false --------------------------------------------------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876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Deletion of Stack ( Array implementation )</a:t>
            </a:r>
          </a:p>
          <a:p>
            <a:endParaRPr lang="en-GB" dirty="0"/>
          </a:p>
          <a:p>
            <a:r>
              <a:rPr lang="en-GB" dirty="0" err="1"/>
              <a:t>deleteStack</a:t>
            </a:r>
            <a:r>
              <a:rPr lang="en-GB" dirty="0"/>
              <a:t> ():</a:t>
            </a:r>
          </a:p>
          <a:p>
            <a:r>
              <a:rPr lang="en-GB" dirty="0"/>
              <a:t>  </a:t>
            </a:r>
            <a:r>
              <a:rPr lang="en-GB" dirty="0" err="1"/>
              <a:t>arr</a:t>
            </a:r>
            <a:r>
              <a:rPr lang="en-GB" dirty="0"/>
              <a:t> = null</a:t>
            </a:r>
          </a:p>
          <a:p>
            <a:endParaRPr lang="en-GB" dirty="0"/>
          </a:p>
          <a:p>
            <a:r>
              <a:rPr lang="en-GB" dirty="0"/>
              <a:t>Time Complexity - Deletion of Stack ( Array implementation )</a:t>
            </a:r>
          </a:p>
          <a:p>
            <a:endParaRPr lang="en-GB" dirty="0"/>
          </a:p>
          <a:p>
            <a:r>
              <a:rPr lang="en-GB" dirty="0" err="1"/>
              <a:t>deleteStack</a:t>
            </a:r>
            <a:r>
              <a:rPr lang="en-GB" dirty="0"/>
              <a:t> ():</a:t>
            </a:r>
          </a:p>
          <a:p>
            <a:r>
              <a:rPr lang="en-GB" dirty="0"/>
              <a:t>  </a:t>
            </a:r>
            <a:r>
              <a:rPr lang="en-GB" dirty="0" err="1"/>
              <a:t>arr</a:t>
            </a:r>
            <a:r>
              <a:rPr lang="en-GB" dirty="0"/>
              <a:t> = null -------------------------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Total Complexity - O(1)</a:t>
            </a:r>
          </a:p>
          <a:p>
            <a:r>
              <a:rPr lang="en-GB" dirty="0"/>
              <a:t>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517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Time &amp; Space Complexity of Stack ( Array implementation):</a:t>
            </a:r>
          </a:p>
          <a:p>
            <a:endParaRPr lang="en-GB" dirty="0"/>
          </a:p>
          <a:p>
            <a:r>
              <a:rPr lang="en-GB" dirty="0"/>
              <a:t>Particulars         | Time Complexity | Space Complexity |</a:t>
            </a:r>
          </a:p>
          <a:p>
            <a:r>
              <a:rPr lang="en-GB" dirty="0" err="1"/>
              <a:t>createStack</a:t>
            </a:r>
            <a:r>
              <a:rPr lang="en-GB" dirty="0"/>
              <a:t>()   |   O(1)                    |     O(n)                     |</a:t>
            </a:r>
          </a:p>
          <a:p>
            <a:r>
              <a:rPr lang="en-GB" dirty="0"/>
              <a:t>push()                |   O(1)                    |     O(n)                     |</a:t>
            </a:r>
          </a:p>
          <a:p>
            <a:r>
              <a:rPr lang="en-GB" dirty="0"/>
              <a:t>pop()                 |   O(1)                    |     O(n)                     |</a:t>
            </a:r>
          </a:p>
          <a:p>
            <a:r>
              <a:rPr lang="en-GB" dirty="0"/>
              <a:t>peek()               |   O(1)                    |     O(n)                     |</a:t>
            </a:r>
          </a:p>
          <a:p>
            <a:r>
              <a:rPr lang="en-GB" dirty="0" err="1"/>
              <a:t>IsEmpty</a:t>
            </a:r>
            <a:r>
              <a:rPr lang="en-GB" dirty="0"/>
              <a:t>()           |   O(1)                    |     O(n)                     |</a:t>
            </a:r>
          </a:p>
          <a:p>
            <a:r>
              <a:rPr lang="en-GB" dirty="0" err="1"/>
              <a:t>IsFull</a:t>
            </a:r>
            <a:r>
              <a:rPr lang="en-GB" dirty="0"/>
              <a:t>()                |   O(1)                     |     O(n)                     |</a:t>
            </a:r>
          </a:p>
          <a:p>
            <a:r>
              <a:rPr lang="en-GB" dirty="0" err="1"/>
              <a:t>deleteStack</a:t>
            </a:r>
            <a:r>
              <a:rPr lang="en-GB" dirty="0"/>
              <a:t>()   |   O(1)                     |     O(n)                     |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296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F49B1-AAC9-4FE8-9B55-D9DCA677F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Algorithms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8C3A0-EFA2-4424-AB13-06C9DD447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SECTION 6 - QUEUE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732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Queue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Observations from above Picture:</a:t>
            </a:r>
          </a:p>
          <a:p>
            <a:r>
              <a:rPr lang="en-GB" dirty="0"/>
              <a:t>  - New addiction of members at end of the queue.</a:t>
            </a:r>
          </a:p>
          <a:p>
            <a:r>
              <a:rPr lang="en-GB" dirty="0"/>
              <a:t>  - First person in the queue is the first to get out from queue.</a:t>
            </a:r>
          </a:p>
          <a:p>
            <a:r>
              <a:rPr lang="en-GB" dirty="0"/>
              <a:t>  - follows FIFO (First in First Out) method.</a:t>
            </a:r>
          </a:p>
          <a:p>
            <a:endParaRPr lang="en-GB" dirty="0"/>
          </a:p>
          <a:p>
            <a:r>
              <a:rPr lang="en-GB" dirty="0"/>
              <a:t>- Property of Queue</a:t>
            </a:r>
          </a:p>
          <a:p>
            <a:r>
              <a:rPr lang="en-GB" dirty="0"/>
              <a:t> - follows FIFO (First in First Out) method.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023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and Why of Stack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Observation from above picture:</a:t>
            </a:r>
          </a:p>
          <a:p>
            <a:r>
              <a:rPr lang="en-GB" dirty="0"/>
              <a:t>Insertion/Removal of Bangles follows LIFO (Last in First Out) method.</a:t>
            </a:r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r>
              <a:rPr lang="en-GB" dirty="0"/>
              <a:t>When we need to create an application which utilizes 'last incoming data first'.</a:t>
            </a:r>
          </a:p>
          <a:p>
            <a:r>
              <a:rPr lang="en-GB" dirty="0"/>
              <a:t>Example: implementation of 'back' button in browser.</a:t>
            </a:r>
            <a:endParaRPr lang="en-IE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AC4051-5CD8-4657-B124-5F56736B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209" y="2366128"/>
            <a:ext cx="2514203" cy="17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learn queue?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need to create an application which utilizes 'first incoming data first'</a:t>
            </a:r>
          </a:p>
          <a:p>
            <a:pPr lvl="1"/>
            <a:r>
              <a:rPr lang="en-GB" dirty="0"/>
              <a:t>Example: implementation of 'billing counter'.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696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Common operation in Queue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createQueue</a:t>
            </a:r>
            <a:endParaRPr lang="en-GB" dirty="0"/>
          </a:p>
          <a:p>
            <a:r>
              <a:rPr lang="en-GB" dirty="0" err="1"/>
              <a:t>enQueue</a:t>
            </a:r>
            <a:endParaRPr lang="en-GB" dirty="0"/>
          </a:p>
          <a:p>
            <a:r>
              <a:rPr lang="en-GB" dirty="0" err="1"/>
              <a:t>deQueue</a:t>
            </a:r>
            <a:r>
              <a:rPr lang="en-GB" dirty="0"/>
              <a:t>()</a:t>
            </a:r>
          </a:p>
          <a:p>
            <a:r>
              <a:rPr lang="en-GB" dirty="0" err="1"/>
              <a:t>peekInQueue</a:t>
            </a:r>
            <a:r>
              <a:rPr lang="en-GB" dirty="0"/>
              <a:t>()</a:t>
            </a:r>
          </a:p>
          <a:p>
            <a:r>
              <a:rPr lang="en-GB" dirty="0" err="1"/>
              <a:t>isEmpty</a:t>
            </a:r>
            <a:endParaRPr lang="en-GB" dirty="0"/>
          </a:p>
          <a:p>
            <a:r>
              <a:rPr lang="en-GB" dirty="0" err="1"/>
              <a:t>isFull</a:t>
            </a:r>
            <a:r>
              <a:rPr lang="en-GB" dirty="0"/>
              <a:t>()</a:t>
            </a:r>
          </a:p>
          <a:p>
            <a:r>
              <a:rPr lang="en-GB" dirty="0" err="1"/>
              <a:t>deleteQueue</a:t>
            </a:r>
            <a:r>
              <a:rPr lang="en-GB" dirty="0"/>
              <a:t>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075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Implementation Options of Queue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Array</a:t>
            </a:r>
          </a:p>
          <a:p>
            <a:r>
              <a:rPr lang="en-GB" dirty="0"/>
              <a:t>  - Linear Queue</a:t>
            </a:r>
          </a:p>
          <a:p>
            <a:r>
              <a:rPr lang="en-GB" dirty="0"/>
              <a:t>  - Circular </a:t>
            </a:r>
            <a:r>
              <a:rPr lang="en-GB" dirty="0" err="1"/>
              <a:t>deQueue</a:t>
            </a:r>
            <a:endParaRPr lang="en-GB" dirty="0"/>
          </a:p>
          <a:p>
            <a:endParaRPr lang="en-GB" dirty="0"/>
          </a:p>
          <a:p>
            <a:r>
              <a:rPr lang="en-GB" dirty="0"/>
              <a:t>- Linked List</a:t>
            </a:r>
          </a:p>
          <a:p>
            <a:r>
              <a:rPr lang="en-GB" dirty="0"/>
              <a:t>  - Linear Queue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createQueue</a:t>
            </a:r>
            <a:r>
              <a:rPr lang="en-GB" dirty="0"/>
              <a:t>(size)</a:t>
            </a:r>
          </a:p>
          <a:p>
            <a:r>
              <a:rPr lang="en-GB" dirty="0"/>
              <a:t>    create a blank array of 'size'</a:t>
            </a:r>
          </a:p>
          <a:p>
            <a:r>
              <a:rPr lang="en-GB" dirty="0"/>
              <a:t>    </a:t>
            </a:r>
            <a:r>
              <a:rPr lang="en-GB" dirty="0" err="1"/>
              <a:t>inialize</a:t>
            </a:r>
            <a:r>
              <a:rPr lang="en-GB" dirty="0"/>
              <a:t> </a:t>
            </a:r>
            <a:r>
              <a:rPr lang="en-GB" dirty="0" err="1"/>
              <a:t>topOfQueue</a:t>
            </a:r>
            <a:r>
              <a:rPr lang="en-GB" dirty="0"/>
              <a:t>, </a:t>
            </a:r>
            <a:r>
              <a:rPr lang="en-GB" dirty="0" err="1"/>
              <a:t>beginningOfQueue</a:t>
            </a:r>
            <a:r>
              <a:rPr lang="en-GB" dirty="0"/>
              <a:t> to -1</a:t>
            </a:r>
          </a:p>
          <a:p>
            <a:endParaRPr lang="en-GB" dirty="0"/>
          </a:p>
          <a:p>
            <a:r>
              <a:rPr lang="en-GB" dirty="0"/>
              <a:t>Time Complexity - Creation of Linear Queue ( Array Implementation ):</a:t>
            </a:r>
          </a:p>
          <a:p>
            <a:r>
              <a:rPr lang="en-GB" dirty="0" err="1"/>
              <a:t>createQueue</a:t>
            </a:r>
            <a:r>
              <a:rPr lang="en-GB" dirty="0"/>
              <a:t>(size)</a:t>
            </a:r>
          </a:p>
          <a:p>
            <a:r>
              <a:rPr lang="en-GB" dirty="0"/>
              <a:t>  create a blank array of 'size' ----------------------------------- O(1)</a:t>
            </a:r>
          </a:p>
          <a:p>
            <a:r>
              <a:rPr lang="en-GB" dirty="0"/>
              <a:t>  </a:t>
            </a:r>
            <a:r>
              <a:rPr lang="en-GB" dirty="0" err="1"/>
              <a:t>inialize</a:t>
            </a:r>
            <a:r>
              <a:rPr lang="en-GB" dirty="0"/>
              <a:t> </a:t>
            </a:r>
            <a:r>
              <a:rPr lang="en-GB" dirty="0" err="1"/>
              <a:t>topOfQueue</a:t>
            </a:r>
            <a:r>
              <a:rPr lang="en-GB" dirty="0"/>
              <a:t>, </a:t>
            </a:r>
            <a:r>
              <a:rPr lang="en-GB" dirty="0" err="1"/>
              <a:t>beginningOfQueue</a:t>
            </a:r>
            <a:r>
              <a:rPr lang="en-GB" dirty="0"/>
              <a:t> to -1 ----------------------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994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enQueue</a:t>
            </a:r>
            <a:r>
              <a:rPr lang="en-GB" dirty="0"/>
              <a:t>(Value)</a:t>
            </a:r>
          </a:p>
          <a:p>
            <a:r>
              <a:rPr lang="en-GB" dirty="0"/>
              <a:t>  if Queue is full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topOfQueue</a:t>
            </a:r>
            <a:r>
              <a:rPr lang="en-GB" dirty="0"/>
              <a:t> + 1] = value</a:t>
            </a:r>
          </a:p>
          <a:p>
            <a:r>
              <a:rPr lang="en-GB" dirty="0"/>
              <a:t>    </a:t>
            </a:r>
            <a:r>
              <a:rPr lang="en-GB" dirty="0" err="1"/>
              <a:t>topOfQueue</a:t>
            </a:r>
            <a:r>
              <a:rPr lang="en-GB" dirty="0"/>
              <a:t> ++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091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Time Complexity - Enqueue operation of Linear Queue ( Array Implementation)</a:t>
            </a:r>
          </a:p>
          <a:p>
            <a:endParaRPr lang="en-GB" dirty="0"/>
          </a:p>
          <a:p>
            <a:r>
              <a:rPr lang="en-GB" dirty="0" err="1"/>
              <a:t>enQueue</a:t>
            </a:r>
            <a:r>
              <a:rPr lang="en-GB" dirty="0"/>
              <a:t>(Value)</a:t>
            </a:r>
          </a:p>
          <a:p>
            <a:r>
              <a:rPr lang="en-GB" dirty="0"/>
              <a:t>  if Queue is full  --------------------------------- O(1)</a:t>
            </a:r>
          </a:p>
          <a:p>
            <a:r>
              <a:rPr lang="en-GB" dirty="0"/>
              <a:t>    return error message ---------------------------- O(1)</a:t>
            </a:r>
          </a:p>
          <a:p>
            <a:r>
              <a:rPr lang="en-GB" dirty="0"/>
              <a:t>  else  --------------------------------------------- O(1)</a:t>
            </a:r>
          </a:p>
          <a:p>
            <a:r>
              <a:rPr lang="en-GB" dirty="0"/>
              <a:t>   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topOfQueue</a:t>
            </a:r>
            <a:r>
              <a:rPr lang="en-GB" dirty="0"/>
              <a:t> + 1] = value  -------------------- O(1)</a:t>
            </a:r>
          </a:p>
          <a:p>
            <a:r>
              <a:rPr lang="en-GB" dirty="0"/>
              <a:t>    </a:t>
            </a:r>
            <a:r>
              <a:rPr lang="en-GB" dirty="0" err="1"/>
              <a:t>topOfQueue</a:t>
            </a:r>
            <a:r>
              <a:rPr lang="en-GB" dirty="0"/>
              <a:t> ++ ----------------------------------- O(1)</a:t>
            </a:r>
          </a:p>
          <a:p>
            <a:endParaRPr lang="en-GB" dirty="0"/>
          </a:p>
          <a:p>
            <a:r>
              <a:rPr lang="en-GB" dirty="0"/>
              <a:t>Time Complexity  - O(1)</a:t>
            </a:r>
          </a:p>
          <a:p>
            <a:r>
              <a:rPr lang="en-GB" dirty="0"/>
              <a:t>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919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deQueue</a:t>
            </a:r>
            <a:r>
              <a:rPr lang="en-GB" dirty="0"/>
              <a:t>():</a:t>
            </a:r>
          </a:p>
          <a:p>
            <a:r>
              <a:rPr lang="en-GB" dirty="0"/>
              <a:t>  if queue is empty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print </a:t>
            </a:r>
            <a:r>
              <a:rPr lang="en-GB" dirty="0" err="1"/>
              <a:t>arr</a:t>
            </a:r>
            <a:r>
              <a:rPr lang="en-GB" dirty="0"/>
              <a:t> [</a:t>
            </a:r>
            <a:r>
              <a:rPr lang="en-GB" dirty="0" err="1"/>
              <a:t>beginningOfQueue</a:t>
            </a:r>
            <a:r>
              <a:rPr lang="en-GB" dirty="0"/>
              <a:t>]</a:t>
            </a:r>
          </a:p>
          <a:p>
            <a:r>
              <a:rPr lang="en-GB" dirty="0"/>
              <a:t>    </a:t>
            </a:r>
            <a:r>
              <a:rPr lang="en-GB" dirty="0" err="1"/>
              <a:t>beginningOfQueue</a:t>
            </a:r>
            <a:r>
              <a:rPr lang="en-GB" dirty="0"/>
              <a:t> ++</a:t>
            </a:r>
          </a:p>
          <a:p>
            <a:r>
              <a:rPr lang="en-GB" dirty="0"/>
              <a:t>    if ( </a:t>
            </a:r>
            <a:r>
              <a:rPr lang="en-GB" dirty="0" err="1"/>
              <a:t>beginningOfQueue</a:t>
            </a:r>
            <a:r>
              <a:rPr lang="en-GB" dirty="0"/>
              <a:t> &gt; </a:t>
            </a:r>
            <a:r>
              <a:rPr lang="en-GB" dirty="0" err="1"/>
              <a:t>endOfQueue</a:t>
            </a:r>
            <a:r>
              <a:rPr lang="en-GB" dirty="0"/>
              <a:t> ) // if last element in the Queue is Dequeue</a:t>
            </a:r>
          </a:p>
          <a:p>
            <a:r>
              <a:rPr lang="en-GB" dirty="0"/>
              <a:t>      </a:t>
            </a:r>
            <a:r>
              <a:rPr lang="en-GB" dirty="0" err="1"/>
              <a:t>beginningOfQueue</a:t>
            </a:r>
            <a:r>
              <a:rPr lang="en-GB" dirty="0"/>
              <a:t> = </a:t>
            </a:r>
            <a:r>
              <a:rPr lang="en-GB" dirty="0" err="1"/>
              <a:t>topOfQueue</a:t>
            </a:r>
            <a:r>
              <a:rPr lang="en-GB" dirty="0"/>
              <a:t> = -1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810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err="1"/>
              <a:t>deQueue</a:t>
            </a:r>
            <a:r>
              <a:rPr lang="en-IE" dirty="0"/>
              <a:t>():</a:t>
            </a:r>
          </a:p>
          <a:p>
            <a:r>
              <a:rPr lang="en-IE" dirty="0"/>
              <a:t>  if queue is empty ----------------------------------------------------------------------- O(1)</a:t>
            </a:r>
          </a:p>
          <a:p>
            <a:r>
              <a:rPr lang="en-IE" dirty="0"/>
              <a:t>    return error message ------------------------------------------------------------------ O(1)</a:t>
            </a:r>
          </a:p>
          <a:p>
            <a:r>
              <a:rPr lang="en-IE" dirty="0"/>
              <a:t>  else ------------------------------------------------------------------------------------ O(1)</a:t>
            </a:r>
          </a:p>
          <a:p>
            <a:r>
              <a:rPr lang="en-IE" dirty="0"/>
              <a:t>    print </a:t>
            </a:r>
            <a:r>
              <a:rPr lang="en-IE" dirty="0" err="1"/>
              <a:t>arr</a:t>
            </a:r>
            <a:r>
              <a:rPr lang="en-IE" dirty="0"/>
              <a:t> [</a:t>
            </a:r>
            <a:r>
              <a:rPr lang="en-IE" dirty="0" err="1"/>
              <a:t>beginningOfQueue</a:t>
            </a:r>
            <a:r>
              <a:rPr lang="en-IE" dirty="0"/>
              <a:t>] ---------------------------------------------------------- O(1)</a:t>
            </a:r>
          </a:p>
          <a:p>
            <a:r>
              <a:rPr lang="en-IE" dirty="0"/>
              <a:t>    </a:t>
            </a:r>
            <a:r>
              <a:rPr lang="en-IE" dirty="0" err="1"/>
              <a:t>beginningOfQueue</a:t>
            </a:r>
            <a:r>
              <a:rPr lang="en-IE" dirty="0"/>
              <a:t> ++ ------------------------------------------------------------------- O(1)</a:t>
            </a:r>
          </a:p>
          <a:p>
            <a:r>
              <a:rPr lang="en-IE" dirty="0"/>
              <a:t>    if ( </a:t>
            </a:r>
            <a:r>
              <a:rPr lang="en-IE" dirty="0" err="1"/>
              <a:t>beginningOfQueue</a:t>
            </a:r>
            <a:r>
              <a:rPr lang="en-IE" dirty="0"/>
              <a:t> &gt; </a:t>
            </a:r>
            <a:r>
              <a:rPr lang="en-IE" dirty="0" err="1"/>
              <a:t>endOfQueue</a:t>
            </a:r>
            <a:r>
              <a:rPr lang="en-IE" dirty="0"/>
              <a:t> ) // if last element in the Queue is Dequeue ------- O(1)</a:t>
            </a:r>
          </a:p>
          <a:p>
            <a:r>
              <a:rPr lang="en-IE" dirty="0"/>
              <a:t>      </a:t>
            </a:r>
            <a:r>
              <a:rPr lang="en-IE" dirty="0" err="1"/>
              <a:t>beginningOfQueue</a:t>
            </a:r>
            <a:r>
              <a:rPr lang="en-IE" dirty="0"/>
              <a:t> = </a:t>
            </a:r>
            <a:r>
              <a:rPr lang="en-IE" dirty="0" err="1"/>
              <a:t>topOfQueue</a:t>
            </a:r>
            <a:r>
              <a:rPr lang="en-IE" dirty="0"/>
              <a:t> = -1 -------------------------------------------------- O(1)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Time Complexity  - O(1)</a:t>
            </a:r>
          </a:p>
          <a:p>
            <a:r>
              <a:rPr lang="en-IE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192195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peek()</a:t>
            </a:r>
          </a:p>
          <a:p>
            <a:r>
              <a:rPr lang="en-GB" dirty="0"/>
              <a:t>  if queue is empty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print </a:t>
            </a:r>
            <a:r>
              <a:rPr lang="en-GB" dirty="0" err="1"/>
              <a:t>arr</a:t>
            </a:r>
            <a:r>
              <a:rPr lang="en-GB" dirty="0"/>
              <a:t> [</a:t>
            </a:r>
            <a:r>
              <a:rPr lang="en-GB" dirty="0" err="1"/>
              <a:t>beginningOfQueue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dirty="0"/>
              <a:t>peek()</a:t>
            </a:r>
          </a:p>
          <a:p>
            <a:r>
              <a:rPr lang="en-GB" dirty="0"/>
              <a:t>  if queue is empty ---------------------------------------- O(1)</a:t>
            </a:r>
          </a:p>
          <a:p>
            <a:r>
              <a:rPr lang="en-GB" dirty="0"/>
              <a:t>    return error message ----------------------------------- O(1)</a:t>
            </a:r>
          </a:p>
          <a:p>
            <a:r>
              <a:rPr lang="en-GB" dirty="0"/>
              <a:t>  else ----------------------------------------------------- O(1)</a:t>
            </a:r>
          </a:p>
          <a:p>
            <a:r>
              <a:rPr lang="en-GB" dirty="0"/>
              <a:t>    print </a:t>
            </a:r>
            <a:r>
              <a:rPr lang="en-GB" dirty="0" err="1"/>
              <a:t>arr</a:t>
            </a:r>
            <a:r>
              <a:rPr lang="en-GB" dirty="0"/>
              <a:t> [</a:t>
            </a:r>
            <a:r>
              <a:rPr lang="en-GB" dirty="0" err="1"/>
              <a:t>beginningOfQueue</a:t>
            </a:r>
            <a:r>
              <a:rPr lang="en-GB" dirty="0"/>
              <a:t>] 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397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isEmpty</a:t>
            </a:r>
            <a:r>
              <a:rPr lang="en-GB" dirty="0"/>
              <a:t> operation of Linear Queue ( Array Implementation ):</a:t>
            </a:r>
          </a:p>
          <a:p>
            <a:endParaRPr lang="en-GB" dirty="0"/>
          </a:p>
          <a:p>
            <a:r>
              <a:rPr lang="en-GB" dirty="0" err="1"/>
              <a:t>IsQueueEmpty</a:t>
            </a:r>
            <a:r>
              <a:rPr lang="en-GB" dirty="0"/>
              <a:t>()</a:t>
            </a:r>
          </a:p>
          <a:p>
            <a:r>
              <a:rPr lang="en-GB" dirty="0"/>
              <a:t>  if (</a:t>
            </a:r>
            <a:r>
              <a:rPr lang="en-GB" dirty="0" err="1"/>
              <a:t>beginningOfQueue</a:t>
            </a:r>
            <a:r>
              <a:rPr lang="en-GB" dirty="0"/>
              <a:t> == -1)</a:t>
            </a:r>
          </a:p>
          <a:p>
            <a:r>
              <a:rPr lang="en-GB" dirty="0"/>
              <a:t>    return true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false;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operations in Stack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CreateStack</a:t>
            </a:r>
            <a:r>
              <a:rPr lang="en-GB" dirty="0"/>
              <a:t>()</a:t>
            </a:r>
          </a:p>
          <a:p>
            <a:r>
              <a:rPr lang="en-GB" dirty="0"/>
              <a:t>Push()</a:t>
            </a:r>
          </a:p>
          <a:p>
            <a:r>
              <a:rPr lang="en-GB" dirty="0"/>
              <a:t>Pop()</a:t>
            </a:r>
          </a:p>
          <a:p>
            <a:r>
              <a:rPr lang="en-GB" dirty="0"/>
              <a:t>Peek()</a:t>
            </a:r>
          </a:p>
          <a:p>
            <a:r>
              <a:rPr lang="en-GB" dirty="0" err="1"/>
              <a:t>isEmpty</a:t>
            </a:r>
            <a:endParaRPr lang="en-GB" dirty="0"/>
          </a:p>
          <a:p>
            <a:r>
              <a:rPr lang="en-GB" dirty="0" err="1"/>
              <a:t>isFull</a:t>
            </a:r>
            <a:r>
              <a:rPr lang="en-GB" dirty="0"/>
              <a:t>()</a:t>
            </a:r>
          </a:p>
          <a:p>
            <a:r>
              <a:rPr lang="en-GB" dirty="0" err="1"/>
              <a:t>DeleteStack</a:t>
            </a:r>
            <a:r>
              <a:rPr lang="en-GB" dirty="0"/>
              <a:t>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6789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Time Complexity - </a:t>
            </a:r>
            <a:r>
              <a:rPr lang="en-GB" dirty="0" err="1"/>
              <a:t>isEmpty</a:t>
            </a:r>
            <a:r>
              <a:rPr lang="en-GB" dirty="0"/>
              <a:t> operation of Linear Queue ( Array Implementation ):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IsQueueEmpty</a:t>
            </a:r>
            <a:r>
              <a:rPr lang="en-GB" dirty="0"/>
              <a:t>()</a:t>
            </a:r>
          </a:p>
          <a:p>
            <a:r>
              <a:rPr lang="en-GB" dirty="0"/>
              <a:t>  if (</a:t>
            </a:r>
            <a:r>
              <a:rPr lang="en-GB" dirty="0" err="1"/>
              <a:t>beginningOfQueue</a:t>
            </a:r>
            <a:r>
              <a:rPr lang="en-GB" dirty="0"/>
              <a:t> == -1) ----------------- O(1)</a:t>
            </a:r>
          </a:p>
          <a:p>
            <a:r>
              <a:rPr lang="en-GB" dirty="0"/>
              <a:t>    return true ------------------------------- O(1)</a:t>
            </a:r>
          </a:p>
          <a:p>
            <a:r>
              <a:rPr lang="en-GB" dirty="0"/>
              <a:t>  else ---------------------------------------- O(1)</a:t>
            </a:r>
          </a:p>
          <a:p>
            <a:r>
              <a:rPr lang="en-GB" dirty="0"/>
              <a:t>    return false; ----------------------------- O(1)</a:t>
            </a:r>
          </a:p>
          <a:p>
            <a:endParaRPr lang="en-GB" dirty="0"/>
          </a:p>
          <a:p>
            <a:r>
              <a:rPr lang="en-GB" dirty="0"/>
              <a:t>    Time Complexity - O(1)</a:t>
            </a:r>
          </a:p>
          <a:p>
            <a:r>
              <a:rPr lang="en-GB" dirty="0"/>
              <a:t>    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2148529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IsFull</a:t>
            </a:r>
            <a:r>
              <a:rPr lang="en-GB" dirty="0"/>
              <a:t> operation of Linear Queue (Array Implementation)</a:t>
            </a:r>
          </a:p>
          <a:p>
            <a:endParaRPr lang="en-GB" dirty="0"/>
          </a:p>
          <a:p>
            <a:r>
              <a:rPr lang="en-GB" dirty="0" err="1"/>
              <a:t>isQueue</a:t>
            </a:r>
            <a:r>
              <a:rPr lang="en-GB" dirty="0"/>
              <a:t>()</a:t>
            </a:r>
          </a:p>
          <a:p>
            <a:r>
              <a:rPr lang="en-GB" dirty="0"/>
              <a:t>  if(</a:t>
            </a:r>
            <a:r>
              <a:rPr lang="en-GB" dirty="0" err="1"/>
              <a:t>topOfQueue</a:t>
            </a:r>
            <a:r>
              <a:rPr lang="en-GB" dirty="0"/>
              <a:t> == </a:t>
            </a:r>
            <a:r>
              <a:rPr lang="en-GB" dirty="0" err="1"/>
              <a:t>arr.length</a:t>
            </a:r>
            <a:r>
              <a:rPr lang="en-GB" dirty="0"/>
              <a:t> - 1)</a:t>
            </a:r>
          </a:p>
          <a:p>
            <a:r>
              <a:rPr lang="en-GB" dirty="0"/>
              <a:t>    return true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false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if you remove the first two position of the queue and ask the queue is</a:t>
            </a:r>
          </a:p>
          <a:p>
            <a:r>
              <a:rPr lang="en-GB" dirty="0"/>
              <a:t>full. The answer is yes. To overcome this problem we have to see circular Queue</a:t>
            </a:r>
          </a:p>
          <a:p>
            <a:r>
              <a:rPr lang="en-GB" dirty="0"/>
              <a:t>chapter.</a:t>
            </a:r>
          </a:p>
        </p:txBody>
      </p:sp>
    </p:spTree>
    <p:extLst>
      <p:ext uri="{BB962C8B-B14F-4D97-AF65-F5344CB8AC3E}">
        <p14:creationId xmlns:p14="http://schemas.microsoft.com/office/powerpoint/2010/main" val="1029586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Time Complexity - </a:t>
            </a:r>
            <a:r>
              <a:rPr lang="en-GB" dirty="0" err="1"/>
              <a:t>IsFull</a:t>
            </a:r>
            <a:r>
              <a:rPr lang="en-GB" dirty="0"/>
              <a:t> operation of Linear Queue (Array Implementation)</a:t>
            </a:r>
          </a:p>
          <a:p>
            <a:endParaRPr lang="en-GB" dirty="0"/>
          </a:p>
          <a:p>
            <a:r>
              <a:rPr lang="en-GB" dirty="0" err="1"/>
              <a:t>isQueue</a:t>
            </a:r>
            <a:r>
              <a:rPr lang="en-GB" dirty="0"/>
              <a:t>()</a:t>
            </a:r>
          </a:p>
          <a:p>
            <a:r>
              <a:rPr lang="en-GB" dirty="0"/>
              <a:t>  if(</a:t>
            </a:r>
            <a:r>
              <a:rPr lang="en-GB" dirty="0" err="1"/>
              <a:t>topOfQueue</a:t>
            </a:r>
            <a:r>
              <a:rPr lang="en-GB" dirty="0"/>
              <a:t> == </a:t>
            </a:r>
            <a:r>
              <a:rPr lang="en-GB" dirty="0" err="1"/>
              <a:t>arr.length</a:t>
            </a:r>
            <a:r>
              <a:rPr lang="en-GB" dirty="0"/>
              <a:t> - 1) ----------------- O(1)</a:t>
            </a:r>
          </a:p>
          <a:p>
            <a:r>
              <a:rPr lang="en-GB" dirty="0"/>
              <a:t>    return true ------------------------------------ O(1)</a:t>
            </a:r>
          </a:p>
          <a:p>
            <a:r>
              <a:rPr lang="en-GB" dirty="0"/>
              <a:t>  else --------------------------------------------- O(1)</a:t>
            </a:r>
          </a:p>
          <a:p>
            <a:r>
              <a:rPr lang="en-GB" dirty="0"/>
              <a:t>    return false -----------------------------------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Time Complexity - O(1)</a:t>
            </a:r>
          </a:p>
          <a:p>
            <a:r>
              <a:rPr lang="en-GB" dirty="0"/>
              <a:t>    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423750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Deleting a Linear Queue (Array Implementation)</a:t>
            </a:r>
          </a:p>
          <a:p>
            <a:r>
              <a:rPr lang="en-GB" dirty="0" err="1"/>
              <a:t>deleteQueue</a:t>
            </a:r>
            <a:r>
              <a:rPr lang="en-GB" dirty="0"/>
              <a:t>():</a:t>
            </a:r>
          </a:p>
          <a:p>
            <a:r>
              <a:rPr lang="en-GB" dirty="0"/>
              <a:t>  array = null</a:t>
            </a:r>
          </a:p>
          <a:p>
            <a:r>
              <a:rPr lang="en-GB" dirty="0"/>
              <a:t>---------------------------------------------------------------------------------------------------------------</a:t>
            </a:r>
          </a:p>
          <a:p>
            <a:r>
              <a:rPr lang="en-GB" dirty="0"/>
              <a:t>Time Complexity - Deleting a Linear Queue (Array Implementation)</a:t>
            </a:r>
          </a:p>
          <a:p>
            <a:r>
              <a:rPr lang="en-GB" dirty="0" err="1"/>
              <a:t>deleteQueue</a:t>
            </a:r>
            <a:r>
              <a:rPr lang="en-GB" dirty="0"/>
              <a:t>():</a:t>
            </a:r>
          </a:p>
          <a:p>
            <a:r>
              <a:rPr lang="en-GB" dirty="0"/>
              <a:t>  array = null 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2291153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 of Linear Queue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Time &amp; Space Complexity of Linear Queue    (Array Implementation)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Particulars            | Time Complexity | Space Complexity |</a:t>
            </a:r>
          </a:p>
          <a:p>
            <a:r>
              <a:rPr lang="en-GB" dirty="0" err="1"/>
              <a:t>createQueue</a:t>
            </a:r>
            <a:r>
              <a:rPr lang="en-GB" dirty="0"/>
              <a:t>()   |   O(1)                     |     O(n)                     |</a:t>
            </a:r>
          </a:p>
          <a:p>
            <a:r>
              <a:rPr lang="en-GB" dirty="0" err="1"/>
              <a:t>enQueue</a:t>
            </a:r>
            <a:r>
              <a:rPr lang="en-GB" dirty="0"/>
              <a:t>()          |   O(1)                     |     O(1)                      |</a:t>
            </a:r>
          </a:p>
          <a:p>
            <a:r>
              <a:rPr lang="en-GB" dirty="0"/>
              <a:t>Dequeue()          |   O(1)                     |     O(1)                      |</a:t>
            </a:r>
          </a:p>
          <a:p>
            <a:r>
              <a:rPr lang="en-GB" dirty="0"/>
              <a:t>peek()                  |   O(1)                     |     O(1)                      |</a:t>
            </a:r>
          </a:p>
          <a:p>
            <a:r>
              <a:rPr lang="en-GB" dirty="0" err="1"/>
              <a:t>IsEmpty</a:t>
            </a:r>
            <a:r>
              <a:rPr lang="en-GB" dirty="0"/>
              <a:t>()              |   O(1)                     |     O(1)                      |</a:t>
            </a:r>
          </a:p>
          <a:p>
            <a:r>
              <a:rPr lang="en-GB" dirty="0" err="1"/>
              <a:t>IsFull</a:t>
            </a:r>
            <a:r>
              <a:rPr lang="en-GB" dirty="0"/>
              <a:t>()                    |   O(1)                     |     O(1)                      |</a:t>
            </a:r>
          </a:p>
          <a:p>
            <a:r>
              <a:rPr lang="en-GB" dirty="0" err="1"/>
              <a:t>deleteQueue</a:t>
            </a:r>
            <a:r>
              <a:rPr lang="en-GB" dirty="0"/>
              <a:t>()   |   O(1)                     |     O(1)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3148326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Circular Queue ( 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deQueue</a:t>
            </a:r>
            <a:r>
              <a:rPr lang="en-GB" dirty="0"/>
              <a:t> operation causes blank cells Linear Queue (Array Implementation). We need to improve that.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74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Circular Queue ( 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Creation of Circular Queue( Array Implementation )</a:t>
            </a:r>
          </a:p>
          <a:p>
            <a:r>
              <a:rPr lang="en-GB" dirty="0" err="1"/>
              <a:t>createQueue</a:t>
            </a:r>
            <a:r>
              <a:rPr lang="en-GB" dirty="0"/>
              <a:t>(size)</a:t>
            </a:r>
          </a:p>
          <a:p>
            <a:r>
              <a:rPr lang="en-GB" dirty="0"/>
              <a:t>  create a blank array of 'size'</a:t>
            </a:r>
          </a:p>
          <a:p>
            <a:r>
              <a:rPr lang="en-GB" dirty="0"/>
              <a:t>  initialize top, start = -1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68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Circular Queue ( 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Complexity - Creation of Circular Queue( Array Implementation )</a:t>
            </a:r>
          </a:p>
          <a:p>
            <a:endParaRPr lang="en-GB" dirty="0"/>
          </a:p>
          <a:p>
            <a:r>
              <a:rPr lang="en-GB" dirty="0" err="1"/>
              <a:t>createQueue</a:t>
            </a:r>
            <a:r>
              <a:rPr lang="en-GB" dirty="0"/>
              <a:t>(size)</a:t>
            </a:r>
          </a:p>
          <a:p>
            <a:r>
              <a:rPr lang="en-GB" dirty="0"/>
              <a:t>  create a blank array of 'size' --------------------------- O(1)</a:t>
            </a:r>
          </a:p>
          <a:p>
            <a:r>
              <a:rPr lang="en-GB" dirty="0"/>
              <a:t>  initialize top, start = -1     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252895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How Circular Queue works: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enQueue</a:t>
            </a:r>
            <a:r>
              <a:rPr lang="en-GB" dirty="0"/>
              <a:t>(Value):</a:t>
            </a:r>
          </a:p>
          <a:p>
            <a:r>
              <a:rPr lang="en-GB" dirty="0"/>
              <a:t>  if (</a:t>
            </a:r>
            <a:r>
              <a:rPr lang="en-GB" dirty="0" err="1"/>
              <a:t>isQueueFull</a:t>
            </a:r>
            <a:r>
              <a:rPr lang="en-GB" dirty="0"/>
              <a:t>()) Print "Queue overflow error!"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if (</a:t>
            </a:r>
            <a:r>
              <a:rPr lang="en-GB" dirty="0" err="1"/>
              <a:t>topOfQueue</a:t>
            </a:r>
            <a:r>
              <a:rPr lang="en-GB" dirty="0"/>
              <a:t> + 1 == size) { //if top is already at last cell of array, then reset it to first cell</a:t>
            </a:r>
          </a:p>
          <a:p>
            <a:r>
              <a:rPr lang="en-GB" dirty="0"/>
              <a:t>      </a:t>
            </a:r>
            <a:r>
              <a:rPr lang="en-GB" dirty="0" err="1"/>
              <a:t>topOfQueue</a:t>
            </a:r>
            <a:r>
              <a:rPr lang="en-GB" dirty="0"/>
              <a:t> = 0;</a:t>
            </a:r>
          </a:p>
          <a:p>
            <a:r>
              <a:rPr lang="en-GB" dirty="0"/>
              <a:t>    else</a:t>
            </a:r>
          </a:p>
          <a:p>
            <a:r>
              <a:rPr lang="en-GB" dirty="0"/>
              <a:t>      </a:t>
            </a:r>
            <a:r>
              <a:rPr lang="en-GB" dirty="0" err="1"/>
              <a:t>topOfQueue</a:t>
            </a:r>
            <a:r>
              <a:rPr lang="en-GB" dirty="0"/>
              <a:t>++;</a:t>
            </a:r>
          </a:p>
          <a:p>
            <a:r>
              <a:rPr lang="en-GB" dirty="0"/>
              <a:t>   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topOfQueue</a:t>
            </a:r>
            <a:r>
              <a:rPr lang="en-GB" dirty="0"/>
              <a:t>] = value;</a:t>
            </a:r>
          </a:p>
        </p:txBody>
      </p:sp>
    </p:spTree>
    <p:extLst>
      <p:ext uri="{BB962C8B-B14F-4D97-AF65-F5344CB8AC3E}">
        <p14:creationId xmlns:p14="http://schemas.microsoft.com/office/powerpoint/2010/main" val="3000594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How Circular Queue works: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Time Complexity - Enqueue operation of Circular Queue (Array Implementation)</a:t>
            </a:r>
          </a:p>
          <a:p>
            <a:endParaRPr lang="en-GB" dirty="0"/>
          </a:p>
          <a:p>
            <a:r>
              <a:rPr lang="en-GB" dirty="0" err="1"/>
              <a:t>enQueue</a:t>
            </a:r>
            <a:r>
              <a:rPr lang="en-GB" dirty="0"/>
              <a:t>(Value):</a:t>
            </a:r>
          </a:p>
          <a:p>
            <a:r>
              <a:rPr lang="en-GB" dirty="0"/>
              <a:t>  if (</a:t>
            </a:r>
            <a:r>
              <a:rPr lang="en-GB" dirty="0" err="1"/>
              <a:t>isQueueFull</a:t>
            </a:r>
            <a:r>
              <a:rPr lang="en-GB" dirty="0"/>
              <a:t>()) Print "Queue overflow error!" ------------------------------------------------------------ O(1)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if (</a:t>
            </a:r>
            <a:r>
              <a:rPr lang="en-GB" dirty="0" err="1"/>
              <a:t>topOfQueue</a:t>
            </a:r>
            <a:r>
              <a:rPr lang="en-GB" dirty="0"/>
              <a:t> + 1 == size) { //if top is already at last cell of array, then reset it to first cell ------ O(1)</a:t>
            </a:r>
          </a:p>
          <a:p>
            <a:r>
              <a:rPr lang="en-GB" dirty="0"/>
              <a:t>      </a:t>
            </a:r>
            <a:r>
              <a:rPr lang="en-GB" dirty="0" err="1"/>
              <a:t>topOfQueue</a:t>
            </a:r>
            <a:r>
              <a:rPr lang="en-GB" dirty="0"/>
              <a:t> = 0; ----------------------------------------------------------------------------------------- O(1)</a:t>
            </a:r>
          </a:p>
          <a:p>
            <a:r>
              <a:rPr lang="en-GB" dirty="0"/>
              <a:t>    else ------------------------------------------------------------------------------------------------------ O(1)</a:t>
            </a:r>
          </a:p>
          <a:p>
            <a:r>
              <a:rPr lang="en-GB" dirty="0"/>
              <a:t>      </a:t>
            </a:r>
            <a:r>
              <a:rPr lang="en-GB" dirty="0" err="1"/>
              <a:t>topOfQueue</a:t>
            </a:r>
            <a:r>
              <a:rPr lang="en-GB" dirty="0"/>
              <a:t>++; ------------------------------------------------------------------------------------------- O(1)</a:t>
            </a:r>
          </a:p>
          <a:p>
            <a:r>
              <a:rPr lang="en-GB" dirty="0"/>
              <a:t>   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topOfQueue</a:t>
            </a:r>
            <a:r>
              <a:rPr lang="en-GB" dirty="0"/>
              <a:t>] = value; ----------------------------------------------------------------------------------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45803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options of Stack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 - Array</a:t>
            </a:r>
          </a:p>
          <a:p>
            <a:r>
              <a:rPr lang="en-GB" dirty="0"/>
              <a:t>    - Pros:</a:t>
            </a:r>
          </a:p>
          <a:p>
            <a:r>
              <a:rPr lang="en-GB" dirty="0"/>
              <a:t>      - Easy to implement</a:t>
            </a:r>
          </a:p>
          <a:p>
            <a:r>
              <a:rPr lang="en-GB" dirty="0"/>
              <a:t>    - Cons:</a:t>
            </a:r>
          </a:p>
          <a:p>
            <a:r>
              <a:rPr lang="en-GB" dirty="0"/>
              <a:t>      - Fixed Size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- Linked List:</a:t>
            </a:r>
          </a:p>
          <a:p>
            <a:r>
              <a:rPr lang="en-GB" dirty="0"/>
              <a:t>    - Pros:</a:t>
            </a:r>
          </a:p>
          <a:p>
            <a:r>
              <a:rPr lang="en-GB" dirty="0"/>
              <a:t>      - Variable Size</a:t>
            </a:r>
          </a:p>
          <a:p>
            <a:r>
              <a:rPr lang="en-GB" dirty="0"/>
              <a:t>    - Cons:</a:t>
            </a:r>
          </a:p>
          <a:p>
            <a:r>
              <a:rPr lang="en-GB" dirty="0"/>
              <a:t>      - Moderate in Implementation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2417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Dequeue operation of Circular Queue ( Array Implementation 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dequeue()</a:t>
            </a:r>
          </a:p>
          <a:p>
            <a:r>
              <a:rPr lang="en-GB" dirty="0"/>
              <a:t>  if (</a:t>
            </a:r>
            <a:r>
              <a:rPr lang="en-GB" dirty="0" err="1"/>
              <a:t>isQueueEmpty</a:t>
            </a:r>
            <a:r>
              <a:rPr lang="en-GB" dirty="0"/>
              <a:t>) Print (Queue underflow error)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Print (</a:t>
            </a:r>
            <a:r>
              <a:rPr lang="en-GB" dirty="0" err="1"/>
              <a:t>arr</a:t>
            </a:r>
            <a:r>
              <a:rPr lang="en-GB" dirty="0"/>
              <a:t>[start]);</a:t>
            </a:r>
          </a:p>
          <a:p>
            <a:r>
              <a:rPr lang="en-GB" dirty="0"/>
              <a:t>    if (start == </a:t>
            </a:r>
            <a:r>
              <a:rPr lang="en-GB" dirty="0" err="1"/>
              <a:t>topOfQueue</a:t>
            </a:r>
            <a:r>
              <a:rPr lang="en-GB" dirty="0"/>
              <a:t>) { // if there is only 1 element in Queue</a:t>
            </a:r>
          </a:p>
          <a:p>
            <a:r>
              <a:rPr lang="en-GB" dirty="0"/>
              <a:t>      start = </a:t>
            </a:r>
            <a:r>
              <a:rPr lang="en-GB" dirty="0" err="1"/>
              <a:t>topOfQueue</a:t>
            </a:r>
            <a:r>
              <a:rPr lang="en-GB" dirty="0"/>
              <a:t> = -1</a:t>
            </a:r>
          </a:p>
          <a:p>
            <a:r>
              <a:rPr lang="en-GB" dirty="0"/>
              <a:t>    else if (start + 1 == size) { // if start has reached end of array, then start again from 0</a:t>
            </a:r>
          </a:p>
          <a:p>
            <a:r>
              <a:rPr lang="en-GB" dirty="0"/>
              <a:t>      start=0;</a:t>
            </a:r>
          </a:p>
          <a:p>
            <a:r>
              <a:rPr lang="en-GB" dirty="0"/>
              <a:t>    else</a:t>
            </a:r>
          </a:p>
          <a:p>
            <a:r>
              <a:rPr lang="en-GB" dirty="0"/>
              <a:t>      start ++</a:t>
            </a:r>
          </a:p>
        </p:txBody>
      </p:sp>
    </p:spTree>
    <p:extLst>
      <p:ext uri="{BB962C8B-B14F-4D97-AF65-F5344CB8AC3E}">
        <p14:creationId xmlns:p14="http://schemas.microsoft.com/office/powerpoint/2010/main" val="1360061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Dequeue operation of Circular Queue ( Array Implementation 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/>
              <a:t>Time Complexity - Dequeue operation of Circular Queue ( Array Implementation 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dequeue()</a:t>
            </a:r>
          </a:p>
          <a:p>
            <a:r>
              <a:rPr lang="en-GB" dirty="0"/>
              <a:t>  if (</a:t>
            </a:r>
            <a:r>
              <a:rPr lang="en-GB" dirty="0" err="1"/>
              <a:t>isQueueEmpty</a:t>
            </a:r>
            <a:r>
              <a:rPr lang="en-GB" dirty="0"/>
              <a:t>) Print (Queue underflow error)  ----------------------------------------------------- O(1)</a:t>
            </a:r>
          </a:p>
          <a:p>
            <a:r>
              <a:rPr lang="en-GB" dirty="0"/>
              <a:t>  else  ------------------------------------------------------------------------------------------------ O(1)</a:t>
            </a:r>
          </a:p>
          <a:p>
            <a:r>
              <a:rPr lang="en-GB" dirty="0"/>
              <a:t>    Print (</a:t>
            </a:r>
            <a:r>
              <a:rPr lang="en-GB" dirty="0" err="1"/>
              <a:t>arr</a:t>
            </a:r>
            <a:r>
              <a:rPr lang="en-GB" dirty="0"/>
              <a:t>[start]);  ------------------------------------------------------------------------------- O(1)</a:t>
            </a:r>
          </a:p>
          <a:p>
            <a:r>
              <a:rPr lang="en-GB" dirty="0"/>
              <a:t>    if (start == </a:t>
            </a:r>
            <a:r>
              <a:rPr lang="en-GB" dirty="0" err="1"/>
              <a:t>topOfQueue</a:t>
            </a:r>
            <a:r>
              <a:rPr lang="en-GB" dirty="0"/>
              <a:t>) { // if there is only 1 element in Queue  --------------------------------- O(1)</a:t>
            </a:r>
          </a:p>
          <a:p>
            <a:r>
              <a:rPr lang="en-GB" dirty="0"/>
              <a:t>      start = </a:t>
            </a:r>
            <a:r>
              <a:rPr lang="en-GB" dirty="0" err="1"/>
              <a:t>topOfQueue</a:t>
            </a:r>
            <a:r>
              <a:rPr lang="en-GB" dirty="0"/>
              <a:t> = -1  ------------------------------------------------------------------------- O(1)</a:t>
            </a:r>
          </a:p>
          <a:p>
            <a:r>
              <a:rPr lang="en-GB" dirty="0"/>
              <a:t>    else if (start + 1 == size) { // if start has reached end of array, then start again from 0  ------- O(1)</a:t>
            </a:r>
          </a:p>
          <a:p>
            <a:r>
              <a:rPr lang="en-GB" dirty="0"/>
              <a:t>      start=0;  ---------------------------------------------------------------------------------------- O(1)</a:t>
            </a:r>
          </a:p>
          <a:p>
            <a:r>
              <a:rPr lang="en-GB" dirty="0"/>
              <a:t>    else  ---------------------------------------------------------------------------------------------- O(1)</a:t>
            </a:r>
          </a:p>
          <a:p>
            <a:r>
              <a:rPr lang="en-GB" dirty="0"/>
              <a:t>      start ++ -----------------------------------------------------------------------------------------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4054650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Peek operation of Circular Queue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peek()</a:t>
            </a:r>
          </a:p>
          <a:p>
            <a:r>
              <a:rPr lang="en-GB" dirty="0"/>
              <a:t>  if(!</a:t>
            </a:r>
            <a:r>
              <a:rPr lang="en-GB" dirty="0" err="1"/>
              <a:t>isQueueEmpty</a:t>
            </a:r>
            <a:r>
              <a:rPr lang="en-GB" dirty="0"/>
              <a:t>())</a:t>
            </a:r>
          </a:p>
          <a:p>
            <a:r>
              <a:rPr lang="en-GB" dirty="0"/>
              <a:t>    print(</a:t>
            </a:r>
            <a:r>
              <a:rPr lang="en-GB" dirty="0" err="1"/>
              <a:t>arr</a:t>
            </a:r>
            <a:r>
              <a:rPr lang="en-GB" dirty="0"/>
              <a:t>[start])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print ("The queue is empty")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317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Peek operation of Circular Queue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Time Complexity - Peek operation of Circular Queue (Array Implementation)</a:t>
            </a:r>
          </a:p>
          <a:p>
            <a:endParaRPr lang="en-GB" dirty="0"/>
          </a:p>
          <a:p>
            <a:r>
              <a:rPr lang="en-GB" dirty="0"/>
              <a:t>peek()</a:t>
            </a:r>
          </a:p>
          <a:p>
            <a:r>
              <a:rPr lang="en-GB" dirty="0"/>
              <a:t>  if(!</a:t>
            </a:r>
            <a:r>
              <a:rPr lang="en-GB" dirty="0" err="1"/>
              <a:t>isQueueEmpty</a:t>
            </a:r>
            <a:r>
              <a:rPr lang="en-GB" dirty="0"/>
              <a:t>())  ------------------------------------- O(1)</a:t>
            </a:r>
          </a:p>
          <a:p>
            <a:r>
              <a:rPr lang="en-GB" dirty="0"/>
              <a:t>    print(</a:t>
            </a:r>
            <a:r>
              <a:rPr lang="en-GB" dirty="0" err="1"/>
              <a:t>arr</a:t>
            </a:r>
            <a:r>
              <a:rPr lang="en-GB" dirty="0"/>
              <a:t>[start])  ------------------------------------- O(1)</a:t>
            </a:r>
          </a:p>
          <a:p>
            <a:r>
              <a:rPr lang="en-GB" dirty="0"/>
              <a:t>  else ----------------------------------------------------- O(1)</a:t>
            </a:r>
          </a:p>
          <a:p>
            <a:r>
              <a:rPr lang="en-GB" dirty="0"/>
              <a:t>    print ("The queue is empty") 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Time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3443221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IsEmpty</a:t>
            </a:r>
            <a:r>
              <a:rPr lang="en-GB" sz="2800" dirty="0"/>
              <a:t> operation of Circular Queue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isQueueEmpty</a:t>
            </a:r>
            <a:r>
              <a:rPr lang="en-GB" dirty="0"/>
              <a:t>()</a:t>
            </a:r>
          </a:p>
          <a:p>
            <a:r>
              <a:rPr lang="en-GB" dirty="0"/>
              <a:t>  if(</a:t>
            </a:r>
            <a:r>
              <a:rPr lang="en-GB" dirty="0" err="1"/>
              <a:t>topOfQueue</a:t>
            </a:r>
            <a:r>
              <a:rPr lang="en-GB" dirty="0"/>
              <a:t> == -1)</a:t>
            </a:r>
          </a:p>
          <a:p>
            <a:r>
              <a:rPr lang="en-GB" dirty="0"/>
              <a:t>    return true;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2953923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IsEmpty</a:t>
            </a:r>
            <a:r>
              <a:rPr lang="en-GB" sz="2800" dirty="0"/>
              <a:t> operation of Circular Queue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Time Complexity - </a:t>
            </a:r>
            <a:r>
              <a:rPr lang="en-GB" dirty="0" err="1"/>
              <a:t>IsEmpty</a:t>
            </a:r>
            <a:r>
              <a:rPr lang="en-GB" dirty="0"/>
              <a:t> operation of Circular Queue (Array Implementation)</a:t>
            </a:r>
          </a:p>
          <a:p>
            <a:endParaRPr lang="en-GB" dirty="0"/>
          </a:p>
          <a:p>
            <a:r>
              <a:rPr lang="en-GB" dirty="0" err="1"/>
              <a:t>isQueueEmpty</a:t>
            </a:r>
            <a:r>
              <a:rPr lang="en-GB" dirty="0"/>
              <a:t>()</a:t>
            </a:r>
          </a:p>
          <a:p>
            <a:r>
              <a:rPr lang="en-GB" dirty="0"/>
              <a:t> if(</a:t>
            </a:r>
            <a:r>
              <a:rPr lang="en-GB" dirty="0" err="1"/>
              <a:t>topOfQueue</a:t>
            </a:r>
            <a:r>
              <a:rPr lang="en-GB" dirty="0"/>
              <a:t> == -1) ------------------------------------- O(1)</a:t>
            </a:r>
          </a:p>
          <a:p>
            <a:r>
              <a:rPr lang="en-GB" dirty="0"/>
              <a:t>   return true; ------------------------------------------- O(1)</a:t>
            </a:r>
          </a:p>
          <a:p>
            <a:r>
              <a:rPr lang="en-GB" dirty="0"/>
              <a:t> else  ---------------------------------------------------- O(1)</a:t>
            </a:r>
          </a:p>
          <a:p>
            <a:r>
              <a:rPr lang="en-GB" dirty="0"/>
              <a:t>   return false; ------------------------------------------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Time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289435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IsFull</a:t>
            </a:r>
            <a:r>
              <a:rPr lang="en-GB" sz="2800" dirty="0"/>
              <a:t> operation of Circular Queue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isQueueFull</a:t>
            </a:r>
            <a:r>
              <a:rPr lang="en-GB" dirty="0"/>
              <a:t>()</a:t>
            </a:r>
          </a:p>
          <a:p>
            <a:r>
              <a:rPr lang="en-GB" dirty="0"/>
              <a:t>  if ( </a:t>
            </a:r>
            <a:r>
              <a:rPr lang="en-GB" dirty="0" err="1"/>
              <a:t>topOfQueue</a:t>
            </a:r>
            <a:r>
              <a:rPr lang="en-GB" dirty="0"/>
              <a:t> + 1 == start ){ //if we have completed a circle, then we can say the queue is full</a:t>
            </a:r>
          </a:p>
          <a:p>
            <a:r>
              <a:rPr lang="en-GB" dirty="0"/>
              <a:t>    return true;</a:t>
            </a:r>
          </a:p>
          <a:p>
            <a:r>
              <a:rPr lang="en-GB" dirty="0"/>
              <a:t>  else if((start = 0) &amp;&amp; (</a:t>
            </a:r>
            <a:r>
              <a:rPr lang="en-GB" dirty="0" err="1"/>
              <a:t>topOfQueue</a:t>
            </a:r>
            <a:r>
              <a:rPr lang="en-GB" dirty="0"/>
              <a:t> + 1 = size)) {// Trivial case of Queue being full</a:t>
            </a:r>
          </a:p>
          <a:p>
            <a:r>
              <a:rPr lang="en-GB" dirty="0"/>
              <a:t>    return true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2212909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IsFull</a:t>
            </a:r>
            <a:r>
              <a:rPr lang="en-GB" sz="2800" dirty="0"/>
              <a:t> operation of Circular Queue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Time Complexity - </a:t>
            </a:r>
            <a:r>
              <a:rPr lang="en-GB" dirty="0" err="1"/>
              <a:t>IsFull</a:t>
            </a:r>
            <a:r>
              <a:rPr lang="en-GB" dirty="0"/>
              <a:t> operation of Circular Queue (Array Implementation)</a:t>
            </a:r>
          </a:p>
          <a:p>
            <a:endParaRPr lang="en-GB" dirty="0"/>
          </a:p>
          <a:p>
            <a:r>
              <a:rPr lang="en-GB" dirty="0" err="1"/>
              <a:t>isQueueFull</a:t>
            </a:r>
            <a:r>
              <a:rPr lang="en-GB" dirty="0"/>
              <a:t>()</a:t>
            </a:r>
          </a:p>
          <a:p>
            <a:r>
              <a:rPr lang="en-GB" dirty="0"/>
              <a:t>  if ( </a:t>
            </a:r>
            <a:r>
              <a:rPr lang="en-GB" dirty="0" err="1"/>
              <a:t>topOfQueue</a:t>
            </a:r>
            <a:r>
              <a:rPr lang="en-GB" dirty="0"/>
              <a:t> + 1 == start ){ //if we have completed a circle, then we can say the queue is full  ----- O(1)</a:t>
            </a:r>
          </a:p>
          <a:p>
            <a:r>
              <a:rPr lang="en-GB" dirty="0"/>
              <a:t>    return true; ------------------------------------------------------------------------------------------ O(1)</a:t>
            </a:r>
          </a:p>
          <a:p>
            <a:r>
              <a:rPr lang="en-GB" dirty="0"/>
              <a:t>  else if((start = 0) &amp;&amp; (</a:t>
            </a:r>
            <a:r>
              <a:rPr lang="en-GB" dirty="0" err="1"/>
              <a:t>topOfQueue</a:t>
            </a:r>
            <a:r>
              <a:rPr lang="en-GB" dirty="0"/>
              <a:t> + 1 = size)) {// Trivial case of Queue being full  ------------------- O(1)</a:t>
            </a:r>
          </a:p>
          <a:p>
            <a:r>
              <a:rPr lang="en-GB" dirty="0"/>
              <a:t>    return true ------------------------------------------------------------------------------------------- O(1)</a:t>
            </a:r>
          </a:p>
          <a:p>
            <a:r>
              <a:rPr lang="en-GB" dirty="0"/>
              <a:t>  else ---------------------------------------------------------------------------------------------------- O(1)</a:t>
            </a:r>
          </a:p>
          <a:p>
            <a:r>
              <a:rPr lang="en-GB" dirty="0"/>
              <a:t>    return false  ----------------------------------------------------------------------------------------- O(1)</a:t>
            </a:r>
          </a:p>
          <a:p>
            <a:endParaRPr lang="en-GB" dirty="0"/>
          </a:p>
          <a:p>
            <a:r>
              <a:rPr lang="en-GB" dirty="0"/>
              <a:t>    Time Complexity - O(1)</a:t>
            </a:r>
          </a:p>
          <a:p>
            <a:r>
              <a:rPr lang="en-GB" dirty="0"/>
              <a:t>    Time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2480576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Deleting a Circular Queue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deleteStack</a:t>
            </a:r>
            <a:r>
              <a:rPr lang="en-GB" dirty="0"/>
              <a:t>():</a:t>
            </a:r>
          </a:p>
          <a:p>
            <a:r>
              <a:rPr lang="en-GB" dirty="0"/>
              <a:t>  array = null:</a:t>
            </a:r>
          </a:p>
          <a:p>
            <a:r>
              <a:rPr lang="en-GB" dirty="0"/>
              <a:t>------------------------------------------------------------------------------</a:t>
            </a:r>
          </a:p>
          <a:p>
            <a:r>
              <a:rPr lang="en-GB" dirty="0"/>
              <a:t>Time Complexity - Deleting a Circular Queue (Array Implementation)</a:t>
            </a:r>
          </a:p>
          <a:p>
            <a:endParaRPr lang="en-GB" dirty="0"/>
          </a:p>
          <a:p>
            <a:r>
              <a:rPr lang="en-GB" dirty="0" err="1"/>
              <a:t>deleteStack</a:t>
            </a:r>
            <a:r>
              <a:rPr lang="en-GB" dirty="0"/>
              <a:t>():</a:t>
            </a:r>
          </a:p>
          <a:p>
            <a:r>
              <a:rPr lang="en-GB" dirty="0"/>
              <a:t>  array = null: 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Time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1901680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Time &amp; Space Complexity of Circular Queue  (Array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Particulars     		| Time Complexity | Space Complexity |</a:t>
            </a:r>
          </a:p>
          <a:p>
            <a:r>
              <a:rPr lang="en-GB" dirty="0" err="1"/>
              <a:t>createQueue</a:t>
            </a:r>
            <a:r>
              <a:rPr lang="en-GB" dirty="0"/>
              <a:t>()    |   O(1)                    |                 O(n)         |</a:t>
            </a:r>
          </a:p>
          <a:p>
            <a:r>
              <a:rPr lang="en-GB" dirty="0" err="1"/>
              <a:t>enQueue</a:t>
            </a:r>
            <a:r>
              <a:rPr lang="en-GB" dirty="0"/>
              <a:t>()           |   O(1)                    |                 O(1)         |</a:t>
            </a:r>
          </a:p>
          <a:p>
            <a:r>
              <a:rPr lang="en-GB" dirty="0"/>
              <a:t>Dequeue()           |   O(1)                    |                 O(1)         |</a:t>
            </a:r>
          </a:p>
          <a:p>
            <a:r>
              <a:rPr lang="en-GB" dirty="0"/>
              <a:t>peek()                   |   O(1)                    |                 O(1)         |</a:t>
            </a:r>
          </a:p>
          <a:p>
            <a:r>
              <a:rPr lang="en-GB" dirty="0" err="1"/>
              <a:t>IsEmpty</a:t>
            </a:r>
            <a:r>
              <a:rPr lang="en-GB" dirty="0"/>
              <a:t>()               |   O(1)                    |                 O(1)         |</a:t>
            </a:r>
          </a:p>
          <a:p>
            <a:r>
              <a:rPr lang="en-GB" dirty="0" err="1"/>
              <a:t>IsFull</a:t>
            </a:r>
            <a:r>
              <a:rPr lang="en-GB" dirty="0"/>
              <a:t>()                    |   O(1)                     |                 O(1)         |</a:t>
            </a:r>
          </a:p>
          <a:p>
            <a:r>
              <a:rPr lang="en-GB" dirty="0" err="1"/>
              <a:t>deleteQueue</a:t>
            </a:r>
            <a:r>
              <a:rPr lang="en-GB" dirty="0"/>
              <a:t>()    |   O(1)                     |                 O(1)         |</a:t>
            </a:r>
          </a:p>
        </p:txBody>
      </p:sp>
    </p:spTree>
    <p:extLst>
      <p:ext uri="{BB962C8B-B14F-4D97-AF65-F5344CB8AC3E}">
        <p14:creationId xmlns:p14="http://schemas.microsoft.com/office/powerpoint/2010/main" val="41422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CreateStack</a:t>
            </a:r>
            <a:r>
              <a:rPr lang="en-GB" dirty="0"/>
              <a:t>(int Size):</a:t>
            </a:r>
          </a:p>
          <a:p>
            <a:r>
              <a:rPr lang="en-GB" dirty="0"/>
              <a:t>    Create blank array of 'size'</a:t>
            </a:r>
          </a:p>
          <a:p>
            <a:r>
              <a:rPr lang="en-GB" dirty="0"/>
              <a:t>    initialize variable '</a:t>
            </a:r>
            <a:r>
              <a:rPr lang="en-GB" dirty="0" err="1"/>
              <a:t>topOfStack</a:t>
            </a:r>
            <a:r>
              <a:rPr lang="en-GB" dirty="0"/>
              <a:t>' to -1</a:t>
            </a:r>
          </a:p>
          <a:p>
            <a:endParaRPr lang="en-GB" dirty="0"/>
          </a:p>
          <a:p>
            <a:r>
              <a:rPr lang="en-GB" dirty="0"/>
              <a:t>Time Complexity - Create Stack ( Array Implementation )</a:t>
            </a:r>
          </a:p>
          <a:p>
            <a:r>
              <a:rPr lang="en-GB" dirty="0" err="1"/>
              <a:t>CreateStack</a:t>
            </a:r>
            <a:r>
              <a:rPr lang="en-GB" dirty="0"/>
              <a:t>(int Size):</a:t>
            </a:r>
          </a:p>
          <a:p>
            <a:r>
              <a:rPr lang="en-GB" dirty="0"/>
              <a:t>  Create blank array of 'size' --------------------------------------- O(1)</a:t>
            </a:r>
          </a:p>
          <a:p>
            <a:r>
              <a:rPr lang="en-GB" dirty="0"/>
              <a:t>  initialize variable '</a:t>
            </a:r>
            <a:r>
              <a:rPr lang="en-GB" dirty="0" err="1"/>
              <a:t>topOfStack</a:t>
            </a:r>
            <a:r>
              <a:rPr lang="en-GB" dirty="0"/>
              <a:t>' to -1 -----------------------------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3036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Creation of Queue(Linked List Implementation):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createdQueue</a:t>
            </a:r>
            <a:r>
              <a:rPr lang="en-GB" dirty="0"/>
              <a:t>()</a:t>
            </a:r>
          </a:p>
          <a:p>
            <a:r>
              <a:rPr lang="en-GB" dirty="0"/>
              <a:t>  </a:t>
            </a:r>
            <a:r>
              <a:rPr lang="en-GB" dirty="0" err="1"/>
              <a:t>createa</a:t>
            </a:r>
            <a:r>
              <a:rPr lang="en-GB" dirty="0"/>
              <a:t> blank </a:t>
            </a:r>
            <a:r>
              <a:rPr lang="en-GB" dirty="0" err="1"/>
              <a:t>SingleLinkedList</a:t>
            </a:r>
            <a:endParaRPr lang="en-GB" dirty="0"/>
          </a:p>
          <a:p>
            <a:r>
              <a:rPr lang="en-GB" dirty="0"/>
              <a:t>-------------------------------------------------------------------------------</a:t>
            </a:r>
          </a:p>
          <a:p>
            <a:r>
              <a:rPr lang="en-GB" dirty="0"/>
              <a:t>Time Complexity - Creation of Queue(Linked List Implementation):</a:t>
            </a:r>
          </a:p>
          <a:p>
            <a:endParaRPr lang="en-GB" dirty="0"/>
          </a:p>
          <a:p>
            <a:r>
              <a:rPr lang="en-GB" dirty="0" err="1"/>
              <a:t>createdQueue</a:t>
            </a:r>
            <a:r>
              <a:rPr lang="en-GB" dirty="0"/>
              <a:t>()</a:t>
            </a:r>
          </a:p>
          <a:p>
            <a:r>
              <a:rPr lang="en-GB" dirty="0"/>
              <a:t>  </a:t>
            </a:r>
            <a:r>
              <a:rPr lang="en-GB" dirty="0" err="1"/>
              <a:t>createa</a:t>
            </a:r>
            <a:r>
              <a:rPr lang="en-GB" dirty="0"/>
              <a:t> blank </a:t>
            </a:r>
            <a:r>
              <a:rPr lang="en-GB" dirty="0" err="1"/>
              <a:t>SingleLinkedList</a:t>
            </a:r>
            <a:endParaRPr lang="en-GB" dirty="0"/>
          </a:p>
          <a:p>
            <a:endParaRPr lang="en-GB" dirty="0"/>
          </a:p>
          <a:p>
            <a:r>
              <a:rPr lang="en-GB" dirty="0"/>
              <a:t>Time </a:t>
            </a:r>
            <a:r>
              <a:rPr lang="en-GB" dirty="0" err="1"/>
              <a:t>Complexit</a:t>
            </a:r>
            <a:r>
              <a:rPr lang="en-GB" dirty="0"/>
              <a:t>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901850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Enqueue operation of Queue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enQueue</a:t>
            </a:r>
            <a:r>
              <a:rPr lang="en-GB" dirty="0"/>
              <a:t> (</a:t>
            </a:r>
            <a:r>
              <a:rPr lang="en-GB" dirty="0" err="1"/>
              <a:t>nodeValue</a:t>
            </a:r>
            <a:r>
              <a:rPr lang="en-GB" dirty="0"/>
              <a:t>):</a:t>
            </a:r>
          </a:p>
          <a:p>
            <a:r>
              <a:rPr lang="en-GB" dirty="0"/>
              <a:t>  create a node</a:t>
            </a:r>
          </a:p>
          <a:p>
            <a:r>
              <a:rPr lang="en-GB" dirty="0"/>
              <a:t>  </a:t>
            </a:r>
            <a:r>
              <a:rPr lang="en-GB" dirty="0" err="1"/>
              <a:t>node.value</a:t>
            </a:r>
            <a:r>
              <a:rPr lang="en-GB" dirty="0"/>
              <a:t> = </a:t>
            </a:r>
            <a:r>
              <a:rPr lang="en-GB" dirty="0" err="1"/>
              <a:t>nodeValue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node.next</a:t>
            </a:r>
            <a:r>
              <a:rPr lang="en-GB" dirty="0"/>
              <a:t> = null</a:t>
            </a:r>
          </a:p>
          <a:p>
            <a:r>
              <a:rPr lang="en-GB" dirty="0"/>
              <a:t>  if tail equals null //if queue is empty</a:t>
            </a:r>
          </a:p>
          <a:p>
            <a:r>
              <a:rPr lang="en-GB" dirty="0"/>
              <a:t>    head = tail = node</a:t>
            </a:r>
          </a:p>
          <a:p>
            <a:r>
              <a:rPr lang="en-GB" dirty="0"/>
              <a:t>  else //if queue is not empty</a:t>
            </a:r>
          </a:p>
          <a:p>
            <a:r>
              <a:rPr lang="en-GB" dirty="0"/>
              <a:t>    </a:t>
            </a:r>
            <a:r>
              <a:rPr lang="en-GB" dirty="0" err="1"/>
              <a:t>tail.next</a:t>
            </a:r>
            <a:r>
              <a:rPr lang="en-GB" dirty="0"/>
              <a:t>= node</a:t>
            </a:r>
          </a:p>
          <a:p>
            <a:r>
              <a:rPr lang="en-GB" dirty="0"/>
              <a:t>    tail = node</a:t>
            </a:r>
          </a:p>
        </p:txBody>
      </p:sp>
    </p:spTree>
    <p:extLst>
      <p:ext uri="{BB962C8B-B14F-4D97-AF65-F5344CB8AC3E}">
        <p14:creationId xmlns:p14="http://schemas.microsoft.com/office/powerpoint/2010/main" val="3774478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Enqueue operation of Queue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Time </a:t>
            </a:r>
            <a:r>
              <a:rPr lang="en-GB" dirty="0" err="1"/>
              <a:t>Complexit</a:t>
            </a:r>
            <a:r>
              <a:rPr lang="en-GB" dirty="0"/>
              <a:t> - Enqueue operation of Queue (Linked List Implementation)</a:t>
            </a:r>
          </a:p>
          <a:p>
            <a:endParaRPr lang="en-GB" dirty="0"/>
          </a:p>
          <a:p>
            <a:r>
              <a:rPr lang="en-GB" dirty="0" err="1"/>
              <a:t>enQueue</a:t>
            </a:r>
            <a:r>
              <a:rPr lang="en-GB" dirty="0"/>
              <a:t> (</a:t>
            </a:r>
            <a:r>
              <a:rPr lang="en-GB" dirty="0" err="1"/>
              <a:t>nodeValue</a:t>
            </a:r>
            <a:r>
              <a:rPr lang="en-GB" dirty="0"/>
              <a:t>):</a:t>
            </a:r>
          </a:p>
          <a:p>
            <a:r>
              <a:rPr lang="en-GB" dirty="0"/>
              <a:t>  create a node ------------------------------------------ O(1)</a:t>
            </a:r>
          </a:p>
          <a:p>
            <a:r>
              <a:rPr lang="en-GB" dirty="0"/>
              <a:t>  </a:t>
            </a:r>
            <a:r>
              <a:rPr lang="en-GB" dirty="0" err="1"/>
              <a:t>node.value</a:t>
            </a:r>
            <a:r>
              <a:rPr lang="en-GB" dirty="0"/>
              <a:t> = </a:t>
            </a:r>
            <a:r>
              <a:rPr lang="en-GB" dirty="0" err="1"/>
              <a:t>nodeValue</a:t>
            </a:r>
            <a:r>
              <a:rPr lang="en-GB" dirty="0"/>
              <a:t> --------------------------------- O(1)</a:t>
            </a:r>
          </a:p>
          <a:p>
            <a:r>
              <a:rPr lang="en-GB" dirty="0"/>
              <a:t>  </a:t>
            </a:r>
            <a:r>
              <a:rPr lang="en-GB" dirty="0" err="1"/>
              <a:t>node.next</a:t>
            </a:r>
            <a:r>
              <a:rPr lang="en-GB" dirty="0"/>
              <a:t> = null --------------------------------------- O(1)</a:t>
            </a:r>
          </a:p>
          <a:p>
            <a:r>
              <a:rPr lang="en-GB" dirty="0"/>
              <a:t>  if tail equals null //if queue is empty ---------------- O(1)</a:t>
            </a:r>
          </a:p>
          <a:p>
            <a:r>
              <a:rPr lang="en-GB" dirty="0"/>
              <a:t>    head = tail = node  ---------------------------------- O(1)</a:t>
            </a:r>
          </a:p>
          <a:p>
            <a:r>
              <a:rPr lang="en-GB" dirty="0"/>
              <a:t>  else //if queue is not empty --------------------------- O(1)</a:t>
            </a:r>
          </a:p>
          <a:p>
            <a:r>
              <a:rPr lang="en-GB" dirty="0"/>
              <a:t>    </a:t>
            </a:r>
            <a:r>
              <a:rPr lang="en-GB" dirty="0" err="1"/>
              <a:t>tail.next</a:t>
            </a:r>
            <a:r>
              <a:rPr lang="en-GB" dirty="0"/>
              <a:t>= node -------------------------------------- O(1)</a:t>
            </a:r>
          </a:p>
          <a:p>
            <a:r>
              <a:rPr lang="en-GB" dirty="0"/>
              <a:t>    tail = node ------------------------------------------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4015646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Dequeue operation of Queue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deQueue</a:t>
            </a:r>
            <a:r>
              <a:rPr lang="en-GB" dirty="0"/>
              <a:t>():</a:t>
            </a:r>
          </a:p>
          <a:p>
            <a:r>
              <a:rPr lang="en-GB" dirty="0"/>
              <a:t>  if header equals null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</a:t>
            </a:r>
            <a:r>
              <a:rPr lang="en-GB" dirty="0" err="1"/>
              <a:t>tmpNode</a:t>
            </a:r>
            <a:r>
              <a:rPr lang="en-GB" dirty="0"/>
              <a:t> = header</a:t>
            </a:r>
          </a:p>
          <a:p>
            <a:r>
              <a:rPr lang="en-GB" dirty="0"/>
              <a:t>  header = </a:t>
            </a:r>
            <a:r>
              <a:rPr lang="en-GB" dirty="0" err="1"/>
              <a:t>header.next</a:t>
            </a:r>
            <a:endParaRPr lang="en-GB" dirty="0"/>
          </a:p>
          <a:p>
            <a:r>
              <a:rPr lang="en-GB" dirty="0"/>
              <a:t>  return </a:t>
            </a:r>
            <a:r>
              <a:rPr lang="en-GB" dirty="0" err="1"/>
              <a:t>tmpNode.value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25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Dequeue operation of Queue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Time Complexity - Dequeue operation of Queue (Linked List Implementation)</a:t>
            </a:r>
          </a:p>
          <a:p>
            <a:endParaRPr lang="en-GB" dirty="0"/>
          </a:p>
          <a:p>
            <a:r>
              <a:rPr lang="en-GB" dirty="0" err="1"/>
              <a:t>deQueue</a:t>
            </a:r>
            <a:r>
              <a:rPr lang="en-GB" dirty="0"/>
              <a:t>():</a:t>
            </a:r>
          </a:p>
          <a:p>
            <a:r>
              <a:rPr lang="en-GB" dirty="0"/>
              <a:t>  if header equals null -------------------------- O(1)</a:t>
            </a:r>
          </a:p>
          <a:p>
            <a:r>
              <a:rPr lang="en-GB" dirty="0"/>
              <a:t>    return error message ------------------------- O(1)</a:t>
            </a:r>
          </a:p>
          <a:p>
            <a:r>
              <a:rPr lang="en-GB" dirty="0"/>
              <a:t>  </a:t>
            </a:r>
            <a:r>
              <a:rPr lang="en-GB" dirty="0" err="1"/>
              <a:t>tmpNode</a:t>
            </a:r>
            <a:r>
              <a:rPr lang="en-GB" dirty="0"/>
              <a:t> = header ------------------------------- O(1)</a:t>
            </a:r>
          </a:p>
          <a:p>
            <a:r>
              <a:rPr lang="en-GB" dirty="0"/>
              <a:t>  header = </a:t>
            </a:r>
            <a:r>
              <a:rPr lang="en-GB" dirty="0" err="1"/>
              <a:t>header.next</a:t>
            </a:r>
            <a:r>
              <a:rPr lang="en-GB" dirty="0"/>
              <a:t> --------------------------- O(1)</a:t>
            </a:r>
          </a:p>
          <a:p>
            <a:r>
              <a:rPr lang="en-GB" dirty="0"/>
              <a:t>  return </a:t>
            </a:r>
            <a:r>
              <a:rPr lang="en-GB" dirty="0" err="1"/>
              <a:t>tmpNode.value</a:t>
            </a:r>
            <a:r>
              <a:rPr lang="en-GB" dirty="0"/>
              <a:t> 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</a:t>
            </a:r>
          </a:p>
        </p:txBody>
      </p:sp>
    </p:spTree>
    <p:extLst>
      <p:ext uri="{BB962C8B-B14F-4D97-AF65-F5344CB8AC3E}">
        <p14:creationId xmlns:p14="http://schemas.microsoft.com/office/powerpoint/2010/main" val="413378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Peek operation of Queue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peek()</a:t>
            </a:r>
          </a:p>
          <a:p>
            <a:r>
              <a:rPr lang="en-GB" dirty="0"/>
              <a:t>  if header equals null</a:t>
            </a:r>
          </a:p>
          <a:p>
            <a:r>
              <a:rPr lang="en-GB" dirty="0"/>
              <a:t>    return error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</a:t>
            </a:r>
            <a:r>
              <a:rPr lang="en-GB" dirty="0" err="1"/>
              <a:t>header.value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182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Peek operation of Queue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Time Complexity - Peek operation of Queue (Linked List Implementation)</a:t>
            </a:r>
          </a:p>
          <a:p>
            <a:endParaRPr lang="en-GB" dirty="0"/>
          </a:p>
          <a:p>
            <a:r>
              <a:rPr lang="en-GB" dirty="0"/>
              <a:t>peek()</a:t>
            </a:r>
          </a:p>
          <a:p>
            <a:r>
              <a:rPr lang="en-GB" dirty="0"/>
              <a:t>  if header equals null ------------------------ O(1)</a:t>
            </a:r>
          </a:p>
          <a:p>
            <a:r>
              <a:rPr lang="en-GB" dirty="0"/>
              <a:t>    return error ------------------------------- O(1)</a:t>
            </a:r>
          </a:p>
          <a:p>
            <a:r>
              <a:rPr lang="en-GB" dirty="0"/>
              <a:t>  else ----------------------------------------- O(1)</a:t>
            </a:r>
          </a:p>
          <a:p>
            <a:r>
              <a:rPr lang="en-GB" dirty="0"/>
              <a:t>    return </a:t>
            </a:r>
            <a:r>
              <a:rPr lang="en-GB" dirty="0" err="1"/>
              <a:t>header.value</a:t>
            </a:r>
            <a:r>
              <a:rPr lang="en-GB" dirty="0"/>
              <a:t> 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2852938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IsEmpty</a:t>
            </a:r>
            <a:r>
              <a:rPr lang="en-GB" sz="2800" dirty="0"/>
              <a:t> operation of Queue (Linked List Implementation))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isQueueEmpty</a:t>
            </a:r>
            <a:r>
              <a:rPr lang="en-GB" dirty="0"/>
              <a:t>():</a:t>
            </a:r>
          </a:p>
          <a:p>
            <a:r>
              <a:rPr lang="en-GB" dirty="0"/>
              <a:t>  if (header equals null)</a:t>
            </a:r>
          </a:p>
          <a:p>
            <a:r>
              <a:rPr lang="en-GB" dirty="0"/>
              <a:t>    return true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683362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IsEmpty</a:t>
            </a:r>
            <a:r>
              <a:rPr lang="en-GB" sz="2800" dirty="0"/>
              <a:t> operation of Queue (Linked List Implementation))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Time Complexity - </a:t>
            </a:r>
            <a:r>
              <a:rPr lang="en-GB" dirty="0" err="1"/>
              <a:t>IsEmpty</a:t>
            </a:r>
            <a:r>
              <a:rPr lang="en-GB" dirty="0"/>
              <a:t> operation of Queue (Linked List Implementation)</a:t>
            </a:r>
          </a:p>
          <a:p>
            <a:endParaRPr lang="en-GB" dirty="0"/>
          </a:p>
          <a:p>
            <a:r>
              <a:rPr lang="en-GB" dirty="0" err="1"/>
              <a:t>isQueueEmpty</a:t>
            </a:r>
            <a:r>
              <a:rPr lang="en-GB" dirty="0"/>
              <a:t>():</a:t>
            </a:r>
          </a:p>
          <a:p>
            <a:r>
              <a:rPr lang="en-GB" dirty="0"/>
              <a:t>  if (header equals null) -------------------------- O(1)</a:t>
            </a:r>
          </a:p>
          <a:p>
            <a:r>
              <a:rPr lang="en-GB" dirty="0"/>
              <a:t>    return true ------------------------------------ O(1)</a:t>
            </a:r>
          </a:p>
          <a:p>
            <a:r>
              <a:rPr lang="en-GB" dirty="0"/>
              <a:t>  else --------------------------------------------- O(1)</a:t>
            </a:r>
          </a:p>
          <a:p>
            <a:r>
              <a:rPr lang="en-GB" dirty="0"/>
              <a:t>    return false -----------------------------------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2968986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Deleting a Queue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deleteQueue</a:t>
            </a:r>
            <a:r>
              <a:rPr lang="en-GB" dirty="0"/>
              <a:t>()</a:t>
            </a:r>
          </a:p>
          <a:p>
            <a:r>
              <a:rPr lang="en-GB" dirty="0"/>
              <a:t>  head = tail = null</a:t>
            </a:r>
          </a:p>
          <a:p>
            <a:endParaRPr lang="en-GB" dirty="0"/>
          </a:p>
          <a:p>
            <a:r>
              <a:rPr lang="en-GB" dirty="0"/>
              <a:t>Time Complexity - Deleting a Queue (Linked List Implementation)</a:t>
            </a:r>
          </a:p>
          <a:p>
            <a:endParaRPr lang="en-GB" dirty="0"/>
          </a:p>
          <a:p>
            <a:r>
              <a:rPr lang="en-GB" dirty="0" err="1"/>
              <a:t>deleteQueue</a:t>
            </a:r>
            <a:r>
              <a:rPr lang="en-GB" dirty="0"/>
              <a:t>()</a:t>
            </a:r>
          </a:p>
          <a:p>
            <a:r>
              <a:rPr lang="en-GB" dirty="0"/>
              <a:t>  head = tail = null ------------ O(1)</a:t>
            </a:r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</a:p>
        </p:txBody>
      </p:sp>
    </p:spTree>
    <p:extLst>
      <p:ext uri="{BB962C8B-B14F-4D97-AF65-F5344CB8AC3E}">
        <p14:creationId xmlns:p14="http://schemas.microsoft.com/office/powerpoint/2010/main" val="392063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Push operation of Stack ( Array implementation )</a:t>
            </a:r>
          </a:p>
          <a:p>
            <a:r>
              <a:rPr lang="en-GB" dirty="0"/>
              <a:t>Note: Push is equal to insert</a:t>
            </a:r>
          </a:p>
          <a:p>
            <a:r>
              <a:rPr lang="en-GB" dirty="0"/>
              <a:t>Note 2: Pop is equal to remove.</a:t>
            </a:r>
          </a:p>
          <a:p>
            <a:endParaRPr lang="en-GB" dirty="0"/>
          </a:p>
          <a:p>
            <a:r>
              <a:rPr lang="en-GB" dirty="0"/>
              <a:t>push (Value):</a:t>
            </a:r>
          </a:p>
          <a:p>
            <a:r>
              <a:rPr lang="en-GB" dirty="0"/>
              <a:t>  if stack is full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inset 'Value' at the top of the array</a:t>
            </a:r>
          </a:p>
          <a:p>
            <a:r>
              <a:rPr lang="en-GB" dirty="0"/>
              <a:t>    </a:t>
            </a:r>
            <a:r>
              <a:rPr lang="en-GB" dirty="0" err="1"/>
              <a:t>topOfStack</a:t>
            </a:r>
            <a:r>
              <a:rPr lang="en-GB" dirty="0"/>
              <a:t> ++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1120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F6DB-8439-4E69-BF65-9ED1290C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Time &amp; Space Complexity of Queue  (Linked List Implementation)</a:t>
            </a:r>
            <a:endParaRPr lang="en-IE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53FB-1BCF-4441-BFFA-961EEA0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Particulars            | Time Complexity  | Space Complexity |</a:t>
            </a:r>
          </a:p>
          <a:p>
            <a:r>
              <a:rPr lang="en-GB" dirty="0" err="1"/>
              <a:t>createQueue</a:t>
            </a:r>
            <a:r>
              <a:rPr lang="en-GB" dirty="0"/>
              <a:t>()   |              O(1)          |                  O(1)         |</a:t>
            </a:r>
          </a:p>
          <a:p>
            <a:r>
              <a:rPr lang="en-GB" dirty="0" err="1"/>
              <a:t>enQueue</a:t>
            </a:r>
            <a:r>
              <a:rPr lang="en-GB" dirty="0"/>
              <a:t>()          |              O(1)           |                 O(1)         |</a:t>
            </a:r>
          </a:p>
          <a:p>
            <a:r>
              <a:rPr lang="en-GB" dirty="0"/>
              <a:t>Dequeue()          |               O(1)          |                  O(1)         |</a:t>
            </a:r>
          </a:p>
          <a:p>
            <a:r>
              <a:rPr lang="en-GB" dirty="0"/>
              <a:t>peek()                  |               O(1)          |                  O(1)         |</a:t>
            </a:r>
          </a:p>
          <a:p>
            <a:r>
              <a:rPr lang="en-GB" dirty="0" err="1"/>
              <a:t>IsEmpty</a:t>
            </a:r>
            <a:r>
              <a:rPr lang="en-GB" dirty="0"/>
              <a:t>()              |               O(1)          |                  O(1)         |</a:t>
            </a:r>
          </a:p>
          <a:p>
            <a:r>
              <a:rPr lang="en-GB" dirty="0" err="1"/>
              <a:t>deleteQueue</a:t>
            </a:r>
            <a:r>
              <a:rPr lang="en-GB" dirty="0"/>
              <a:t>()   |                O(1)          </a:t>
            </a:r>
            <a:r>
              <a:rPr lang="en-GB"/>
              <a:t>|                  O</a:t>
            </a:r>
            <a:r>
              <a:rPr lang="en-GB" dirty="0"/>
              <a:t>(1)         |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in Queue Linked List implementation there is no the conception about full.</a:t>
            </a:r>
          </a:p>
          <a:p>
            <a:r>
              <a:rPr lang="en-GB" dirty="0"/>
              <a:t>you can add node till the system support.</a:t>
            </a:r>
          </a:p>
        </p:txBody>
      </p:sp>
    </p:spTree>
    <p:extLst>
      <p:ext uri="{BB962C8B-B14F-4D97-AF65-F5344CB8AC3E}">
        <p14:creationId xmlns:p14="http://schemas.microsoft.com/office/powerpoint/2010/main" val="349980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Time Complexity - Push operation of Stack ( Array implementation )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PushOperation</a:t>
            </a:r>
            <a:r>
              <a:rPr lang="en-GB" dirty="0"/>
              <a:t>(Value)</a:t>
            </a:r>
          </a:p>
          <a:p>
            <a:r>
              <a:rPr lang="en-GB" dirty="0"/>
              <a:t>  if stack is full -------------------------------------------- O(1)</a:t>
            </a:r>
          </a:p>
          <a:p>
            <a:r>
              <a:rPr lang="en-GB" dirty="0"/>
              <a:t>    return error message -------------------------------------- O(1)</a:t>
            </a:r>
          </a:p>
          <a:p>
            <a:r>
              <a:rPr lang="en-GB" dirty="0"/>
              <a:t>  else -------------------------------------------------------- O(1)</a:t>
            </a:r>
          </a:p>
          <a:p>
            <a:r>
              <a:rPr lang="en-GB" dirty="0"/>
              <a:t>    inset 'Value' at the top of the array --------------------- O(1)</a:t>
            </a:r>
          </a:p>
          <a:p>
            <a:r>
              <a:rPr lang="en-GB" dirty="0"/>
              <a:t>    update '</a:t>
            </a:r>
            <a:r>
              <a:rPr lang="en-GB" dirty="0" err="1"/>
              <a:t>topOfStack</a:t>
            </a:r>
            <a:r>
              <a:rPr lang="en-GB" dirty="0"/>
              <a:t>'  --------------------------------------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Time Complexity - O(1)</a:t>
            </a:r>
          </a:p>
          <a:p>
            <a:r>
              <a:rPr lang="en-GB" dirty="0"/>
              <a:t>  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488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Pop operation of Stack (Array implementation)</a:t>
            </a:r>
          </a:p>
          <a:p>
            <a:endParaRPr lang="en-GB" dirty="0"/>
          </a:p>
          <a:p>
            <a:r>
              <a:rPr lang="en-GB" dirty="0"/>
              <a:t>pop()</a:t>
            </a:r>
          </a:p>
          <a:p>
            <a:r>
              <a:rPr lang="en-GB" dirty="0"/>
              <a:t>  if </a:t>
            </a:r>
            <a:r>
              <a:rPr lang="en-GB" dirty="0" err="1"/>
              <a:t>stackisEmpty</a:t>
            </a:r>
            <a:r>
              <a:rPr lang="en-GB" dirty="0"/>
              <a:t>()</a:t>
            </a:r>
          </a:p>
          <a:p>
            <a:r>
              <a:rPr lang="en-GB" dirty="0"/>
              <a:t>    return error message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print top of stack</a:t>
            </a:r>
          </a:p>
          <a:p>
            <a:r>
              <a:rPr lang="en-GB" dirty="0"/>
              <a:t>    </a:t>
            </a:r>
            <a:r>
              <a:rPr lang="en-GB" dirty="0" err="1"/>
              <a:t>topOfStack</a:t>
            </a:r>
            <a:r>
              <a:rPr lang="en-GB" dirty="0"/>
              <a:t> --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657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14503-572B-42E6-A037-DE9683F0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Stack ( Array implementation )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7F6C-8895-455B-9B24-118D5D03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Time Complexity - Pop operation of Stack ( Array implementation ):</a:t>
            </a:r>
          </a:p>
          <a:p>
            <a:r>
              <a:rPr lang="en-GB" dirty="0"/>
              <a:t>  pop()</a:t>
            </a:r>
          </a:p>
          <a:p>
            <a:r>
              <a:rPr lang="en-GB" dirty="0"/>
              <a:t>    if </a:t>
            </a:r>
            <a:r>
              <a:rPr lang="en-GB" dirty="0" err="1"/>
              <a:t>stackisEmpty</a:t>
            </a:r>
            <a:r>
              <a:rPr lang="en-GB" dirty="0"/>
              <a:t> -------------------------------------- O(1)</a:t>
            </a:r>
          </a:p>
          <a:p>
            <a:r>
              <a:rPr lang="en-GB" dirty="0"/>
              <a:t>      return error message ------------------------------- O(1)</a:t>
            </a:r>
          </a:p>
          <a:p>
            <a:r>
              <a:rPr lang="en-GB" dirty="0"/>
              <a:t>    else ------------------------------------------------- O(1)</a:t>
            </a:r>
          </a:p>
          <a:p>
            <a:r>
              <a:rPr lang="en-GB" dirty="0"/>
              <a:t>      print top of Stack --------------------------------- O(1)</a:t>
            </a:r>
          </a:p>
          <a:p>
            <a:r>
              <a:rPr lang="en-GB" dirty="0"/>
              <a:t>      </a:t>
            </a:r>
            <a:r>
              <a:rPr lang="en-GB" dirty="0" err="1"/>
              <a:t>topOfStack</a:t>
            </a:r>
            <a:r>
              <a:rPr lang="en-GB" dirty="0"/>
              <a:t> --  ------------------------------------- O(1)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- O(1)</a:t>
            </a:r>
          </a:p>
          <a:p>
            <a:r>
              <a:rPr lang="en-GB" dirty="0"/>
              <a:t>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354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{FC6E0783-4685-4F8B-8602-1ACF7CB74C45}tf02900722</Template>
  <TotalTime>86</TotalTime>
  <Words>3830</Words>
  <Application>Microsoft Office PowerPoint</Application>
  <PresentationFormat>Widescreen</PresentationFormat>
  <Paragraphs>592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4" baseType="lpstr">
      <vt:lpstr>Arial</vt:lpstr>
      <vt:lpstr>Century Gothic</vt:lpstr>
      <vt:lpstr>Wingdings 3</vt:lpstr>
      <vt:lpstr>Íon - Sala da Diretoria</vt:lpstr>
      <vt:lpstr>Data Structure Algorithms</vt:lpstr>
      <vt:lpstr>What and Why of Stack</vt:lpstr>
      <vt:lpstr>Common operations in Stack</vt:lpstr>
      <vt:lpstr>Implementation options of Stack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Create Stack ( Array implementation )</vt:lpstr>
      <vt:lpstr>Data Structure Algorithms</vt:lpstr>
      <vt:lpstr>What is a Queue</vt:lpstr>
      <vt:lpstr>Why should we learn queue?</vt:lpstr>
      <vt:lpstr>Common operation in Queue</vt:lpstr>
      <vt:lpstr>Implementation Options of Queue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Creation of Linear Queue ( Array Implementation )</vt:lpstr>
      <vt:lpstr>Circular Queue ( Array Implementation)</vt:lpstr>
      <vt:lpstr>Circular Queue ( Array Implementation)</vt:lpstr>
      <vt:lpstr>Circular Queue ( Array Implementation)</vt:lpstr>
      <vt:lpstr>How Circular Queue works:</vt:lpstr>
      <vt:lpstr>How Circular Queue works:</vt:lpstr>
      <vt:lpstr>Dequeue operation of Circular Queue ( Array Implementation )</vt:lpstr>
      <vt:lpstr>Dequeue operation of Circular Queue ( Array Implementation )</vt:lpstr>
      <vt:lpstr>Peek operation of Circular Queue (Array Implementation)</vt:lpstr>
      <vt:lpstr>Peek operation of Circular Queue (Array Implementation)</vt:lpstr>
      <vt:lpstr>IsEmpty operation of Circular Queue (Array Implementation)</vt:lpstr>
      <vt:lpstr>IsEmpty operation of Circular Queue (Array Implementation)</vt:lpstr>
      <vt:lpstr>IsFull operation of Circular Queue (Array Implementation)</vt:lpstr>
      <vt:lpstr>IsFull operation of Circular Queue (Array Implementation)</vt:lpstr>
      <vt:lpstr>Deleting a Circular Queue (Array Implementation)</vt:lpstr>
      <vt:lpstr>Time &amp; Space Complexity of Circular Queue  (Array Implementation)</vt:lpstr>
      <vt:lpstr>Creation of Queue(Linked List Implementation):</vt:lpstr>
      <vt:lpstr>Enqueue operation of Queue (Linked List Implementation)</vt:lpstr>
      <vt:lpstr>Enqueue operation of Queue (Linked List Implementation)</vt:lpstr>
      <vt:lpstr>Dequeue operation of Queue (Linked List Implementation)</vt:lpstr>
      <vt:lpstr>Dequeue operation of Queue (Linked List Implementation)</vt:lpstr>
      <vt:lpstr>Peek operation of Queue (Linked List Implementation)</vt:lpstr>
      <vt:lpstr>Peek operation of Queue (Linked List Implementation)</vt:lpstr>
      <vt:lpstr>IsEmpty operation of Queue (Linked List Implementation))</vt:lpstr>
      <vt:lpstr>IsEmpty operation of Queue (Linked List Implementation))</vt:lpstr>
      <vt:lpstr>Deleting a Queue (Linked List Implementation)</vt:lpstr>
      <vt:lpstr>Time &amp; Space Complexity of Queue  (Linked List Implementation)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Algorithms</dc:title>
  <dc:creator>Mario Rodrigues</dc:creator>
  <cp:lastModifiedBy>Mario Rodrigues</cp:lastModifiedBy>
  <cp:revision>15</cp:revision>
  <dcterms:created xsi:type="dcterms:W3CDTF">2020-02-25T00:24:13Z</dcterms:created>
  <dcterms:modified xsi:type="dcterms:W3CDTF">2020-02-25T01:50:27Z</dcterms:modified>
</cp:coreProperties>
</file>