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9"/>
  </p:notesMasterIdLst>
  <p:sldIdLst>
    <p:sldId id="256" r:id="rId2"/>
    <p:sldId id="257" r:id="rId3"/>
    <p:sldId id="264" r:id="rId4"/>
    <p:sldId id="265" r:id="rId5"/>
    <p:sldId id="274" r:id="rId6"/>
    <p:sldId id="269" r:id="rId7"/>
    <p:sldId id="303" r:id="rId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Cambria Math" panose="02040503050406030204" pitchFamily="18" charset="0"/>
      <p:regular r:id="rId14"/>
    </p:embeddedFont>
    <p:embeddedFont>
      <p:font typeface="Oswald" panose="00000500000000000000" pitchFamily="2" charset="0"/>
      <p:regular r:id="rId15"/>
      <p:bold r:id="rId16"/>
    </p:embeddedFont>
    <p:embeddedFont>
      <p:font typeface="Raleway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48D9CB01-FD40-4ACA-8700-8FD2E62F489A}">
          <p14:sldIdLst/>
        </p14:section>
        <p14:section name="Introduction" id="{A43932F0-0E5E-4483-9743-44918DC3209A}">
          <p14:sldIdLst>
            <p14:sldId id="256"/>
          </p14:sldIdLst>
        </p14:section>
        <p14:section name="Explanation" id="{883DEEFA-CD32-43BE-AAE8-0696AC10594A}">
          <p14:sldIdLst>
            <p14:sldId id="257"/>
          </p14:sldIdLst>
        </p14:section>
        <p14:section name="List" id="{E67772BF-BE6D-465F-9314-CF3250C79663}">
          <p14:sldIdLst>
            <p14:sldId id="264"/>
          </p14:sldIdLst>
        </p14:section>
        <p14:section name="Analysis" id="{6106276B-5A3D-4F06-83DD-2755F3071D96}">
          <p14:sldIdLst>
            <p14:sldId id="265"/>
            <p14:sldId id="274"/>
          </p14:sldIdLst>
        </p14:section>
        <p14:section name="End" id="{6CA9E716-40DF-402D-9771-B546A50AC681}">
          <p14:sldIdLst>
            <p14:sldId id="269"/>
          </p14:sldIdLst>
        </p14:section>
        <p14:section name="Dashboard" id="{0E346BC1-E522-4C01-A766-CFF825F0ACB3}">
          <p14:sldIdLst>
            <p14:sldId id="30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03FF"/>
    <a:srgbClr val="0EC7FF"/>
    <a:srgbClr val="924E73"/>
    <a:srgbClr val="7A74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8E1A359-CDFB-4A2E-AD35-8E5344859EED}">
  <a:tblStyle styleId="{78E1A359-CDFB-4A2E-AD35-8E5344859EE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heme" Target="theme/theme1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8c1997cbf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8c1997cbf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8c1997cbfd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8c1997cbfd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8c1997cbfd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8c1997cbfd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2" name="Google Shape;1422;g8c1997cbfd_0_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3" name="Google Shape;1423;g8c1997cbfd_0_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g8c2221473c_0_3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9" name="Google Shape;999;g8c2221473c_0_3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887750" y="948175"/>
            <a:ext cx="53685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861875" y="3193650"/>
            <a:ext cx="3420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4_1_1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720000" y="1570025"/>
            <a:ext cx="6387900" cy="196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 hasCustomPrompt="1"/>
          </p:nvPr>
        </p:nvSpPr>
        <p:spPr>
          <a:xfrm>
            <a:off x="1903250" y="1622775"/>
            <a:ext cx="5337600" cy="131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>
            <a:spLocks noGrp="1"/>
          </p:cNvSpPr>
          <p:nvPr>
            <p:ph type="body" idx="1"/>
          </p:nvPr>
        </p:nvSpPr>
        <p:spPr>
          <a:xfrm>
            <a:off x="3191375" y="2936775"/>
            <a:ext cx="2761500" cy="8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 and subtitle">
  <p:cSld name="CUSTOM_3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>
            <a:spLocks noGrp="1"/>
          </p:cNvSpPr>
          <p:nvPr>
            <p:ph type="title" hasCustomPrompt="1"/>
          </p:nvPr>
        </p:nvSpPr>
        <p:spPr>
          <a:xfrm>
            <a:off x="3389825" y="1356150"/>
            <a:ext cx="1172400" cy="12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5" name="Google Shape;135;p22"/>
          <p:cNvSpPr txBox="1">
            <a:spLocks noGrp="1"/>
          </p:cNvSpPr>
          <p:nvPr>
            <p:ph type="title" idx="2"/>
          </p:nvPr>
        </p:nvSpPr>
        <p:spPr>
          <a:xfrm>
            <a:off x="3507400" y="2586993"/>
            <a:ext cx="3852000" cy="65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4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●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○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■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●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○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■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●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○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aleway"/>
              <a:buChar char="■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4" r:id="rId4"/>
    <p:sldLayoutId id="2147483657" r:id="rId5"/>
    <p:sldLayoutId id="2147483658" r:id="rId6"/>
    <p:sldLayoutId id="2147483659" r:id="rId7"/>
    <p:sldLayoutId id="2147483668" r:id="rId8"/>
    <p:sldLayoutId id="2147483674" r:id="rId9"/>
    <p:sldLayoutId id="2147483676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7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5"/>
          <p:cNvSpPr txBox="1">
            <a:spLocks noGrp="1"/>
          </p:cNvSpPr>
          <p:nvPr>
            <p:ph type="ctrTitle"/>
          </p:nvPr>
        </p:nvSpPr>
        <p:spPr>
          <a:xfrm>
            <a:off x="1887750" y="821157"/>
            <a:ext cx="5368500" cy="250897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TOP 5 CANDIDATES FOR INTO’S US EXPANSION</a:t>
            </a:r>
            <a:endParaRPr dirty="0"/>
          </a:p>
        </p:txBody>
      </p:sp>
      <p:sp>
        <p:nvSpPr>
          <p:cNvPr id="173" name="Google Shape;173;p35"/>
          <p:cNvSpPr txBox="1">
            <a:spLocks noGrp="1"/>
          </p:cNvSpPr>
          <p:nvPr>
            <p:ph type="subTitle" idx="1"/>
          </p:nvPr>
        </p:nvSpPr>
        <p:spPr>
          <a:xfrm>
            <a:off x="2861850" y="3324167"/>
            <a:ext cx="3420300" cy="7703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Proven performance, powered by </a:t>
            </a:r>
            <a:r>
              <a:rPr lang="en-GB" b="0" i="0" dirty="0"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partnership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74" name="Google Shape;174;p35"/>
          <p:cNvGrpSpPr/>
          <p:nvPr/>
        </p:nvGrpSpPr>
        <p:grpSpPr>
          <a:xfrm rot="-5400000">
            <a:off x="4531664" y="1377078"/>
            <a:ext cx="80672" cy="3791466"/>
            <a:chOff x="240800" y="2204795"/>
            <a:chExt cx="14075" cy="652105"/>
          </a:xfrm>
        </p:grpSpPr>
        <p:sp>
          <p:nvSpPr>
            <p:cNvPr id="175" name="Google Shape;175;p35"/>
            <p:cNvSpPr/>
            <p:nvPr/>
          </p:nvSpPr>
          <p:spPr>
            <a:xfrm>
              <a:off x="240801" y="2204795"/>
              <a:ext cx="11401" cy="545681"/>
            </a:xfrm>
            <a:custGeom>
              <a:avLst/>
              <a:gdLst/>
              <a:ahLst/>
              <a:cxnLst/>
              <a:rect l="l" t="t" r="r" b="b"/>
              <a:pathLst>
                <a:path w="456" h="16409" extrusionOk="0">
                  <a:moveTo>
                    <a:pt x="0" y="1"/>
                  </a:moveTo>
                  <a:lnTo>
                    <a:pt x="0" y="16408"/>
                  </a:lnTo>
                  <a:lnTo>
                    <a:pt x="455" y="16408"/>
                  </a:lnTo>
                  <a:lnTo>
                    <a:pt x="4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5"/>
            <p:cNvSpPr/>
            <p:nvPr/>
          </p:nvSpPr>
          <p:spPr>
            <a:xfrm>
              <a:off x="240800" y="2777525"/>
              <a:ext cx="13550" cy="9775"/>
            </a:xfrm>
            <a:custGeom>
              <a:avLst/>
              <a:gdLst/>
              <a:ahLst/>
              <a:cxnLst/>
              <a:rect l="l" t="t" r="r" b="b"/>
              <a:pathLst>
                <a:path w="542" h="391" extrusionOk="0">
                  <a:moveTo>
                    <a:pt x="215" y="1"/>
                  </a:moveTo>
                  <a:cubicBezTo>
                    <a:pt x="67" y="1"/>
                    <a:pt x="0" y="169"/>
                    <a:pt x="0" y="254"/>
                  </a:cubicBezTo>
                  <a:lnTo>
                    <a:pt x="107" y="361"/>
                  </a:lnTo>
                  <a:cubicBezTo>
                    <a:pt x="153" y="382"/>
                    <a:pt x="198" y="391"/>
                    <a:pt x="240" y="391"/>
                  </a:cubicBezTo>
                  <a:cubicBezTo>
                    <a:pt x="418" y="391"/>
                    <a:pt x="542" y="234"/>
                    <a:pt x="455" y="147"/>
                  </a:cubicBezTo>
                  <a:cubicBezTo>
                    <a:pt x="455" y="40"/>
                    <a:pt x="348" y="40"/>
                    <a:pt x="348" y="40"/>
                  </a:cubicBezTo>
                  <a:cubicBezTo>
                    <a:pt x="298" y="12"/>
                    <a:pt x="254" y="1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5"/>
            <p:cNvSpPr/>
            <p:nvPr/>
          </p:nvSpPr>
          <p:spPr>
            <a:xfrm>
              <a:off x="240800" y="2811975"/>
              <a:ext cx="14075" cy="10725"/>
            </a:xfrm>
            <a:custGeom>
              <a:avLst/>
              <a:gdLst/>
              <a:ahLst/>
              <a:cxnLst/>
              <a:rect l="l" t="t" r="r" b="b"/>
              <a:pathLst>
                <a:path w="563" h="429" extrusionOk="0">
                  <a:moveTo>
                    <a:pt x="348" y="0"/>
                  </a:moveTo>
                  <a:cubicBezTo>
                    <a:pt x="107" y="0"/>
                    <a:pt x="0" y="108"/>
                    <a:pt x="0" y="322"/>
                  </a:cubicBezTo>
                  <a:cubicBezTo>
                    <a:pt x="107" y="322"/>
                    <a:pt x="107" y="429"/>
                    <a:pt x="107" y="429"/>
                  </a:cubicBezTo>
                  <a:cubicBezTo>
                    <a:pt x="348" y="429"/>
                    <a:pt x="562" y="322"/>
                    <a:pt x="455" y="108"/>
                  </a:cubicBezTo>
                  <a:lnTo>
                    <a:pt x="3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5"/>
            <p:cNvSpPr/>
            <p:nvPr/>
          </p:nvSpPr>
          <p:spPr>
            <a:xfrm>
              <a:off x="240800" y="2847375"/>
              <a:ext cx="13550" cy="9525"/>
            </a:xfrm>
            <a:custGeom>
              <a:avLst/>
              <a:gdLst/>
              <a:ahLst/>
              <a:cxnLst/>
              <a:rect l="l" t="t" r="r" b="b"/>
              <a:pathLst>
                <a:path w="542" h="381" extrusionOk="0">
                  <a:moveTo>
                    <a:pt x="224" y="1"/>
                  </a:moveTo>
                  <a:cubicBezTo>
                    <a:pt x="70" y="1"/>
                    <a:pt x="0" y="157"/>
                    <a:pt x="0" y="244"/>
                  </a:cubicBezTo>
                  <a:lnTo>
                    <a:pt x="107" y="351"/>
                  </a:lnTo>
                  <a:cubicBezTo>
                    <a:pt x="153" y="371"/>
                    <a:pt x="198" y="380"/>
                    <a:pt x="240" y="380"/>
                  </a:cubicBezTo>
                  <a:cubicBezTo>
                    <a:pt x="418" y="380"/>
                    <a:pt x="542" y="223"/>
                    <a:pt x="455" y="137"/>
                  </a:cubicBezTo>
                  <a:cubicBezTo>
                    <a:pt x="455" y="30"/>
                    <a:pt x="348" y="30"/>
                    <a:pt x="348" y="30"/>
                  </a:cubicBezTo>
                  <a:cubicBezTo>
                    <a:pt x="302" y="9"/>
                    <a:pt x="261" y="1"/>
                    <a:pt x="2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" name="Google Shape;179;p35"/>
          <p:cNvGrpSpPr/>
          <p:nvPr/>
        </p:nvGrpSpPr>
        <p:grpSpPr>
          <a:xfrm>
            <a:off x="2278754" y="3912467"/>
            <a:ext cx="543432" cy="741197"/>
            <a:chOff x="2278754" y="3912467"/>
            <a:chExt cx="543432" cy="741197"/>
          </a:xfrm>
        </p:grpSpPr>
        <p:sp>
          <p:nvSpPr>
            <p:cNvPr id="180" name="Google Shape;180;p35"/>
            <p:cNvSpPr/>
            <p:nvPr/>
          </p:nvSpPr>
          <p:spPr>
            <a:xfrm>
              <a:off x="2278754" y="3912467"/>
              <a:ext cx="22639" cy="20113"/>
            </a:xfrm>
            <a:custGeom>
              <a:avLst/>
              <a:gdLst/>
              <a:ahLst/>
              <a:cxnLst/>
              <a:rect l="l" t="t" r="r" b="b"/>
              <a:pathLst>
                <a:path w="242" h="215" extrusionOk="0">
                  <a:moveTo>
                    <a:pt x="135" y="0"/>
                  </a:moveTo>
                  <a:lnTo>
                    <a:pt x="1" y="107"/>
                  </a:lnTo>
                  <a:cubicBezTo>
                    <a:pt x="1" y="214"/>
                    <a:pt x="135" y="214"/>
                    <a:pt x="135" y="214"/>
                  </a:cubicBezTo>
                  <a:cubicBezTo>
                    <a:pt x="135" y="214"/>
                    <a:pt x="242" y="214"/>
                    <a:pt x="242" y="107"/>
                  </a:cubicBez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5"/>
            <p:cNvSpPr/>
            <p:nvPr/>
          </p:nvSpPr>
          <p:spPr>
            <a:xfrm>
              <a:off x="2456593" y="3912467"/>
              <a:ext cx="10103" cy="20113"/>
            </a:xfrm>
            <a:custGeom>
              <a:avLst/>
              <a:gdLst/>
              <a:ahLst/>
              <a:cxnLst/>
              <a:rect l="l" t="t" r="r" b="b"/>
              <a:pathLst>
                <a:path w="108" h="215" extrusionOk="0">
                  <a:moveTo>
                    <a:pt x="107" y="0"/>
                  </a:moveTo>
                  <a:cubicBezTo>
                    <a:pt x="0" y="0"/>
                    <a:pt x="0" y="107"/>
                    <a:pt x="0" y="107"/>
                  </a:cubicBezTo>
                  <a:lnTo>
                    <a:pt x="0" y="214"/>
                  </a:lnTo>
                  <a:cubicBezTo>
                    <a:pt x="107" y="214"/>
                    <a:pt x="107" y="214"/>
                    <a:pt x="107" y="107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5"/>
            <p:cNvSpPr/>
            <p:nvPr/>
          </p:nvSpPr>
          <p:spPr>
            <a:xfrm>
              <a:off x="2624328" y="3912467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0"/>
                  </a:moveTo>
                  <a:lnTo>
                    <a:pt x="0" y="107"/>
                  </a:lnTo>
                  <a:lnTo>
                    <a:pt x="108" y="214"/>
                  </a:lnTo>
                  <a:cubicBezTo>
                    <a:pt x="215" y="214"/>
                    <a:pt x="215" y="214"/>
                    <a:pt x="215" y="107"/>
                  </a:cubicBezTo>
                  <a:cubicBezTo>
                    <a:pt x="215" y="107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5"/>
            <p:cNvSpPr/>
            <p:nvPr/>
          </p:nvSpPr>
          <p:spPr>
            <a:xfrm>
              <a:off x="2802073" y="3912467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0"/>
                  </a:moveTo>
                  <a:cubicBezTo>
                    <a:pt x="1" y="0"/>
                    <a:pt x="1" y="107"/>
                    <a:pt x="1" y="107"/>
                  </a:cubicBezTo>
                  <a:cubicBezTo>
                    <a:pt x="1" y="214"/>
                    <a:pt x="1" y="214"/>
                    <a:pt x="108" y="214"/>
                  </a:cubicBezTo>
                  <a:cubicBezTo>
                    <a:pt x="108" y="214"/>
                    <a:pt x="215" y="214"/>
                    <a:pt x="215" y="107"/>
                  </a:cubicBezTo>
                  <a:lnTo>
                    <a:pt x="1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5"/>
            <p:cNvSpPr/>
            <p:nvPr/>
          </p:nvSpPr>
          <p:spPr>
            <a:xfrm>
              <a:off x="2278754" y="4057657"/>
              <a:ext cx="22639" cy="22639"/>
            </a:xfrm>
            <a:custGeom>
              <a:avLst/>
              <a:gdLst/>
              <a:ahLst/>
              <a:cxnLst/>
              <a:rect l="l" t="t" r="r" b="b"/>
              <a:pathLst>
                <a:path w="242" h="242" extrusionOk="0">
                  <a:moveTo>
                    <a:pt x="135" y="1"/>
                  </a:moveTo>
                  <a:lnTo>
                    <a:pt x="1" y="108"/>
                  </a:lnTo>
                  <a:lnTo>
                    <a:pt x="135" y="242"/>
                  </a:lnTo>
                  <a:lnTo>
                    <a:pt x="242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5"/>
            <p:cNvSpPr/>
            <p:nvPr/>
          </p:nvSpPr>
          <p:spPr>
            <a:xfrm>
              <a:off x="2456593" y="4057657"/>
              <a:ext cx="10103" cy="22639"/>
            </a:xfrm>
            <a:custGeom>
              <a:avLst/>
              <a:gdLst/>
              <a:ahLst/>
              <a:cxnLst/>
              <a:rect l="l" t="t" r="r" b="b"/>
              <a:pathLst>
                <a:path w="108" h="242" extrusionOk="0">
                  <a:moveTo>
                    <a:pt x="107" y="1"/>
                  </a:moveTo>
                  <a:cubicBezTo>
                    <a:pt x="0" y="1"/>
                    <a:pt x="0" y="108"/>
                    <a:pt x="0" y="108"/>
                  </a:cubicBezTo>
                  <a:cubicBezTo>
                    <a:pt x="0" y="108"/>
                    <a:pt x="0" y="242"/>
                    <a:pt x="107" y="242"/>
                  </a:cubicBezTo>
                  <a:lnTo>
                    <a:pt x="107" y="10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5"/>
            <p:cNvSpPr/>
            <p:nvPr/>
          </p:nvSpPr>
          <p:spPr>
            <a:xfrm>
              <a:off x="2624328" y="4057657"/>
              <a:ext cx="20113" cy="22639"/>
            </a:xfrm>
            <a:custGeom>
              <a:avLst/>
              <a:gdLst/>
              <a:ahLst/>
              <a:cxnLst/>
              <a:rect l="l" t="t" r="r" b="b"/>
              <a:pathLst>
                <a:path w="215" h="242" extrusionOk="0">
                  <a:moveTo>
                    <a:pt x="108" y="1"/>
                  </a:moveTo>
                  <a:lnTo>
                    <a:pt x="0" y="108"/>
                  </a:lnTo>
                  <a:lnTo>
                    <a:pt x="108" y="242"/>
                  </a:lnTo>
                  <a:cubicBezTo>
                    <a:pt x="215" y="242"/>
                    <a:pt x="215" y="108"/>
                    <a:pt x="215" y="108"/>
                  </a:cubicBezTo>
                  <a:cubicBezTo>
                    <a:pt x="215" y="108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5"/>
            <p:cNvSpPr/>
            <p:nvPr/>
          </p:nvSpPr>
          <p:spPr>
            <a:xfrm>
              <a:off x="2802073" y="4057657"/>
              <a:ext cx="20113" cy="22639"/>
            </a:xfrm>
            <a:custGeom>
              <a:avLst/>
              <a:gdLst/>
              <a:ahLst/>
              <a:cxnLst/>
              <a:rect l="l" t="t" r="r" b="b"/>
              <a:pathLst>
                <a:path w="215" h="242" extrusionOk="0">
                  <a:moveTo>
                    <a:pt x="108" y="1"/>
                  </a:moveTo>
                  <a:cubicBezTo>
                    <a:pt x="1" y="1"/>
                    <a:pt x="1" y="108"/>
                    <a:pt x="1" y="108"/>
                  </a:cubicBezTo>
                  <a:cubicBezTo>
                    <a:pt x="1" y="108"/>
                    <a:pt x="1" y="242"/>
                    <a:pt x="108" y="242"/>
                  </a:cubicBezTo>
                  <a:lnTo>
                    <a:pt x="215" y="108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5"/>
            <p:cNvSpPr/>
            <p:nvPr/>
          </p:nvSpPr>
          <p:spPr>
            <a:xfrm>
              <a:off x="2278754" y="4205372"/>
              <a:ext cx="22639" cy="20113"/>
            </a:xfrm>
            <a:custGeom>
              <a:avLst/>
              <a:gdLst/>
              <a:ahLst/>
              <a:cxnLst/>
              <a:rect l="l" t="t" r="r" b="b"/>
              <a:pathLst>
                <a:path w="242" h="215" extrusionOk="0">
                  <a:moveTo>
                    <a:pt x="135" y="1"/>
                  </a:moveTo>
                  <a:lnTo>
                    <a:pt x="1" y="108"/>
                  </a:lnTo>
                  <a:lnTo>
                    <a:pt x="135" y="215"/>
                  </a:lnTo>
                  <a:lnTo>
                    <a:pt x="242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5"/>
            <p:cNvSpPr/>
            <p:nvPr/>
          </p:nvSpPr>
          <p:spPr>
            <a:xfrm>
              <a:off x="2456593" y="4205372"/>
              <a:ext cx="10103" cy="20113"/>
            </a:xfrm>
            <a:custGeom>
              <a:avLst/>
              <a:gdLst/>
              <a:ahLst/>
              <a:cxnLst/>
              <a:rect l="l" t="t" r="r" b="b"/>
              <a:pathLst>
                <a:path w="108" h="215" extrusionOk="0">
                  <a:moveTo>
                    <a:pt x="107" y="1"/>
                  </a:moveTo>
                  <a:cubicBezTo>
                    <a:pt x="0" y="1"/>
                    <a:pt x="0" y="108"/>
                    <a:pt x="0" y="108"/>
                  </a:cubicBezTo>
                  <a:lnTo>
                    <a:pt x="0" y="215"/>
                  </a:lnTo>
                  <a:cubicBezTo>
                    <a:pt x="107" y="215"/>
                    <a:pt x="107" y="108"/>
                    <a:pt x="107" y="108"/>
                  </a:cubicBez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5"/>
            <p:cNvSpPr/>
            <p:nvPr/>
          </p:nvSpPr>
          <p:spPr>
            <a:xfrm>
              <a:off x="2624328" y="4205372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1"/>
                  </a:moveTo>
                  <a:lnTo>
                    <a:pt x="0" y="108"/>
                  </a:lnTo>
                  <a:cubicBezTo>
                    <a:pt x="108" y="108"/>
                    <a:pt x="108" y="215"/>
                    <a:pt x="108" y="215"/>
                  </a:cubicBezTo>
                  <a:cubicBezTo>
                    <a:pt x="215" y="215"/>
                    <a:pt x="215" y="108"/>
                    <a:pt x="215" y="108"/>
                  </a:cubicBez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35"/>
            <p:cNvSpPr/>
            <p:nvPr/>
          </p:nvSpPr>
          <p:spPr>
            <a:xfrm>
              <a:off x="2802073" y="4205372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1"/>
                  </a:moveTo>
                  <a:cubicBezTo>
                    <a:pt x="1" y="1"/>
                    <a:pt x="1" y="108"/>
                    <a:pt x="1" y="108"/>
                  </a:cubicBezTo>
                  <a:cubicBezTo>
                    <a:pt x="1" y="108"/>
                    <a:pt x="1" y="215"/>
                    <a:pt x="108" y="215"/>
                  </a:cubicBezTo>
                  <a:lnTo>
                    <a:pt x="215" y="108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35"/>
            <p:cNvSpPr/>
            <p:nvPr/>
          </p:nvSpPr>
          <p:spPr>
            <a:xfrm>
              <a:off x="2278754" y="4350656"/>
              <a:ext cx="22639" cy="20113"/>
            </a:xfrm>
            <a:custGeom>
              <a:avLst/>
              <a:gdLst/>
              <a:ahLst/>
              <a:cxnLst/>
              <a:rect l="l" t="t" r="r" b="b"/>
              <a:pathLst>
                <a:path w="242" h="215" extrusionOk="0">
                  <a:moveTo>
                    <a:pt x="135" y="0"/>
                  </a:moveTo>
                  <a:cubicBezTo>
                    <a:pt x="135" y="0"/>
                    <a:pt x="1" y="0"/>
                    <a:pt x="1" y="107"/>
                  </a:cubicBezTo>
                  <a:lnTo>
                    <a:pt x="135" y="214"/>
                  </a:lnTo>
                  <a:lnTo>
                    <a:pt x="242" y="107"/>
                  </a:lnTo>
                  <a:cubicBezTo>
                    <a:pt x="242" y="0"/>
                    <a:pt x="135" y="0"/>
                    <a:pt x="1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5"/>
            <p:cNvSpPr/>
            <p:nvPr/>
          </p:nvSpPr>
          <p:spPr>
            <a:xfrm>
              <a:off x="2456593" y="4350656"/>
              <a:ext cx="10103" cy="20113"/>
            </a:xfrm>
            <a:custGeom>
              <a:avLst/>
              <a:gdLst/>
              <a:ahLst/>
              <a:cxnLst/>
              <a:rect l="l" t="t" r="r" b="b"/>
              <a:pathLst>
                <a:path w="108" h="215" extrusionOk="0">
                  <a:moveTo>
                    <a:pt x="107" y="0"/>
                  </a:moveTo>
                  <a:cubicBezTo>
                    <a:pt x="0" y="0"/>
                    <a:pt x="0" y="0"/>
                    <a:pt x="0" y="107"/>
                  </a:cubicBezTo>
                  <a:lnTo>
                    <a:pt x="0" y="214"/>
                  </a:lnTo>
                  <a:cubicBezTo>
                    <a:pt x="107" y="214"/>
                    <a:pt x="107" y="107"/>
                    <a:pt x="107" y="107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5"/>
            <p:cNvSpPr/>
            <p:nvPr/>
          </p:nvSpPr>
          <p:spPr>
            <a:xfrm>
              <a:off x="2624328" y="4350656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0"/>
                  </a:moveTo>
                  <a:cubicBezTo>
                    <a:pt x="108" y="0"/>
                    <a:pt x="0" y="0"/>
                    <a:pt x="0" y="107"/>
                  </a:cubicBezTo>
                  <a:cubicBezTo>
                    <a:pt x="108" y="107"/>
                    <a:pt x="108" y="107"/>
                    <a:pt x="108" y="214"/>
                  </a:cubicBezTo>
                  <a:cubicBezTo>
                    <a:pt x="215" y="214"/>
                    <a:pt x="215" y="107"/>
                    <a:pt x="215" y="107"/>
                  </a:cubicBezTo>
                  <a:cubicBezTo>
                    <a:pt x="215" y="0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5"/>
            <p:cNvSpPr/>
            <p:nvPr/>
          </p:nvSpPr>
          <p:spPr>
            <a:xfrm>
              <a:off x="2802073" y="4350656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0"/>
                  </a:moveTo>
                  <a:cubicBezTo>
                    <a:pt x="1" y="0"/>
                    <a:pt x="1" y="0"/>
                    <a:pt x="1" y="107"/>
                  </a:cubicBezTo>
                  <a:cubicBezTo>
                    <a:pt x="1" y="107"/>
                    <a:pt x="1" y="214"/>
                    <a:pt x="108" y="214"/>
                  </a:cubicBezTo>
                  <a:lnTo>
                    <a:pt x="215" y="107"/>
                  </a:lnTo>
                  <a:cubicBezTo>
                    <a:pt x="215" y="0"/>
                    <a:pt x="108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5"/>
            <p:cNvSpPr/>
            <p:nvPr/>
          </p:nvSpPr>
          <p:spPr>
            <a:xfrm>
              <a:off x="2278754" y="4495845"/>
              <a:ext cx="22639" cy="10103"/>
            </a:xfrm>
            <a:custGeom>
              <a:avLst/>
              <a:gdLst/>
              <a:ahLst/>
              <a:cxnLst/>
              <a:rect l="l" t="t" r="r" b="b"/>
              <a:pathLst>
                <a:path w="242" h="108" extrusionOk="0">
                  <a:moveTo>
                    <a:pt x="135" y="1"/>
                  </a:moveTo>
                  <a:cubicBezTo>
                    <a:pt x="135" y="1"/>
                    <a:pt x="1" y="1"/>
                    <a:pt x="1" y="108"/>
                  </a:cubicBezTo>
                  <a:lnTo>
                    <a:pt x="242" y="108"/>
                  </a:lnTo>
                  <a:cubicBezTo>
                    <a:pt x="242" y="1"/>
                    <a:pt x="135" y="1"/>
                    <a:pt x="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5"/>
            <p:cNvSpPr/>
            <p:nvPr/>
          </p:nvSpPr>
          <p:spPr>
            <a:xfrm>
              <a:off x="2456593" y="4495845"/>
              <a:ext cx="10103" cy="15342"/>
            </a:xfrm>
            <a:custGeom>
              <a:avLst/>
              <a:gdLst/>
              <a:ahLst/>
              <a:cxnLst/>
              <a:rect l="l" t="t" r="r" b="b"/>
              <a:pathLst>
                <a:path w="108" h="164" extrusionOk="0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cubicBezTo>
                    <a:pt x="32" y="148"/>
                    <a:pt x="55" y="164"/>
                    <a:pt x="70" y="164"/>
                  </a:cubicBezTo>
                  <a:cubicBezTo>
                    <a:pt x="107" y="164"/>
                    <a:pt x="107" y="76"/>
                    <a:pt x="1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5"/>
            <p:cNvSpPr/>
            <p:nvPr/>
          </p:nvSpPr>
          <p:spPr>
            <a:xfrm>
              <a:off x="2624328" y="4495845"/>
              <a:ext cx="20113" cy="15342"/>
            </a:xfrm>
            <a:custGeom>
              <a:avLst/>
              <a:gdLst/>
              <a:ahLst/>
              <a:cxnLst/>
              <a:rect l="l" t="t" r="r" b="b"/>
              <a:pathLst>
                <a:path w="215" h="164" extrusionOk="0">
                  <a:moveTo>
                    <a:pt x="108" y="1"/>
                  </a:moveTo>
                  <a:cubicBezTo>
                    <a:pt x="108" y="1"/>
                    <a:pt x="0" y="1"/>
                    <a:pt x="0" y="108"/>
                  </a:cubicBezTo>
                  <a:lnTo>
                    <a:pt x="108" y="108"/>
                  </a:lnTo>
                  <a:cubicBezTo>
                    <a:pt x="140" y="148"/>
                    <a:pt x="162" y="164"/>
                    <a:pt x="178" y="164"/>
                  </a:cubicBezTo>
                  <a:cubicBezTo>
                    <a:pt x="215" y="164"/>
                    <a:pt x="215" y="76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5"/>
            <p:cNvSpPr/>
            <p:nvPr/>
          </p:nvSpPr>
          <p:spPr>
            <a:xfrm>
              <a:off x="2802073" y="4495845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08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108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5"/>
            <p:cNvSpPr/>
            <p:nvPr/>
          </p:nvSpPr>
          <p:spPr>
            <a:xfrm>
              <a:off x="2278754" y="4643561"/>
              <a:ext cx="22639" cy="10103"/>
            </a:xfrm>
            <a:custGeom>
              <a:avLst/>
              <a:gdLst/>
              <a:ahLst/>
              <a:cxnLst/>
              <a:rect l="l" t="t" r="r" b="b"/>
              <a:pathLst>
                <a:path w="242" h="108" extrusionOk="0">
                  <a:moveTo>
                    <a:pt x="135" y="1"/>
                  </a:moveTo>
                  <a:cubicBezTo>
                    <a:pt x="135" y="1"/>
                    <a:pt x="1" y="1"/>
                    <a:pt x="1" y="108"/>
                  </a:cubicBezTo>
                  <a:lnTo>
                    <a:pt x="242" y="108"/>
                  </a:lnTo>
                  <a:cubicBezTo>
                    <a:pt x="242" y="1"/>
                    <a:pt x="135" y="1"/>
                    <a:pt x="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5"/>
            <p:cNvSpPr/>
            <p:nvPr/>
          </p:nvSpPr>
          <p:spPr>
            <a:xfrm>
              <a:off x="2456593" y="4643561"/>
              <a:ext cx="10103" cy="10103"/>
            </a:xfrm>
            <a:custGeom>
              <a:avLst/>
              <a:gdLst/>
              <a:ahLst/>
              <a:cxnLst/>
              <a:rect l="l" t="t" r="r" b="b"/>
              <a:pathLst>
                <a:path w="108" h="108" extrusionOk="0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lnTo>
                    <a:pt x="107" y="10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5"/>
            <p:cNvSpPr/>
            <p:nvPr/>
          </p:nvSpPr>
          <p:spPr>
            <a:xfrm>
              <a:off x="2624328" y="4643561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08" y="1"/>
                  </a:moveTo>
                  <a:cubicBezTo>
                    <a:pt x="108" y="1"/>
                    <a:pt x="0" y="1"/>
                    <a:pt x="0" y="108"/>
                  </a:cubicBezTo>
                  <a:lnTo>
                    <a:pt x="215" y="108"/>
                  </a:ln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5"/>
            <p:cNvSpPr/>
            <p:nvPr/>
          </p:nvSpPr>
          <p:spPr>
            <a:xfrm>
              <a:off x="2802073" y="4643561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08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108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4" name="Google Shape;204;p35"/>
          <p:cNvGrpSpPr/>
          <p:nvPr/>
        </p:nvGrpSpPr>
        <p:grpSpPr>
          <a:xfrm>
            <a:off x="548547" y="2097130"/>
            <a:ext cx="541000" cy="741197"/>
            <a:chOff x="548547" y="2097130"/>
            <a:chExt cx="541000" cy="741197"/>
          </a:xfrm>
        </p:grpSpPr>
        <p:sp>
          <p:nvSpPr>
            <p:cNvPr id="205" name="Google Shape;205;p35"/>
            <p:cNvSpPr/>
            <p:nvPr/>
          </p:nvSpPr>
          <p:spPr>
            <a:xfrm>
              <a:off x="548547" y="2097130"/>
              <a:ext cx="20113" cy="14500"/>
            </a:xfrm>
            <a:custGeom>
              <a:avLst/>
              <a:gdLst/>
              <a:ahLst/>
              <a:cxnLst/>
              <a:rect l="l" t="t" r="r" b="b"/>
              <a:pathLst>
                <a:path w="215" h="155" extrusionOk="0">
                  <a:moveTo>
                    <a:pt x="108" y="0"/>
                  </a:moveTo>
                  <a:cubicBezTo>
                    <a:pt x="108" y="0"/>
                    <a:pt x="1" y="0"/>
                    <a:pt x="1" y="107"/>
                  </a:cubicBezTo>
                  <a:lnTo>
                    <a:pt x="108" y="107"/>
                  </a:lnTo>
                  <a:cubicBezTo>
                    <a:pt x="143" y="143"/>
                    <a:pt x="167" y="155"/>
                    <a:pt x="183" y="155"/>
                  </a:cubicBezTo>
                  <a:cubicBezTo>
                    <a:pt x="215" y="155"/>
                    <a:pt x="215" y="107"/>
                    <a:pt x="215" y="107"/>
                  </a:cubicBezTo>
                  <a:cubicBezTo>
                    <a:pt x="215" y="0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5"/>
            <p:cNvSpPr/>
            <p:nvPr/>
          </p:nvSpPr>
          <p:spPr>
            <a:xfrm>
              <a:off x="726386" y="2097130"/>
              <a:ext cx="20113" cy="14500"/>
            </a:xfrm>
            <a:custGeom>
              <a:avLst/>
              <a:gdLst/>
              <a:ahLst/>
              <a:cxnLst/>
              <a:rect l="l" t="t" r="r" b="b"/>
              <a:pathLst>
                <a:path w="215" h="155" extrusionOk="0">
                  <a:moveTo>
                    <a:pt x="107" y="0"/>
                  </a:moveTo>
                  <a:cubicBezTo>
                    <a:pt x="0" y="0"/>
                    <a:pt x="0" y="0"/>
                    <a:pt x="0" y="107"/>
                  </a:cubicBezTo>
                  <a:lnTo>
                    <a:pt x="107" y="107"/>
                  </a:lnTo>
                  <a:cubicBezTo>
                    <a:pt x="107" y="143"/>
                    <a:pt x="119" y="155"/>
                    <a:pt x="135" y="155"/>
                  </a:cubicBezTo>
                  <a:cubicBezTo>
                    <a:pt x="167" y="155"/>
                    <a:pt x="214" y="107"/>
                    <a:pt x="214" y="107"/>
                  </a:cubicBezTo>
                  <a:cubicBezTo>
                    <a:pt x="214" y="0"/>
                    <a:pt x="107" y="0"/>
                    <a:pt x="1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5"/>
            <p:cNvSpPr/>
            <p:nvPr/>
          </p:nvSpPr>
          <p:spPr>
            <a:xfrm>
              <a:off x="901605" y="2097130"/>
              <a:ext cx="12629" cy="20113"/>
            </a:xfrm>
            <a:custGeom>
              <a:avLst/>
              <a:gdLst/>
              <a:ahLst/>
              <a:cxnLst/>
              <a:rect l="l" t="t" r="r" b="b"/>
              <a:pathLst>
                <a:path w="135" h="215" extrusionOk="0">
                  <a:moveTo>
                    <a:pt x="135" y="0"/>
                  </a:moveTo>
                  <a:cubicBezTo>
                    <a:pt x="1" y="0"/>
                    <a:pt x="1" y="0"/>
                    <a:pt x="1" y="107"/>
                  </a:cubicBezTo>
                  <a:cubicBezTo>
                    <a:pt x="1" y="107"/>
                    <a:pt x="1" y="214"/>
                    <a:pt x="135" y="214"/>
                  </a:cubicBezTo>
                  <a:lnTo>
                    <a:pt x="135" y="107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5"/>
            <p:cNvSpPr/>
            <p:nvPr/>
          </p:nvSpPr>
          <p:spPr>
            <a:xfrm>
              <a:off x="1069340" y="2097130"/>
              <a:ext cx="20207" cy="14500"/>
            </a:xfrm>
            <a:custGeom>
              <a:avLst/>
              <a:gdLst/>
              <a:ahLst/>
              <a:cxnLst/>
              <a:rect l="l" t="t" r="r" b="b"/>
              <a:pathLst>
                <a:path w="216" h="155" extrusionOk="0">
                  <a:moveTo>
                    <a:pt x="108" y="0"/>
                  </a:moveTo>
                  <a:cubicBezTo>
                    <a:pt x="108" y="0"/>
                    <a:pt x="1" y="0"/>
                    <a:pt x="1" y="107"/>
                  </a:cubicBezTo>
                  <a:lnTo>
                    <a:pt x="108" y="107"/>
                  </a:lnTo>
                  <a:cubicBezTo>
                    <a:pt x="144" y="143"/>
                    <a:pt x="168" y="155"/>
                    <a:pt x="183" y="155"/>
                  </a:cubicBezTo>
                  <a:cubicBezTo>
                    <a:pt x="215" y="155"/>
                    <a:pt x="215" y="107"/>
                    <a:pt x="215" y="107"/>
                  </a:cubicBezTo>
                  <a:cubicBezTo>
                    <a:pt x="215" y="0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5"/>
            <p:cNvSpPr/>
            <p:nvPr/>
          </p:nvSpPr>
          <p:spPr>
            <a:xfrm>
              <a:off x="548547" y="2242319"/>
              <a:ext cx="20113" cy="15342"/>
            </a:xfrm>
            <a:custGeom>
              <a:avLst/>
              <a:gdLst/>
              <a:ahLst/>
              <a:cxnLst/>
              <a:rect l="l" t="t" r="r" b="b"/>
              <a:pathLst>
                <a:path w="215" h="164" extrusionOk="0">
                  <a:moveTo>
                    <a:pt x="108" y="1"/>
                  </a:moveTo>
                  <a:cubicBezTo>
                    <a:pt x="108" y="1"/>
                    <a:pt x="1" y="1"/>
                    <a:pt x="1" y="108"/>
                  </a:cubicBezTo>
                  <a:lnTo>
                    <a:pt x="108" y="108"/>
                  </a:lnTo>
                  <a:cubicBezTo>
                    <a:pt x="140" y="148"/>
                    <a:pt x="162" y="164"/>
                    <a:pt x="178" y="164"/>
                  </a:cubicBezTo>
                  <a:cubicBezTo>
                    <a:pt x="215" y="164"/>
                    <a:pt x="215" y="76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5"/>
            <p:cNvSpPr/>
            <p:nvPr/>
          </p:nvSpPr>
          <p:spPr>
            <a:xfrm>
              <a:off x="726386" y="2242319"/>
              <a:ext cx="20113" cy="15342"/>
            </a:xfrm>
            <a:custGeom>
              <a:avLst/>
              <a:gdLst/>
              <a:ahLst/>
              <a:cxnLst/>
              <a:rect l="l" t="t" r="r" b="b"/>
              <a:pathLst>
                <a:path w="215" h="164" extrusionOk="0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lnTo>
                    <a:pt x="107" y="108"/>
                  </a:lnTo>
                  <a:cubicBezTo>
                    <a:pt x="107" y="148"/>
                    <a:pt x="117" y="164"/>
                    <a:pt x="130" y="164"/>
                  </a:cubicBezTo>
                  <a:cubicBezTo>
                    <a:pt x="162" y="164"/>
                    <a:pt x="214" y="76"/>
                    <a:pt x="2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5"/>
            <p:cNvSpPr/>
            <p:nvPr/>
          </p:nvSpPr>
          <p:spPr>
            <a:xfrm>
              <a:off x="901605" y="2242319"/>
              <a:ext cx="12629" cy="10103"/>
            </a:xfrm>
            <a:custGeom>
              <a:avLst/>
              <a:gdLst/>
              <a:ahLst/>
              <a:cxnLst/>
              <a:rect l="l" t="t" r="r" b="b"/>
              <a:pathLst>
                <a:path w="135" h="108" extrusionOk="0">
                  <a:moveTo>
                    <a:pt x="135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135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5"/>
            <p:cNvSpPr/>
            <p:nvPr/>
          </p:nvSpPr>
          <p:spPr>
            <a:xfrm>
              <a:off x="1069340" y="2242319"/>
              <a:ext cx="20207" cy="15342"/>
            </a:xfrm>
            <a:custGeom>
              <a:avLst/>
              <a:gdLst/>
              <a:ahLst/>
              <a:cxnLst/>
              <a:rect l="l" t="t" r="r" b="b"/>
              <a:pathLst>
                <a:path w="216" h="164" extrusionOk="0">
                  <a:moveTo>
                    <a:pt x="108" y="1"/>
                  </a:moveTo>
                  <a:cubicBezTo>
                    <a:pt x="108" y="1"/>
                    <a:pt x="1" y="1"/>
                    <a:pt x="1" y="108"/>
                  </a:cubicBezTo>
                  <a:lnTo>
                    <a:pt x="108" y="108"/>
                  </a:lnTo>
                  <a:cubicBezTo>
                    <a:pt x="140" y="148"/>
                    <a:pt x="163" y="164"/>
                    <a:pt x="178" y="164"/>
                  </a:cubicBezTo>
                  <a:cubicBezTo>
                    <a:pt x="215" y="164"/>
                    <a:pt x="215" y="76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5"/>
            <p:cNvSpPr/>
            <p:nvPr/>
          </p:nvSpPr>
          <p:spPr>
            <a:xfrm>
              <a:off x="548547" y="2390035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08" y="1"/>
                  </a:moveTo>
                  <a:cubicBezTo>
                    <a:pt x="108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5"/>
            <p:cNvSpPr/>
            <p:nvPr/>
          </p:nvSpPr>
          <p:spPr>
            <a:xfrm>
              <a:off x="726386" y="2390035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lnTo>
                    <a:pt x="214" y="108"/>
                  </a:lnTo>
                  <a:cubicBezTo>
                    <a:pt x="214" y="1"/>
                    <a:pt x="107" y="1"/>
                    <a:pt x="1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5"/>
            <p:cNvSpPr/>
            <p:nvPr/>
          </p:nvSpPr>
          <p:spPr>
            <a:xfrm>
              <a:off x="901605" y="2390035"/>
              <a:ext cx="12629" cy="10103"/>
            </a:xfrm>
            <a:custGeom>
              <a:avLst/>
              <a:gdLst/>
              <a:ahLst/>
              <a:cxnLst/>
              <a:rect l="l" t="t" r="r" b="b"/>
              <a:pathLst>
                <a:path w="135" h="108" extrusionOk="0">
                  <a:moveTo>
                    <a:pt x="135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135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5"/>
            <p:cNvSpPr/>
            <p:nvPr/>
          </p:nvSpPr>
          <p:spPr>
            <a:xfrm>
              <a:off x="1069340" y="2390035"/>
              <a:ext cx="20207" cy="10103"/>
            </a:xfrm>
            <a:custGeom>
              <a:avLst/>
              <a:gdLst/>
              <a:ahLst/>
              <a:cxnLst/>
              <a:rect l="l" t="t" r="r" b="b"/>
              <a:pathLst>
                <a:path w="216" h="108" extrusionOk="0">
                  <a:moveTo>
                    <a:pt x="108" y="1"/>
                  </a:moveTo>
                  <a:cubicBezTo>
                    <a:pt x="108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5"/>
            <p:cNvSpPr/>
            <p:nvPr/>
          </p:nvSpPr>
          <p:spPr>
            <a:xfrm>
              <a:off x="548547" y="2535318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" y="0"/>
                  </a:moveTo>
                  <a:cubicBezTo>
                    <a:pt x="1" y="107"/>
                    <a:pt x="108" y="107"/>
                    <a:pt x="108" y="107"/>
                  </a:cubicBezTo>
                  <a:cubicBezTo>
                    <a:pt x="215" y="107"/>
                    <a:pt x="215" y="107"/>
                    <a:pt x="2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5"/>
            <p:cNvSpPr/>
            <p:nvPr/>
          </p:nvSpPr>
          <p:spPr>
            <a:xfrm>
              <a:off x="726386" y="2535318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0" y="0"/>
                  </a:moveTo>
                  <a:cubicBezTo>
                    <a:pt x="0" y="107"/>
                    <a:pt x="0" y="107"/>
                    <a:pt x="107" y="107"/>
                  </a:cubicBezTo>
                  <a:cubicBezTo>
                    <a:pt x="107" y="107"/>
                    <a:pt x="214" y="107"/>
                    <a:pt x="2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35"/>
            <p:cNvSpPr/>
            <p:nvPr/>
          </p:nvSpPr>
          <p:spPr>
            <a:xfrm>
              <a:off x="901605" y="2535318"/>
              <a:ext cx="12629" cy="10103"/>
            </a:xfrm>
            <a:custGeom>
              <a:avLst/>
              <a:gdLst/>
              <a:ahLst/>
              <a:cxnLst/>
              <a:rect l="l" t="t" r="r" b="b"/>
              <a:pathLst>
                <a:path w="135" h="108" extrusionOk="0">
                  <a:moveTo>
                    <a:pt x="1" y="0"/>
                  </a:moveTo>
                  <a:cubicBezTo>
                    <a:pt x="1" y="107"/>
                    <a:pt x="1" y="107"/>
                    <a:pt x="135" y="107"/>
                  </a:cubicBez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35"/>
            <p:cNvSpPr/>
            <p:nvPr/>
          </p:nvSpPr>
          <p:spPr>
            <a:xfrm>
              <a:off x="1069340" y="2535318"/>
              <a:ext cx="20207" cy="10103"/>
            </a:xfrm>
            <a:custGeom>
              <a:avLst/>
              <a:gdLst/>
              <a:ahLst/>
              <a:cxnLst/>
              <a:rect l="l" t="t" r="r" b="b"/>
              <a:pathLst>
                <a:path w="216" h="108" extrusionOk="0">
                  <a:moveTo>
                    <a:pt x="1" y="0"/>
                  </a:moveTo>
                  <a:cubicBezTo>
                    <a:pt x="1" y="107"/>
                    <a:pt x="108" y="107"/>
                    <a:pt x="108" y="107"/>
                  </a:cubicBezTo>
                  <a:cubicBezTo>
                    <a:pt x="215" y="107"/>
                    <a:pt x="215" y="107"/>
                    <a:pt x="2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5"/>
            <p:cNvSpPr/>
            <p:nvPr/>
          </p:nvSpPr>
          <p:spPr>
            <a:xfrm>
              <a:off x="548547" y="2676391"/>
              <a:ext cx="20113" cy="14220"/>
            </a:xfrm>
            <a:custGeom>
              <a:avLst/>
              <a:gdLst/>
              <a:ahLst/>
              <a:cxnLst/>
              <a:rect l="l" t="t" r="r" b="b"/>
              <a:pathLst>
                <a:path w="215" h="152" extrusionOk="0">
                  <a:moveTo>
                    <a:pt x="86" y="0"/>
                  </a:moveTo>
                  <a:cubicBezTo>
                    <a:pt x="54" y="0"/>
                    <a:pt x="1" y="76"/>
                    <a:pt x="1" y="152"/>
                  </a:cubicBezTo>
                  <a:lnTo>
                    <a:pt x="108" y="152"/>
                  </a:lnTo>
                  <a:cubicBezTo>
                    <a:pt x="215" y="152"/>
                    <a:pt x="215" y="152"/>
                    <a:pt x="215" y="45"/>
                  </a:cubicBezTo>
                  <a:lnTo>
                    <a:pt x="108" y="45"/>
                  </a:lnTo>
                  <a:cubicBezTo>
                    <a:pt x="108" y="13"/>
                    <a:pt x="99" y="0"/>
                    <a:pt x="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5"/>
            <p:cNvSpPr/>
            <p:nvPr/>
          </p:nvSpPr>
          <p:spPr>
            <a:xfrm>
              <a:off x="726386" y="2676391"/>
              <a:ext cx="20113" cy="14220"/>
            </a:xfrm>
            <a:custGeom>
              <a:avLst/>
              <a:gdLst/>
              <a:ahLst/>
              <a:cxnLst/>
              <a:rect l="l" t="t" r="r" b="b"/>
              <a:pathLst>
                <a:path w="215" h="152" extrusionOk="0">
                  <a:moveTo>
                    <a:pt x="38" y="0"/>
                  </a:moveTo>
                  <a:cubicBezTo>
                    <a:pt x="0" y="0"/>
                    <a:pt x="0" y="76"/>
                    <a:pt x="0" y="152"/>
                  </a:cubicBezTo>
                  <a:lnTo>
                    <a:pt x="107" y="152"/>
                  </a:lnTo>
                  <a:cubicBezTo>
                    <a:pt x="107" y="152"/>
                    <a:pt x="214" y="152"/>
                    <a:pt x="214" y="45"/>
                  </a:cubicBezTo>
                  <a:lnTo>
                    <a:pt x="107" y="45"/>
                  </a:lnTo>
                  <a:cubicBezTo>
                    <a:pt x="76" y="13"/>
                    <a:pt x="54" y="0"/>
                    <a:pt x="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5"/>
            <p:cNvSpPr/>
            <p:nvPr/>
          </p:nvSpPr>
          <p:spPr>
            <a:xfrm>
              <a:off x="901605" y="2680507"/>
              <a:ext cx="12629" cy="10103"/>
            </a:xfrm>
            <a:custGeom>
              <a:avLst/>
              <a:gdLst/>
              <a:ahLst/>
              <a:cxnLst/>
              <a:rect l="l" t="t" r="r" b="b"/>
              <a:pathLst>
                <a:path w="135" h="108" extrusionOk="0">
                  <a:moveTo>
                    <a:pt x="1" y="1"/>
                  </a:moveTo>
                  <a:cubicBezTo>
                    <a:pt x="1" y="108"/>
                    <a:pt x="1" y="108"/>
                    <a:pt x="135" y="108"/>
                  </a:cubicBez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5"/>
            <p:cNvSpPr/>
            <p:nvPr/>
          </p:nvSpPr>
          <p:spPr>
            <a:xfrm>
              <a:off x="1069340" y="2676391"/>
              <a:ext cx="20207" cy="14220"/>
            </a:xfrm>
            <a:custGeom>
              <a:avLst/>
              <a:gdLst/>
              <a:ahLst/>
              <a:cxnLst/>
              <a:rect l="l" t="t" r="r" b="b"/>
              <a:pathLst>
                <a:path w="216" h="152" extrusionOk="0">
                  <a:moveTo>
                    <a:pt x="86" y="0"/>
                  </a:moveTo>
                  <a:cubicBezTo>
                    <a:pt x="55" y="0"/>
                    <a:pt x="1" y="76"/>
                    <a:pt x="1" y="152"/>
                  </a:cubicBezTo>
                  <a:lnTo>
                    <a:pt x="108" y="152"/>
                  </a:lnTo>
                  <a:cubicBezTo>
                    <a:pt x="215" y="152"/>
                    <a:pt x="215" y="152"/>
                    <a:pt x="215" y="45"/>
                  </a:cubicBezTo>
                  <a:lnTo>
                    <a:pt x="108" y="45"/>
                  </a:lnTo>
                  <a:cubicBezTo>
                    <a:pt x="108" y="13"/>
                    <a:pt x="99" y="0"/>
                    <a:pt x="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5"/>
            <p:cNvSpPr/>
            <p:nvPr/>
          </p:nvSpPr>
          <p:spPr>
            <a:xfrm>
              <a:off x="548547" y="2815687"/>
              <a:ext cx="20113" cy="22639"/>
            </a:xfrm>
            <a:custGeom>
              <a:avLst/>
              <a:gdLst/>
              <a:ahLst/>
              <a:cxnLst/>
              <a:rect l="l" t="t" r="r" b="b"/>
              <a:pathLst>
                <a:path w="215" h="242" extrusionOk="0">
                  <a:moveTo>
                    <a:pt x="108" y="1"/>
                  </a:moveTo>
                  <a:lnTo>
                    <a:pt x="1" y="135"/>
                  </a:lnTo>
                  <a:lnTo>
                    <a:pt x="108" y="242"/>
                  </a:lnTo>
                  <a:cubicBezTo>
                    <a:pt x="215" y="242"/>
                    <a:pt x="215" y="242"/>
                    <a:pt x="215" y="135"/>
                  </a:cubicBez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5"/>
            <p:cNvSpPr/>
            <p:nvPr/>
          </p:nvSpPr>
          <p:spPr>
            <a:xfrm>
              <a:off x="726386" y="2815687"/>
              <a:ext cx="20113" cy="22639"/>
            </a:xfrm>
            <a:custGeom>
              <a:avLst/>
              <a:gdLst/>
              <a:ahLst/>
              <a:cxnLst/>
              <a:rect l="l" t="t" r="r" b="b"/>
              <a:pathLst>
                <a:path w="215" h="242" extrusionOk="0">
                  <a:moveTo>
                    <a:pt x="107" y="1"/>
                  </a:moveTo>
                  <a:cubicBezTo>
                    <a:pt x="0" y="1"/>
                    <a:pt x="0" y="135"/>
                    <a:pt x="0" y="135"/>
                  </a:cubicBezTo>
                  <a:cubicBezTo>
                    <a:pt x="0" y="242"/>
                    <a:pt x="0" y="242"/>
                    <a:pt x="107" y="242"/>
                  </a:cubicBezTo>
                  <a:cubicBezTo>
                    <a:pt x="107" y="242"/>
                    <a:pt x="214" y="242"/>
                    <a:pt x="214" y="135"/>
                  </a:cubicBezTo>
                  <a:cubicBezTo>
                    <a:pt x="214" y="135"/>
                    <a:pt x="107" y="135"/>
                    <a:pt x="1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5"/>
            <p:cNvSpPr/>
            <p:nvPr/>
          </p:nvSpPr>
          <p:spPr>
            <a:xfrm>
              <a:off x="901605" y="2815687"/>
              <a:ext cx="12629" cy="22639"/>
            </a:xfrm>
            <a:custGeom>
              <a:avLst/>
              <a:gdLst/>
              <a:ahLst/>
              <a:cxnLst/>
              <a:rect l="l" t="t" r="r" b="b"/>
              <a:pathLst>
                <a:path w="135" h="242" extrusionOk="0">
                  <a:moveTo>
                    <a:pt x="135" y="1"/>
                  </a:moveTo>
                  <a:cubicBezTo>
                    <a:pt x="1" y="1"/>
                    <a:pt x="1" y="135"/>
                    <a:pt x="1" y="135"/>
                  </a:cubicBezTo>
                  <a:cubicBezTo>
                    <a:pt x="1" y="242"/>
                    <a:pt x="1" y="242"/>
                    <a:pt x="135" y="242"/>
                  </a:cubicBezTo>
                  <a:lnTo>
                    <a:pt x="135" y="1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5"/>
            <p:cNvSpPr/>
            <p:nvPr/>
          </p:nvSpPr>
          <p:spPr>
            <a:xfrm>
              <a:off x="1069340" y="2815687"/>
              <a:ext cx="20207" cy="22639"/>
            </a:xfrm>
            <a:custGeom>
              <a:avLst/>
              <a:gdLst/>
              <a:ahLst/>
              <a:cxnLst/>
              <a:rect l="l" t="t" r="r" b="b"/>
              <a:pathLst>
                <a:path w="216" h="242" extrusionOk="0">
                  <a:moveTo>
                    <a:pt x="108" y="1"/>
                  </a:moveTo>
                  <a:lnTo>
                    <a:pt x="1" y="135"/>
                  </a:lnTo>
                  <a:cubicBezTo>
                    <a:pt x="1" y="242"/>
                    <a:pt x="108" y="242"/>
                    <a:pt x="108" y="242"/>
                  </a:cubicBezTo>
                  <a:cubicBezTo>
                    <a:pt x="215" y="242"/>
                    <a:pt x="215" y="242"/>
                    <a:pt x="215" y="135"/>
                  </a:cubicBez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9" name="Google Shape;229;p35"/>
          <p:cNvGrpSpPr/>
          <p:nvPr/>
        </p:nvGrpSpPr>
        <p:grpSpPr>
          <a:xfrm>
            <a:off x="1720015" y="1470884"/>
            <a:ext cx="5171654" cy="2620431"/>
            <a:chOff x="2729182" y="1660105"/>
            <a:chExt cx="1331768" cy="674795"/>
          </a:xfrm>
        </p:grpSpPr>
        <p:sp>
          <p:nvSpPr>
            <p:cNvPr id="230" name="Google Shape;230;p35"/>
            <p:cNvSpPr/>
            <p:nvPr/>
          </p:nvSpPr>
          <p:spPr>
            <a:xfrm>
              <a:off x="4038175" y="1788200"/>
              <a:ext cx="22775" cy="22775"/>
            </a:xfrm>
            <a:custGeom>
              <a:avLst/>
              <a:gdLst/>
              <a:ahLst/>
              <a:cxnLst/>
              <a:rect l="l" t="t" r="r" b="b"/>
              <a:pathLst>
                <a:path w="911" h="911" fill="none" extrusionOk="0">
                  <a:moveTo>
                    <a:pt x="910" y="455"/>
                  </a:moveTo>
                  <a:cubicBezTo>
                    <a:pt x="910" y="669"/>
                    <a:pt x="669" y="910"/>
                    <a:pt x="455" y="910"/>
                  </a:cubicBezTo>
                  <a:cubicBezTo>
                    <a:pt x="241" y="910"/>
                    <a:pt x="0" y="669"/>
                    <a:pt x="0" y="455"/>
                  </a:cubicBezTo>
                  <a:cubicBezTo>
                    <a:pt x="0" y="241"/>
                    <a:pt x="241" y="0"/>
                    <a:pt x="455" y="0"/>
                  </a:cubicBezTo>
                  <a:cubicBezTo>
                    <a:pt x="669" y="0"/>
                    <a:pt x="910" y="241"/>
                    <a:pt x="910" y="455"/>
                  </a:cubicBezTo>
                  <a:close/>
                </a:path>
              </a:pathLst>
            </a:custGeom>
            <a:noFill/>
            <a:ln w="11375" cap="flat" cmpd="sng">
              <a:solidFill>
                <a:schemeClr val="lt1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5"/>
            <p:cNvSpPr/>
            <p:nvPr/>
          </p:nvSpPr>
          <p:spPr>
            <a:xfrm>
              <a:off x="3884925" y="2312800"/>
              <a:ext cx="22125" cy="22100"/>
            </a:xfrm>
            <a:custGeom>
              <a:avLst/>
              <a:gdLst/>
              <a:ahLst/>
              <a:cxnLst/>
              <a:rect l="l" t="t" r="r" b="b"/>
              <a:pathLst>
                <a:path w="885" h="884" fill="none" extrusionOk="0">
                  <a:moveTo>
                    <a:pt x="884" y="429"/>
                  </a:moveTo>
                  <a:cubicBezTo>
                    <a:pt x="884" y="777"/>
                    <a:pt x="777" y="884"/>
                    <a:pt x="456" y="884"/>
                  </a:cubicBezTo>
                  <a:cubicBezTo>
                    <a:pt x="215" y="884"/>
                    <a:pt x="1" y="777"/>
                    <a:pt x="1" y="429"/>
                  </a:cubicBezTo>
                  <a:cubicBezTo>
                    <a:pt x="1" y="214"/>
                    <a:pt x="215" y="0"/>
                    <a:pt x="456" y="0"/>
                  </a:cubicBezTo>
                  <a:cubicBezTo>
                    <a:pt x="777" y="0"/>
                    <a:pt x="884" y="214"/>
                    <a:pt x="884" y="429"/>
                  </a:cubicBezTo>
                  <a:close/>
                </a:path>
              </a:pathLst>
            </a:custGeom>
            <a:noFill/>
            <a:ln w="11375" cap="flat" cmpd="sng">
              <a:solidFill>
                <a:schemeClr val="lt1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5"/>
            <p:cNvSpPr/>
            <p:nvPr/>
          </p:nvSpPr>
          <p:spPr>
            <a:xfrm>
              <a:off x="2729182" y="1660105"/>
              <a:ext cx="52875" cy="50200"/>
            </a:xfrm>
            <a:custGeom>
              <a:avLst/>
              <a:gdLst/>
              <a:ahLst/>
              <a:cxnLst/>
              <a:rect l="l" t="t" r="r" b="b"/>
              <a:pathLst>
                <a:path w="2115" h="2008" fill="none" extrusionOk="0">
                  <a:moveTo>
                    <a:pt x="1874" y="776"/>
                  </a:moveTo>
                  <a:cubicBezTo>
                    <a:pt x="2115" y="1445"/>
                    <a:pt x="1446" y="2007"/>
                    <a:pt x="776" y="1900"/>
                  </a:cubicBezTo>
                  <a:cubicBezTo>
                    <a:pt x="428" y="1793"/>
                    <a:pt x="214" y="1552"/>
                    <a:pt x="107" y="1231"/>
                  </a:cubicBezTo>
                  <a:cubicBezTo>
                    <a:pt x="0" y="562"/>
                    <a:pt x="536" y="0"/>
                    <a:pt x="1205" y="107"/>
                  </a:cubicBezTo>
                  <a:cubicBezTo>
                    <a:pt x="1553" y="214"/>
                    <a:pt x="1767" y="455"/>
                    <a:pt x="1874" y="776"/>
                  </a:cubicBezTo>
                  <a:close/>
                </a:path>
              </a:pathLst>
            </a:custGeom>
            <a:noFill/>
            <a:ln w="11375" cap="flat" cmpd="sng">
              <a:solidFill>
                <a:schemeClr val="lt1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146"/>
    </mc:Choice>
    <mc:Fallback xmlns="">
      <p:transition spd="slow" advTm="47146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6"/>
          <p:cNvSpPr txBox="1">
            <a:spLocks noGrp="1"/>
          </p:cNvSpPr>
          <p:nvPr>
            <p:ph type="title"/>
          </p:nvPr>
        </p:nvSpPr>
        <p:spPr>
          <a:xfrm>
            <a:off x="564722" y="445869"/>
            <a:ext cx="801455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Understanding what makes an institution a potential partner</a:t>
            </a:r>
            <a:endParaRPr dirty="0"/>
          </a:p>
        </p:txBody>
      </p:sp>
      <p:grpSp>
        <p:nvGrpSpPr>
          <p:cNvPr id="239" name="Google Shape;239;p36"/>
          <p:cNvGrpSpPr/>
          <p:nvPr/>
        </p:nvGrpSpPr>
        <p:grpSpPr>
          <a:xfrm>
            <a:off x="396318" y="1376775"/>
            <a:ext cx="8426679" cy="2929625"/>
            <a:chOff x="1890971" y="1788200"/>
            <a:chExt cx="2169979" cy="754416"/>
          </a:xfrm>
        </p:grpSpPr>
        <p:sp>
          <p:nvSpPr>
            <p:cNvPr id="240" name="Google Shape;240;p36"/>
            <p:cNvSpPr/>
            <p:nvPr/>
          </p:nvSpPr>
          <p:spPr>
            <a:xfrm>
              <a:off x="4038175" y="1788200"/>
              <a:ext cx="22775" cy="22775"/>
            </a:xfrm>
            <a:custGeom>
              <a:avLst/>
              <a:gdLst/>
              <a:ahLst/>
              <a:cxnLst/>
              <a:rect l="l" t="t" r="r" b="b"/>
              <a:pathLst>
                <a:path w="911" h="911" fill="none" extrusionOk="0">
                  <a:moveTo>
                    <a:pt x="910" y="455"/>
                  </a:moveTo>
                  <a:cubicBezTo>
                    <a:pt x="910" y="669"/>
                    <a:pt x="669" y="910"/>
                    <a:pt x="455" y="910"/>
                  </a:cubicBezTo>
                  <a:cubicBezTo>
                    <a:pt x="241" y="910"/>
                    <a:pt x="0" y="669"/>
                    <a:pt x="0" y="455"/>
                  </a:cubicBezTo>
                  <a:cubicBezTo>
                    <a:pt x="0" y="241"/>
                    <a:pt x="241" y="0"/>
                    <a:pt x="455" y="0"/>
                  </a:cubicBezTo>
                  <a:cubicBezTo>
                    <a:pt x="669" y="0"/>
                    <a:pt x="910" y="241"/>
                    <a:pt x="910" y="455"/>
                  </a:cubicBezTo>
                  <a:close/>
                </a:path>
              </a:pathLst>
            </a:custGeom>
            <a:noFill/>
            <a:ln w="11375" cap="flat" cmpd="sng">
              <a:solidFill>
                <a:schemeClr val="lt1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6"/>
            <p:cNvSpPr/>
            <p:nvPr/>
          </p:nvSpPr>
          <p:spPr>
            <a:xfrm>
              <a:off x="3968012" y="2520516"/>
              <a:ext cx="22125" cy="22100"/>
            </a:xfrm>
            <a:custGeom>
              <a:avLst/>
              <a:gdLst/>
              <a:ahLst/>
              <a:cxnLst/>
              <a:rect l="l" t="t" r="r" b="b"/>
              <a:pathLst>
                <a:path w="885" h="884" fill="none" extrusionOk="0">
                  <a:moveTo>
                    <a:pt x="884" y="429"/>
                  </a:moveTo>
                  <a:cubicBezTo>
                    <a:pt x="884" y="777"/>
                    <a:pt x="777" y="884"/>
                    <a:pt x="456" y="884"/>
                  </a:cubicBezTo>
                  <a:cubicBezTo>
                    <a:pt x="215" y="884"/>
                    <a:pt x="1" y="777"/>
                    <a:pt x="1" y="429"/>
                  </a:cubicBezTo>
                  <a:cubicBezTo>
                    <a:pt x="1" y="214"/>
                    <a:pt x="215" y="0"/>
                    <a:pt x="456" y="0"/>
                  </a:cubicBezTo>
                  <a:cubicBezTo>
                    <a:pt x="777" y="0"/>
                    <a:pt x="884" y="214"/>
                    <a:pt x="884" y="429"/>
                  </a:cubicBezTo>
                  <a:close/>
                </a:path>
              </a:pathLst>
            </a:custGeom>
            <a:noFill/>
            <a:ln w="11375" cap="flat" cmpd="sng">
              <a:solidFill>
                <a:schemeClr val="lt1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6"/>
            <p:cNvSpPr/>
            <p:nvPr/>
          </p:nvSpPr>
          <p:spPr>
            <a:xfrm>
              <a:off x="1890971" y="2312797"/>
              <a:ext cx="52875" cy="50200"/>
            </a:xfrm>
            <a:custGeom>
              <a:avLst/>
              <a:gdLst/>
              <a:ahLst/>
              <a:cxnLst/>
              <a:rect l="l" t="t" r="r" b="b"/>
              <a:pathLst>
                <a:path w="2115" h="2008" fill="none" extrusionOk="0">
                  <a:moveTo>
                    <a:pt x="1874" y="776"/>
                  </a:moveTo>
                  <a:cubicBezTo>
                    <a:pt x="2115" y="1445"/>
                    <a:pt x="1446" y="2007"/>
                    <a:pt x="776" y="1900"/>
                  </a:cubicBezTo>
                  <a:cubicBezTo>
                    <a:pt x="428" y="1793"/>
                    <a:pt x="214" y="1552"/>
                    <a:pt x="107" y="1231"/>
                  </a:cubicBezTo>
                  <a:cubicBezTo>
                    <a:pt x="0" y="562"/>
                    <a:pt x="536" y="0"/>
                    <a:pt x="1205" y="107"/>
                  </a:cubicBezTo>
                  <a:cubicBezTo>
                    <a:pt x="1553" y="214"/>
                    <a:pt x="1767" y="455"/>
                    <a:pt x="1874" y="776"/>
                  </a:cubicBezTo>
                  <a:close/>
                </a:path>
              </a:pathLst>
            </a:custGeom>
            <a:noFill/>
            <a:ln w="11375" cap="flat" cmpd="sng">
              <a:solidFill>
                <a:schemeClr val="lt1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FF4003E6-E806-B806-0501-1DB70A3E8157}"/>
              </a:ext>
            </a:extLst>
          </p:cNvPr>
          <p:cNvSpPr txBox="1"/>
          <p:nvPr/>
        </p:nvSpPr>
        <p:spPr>
          <a:xfrm>
            <a:off x="1524000" y="1190798"/>
            <a:ext cx="6096000" cy="338554"/>
          </a:xfrm>
          <a:prstGeom prst="rect">
            <a:avLst/>
          </a:prstGeom>
          <a:solidFill>
            <a:srgbClr val="924E73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Oswald" panose="00000500000000000000" pitchFamily="2" charset="0"/>
              </a:rPr>
              <a:t>State Benchmarks</a:t>
            </a:r>
            <a:r>
              <a:rPr lang="en-GB" sz="1600" dirty="0"/>
              <a:t> 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F5E1AF1-2EEF-6199-7A86-E9B17AC1F4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824194"/>
              </p:ext>
            </p:extLst>
          </p:nvPr>
        </p:nvGraphicFramePr>
        <p:xfrm>
          <a:off x="1523999" y="1518595"/>
          <a:ext cx="6096000" cy="642256"/>
        </p:xfrm>
        <a:graphic>
          <a:graphicData uri="http://schemas.openxmlformats.org/drawingml/2006/table">
            <a:tbl>
              <a:tblPr firstRow="1" bandRow="1">
                <a:tableStyleId>{78E1A359-CDFB-4A2E-AD35-8E5344859EED}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584038925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896200608"/>
                    </a:ext>
                  </a:extLst>
                </a:gridCol>
              </a:tblGrid>
              <a:tr h="642256"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chemeClr val="bg1"/>
                        </a:solidFill>
                        <a:latin typeface="Oswald" panose="00000500000000000000" pitchFamily="2" charset="0"/>
                      </a:endParaRPr>
                    </a:p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  <a:latin typeface="Oswald" panose="00000500000000000000" pitchFamily="2" charset="0"/>
                        </a:rPr>
                        <a:t>IP OF 4.5%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GB" dirty="0">
                        <a:solidFill>
                          <a:schemeClr val="bg1"/>
                        </a:solidFill>
                        <a:latin typeface="Oswald" panose="00000500000000000000" pitchFamily="2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bg1"/>
                          </a:solidFill>
                          <a:latin typeface="Oswald" panose="00000500000000000000" pitchFamily="2" charset="0"/>
                        </a:rPr>
                        <a:t>Average Cost of $38,000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5183914"/>
                  </a:ext>
                </a:extLst>
              </a:tr>
            </a:tbl>
          </a:graphicData>
        </a:graphic>
      </p:graphicFrame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7AB916F-09B2-B85B-EF67-F3753029F9FA}"/>
              </a:ext>
            </a:extLst>
          </p:cNvPr>
          <p:cNvSpPr/>
          <p:nvPr/>
        </p:nvSpPr>
        <p:spPr>
          <a:xfrm>
            <a:off x="1500762" y="2514600"/>
            <a:ext cx="1595719" cy="2252382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latin typeface="Oswald" panose="00000500000000000000" pitchFamily="2" charset="0"/>
              </a:rPr>
              <a:t>Prop Score</a:t>
            </a:r>
          </a:p>
          <a:p>
            <a:pPr algn="ctr"/>
            <a:endParaRPr lang="en-GB" sz="2400" dirty="0">
              <a:latin typeface="Oswald" panose="00000500000000000000" pitchFamily="2" charset="0"/>
            </a:endParaRPr>
          </a:p>
          <a:p>
            <a:pPr algn="ctr"/>
            <a:r>
              <a:rPr lang="en-GB" sz="2400" dirty="0">
                <a:latin typeface="Oswald" panose="00000500000000000000" pitchFamily="2" charset="0"/>
              </a:rPr>
              <a:t>(1 to 10)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4893950-764D-8FA9-792E-40F850F9287E}"/>
              </a:ext>
            </a:extLst>
          </p:cNvPr>
          <p:cNvSpPr/>
          <p:nvPr/>
        </p:nvSpPr>
        <p:spPr>
          <a:xfrm>
            <a:off x="3774139" y="2514600"/>
            <a:ext cx="1595719" cy="2252382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latin typeface="Oswald" panose="00000500000000000000" pitchFamily="2" charset="0"/>
              </a:rPr>
              <a:t>Cost Score</a:t>
            </a:r>
          </a:p>
          <a:p>
            <a:pPr algn="ctr"/>
            <a:endParaRPr lang="en-GB" sz="2400" dirty="0">
              <a:latin typeface="Oswald" panose="00000500000000000000" pitchFamily="2" charset="0"/>
            </a:endParaRPr>
          </a:p>
          <a:p>
            <a:pPr algn="ctr"/>
            <a:r>
              <a:rPr lang="en-GB" sz="2400" dirty="0">
                <a:latin typeface="Oswald" panose="00000500000000000000" pitchFamily="2" charset="0"/>
              </a:rPr>
              <a:t>(1 to 10)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3D7ED6D-5579-4986-1071-2AB50962F92D}"/>
              </a:ext>
            </a:extLst>
          </p:cNvPr>
          <p:cNvSpPr/>
          <p:nvPr/>
        </p:nvSpPr>
        <p:spPr>
          <a:xfrm>
            <a:off x="6024280" y="2482694"/>
            <a:ext cx="1595719" cy="2252382"/>
          </a:xfrm>
          <a:prstGeom prst="roundRect">
            <a:avLst/>
          </a:prstGeom>
          <a:solidFill>
            <a:schemeClr val="accent6">
              <a:lumMod val="75000"/>
              <a:lumOff val="2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latin typeface="Oswald" panose="00000500000000000000" pitchFamily="2" charset="0"/>
              </a:rPr>
              <a:t>Full Score</a:t>
            </a:r>
          </a:p>
          <a:p>
            <a:pPr algn="ctr"/>
            <a:endParaRPr lang="en-GB" sz="2400" dirty="0">
              <a:latin typeface="Oswald" panose="00000500000000000000" pitchFamily="2" charset="0"/>
            </a:endParaRPr>
          </a:p>
          <a:p>
            <a:pPr algn="ctr"/>
            <a:r>
              <a:rPr lang="en-GB" sz="2400" dirty="0">
                <a:latin typeface="Oswald" panose="00000500000000000000" pitchFamily="2" charset="0"/>
              </a:rPr>
              <a:t>(1 to 100)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31D2764-3684-D54A-5A82-243AF994905F}"/>
              </a:ext>
            </a:extLst>
          </p:cNvPr>
          <p:cNvSpPr/>
          <p:nvPr/>
        </p:nvSpPr>
        <p:spPr>
          <a:xfrm>
            <a:off x="1636356" y="1674853"/>
            <a:ext cx="356347" cy="338554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latin typeface="Oswald" panose="00000500000000000000" pitchFamily="2" charset="0"/>
              </a:rPr>
              <a:t>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84C229-EB5C-BA45-ABFD-6937646667DA}"/>
              </a:ext>
            </a:extLst>
          </p:cNvPr>
          <p:cNvSpPr/>
          <p:nvPr/>
        </p:nvSpPr>
        <p:spPr>
          <a:xfrm>
            <a:off x="4678607" y="1671201"/>
            <a:ext cx="356347" cy="338554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latin typeface="Oswald" panose="00000500000000000000" pitchFamily="2" charset="0"/>
              </a:rPr>
              <a:t>2</a:t>
            </a:r>
          </a:p>
        </p:txBody>
      </p:sp>
      <p:grpSp>
        <p:nvGrpSpPr>
          <p:cNvPr id="15" name="Google Shape;11142;p81">
            <a:extLst>
              <a:ext uri="{FF2B5EF4-FFF2-40B4-BE49-F238E27FC236}">
                <a16:creationId xmlns:a16="http://schemas.microsoft.com/office/drawing/2014/main" id="{ABAC40D0-2036-CD4B-3F68-F8838075FDD0}"/>
              </a:ext>
            </a:extLst>
          </p:cNvPr>
          <p:cNvGrpSpPr/>
          <p:nvPr/>
        </p:nvGrpSpPr>
        <p:grpSpPr>
          <a:xfrm>
            <a:off x="0" y="4456302"/>
            <a:ext cx="1452955" cy="621360"/>
            <a:chOff x="732422" y="2990152"/>
            <a:chExt cx="1337773" cy="572102"/>
          </a:xfrm>
        </p:grpSpPr>
        <p:sp>
          <p:nvSpPr>
            <p:cNvPr id="16" name="Google Shape;11143;p81">
              <a:extLst>
                <a:ext uri="{FF2B5EF4-FFF2-40B4-BE49-F238E27FC236}">
                  <a16:creationId xmlns:a16="http://schemas.microsoft.com/office/drawing/2014/main" id="{6CC801CE-2489-AF50-1B2E-38FBB6245C6C}"/>
                </a:ext>
              </a:extLst>
            </p:cNvPr>
            <p:cNvSpPr/>
            <p:nvPr/>
          </p:nvSpPr>
          <p:spPr>
            <a:xfrm>
              <a:off x="923705" y="3182595"/>
              <a:ext cx="380762" cy="379464"/>
            </a:xfrm>
            <a:custGeom>
              <a:avLst/>
              <a:gdLst/>
              <a:ahLst/>
              <a:cxnLst/>
              <a:rect l="l" t="t" r="r" b="b"/>
              <a:pathLst>
                <a:path w="33153" h="33040" extrusionOk="0">
                  <a:moveTo>
                    <a:pt x="16576" y="1"/>
                  </a:moveTo>
                  <a:cubicBezTo>
                    <a:pt x="16428" y="1"/>
                    <a:pt x="16280" y="57"/>
                    <a:pt x="16167" y="170"/>
                  </a:cubicBezTo>
                  <a:lnTo>
                    <a:pt x="9658" y="6680"/>
                  </a:lnTo>
                  <a:cubicBezTo>
                    <a:pt x="9434" y="6906"/>
                    <a:pt x="9434" y="7272"/>
                    <a:pt x="9658" y="7495"/>
                  </a:cubicBezTo>
                  <a:lnTo>
                    <a:pt x="9729" y="7566"/>
                  </a:lnTo>
                  <a:cubicBezTo>
                    <a:pt x="9955" y="7789"/>
                    <a:pt x="10395" y="8000"/>
                    <a:pt x="10712" y="8032"/>
                  </a:cubicBezTo>
                  <a:cubicBezTo>
                    <a:pt x="10712" y="8032"/>
                    <a:pt x="11595" y="8116"/>
                    <a:pt x="12145" y="8663"/>
                  </a:cubicBezTo>
                  <a:cubicBezTo>
                    <a:pt x="13090" y="9608"/>
                    <a:pt x="13090" y="11141"/>
                    <a:pt x="12142" y="12089"/>
                  </a:cubicBezTo>
                  <a:cubicBezTo>
                    <a:pt x="11670" y="12562"/>
                    <a:pt x="11050" y="12798"/>
                    <a:pt x="10431" y="12798"/>
                  </a:cubicBezTo>
                  <a:cubicBezTo>
                    <a:pt x="9811" y="12798"/>
                    <a:pt x="9192" y="12562"/>
                    <a:pt x="8719" y="12089"/>
                  </a:cubicBezTo>
                  <a:cubicBezTo>
                    <a:pt x="8173" y="11539"/>
                    <a:pt x="8085" y="10656"/>
                    <a:pt x="8085" y="10656"/>
                  </a:cubicBezTo>
                  <a:cubicBezTo>
                    <a:pt x="8053" y="10339"/>
                    <a:pt x="7846" y="9899"/>
                    <a:pt x="7623" y="9672"/>
                  </a:cubicBezTo>
                  <a:lnTo>
                    <a:pt x="7551" y="9604"/>
                  </a:lnTo>
                  <a:cubicBezTo>
                    <a:pt x="7438" y="9491"/>
                    <a:pt x="7290" y="9435"/>
                    <a:pt x="7143" y="9435"/>
                  </a:cubicBezTo>
                  <a:cubicBezTo>
                    <a:pt x="6995" y="9435"/>
                    <a:pt x="6848" y="9491"/>
                    <a:pt x="6736" y="9604"/>
                  </a:cubicBezTo>
                  <a:lnTo>
                    <a:pt x="223" y="16111"/>
                  </a:lnTo>
                  <a:cubicBezTo>
                    <a:pt x="0" y="16337"/>
                    <a:pt x="0" y="16703"/>
                    <a:pt x="223" y="16929"/>
                  </a:cubicBezTo>
                  <a:lnTo>
                    <a:pt x="6733" y="23439"/>
                  </a:lnTo>
                  <a:cubicBezTo>
                    <a:pt x="6846" y="23550"/>
                    <a:pt x="6994" y="23606"/>
                    <a:pt x="7142" y="23606"/>
                  </a:cubicBezTo>
                  <a:cubicBezTo>
                    <a:pt x="7290" y="23606"/>
                    <a:pt x="7438" y="23550"/>
                    <a:pt x="7551" y="23439"/>
                  </a:cubicBezTo>
                  <a:lnTo>
                    <a:pt x="7623" y="23364"/>
                  </a:lnTo>
                  <a:cubicBezTo>
                    <a:pt x="7849" y="23141"/>
                    <a:pt x="8056" y="22698"/>
                    <a:pt x="8088" y="22381"/>
                  </a:cubicBezTo>
                  <a:cubicBezTo>
                    <a:pt x="8088" y="22381"/>
                    <a:pt x="8173" y="21497"/>
                    <a:pt x="8719" y="20951"/>
                  </a:cubicBezTo>
                  <a:cubicBezTo>
                    <a:pt x="9194" y="20469"/>
                    <a:pt x="9820" y="20228"/>
                    <a:pt x="10446" y="20228"/>
                  </a:cubicBezTo>
                  <a:cubicBezTo>
                    <a:pt x="11066" y="20228"/>
                    <a:pt x="11685" y="20465"/>
                    <a:pt x="12158" y="20938"/>
                  </a:cubicBezTo>
                  <a:cubicBezTo>
                    <a:pt x="13110" y="21889"/>
                    <a:pt x="13103" y="23432"/>
                    <a:pt x="12145" y="24374"/>
                  </a:cubicBezTo>
                  <a:cubicBezTo>
                    <a:pt x="11599" y="24924"/>
                    <a:pt x="10715" y="25008"/>
                    <a:pt x="10715" y="25008"/>
                  </a:cubicBezTo>
                  <a:cubicBezTo>
                    <a:pt x="10398" y="25040"/>
                    <a:pt x="9955" y="25250"/>
                    <a:pt x="9732" y="25474"/>
                  </a:cubicBezTo>
                  <a:lnTo>
                    <a:pt x="9658" y="25545"/>
                  </a:lnTo>
                  <a:cubicBezTo>
                    <a:pt x="9434" y="25771"/>
                    <a:pt x="9434" y="26137"/>
                    <a:pt x="9658" y="26363"/>
                  </a:cubicBezTo>
                  <a:lnTo>
                    <a:pt x="16167" y="32869"/>
                  </a:lnTo>
                  <a:cubicBezTo>
                    <a:pt x="16280" y="32983"/>
                    <a:pt x="16428" y="33039"/>
                    <a:pt x="16576" y="33039"/>
                  </a:cubicBezTo>
                  <a:cubicBezTo>
                    <a:pt x="16724" y="33039"/>
                    <a:pt x="16872" y="32983"/>
                    <a:pt x="16985" y="32869"/>
                  </a:cubicBezTo>
                  <a:lnTo>
                    <a:pt x="23492" y="26363"/>
                  </a:lnTo>
                  <a:cubicBezTo>
                    <a:pt x="23605" y="26252"/>
                    <a:pt x="23753" y="26196"/>
                    <a:pt x="23901" y="26196"/>
                  </a:cubicBezTo>
                  <a:cubicBezTo>
                    <a:pt x="24049" y="26196"/>
                    <a:pt x="24197" y="26252"/>
                    <a:pt x="24310" y="26363"/>
                  </a:cubicBezTo>
                  <a:lnTo>
                    <a:pt x="24313" y="26370"/>
                  </a:lnTo>
                  <a:cubicBezTo>
                    <a:pt x="24540" y="26593"/>
                    <a:pt x="24750" y="27036"/>
                    <a:pt x="24779" y="27353"/>
                  </a:cubicBezTo>
                  <a:cubicBezTo>
                    <a:pt x="24779" y="27353"/>
                    <a:pt x="24867" y="28237"/>
                    <a:pt x="25413" y="28783"/>
                  </a:cubicBezTo>
                  <a:cubicBezTo>
                    <a:pt x="25888" y="29265"/>
                    <a:pt x="26514" y="29506"/>
                    <a:pt x="27140" y="29506"/>
                  </a:cubicBezTo>
                  <a:cubicBezTo>
                    <a:pt x="27759" y="29506"/>
                    <a:pt x="28378" y="29269"/>
                    <a:pt x="28849" y="28796"/>
                  </a:cubicBezTo>
                  <a:cubicBezTo>
                    <a:pt x="29800" y="27845"/>
                    <a:pt x="29797" y="26302"/>
                    <a:pt x="28840" y="25357"/>
                  </a:cubicBezTo>
                  <a:cubicBezTo>
                    <a:pt x="28290" y="24810"/>
                    <a:pt x="27406" y="24726"/>
                    <a:pt x="27406" y="24726"/>
                  </a:cubicBezTo>
                  <a:cubicBezTo>
                    <a:pt x="27089" y="24694"/>
                    <a:pt x="26646" y="24487"/>
                    <a:pt x="26423" y="24260"/>
                  </a:cubicBezTo>
                  <a:lnTo>
                    <a:pt x="26420" y="24257"/>
                  </a:lnTo>
                  <a:cubicBezTo>
                    <a:pt x="26193" y="24031"/>
                    <a:pt x="26193" y="23665"/>
                    <a:pt x="26420" y="23439"/>
                  </a:cubicBezTo>
                  <a:lnTo>
                    <a:pt x="32926" y="16929"/>
                  </a:lnTo>
                  <a:cubicBezTo>
                    <a:pt x="33152" y="16703"/>
                    <a:pt x="33152" y="16337"/>
                    <a:pt x="32926" y="16111"/>
                  </a:cubicBezTo>
                  <a:lnTo>
                    <a:pt x="26420" y="9604"/>
                  </a:lnTo>
                  <a:cubicBezTo>
                    <a:pt x="26193" y="9378"/>
                    <a:pt x="26193" y="9012"/>
                    <a:pt x="26420" y="8786"/>
                  </a:cubicBezTo>
                  <a:lnTo>
                    <a:pt x="26533" y="8669"/>
                  </a:lnTo>
                  <a:cubicBezTo>
                    <a:pt x="26759" y="8446"/>
                    <a:pt x="27202" y="8236"/>
                    <a:pt x="27516" y="8207"/>
                  </a:cubicBezTo>
                  <a:cubicBezTo>
                    <a:pt x="27516" y="8207"/>
                    <a:pt x="28403" y="8119"/>
                    <a:pt x="28950" y="7573"/>
                  </a:cubicBezTo>
                  <a:cubicBezTo>
                    <a:pt x="29894" y="6628"/>
                    <a:pt x="29894" y="5094"/>
                    <a:pt x="28950" y="4147"/>
                  </a:cubicBezTo>
                  <a:cubicBezTo>
                    <a:pt x="28477" y="3674"/>
                    <a:pt x="27858" y="3438"/>
                    <a:pt x="27238" y="3438"/>
                  </a:cubicBezTo>
                  <a:cubicBezTo>
                    <a:pt x="26618" y="3438"/>
                    <a:pt x="25997" y="3674"/>
                    <a:pt x="25523" y="4147"/>
                  </a:cubicBezTo>
                  <a:cubicBezTo>
                    <a:pt x="24977" y="4697"/>
                    <a:pt x="24892" y="5580"/>
                    <a:pt x="24892" y="5580"/>
                  </a:cubicBezTo>
                  <a:cubicBezTo>
                    <a:pt x="24860" y="5894"/>
                    <a:pt x="24650" y="6337"/>
                    <a:pt x="24427" y="6563"/>
                  </a:cubicBezTo>
                  <a:lnTo>
                    <a:pt x="24310" y="6680"/>
                  </a:lnTo>
                  <a:cubicBezTo>
                    <a:pt x="24197" y="6791"/>
                    <a:pt x="24049" y="6847"/>
                    <a:pt x="23901" y="6847"/>
                  </a:cubicBezTo>
                  <a:cubicBezTo>
                    <a:pt x="23753" y="6847"/>
                    <a:pt x="23605" y="6791"/>
                    <a:pt x="23492" y="6680"/>
                  </a:cubicBezTo>
                  <a:lnTo>
                    <a:pt x="16985" y="170"/>
                  </a:lnTo>
                  <a:cubicBezTo>
                    <a:pt x="16872" y="57"/>
                    <a:pt x="16724" y="1"/>
                    <a:pt x="1657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D6DB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1144;p81">
              <a:extLst>
                <a:ext uri="{FF2B5EF4-FFF2-40B4-BE49-F238E27FC236}">
                  <a16:creationId xmlns:a16="http://schemas.microsoft.com/office/drawing/2014/main" id="{73590F7D-9AAA-D027-F599-699D2E80EE38}"/>
                </a:ext>
              </a:extLst>
            </p:cNvPr>
            <p:cNvSpPr/>
            <p:nvPr/>
          </p:nvSpPr>
          <p:spPr>
            <a:xfrm>
              <a:off x="1309210" y="3183709"/>
              <a:ext cx="378534" cy="377248"/>
            </a:xfrm>
            <a:custGeom>
              <a:avLst/>
              <a:gdLst/>
              <a:ahLst/>
              <a:cxnLst/>
              <a:rect l="l" t="t" r="r" b="b"/>
              <a:pathLst>
                <a:path w="32959" h="32847" extrusionOk="0">
                  <a:moveTo>
                    <a:pt x="16480" y="1"/>
                  </a:moveTo>
                  <a:cubicBezTo>
                    <a:pt x="16334" y="1"/>
                    <a:pt x="16186" y="57"/>
                    <a:pt x="16073" y="170"/>
                  </a:cubicBezTo>
                  <a:lnTo>
                    <a:pt x="9603" y="6641"/>
                  </a:lnTo>
                  <a:cubicBezTo>
                    <a:pt x="9491" y="6753"/>
                    <a:pt x="9345" y="6808"/>
                    <a:pt x="9198" y="6808"/>
                  </a:cubicBezTo>
                  <a:cubicBezTo>
                    <a:pt x="9051" y="6808"/>
                    <a:pt x="8904" y="6753"/>
                    <a:pt x="8791" y="6641"/>
                  </a:cubicBezTo>
                  <a:lnTo>
                    <a:pt x="8677" y="6525"/>
                  </a:lnTo>
                  <a:cubicBezTo>
                    <a:pt x="8454" y="6301"/>
                    <a:pt x="8244" y="5861"/>
                    <a:pt x="8215" y="5547"/>
                  </a:cubicBezTo>
                  <a:cubicBezTo>
                    <a:pt x="8215" y="5547"/>
                    <a:pt x="8127" y="4667"/>
                    <a:pt x="7584" y="4124"/>
                  </a:cubicBezTo>
                  <a:cubicBezTo>
                    <a:pt x="7113" y="3653"/>
                    <a:pt x="6497" y="3418"/>
                    <a:pt x="5880" y="3418"/>
                  </a:cubicBezTo>
                  <a:cubicBezTo>
                    <a:pt x="5264" y="3418"/>
                    <a:pt x="4648" y="3653"/>
                    <a:pt x="4177" y="4124"/>
                  </a:cubicBezTo>
                  <a:cubicBezTo>
                    <a:pt x="3236" y="5065"/>
                    <a:pt x="3236" y="6589"/>
                    <a:pt x="4177" y="7531"/>
                  </a:cubicBezTo>
                  <a:cubicBezTo>
                    <a:pt x="4721" y="8074"/>
                    <a:pt x="5601" y="8158"/>
                    <a:pt x="5601" y="8158"/>
                  </a:cubicBezTo>
                  <a:cubicBezTo>
                    <a:pt x="5914" y="8191"/>
                    <a:pt x="6354" y="8398"/>
                    <a:pt x="6578" y="8621"/>
                  </a:cubicBezTo>
                  <a:lnTo>
                    <a:pt x="6694" y="8737"/>
                  </a:lnTo>
                  <a:cubicBezTo>
                    <a:pt x="6917" y="8961"/>
                    <a:pt x="6917" y="9323"/>
                    <a:pt x="6694" y="9550"/>
                  </a:cubicBezTo>
                  <a:lnTo>
                    <a:pt x="223" y="16020"/>
                  </a:lnTo>
                  <a:cubicBezTo>
                    <a:pt x="0" y="16243"/>
                    <a:pt x="0" y="16606"/>
                    <a:pt x="223" y="16832"/>
                  </a:cubicBezTo>
                  <a:lnTo>
                    <a:pt x="6694" y="23300"/>
                  </a:lnTo>
                  <a:cubicBezTo>
                    <a:pt x="6807" y="23411"/>
                    <a:pt x="6954" y="23467"/>
                    <a:pt x="7102" y="23467"/>
                  </a:cubicBezTo>
                  <a:cubicBezTo>
                    <a:pt x="7249" y="23467"/>
                    <a:pt x="7396" y="23411"/>
                    <a:pt x="7509" y="23300"/>
                  </a:cubicBezTo>
                  <a:lnTo>
                    <a:pt x="7577" y="23232"/>
                  </a:lnTo>
                  <a:cubicBezTo>
                    <a:pt x="7801" y="23008"/>
                    <a:pt x="8008" y="22568"/>
                    <a:pt x="8040" y="22255"/>
                  </a:cubicBezTo>
                  <a:cubicBezTo>
                    <a:pt x="8040" y="22255"/>
                    <a:pt x="8124" y="21375"/>
                    <a:pt x="8668" y="20831"/>
                  </a:cubicBezTo>
                  <a:cubicBezTo>
                    <a:pt x="9138" y="20360"/>
                    <a:pt x="9755" y="20125"/>
                    <a:pt x="10371" y="20125"/>
                  </a:cubicBezTo>
                  <a:cubicBezTo>
                    <a:pt x="10987" y="20125"/>
                    <a:pt x="11604" y="20360"/>
                    <a:pt x="12074" y="20831"/>
                  </a:cubicBezTo>
                  <a:cubicBezTo>
                    <a:pt x="13013" y="21769"/>
                    <a:pt x="13013" y="23296"/>
                    <a:pt x="12074" y="24235"/>
                  </a:cubicBezTo>
                  <a:cubicBezTo>
                    <a:pt x="11528" y="24781"/>
                    <a:pt x="10651" y="24865"/>
                    <a:pt x="10651" y="24865"/>
                  </a:cubicBezTo>
                  <a:cubicBezTo>
                    <a:pt x="10337" y="24895"/>
                    <a:pt x="9897" y="25105"/>
                    <a:pt x="9674" y="25328"/>
                  </a:cubicBezTo>
                  <a:lnTo>
                    <a:pt x="9603" y="25396"/>
                  </a:lnTo>
                  <a:cubicBezTo>
                    <a:pt x="9379" y="25619"/>
                    <a:pt x="9379" y="25985"/>
                    <a:pt x="9603" y="26208"/>
                  </a:cubicBezTo>
                  <a:lnTo>
                    <a:pt x="16073" y="32679"/>
                  </a:lnTo>
                  <a:cubicBezTo>
                    <a:pt x="16186" y="32790"/>
                    <a:pt x="16334" y="32846"/>
                    <a:pt x="16480" y="32846"/>
                  </a:cubicBezTo>
                  <a:cubicBezTo>
                    <a:pt x="16627" y="32846"/>
                    <a:pt x="16774" y="32790"/>
                    <a:pt x="16885" y="32679"/>
                  </a:cubicBezTo>
                  <a:lnTo>
                    <a:pt x="23356" y="26208"/>
                  </a:lnTo>
                  <a:cubicBezTo>
                    <a:pt x="23582" y="25985"/>
                    <a:pt x="23582" y="25619"/>
                    <a:pt x="23356" y="25396"/>
                  </a:cubicBezTo>
                  <a:lnTo>
                    <a:pt x="23285" y="25325"/>
                  </a:lnTo>
                  <a:cubicBezTo>
                    <a:pt x="23061" y="25102"/>
                    <a:pt x="22621" y="24895"/>
                    <a:pt x="22308" y="24862"/>
                  </a:cubicBezTo>
                  <a:cubicBezTo>
                    <a:pt x="22308" y="24862"/>
                    <a:pt x="21428" y="24778"/>
                    <a:pt x="20884" y="24235"/>
                  </a:cubicBezTo>
                  <a:cubicBezTo>
                    <a:pt x="19962" y="23290"/>
                    <a:pt x="19972" y="21779"/>
                    <a:pt x="20903" y="20847"/>
                  </a:cubicBezTo>
                  <a:cubicBezTo>
                    <a:pt x="21375" y="20378"/>
                    <a:pt x="21991" y="20142"/>
                    <a:pt x="22608" y="20142"/>
                  </a:cubicBezTo>
                  <a:cubicBezTo>
                    <a:pt x="23215" y="20142"/>
                    <a:pt x="23822" y="20370"/>
                    <a:pt x="24291" y="20828"/>
                  </a:cubicBezTo>
                  <a:cubicBezTo>
                    <a:pt x="24834" y="21371"/>
                    <a:pt x="24918" y="22251"/>
                    <a:pt x="24918" y="22251"/>
                  </a:cubicBezTo>
                  <a:cubicBezTo>
                    <a:pt x="24951" y="22565"/>
                    <a:pt x="25158" y="23005"/>
                    <a:pt x="25381" y="23228"/>
                  </a:cubicBezTo>
                  <a:lnTo>
                    <a:pt x="25452" y="23300"/>
                  </a:lnTo>
                  <a:cubicBezTo>
                    <a:pt x="25565" y="23411"/>
                    <a:pt x="25713" y="23467"/>
                    <a:pt x="25859" y="23467"/>
                  </a:cubicBezTo>
                  <a:cubicBezTo>
                    <a:pt x="26006" y="23467"/>
                    <a:pt x="26153" y="23411"/>
                    <a:pt x="26264" y="23300"/>
                  </a:cubicBezTo>
                  <a:lnTo>
                    <a:pt x="32735" y="16829"/>
                  </a:lnTo>
                  <a:cubicBezTo>
                    <a:pt x="32958" y="16606"/>
                    <a:pt x="32958" y="16243"/>
                    <a:pt x="32735" y="16017"/>
                  </a:cubicBezTo>
                  <a:lnTo>
                    <a:pt x="26264" y="9546"/>
                  </a:lnTo>
                  <a:cubicBezTo>
                    <a:pt x="26041" y="9323"/>
                    <a:pt x="26041" y="8961"/>
                    <a:pt x="26264" y="8734"/>
                  </a:cubicBezTo>
                  <a:lnTo>
                    <a:pt x="26271" y="8731"/>
                  </a:lnTo>
                  <a:cubicBezTo>
                    <a:pt x="26494" y="8508"/>
                    <a:pt x="26934" y="8301"/>
                    <a:pt x="27248" y="8268"/>
                  </a:cubicBezTo>
                  <a:cubicBezTo>
                    <a:pt x="27248" y="8268"/>
                    <a:pt x="28125" y="8184"/>
                    <a:pt x="28671" y="7641"/>
                  </a:cubicBezTo>
                  <a:cubicBezTo>
                    <a:pt x="29593" y="6696"/>
                    <a:pt x="29584" y="5185"/>
                    <a:pt x="28652" y="4253"/>
                  </a:cubicBezTo>
                  <a:cubicBezTo>
                    <a:pt x="28181" y="3784"/>
                    <a:pt x="27564" y="3548"/>
                    <a:pt x="26947" y="3548"/>
                  </a:cubicBezTo>
                  <a:cubicBezTo>
                    <a:pt x="26340" y="3548"/>
                    <a:pt x="25733" y="3777"/>
                    <a:pt x="25265" y="4234"/>
                  </a:cubicBezTo>
                  <a:cubicBezTo>
                    <a:pt x="24721" y="4777"/>
                    <a:pt x="24637" y="5657"/>
                    <a:pt x="24637" y="5657"/>
                  </a:cubicBezTo>
                  <a:cubicBezTo>
                    <a:pt x="24605" y="5971"/>
                    <a:pt x="24398" y="6411"/>
                    <a:pt x="24174" y="6635"/>
                  </a:cubicBezTo>
                  <a:lnTo>
                    <a:pt x="24168" y="6641"/>
                  </a:lnTo>
                  <a:cubicBezTo>
                    <a:pt x="24056" y="6753"/>
                    <a:pt x="23910" y="6808"/>
                    <a:pt x="23763" y="6808"/>
                  </a:cubicBezTo>
                  <a:cubicBezTo>
                    <a:pt x="23616" y="6808"/>
                    <a:pt x="23469" y="6753"/>
                    <a:pt x="23356" y="6641"/>
                  </a:cubicBezTo>
                  <a:lnTo>
                    <a:pt x="16885" y="170"/>
                  </a:lnTo>
                  <a:cubicBezTo>
                    <a:pt x="16774" y="57"/>
                    <a:pt x="16627" y="1"/>
                    <a:pt x="1648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A5B7C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1145;p81">
              <a:extLst>
                <a:ext uri="{FF2B5EF4-FFF2-40B4-BE49-F238E27FC236}">
                  <a16:creationId xmlns:a16="http://schemas.microsoft.com/office/drawing/2014/main" id="{697A642F-B7BA-16F0-5F6F-715E84A27D49}"/>
                </a:ext>
              </a:extLst>
            </p:cNvPr>
            <p:cNvSpPr/>
            <p:nvPr/>
          </p:nvSpPr>
          <p:spPr>
            <a:xfrm>
              <a:off x="732422" y="2990152"/>
              <a:ext cx="380716" cy="379441"/>
            </a:xfrm>
            <a:custGeom>
              <a:avLst/>
              <a:gdLst/>
              <a:ahLst/>
              <a:cxnLst/>
              <a:rect l="l" t="t" r="r" b="b"/>
              <a:pathLst>
                <a:path w="33149" h="33038" extrusionOk="0">
                  <a:moveTo>
                    <a:pt x="16573" y="0"/>
                  </a:moveTo>
                  <a:cubicBezTo>
                    <a:pt x="16426" y="0"/>
                    <a:pt x="16278" y="56"/>
                    <a:pt x="16167" y="168"/>
                  </a:cubicBezTo>
                  <a:lnTo>
                    <a:pt x="9657" y="6677"/>
                  </a:lnTo>
                  <a:cubicBezTo>
                    <a:pt x="9431" y="6903"/>
                    <a:pt x="9431" y="7269"/>
                    <a:pt x="9657" y="7492"/>
                  </a:cubicBezTo>
                  <a:lnTo>
                    <a:pt x="9725" y="7563"/>
                  </a:lnTo>
                  <a:cubicBezTo>
                    <a:pt x="9952" y="7787"/>
                    <a:pt x="10395" y="7997"/>
                    <a:pt x="10709" y="8026"/>
                  </a:cubicBezTo>
                  <a:cubicBezTo>
                    <a:pt x="10709" y="8026"/>
                    <a:pt x="11592" y="8113"/>
                    <a:pt x="12142" y="8660"/>
                  </a:cubicBezTo>
                  <a:cubicBezTo>
                    <a:pt x="13087" y="9605"/>
                    <a:pt x="13087" y="11142"/>
                    <a:pt x="12142" y="12086"/>
                  </a:cubicBezTo>
                  <a:cubicBezTo>
                    <a:pt x="11669" y="12561"/>
                    <a:pt x="11049" y="12798"/>
                    <a:pt x="10429" y="12798"/>
                  </a:cubicBezTo>
                  <a:cubicBezTo>
                    <a:pt x="9809" y="12798"/>
                    <a:pt x="9189" y="12562"/>
                    <a:pt x="8716" y="12090"/>
                  </a:cubicBezTo>
                  <a:cubicBezTo>
                    <a:pt x="8169" y="11540"/>
                    <a:pt x="8082" y="10656"/>
                    <a:pt x="8082" y="10656"/>
                  </a:cubicBezTo>
                  <a:cubicBezTo>
                    <a:pt x="8053" y="10339"/>
                    <a:pt x="7842" y="9899"/>
                    <a:pt x="7619" y="9673"/>
                  </a:cubicBezTo>
                  <a:lnTo>
                    <a:pt x="7548" y="9605"/>
                  </a:lnTo>
                  <a:cubicBezTo>
                    <a:pt x="7435" y="9492"/>
                    <a:pt x="7287" y="9435"/>
                    <a:pt x="7140" y="9435"/>
                  </a:cubicBezTo>
                  <a:cubicBezTo>
                    <a:pt x="6993" y="9435"/>
                    <a:pt x="6846" y="9492"/>
                    <a:pt x="6733" y="9605"/>
                  </a:cubicBezTo>
                  <a:lnTo>
                    <a:pt x="223" y="16111"/>
                  </a:lnTo>
                  <a:cubicBezTo>
                    <a:pt x="0" y="16338"/>
                    <a:pt x="0" y="16700"/>
                    <a:pt x="223" y="16926"/>
                  </a:cubicBezTo>
                  <a:lnTo>
                    <a:pt x="6733" y="23436"/>
                  </a:lnTo>
                  <a:cubicBezTo>
                    <a:pt x="6956" y="23662"/>
                    <a:pt x="6956" y="24028"/>
                    <a:pt x="6733" y="24254"/>
                  </a:cubicBezTo>
                  <a:lnTo>
                    <a:pt x="6616" y="24368"/>
                  </a:lnTo>
                  <a:cubicBezTo>
                    <a:pt x="6390" y="24594"/>
                    <a:pt x="5950" y="24804"/>
                    <a:pt x="5633" y="24833"/>
                  </a:cubicBezTo>
                  <a:cubicBezTo>
                    <a:pt x="5633" y="24833"/>
                    <a:pt x="4749" y="24921"/>
                    <a:pt x="4199" y="25468"/>
                  </a:cubicBezTo>
                  <a:cubicBezTo>
                    <a:pt x="3255" y="26412"/>
                    <a:pt x="3255" y="27946"/>
                    <a:pt x="4199" y="28890"/>
                  </a:cubicBezTo>
                  <a:cubicBezTo>
                    <a:pt x="4673" y="29364"/>
                    <a:pt x="5294" y="29601"/>
                    <a:pt x="5914" y="29601"/>
                  </a:cubicBezTo>
                  <a:cubicBezTo>
                    <a:pt x="6534" y="29601"/>
                    <a:pt x="7153" y="29364"/>
                    <a:pt x="7626" y="28890"/>
                  </a:cubicBezTo>
                  <a:cubicBezTo>
                    <a:pt x="8172" y="28344"/>
                    <a:pt x="8260" y="27460"/>
                    <a:pt x="8260" y="27460"/>
                  </a:cubicBezTo>
                  <a:cubicBezTo>
                    <a:pt x="8289" y="27143"/>
                    <a:pt x="8499" y="26700"/>
                    <a:pt x="8726" y="26477"/>
                  </a:cubicBezTo>
                  <a:lnTo>
                    <a:pt x="8839" y="26360"/>
                  </a:lnTo>
                  <a:cubicBezTo>
                    <a:pt x="8952" y="26249"/>
                    <a:pt x="9100" y="26193"/>
                    <a:pt x="9248" y="26193"/>
                  </a:cubicBezTo>
                  <a:cubicBezTo>
                    <a:pt x="9396" y="26193"/>
                    <a:pt x="9544" y="26249"/>
                    <a:pt x="9657" y="26360"/>
                  </a:cubicBezTo>
                  <a:lnTo>
                    <a:pt x="16167" y="32870"/>
                  </a:lnTo>
                  <a:cubicBezTo>
                    <a:pt x="16278" y="32982"/>
                    <a:pt x="16426" y="33037"/>
                    <a:pt x="16573" y="33037"/>
                  </a:cubicBezTo>
                  <a:cubicBezTo>
                    <a:pt x="16721" y="33037"/>
                    <a:pt x="16869" y="32982"/>
                    <a:pt x="16982" y="32870"/>
                  </a:cubicBezTo>
                  <a:lnTo>
                    <a:pt x="23491" y="26360"/>
                  </a:lnTo>
                  <a:cubicBezTo>
                    <a:pt x="23605" y="26247"/>
                    <a:pt x="23752" y="26191"/>
                    <a:pt x="23899" y="26191"/>
                  </a:cubicBezTo>
                  <a:cubicBezTo>
                    <a:pt x="24046" y="26191"/>
                    <a:pt x="24193" y="26247"/>
                    <a:pt x="24307" y="26360"/>
                  </a:cubicBezTo>
                  <a:lnTo>
                    <a:pt x="24313" y="26364"/>
                  </a:lnTo>
                  <a:cubicBezTo>
                    <a:pt x="24536" y="26590"/>
                    <a:pt x="24747" y="27033"/>
                    <a:pt x="24776" y="27350"/>
                  </a:cubicBezTo>
                  <a:cubicBezTo>
                    <a:pt x="24776" y="27350"/>
                    <a:pt x="24863" y="28234"/>
                    <a:pt x="25410" y="28780"/>
                  </a:cubicBezTo>
                  <a:cubicBezTo>
                    <a:pt x="25885" y="29262"/>
                    <a:pt x="26511" y="29503"/>
                    <a:pt x="27137" y="29503"/>
                  </a:cubicBezTo>
                  <a:cubicBezTo>
                    <a:pt x="27756" y="29503"/>
                    <a:pt x="28376" y="29267"/>
                    <a:pt x="28849" y="28793"/>
                  </a:cubicBezTo>
                  <a:cubicBezTo>
                    <a:pt x="29800" y="27842"/>
                    <a:pt x="29794" y="26299"/>
                    <a:pt x="28836" y="25354"/>
                  </a:cubicBezTo>
                  <a:cubicBezTo>
                    <a:pt x="28289" y="24808"/>
                    <a:pt x="27403" y="24720"/>
                    <a:pt x="27403" y="24720"/>
                  </a:cubicBezTo>
                  <a:cubicBezTo>
                    <a:pt x="27089" y="24691"/>
                    <a:pt x="26646" y="24484"/>
                    <a:pt x="26419" y="24258"/>
                  </a:cubicBezTo>
                  <a:lnTo>
                    <a:pt x="26416" y="24254"/>
                  </a:lnTo>
                  <a:cubicBezTo>
                    <a:pt x="26190" y="24028"/>
                    <a:pt x="26190" y="23662"/>
                    <a:pt x="26416" y="23436"/>
                  </a:cubicBezTo>
                  <a:lnTo>
                    <a:pt x="32925" y="16926"/>
                  </a:lnTo>
                  <a:cubicBezTo>
                    <a:pt x="33149" y="16700"/>
                    <a:pt x="33149" y="16338"/>
                    <a:pt x="32925" y="16111"/>
                  </a:cubicBezTo>
                  <a:lnTo>
                    <a:pt x="26416" y="9602"/>
                  </a:lnTo>
                  <a:cubicBezTo>
                    <a:pt x="26303" y="9490"/>
                    <a:pt x="26155" y="9434"/>
                    <a:pt x="26007" y="9434"/>
                  </a:cubicBezTo>
                  <a:cubicBezTo>
                    <a:pt x="25859" y="9434"/>
                    <a:pt x="25711" y="9490"/>
                    <a:pt x="25598" y="9602"/>
                  </a:cubicBezTo>
                  <a:lnTo>
                    <a:pt x="25526" y="9673"/>
                  </a:lnTo>
                  <a:cubicBezTo>
                    <a:pt x="25303" y="9899"/>
                    <a:pt x="25093" y="10339"/>
                    <a:pt x="25064" y="10656"/>
                  </a:cubicBezTo>
                  <a:cubicBezTo>
                    <a:pt x="25064" y="10656"/>
                    <a:pt x="24976" y="11540"/>
                    <a:pt x="24430" y="12090"/>
                  </a:cubicBezTo>
                  <a:cubicBezTo>
                    <a:pt x="23953" y="12577"/>
                    <a:pt x="23323" y="12822"/>
                    <a:pt x="22693" y="12822"/>
                  </a:cubicBezTo>
                  <a:cubicBezTo>
                    <a:pt x="22073" y="12822"/>
                    <a:pt x="21454" y="12585"/>
                    <a:pt x="20981" y="12112"/>
                  </a:cubicBezTo>
                  <a:cubicBezTo>
                    <a:pt x="20026" y="11158"/>
                    <a:pt x="20036" y="9605"/>
                    <a:pt x="21003" y="8663"/>
                  </a:cubicBezTo>
                  <a:cubicBezTo>
                    <a:pt x="21550" y="8117"/>
                    <a:pt x="22437" y="8029"/>
                    <a:pt x="22437" y="8029"/>
                  </a:cubicBezTo>
                  <a:cubicBezTo>
                    <a:pt x="22750" y="8000"/>
                    <a:pt x="23194" y="7790"/>
                    <a:pt x="23420" y="7567"/>
                  </a:cubicBezTo>
                  <a:lnTo>
                    <a:pt x="23491" y="7492"/>
                  </a:lnTo>
                  <a:cubicBezTo>
                    <a:pt x="23715" y="7269"/>
                    <a:pt x="23715" y="6903"/>
                    <a:pt x="23491" y="6677"/>
                  </a:cubicBezTo>
                  <a:lnTo>
                    <a:pt x="16982" y="168"/>
                  </a:lnTo>
                  <a:cubicBezTo>
                    <a:pt x="16869" y="56"/>
                    <a:pt x="16721" y="0"/>
                    <a:pt x="16573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7994A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146;p81">
              <a:extLst>
                <a:ext uri="{FF2B5EF4-FFF2-40B4-BE49-F238E27FC236}">
                  <a16:creationId xmlns:a16="http://schemas.microsoft.com/office/drawing/2014/main" id="{51BE8EAB-4E92-1DD0-F67C-41F6E0CADD61}"/>
                </a:ext>
              </a:extLst>
            </p:cNvPr>
            <p:cNvSpPr/>
            <p:nvPr/>
          </p:nvSpPr>
          <p:spPr>
            <a:xfrm>
              <a:off x="1115837" y="2990152"/>
              <a:ext cx="380728" cy="379430"/>
            </a:xfrm>
            <a:custGeom>
              <a:avLst/>
              <a:gdLst/>
              <a:ahLst/>
              <a:cxnLst/>
              <a:rect l="l" t="t" r="r" b="b"/>
              <a:pathLst>
                <a:path w="33150" h="33037" extrusionOk="0">
                  <a:moveTo>
                    <a:pt x="16576" y="0"/>
                  </a:moveTo>
                  <a:cubicBezTo>
                    <a:pt x="16429" y="0"/>
                    <a:pt x="16281" y="56"/>
                    <a:pt x="16168" y="168"/>
                  </a:cubicBezTo>
                  <a:lnTo>
                    <a:pt x="9661" y="6677"/>
                  </a:lnTo>
                  <a:cubicBezTo>
                    <a:pt x="9548" y="6789"/>
                    <a:pt x="9400" y="6844"/>
                    <a:pt x="9252" y="6844"/>
                  </a:cubicBezTo>
                  <a:cubicBezTo>
                    <a:pt x="9104" y="6844"/>
                    <a:pt x="8956" y="6789"/>
                    <a:pt x="8843" y="6677"/>
                  </a:cubicBezTo>
                  <a:lnTo>
                    <a:pt x="8836" y="6670"/>
                  </a:lnTo>
                  <a:cubicBezTo>
                    <a:pt x="8613" y="6447"/>
                    <a:pt x="8403" y="6004"/>
                    <a:pt x="8374" y="5687"/>
                  </a:cubicBezTo>
                  <a:cubicBezTo>
                    <a:pt x="8374" y="5687"/>
                    <a:pt x="8286" y="4804"/>
                    <a:pt x="7740" y="4257"/>
                  </a:cubicBezTo>
                  <a:cubicBezTo>
                    <a:pt x="7263" y="3757"/>
                    <a:pt x="6626" y="3507"/>
                    <a:pt x="5987" y="3507"/>
                  </a:cubicBezTo>
                  <a:cubicBezTo>
                    <a:pt x="5368" y="3507"/>
                    <a:pt x="4749" y="3742"/>
                    <a:pt x="4275" y="4215"/>
                  </a:cubicBezTo>
                  <a:cubicBezTo>
                    <a:pt x="3314" y="5176"/>
                    <a:pt x="3330" y="6742"/>
                    <a:pt x="4313" y="7680"/>
                  </a:cubicBezTo>
                  <a:cubicBezTo>
                    <a:pt x="4860" y="8227"/>
                    <a:pt x="5747" y="8314"/>
                    <a:pt x="5747" y="8314"/>
                  </a:cubicBezTo>
                  <a:cubicBezTo>
                    <a:pt x="6061" y="8343"/>
                    <a:pt x="6504" y="8553"/>
                    <a:pt x="6730" y="8777"/>
                  </a:cubicBezTo>
                  <a:lnTo>
                    <a:pt x="6733" y="8783"/>
                  </a:lnTo>
                  <a:cubicBezTo>
                    <a:pt x="6960" y="9010"/>
                    <a:pt x="6960" y="9372"/>
                    <a:pt x="6733" y="9598"/>
                  </a:cubicBezTo>
                  <a:lnTo>
                    <a:pt x="224" y="16111"/>
                  </a:lnTo>
                  <a:cubicBezTo>
                    <a:pt x="1" y="16338"/>
                    <a:pt x="1" y="16700"/>
                    <a:pt x="224" y="16926"/>
                  </a:cubicBezTo>
                  <a:lnTo>
                    <a:pt x="6733" y="23436"/>
                  </a:lnTo>
                  <a:cubicBezTo>
                    <a:pt x="6847" y="23547"/>
                    <a:pt x="6995" y="23603"/>
                    <a:pt x="7143" y="23603"/>
                  </a:cubicBezTo>
                  <a:cubicBezTo>
                    <a:pt x="7291" y="23603"/>
                    <a:pt x="7439" y="23547"/>
                    <a:pt x="7552" y="23436"/>
                  </a:cubicBezTo>
                  <a:lnTo>
                    <a:pt x="7623" y="23365"/>
                  </a:lnTo>
                  <a:cubicBezTo>
                    <a:pt x="7846" y="23138"/>
                    <a:pt x="8057" y="22698"/>
                    <a:pt x="8086" y="22381"/>
                  </a:cubicBezTo>
                  <a:cubicBezTo>
                    <a:pt x="8086" y="22381"/>
                    <a:pt x="8173" y="21498"/>
                    <a:pt x="8720" y="20948"/>
                  </a:cubicBezTo>
                  <a:cubicBezTo>
                    <a:pt x="9195" y="20467"/>
                    <a:pt x="9821" y="20226"/>
                    <a:pt x="10447" y="20226"/>
                  </a:cubicBezTo>
                  <a:cubicBezTo>
                    <a:pt x="11066" y="20226"/>
                    <a:pt x="11686" y="20462"/>
                    <a:pt x="12159" y="20935"/>
                  </a:cubicBezTo>
                  <a:cubicBezTo>
                    <a:pt x="13110" y="21886"/>
                    <a:pt x="13104" y="23429"/>
                    <a:pt x="12146" y="24374"/>
                  </a:cubicBezTo>
                  <a:cubicBezTo>
                    <a:pt x="11599" y="24921"/>
                    <a:pt x="10716" y="25008"/>
                    <a:pt x="10716" y="25008"/>
                  </a:cubicBezTo>
                  <a:cubicBezTo>
                    <a:pt x="10399" y="25037"/>
                    <a:pt x="9956" y="25248"/>
                    <a:pt x="9733" y="25471"/>
                  </a:cubicBezTo>
                  <a:lnTo>
                    <a:pt x="9658" y="25542"/>
                  </a:lnTo>
                  <a:cubicBezTo>
                    <a:pt x="9435" y="25768"/>
                    <a:pt x="9435" y="26134"/>
                    <a:pt x="9658" y="26360"/>
                  </a:cubicBezTo>
                  <a:lnTo>
                    <a:pt x="16168" y="32867"/>
                  </a:lnTo>
                  <a:cubicBezTo>
                    <a:pt x="16281" y="32980"/>
                    <a:pt x="16429" y="33037"/>
                    <a:pt x="16577" y="33037"/>
                  </a:cubicBezTo>
                  <a:cubicBezTo>
                    <a:pt x="16725" y="33037"/>
                    <a:pt x="16873" y="32980"/>
                    <a:pt x="16986" y="32867"/>
                  </a:cubicBezTo>
                  <a:lnTo>
                    <a:pt x="23492" y="26360"/>
                  </a:lnTo>
                  <a:cubicBezTo>
                    <a:pt x="23715" y="26134"/>
                    <a:pt x="23715" y="25768"/>
                    <a:pt x="23492" y="25542"/>
                  </a:cubicBezTo>
                  <a:lnTo>
                    <a:pt x="23421" y="25474"/>
                  </a:lnTo>
                  <a:cubicBezTo>
                    <a:pt x="23198" y="25251"/>
                    <a:pt x="22755" y="25040"/>
                    <a:pt x="22438" y="25011"/>
                  </a:cubicBezTo>
                  <a:cubicBezTo>
                    <a:pt x="22438" y="25011"/>
                    <a:pt x="21554" y="24924"/>
                    <a:pt x="21004" y="24377"/>
                  </a:cubicBezTo>
                  <a:cubicBezTo>
                    <a:pt x="20073" y="23429"/>
                    <a:pt x="20076" y="21905"/>
                    <a:pt x="21017" y="20964"/>
                  </a:cubicBezTo>
                  <a:cubicBezTo>
                    <a:pt x="21490" y="20491"/>
                    <a:pt x="22111" y="20254"/>
                    <a:pt x="22731" y="20254"/>
                  </a:cubicBezTo>
                  <a:cubicBezTo>
                    <a:pt x="23345" y="20254"/>
                    <a:pt x="23959" y="20486"/>
                    <a:pt x="24430" y="20951"/>
                  </a:cubicBezTo>
                  <a:cubicBezTo>
                    <a:pt x="24977" y="21498"/>
                    <a:pt x="25065" y="22381"/>
                    <a:pt x="25065" y="22381"/>
                  </a:cubicBezTo>
                  <a:cubicBezTo>
                    <a:pt x="25097" y="22698"/>
                    <a:pt x="25304" y="23141"/>
                    <a:pt x="25530" y="23365"/>
                  </a:cubicBezTo>
                  <a:lnTo>
                    <a:pt x="25598" y="23436"/>
                  </a:lnTo>
                  <a:cubicBezTo>
                    <a:pt x="25712" y="23547"/>
                    <a:pt x="25860" y="23603"/>
                    <a:pt x="26007" y="23603"/>
                  </a:cubicBezTo>
                  <a:cubicBezTo>
                    <a:pt x="26155" y="23603"/>
                    <a:pt x="26302" y="23547"/>
                    <a:pt x="26414" y="23436"/>
                  </a:cubicBezTo>
                  <a:lnTo>
                    <a:pt x="32923" y="16926"/>
                  </a:lnTo>
                  <a:cubicBezTo>
                    <a:pt x="33150" y="16700"/>
                    <a:pt x="33150" y="16338"/>
                    <a:pt x="32923" y="16111"/>
                  </a:cubicBezTo>
                  <a:lnTo>
                    <a:pt x="26417" y="9602"/>
                  </a:lnTo>
                  <a:cubicBezTo>
                    <a:pt x="26194" y="9375"/>
                    <a:pt x="26194" y="9010"/>
                    <a:pt x="26417" y="8783"/>
                  </a:cubicBezTo>
                  <a:lnTo>
                    <a:pt x="26533" y="8670"/>
                  </a:lnTo>
                  <a:cubicBezTo>
                    <a:pt x="26760" y="8443"/>
                    <a:pt x="27203" y="8233"/>
                    <a:pt x="27517" y="8204"/>
                  </a:cubicBezTo>
                  <a:cubicBezTo>
                    <a:pt x="27517" y="8204"/>
                    <a:pt x="28400" y="8117"/>
                    <a:pt x="28950" y="7570"/>
                  </a:cubicBezTo>
                  <a:cubicBezTo>
                    <a:pt x="29918" y="6628"/>
                    <a:pt x="29927" y="5079"/>
                    <a:pt x="28973" y="4124"/>
                  </a:cubicBezTo>
                  <a:cubicBezTo>
                    <a:pt x="28500" y="3650"/>
                    <a:pt x="27879" y="3413"/>
                    <a:pt x="27259" y="3413"/>
                  </a:cubicBezTo>
                  <a:cubicBezTo>
                    <a:pt x="26629" y="3413"/>
                    <a:pt x="25999" y="3658"/>
                    <a:pt x="25524" y="4144"/>
                  </a:cubicBezTo>
                  <a:lnTo>
                    <a:pt x="25524" y="4147"/>
                  </a:lnTo>
                  <a:cubicBezTo>
                    <a:pt x="24977" y="4694"/>
                    <a:pt x="24890" y="5577"/>
                    <a:pt x="24890" y="5577"/>
                  </a:cubicBezTo>
                  <a:cubicBezTo>
                    <a:pt x="24861" y="5894"/>
                    <a:pt x="24650" y="6337"/>
                    <a:pt x="24427" y="6560"/>
                  </a:cubicBezTo>
                  <a:lnTo>
                    <a:pt x="24311" y="6677"/>
                  </a:lnTo>
                  <a:cubicBezTo>
                    <a:pt x="24198" y="6789"/>
                    <a:pt x="24050" y="6844"/>
                    <a:pt x="23901" y="6844"/>
                  </a:cubicBezTo>
                  <a:cubicBezTo>
                    <a:pt x="23753" y="6844"/>
                    <a:pt x="23605" y="6789"/>
                    <a:pt x="23492" y="6677"/>
                  </a:cubicBezTo>
                  <a:lnTo>
                    <a:pt x="16983" y="168"/>
                  </a:lnTo>
                  <a:cubicBezTo>
                    <a:pt x="16871" y="56"/>
                    <a:pt x="16724" y="0"/>
                    <a:pt x="1657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B3C3C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1147;p81">
              <a:extLst>
                <a:ext uri="{FF2B5EF4-FFF2-40B4-BE49-F238E27FC236}">
                  <a16:creationId xmlns:a16="http://schemas.microsoft.com/office/drawing/2014/main" id="{1DA4A821-8775-AA44-02B9-0A131EF3F7A4}"/>
                </a:ext>
              </a:extLst>
            </p:cNvPr>
            <p:cNvSpPr/>
            <p:nvPr/>
          </p:nvSpPr>
          <p:spPr>
            <a:xfrm>
              <a:off x="1691707" y="3184996"/>
              <a:ext cx="378488" cy="377259"/>
            </a:xfrm>
            <a:custGeom>
              <a:avLst/>
              <a:gdLst/>
              <a:ahLst/>
              <a:cxnLst/>
              <a:rect l="l" t="t" r="r" b="b"/>
              <a:pathLst>
                <a:path w="32955" h="32848" extrusionOk="0">
                  <a:moveTo>
                    <a:pt x="16478" y="1"/>
                  </a:moveTo>
                  <a:cubicBezTo>
                    <a:pt x="16331" y="1"/>
                    <a:pt x="16185" y="57"/>
                    <a:pt x="16073" y="168"/>
                  </a:cubicBezTo>
                  <a:lnTo>
                    <a:pt x="9603" y="6639"/>
                  </a:lnTo>
                  <a:cubicBezTo>
                    <a:pt x="9489" y="6752"/>
                    <a:pt x="9342" y="6809"/>
                    <a:pt x="9195" y="6809"/>
                  </a:cubicBezTo>
                  <a:cubicBezTo>
                    <a:pt x="9048" y="6809"/>
                    <a:pt x="8900" y="6752"/>
                    <a:pt x="8787" y="6639"/>
                  </a:cubicBezTo>
                  <a:lnTo>
                    <a:pt x="8674" y="6526"/>
                  </a:lnTo>
                  <a:cubicBezTo>
                    <a:pt x="8451" y="6303"/>
                    <a:pt x="8244" y="5863"/>
                    <a:pt x="8211" y="5545"/>
                  </a:cubicBezTo>
                  <a:cubicBezTo>
                    <a:pt x="8211" y="5545"/>
                    <a:pt x="8127" y="4669"/>
                    <a:pt x="7581" y="4125"/>
                  </a:cubicBezTo>
                  <a:cubicBezTo>
                    <a:pt x="7109" y="3646"/>
                    <a:pt x="6488" y="3407"/>
                    <a:pt x="5867" y="3407"/>
                  </a:cubicBezTo>
                  <a:cubicBezTo>
                    <a:pt x="5251" y="3407"/>
                    <a:pt x="4634" y="3642"/>
                    <a:pt x="4164" y="4112"/>
                  </a:cubicBezTo>
                  <a:cubicBezTo>
                    <a:pt x="3219" y="5057"/>
                    <a:pt x="3226" y="6590"/>
                    <a:pt x="4177" y="7529"/>
                  </a:cubicBezTo>
                  <a:cubicBezTo>
                    <a:pt x="4721" y="8075"/>
                    <a:pt x="5601" y="8160"/>
                    <a:pt x="5601" y="8160"/>
                  </a:cubicBezTo>
                  <a:cubicBezTo>
                    <a:pt x="5914" y="8189"/>
                    <a:pt x="6354" y="8399"/>
                    <a:pt x="6578" y="8622"/>
                  </a:cubicBezTo>
                  <a:lnTo>
                    <a:pt x="6694" y="8735"/>
                  </a:lnTo>
                  <a:cubicBezTo>
                    <a:pt x="6914" y="8962"/>
                    <a:pt x="6914" y="9324"/>
                    <a:pt x="6694" y="9548"/>
                  </a:cubicBezTo>
                  <a:lnTo>
                    <a:pt x="223" y="16018"/>
                  </a:lnTo>
                  <a:cubicBezTo>
                    <a:pt x="0" y="16245"/>
                    <a:pt x="0" y="16607"/>
                    <a:pt x="223" y="16830"/>
                  </a:cubicBezTo>
                  <a:lnTo>
                    <a:pt x="6694" y="23301"/>
                  </a:lnTo>
                  <a:cubicBezTo>
                    <a:pt x="6917" y="23527"/>
                    <a:pt x="6917" y="23890"/>
                    <a:pt x="6694" y="24113"/>
                  </a:cubicBezTo>
                  <a:lnTo>
                    <a:pt x="6688" y="24119"/>
                  </a:lnTo>
                  <a:cubicBezTo>
                    <a:pt x="6464" y="24343"/>
                    <a:pt x="6024" y="24550"/>
                    <a:pt x="5711" y="24579"/>
                  </a:cubicBezTo>
                  <a:cubicBezTo>
                    <a:pt x="5711" y="24579"/>
                    <a:pt x="4831" y="24666"/>
                    <a:pt x="4287" y="25210"/>
                  </a:cubicBezTo>
                  <a:cubicBezTo>
                    <a:pt x="3346" y="26151"/>
                    <a:pt x="3346" y="27675"/>
                    <a:pt x="4287" y="28616"/>
                  </a:cubicBezTo>
                  <a:cubicBezTo>
                    <a:pt x="4756" y="29085"/>
                    <a:pt x="5372" y="29320"/>
                    <a:pt x="5989" y="29320"/>
                  </a:cubicBezTo>
                  <a:cubicBezTo>
                    <a:pt x="6605" y="29320"/>
                    <a:pt x="7221" y="29085"/>
                    <a:pt x="7691" y="28616"/>
                  </a:cubicBezTo>
                  <a:cubicBezTo>
                    <a:pt x="8237" y="28070"/>
                    <a:pt x="8321" y="27193"/>
                    <a:pt x="8321" y="27193"/>
                  </a:cubicBezTo>
                  <a:cubicBezTo>
                    <a:pt x="8354" y="26876"/>
                    <a:pt x="8561" y="26436"/>
                    <a:pt x="8784" y="26213"/>
                  </a:cubicBezTo>
                  <a:lnTo>
                    <a:pt x="8787" y="26209"/>
                  </a:lnTo>
                  <a:cubicBezTo>
                    <a:pt x="8900" y="26098"/>
                    <a:pt x="9048" y="26042"/>
                    <a:pt x="9195" y="26042"/>
                  </a:cubicBezTo>
                  <a:cubicBezTo>
                    <a:pt x="9341" y="26042"/>
                    <a:pt x="9488" y="26098"/>
                    <a:pt x="9599" y="26209"/>
                  </a:cubicBezTo>
                  <a:lnTo>
                    <a:pt x="16070" y="32680"/>
                  </a:lnTo>
                  <a:cubicBezTo>
                    <a:pt x="16183" y="32792"/>
                    <a:pt x="16330" y="32847"/>
                    <a:pt x="16478" y="32847"/>
                  </a:cubicBezTo>
                  <a:cubicBezTo>
                    <a:pt x="16625" y="32847"/>
                    <a:pt x="16772" y="32792"/>
                    <a:pt x="16885" y="32680"/>
                  </a:cubicBezTo>
                  <a:lnTo>
                    <a:pt x="23356" y="26209"/>
                  </a:lnTo>
                  <a:cubicBezTo>
                    <a:pt x="23579" y="25983"/>
                    <a:pt x="23579" y="25620"/>
                    <a:pt x="23356" y="25397"/>
                  </a:cubicBezTo>
                  <a:lnTo>
                    <a:pt x="23281" y="25326"/>
                  </a:lnTo>
                  <a:cubicBezTo>
                    <a:pt x="23058" y="25103"/>
                    <a:pt x="22618" y="24893"/>
                    <a:pt x="22304" y="24863"/>
                  </a:cubicBezTo>
                  <a:cubicBezTo>
                    <a:pt x="22304" y="24863"/>
                    <a:pt x="21428" y="24779"/>
                    <a:pt x="20881" y="24233"/>
                  </a:cubicBezTo>
                  <a:cubicBezTo>
                    <a:pt x="19939" y="23294"/>
                    <a:pt x="19943" y="21767"/>
                    <a:pt x="20881" y="20829"/>
                  </a:cubicBezTo>
                  <a:cubicBezTo>
                    <a:pt x="21351" y="20358"/>
                    <a:pt x="21968" y="20123"/>
                    <a:pt x="22584" y="20123"/>
                  </a:cubicBezTo>
                  <a:cubicBezTo>
                    <a:pt x="23200" y="20123"/>
                    <a:pt x="23817" y="20358"/>
                    <a:pt x="24287" y="20829"/>
                  </a:cubicBezTo>
                  <a:cubicBezTo>
                    <a:pt x="24831" y="21373"/>
                    <a:pt x="24918" y="22253"/>
                    <a:pt x="24918" y="22253"/>
                  </a:cubicBezTo>
                  <a:cubicBezTo>
                    <a:pt x="24947" y="22566"/>
                    <a:pt x="25155" y="23006"/>
                    <a:pt x="25378" y="23230"/>
                  </a:cubicBezTo>
                  <a:lnTo>
                    <a:pt x="25449" y="23301"/>
                  </a:lnTo>
                  <a:cubicBezTo>
                    <a:pt x="25562" y="23412"/>
                    <a:pt x="25709" y="23468"/>
                    <a:pt x="25856" y="23468"/>
                  </a:cubicBezTo>
                  <a:cubicBezTo>
                    <a:pt x="26003" y="23468"/>
                    <a:pt x="26149" y="23412"/>
                    <a:pt x="26261" y="23301"/>
                  </a:cubicBezTo>
                  <a:lnTo>
                    <a:pt x="32732" y="16830"/>
                  </a:lnTo>
                  <a:cubicBezTo>
                    <a:pt x="32955" y="16607"/>
                    <a:pt x="32955" y="16245"/>
                    <a:pt x="32732" y="16018"/>
                  </a:cubicBezTo>
                  <a:lnTo>
                    <a:pt x="26261" y="9548"/>
                  </a:lnTo>
                  <a:cubicBezTo>
                    <a:pt x="26149" y="9436"/>
                    <a:pt x="26003" y="9380"/>
                    <a:pt x="25856" y="9380"/>
                  </a:cubicBezTo>
                  <a:cubicBezTo>
                    <a:pt x="25709" y="9380"/>
                    <a:pt x="25562" y="9436"/>
                    <a:pt x="25449" y="9548"/>
                  </a:cubicBezTo>
                  <a:lnTo>
                    <a:pt x="25381" y="9615"/>
                  </a:lnTo>
                  <a:cubicBezTo>
                    <a:pt x="25158" y="9839"/>
                    <a:pt x="24951" y="10279"/>
                    <a:pt x="24918" y="10596"/>
                  </a:cubicBezTo>
                  <a:cubicBezTo>
                    <a:pt x="24918" y="10596"/>
                    <a:pt x="24834" y="11473"/>
                    <a:pt x="24291" y="12019"/>
                  </a:cubicBezTo>
                  <a:cubicBezTo>
                    <a:pt x="23820" y="12488"/>
                    <a:pt x="23204" y="12723"/>
                    <a:pt x="22587" y="12723"/>
                  </a:cubicBezTo>
                  <a:cubicBezTo>
                    <a:pt x="21971" y="12723"/>
                    <a:pt x="21355" y="12488"/>
                    <a:pt x="20884" y="12019"/>
                  </a:cubicBezTo>
                  <a:cubicBezTo>
                    <a:pt x="19946" y="11078"/>
                    <a:pt x="19946" y="9554"/>
                    <a:pt x="20884" y="8613"/>
                  </a:cubicBezTo>
                  <a:cubicBezTo>
                    <a:pt x="21428" y="8069"/>
                    <a:pt x="22308" y="7985"/>
                    <a:pt x="22308" y="7985"/>
                  </a:cubicBezTo>
                  <a:cubicBezTo>
                    <a:pt x="22621" y="7953"/>
                    <a:pt x="23061" y="7745"/>
                    <a:pt x="23285" y="7522"/>
                  </a:cubicBezTo>
                  <a:lnTo>
                    <a:pt x="23356" y="7454"/>
                  </a:lnTo>
                  <a:cubicBezTo>
                    <a:pt x="23579" y="7228"/>
                    <a:pt x="23579" y="6865"/>
                    <a:pt x="23356" y="6639"/>
                  </a:cubicBezTo>
                  <a:lnTo>
                    <a:pt x="16885" y="168"/>
                  </a:lnTo>
                  <a:cubicBezTo>
                    <a:pt x="16772" y="57"/>
                    <a:pt x="16625" y="1"/>
                    <a:pt x="1647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148;p81">
              <a:extLst>
                <a:ext uri="{FF2B5EF4-FFF2-40B4-BE49-F238E27FC236}">
                  <a16:creationId xmlns:a16="http://schemas.microsoft.com/office/drawing/2014/main" id="{411591E1-8357-1DFE-8E83-16F7F6FB22B3}"/>
                </a:ext>
              </a:extLst>
            </p:cNvPr>
            <p:cNvSpPr/>
            <p:nvPr/>
          </p:nvSpPr>
          <p:spPr>
            <a:xfrm>
              <a:off x="1499792" y="2993162"/>
              <a:ext cx="378523" cy="377213"/>
            </a:xfrm>
            <a:custGeom>
              <a:avLst/>
              <a:gdLst/>
              <a:ahLst/>
              <a:cxnLst/>
              <a:rect l="l" t="t" r="r" b="b"/>
              <a:pathLst>
                <a:path w="32958" h="32844" extrusionOk="0">
                  <a:moveTo>
                    <a:pt x="16479" y="0"/>
                  </a:moveTo>
                  <a:cubicBezTo>
                    <a:pt x="16332" y="0"/>
                    <a:pt x="16185" y="56"/>
                    <a:pt x="16073" y="168"/>
                  </a:cubicBezTo>
                  <a:lnTo>
                    <a:pt x="9602" y="6638"/>
                  </a:lnTo>
                  <a:cubicBezTo>
                    <a:pt x="9489" y="6750"/>
                    <a:pt x="9342" y="6806"/>
                    <a:pt x="9195" y="6806"/>
                  </a:cubicBezTo>
                  <a:cubicBezTo>
                    <a:pt x="9048" y="6806"/>
                    <a:pt x="8902" y="6750"/>
                    <a:pt x="8790" y="6638"/>
                  </a:cubicBezTo>
                  <a:lnTo>
                    <a:pt x="8784" y="6632"/>
                  </a:lnTo>
                  <a:cubicBezTo>
                    <a:pt x="8561" y="6408"/>
                    <a:pt x="8354" y="5968"/>
                    <a:pt x="8324" y="5655"/>
                  </a:cubicBezTo>
                  <a:cubicBezTo>
                    <a:pt x="8324" y="5655"/>
                    <a:pt x="8237" y="4775"/>
                    <a:pt x="7694" y="4231"/>
                  </a:cubicBezTo>
                  <a:cubicBezTo>
                    <a:pt x="7222" y="3753"/>
                    <a:pt x="6600" y="3514"/>
                    <a:pt x="5978" y="3514"/>
                  </a:cubicBezTo>
                  <a:cubicBezTo>
                    <a:pt x="5362" y="3514"/>
                    <a:pt x="4745" y="3748"/>
                    <a:pt x="4274" y="4218"/>
                  </a:cubicBezTo>
                  <a:cubicBezTo>
                    <a:pt x="3329" y="5163"/>
                    <a:pt x="3336" y="6696"/>
                    <a:pt x="4287" y="7635"/>
                  </a:cubicBezTo>
                  <a:cubicBezTo>
                    <a:pt x="4834" y="8181"/>
                    <a:pt x="5710" y="8269"/>
                    <a:pt x="5710" y="8269"/>
                  </a:cubicBezTo>
                  <a:cubicBezTo>
                    <a:pt x="6024" y="8298"/>
                    <a:pt x="6464" y="8505"/>
                    <a:pt x="6687" y="8728"/>
                  </a:cubicBezTo>
                  <a:lnTo>
                    <a:pt x="6694" y="8735"/>
                  </a:lnTo>
                  <a:cubicBezTo>
                    <a:pt x="6917" y="8958"/>
                    <a:pt x="6917" y="9320"/>
                    <a:pt x="6694" y="9547"/>
                  </a:cubicBezTo>
                  <a:lnTo>
                    <a:pt x="223" y="16017"/>
                  </a:lnTo>
                  <a:cubicBezTo>
                    <a:pt x="0" y="16241"/>
                    <a:pt x="0" y="16603"/>
                    <a:pt x="223" y="16829"/>
                  </a:cubicBezTo>
                  <a:lnTo>
                    <a:pt x="6694" y="23300"/>
                  </a:lnTo>
                  <a:cubicBezTo>
                    <a:pt x="6805" y="23412"/>
                    <a:pt x="6952" y="23467"/>
                    <a:pt x="7099" y="23467"/>
                  </a:cubicBezTo>
                  <a:cubicBezTo>
                    <a:pt x="7245" y="23467"/>
                    <a:pt x="7393" y="23412"/>
                    <a:pt x="7506" y="23300"/>
                  </a:cubicBezTo>
                  <a:lnTo>
                    <a:pt x="7577" y="23229"/>
                  </a:lnTo>
                  <a:cubicBezTo>
                    <a:pt x="7800" y="23006"/>
                    <a:pt x="8007" y="22566"/>
                    <a:pt x="8040" y="22248"/>
                  </a:cubicBezTo>
                  <a:cubicBezTo>
                    <a:pt x="8040" y="22248"/>
                    <a:pt x="8124" y="21372"/>
                    <a:pt x="8667" y="20825"/>
                  </a:cubicBezTo>
                  <a:cubicBezTo>
                    <a:pt x="9138" y="20347"/>
                    <a:pt x="9760" y="20108"/>
                    <a:pt x="10383" y="20108"/>
                  </a:cubicBezTo>
                  <a:cubicBezTo>
                    <a:pt x="11000" y="20108"/>
                    <a:pt x="11617" y="20343"/>
                    <a:pt x="12087" y="20815"/>
                  </a:cubicBezTo>
                  <a:cubicBezTo>
                    <a:pt x="13032" y="21760"/>
                    <a:pt x="13025" y="23293"/>
                    <a:pt x="12074" y="24232"/>
                  </a:cubicBezTo>
                  <a:cubicBezTo>
                    <a:pt x="11531" y="24775"/>
                    <a:pt x="10651" y="24863"/>
                    <a:pt x="10651" y="24863"/>
                  </a:cubicBezTo>
                  <a:cubicBezTo>
                    <a:pt x="10337" y="24892"/>
                    <a:pt x="9897" y="25099"/>
                    <a:pt x="9674" y="25322"/>
                  </a:cubicBezTo>
                  <a:lnTo>
                    <a:pt x="9602" y="25393"/>
                  </a:lnTo>
                  <a:cubicBezTo>
                    <a:pt x="9376" y="25620"/>
                    <a:pt x="9376" y="25982"/>
                    <a:pt x="9602" y="26205"/>
                  </a:cubicBezTo>
                  <a:lnTo>
                    <a:pt x="16073" y="32676"/>
                  </a:lnTo>
                  <a:cubicBezTo>
                    <a:pt x="16185" y="32787"/>
                    <a:pt x="16331" y="32843"/>
                    <a:pt x="16478" y="32843"/>
                  </a:cubicBezTo>
                  <a:cubicBezTo>
                    <a:pt x="16625" y="32843"/>
                    <a:pt x="16772" y="32787"/>
                    <a:pt x="16885" y="32676"/>
                  </a:cubicBezTo>
                  <a:lnTo>
                    <a:pt x="23356" y="26205"/>
                  </a:lnTo>
                  <a:cubicBezTo>
                    <a:pt x="23579" y="25982"/>
                    <a:pt x="23579" y="25620"/>
                    <a:pt x="23356" y="25393"/>
                  </a:cubicBezTo>
                  <a:lnTo>
                    <a:pt x="23288" y="25325"/>
                  </a:lnTo>
                  <a:cubicBezTo>
                    <a:pt x="23061" y="25102"/>
                    <a:pt x="22621" y="24895"/>
                    <a:pt x="22307" y="24866"/>
                  </a:cubicBezTo>
                  <a:cubicBezTo>
                    <a:pt x="22307" y="24866"/>
                    <a:pt x="21431" y="24778"/>
                    <a:pt x="20884" y="24235"/>
                  </a:cubicBezTo>
                  <a:cubicBezTo>
                    <a:pt x="19942" y="23293"/>
                    <a:pt x="19942" y="21770"/>
                    <a:pt x="20884" y="20828"/>
                  </a:cubicBezTo>
                  <a:cubicBezTo>
                    <a:pt x="21354" y="20359"/>
                    <a:pt x="21971" y="20125"/>
                    <a:pt x="22587" y="20125"/>
                  </a:cubicBezTo>
                  <a:cubicBezTo>
                    <a:pt x="23203" y="20125"/>
                    <a:pt x="23820" y="20359"/>
                    <a:pt x="24291" y="20828"/>
                  </a:cubicBezTo>
                  <a:cubicBezTo>
                    <a:pt x="24834" y="21372"/>
                    <a:pt x="24918" y="22252"/>
                    <a:pt x="24918" y="22252"/>
                  </a:cubicBezTo>
                  <a:cubicBezTo>
                    <a:pt x="24951" y="22566"/>
                    <a:pt x="25158" y="23006"/>
                    <a:pt x="25381" y="23229"/>
                  </a:cubicBezTo>
                  <a:lnTo>
                    <a:pt x="25452" y="23300"/>
                  </a:lnTo>
                  <a:cubicBezTo>
                    <a:pt x="25564" y="23412"/>
                    <a:pt x="25710" y="23467"/>
                    <a:pt x="25857" y="23467"/>
                  </a:cubicBezTo>
                  <a:cubicBezTo>
                    <a:pt x="26004" y="23467"/>
                    <a:pt x="26151" y="23412"/>
                    <a:pt x="26264" y="23300"/>
                  </a:cubicBezTo>
                  <a:lnTo>
                    <a:pt x="32735" y="16829"/>
                  </a:lnTo>
                  <a:cubicBezTo>
                    <a:pt x="32958" y="16603"/>
                    <a:pt x="32958" y="16241"/>
                    <a:pt x="32735" y="16017"/>
                  </a:cubicBezTo>
                  <a:lnTo>
                    <a:pt x="26264" y="9547"/>
                  </a:lnTo>
                  <a:cubicBezTo>
                    <a:pt x="26041" y="9320"/>
                    <a:pt x="26041" y="8958"/>
                    <a:pt x="26264" y="8735"/>
                  </a:cubicBezTo>
                  <a:lnTo>
                    <a:pt x="26377" y="8618"/>
                  </a:lnTo>
                  <a:cubicBezTo>
                    <a:pt x="26600" y="8395"/>
                    <a:pt x="27044" y="8188"/>
                    <a:pt x="27358" y="8156"/>
                  </a:cubicBezTo>
                  <a:cubicBezTo>
                    <a:pt x="27358" y="8156"/>
                    <a:pt x="28234" y="8071"/>
                    <a:pt x="28781" y="7528"/>
                  </a:cubicBezTo>
                  <a:cubicBezTo>
                    <a:pt x="29732" y="6590"/>
                    <a:pt x="29739" y="5056"/>
                    <a:pt x="28791" y="4108"/>
                  </a:cubicBezTo>
                  <a:cubicBezTo>
                    <a:pt x="28321" y="3638"/>
                    <a:pt x="27705" y="3404"/>
                    <a:pt x="27090" y="3404"/>
                  </a:cubicBezTo>
                  <a:cubicBezTo>
                    <a:pt x="26468" y="3404"/>
                    <a:pt x="25846" y="3643"/>
                    <a:pt x="25374" y="4121"/>
                  </a:cubicBezTo>
                  <a:cubicBezTo>
                    <a:pt x="24831" y="4665"/>
                    <a:pt x="24743" y="5545"/>
                    <a:pt x="24743" y="5545"/>
                  </a:cubicBezTo>
                  <a:cubicBezTo>
                    <a:pt x="24714" y="5858"/>
                    <a:pt x="24507" y="6298"/>
                    <a:pt x="24284" y="6522"/>
                  </a:cubicBezTo>
                  <a:lnTo>
                    <a:pt x="24168" y="6638"/>
                  </a:lnTo>
                  <a:cubicBezTo>
                    <a:pt x="24056" y="6750"/>
                    <a:pt x="23909" y="6806"/>
                    <a:pt x="23762" y="6806"/>
                  </a:cubicBezTo>
                  <a:cubicBezTo>
                    <a:pt x="23614" y="6806"/>
                    <a:pt x="23467" y="6750"/>
                    <a:pt x="23356" y="6638"/>
                  </a:cubicBezTo>
                  <a:lnTo>
                    <a:pt x="16885" y="168"/>
                  </a:lnTo>
                  <a:cubicBezTo>
                    <a:pt x="16773" y="56"/>
                    <a:pt x="16626" y="0"/>
                    <a:pt x="1647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EDBCB5D-2110-9CC1-1AF3-64C0D3A8B9D4}"/>
                  </a:ext>
                </a:extLst>
              </p:cNvPr>
              <p:cNvSpPr txBox="1"/>
              <p:nvPr/>
            </p:nvSpPr>
            <p:spPr>
              <a:xfrm>
                <a:off x="3181638" y="3301108"/>
                <a:ext cx="484107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GB" sz="4000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EDBCB5D-2110-9CC1-1AF3-64C0D3A8B9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1638" y="3301108"/>
                <a:ext cx="484107" cy="61555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B9AA926-BB44-DBF0-1281-5B30EA7518D2}"/>
                  </a:ext>
                </a:extLst>
              </p:cNvPr>
              <p:cNvSpPr txBox="1"/>
              <p:nvPr/>
            </p:nvSpPr>
            <p:spPr>
              <a:xfrm>
                <a:off x="5455015" y="3301107"/>
                <a:ext cx="500137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GB" sz="4000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B9AA926-BB44-DBF0-1281-5B30EA7518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5015" y="3301107"/>
                <a:ext cx="500137" cy="61555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245"/>
    </mc:Choice>
    <mc:Fallback xmlns="">
      <p:transition spd="slow" advTm="73245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43"/>
          <p:cNvSpPr txBox="1">
            <a:spLocks noGrp="1"/>
          </p:cNvSpPr>
          <p:nvPr>
            <p:ph type="title"/>
          </p:nvPr>
        </p:nvSpPr>
        <p:spPr>
          <a:xfrm>
            <a:off x="1946804" y="627989"/>
            <a:ext cx="346117" cy="74003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1</a:t>
            </a:r>
            <a:endParaRPr sz="3600" dirty="0"/>
          </a:p>
        </p:txBody>
      </p:sp>
      <p:grpSp>
        <p:nvGrpSpPr>
          <p:cNvPr id="577" name="Google Shape;577;p43"/>
          <p:cNvGrpSpPr/>
          <p:nvPr/>
        </p:nvGrpSpPr>
        <p:grpSpPr>
          <a:xfrm>
            <a:off x="1474216" y="845252"/>
            <a:ext cx="110062" cy="2394532"/>
            <a:chOff x="240800" y="2580554"/>
            <a:chExt cx="14075" cy="276346"/>
          </a:xfrm>
        </p:grpSpPr>
        <p:sp>
          <p:nvSpPr>
            <p:cNvPr id="578" name="Google Shape;578;p43"/>
            <p:cNvSpPr/>
            <p:nvPr/>
          </p:nvSpPr>
          <p:spPr>
            <a:xfrm>
              <a:off x="241878" y="2580554"/>
              <a:ext cx="11398" cy="169956"/>
            </a:xfrm>
            <a:custGeom>
              <a:avLst/>
              <a:gdLst/>
              <a:ahLst/>
              <a:cxnLst/>
              <a:rect l="l" t="t" r="r" b="b"/>
              <a:pathLst>
                <a:path w="456" h="16409" extrusionOk="0">
                  <a:moveTo>
                    <a:pt x="0" y="1"/>
                  </a:moveTo>
                  <a:lnTo>
                    <a:pt x="0" y="16408"/>
                  </a:lnTo>
                  <a:lnTo>
                    <a:pt x="455" y="16408"/>
                  </a:lnTo>
                  <a:lnTo>
                    <a:pt x="4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43"/>
            <p:cNvSpPr/>
            <p:nvPr/>
          </p:nvSpPr>
          <p:spPr>
            <a:xfrm>
              <a:off x="240800" y="2777525"/>
              <a:ext cx="13550" cy="9775"/>
            </a:xfrm>
            <a:custGeom>
              <a:avLst/>
              <a:gdLst/>
              <a:ahLst/>
              <a:cxnLst/>
              <a:rect l="l" t="t" r="r" b="b"/>
              <a:pathLst>
                <a:path w="542" h="391" extrusionOk="0">
                  <a:moveTo>
                    <a:pt x="215" y="1"/>
                  </a:moveTo>
                  <a:cubicBezTo>
                    <a:pt x="67" y="1"/>
                    <a:pt x="0" y="169"/>
                    <a:pt x="0" y="254"/>
                  </a:cubicBezTo>
                  <a:lnTo>
                    <a:pt x="107" y="361"/>
                  </a:lnTo>
                  <a:cubicBezTo>
                    <a:pt x="153" y="382"/>
                    <a:pt x="198" y="391"/>
                    <a:pt x="240" y="391"/>
                  </a:cubicBezTo>
                  <a:cubicBezTo>
                    <a:pt x="418" y="391"/>
                    <a:pt x="542" y="234"/>
                    <a:pt x="455" y="147"/>
                  </a:cubicBezTo>
                  <a:cubicBezTo>
                    <a:pt x="455" y="40"/>
                    <a:pt x="348" y="40"/>
                    <a:pt x="348" y="40"/>
                  </a:cubicBezTo>
                  <a:cubicBezTo>
                    <a:pt x="298" y="12"/>
                    <a:pt x="254" y="1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43"/>
            <p:cNvSpPr/>
            <p:nvPr/>
          </p:nvSpPr>
          <p:spPr>
            <a:xfrm>
              <a:off x="240800" y="2811975"/>
              <a:ext cx="14075" cy="10725"/>
            </a:xfrm>
            <a:custGeom>
              <a:avLst/>
              <a:gdLst/>
              <a:ahLst/>
              <a:cxnLst/>
              <a:rect l="l" t="t" r="r" b="b"/>
              <a:pathLst>
                <a:path w="563" h="429" extrusionOk="0">
                  <a:moveTo>
                    <a:pt x="348" y="0"/>
                  </a:moveTo>
                  <a:cubicBezTo>
                    <a:pt x="107" y="0"/>
                    <a:pt x="0" y="108"/>
                    <a:pt x="0" y="322"/>
                  </a:cubicBezTo>
                  <a:cubicBezTo>
                    <a:pt x="107" y="322"/>
                    <a:pt x="107" y="429"/>
                    <a:pt x="107" y="429"/>
                  </a:cubicBezTo>
                  <a:cubicBezTo>
                    <a:pt x="348" y="429"/>
                    <a:pt x="562" y="322"/>
                    <a:pt x="455" y="108"/>
                  </a:cubicBezTo>
                  <a:lnTo>
                    <a:pt x="3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43"/>
            <p:cNvSpPr/>
            <p:nvPr/>
          </p:nvSpPr>
          <p:spPr>
            <a:xfrm>
              <a:off x="240800" y="2847375"/>
              <a:ext cx="13550" cy="9525"/>
            </a:xfrm>
            <a:custGeom>
              <a:avLst/>
              <a:gdLst/>
              <a:ahLst/>
              <a:cxnLst/>
              <a:rect l="l" t="t" r="r" b="b"/>
              <a:pathLst>
                <a:path w="542" h="381" extrusionOk="0">
                  <a:moveTo>
                    <a:pt x="224" y="1"/>
                  </a:moveTo>
                  <a:cubicBezTo>
                    <a:pt x="70" y="1"/>
                    <a:pt x="0" y="157"/>
                    <a:pt x="0" y="244"/>
                  </a:cubicBezTo>
                  <a:lnTo>
                    <a:pt x="107" y="351"/>
                  </a:lnTo>
                  <a:cubicBezTo>
                    <a:pt x="153" y="371"/>
                    <a:pt x="198" y="380"/>
                    <a:pt x="240" y="380"/>
                  </a:cubicBezTo>
                  <a:cubicBezTo>
                    <a:pt x="418" y="380"/>
                    <a:pt x="542" y="223"/>
                    <a:pt x="455" y="137"/>
                  </a:cubicBezTo>
                  <a:cubicBezTo>
                    <a:pt x="455" y="30"/>
                    <a:pt x="348" y="30"/>
                    <a:pt x="348" y="30"/>
                  </a:cubicBezTo>
                  <a:cubicBezTo>
                    <a:pt x="302" y="9"/>
                    <a:pt x="261" y="1"/>
                    <a:pt x="2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2" name="Google Shape;582;p43"/>
          <p:cNvGrpSpPr/>
          <p:nvPr/>
        </p:nvGrpSpPr>
        <p:grpSpPr>
          <a:xfrm>
            <a:off x="1083561" y="875510"/>
            <a:ext cx="7287904" cy="3610038"/>
            <a:chOff x="1535093" y="442532"/>
            <a:chExt cx="7287904" cy="3610038"/>
          </a:xfrm>
        </p:grpSpPr>
        <p:sp>
          <p:nvSpPr>
            <p:cNvPr id="583" name="Google Shape;583;p43"/>
            <p:cNvSpPr/>
            <p:nvPr/>
          </p:nvSpPr>
          <p:spPr>
            <a:xfrm>
              <a:off x="8734554" y="1228088"/>
              <a:ext cx="88442" cy="88442"/>
            </a:xfrm>
            <a:custGeom>
              <a:avLst/>
              <a:gdLst/>
              <a:ahLst/>
              <a:cxnLst/>
              <a:rect l="l" t="t" r="r" b="b"/>
              <a:pathLst>
                <a:path w="911" h="911" fill="none" extrusionOk="0">
                  <a:moveTo>
                    <a:pt x="910" y="455"/>
                  </a:moveTo>
                  <a:cubicBezTo>
                    <a:pt x="910" y="669"/>
                    <a:pt x="669" y="910"/>
                    <a:pt x="455" y="910"/>
                  </a:cubicBezTo>
                  <a:cubicBezTo>
                    <a:pt x="241" y="910"/>
                    <a:pt x="0" y="669"/>
                    <a:pt x="0" y="455"/>
                  </a:cubicBezTo>
                  <a:cubicBezTo>
                    <a:pt x="0" y="241"/>
                    <a:pt x="241" y="0"/>
                    <a:pt x="455" y="0"/>
                  </a:cubicBezTo>
                  <a:cubicBezTo>
                    <a:pt x="669" y="0"/>
                    <a:pt x="910" y="241"/>
                    <a:pt x="910" y="455"/>
                  </a:cubicBezTo>
                  <a:close/>
                </a:path>
              </a:pathLst>
            </a:custGeom>
            <a:noFill/>
            <a:ln w="11375" cap="flat" cmpd="sng">
              <a:solidFill>
                <a:schemeClr val="lt1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43"/>
            <p:cNvSpPr/>
            <p:nvPr/>
          </p:nvSpPr>
          <p:spPr>
            <a:xfrm>
              <a:off x="6118493" y="3964199"/>
              <a:ext cx="88449" cy="88371"/>
            </a:xfrm>
            <a:custGeom>
              <a:avLst/>
              <a:gdLst/>
              <a:ahLst/>
              <a:cxnLst/>
              <a:rect l="l" t="t" r="r" b="b"/>
              <a:pathLst>
                <a:path w="885" h="884" fill="none" extrusionOk="0">
                  <a:moveTo>
                    <a:pt x="884" y="429"/>
                  </a:moveTo>
                  <a:cubicBezTo>
                    <a:pt x="884" y="777"/>
                    <a:pt x="777" y="884"/>
                    <a:pt x="456" y="884"/>
                  </a:cubicBezTo>
                  <a:cubicBezTo>
                    <a:pt x="215" y="884"/>
                    <a:pt x="1" y="777"/>
                    <a:pt x="1" y="429"/>
                  </a:cubicBezTo>
                  <a:cubicBezTo>
                    <a:pt x="1" y="214"/>
                    <a:pt x="215" y="0"/>
                    <a:pt x="456" y="0"/>
                  </a:cubicBezTo>
                  <a:cubicBezTo>
                    <a:pt x="777" y="0"/>
                    <a:pt x="884" y="214"/>
                    <a:pt x="884" y="429"/>
                  </a:cubicBezTo>
                  <a:close/>
                </a:path>
              </a:pathLst>
            </a:custGeom>
            <a:noFill/>
            <a:ln w="11375" cap="flat" cmpd="sng">
              <a:solidFill>
                <a:schemeClr val="lt1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43"/>
            <p:cNvSpPr/>
            <p:nvPr/>
          </p:nvSpPr>
          <p:spPr>
            <a:xfrm>
              <a:off x="1535093" y="3265257"/>
              <a:ext cx="205329" cy="194942"/>
            </a:xfrm>
            <a:custGeom>
              <a:avLst/>
              <a:gdLst/>
              <a:ahLst/>
              <a:cxnLst/>
              <a:rect l="l" t="t" r="r" b="b"/>
              <a:pathLst>
                <a:path w="2115" h="2008" fill="none" extrusionOk="0">
                  <a:moveTo>
                    <a:pt x="1874" y="776"/>
                  </a:moveTo>
                  <a:cubicBezTo>
                    <a:pt x="2115" y="1445"/>
                    <a:pt x="1446" y="2007"/>
                    <a:pt x="776" y="1900"/>
                  </a:cubicBezTo>
                  <a:cubicBezTo>
                    <a:pt x="428" y="1793"/>
                    <a:pt x="214" y="1552"/>
                    <a:pt x="107" y="1231"/>
                  </a:cubicBezTo>
                  <a:cubicBezTo>
                    <a:pt x="0" y="562"/>
                    <a:pt x="536" y="0"/>
                    <a:pt x="1205" y="107"/>
                  </a:cubicBezTo>
                  <a:cubicBezTo>
                    <a:pt x="1553" y="214"/>
                    <a:pt x="1767" y="455"/>
                    <a:pt x="1874" y="776"/>
                  </a:cubicBezTo>
                  <a:close/>
                </a:path>
              </a:pathLst>
            </a:custGeom>
            <a:noFill/>
            <a:ln w="11375" cap="flat" cmpd="sng">
              <a:solidFill>
                <a:schemeClr val="lt1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43"/>
            <p:cNvSpPr/>
            <p:nvPr/>
          </p:nvSpPr>
          <p:spPr>
            <a:xfrm>
              <a:off x="1667943" y="442532"/>
              <a:ext cx="205329" cy="194942"/>
            </a:xfrm>
            <a:custGeom>
              <a:avLst/>
              <a:gdLst/>
              <a:ahLst/>
              <a:cxnLst/>
              <a:rect l="l" t="t" r="r" b="b"/>
              <a:pathLst>
                <a:path w="2115" h="2008" fill="none" extrusionOk="0">
                  <a:moveTo>
                    <a:pt x="1874" y="776"/>
                  </a:moveTo>
                  <a:cubicBezTo>
                    <a:pt x="2115" y="1445"/>
                    <a:pt x="1446" y="2007"/>
                    <a:pt x="776" y="1900"/>
                  </a:cubicBezTo>
                  <a:cubicBezTo>
                    <a:pt x="428" y="1793"/>
                    <a:pt x="214" y="1552"/>
                    <a:pt x="107" y="1231"/>
                  </a:cubicBezTo>
                  <a:cubicBezTo>
                    <a:pt x="0" y="562"/>
                    <a:pt x="536" y="0"/>
                    <a:pt x="1205" y="107"/>
                  </a:cubicBezTo>
                  <a:cubicBezTo>
                    <a:pt x="1553" y="214"/>
                    <a:pt x="1767" y="455"/>
                    <a:pt x="1874" y="776"/>
                  </a:cubicBezTo>
                  <a:close/>
                </a:path>
              </a:pathLst>
            </a:custGeom>
            <a:noFill/>
            <a:ln w="11375" cap="flat" cmpd="sng">
              <a:solidFill>
                <a:schemeClr val="lt1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2" name="Google Shape;612;p43"/>
          <p:cNvGrpSpPr/>
          <p:nvPr/>
        </p:nvGrpSpPr>
        <p:grpSpPr>
          <a:xfrm flipH="1">
            <a:off x="683576" y="4114949"/>
            <a:ext cx="541000" cy="741197"/>
            <a:chOff x="548547" y="2097130"/>
            <a:chExt cx="541000" cy="741197"/>
          </a:xfrm>
        </p:grpSpPr>
        <p:sp>
          <p:nvSpPr>
            <p:cNvPr id="613" name="Google Shape;613;p43"/>
            <p:cNvSpPr/>
            <p:nvPr/>
          </p:nvSpPr>
          <p:spPr>
            <a:xfrm>
              <a:off x="548547" y="2097130"/>
              <a:ext cx="20113" cy="14500"/>
            </a:xfrm>
            <a:custGeom>
              <a:avLst/>
              <a:gdLst/>
              <a:ahLst/>
              <a:cxnLst/>
              <a:rect l="l" t="t" r="r" b="b"/>
              <a:pathLst>
                <a:path w="215" h="155" extrusionOk="0">
                  <a:moveTo>
                    <a:pt x="108" y="0"/>
                  </a:moveTo>
                  <a:cubicBezTo>
                    <a:pt x="108" y="0"/>
                    <a:pt x="1" y="0"/>
                    <a:pt x="1" y="107"/>
                  </a:cubicBezTo>
                  <a:lnTo>
                    <a:pt x="108" y="107"/>
                  </a:lnTo>
                  <a:cubicBezTo>
                    <a:pt x="143" y="143"/>
                    <a:pt x="167" y="155"/>
                    <a:pt x="183" y="155"/>
                  </a:cubicBezTo>
                  <a:cubicBezTo>
                    <a:pt x="215" y="155"/>
                    <a:pt x="215" y="107"/>
                    <a:pt x="215" y="107"/>
                  </a:cubicBezTo>
                  <a:cubicBezTo>
                    <a:pt x="215" y="0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43"/>
            <p:cNvSpPr/>
            <p:nvPr/>
          </p:nvSpPr>
          <p:spPr>
            <a:xfrm>
              <a:off x="726386" y="2097130"/>
              <a:ext cx="20113" cy="14500"/>
            </a:xfrm>
            <a:custGeom>
              <a:avLst/>
              <a:gdLst/>
              <a:ahLst/>
              <a:cxnLst/>
              <a:rect l="l" t="t" r="r" b="b"/>
              <a:pathLst>
                <a:path w="215" h="155" extrusionOk="0">
                  <a:moveTo>
                    <a:pt x="107" y="0"/>
                  </a:moveTo>
                  <a:cubicBezTo>
                    <a:pt x="0" y="0"/>
                    <a:pt x="0" y="0"/>
                    <a:pt x="0" y="107"/>
                  </a:cubicBezTo>
                  <a:lnTo>
                    <a:pt x="107" y="107"/>
                  </a:lnTo>
                  <a:cubicBezTo>
                    <a:pt x="107" y="143"/>
                    <a:pt x="119" y="155"/>
                    <a:pt x="135" y="155"/>
                  </a:cubicBezTo>
                  <a:cubicBezTo>
                    <a:pt x="167" y="155"/>
                    <a:pt x="214" y="107"/>
                    <a:pt x="214" y="107"/>
                  </a:cubicBezTo>
                  <a:cubicBezTo>
                    <a:pt x="214" y="0"/>
                    <a:pt x="107" y="0"/>
                    <a:pt x="1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43"/>
            <p:cNvSpPr/>
            <p:nvPr/>
          </p:nvSpPr>
          <p:spPr>
            <a:xfrm>
              <a:off x="901605" y="2097130"/>
              <a:ext cx="12629" cy="20113"/>
            </a:xfrm>
            <a:custGeom>
              <a:avLst/>
              <a:gdLst/>
              <a:ahLst/>
              <a:cxnLst/>
              <a:rect l="l" t="t" r="r" b="b"/>
              <a:pathLst>
                <a:path w="135" h="215" extrusionOk="0">
                  <a:moveTo>
                    <a:pt x="135" y="0"/>
                  </a:moveTo>
                  <a:cubicBezTo>
                    <a:pt x="1" y="0"/>
                    <a:pt x="1" y="0"/>
                    <a:pt x="1" y="107"/>
                  </a:cubicBezTo>
                  <a:cubicBezTo>
                    <a:pt x="1" y="107"/>
                    <a:pt x="1" y="214"/>
                    <a:pt x="135" y="214"/>
                  </a:cubicBezTo>
                  <a:lnTo>
                    <a:pt x="135" y="107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43"/>
            <p:cNvSpPr/>
            <p:nvPr/>
          </p:nvSpPr>
          <p:spPr>
            <a:xfrm>
              <a:off x="1069340" y="2097130"/>
              <a:ext cx="20207" cy="14500"/>
            </a:xfrm>
            <a:custGeom>
              <a:avLst/>
              <a:gdLst/>
              <a:ahLst/>
              <a:cxnLst/>
              <a:rect l="l" t="t" r="r" b="b"/>
              <a:pathLst>
                <a:path w="216" h="155" extrusionOk="0">
                  <a:moveTo>
                    <a:pt x="108" y="0"/>
                  </a:moveTo>
                  <a:cubicBezTo>
                    <a:pt x="108" y="0"/>
                    <a:pt x="1" y="0"/>
                    <a:pt x="1" y="107"/>
                  </a:cubicBezTo>
                  <a:lnTo>
                    <a:pt x="108" y="107"/>
                  </a:lnTo>
                  <a:cubicBezTo>
                    <a:pt x="144" y="143"/>
                    <a:pt x="168" y="155"/>
                    <a:pt x="183" y="155"/>
                  </a:cubicBezTo>
                  <a:cubicBezTo>
                    <a:pt x="215" y="155"/>
                    <a:pt x="215" y="107"/>
                    <a:pt x="215" y="107"/>
                  </a:cubicBezTo>
                  <a:cubicBezTo>
                    <a:pt x="215" y="0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43"/>
            <p:cNvSpPr/>
            <p:nvPr/>
          </p:nvSpPr>
          <p:spPr>
            <a:xfrm>
              <a:off x="548547" y="2242319"/>
              <a:ext cx="20113" cy="15342"/>
            </a:xfrm>
            <a:custGeom>
              <a:avLst/>
              <a:gdLst/>
              <a:ahLst/>
              <a:cxnLst/>
              <a:rect l="l" t="t" r="r" b="b"/>
              <a:pathLst>
                <a:path w="215" h="164" extrusionOk="0">
                  <a:moveTo>
                    <a:pt x="108" y="1"/>
                  </a:moveTo>
                  <a:cubicBezTo>
                    <a:pt x="108" y="1"/>
                    <a:pt x="1" y="1"/>
                    <a:pt x="1" y="108"/>
                  </a:cubicBezTo>
                  <a:lnTo>
                    <a:pt x="108" y="108"/>
                  </a:lnTo>
                  <a:cubicBezTo>
                    <a:pt x="140" y="148"/>
                    <a:pt x="162" y="164"/>
                    <a:pt x="178" y="164"/>
                  </a:cubicBezTo>
                  <a:cubicBezTo>
                    <a:pt x="215" y="164"/>
                    <a:pt x="215" y="76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43"/>
            <p:cNvSpPr/>
            <p:nvPr/>
          </p:nvSpPr>
          <p:spPr>
            <a:xfrm>
              <a:off x="726386" y="2242319"/>
              <a:ext cx="20113" cy="15342"/>
            </a:xfrm>
            <a:custGeom>
              <a:avLst/>
              <a:gdLst/>
              <a:ahLst/>
              <a:cxnLst/>
              <a:rect l="l" t="t" r="r" b="b"/>
              <a:pathLst>
                <a:path w="215" h="164" extrusionOk="0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lnTo>
                    <a:pt x="107" y="108"/>
                  </a:lnTo>
                  <a:cubicBezTo>
                    <a:pt x="107" y="148"/>
                    <a:pt x="117" y="164"/>
                    <a:pt x="130" y="164"/>
                  </a:cubicBezTo>
                  <a:cubicBezTo>
                    <a:pt x="162" y="164"/>
                    <a:pt x="214" y="76"/>
                    <a:pt x="2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3"/>
            <p:cNvSpPr/>
            <p:nvPr/>
          </p:nvSpPr>
          <p:spPr>
            <a:xfrm>
              <a:off x="901605" y="2242319"/>
              <a:ext cx="12629" cy="10103"/>
            </a:xfrm>
            <a:custGeom>
              <a:avLst/>
              <a:gdLst/>
              <a:ahLst/>
              <a:cxnLst/>
              <a:rect l="l" t="t" r="r" b="b"/>
              <a:pathLst>
                <a:path w="135" h="108" extrusionOk="0">
                  <a:moveTo>
                    <a:pt x="135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135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3"/>
            <p:cNvSpPr/>
            <p:nvPr/>
          </p:nvSpPr>
          <p:spPr>
            <a:xfrm>
              <a:off x="1069340" y="2242319"/>
              <a:ext cx="20207" cy="15342"/>
            </a:xfrm>
            <a:custGeom>
              <a:avLst/>
              <a:gdLst/>
              <a:ahLst/>
              <a:cxnLst/>
              <a:rect l="l" t="t" r="r" b="b"/>
              <a:pathLst>
                <a:path w="216" h="164" extrusionOk="0">
                  <a:moveTo>
                    <a:pt x="108" y="1"/>
                  </a:moveTo>
                  <a:cubicBezTo>
                    <a:pt x="108" y="1"/>
                    <a:pt x="1" y="1"/>
                    <a:pt x="1" y="108"/>
                  </a:cubicBezTo>
                  <a:lnTo>
                    <a:pt x="108" y="108"/>
                  </a:lnTo>
                  <a:cubicBezTo>
                    <a:pt x="140" y="148"/>
                    <a:pt x="163" y="164"/>
                    <a:pt x="178" y="164"/>
                  </a:cubicBezTo>
                  <a:cubicBezTo>
                    <a:pt x="215" y="164"/>
                    <a:pt x="215" y="76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3"/>
            <p:cNvSpPr/>
            <p:nvPr/>
          </p:nvSpPr>
          <p:spPr>
            <a:xfrm>
              <a:off x="548547" y="2390035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08" y="1"/>
                  </a:moveTo>
                  <a:cubicBezTo>
                    <a:pt x="108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3"/>
            <p:cNvSpPr/>
            <p:nvPr/>
          </p:nvSpPr>
          <p:spPr>
            <a:xfrm>
              <a:off x="726386" y="2390035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lnTo>
                    <a:pt x="214" y="108"/>
                  </a:lnTo>
                  <a:cubicBezTo>
                    <a:pt x="214" y="1"/>
                    <a:pt x="107" y="1"/>
                    <a:pt x="1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3"/>
            <p:cNvSpPr/>
            <p:nvPr/>
          </p:nvSpPr>
          <p:spPr>
            <a:xfrm>
              <a:off x="901605" y="2390035"/>
              <a:ext cx="12629" cy="10103"/>
            </a:xfrm>
            <a:custGeom>
              <a:avLst/>
              <a:gdLst/>
              <a:ahLst/>
              <a:cxnLst/>
              <a:rect l="l" t="t" r="r" b="b"/>
              <a:pathLst>
                <a:path w="135" h="108" extrusionOk="0">
                  <a:moveTo>
                    <a:pt x="135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135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3"/>
            <p:cNvSpPr/>
            <p:nvPr/>
          </p:nvSpPr>
          <p:spPr>
            <a:xfrm>
              <a:off x="1069340" y="2390035"/>
              <a:ext cx="20207" cy="10103"/>
            </a:xfrm>
            <a:custGeom>
              <a:avLst/>
              <a:gdLst/>
              <a:ahLst/>
              <a:cxnLst/>
              <a:rect l="l" t="t" r="r" b="b"/>
              <a:pathLst>
                <a:path w="216" h="108" extrusionOk="0">
                  <a:moveTo>
                    <a:pt x="108" y="1"/>
                  </a:moveTo>
                  <a:cubicBezTo>
                    <a:pt x="108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3"/>
            <p:cNvSpPr/>
            <p:nvPr/>
          </p:nvSpPr>
          <p:spPr>
            <a:xfrm>
              <a:off x="548547" y="2535318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" y="0"/>
                  </a:moveTo>
                  <a:cubicBezTo>
                    <a:pt x="1" y="107"/>
                    <a:pt x="108" y="107"/>
                    <a:pt x="108" y="107"/>
                  </a:cubicBezTo>
                  <a:cubicBezTo>
                    <a:pt x="215" y="107"/>
                    <a:pt x="215" y="107"/>
                    <a:pt x="2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43"/>
            <p:cNvSpPr/>
            <p:nvPr/>
          </p:nvSpPr>
          <p:spPr>
            <a:xfrm>
              <a:off x="726386" y="2535318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0" y="0"/>
                  </a:moveTo>
                  <a:cubicBezTo>
                    <a:pt x="0" y="107"/>
                    <a:pt x="0" y="107"/>
                    <a:pt x="107" y="107"/>
                  </a:cubicBezTo>
                  <a:cubicBezTo>
                    <a:pt x="107" y="107"/>
                    <a:pt x="214" y="107"/>
                    <a:pt x="2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43"/>
            <p:cNvSpPr/>
            <p:nvPr/>
          </p:nvSpPr>
          <p:spPr>
            <a:xfrm>
              <a:off x="901605" y="2535318"/>
              <a:ext cx="12629" cy="10103"/>
            </a:xfrm>
            <a:custGeom>
              <a:avLst/>
              <a:gdLst/>
              <a:ahLst/>
              <a:cxnLst/>
              <a:rect l="l" t="t" r="r" b="b"/>
              <a:pathLst>
                <a:path w="135" h="108" extrusionOk="0">
                  <a:moveTo>
                    <a:pt x="1" y="0"/>
                  </a:moveTo>
                  <a:cubicBezTo>
                    <a:pt x="1" y="107"/>
                    <a:pt x="1" y="107"/>
                    <a:pt x="135" y="107"/>
                  </a:cubicBez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3"/>
            <p:cNvSpPr/>
            <p:nvPr/>
          </p:nvSpPr>
          <p:spPr>
            <a:xfrm>
              <a:off x="1069340" y="2535318"/>
              <a:ext cx="20207" cy="10103"/>
            </a:xfrm>
            <a:custGeom>
              <a:avLst/>
              <a:gdLst/>
              <a:ahLst/>
              <a:cxnLst/>
              <a:rect l="l" t="t" r="r" b="b"/>
              <a:pathLst>
                <a:path w="216" h="108" extrusionOk="0">
                  <a:moveTo>
                    <a:pt x="1" y="0"/>
                  </a:moveTo>
                  <a:cubicBezTo>
                    <a:pt x="1" y="107"/>
                    <a:pt x="108" y="107"/>
                    <a:pt x="108" y="107"/>
                  </a:cubicBezTo>
                  <a:cubicBezTo>
                    <a:pt x="215" y="107"/>
                    <a:pt x="215" y="107"/>
                    <a:pt x="2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3"/>
            <p:cNvSpPr/>
            <p:nvPr/>
          </p:nvSpPr>
          <p:spPr>
            <a:xfrm>
              <a:off x="548547" y="2676391"/>
              <a:ext cx="20113" cy="14220"/>
            </a:xfrm>
            <a:custGeom>
              <a:avLst/>
              <a:gdLst/>
              <a:ahLst/>
              <a:cxnLst/>
              <a:rect l="l" t="t" r="r" b="b"/>
              <a:pathLst>
                <a:path w="215" h="152" extrusionOk="0">
                  <a:moveTo>
                    <a:pt x="86" y="0"/>
                  </a:moveTo>
                  <a:cubicBezTo>
                    <a:pt x="54" y="0"/>
                    <a:pt x="1" y="76"/>
                    <a:pt x="1" y="152"/>
                  </a:cubicBezTo>
                  <a:lnTo>
                    <a:pt x="108" y="152"/>
                  </a:lnTo>
                  <a:cubicBezTo>
                    <a:pt x="215" y="152"/>
                    <a:pt x="215" y="152"/>
                    <a:pt x="215" y="45"/>
                  </a:cubicBezTo>
                  <a:lnTo>
                    <a:pt x="108" y="45"/>
                  </a:lnTo>
                  <a:cubicBezTo>
                    <a:pt x="108" y="13"/>
                    <a:pt x="99" y="0"/>
                    <a:pt x="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3"/>
            <p:cNvSpPr/>
            <p:nvPr/>
          </p:nvSpPr>
          <p:spPr>
            <a:xfrm>
              <a:off x="726386" y="2676391"/>
              <a:ext cx="20113" cy="14220"/>
            </a:xfrm>
            <a:custGeom>
              <a:avLst/>
              <a:gdLst/>
              <a:ahLst/>
              <a:cxnLst/>
              <a:rect l="l" t="t" r="r" b="b"/>
              <a:pathLst>
                <a:path w="215" h="152" extrusionOk="0">
                  <a:moveTo>
                    <a:pt x="38" y="0"/>
                  </a:moveTo>
                  <a:cubicBezTo>
                    <a:pt x="0" y="0"/>
                    <a:pt x="0" y="76"/>
                    <a:pt x="0" y="152"/>
                  </a:cubicBezTo>
                  <a:lnTo>
                    <a:pt x="107" y="152"/>
                  </a:lnTo>
                  <a:cubicBezTo>
                    <a:pt x="107" y="152"/>
                    <a:pt x="214" y="152"/>
                    <a:pt x="214" y="45"/>
                  </a:cubicBezTo>
                  <a:lnTo>
                    <a:pt x="107" y="45"/>
                  </a:lnTo>
                  <a:cubicBezTo>
                    <a:pt x="76" y="13"/>
                    <a:pt x="54" y="0"/>
                    <a:pt x="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3"/>
            <p:cNvSpPr/>
            <p:nvPr/>
          </p:nvSpPr>
          <p:spPr>
            <a:xfrm>
              <a:off x="901605" y="2680507"/>
              <a:ext cx="12629" cy="10103"/>
            </a:xfrm>
            <a:custGeom>
              <a:avLst/>
              <a:gdLst/>
              <a:ahLst/>
              <a:cxnLst/>
              <a:rect l="l" t="t" r="r" b="b"/>
              <a:pathLst>
                <a:path w="135" h="108" extrusionOk="0">
                  <a:moveTo>
                    <a:pt x="1" y="1"/>
                  </a:moveTo>
                  <a:cubicBezTo>
                    <a:pt x="1" y="108"/>
                    <a:pt x="1" y="108"/>
                    <a:pt x="135" y="108"/>
                  </a:cubicBez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3"/>
            <p:cNvSpPr/>
            <p:nvPr/>
          </p:nvSpPr>
          <p:spPr>
            <a:xfrm>
              <a:off x="1069340" y="2676391"/>
              <a:ext cx="20207" cy="14220"/>
            </a:xfrm>
            <a:custGeom>
              <a:avLst/>
              <a:gdLst/>
              <a:ahLst/>
              <a:cxnLst/>
              <a:rect l="l" t="t" r="r" b="b"/>
              <a:pathLst>
                <a:path w="216" h="152" extrusionOk="0">
                  <a:moveTo>
                    <a:pt x="86" y="0"/>
                  </a:moveTo>
                  <a:cubicBezTo>
                    <a:pt x="55" y="0"/>
                    <a:pt x="1" y="76"/>
                    <a:pt x="1" y="152"/>
                  </a:cubicBezTo>
                  <a:lnTo>
                    <a:pt x="108" y="152"/>
                  </a:lnTo>
                  <a:cubicBezTo>
                    <a:pt x="215" y="152"/>
                    <a:pt x="215" y="152"/>
                    <a:pt x="215" y="45"/>
                  </a:cubicBezTo>
                  <a:lnTo>
                    <a:pt x="108" y="45"/>
                  </a:lnTo>
                  <a:cubicBezTo>
                    <a:pt x="108" y="13"/>
                    <a:pt x="99" y="0"/>
                    <a:pt x="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3"/>
            <p:cNvSpPr/>
            <p:nvPr/>
          </p:nvSpPr>
          <p:spPr>
            <a:xfrm>
              <a:off x="548547" y="2815687"/>
              <a:ext cx="20113" cy="22639"/>
            </a:xfrm>
            <a:custGeom>
              <a:avLst/>
              <a:gdLst/>
              <a:ahLst/>
              <a:cxnLst/>
              <a:rect l="l" t="t" r="r" b="b"/>
              <a:pathLst>
                <a:path w="215" h="242" extrusionOk="0">
                  <a:moveTo>
                    <a:pt x="108" y="1"/>
                  </a:moveTo>
                  <a:lnTo>
                    <a:pt x="1" y="135"/>
                  </a:lnTo>
                  <a:lnTo>
                    <a:pt x="108" y="242"/>
                  </a:lnTo>
                  <a:cubicBezTo>
                    <a:pt x="215" y="242"/>
                    <a:pt x="215" y="242"/>
                    <a:pt x="215" y="135"/>
                  </a:cubicBez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3"/>
            <p:cNvSpPr/>
            <p:nvPr/>
          </p:nvSpPr>
          <p:spPr>
            <a:xfrm>
              <a:off x="726386" y="2815687"/>
              <a:ext cx="20113" cy="22639"/>
            </a:xfrm>
            <a:custGeom>
              <a:avLst/>
              <a:gdLst/>
              <a:ahLst/>
              <a:cxnLst/>
              <a:rect l="l" t="t" r="r" b="b"/>
              <a:pathLst>
                <a:path w="215" h="242" extrusionOk="0">
                  <a:moveTo>
                    <a:pt x="107" y="1"/>
                  </a:moveTo>
                  <a:cubicBezTo>
                    <a:pt x="0" y="1"/>
                    <a:pt x="0" y="135"/>
                    <a:pt x="0" y="135"/>
                  </a:cubicBezTo>
                  <a:cubicBezTo>
                    <a:pt x="0" y="242"/>
                    <a:pt x="0" y="242"/>
                    <a:pt x="107" y="242"/>
                  </a:cubicBezTo>
                  <a:cubicBezTo>
                    <a:pt x="107" y="242"/>
                    <a:pt x="214" y="242"/>
                    <a:pt x="214" y="135"/>
                  </a:cubicBezTo>
                  <a:cubicBezTo>
                    <a:pt x="214" y="135"/>
                    <a:pt x="107" y="135"/>
                    <a:pt x="1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3"/>
            <p:cNvSpPr/>
            <p:nvPr/>
          </p:nvSpPr>
          <p:spPr>
            <a:xfrm>
              <a:off x="901605" y="2815687"/>
              <a:ext cx="12629" cy="22639"/>
            </a:xfrm>
            <a:custGeom>
              <a:avLst/>
              <a:gdLst/>
              <a:ahLst/>
              <a:cxnLst/>
              <a:rect l="l" t="t" r="r" b="b"/>
              <a:pathLst>
                <a:path w="135" h="242" extrusionOk="0">
                  <a:moveTo>
                    <a:pt x="135" y="1"/>
                  </a:moveTo>
                  <a:cubicBezTo>
                    <a:pt x="1" y="1"/>
                    <a:pt x="1" y="135"/>
                    <a:pt x="1" y="135"/>
                  </a:cubicBezTo>
                  <a:cubicBezTo>
                    <a:pt x="1" y="242"/>
                    <a:pt x="1" y="242"/>
                    <a:pt x="135" y="242"/>
                  </a:cubicBezTo>
                  <a:lnTo>
                    <a:pt x="135" y="1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3"/>
            <p:cNvSpPr/>
            <p:nvPr/>
          </p:nvSpPr>
          <p:spPr>
            <a:xfrm>
              <a:off x="1069340" y="2815687"/>
              <a:ext cx="20207" cy="22639"/>
            </a:xfrm>
            <a:custGeom>
              <a:avLst/>
              <a:gdLst/>
              <a:ahLst/>
              <a:cxnLst/>
              <a:rect l="l" t="t" r="r" b="b"/>
              <a:pathLst>
                <a:path w="216" h="242" extrusionOk="0">
                  <a:moveTo>
                    <a:pt x="108" y="1"/>
                  </a:moveTo>
                  <a:lnTo>
                    <a:pt x="1" y="135"/>
                  </a:lnTo>
                  <a:cubicBezTo>
                    <a:pt x="1" y="242"/>
                    <a:pt x="108" y="242"/>
                    <a:pt x="108" y="242"/>
                  </a:cubicBezTo>
                  <a:cubicBezTo>
                    <a:pt x="215" y="242"/>
                    <a:pt x="215" y="242"/>
                    <a:pt x="215" y="135"/>
                  </a:cubicBez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7" name="Google Shape;637;p43"/>
          <p:cNvGrpSpPr/>
          <p:nvPr/>
        </p:nvGrpSpPr>
        <p:grpSpPr>
          <a:xfrm flipH="1">
            <a:off x="6576895" y="1027880"/>
            <a:ext cx="543432" cy="741197"/>
            <a:chOff x="2278754" y="3912467"/>
            <a:chExt cx="543432" cy="741197"/>
          </a:xfrm>
        </p:grpSpPr>
        <p:sp>
          <p:nvSpPr>
            <p:cNvPr id="638" name="Google Shape;638;p43"/>
            <p:cNvSpPr/>
            <p:nvPr/>
          </p:nvSpPr>
          <p:spPr>
            <a:xfrm>
              <a:off x="2278754" y="3912467"/>
              <a:ext cx="22639" cy="20113"/>
            </a:xfrm>
            <a:custGeom>
              <a:avLst/>
              <a:gdLst/>
              <a:ahLst/>
              <a:cxnLst/>
              <a:rect l="l" t="t" r="r" b="b"/>
              <a:pathLst>
                <a:path w="242" h="215" extrusionOk="0">
                  <a:moveTo>
                    <a:pt x="135" y="0"/>
                  </a:moveTo>
                  <a:lnTo>
                    <a:pt x="1" y="107"/>
                  </a:lnTo>
                  <a:cubicBezTo>
                    <a:pt x="1" y="214"/>
                    <a:pt x="135" y="214"/>
                    <a:pt x="135" y="214"/>
                  </a:cubicBezTo>
                  <a:cubicBezTo>
                    <a:pt x="135" y="214"/>
                    <a:pt x="242" y="214"/>
                    <a:pt x="242" y="107"/>
                  </a:cubicBez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3"/>
            <p:cNvSpPr/>
            <p:nvPr/>
          </p:nvSpPr>
          <p:spPr>
            <a:xfrm>
              <a:off x="2456593" y="3912467"/>
              <a:ext cx="10103" cy="20113"/>
            </a:xfrm>
            <a:custGeom>
              <a:avLst/>
              <a:gdLst/>
              <a:ahLst/>
              <a:cxnLst/>
              <a:rect l="l" t="t" r="r" b="b"/>
              <a:pathLst>
                <a:path w="108" h="215" extrusionOk="0">
                  <a:moveTo>
                    <a:pt x="107" y="0"/>
                  </a:moveTo>
                  <a:cubicBezTo>
                    <a:pt x="0" y="0"/>
                    <a:pt x="0" y="107"/>
                    <a:pt x="0" y="107"/>
                  </a:cubicBezTo>
                  <a:lnTo>
                    <a:pt x="0" y="214"/>
                  </a:lnTo>
                  <a:cubicBezTo>
                    <a:pt x="107" y="214"/>
                    <a:pt x="107" y="214"/>
                    <a:pt x="107" y="107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3"/>
            <p:cNvSpPr/>
            <p:nvPr/>
          </p:nvSpPr>
          <p:spPr>
            <a:xfrm>
              <a:off x="2624328" y="3912467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0"/>
                  </a:moveTo>
                  <a:lnTo>
                    <a:pt x="0" y="107"/>
                  </a:lnTo>
                  <a:lnTo>
                    <a:pt x="108" y="214"/>
                  </a:lnTo>
                  <a:cubicBezTo>
                    <a:pt x="215" y="214"/>
                    <a:pt x="215" y="214"/>
                    <a:pt x="215" y="107"/>
                  </a:cubicBezTo>
                  <a:cubicBezTo>
                    <a:pt x="215" y="107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3"/>
            <p:cNvSpPr/>
            <p:nvPr/>
          </p:nvSpPr>
          <p:spPr>
            <a:xfrm>
              <a:off x="2802073" y="3912467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0"/>
                  </a:moveTo>
                  <a:cubicBezTo>
                    <a:pt x="1" y="0"/>
                    <a:pt x="1" y="107"/>
                    <a:pt x="1" y="107"/>
                  </a:cubicBezTo>
                  <a:cubicBezTo>
                    <a:pt x="1" y="214"/>
                    <a:pt x="1" y="214"/>
                    <a:pt x="108" y="214"/>
                  </a:cubicBezTo>
                  <a:cubicBezTo>
                    <a:pt x="108" y="214"/>
                    <a:pt x="215" y="214"/>
                    <a:pt x="215" y="107"/>
                  </a:cubicBezTo>
                  <a:lnTo>
                    <a:pt x="1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3"/>
            <p:cNvSpPr/>
            <p:nvPr/>
          </p:nvSpPr>
          <p:spPr>
            <a:xfrm>
              <a:off x="2278754" y="4057657"/>
              <a:ext cx="22639" cy="22639"/>
            </a:xfrm>
            <a:custGeom>
              <a:avLst/>
              <a:gdLst/>
              <a:ahLst/>
              <a:cxnLst/>
              <a:rect l="l" t="t" r="r" b="b"/>
              <a:pathLst>
                <a:path w="242" h="242" extrusionOk="0">
                  <a:moveTo>
                    <a:pt x="135" y="1"/>
                  </a:moveTo>
                  <a:lnTo>
                    <a:pt x="1" y="108"/>
                  </a:lnTo>
                  <a:lnTo>
                    <a:pt x="135" y="242"/>
                  </a:lnTo>
                  <a:lnTo>
                    <a:pt x="242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3"/>
            <p:cNvSpPr/>
            <p:nvPr/>
          </p:nvSpPr>
          <p:spPr>
            <a:xfrm>
              <a:off x="2456593" y="4057657"/>
              <a:ext cx="10103" cy="22639"/>
            </a:xfrm>
            <a:custGeom>
              <a:avLst/>
              <a:gdLst/>
              <a:ahLst/>
              <a:cxnLst/>
              <a:rect l="l" t="t" r="r" b="b"/>
              <a:pathLst>
                <a:path w="108" h="242" extrusionOk="0">
                  <a:moveTo>
                    <a:pt x="107" y="1"/>
                  </a:moveTo>
                  <a:cubicBezTo>
                    <a:pt x="0" y="1"/>
                    <a:pt x="0" y="108"/>
                    <a:pt x="0" y="108"/>
                  </a:cubicBezTo>
                  <a:cubicBezTo>
                    <a:pt x="0" y="108"/>
                    <a:pt x="0" y="242"/>
                    <a:pt x="107" y="242"/>
                  </a:cubicBezTo>
                  <a:lnTo>
                    <a:pt x="107" y="10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3"/>
            <p:cNvSpPr/>
            <p:nvPr/>
          </p:nvSpPr>
          <p:spPr>
            <a:xfrm>
              <a:off x="2624328" y="4057657"/>
              <a:ext cx="20113" cy="22639"/>
            </a:xfrm>
            <a:custGeom>
              <a:avLst/>
              <a:gdLst/>
              <a:ahLst/>
              <a:cxnLst/>
              <a:rect l="l" t="t" r="r" b="b"/>
              <a:pathLst>
                <a:path w="215" h="242" extrusionOk="0">
                  <a:moveTo>
                    <a:pt x="108" y="1"/>
                  </a:moveTo>
                  <a:lnTo>
                    <a:pt x="0" y="108"/>
                  </a:lnTo>
                  <a:lnTo>
                    <a:pt x="108" y="242"/>
                  </a:lnTo>
                  <a:cubicBezTo>
                    <a:pt x="215" y="242"/>
                    <a:pt x="215" y="108"/>
                    <a:pt x="215" y="108"/>
                  </a:cubicBezTo>
                  <a:cubicBezTo>
                    <a:pt x="215" y="108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3"/>
            <p:cNvSpPr/>
            <p:nvPr/>
          </p:nvSpPr>
          <p:spPr>
            <a:xfrm>
              <a:off x="2802073" y="4057657"/>
              <a:ext cx="20113" cy="22639"/>
            </a:xfrm>
            <a:custGeom>
              <a:avLst/>
              <a:gdLst/>
              <a:ahLst/>
              <a:cxnLst/>
              <a:rect l="l" t="t" r="r" b="b"/>
              <a:pathLst>
                <a:path w="215" h="242" extrusionOk="0">
                  <a:moveTo>
                    <a:pt x="108" y="1"/>
                  </a:moveTo>
                  <a:cubicBezTo>
                    <a:pt x="1" y="1"/>
                    <a:pt x="1" y="108"/>
                    <a:pt x="1" y="108"/>
                  </a:cubicBezTo>
                  <a:cubicBezTo>
                    <a:pt x="1" y="108"/>
                    <a:pt x="1" y="242"/>
                    <a:pt x="108" y="242"/>
                  </a:cubicBezTo>
                  <a:lnTo>
                    <a:pt x="215" y="108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3"/>
            <p:cNvSpPr/>
            <p:nvPr/>
          </p:nvSpPr>
          <p:spPr>
            <a:xfrm>
              <a:off x="2278754" y="4205372"/>
              <a:ext cx="22639" cy="20113"/>
            </a:xfrm>
            <a:custGeom>
              <a:avLst/>
              <a:gdLst/>
              <a:ahLst/>
              <a:cxnLst/>
              <a:rect l="l" t="t" r="r" b="b"/>
              <a:pathLst>
                <a:path w="242" h="215" extrusionOk="0">
                  <a:moveTo>
                    <a:pt x="135" y="1"/>
                  </a:moveTo>
                  <a:lnTo>
                    <a:pt x="1" y="108"/>
                  </a:lnTo>
                  <a:lnTo>
                    <a:pt x="135" y="215"/>
                  </a:lnTo>
                  <a:lnTo>
                    <a:pt x="242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3"/>
            <p:cNvSpPr/>
            <p:nvPr/>
          </p:nvSpPr>
          <p:spPr>
            <a:xfrm>
              <a:off x="2456593" y="4205372"/>
              <a:ext cx="10103" cy="20113"/>
            </a:xfrm>
            <a:custGeom>
              <a:avLst/>
              <a:gdLst/>
              <a:ahLst/>
              <a:cxnLst/>
              <a:rect l="l" t="t" r="r" b="b"/>
              <a:pathLst>
                <a:path w="108" h="215" extrusionOk="0">
                  <a:moveTo>
                    <a:pt x="107" y="1"/>
                  </a:moveTo>
                  <a:cubicBezTo>
                    <a:pt x="0" y="1"/>
                    <a:pt x="0" y="108"/>
                    <a:pt x="0" y="108"/>
                  </a:cubicBezTo>
                  <a:lnTo>
                    <a:pt x="0" y="215"/>
                  </a:lnTo>
                  <a:cubicBezTo>
                    <a:pt x="107" y="215"/>
                    <a:pt x="107" y="108"/>
                    <a:pt x="107" y="108"/>
                  </a:cubicBez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3"/>
            <p:cNvSpPr/>
            <p:nvPr/>
          </p:nvSpPr>
          <p:spPr>
            <a:xfrm>
              <a:off x="2624328" y="4205372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1"/>
                  </a:moveTo>
                  <a:lnTo>
                    <a:pt x="0" y="108"/>
                  </a:lnTo>
                  <a:cubicBezTo>
                    <a:pt x="108" y="108"/>
                    <a:pt x="108" y="215"/>
                    <a:pt x="108" y="215"/>
                  </a:cubicBezTo>
                  <a:cubicBezTo>
                    <a:pt x="215" y="215"/>
                    <a:pt x="215" y="108"/>
                    <a:pt x="215" y="108"/>
                  </a:cubicBez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3"/>
            <p:cNvSpPr/>
            <p:nvPr/>
          </p:nvSpPr>
          <p:spPr>
            <a:xfrm>
              <a:off x="2802073" y="4205372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1"/>
                  </a:moveTo>
                  <a:cubicBezTo>
                    <a:pt x="1" y="1"/>
                    <a:pt x="1" y="108"/>
                    <a:pt x="1" y="108"/>
                  </a:cubicBezTo>
                  <a:cubicBezTo>
                    <a:pt x="1" y="108"/>
                    <a:pt x="1" y="215"/>
                    <a:pt x="108" y="215"/>
                  </a:cubicBezTo>
                  <a:lnTo>
                    <a:pt x="215" y="108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3"/>
            <p:cNvSpPr/>
            <p:nvPr/>
          </p:nvSpPr>
          <p:spPr>
            <a:xfrm>
              <a:off x="2278754" y="4350656"/>
              <a:ext cx="22639" cy="20113"/>
            </a:xfrm>
            <a:custGeom>
              <a:avLst/>
              <a:gdLst/>
              <a:ahLst/>
              <a:cxnLst/>
              <a:rect l="l" t="t" r="r" b="b"/>
              <a:pathLst>
                <a:path w="242" h="215" extrusionOk="0">
                  <a:moveTo>
                    <a:pt x="135" y="0"/>
                  </a:moveTo>
                  <a:cubicBezTo>
                    <a:pt x="135" y="0"/>
                    <a:pt x="1" y="0"/>
                    <a:pt x="1" y="107"/>
                  </a:cubicBezTo>
                  <a:lnTo>
                    <a:pt x="135" y="214"/>
                  </a:lnTo>
                  <a:lnTo>
                    <a:pt x="242" y="107"/>
                  </a:lnTo>
                  <a:cubicBezTo>
                    <a:pt x="242" y="0"/>
                    <a:pt x="135" y="0"/>
                    <a:pt x="1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3"/>
            <p:cNvSpPr/>
            <p:nvPr/>
          </p:nvSpPr>
          <p:spPr>
            <a:xfrm>
              <a:off x="2456593" y="4350656"/>
              <a:ext cx="10103" cy="20113"/>
            </a:xfrm>
            <a:custGeom>
              <a:avLst/>
              <a:gdLst/>
              <a:ahLst/>
              <a:cxnLst/>
              <a:rect l="l" t="t" r="r" b="b"/>
              <a:pathLst>
                <a:path w="108" h="215" extrusionOk="0">
                  <a:moveTo>
                    <a:pt x="107" y="0"/>
                  </a:moveTo>
                  <a:cubicBezTo>
                    <a:pt x="0" y="0"/>
                    <a:pt x="0" y="0"/>
                    <a:pt x="0" y="107"/>
                  </a:cubicBezTo>
                  <a:lnTo>
                    <a:pt x="0" y="214"/>
                  </a:lnTo>
                  <a:cubicBezTo>
                    <a:pt x="107" y="214"/>
                    <a:pt x="107" y="107"/>
                    <a:pt x="107" y="107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3"/>
            <p:cNvSpPr/>
            <p:nvPr/>
          </p:nvSpPr>
          <p:spPr>
            <a:xfrm>
              <a:off x="2624328" y="4350656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0"/>
                  </a:moveTo>
                  <a:cubicBezTo>
                    <a:pt x="108" y="0"/>
                    <a:pt x="0" y="0"/>
                    <a:pt x="0" y="107"/>
                  </a:cubicBezTo>
                  <a:cubicBezTo>
                    <a:pt x="108" y="107"/>
                    <a:pt x="108" y="107"/>
                    <a:pt x="108" y="214"/>
                  </a:cubicBezTo>
                  <a:cubicBezTo>
                    <a:pt x="215" y="214"/>
                    <a:pt x="215" y="107"/>
                    <a:pt x="215" y="107"/>
                  </a:cubicBezTo>
                  <a:cubicBezTo>
                    <a:pt x="215" y="0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3"/>
            <p:cNvSpPr/>
            <p:nvPr/>
          </p:nvSpPr>
          <p:spPr>
            <a:xfrm>
              <a:off x="2802073" y="4350656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0"/>
                  </a:moveTo>
                  <a:cubicBezTo>
                    <a:pt x="1" y="0"/>
                    <a:pt x="1" y="0"/>
                    <a:pt x="1" y="107"/>
                  </a:cubicBezTo>
                  <a:cubicBezTo>
                    <a:pt x="1" y="107"/>
                    <a:pt x="1" y="214"/>
                    <a:pt x="108" y="214"/>
                  </a:cubicBezTo>
                  <a:lnTo>
                    <a:pt x="215" y="107"/>
                  </a:lnTo>
                  <a:cubicBezTo>
                    <a:pt x="215" y="0"/>
                    <a:pt x="108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3"/>
            <p:cNvSpPr/>
            <p:nvPr/>
          </p:nvSpPr>
          <p:spPr>
            <a:xfrm>
              <a:off x="2278754" y="4495845"/>
              <a:ext cx="22639" cy="10103"/>
            </a:xfrm>
            <a:custGeom>
              <a:avLst/>
              <a:gdLst/>
              <a:ahLst/>
              <a:cxnLst/>
              <a:rect l="l" t="t" r="r" b="b"/>
              <a:pathLst>
                <a:path w="242" h="108" extrusionOk="0">
                  <a:moveTo>
                    <a:pt x="135" y="1"/>
                  </a:moveTo>
                  <a:cubicBezTo>
                    <a:pt x="135" y="1"/>
                    <a:pt x="1" y="1"/>
                    <a:pt x="1" y="108"/>
                  </a:cubicBezTo>
                  <a:lnTo>
                    <a:pt x="242" y="108"/>
                  </a:lnTo>
                  <a:cubicBezTo>
                    <a:pt x="242" y="1"/>
                    <a:pt x="135" y="1"/>
                    <a:pt x="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3"/>
            <p:cNvSpPr/>
            <p:nvPr/>
          </p:nvSpPr>
          <p:spPr>
            <a:xfrm>
              <a:off x="2456593" y="4495845"/>
              <a:ext cx="10103" cy="15342"/>
            </a:xfrm>
            <a:custGeom>
              <a:avLst/>
              <a:gdLst/>
              <a:ahLst/>
              <a:cxnLst/>
              <a:rect l="l" t="t" r="r" b="b"/>
              <a:pathLst>
                <a:path w="108" h="164" extrusionOk="0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cubicBezTo>
                    <a:pt x="32" y="148"/>
                    <a:pt x="55" y="164"/>
                    <a:pt x="70" y="164"/>
                  </a:cubicBezTo>
                  <a:cubicBezTo>
                    <a:pt x="107" y="164"/>
                    <a:pt x="107" y="76"/>
                    <a:pt x="1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3"/>
            <p:cNvSpPr/>
            <p:nvPr/>
          </p:nvSpPr>
          <p:spPr>
            <a:xfrm>
              <a:off x="2624328" y="4495845"/>
              <a:ext cx="20113" cy="15342"/>
            </a:xfrm>
            <a:custGeom>
              <a:avLst/>
              <a:gdLst/>
              <a:ahLst/>
              <a:cxnLst/>
              <a:rect l="l" t="t" r="r" b="b"/>
              <a:pathLst>
                <a:path w="215" h="164" extrusionOk="0">
                  <a:moveTo>
                    <a:pt x="108" y="1"/>
                  </a:moveTo>
                  <a:cubicBezTo>
                    <a:pt x="108" y="1"/>
                    <a:pt x="0" y="1"/>
                    <a:pt x="0" y="108"/>
                  </a:cubicBezTo>
                  <a:lnTo>
                    <a:pt x="108" y="108"/>
                  </a:lnTo>
                  <a:cubicBezTo>
                    <a:pt x="140" y="148"/>
                    <a:pt x="162" y="164"/>
                    <a:pt x="178" y="164"/>
                  </a:cubicBezTo>
                  <a:cubicBezTo>
                    <a:pt x="215" y="164"/>
                    <a:pt x="215" y="76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3"/>
            <p:cNvSpPr/>
            <p:nvPr/>
          </p:nvSpPr>
          <p:spPr>
            <a:xfrm>
              <a:off x="2802073" y="4495845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08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108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3"/>
            <p:cNvSpPr/>
            <p:nvPr/>
          </p:nvSpPr>
          <p:spPr>
            <a:xfrm>
              <a:off x="2278754" y="4643561"/>
              <a:ext cx="22639" cy="10103"/>
            </a:xfrm>
            <a:custGeom>
              <a:avLst/>
              <a:gdLst/>
              <a:ahLst/>
              <a:cxnLst/>
              <a:rect l="l" t="t" r="r" b="b"/>
              <a:pathLst>
                <a:path w="242" h="108" extrusionOk="0">
                  <a:moveTo>
                    <a:pt x="135" y="1"/>
                  </a:moveTo>
                  <a:cubicBezTo>
                    <a:pt x="135" y="1"/>
                    <a:pt x="1" y="1"/>
                    <a:pt x="1" y="108"/>
                  </a:cubicBezTo>
                  <a:lnTo>
                    <a:pt x="242" y="108"/>
                  </a:lnTo>
                  <a:cubicBezTo>
                    <a:pt x="242" y="1"/>
                    <a:pt x="135" y="1"/>
                    <a:pt x="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3"/>
            <p:cNvSpPr/>
            <p:nvPr/>
          </p:nvSpPr>
          <p:spPr>
            <a:xfrm>
              <a:off x="2456593" y="4643561"/>
              <a:ext cx="10103" cy="10103"/>
            </a:xfrm>
            <a:custGeom>
              <a:avLst/>
              <a:gdLst/>
              <a:ahLst/>
              <a:cxnLst/>
              <a:rect l="l" t="t" r="r" b="b"/>
              <a:pathLst>
                <a:path w="108" h="108" extrusionOk="0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lnTo>
                    <a:pt x="107" y="10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3"/>
            <p:cNvSpPr/>
            <p:nvPr/>
          </p:nvSpPr>
          <p:spPr>
            <a:xfrm>
              <a:off x="2624328" y="4643561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08" y="1"/>
                  </a:moveTo>
                  <a:cubicBezTo>
                    <a:pt x="108" y="1"/>
                    <a:pt x="0" y="1"/>
                    <a:pt x="0" y="108"/>
                  </a:cubicBezTo>
                  <a:lnTo>
                    <a:pt x="215" y="108"/>
                  </a:ln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3"/>
            <p:cNvSpPr/>
            <p:nvPr/>
          </p:nvSpPr>
          <p:spPr>
            <a:xfrm>
              <a:off x="2802073" y="4643561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08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108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Google Shape;3315;p76">
            <a:extLst>
              <a:ext uri="{FF2B5EF4-FFF2-40B4-BE49-F238E27FC236}">
                <a16:creationId xmlns:a16="http://schemas.microsoft.com/office/drawing/2014/main" id="{74B99161-E894-190D-079A-F6D1905D10D2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796581" y="1921619"/>
            <a:ext cx="1340595" cy="134060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A288E83-92AE-3BB0-C370-8B20FBC0F732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2281428" y="704642"/>
            <a:ext cx="3852000" cy="653700"/>
          </a:xfrm>
        </p:spPr>
        <p:txBody>
          <a:bodyPr/>
          <a:lstStyle/>
          <a:p>
            <a:r>
              <a:rPr lang="en-GB" dirty="0"/>
              <a:t> Kentucky State University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B5F0E20-34D9-04D0-040B-7B41640071C8}"/>
              </a:ext>
            </a:extLst>
          </p:cNvPr>
          <p:cNvGrpSpPr/>
          <p:nvPr/>
        </p:nvGrpSpPr>
        <p:grpSpPr>
          <a:xfrm>
            <a:off x="1941752" y="1449829"/>
            <a:ext cx="4686205" cy="740039"/>
            <a:chOff x="2116993" y="763018"/>
            <a:chExt cx="4153029" cy="740039"/>
          </a:xfrm>
        </p:grpSpPr>
        <p:sp>
          <p:nvSpPr>
            <p:cNvPr id="5" name="Google Shape;575;p43">
              <a:extLst>
                <a:ext uri="{FF2B5EF4-FFF2-40B4-BE49-F238E27FC236}">
                  <a16:creationId xmlns:a16="http://schemas.microsoft.com/office/drawing/2014/main" id="{1606A0AA-AAB0-9C47-91CB-473F1081FCFE}"/>
                </a:ext>
              </a:extLst>
            </p:cNvPr>
            <p:cNvSpPr txBox="1">
              <a:spLocks/>
            </p:cNvSpPr>
            <p:nvPr/>
          </p:nvSpPr>
          <p:spPr>
            <a:xfrm>
              <a:off x="2116993" y="763018"/>
              <a:ext cx="315691" cy="7400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7200"/>
                <a:buFont typeface="Oswald"/>
                <a:buNone/>
                <a:defRPr sz="7200" b="0" i="0" u="none" strike="noStrike" cap="none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0"/>
                <a:buFont typeface="Arial"/>
                <a:buNone/>
                <a:defRPr sz="120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0"/>
                <a:buFont typeface="Arial"/>
                <a:buNone/>
                <a:defRPr sz="120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0"/>
                <a:buFont typeface="Arial"/>
                <a:buNone/>
                <a:defRPr sz="120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0"/>
                <a:buFont typeface="Arial"/>
                <a:buNone/>
                <a:defRPr sz="120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0"/>
                <a:buFont typeface="Arial"/>
                <a:buNone/>
                <a:defRPr sz="120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0"/>
                <a:buFont typeface="Arial"/>
                <a:buNone/>
                <a:defRPr sz="120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0"/>
                <a:buFont typeface="Arial"/>
                <a:buNone/>
                <a:defRPr sz="120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0"/>
                <a:buFont typeface="Arial"/>
                <a:buNone/>
                <a:defRPr sz="120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" sz="3600" dirty="0"/>
                <a:t>2</a:t>
              </a:r>
            </a:p>
          </p:txBody>
        </p:sp>
        <p:sp>
          <p:nvSpPr>
            <p:cNvPr id="6" name="Title 3">
              <a:extLst>
                <a:ext uri="{FF2B5EF4-FFF2-40B4-BE49-F238E27FC236}">
                  <a16:creationId xmlns:a16="http://schemas.microsoft.com/office/drawing/2014/main" id="{D9F2FE22-41F7-A98F-9967-7EB6772CCEE6}"/>
                </a:ext>
              </a:extLst>
            </p:cNvPr>
            <p:cNvSpPr txBox="1">
              <a:spLocks/>
            </p:cNvSpPr>
            <p:nvPr/>
          </p:nvSpPr>
          <p:spPr>
            <a:xfrm>
              <a:off x="2418022" y="816815"/>
              <a:ext cx="3852000" cy="65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Oswald"/>
                <a:buNone/>
                <a:defRPr sz="2800" b="0" i="0" u="none" strike="noStrike" cap="none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GB" dirty="0"/>
                <a:t> Northern New Mexico College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3E9EEC-FE66-5A76-236C-63B88725FE0C}"/>
              </a:ext>
            </a:extLst>
          </p:cNvPr>
          <p:cNvGrpSpPr/>
          <p:nvPr/>
        </p:nvGrpSpPr>
        <p:grpSpPr>
          <a:xfrm>
            <a:off x="1941752" y="2220259"/>
            <a:ext cx="5384889" cy="740039"/>
            <a:chOff x="2050572" y="744312"/>
            <a:chExt cx="4110148" cy="740039"/>
          </a:xfrm>
        </p:grpSpPr>
        <p:sp>
          <p:nvSpPr>
            <p:cNvPr id="11" name="Google Shape;575;p43">
              <a:extLst>
                <a:ext uri="{FF2B5EF4-FFF2-40B4-BE49-F238E27FC236}">
                  <a16:creationId xmlns:a16="http://schemas.microsoft.com/office/drawing/2014/main" id="{E0DB51B1-D83D-FA93-2875-DED84EA7433F}"/>
                </a:ext>
              </a:extLst>
            </p:cNvPr>
            <p:cNvSpPr txBox="1">
              <a:spLocks/>
            </p:cNvSpPr>
            <p:nvPr/>
          </p:nvSpPr>
          <p:spPr>
            <a:xfrm>
              <a:off x="2050572" y="744312"/>
              <a:ext cx="279361" cy="7400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7200"/>
                <a:buFont typeface="Oswald"/>
                <a:buNone/>
                <a:defRPr sz="7200" b="0" i="0" u="none" strike="noStrike" cap="none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0"/>
                <a:buFont typeface="Arial"/>
                <a:buNone/>
                <a:defRPr sz="120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0"/>
                <a:buFont typeface="Arial"/>
                <a:buNone/>
                <a:defRPr sz="120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0"/>
                <a:buFont typeface="Arial"/>
                <a:buNone/>
                <a:defRPr sz="120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0"/>
                <a:buFont typeface="Arial"/>
                <a:buNone/>
                <a:defRPr sz="120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0"/>
                <a:buFont typeface="Arial"/>
                <a:buNone/>
                <a:defRPr sz="120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0"/>
                <a:buFont typeface="Arial"/>
                <a:buNone/>
                <a:defRPr sz="120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0"/>
                <a:buFont typeface="Arial"/>
                <a:buNone/>
                <a:defRPr sz="120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0"/>
                <a:buFont typeface="Arial"/>
                <a:buNone/>
                <a:defRPr sz="120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" sz="3600" dirty="0"/>
                <a:t>3</a:t>
              </a:r>
            </a:p>
          </p:txBody>
        </p:sp>
        <p:sp>
          <p:nvSpPr>
            <p:cNvPr id="12" name="Title 3">
              <a:extLst>
                <a:ext uri="{FF2B5EF4-FFF2-40B4-BE49-F238E27FC236}">
                  <a16:creationId xmlns:a16="http://schemas.microsoft.com/office/drawing/2014/main" id="{15E2DD6B-467E-D6E1-C063-2892E88FB4B4}"/>
                </a:ext>
              </a:extLst>
            </p:cNvPr>
            <p:cNvSpPr txBox="1">
              <a:spLocks/>
            </p:cNvSpPr>
            <p:nvPr/>
          </p:nvSpPr>
          <p:spPr>
            <a:xfrm>
              <a:off x="2308720" y="809596"/>
              <a:ext cx="3852000" cy="65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Oswald"/>
                <a:buNone/>
                <a:defRPr sz="2800" b="0" i="0" u="none" strike="noStrike" cap="none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dirty="0"/>
                <a:t> Yeshiva </a:t>
              </a:r>
              <a:r>
                <a:rPr lang="en-US" dirty="0" err="1"/>
                <a:t>Gedolah</a:t>
              </a:r>
              <a:r>
                <a:rPr lang="en-US" dirty="0"/>
                <a:t> of Greater Detroit</a:t>
              </a:r>
              <a:endParaRPr lang="en-GB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2D354AC-66BF-CA03-F22D-7058F4251BA4}"/>
              </a:ext>
            </a:extLst>
          </p:cNvPr>
          <p:cNvGrpSpPr/>
          <p:nvPr/>
        </p:nvGrpSpPr>
        <p:grpSpPr>
          <a:xfrm>
            <a:off x="1931681" y="2974170"/>
            <a:ext cx="5414283" cy="740039"/>
            <a:chOff x="2042886" y="713348"/>
            <a:chExt cx="4132584" cy="740039"/>
          </a:xfrm>
        </p:grpSpPr>
        <p:sp>
          <p:nvSpPr>
            <p:cNvPr id="16" name="Google Shape;575;p43">
              <a:extLst>
                <a:ext uri="{FF2B5EF4-FFF2-40B4-BE49-F238E27FC236}">
                  <a16:creationId xmlns:a16="http://schemas.microsoft.com/office/drawing/2014/main" id="{F8C13B60-BB74-DDFA-1D49-9BBB1AE18C44}"/>
                </a:ext>
              </a:extLst>
            </p:cNvPr>
            <p:cNvSpPr txBox="1">
              <a:spLocks/>
            </p:cNvSpPr>
            <p:nvPr/>
          </p:nvSpPr>
          <p:spPr>
            <a:xfrm>
              <a:off x="2042886" y="713348"/>
              <a:ext cx="275725" cy="7400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7200"/>
                <a:buFont typeface="Oswald"/>
                <a:buNone/>
                <a:defRPr sz="7200" b="0" i="0" u="none" strike="noStrike" cap="none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0"/>
                <a:buFont typeface="Arial"/>
                <a:buNone/>
                <a:defRPr sz="120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0"/>
                <a:buFont typeface="Arial"/>
                <a:buNone/>
                <a:defRPr sz="120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0"/>
                <a:buFont typeface="Arial"/>
                <a:buNone/>
                <a:defRPr sz="120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0"/>
                <a:buFont typeface="Arial"/>
                <a:buNone/>
                <a:defRPr sz="120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0"/>
                <a:buFont typeface="Arial"/>
                <a:buNone/>
                <a:defRPr sz="120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0"/>
                <a:buFont typeface="Arial"/>
                <a:buNone/>
                <a:defRPr sz="120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0"/>
                <a:buFont typeface="Arial"/>
                <a:buNone/>
                <a:defRPr sz="120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0"/>
                <a:buFont typeface="Arial"/>
                <a:buNone/>
                <a:defRPr sz="120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" sz="3600" dirty="0"/>
                <a:t>4</a:t>
              </a:r>
            </a:p>
          </p:txBody>
        </p:sp>
        <p:sp>
          <p:nvSpPr>
            <p:cNvPr id="17" name="Title 3">
              <a:extLst>
                <a:ext uri="{FF2B5EF4-FFF2-40B4-BE49-F238E27FC236}">
                  <a16:creationId xmlns:a16="http://schemas.microsoft.com/office/drawing/2014/main" id="{AD5C1FCD-E161-7033-DCEA-17AF24680FE7}"/>
                </a:ext>
              </a:extLst>
            </p:cNvPr>
            <p:cNvSpPr txBox="1">
              <a:spLocks/>
            </p:cNvSpPr>
            <p:nvPr/>
          </p:nvSpPr>
          <p:spPr>
            <a:xfrm>
              <a:off x="2323470" y="783568"/>
              <a:ext cx="3852000" cy="65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Oswald"/>
                <a:buNone/>
                <a:defRPr sz="2800" b="0" i="0" u="none" strike="noStrike" cap="none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dirty="0"/>
                <a:t> University of Phoenix (Texas)</a:t>
              </a:r>
              <a:endParaRPr lang="en-GB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F45A470-ED9C-FD64-546E-9795838C7501}"/>
              </a:ext>
            </a:extLst>
          </p:cNvPr>
          <p:cNvGrpSpPr/>
          <p:nvPr/>
        </p:nvGrpSpPr>
        <p:grpSpPr>
          <a:xfrm>
            <a:off x="1939149" y="3714531"/>
            <a:ext cx="5434146" cy="740039"/>
            <a:chOff x="2068983" y="728570"/>
            <a:chExt cx="4127172" cy="740039"/>
          </a:xfrm>
        </p:grpSpPr>
        <p:sp>
          <p:nvSpPr>
            <p:cNvPr id="19" name="Google Shape;575;p43">
              <a:extLst>
                <a:ext uri="{FF2B5EF4-FFF2-40B4-BE49-F238E27FC236}">
                  <a16:creationId xmlns:a16="http://schemas.microsoft.com/office/drawing/2014/main" id="{6F49F802-6EBE-F59B-C364-FE521AEE9C6E}"/>
                </a:ext>
              </a:extLst>
            </p:cNvPr>
            <p:cNvSpPr txBox="1">
              <a:spLocks/>
            </p:cNvSpPr>
            <p:nvPr/>
          </p:nvSpPr>
          <p:spPr>
            <a:xfrm>
              <a:off x="2068983" y="728570"/>
              <a:ext cx="289418" cy="7400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7200"/>
                <a:buFont typeface="Oswald"/>
                <a:buNone/>
                <a:defRPr sz="7200" b="0" i="0" u="none" strike="noStrike" cap="none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0"/>
                <a:buFont typeface="Arial"/>
                <a:buNone/>
                <a:defRPr sz="120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0"/>
                <a:buFont typeface="Arial"/>
                <a:buNone/>
                <a:defRPr sz="120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0"/>
                <a:buFont typeface="Arial"/>
                <a:buNone/>
                <a:defRPr sz="120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0"/>
                <a:buFont typeface="Arial"/>
                <a:buNone/>
                <a:defRPr sz="120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0"/>
                <a:buFont typeface="Arial"/>
                <a:buNone/>
                <a:defRPr sz="120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0"/>
                <a:buFont typeface="Arial"/>
                <a:buNone/>
                <a:defRPr sz="120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0"/>
                <a:buFont typeface="Arial"/>
                <a:buNone/>
                <a:defRPr sz="120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0"/>
                <a:buFont typeface="Arial"/>
                <a:buNone/>
                <a:defRPr sz="120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" sz="3600" dirty="0"/>
                <a:t>5</a:t>
              </a:r>
            </a:p>
          </p:txBody>
        </p:sp>
        <p:sp>
          <p:nvSpPr>
            <p:cNvPr id="20" name="Title 3">
              <a:extLst>
                <a:ext uri="{FF2B5EF4-FFF2-40B4-BE49-F238E27FC236}">
                  <a16:creationId xmlns:a16="http://schemas.microsoft.com/office/drawing/2014/main" id="{D6CC1C80-A97C-CCE7-0B24-81A05D735C49}"/>
                </a:ext>
              </a:extLst>
            </p:cNvPr>
            <p:cNvSpPr txBox="1">
              <a:spLocks/>
            </p:cNvSpPr>
            <p:nvPr/>
          </p:nvSpPr>
          <p:spPr>
            <a:xfrm>
              <a:off x="2344155" y="796221"/>
              <a:ext cx="3852000" cy="65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Oswald"/>
                <a:buNone/>
                <a:defRPr sz="2800" b="0" i="0" u="none" strike="noStrike" cap="none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dirty="0"/>
                <a:t> Concord University (West Virginia)</a:t>
              </a:r>
              <a:endParaRPr lang="en-GB" dirty="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095"/>
    </mc:Choice>
    <mc:Fallback xmlns="">
      <p:transition spd="slow" advTm="23095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44"/>
          <p:cNvSpPr txBox="1">
            <a:spLocks noGrp="1"/>
          </p:cNvSpPr>
          <p:nvPr>
            <p:ph type="title"/>
          </p:nvPr>
        </p:nvSpPr>
        <p:spPr>
          <a:xfrm>
            <a:off x="720000" y="51309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Reduction of International Students over time</a:t>
            </a:r>
            <a:endParaRPr dirty="0"/>
          </a:p>
        </p:txBody>
      </p:sp>
      <p:sp>
        <p:nvSpPr>
          <p:cNvPr id="669" name="Google Shape;669;p44"/>
          <p:cNvSpPr txBox="1"/>
          <p:nvPr/>
        </p:nvSpPr>
        <p:spPr>
          <a:xfrm>
            <a:off x="5874060" y="3494422"/>
            <a:ext cx="2307900" cy="1017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Listed institutions have highest priority to improve International presence</a:t>
            </a:r>
            <a:endParaRPr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70" name="Google Shape;670;p44"/>
          <p:cNvSpPr txBox="1"/>
          <p:nvPr/>
        </p:nvSpPr>
        <p:spPr>
          <a:xfrm>
            <a:off x="5874049" y="2359061"/>
            <a:ext cx="2307900" cy="947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Average IP of Top 5 universities is </a:t>
            </a:r>
            <a:r>
              <a:rPr lang="en" b="1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3.64 PPTs </a:t>
            </a:r>
            <a:r>
              <a:rPr lang="en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lower than the State benchmark</a:t>
            </a:r>
            <a:endParaRPr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71" name="Google Shape;671;p44"/>
          <p:cNvSpPr txBox="1"/>
          <p:nvPr/>
        </p:nvSpPr>
        <p:spPr>
          <a:xfrm>
            <a:off x="5874049" y="1600272"/>
            <a:ext cx="2307900" cy="5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b="1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83%</a:t>
            </a:r>
            <a:r>
              <a:rPr lang="en-GB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aggregated decline from 2017 to 2020</a:t>
            </a:r>
            <a:endParaRPr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72" name="Google Shape;672;p44"/>
          <p:cNvSpPr/>
          <p:nvPr/>
        </p:nvSpPr>
        <p:spPr>
          <a:xfrm>
            <a:off x="5540174" y="2732521"/>
            <a:ext cx="274200" cy="273900"/>
          </a:xfrm>
          <a:prstGeom prst="ellipse">
            <a:avLst/>
          </a:prstGeom>
          <a:solidFill>
            <a:srgbClr val="FFFFFF">
              <a:alpha val="60270"/>
            </a:srgbClr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3" name="Google Shape;673;p44"/>
          <p:cNvSpPr/>
          <p:nvPr/>
        </p:nvSpPr>
        <p:spPr>
          <a:xfrm>
            <a:off x="5540174" y="3645528"/>
            <a:ext cx="274200" cy="273900"/>
          </a:xfrm>
          <a:prstGeom prst="ellipse">
            <a:avLst/>
          </a:prstGeom>
          <a:solidFill>
            <a:srgbClr val="FFFFFF">
              <a:alpha val="27680"/>
            </a:srgbClr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4" name="Google Shape;674;p44"/>
          <p:cNvSpPr/>
          <p:nvPr/>
        </p:nvSpPr>
        <p:spPr>
          <a:xfrm>
            <a:off x="5540174" y="1746972"/>
            <a:ext cx="274200" cy="273900"/>
          </a:xfrm>
          <a:prstGeom prst="ellipse">
            <a:avLst/>
          </a:prstGeom>
          <a:solidFill>
            <a:srgbClr val="FFFFFF">
              <a:alpha val="85270"/>
            </a:srgbClr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6D78540-0E56-F868-AB05-BD7C0C907A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43" y="3212110"/>
            <a:ext cx="3583893" cy="171344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25E359E-D939-166D-51E8-57FDFD3053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3943" y="1256497"/>
            <a:ext cx="3583893" cy="1704740"/>
          </a:xfrm>
          <a:prstGeom prst="rect">
            <a:avLst/>
          </a:prstGeom>
        </p:spPr>
      </p:pic>
      <p:grpSp>
        <p:nvGrpSpPr>
          <p:cNvPr id="4" name="Google Shape;11116;p81">
            <a:extLst>
              <a:ext uri="{FF2B5EF4-FFF2-40B4-BE49-F238E27FC236}">
                <a16:creationId xmlns:a16="http://schemas.microsoft.com/office/drawing/2014/main" id="{4D3BA690-8AF5-932A-59CE-92B0BEBF7CF2}"/>
              </a:ext>
            </a:extLst>
          </p:cNvPr>
          <p:cNvGrpSpPr/>
          <p:nvPr/>
        </p:nvGrpSpPr>
        <p:grpSpPr>
          <a:xfrm>
            <a:off x="277719" y="2713293"/>
            <a:ext cx="739072" cy="714152"/>
            <a:chOff x="4334725" y="1355875"/>
            <a:chExt cx="3106650" cy="3001900"/>
          </a:xfrm>
        </p:grpSpPr>
        <p:grpSp>
          <p:nvGrpSpPr>
            <p:cNvPr id="5" name="Google Shape;11117;p81">
              <a:extLst>
                <a:ext uri="{FF2B5EF4-FFF2-40B4-BE49-F238E27FC236}">
                  <a16:creationId xmlns:a16="http://schemas.microsoft.com/office/drawing/2014/main" id="{646D652E-32E5-3CFD-F905-307BA62122EB}"/>
                </a:ext>
              </a:extLst>
            </p:cNvPr>
            <p:cNvGrpSpPr/>
            <p:nvPr/>
          </p:nvGrpSpPr>
          <p:grpSpPr>
            <a:xfrm>
              <a:off x="4516050" y="1724875"/>
              <a:ext cx="2693725" cy="2632900"/>
              <a:chOff x="4516050" y="1724875"/>
              <a:chExt cx="2693725" cy="2632900"/>
            </a:xfrm>
          </p:grpSpPr>
          <p:sp>
            <p:nvSpPr>
              <p:cNvPr id="10" name="Google Shape;11118;p81">
                <a:extLst>
                  <a:ext uri="{FF2B5EF4-FFF2-40B4-BE49-F238E27FC236}">
                    <a16:creationId xmlns:a16="http://schemas.microsoft.com/office/drawing/2014/main" id="{38180BBF-AC1A-5E81-76A9-73101ACF65A3}"/>
                  </a:ext>
                </a:extLst>
              </p:cNvPr>
              <p:cNvSpPr/>
              <p:nvPr/>
            </p:nvSpPr>
            <p:spPr>
              <a:xfrm>
                <a:off x="6227525" y="1737400"/>
                <a:ext cx="982250" cy="1548550"/>
              </a:xfrm>
              <a:custGeom>
                <a:avLst/>
                <a:gdLst/>
                <a:ahLst/>
                <a:cxnLst/>
                <a:rect l="l" t="t" r="r" b="b"/>
                <a:pathLst>
                  <a:path w="39290" h="61942" extrusionOk="0">
                    <a:moveTo>
                      <a:pt x="2948" y="0"/>
                    </a:moveTo>
                    <a:lnTo>
                      <a:pt x="2948" y="0"/>
                    </a:lnTo>
                    <a:cubicBezTo>
                      <a:pt x="2963" y="140"/>
                      <a:pt x="2988" y="275"/>
                      <a:pt x="2997" y="415"/>
                    </a:cubicBezTo>
                    <a:cubicBezTo>
                      <a:pt x="3257" y="4251"/>
                      <a:pt x="2198" y="8060"/>
                      <a:pt x="0" y="11214"/>
                    </a:cubicBezTo>
                    <a:cubicBezTo>
                      <a:pt x="16180" y="17156"/>
                      <a:pt x="27723" y="32699"/>
                      <a:pt x="27723" y="50939"/>
                    </a:cubicBezTo>
                    <a:cubicBezTo>
                      <a:pt x="27725" y="53819"/>
                      <a:pt x="27433" y="56688"/>
                      <a:pt x="26854" y="59506"/>
                    </a:cubicBezTo>
                    <a:cubicBezTo>
                      <a:pt x="27615" y="59401"/>
                      <a:pt x="28380" y="59330"/>
                      <a:pt x="29155" y="59330"/>
                    </a:cubicBezTo>
                    <a:cubicBezTo>
                      <a:pt x="32030" y="59330"/>
                      <a:pt x="34946" y="60066"/>
                      <a:pt x="37619" y="61594"/>
                    </a:cubicBezTo>
                    <a:cubicBezTo>
                      <a:pt x="37808" y="61702"/>
                      <a:pt x="37980" y="61827"/>
                      <a:pt x="38161" y="61942"/>
                    </a:cubicBezTo>
                    <a:cubicBezTo>
                      <a:pt x="38912" y="58322"/>
                      <a:pt x="39289" y="54635"/>
                      <a:pt x="39289" y="50939"/>
                    </a:cubicBezTo>
                    <a:cubicBezTo>
                      <a:pt x="39289" y="27328"/>
                      <a:pt x="24090" y="7277"/>
                      <a:pt x="2948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A5B7C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11119;p81">
                <a:extLst>
                  <a:ext uri="{FF2B5EF4-FFF2-40B4-BE49-F238E27FC236}">
                    <a16:creationId xmlns:a16="http://schemas.microsoft.com/office/drawing/2014/main" id="{26E713B4-BAD4-30B2-B6D4-96E83EB04926}"/>
                  </a:ext>
                </a:extLst>
              </p:cNvPr>
              <p:cNvSpPr/>
              <p:nvPr/>
            </p:nvSpPr>
            <p:spPr>
              <a:xfrm>
                <a:off x="4516050" y="1724875"/>
                <a:ext cx="1010900" cy="1581800"/>
              </a:xfrm>
              <a:custGeom>
                <a:avLst/>
                <a:gdLst/>
                <a:ahLst/>
                <a:cxnLst/>
                <a:rect l="l" t="t" r="r" b="b"/>
                <a:pathLst>
                  <a:path w="40436" h="63272" extrusionOk="0">
                    <a:moveTo>
                      <a:pt x="37823" y="1"/>
                    </a:moveTo>
                    <a:lnTo>
                      <a:pt x="37823" y="1"/>
                    </a:lnTo>
                    <a:cubicBezTo>
                      <a:pt x="15908" y="6831"/>
                      <a:pt x="0" y="27279"/>
                      <a:pt x="0" y="51443"/>
                    </a:cubicBezTo>
                    <a:cubicBezTo>
                      <a:pt x="3" y="55421"/>
                      <a:pt x="444" y="59389"/>
                      <a:pt x="1318" y="63272"/>
                    </a:cubicBezTo>
                    <a:cubicBezTo>
                      <a:pt x="1575" y="63078"/>
                      <a:pt x="1825" y="62880"/>
                      <a:pt x="2093" y="62700"/>
                    </a:cubicBezTo>
                    <a:cubicBezTo>
                      <a:pt x="5004" y="60760"/>
                      <a:pt x="8236" y="59853"/>
                      <a:pt x="11420" y="59853"/>
                    </a:cubicBezTo>
                    <a:cubicBezTo>
                      <a:pt x="11754" y="59853"/>
                      <a:pt x="12085" y="59912"/>
                      <a:pt x="12418" y="59931"/>
                    </a:cubicBezTo>
                    <a:cubicBezTo>
                      <a:pt x="11849" y="57138"/>
                      <a:pt x="11565" y="54293"/>
                      <a:pt x="11565" y="51440"/>
                    </a:cubicBezTo>
                    <a:cubicBezTo>
                      <a:pt x="11565" y="32776"/>
                      <a:pt x="23659" y="16944"/>
                      <a:pt x="40435" y="11325"/>
                    </a:cubicBezTo>
                    <a:cubicBezTo>
                      <a:pt x="38630" y="8592"/>
                      <a:pt x="37671" y="5392"/>
                      <a:pt x="37676" y="2117"/>
                    </a:cubicBezTo>
                    <a:cubicBezTo>
                      <a:pt x="37681" y="1409"/>
                      <a:pt x="37730" y="702"/>
                      <a:pt x="37823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A5B7C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1120;p81">
                <a:extLst>
                  <a:ext uri="{FF2B5EF4-FFF2-40B4-BE49-F238E27FC236}">
                    <a16:creationId xmlns:a16="http://schemas.microsoft.com/office/drawing/2014/main" id="{FD2EAA8F-05AE-4D4E-A7C0-C972C65F9318}"/>
                  </a:ext>
                </a:extLst>
              </p:cNvPr>
              <p:cNvSpPr/>
              <p:nvPr/>
            </p:nvSpPr>
            <p:spPr>
              <a:xfrm>
                <a:off x="4977525" y="3800325"/>
                <a:ext cx="1782050" cy="557450"/>
              </a:xfrm>
              <a:custGeom>
                <a:avLst/>
                <a:gdLst/>
                <a:ahLst/>
                <a:cxnLst/>
                <a:rect l="l" t="t" r="r" b="b"/>
                <a:pathLst>
                  <a:path w="71282" h="22298" extrusionOk="0">
                    <a:moveTo>
                      <a:pt x="63561" y="0"/>
                    </a:moveTo>
                    <a:cubicBezTo>
                      <a:pt x="56083" y="6671"/>
                      <a:pt x="46226" y="10731"/>
                      <a:pt x="35414" y="10731"/>
                    </a:cubicBezTo>
                    <a:cubicBezTo>
                      <a:pt x="25098" y="10731"/>
                      <a:pt x="15646" y="7034"/>
                      <a:pt x="8302" y="898"/>
                    </a:cubicBezTo>
                    <a:cubicBezTo>
                      <a:pt x="6892" y="3910"/>
                      <a:pt x="4587" y="6522"/>
                      <a:pt x="1428" y="8290"/>
                    </a:cubicBezTo>
                    <a:cubicBezTo>
                      <a:pt x="962" y="8562"/>
                      <a:pt x="481" y="8778"/>
                      <a:pt x="0" y="9001"/>
                    </a:cubicBezTo>
                    <a:cubicBezTo>
                      <a:pt x="9472" y="17274"/>
                      <a:pt x="21853" y="22297"/>
                      <a:pt x="35414" y="22297"/>
                    </a:cubicBezTo>
                    <a:cubicBezTo>
                      <a:pt x="49193" y="22297"/>
                      <a:pt x="61756" y="17117"/>
                      <a:pt x="71282" y="8609"/>
                    </a:cubicBezTo>
                    <a:cubicBezTo>
                      <a:pt x="67593" y="6654"/>
                      <a:pt x="64981" y="3559"/>
                      <a:pt x="63561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A5B7C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" name="Google Shape;11121;p81">
              <a:extLst>
                <a:ext uri="{FF2B5EF4-FFF2-40B4-BE49-F238E27FC236}">
                  <a16:creationId xmlns:a16="http://schemas.microsoft.com/office/drawing/2014/main" id="{488EBAB2-2277-2788-7E4F-B936442DF90E}"/>
                </a:ext>
              </a:extLst>
            </p:cNvPr>
            <p:cNvGrpSpPr/>
            <p:nvPr/>
          </p:nvGrpSpPr>
          <p:grpSpPr>
            <a:xfrm>
              <a:off x="4334725" y="1355875"/>
              <a:ext cx="3106650" cy="2709650"/>
              <a:chOff x="4334725" y="1355875"/>
              <a:chExt cx="3106650" cy="2709650"/>
            </a:xfrm>
          </p:grpSpPr>
          <p:sp>
            <p:nvSpPr>
              <p:cNvPr id="7" name="Google Shape;11122;p81">
                <a:extLst>
                  <a:ext uri="{FF2B5EF4-FFF2-40B4-BE49-F238E27FC236}">
                    <a16:creationId xmlns:a16="http://schemas.microsoft.com/office/drawing/2014/main" id="{78478646-DB00-71D4-71A0-2F88F6498025}"/>
                  </a:ext>
                </a:extLst>
              </p:cNvPr>
              <p:cNvSpPr/>
              <p:nvPr/>
            </p:nvSpPr>
            <p:spPr>
              <a:xfrm>
                <a:off x="5427950" y="1355875"/>
                <a:ext cx="904575" cy="1665925"/>
              </a:xfrm>
              <a:custGeom>
                <a:avLst/>
                <a:gdLst/>
                <a:ahLst/>
                <a:cxnLst/>
                <a:rect l="l" t="t" r="r" b="b"/>
                <a:pathLst>
                  <a:path w="36183" h="66637" fill="none" extrusionOk="0">
                    <a:moveTo>
                      <a:pt x="25479" y="47040"/>
                    </a:moveTo>
                    <a:cubicBezTo>
                      <a:pt x="22352" y="45966"/>
                      <a:pt x="20318" y="42954"/>
                      <a:pt x="20318" y="39712"/>
                    </a:cubicBezTo>
                    <a:lnTo>
                      <a:pt x="20318" y="39474"/>
                    </a:lnTo>
                    <a:cubicBezTo>
                      <a:pt x="20318" y="36347"/>
                      <a:pt x="22239" y="33578"/>
                      <a:pt x="25000" y="32260"/>
                    </a:cubicBezTo>
                    <a:cubicBezTo>
                      <a:pt x="27831" y="31007"/>
                      <a:pt x="30234" y="28986"/>
                      <a:pt x="31983" y="26475"/>
                    </a:cubicBezTo>
                    <a:cubicBezTo>
                      <a:pt x="34181" y="23321"/>
                      <a:pt x="35240" y="19512"/>
                      <a:pt x="34980" y="15676"/>
                    </a:cubicBezTo>
                    <a:cubicBezTo>
                      <a:pt x="34971" y="15536"/>
                      <a:pt x="34944" y="15398"/>
                      <a:pt x="34931" y="15261"/>
                    </a:cubicBezTo>
                    <a:cubicBezTo>
                      <a:pt x="34134" y="7155"/>
                      <a:pt x="27505" y="636"/>
                      <a:pt x="19357" y="47"/>
                    </a:cubicBezTo>
                    <a:cubicBezTo>
                      <a:pt x="18930" y="18"/>
                      <a:pt x="18513" y="1"/>
                      <a:pt x="18094" y="1"/>
                    </a:cubicBezTo>
                    <a:cubicBezTo>
                      <a:pt x="9517" y="1"/>
                      <a:pt x="2397" y="6439"/>
                      <a:pt x="1347" y="14761"/>
                    </a:cubicBezTo>
                    <a:cubicBezTo>
                      <a:pt x="1254" y="15462"/>
                      <a:pt x="1205" y="16169"/>
                      <a:pt x="1200" y="16875"/>
                    </a:cubicBezTo>
                    <a:cubicBezTo>
                      <a:pt x="1195" y="20149"/>
                      <a:pt x="2154" y="23352"/>
                      <a:pt x="3959" y="26085"/>
                    </a:cubicBezTo>
                    <a:cubicBezTo>
                      <a:pt x="5703" y="28734"/>
                      <a:pt x="8168" y="30872"/>
                      <a:pt x="11057" y="32260"/>
                    </a:cubicBezTo>
                    <a:cubicBezTo>
                      <a:pt x="13944" y="33580"/>
                      <a:pt x="15864" y="36464"/>
                      <a:pt x="15864" y="39714"/>
                    </a:cubicBezTo>
                    <a:cubicBezTo>
                      <a:pt x="15864" y="42954"/>
                      <a:pt x="13829" y="45963"/>
                      <a:pt x="10817" y="47040"/>
                    </a:cubicBezTo>
                    <a:cubicBezTo>
                      <a:pt x="6250" y="48725"/>
                      <a:pt x="2404" y="51975"/>
                      <a:pt x="0" y="56176"/>
                    </a:cubicBezTo>
                    <a:lnTo>
                      <a:pt x="18155" y="66637"/>
                    </a:lnTo>
                    <a:lnTo>
                      <a:pt x="36182" y="56176"/>
                    </a:lnTo>
                    <a:cubicBezTo>
                      <a:pt x="33781" y="51972"/>
                      <a:pt x="29930" y="48723"/>
                      <a:pt x="25479" y="4704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5F7D95"/>
                </a:solidFill>
                <a:prstDash val="solid"/>
                <a:miter lim="245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11123;p81">
                <a:extLst>
                  <a:ext uri="{FF2B5EF4-FFF2-40B4-BE49-F238E27FC236}">
                    <a16:creationId xmlns:a16="http://schemas.microsoft.com/office/drawing/2014/main" id="{A911E98E-6ACB-55A3-5CDB-59EF5A70A535}"/>
                  </a:ext>
                </a:extLst>
              </p:cNvPr>
              <p:cNvSpPr/>
              <p:nvPr/>
            </p:nvSpPr>
            <p:spPr>
              <a:xfrm>
                <a:off x="4334725" y="2760325"/>
                <a:ext cx="1547125" cy="1304775"/>
              </a:xfrm>
              <a:custGeom>
                <a:avLst/>
                <a:gdLst/>
                <a:ahLst/>
                <a:cxnLst/>
                <a:rect l="l" t="t" r="r" b="b"/>
                <a:pathLst>
                  <a:path w="61885" h="52191" fill="none" extrusionOk="0">
                    <a:moveTo>
                      <a:pt x="43727" y="1"/>
                    </a:moveTo>
                    <a:cubicBezTo>
                      <a:pt x="41323" y="4212"/>
                      <a:pt x="40487" y="9019"/>
                      <a:pt x="41208" y="13829"/>
                    </a:cubicBezTo>
                    <a:cubicBezTo>
                      <a:pt x="41804" y="17069"/>
                      <a:pt x="40247" y="20321"/>
                      <a:pt x="37362" y="21878"/>
                    </a:cubicBezTo>
                    <a:lnTo>
                      <a:pt x="37237" y="22004"/>
                    </a:lnTo>
                    <a:cubicBezTo>
                      <a:pt x="35989" y="22712"/>
                      <a:pt x="34579" y="23085"/>
                      <a:pt x="33144" y="23090"/>
                    </a:cubicBezTo>
                    <a:cubicBezTo>
                      <a:pt x="31510" y="23095"/>
                      <a:pt x="29914" y="22587"/>
                      <a:pt x="28582" y="21638"/>
                    </a:cubicBezTo>
                    <a:cubicBezTo>
                      <a:pt x="25950" y="19752"/>
                      <a:pt x="22852" y="18705"/>
                      <a:pt x="19671" y="18513"/>
                    </a:cubicBezTo>
                    <a:cubicBezTo>
                      <a:pt x="19338" y="18494"/>
                      <a:pt x="19007" y="18435"/>
                      <a:pt x="18673" y="18435"/>
                    </a:cubicBezTo>
                    <a:cubicBezTo>
                      <a:pt x="15489" y="18435"/>
                      <a:pt x="12257" y="19345"/>
                      <a:pt x="9348" y="21282"/>
                    </a:cubicBezTo>
                    <a:cubicBezTo>
                      <a:pt x="9078" y="21462"/>
                      <a:pt x="8828" y="21663"/>
                      <a:pt x="8573" y="21856"/>
                    </a:cubicBezTo>
                    <a:cubicBezTo>
                      <a:pt x="2203" y="26681"/>
                      <a:pt x="1" y="35395"/>
                      <a:pt x="3579" y="42679"/>
                    </a:cubicBezTo>
                    <a:cubicBezTo>
                      <a:pt x="6535" y="48755"/>
                      <a:pt x="12519" y="52191"/>
                      <a:pt x="18698" y="52191"/>
                    </a:cubicBezTo>
                    <a:cubicBezTo>
                      <a:pt x="21064" y="52191"/>
                      <a:pt x="23448" y="51656"/>
                      <a:pt x="25712" y="50604"/>
                    </a:cubicBezTo>
                    <a:cubicBezTo>
                      <a:pt x="26193" y="50381"/>
                      <a:pt x="26674" y="50165"/>
                      <a:pt x="27140" y="49893"/>
                    </a:cubicBezTo>
                    <a:cubicBezTo>
                      <a:pt x="30299" y="48122"/>
                      <a:pt x="32604" y="45510"/>
                      <a:pt x="34014" y="42498"/>
                    </a:cubicBezTo>
                    <a:cubicBezTo>
                      <a:pt x="35307" y="39741"/>
                      <a:pt x="35837" y="36690"/>
                      <a:pt x="35552" y="33659"/>
                    </a:cubicBezTo>
                    <a:cubicBezTo>
                      <a:pt x="35312" y="30534"/>
                      <a:pt x="36882" y="27409"/>
                      <a:pt x="39641" y="25852"/>
                    </a:cubicBezTo>
                    <a:cubicBezTo>
                      <a:pt x="40902" y="25114"/>
                      <a:pt x="42282" y="24748"/>
                      <a:pt x="43641" y="24748"/>
                    </a:cubicBezTo>
                    <a:cubicBezTo>
                      <a:pt x="45392" y="24748"/>
                      <a:pt x="47119" y="25356"/>
                      <a:pt x="48534" y="26573"/>
                    </a:cubicBezTo>
                    <a:cubicBezTo>
                      <a:pt x="52382" y="29572"/>
                      <a:pt x="57074" y="31255"/>
                      <a:pt x="61884" y="31255"/>
                    </a:cubicBezTo>
                    <a:lnTo>
                      <a:pt x="61884" y="10461"/>
                    </a:lnTo>
                    <a:lnTo>
                      <a:pt x="61884" y="1046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435D74"/>
                </a:solidFill>
                <a:prstDash val="solid"/>
                <a:miter lim="245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11124;p81">
                <a:extLst>
                  <a:ext uri="{FF2B5EF4-FFF2-40B4-BE49-F238E27FC236}">
                    <a16:creationId xmlns:a16="http://schemas.microsoft.com/office/drawing/2014/main" id="{1AC9A31E-3993-0412-678C-5F4DEE207226}"/>
                  </a:ext>
                </a:extLst>
              </p:cNvPr>
              <p:cNvSpPr/>
              <p:nvPr/>
            </p:nvSpPr>
            <p:spPr>
              <a:xfrm>
                <a:off x="5881825" y="2760325"/>
                <a:ext cx="1559550" cy="1305200"/>
              </a:xfrm>
              <a:custGeom>
                <a:avLst/>
                <a:gdLst/>
                <a:ahLst/>
                <a:cxnLst/>
                <a:rect l="l" t="t" r="r" b="b"/>
                <a:pathLst>
                  <a:path w="62382" h="52208" fill="none" extrusionOk="0">
                    <a:moveTo>
                      <a:pt x="51989" y="21025"/>
                    </a:moveTo>
                    <a:cubicBezTo>
                      <a:pt x="51805" y="20912"/>
                      <a:pt x="51636" y="20785"/>
                      <a:pt x="51447" y="20677"/>
                    </a:cubicBezTo>
                    <a:cubicBezTo>
                      <a:pt x="48774" y="19149"/>
                      <a:pt x="45855" y="18413"/>
                      <a:pt x="42981" y="18413"/>
                    </a:cubicBezTo>
                    <a:cubicBezTo>
                      <a:pt x="42208" y="18413"/>
                      <a:pt x="41443" y="18484"/>
                      <a:pt x="40682" y="18589"/>
                    </a:cubicBezTo>
                    <a:cubicBezTo>
                      <a:pt x="38034" y="18957"/>
                      <a:pt x="35488" y="19938"/>
                      <a:pt x="33290" y="21523"/>
                    </a:cubicBezTo>
                    <a:cubicBezTo>
                      <a:pt x="31924" y="22519"/>
                      <a:pt x="30276" y="23056"/>
                      <a:pt x="28586" y="23056"/>
                    </a:cubicBezTo>
                    <a:cubicBezTo>
                      <a:pt x="27107" y="23053"/>
                      <a:pt x="25657" y="22646"/>
                      <a:pt x="24394" y="21876"/>
                    </a:cubicBezTo>
                    <a:cubicBezTo>
                      <a:pt x="21510" y="20319"/>
                      <a:pt x="19952" y="17066"/>
                      <a:pt x="20548" y="13829"/>
                    </a:cubicBezTo>
                    <a:cubicBezTo>
                      <a:pt x="21270" y="9019"/>
                      <a:pt x="20433" y="4212"/>
                      <a:pt x="18030" y="1"/>
                    </a:cubicBezTo>
                    <a:lnTo>
                      <a:pt x="0" y="10461"/>
                    </a:lnTo>
                    <a:lnTo>
                      <a:pt x="0" y="10461"/>
                    </a:lnTo>
                    <a:lnTo>
                      <a:pt x="0" y="31250"/>
                    </a:lnTo>
                    <a:cubicBezTo>
                      <a:pt x="4805" y="31250"/>
                      <a:pt x="9489" y="29570"/>
                      <a:pt x="13220" y="26568"/>
                    </a:cubicBezTo>
                    <a:cubicBezTo>
                      <a:pt x="15719" y="24434"/>
                      <a:pt x="19307" y="24142"/>
                      <a:pt x="22116" y="25849"/>
                    </a:cubicBezTo>
                    <a:lnTo>
                      <a:pt x="22356" y="25965"/>
                    </a:lnTo>
                    <a:cubicBezTo>
                      <a:pt x="25003" y="27532"/>
                      <a:pt x="26560" y="30534"/>
                      <a:pt x="26204" y="33659"/>
                    </a:cubicBezTo>
                    <a:cubicBezTo>
                      <a:pt x="25959" y="36371"/>
                      <a:pt x="26391" y="39091"/>
                      <a:pt x="27389" y="41600"/>
                    </a:cubicBezTo>
                    <a:cubicBezTo>
                      <a:pt x="28807" y="45159"/>
                      <a:pt x="31421" y="48254"/>
                      <a:pt x="35110" y="50209"/>
                    </a:cubicBezTo>
                    <a:cubicBezTo>
                      <a:pt x="35274" y="50295"/>
                      <a:pt x="35412" y="50403"/>
                      <a:pt x="35578" y="50484"/>
                    </a:cubicBezTo>
                    <a:cubicBezTo>
                      <a:pt x="37877" y="51619"/>
                      <a:pt x="40405" y="52208"/>
                      <a:pt x="42968" y="52208"/>
                    </a:cubicBezTo>
                    <a:cubicBezTo>
                      <a:pt x="48435" y="52208"/>
                      <a:pt x="53753" y="49542"/>
                      <a:pt x="56975" y="44840"/>
                    </a:cubicBezTo>
                    <a:cubicBezTo>
                      <a:pt x="62381" y="36727"/>
                      <a:pt x="59960" y="25994"/>
                      <a:pt x="51989" y="21025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A5B7C5"/>
                </a:solidFill>
                <a:prstDash val="solid"/>
                <a:miter lim="245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119"/>
    </mc:Choice>
    <mc:Fallback xmlns="">
      <p:transition spd="slow" advTm="79119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" name="Google Shape;1426;p53"/>
          <p:cNvSpPr txBox="1"/>
          <p:nvPr/>
        </p:nvSpPr>
        <p:spPr>
          <a:xfrm>
            <a:off x="537882" y="1258124"/>
            <a:ext cx="1505249" cy="3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bg1"/>
                </a:solidFill>
                <a:latin typeface="Oswald"/>
                <a:ea typeface="Oswald"/>
                <a:cs typeface="Oswald"/>
                <a:sym typeface="Oswald"/>
              </a:rPr>
              <a:t>Average Cost</a:t>
            </a:r>
            <a:endParaRPr sz="1800" b="1" dirty="0">
              <a:solidFill>
                <a:schemeClr val="bg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29" name="Google Shape;1429;p53"/>
          <p:cNvSpPr txBox="1"/>
          <p:nvPr/>
        </p:nvSpPr>
        <p:spPr>
          <a:xfrm>
            <a:off x="322765" y="1556499"/>
            <a:ext cx="1720235" cy="10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The average cost of attendance (including fees and living costs)</a:t>
            </a:r>
            <a:endParaRPr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32" name="Google Shape;1432;p53"/>
          <p:cNvSpPr txBox="1"/>
          <p:nvPr/>
        </p:nvSpPr>
        <p:spPr>
          <a:xfrm>
            <a:off x="6998742" y="1254805"/>
            <a:ext cx="1956438" cy="3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bg1"/>
                </a:solidFill>
                <a:latin typeface="Oswald"/>
                <a:ea typeface="Oswald"/>
                <a:cs typeface="Oswald"/>
                <a:sym typeface="Oswald"/>
              </a:rPr>
              <a:t>Median HH Income</a:t>
            </a:r>
            <a:endParaRPr sz="1800" b="1" dirty="0">
              <a:solidFill>
                <a:schemeClr val="bg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33" name="Google Shape;1433;p53"/>
          <p:cNvSpPr txBox="1"/>
          <p:nvPr/>
        </p:nvSpPr>
        <p:spPr>
          <a:xfrm>
            <a:off x="6988639" y="1556499"/>
            <a:ext cx="1832596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Average median household income for a typical student</a:t>
            </a:r>
            <a:endParaRPr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1435" name="Google Shape;1435;p53"/>
          <p:cNvGrpSpPr/>
          <p:nvPr/>
        </p:nvGrpSpPr>
        <p:grpSpPr>
          <a:xfrm>
            <a:off x="8257745" y="303261"/>
            <a:ext cx="543432" cy="741197"/>
            <a:chOff x="2878829" y="3023092"/>
            <a:chExt cx="543432" cy="741197"/>
          </a:xfrm>
        </p:grpSpPr>
        <p:sp>
          <p:nvSpPr>
            <p:cNvPr id="1436" name="Google Shape;1436;p53"/>
            <p:cNvSpPr/>
            <p:nvPr/>
          </p:nvSpPr>
          <p:spPr>
            <a:xfrm>
              <a:off x="2878829" y="3023092"/>
              <a:ext cx="22639" cy="20113"/>
            </a:xfrm>
            <a:custGeom>
              <a:avLst/>
              <a:gdLst/>
              <a:ahLst/>
              <a:cxnLst/>
              <a:rect l="l" t="t" r="r" b="b"/>
              <a:pathLst>
                <a:path w="242" h="215" extrusionOk="0">
                  <a:moveTo>
                    <a:pt x="135" y="0"/>
                  </a:moveTo>
                  <a:lnTo>
                    <a:pt x="1" y="107"/>
                  </a:lnTo>
                  <a:cubicBezTo>
                    <a:pt x="1" y="214"/>
                    <a:pt x="135" y="214"/>
                    <a:pt x="135" y="214"/>
                  </a:cubicBezTo>
                  <a:cubicBezTo>
                    <a:pt x="135" y="214"/>
                    <a:pt x="242" y="214"/>
                    <a:pt x="242" y="107"/>
                  </a:cubicBez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53"/>
            <p:cNvSpPr/>
            <p:nvPr/>
          </p:nvSpPr>
          <p:spPr>
            <a:xfrm>
              <a:off x="3056668" y="3023092"/>
              <a:ext cx="10103" cy="20113"/>
            </a:xfrm>
            <a:custGeom>
              <a:avLst/>
              <a:gdLst/>
              <a:ahLst/>
              <a:cxnLst/>
              <a:rect l="l" t="t" r="r" b="b"/>
              <a:pathLst>
                <a:path w="108" h="215" extrusionOk="0">
                  <a:moveTo>
                    <a:pt x="107" y="0"/>
                  </a:moveTo>
                  <a:cubicBezTo>
                    <a:pt x="0" y="0"/>
                    <a:pt x="0" y="107"/>
                    <a:pt x="0" y="107"/>
                  </a:cubicBezTo>
                  <a:lnTo>
                    <a:pt x="0" y="214"/>
                  </a:lnTo>
                  <a:cubicBezTo>
                    <a:pt x="107" y="214"/>
                    <a:pt x="107" y="214"/>
                    <a:pt x="107" y="107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53"/>
            <p:cNvSpPr/>
            <p:nvPr/>
          </p:nvSpPr>
          <p:spPr>
            <a:xfrm>
              <a:off x="3224403" y="3023092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0"/>
                  </a:moveTo>
                  <a:lnTo>
                    <a:pt x="0" y="107"/>
                  </a:lnTo>
                  <a:lnTo>
                    <a:pt x="108" y="214"/>
                  </a:lnTo>
                  <a:cubicBezTo>
                    <a:pt x="215" y="214"/>
                    <a:pt x="215" y="214"/>
                    <a:pt x="215" y="107"/>
                  </a:cubicBezTo>
                  <a:cubicBezTo>
                    <a:pt x="215" y="107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53"/>
            <p:cNvSpPr/>
            <p:nvPr/>
          </p:nvSpPr>
          <p:spPr>
            <a:xfrm>
              <a:off x="3402148" y="3023092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0"/>
                  </a:moveTo>
                  <a:cubicBezTo>
                    <a:pt x="1" y="0"/>
                    <a:pt x="1" y="107"/>
                    <a:pt x="1" y="107"/>
                  </a:cubicBezTo>
                  <a:cubicBezTo>
                    <a:pt x="1" y="214"/>
                    <a:pt x="1" y="214"/>
                    <a:pt x="108" y="214"/>
                  </a:cubicBezTo>
                  <a:cubicBezTo>
                    <a:pt x="108" y="214"/>
                    <a:pt x="215" y="214"/>
                    <a:pt x="215" y="107"/>
                  </a:cubicBezTo>
                  <a:lnTo>
                    <a:pt x="1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53"/>
            <p:cNvSpPr/>
            <p:nvPr/>
          </p:nvSpPr>
          <p:spPr>
            <a:xfrm>
              <a:off x="2878829" y="3168282"/>
              <a:ext cx="22639" cy="22639"/>
            </a:xfrm>
            <a:custGeom>
              <a:avLst/>
              <a:gdLst/>
              <a:ahLst/>
              <a:cxnLst/>
              <a:rect l="l" t="t" r="r" b="b"/>
              <a:pathLst>
                <a:path w="242" h="242" extrusionOk="0">
                  <a:moveTo>
                    <a:pt x="135" y="1"/>
                  </a:moveTo>
                  <a:lnTo>
                    <a:pt x="1" y="108"/>
                  </a:lnTo>
                  <a:lnTo>
                    <a:pt x="135" y="242"/>
                  </a:lnTo>
                  <a:lnTo>
                    <a:pt x="242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53"/>
            <p:cNvSpPr/>
            <p:nvPr/>
          </p:nvSpPr>
          <p:spPr>
            <a:xfrm>
              <a:off x="3056668" y="3168282"/>
              <a:ext cx="10103" cy="22639"/>
            </a:xfrm>
            <a:custGeom>
              <a:avLst/>
              <a:gdLst/>
              <a:ahLst/>
              <a:cxnLst/>
              <a:rect l="l" t="t" r="r" b="b"/>
              <a:pathLst>
                <a:path w="108" h="242" extrusionOk="0">
                  <a:moveTo>
                    <a:pt x="107" y="1"/>
                  </a:moveTo>
                  <a:cubicBezTo>
                    <a:pt x="0" y="1"/>
                    <a:pt x="0" y="108"/>
                    <a:pt x="0" y="108"/>
                  </a:cubicBezTo>
                  <a:cubicBezTo>
                    <a:pt x="0" y="108"/>
                    <a:pt x="0" y="242"/>
                    <a:pt x="107" y="242"/>
                  </a:cubicBezTo>
                  <a:lnTo>
                    <a:pt x="107" y="10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53"/>
            <p:cNvSpPr/>
            <p:nvPr/>
          </p:nvSpPr>
          <p:spPr>
            <a:xfrm>
              <a:off x="3224403" y="3168282"/>
              <a:ext cx="20113" cy="22639"/>
            </a:xfrm>
            <a:custGeom>
              <a:avLst/>
              <a:gdLst/>
              <a:ahLst/>
              <a:cxnLst/>
              <a:rect l="l" t="t" r="r" b="b"/>
              <a:pathLst>
                <a:path w="215" h="242" extrusionOk="0">
                  <a:moveTo>
                    <a:pt x="108" y="1"/>
                  </a:moveTo>
                  <a:lnTo>
                    <a:pt x="0" y="108"/>
                  </a:lnTo>
                  <a:lnTo>
                    <a:pt x="108" y="242"/>
                  </a:lnTo>
                  <a:cubicBezTo>
                    <a:pt x="215" y="242"/>
                    <a:pt x="215" y="108"/>
                    <a:pt x="215" y="108"/>
                  </a:cubicBezTo>
                  <a:cubicBezTo>
                    <a:pt x="215" y="108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53"/>
            <p:cNvSpPr/>
            <p:nvPr/>
          </p:nvSpPr>
          <p:spPr>
            <a:xfrm>
              <a:off x="3402148" y="3168282"/>
              <a:ext cx="20113" cy="22639"/>
            </a:xfrm>
            <a:custGeom>
              <a:avLst/>
              <a:gdLst/>
              <a:ahLst/>
              <a:cxnLst/>
              <a:rect l="l" t="t" r="r" b="b"/>
              <a:pathLst>
                <a:path w="215" h="242" extrusionOk="0">
                  <a:moveTo>
                    <a:pt x="108" y="1"/>
                  </a:moveTo>
                  <a:cubicBezTo>
                    <a:pt x="1" y="1"/>
                    <a:pt x="1" y="108"/>
                    <a:pt x="1" y="108"/>
                  </a:cubicBezTo>
                  <a:cubicBezTo>
                    <a:pt x="1" y="108"/>
                    <a:pt x="1" y="242"/>
                    <a:pt x="108" y="242"/>
                  </a:cubicBezTo>
                  <a:lnTo>
                    <a:pt x="215" y="108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53"/>
            <p:cNvSpPr/>
            <p:nvPr/>
          </p:nvSpPr>
          <p:spPr>
            <a:xfrm>
              <a:off x="2878829" y="3315997"/>
              <a:ext cx="22639" cy="20113"/>
            </a:xfrm>
            <a:custGeom>
              <a:avLst/>
              <a:gdLst/>
              <a:ahLst/>
              <a:cxnLst/>
              <a:rect l="l" t="t" r="r" b="b"/>
              <a:pathLst>
                <a:path w="242" h="215" extrusionOk="0">
                  <a:moveTo>
                    <a:pt x="135" y="1"/>
                  </a:moveTo>
                  <a:lnTo>
                    <a:pt x="1" y="108"/>
                  </a:lnTo>
                  <a:lnTo>
                    <a:pt x="135" y="215"/>
                  </a:lnTo>
                  <a:lnTo>
                    <a:pt x="242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53"/>
            <p:cNvSpPr/>
            <p:nvPr/>
          </p:nvSpPr>
          <p:spPr>
            <a:xfrm>
              <a:off x="3056668" y="3315997"/>
              <a:ext cx="10103" cy="20113"/>
            </a:xfrm>
            <a:custGeom>
              <a:avLst/>
              <a:gdLst/>
              <a:ahLst/>
              <a:cxnLst/>
              <a:rect l="l" t="t" r="r" b="b"/>
              <a:pathLst>
                <a:path w="108" h="215" extrusionOk="0">
                  <a:moveTo>
                    <a:pt x="107" y="1"/>
                  </a:moveTo>
                  <a:cubicBezTo>
                    <a:pt x="0" y="1"/>
                    <a:pt x="0" y="108"/>
                    <a:pt x="0" y="108"/>
                  </a:cubicBezTo>
                  <a:lnTo>
                    <a:pt x="0" y="215"/>
                  </a:lnTo>
                  <a:cubicBezTo>
                    <a:pt x="107" y="215"/>
                    <a:pt x="107" y="108"/>
                    <a:pt x="107" y="108"/>
                  </a:cubicBez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53"/>
            <p:cNvSpPr/>
            <p:nvPr/>
          </p:nvSpPr>
          <p:spPr>
            <a:xfrm>
              <a:off x="3224403" y="3315997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1"/>
                  </a:moveTo>
                  <a:lnTo>
                    <a:pt x="0" y="108"/>
                  </a:lnTo>
                  <a:cubicBezTo>
                    <a:pt x="108" y="108"/>
                    <a:pt x="108" y="215"/>
                    <a:pt x="108" y="215"/>
                  </a:cubicBezTo>
                  <a:cubicBezTo>
                    <a:pt x="215" y="215"/>
                    <a:pt x="215" y="108"/>
                    <a:pt x="215" y="108"/>
                  </a:cubicBez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53"/>
            <p:cNvSpPr/>
            <p:nvPr/>
          </p:nvSpPr>
          <p:spPr>
            <a:xfrm>
              <a:off x="3402148" y="3315997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1"/>
                  </a:moveTo>
                  <a:cubicBezTo>
                    <a:pt x="1" y="1"/>
                    <a:pt x="1" y="108"/>
                    <a:pt x="1" y="108"/>
                  </a:cubicBezTo>
                  <a:cubicBezTo>
                    <a:pt x="1" y="108"/>
                    <a:pt x="1" y="215"/>
                    <a:pt x="108" y="215"/>
                  </a:cubicBezTo>
                  <a:lnTo>
                    <a:pt x="215" y="108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53"/>
            <p:cNvSpPr/>
            <p:nvPr/>
          </p:nvSpPr>
          <p:spPr>
            <a:xfrm>
              <a:off x="2878829" y="3461281"/>
              <a:ext cx="22639" cy="20113"/>
            </a:xfrm>
            <a:custGeom>
              <a:avLst/>
              <a:gdLst/>
              <a:ahLst/>
              <a:cxnLst/>
              <a:rect l="l" t="t" r="r" b="b"/>
              <a:pathLst>
                <a:path w="242" h="215" extrusionOk="0">
                  <a:moveTo>
                    <a:pt x="135" y="0"/>
                  </a:moveTo>
                  <a:cubicBezTo>
                    <a:pt x="135" y="0"/>
                    <a:pt x="1" y="0"/>
                    <a:pt x="1" y="107"/>
                  </a:cubicBezTo>
                  <a:lnTo>
                    <a:pt x="135" y="214"/>
                  </a:lnTo>
                  <a:lnTo>
                    <a:pt x="242" y="107"/>
                  </a:lnTo>
                  <a:cubicBezTo>
                    <a:pt x="242" y="0"/>
                    <a:pt x="135" y="0"/>
                    <a:pt x="1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53"/>
            <p:cNvSpPr/>
            <p:nvPr/>
          </p:nvSpPr>
          <p:spPr>
            <a:xfrm>
              <a:off x="3056668" y="3461281"/>
              <a:ext cx="10103" cy="20113"/>
            </a:xfrm>
            <a:custGeom>
              <a:avLst/>
              <a:gdLst/>
              <a:ahLst/>
              <a:cxnLst/>
              <a:rect l="l" t="t" r="r" b="b"/>
              <a:pathLst>
                <a:path w="108" h="215" extrusionOk="0">
                  <a:moveTo>
                    <a:pt x="107" y="0"/>
                  </a:moveTo>
                  <a:cubicBezTo>
                    <a:pt x="0" y="0"/>
                    <a:pt x="0" y="0"/>
                    <a:pt x="0" y="107"/>
                  </a:cubicBezTo>
                  <a:lnTo>
                    <a:pt x="0" y="214"/>
                  </a:lnTo>
                  <a:cubicBezTo>
                    <a:pt x="107" y="214"/>
                    <a:pt x="107" y="107"/>
                    <a:pt x="107" y="107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53"/>
            <p:cNvSpPr/>
            <p:nvPr/>
          </p:nvSpPr>
          <p:spPr>
            <a:xfrm>
              <a:off x="3224403" y="3461281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0"/>
                  </a:moveTo>
                  <a:cubicBezTo>
                    <a:pt x="108" y="0"/>
                    <a:pt x="0" y="0"/>
                    <a:pt x="0" y="107"/>
                  </a:cubicBezTo>
                  <a:cubicBezTo>
                    <a:pt x="108" y="107"/>
                    <a:pt x="108" y="107"/>
                    <a:pt x="108" y="214"/>
                  </a:cubicBezTo>
                  <a:cubicBezTo>
                    <a:pt x="215" y="214"/>
                    <a:pt x="215" y="107"/>
                    <a:pt x="215" y="107"/>
                  </a:cubicBezTo>
                  <a:cubicBezTo>
                    <a:pt x="215" y="0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53"/>
            <p:cNvSpPr/>
            <p:nvPr/>
          </p:nvSpPr>
          <p:spPr>
            <a:xfrm>
              <a:off x="3402148" y="3461281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0"/>
                  </a:moveTo>
                  <a:cubicBezTo>
                    <a:pt x="1" y="0"/>
                    <a:pt x="1" y="0"/>
                    <a:pt x="1" y="107"/>
                  </a:cubicBezTo>
                  <a:cubicBezTo>
                    <a:pt x="1" y="107"/>
                    <a:pt x="1" y="214"/>
                    <a:pt x="108" y="214"/>
                  </a:cubicBezTo>
                  <a:lnTo>
                    <a:pt x="215" y="107"/>
                  </a:lnTo>
                  <a:cubicBezTo>
                    <a:pt x="215" y="0"/>
                    <a:pt x="108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53"/>
            <p:cNvSpPr/>
            <p:nvPr/>
          </p:nvSpPr>
          <p:spPr>
            <a:xfrm>
              <a:off x="2878829" y="3606470"/>
              <a:ext cx="22639" cy="10103"/>
            </a:xfrm>
            <a:custGeom>
              <a:avLst/>
              <a:gdLst/>
              <a:ahLst/>
              <a:cxnLst/>
              <a:rect l="l" t="t" r="r" b="b"/>
              <a:pathLst>
                <a:path w="242" h="108" extrusionOk="0">
                  <a:moveTo>
                    <a:pt x="135" y="1"/>
                  </a:moveTo>
                  <a:cubicBezTo>
                    <a:pt x="135" y="1"/>
                    <a:pt x="1" y="1"/>
                    <a:pt x="1" y="108"/>
                  </a:cubicBezTo>
                  <a:lnTo>
                    <a:pt x="242" y="108"/>
                  </a:lnTo>
                  <a:cubicBezTo>
                    <a:pt x="242" y="1"/>
                    <a:pt x="135" y="1"/>
                    <a:pt x="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53"/>
            <p:cNvSpPr/>
            <p:nvPr/>
          </p:nvSpPr>
          <p:spPr>
            <a:xfrm>
              <a:off x="3056668" y="3606470"/>
              <a:ext cx="10103" cy="15342"/>
            </a:xfrm>
            <a:custGeom>
              <a:avLst/>
              <a:gdLst/>
              <a:ahLst/>
              <a:cxnLst/>
              <a:rect l="l" t="t" r="r" b="b"/>
              <a:pathLst>
                <a:path w="108" h="164" extrusionOk="0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cubicBezTo>
                    <a:pt x="32" y="148"/>
                    <a:pt x="55" y="164"/>
                    <a:pt x="70" y="164"/>
                  </a:cubicBezTo>
                  <a:cubicBezTo>
                    <a:pt x="107" y="164"/>
                    <a:pt x="107" y="76"/>
                    <a:pt x="1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53"/>
            <p:cNvSpPr/>
            <p:nvPr/>
          </p:nvSpPr>
          <p:spPr>
            <a:xfrm>
              <a:off x="3224403" y="3606470"/>
              <a:ext cx="20113" cy="15342"/>
            </a:xfrm>
            <a:custGeom>
              <a:avLst/>
              <a:gdLst/>
              <a:ahLst/>
              <a:cxnLst/>
              <a:rect l="l" t="t" r="r" b="b"/>
              <a:pathLst>
                <a:path w="215" h="164" extrusionOk="0">
                  <a:moveTo>
                    <a:pt x="108" y="1"/>
                  </a:moveTo>
                  <a:cubicBezTo>
                    <a:pt x="108" y="1"/>
                    <a:pt x="0" y="1"/>
                    <a:pt x="0" y="108"/>
                  </a:cubicBezTo>
                  <a:lnTo>
                    <a:pt x="108" y="108"/>
                  </a:lnTo>
                  <a:cubicBezTo>
                    <a:pt x="140" y="148"/>
                    <a:pt x="162" y="164"/>
                    <a:pt x="178" y="164"/>
                  </a:cubicBezTo>
                  <a:cubicBezTo>
                    <a:pt x="215" y="164"/>
                    <a:pt x="215" y="76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53"/>
            <p:cNvSpPr/>
            <p:nvPr/>
          </p:nvSpPr>
          <p:spPr>
            <a:xfrm>
              <a:off x="3402148" y="3606470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08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108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53"/>
            <p:cNvSpPr/>
            <p:nvPr/>
          </p:nvSpPr>
          <p:spPr>
            <a:xfrm>
              <a:off x="2878829" y="3754186"/>
              <a:ext cx="22639" cy="10103"/>
            </a:xfrm>
            <a:custGeom>
              <a:avLst/>
              <a:gdLst/>
              <a:ahLst/>
              <a:cxnLst/>
              <a:rect l="l" t="t" r="r" b="b"/>
              <a:pathLst>
                <a:path w="242" h="108" extrusionOk="0">
                  <a:moveTo>
                    <a:pt x="135" y="1"/>
                  </a:moveTo>
                  <a:cubicBezTo>
                    <a:pt x="135" y="1"/>
                    <a:pt x="1" y="1"/>
                    <a:pt x="1" y="108"/>
                  </a:cubicBezTo>
                  <a:lnTo>
                    <a:pt x="242" y="108"/>
                  </a:lnTo>
                  <a:cubicBezTo>
                    <a:pt x="242" y="1"/>
                    <a:pt x="135" y="1"/>
                    <a:pt x="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53"/>
            <p:cNvSpPr/>
            <p:nvPr/>
          </p:nvSpPr>
          <p:spPr>
            <a:xfrm>
              <a:off x="3056668" y="3754186"/>
              <a:ext cx="10103" cy="10103"/>
            </a:xfrm>
            <a:custGeom>
              <a:avLst/>
              <a:gdLst/>
              <a:ahLst/>
              <a:cxnLst/>
              <a:rect l="l" t="t" r="r" b="b"/>
              <a:pathLst>
                <a:path w="108" h="108" extrusionOk="0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lnTo>
                    <a:pt x="107" y="10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53"/>
            <p:cNvSpPr/>
            <p:nvPr/>
          </p:nvSpPr>
          <p:spPr>
            <a:xfrm>
              <a:off x="3224403" y="3754186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08" y="1"/>
                  </a:moveTo>
                  <a:cubicBezTo>
                    <a:pt x="108" y="1"/>
                    <a:pt x="0" y="1"/>
                    <a:pt x="0" y="108"/>
                  </a:cubicBezTo>
                  <a:lnTo>
                    <a:pt x="215" y="108"/>
                  </a:ln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53"/>
            <p:cNvSpPr/>
            <p:nvPr/>
          </p:nvSpPr>
          <p:spPr>
            <a:xfrm>
              <a:off x="3402148" y="3754186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08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108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1099B65C-7649-246C-35DA-66F792B12D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9306" y="1627724"/>
            <a:ext cx="4565388" cy="2111206"/>
          </a:xfrm>
          <a:prstGeom prst="rect">
            <a:avLst/>
          </a:prstGeom>
        </p:spPr>
      </p:pic>
      <p:sp>
        <p:nvSpPr>
          <p:cNvPr id="6" name="Google Shape;666;p44">
            <a:extLst>
              <a:ext uri="{FF2B5EF4-FFF2-40B4-BE49-F238E27FC236}">
                <a16:creationId xmlns:a16="http://schemas.microsoft.com/office/drawing/2014/main" id="{69B23BCB-A362-E257-C3EE-B546F558BA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1309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Low Average Costs against Household Incomes</a:t>
            </a:r>
            <a:endParaRPr dirty="0"/>
          </a:p>
        </p:txBody>
      </p:sp>
      <p:sp>
        <p:nvSpPr>
          <p:cNvPr id="7" name="Google Shape;1429;p53">
            <a:extLst>
              <a:ext uri="{FF2B5EF4-FFF2-40B4-BE49-F238E27FC236}">
                <a16:creationId xmlns:a16="http://schemas.microsoft.com/office/drawing/2014/main" id="{1ACBFF2E-4C4E-BF88-78EE-080D0F1B0D2B}"/>
              </a:ext>
            </a:extLst>
          </p:cNvPr>
          <p:cNvSpPr txBox="1"/>
          <p:nvPr/>
        </p:nvSpPr>
        <p:spPr>
          <a:xfrm>
            <a:off x="3075620" y="3829695"/>
            <a:ext cx="3779073" cy="10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Average Cost is around </a:t>
            </a:r>
            <a:r>
              <a:rPr lang="en-GB" b="1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30%</a:t>
            </a:r>
            <a:r>
              <a:rPr lang="en-GB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of the average median household income, leaving international students with minimal financial worries</a:t>
            </a:r>
            <a:endParaRPr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" name="Google Shape;672;p44">
            <a:extLst>
              <a:ext uri="{FF2B5EF4-FFF2-40B4-BE49-F238E27FC236}">
                <a16:creationId xmlns:a16="http://schemas.microsoft.com/office/drawing/2014/main" id="{9A2C4FD4-2950-3128-18B5-676A899A4BCA}"/>
              </a:ext>
            </a:extLst>
          </p:cNvPr>
          <p:cNvSpPr/>
          <p:nvPr/>
        </p:nvSpPr>
        <p:spPr>
          <a:xfrm>
            <a:off x="2720130" y="4202216"/>
            <a:ext cx="274200" cy="273900"/>
          </a:xfrm>
          <a:prstGeom prst="ellipse">
            <a:avLst/>
          </a:prstGeom>
          <a:solidFill>
            <a:srgbClr val="FFFFFF">
              <a:alpha val="60270"/>
            </a:srgbClr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" name="Google Shape;10994;p81">
            <a:extLst>
              <a:ext uri="{FF2B5EF4-FFF2-40B4-BE49-F238E27FC236}">
                <a16:creationId xmlns:a16="http://schemas.microsoft.com/office/drawing/2014/main" id="{79C85380-CD7E-8054-CB72-4651A497512F}"/>
              </a:ext>
            </a:extLst>
          </p:cNvPr>
          <p:cNvGrpSpPr/>
          <p:nvPr/>
        </p:nvGrpSpPr>
        <p:grpSpPr>
          <a:xfrm>
            <a:off x="322765" y="3378396"/>
            <a:ext cx="940737" cy="721067"/>
            <a:chOff x="6599718" y="2068734"/>
            <a:chExt cx="940737" cy="721067"/>
          </a:xfrm>
        </p:grpSpPr>
        <p:sp>
          <p:nvSpPr>
            <p:cNvPr id="19" name="Google Shape;10995;p81">
              <a:extLst>
                <a:ext uri="{FF2B5EF4-FFF2-40B4-BE49-F238E27FC236}">
                  <a16:creationId xmlns:a16="http://schemas.microsoft.com/office/drawing/2014/main" id="{467EE257-3753-ED5D-C768-E33340122E80}"/>
                </a:ext>
              </a:extLst>
            </p:cNvPr>
            <p:cNvSpPr/>
            <p:nvPr/>
          </p:nvSpPr>
          <p:spPr>
            <a:xfrm>
              <a:off x="7138953" y="2569473"/>
              <a:ext cx="366935" cy="115933"/>
            </a:xfrm>
            <a:custGeom>
              <a:avLst/>
              <a:gdLst/>
              <a:ahLst/>
              <a:cxnLst/>
              <a:rect l="l" t="t" r="r" b="b"/>
              <a:pathLst>
                <a:path w="105517" h="33338" fill="none" extrusionOk="0">
                  <a:moveTo>
                    <a:pt x="8231" y="0"/>
                  </a:moveTo>
                  <a:cubicBezTo>
                    <a:pt x="6610" y="2526"/>
                    <a:pt x="5253" y="5215"/>
                    <a:pt x="4198" y="8042"/>
                  </a:cubicBezTo>
                  <a:cubicBezTo>
                    <a:pt x="3205" y="10656"/>
                    <a:pt x="2803" y="13182"/>
                    <a:pt x="2803" y="14991"/>
                  </a:cubicBezTo>
                  <a:cubicBezTo>
                    <a:pt x="2790" y="18636"/>
                    <a:pt x="2840" y="21274"/>
                    <a:pt x="1" y="23008"/>
                  </a:cubicBezTo>
                  <a:cubicBezTo>
                    <a:pt x="164" y="23549"/>
                    <a:pt x="239" y="24114"/>
                    <a:pt x="227" y="24667"/>
                  </a:cubicBezTo>
                  <a:lnTo>
                    <a:pt x="227" y="33338"/>
                  </a:lnTo>
                  <a:lnTo>
                    <a:pt x="105517" y="33338"/>
                  </a:lnTo>
                  <a:lnTo>
                    <a:pt x="10551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374F66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0996;p81">
              <a:extLst>
                <a:ext uri="{FF2B5EF4-FFF2-40B4-BE49-F238E27FC236}">
                  <a16:creationId xmlns:a16="http://schemas.microsoft.com/office/drawing/2014/main" id="{A124A5BE-A7E6-B453-9DF1-C8CF74890E0B}"/>
                </a:ext>
              </a:extLst>
            </p:cNvPr>
            <p:cNvSpPr/>
            <p:nvPr/>
          </p:nvSpPr>
          <p:spPr>
            <a:xfrm>
              <a:off x="6650497" y="2579172"/>
              <a:ext cx="346397" cy="118079"/>
            </a:xfrm>
            <a:custGeom>
              <a:avLst/>
              <a:gdLst/>
              <a:ahLst/>
              <a:cxnLst/>
              <a:rect l="l" t="t" r="r" b="b"/>
              <a:pathLst>
                <a:path w="99611" h="33955" fill="none" extrusionOk="0">
                  <a:moveTo>
                    <a:pt x="99372" y="21891"/>
                  </a:moveTo>
                  <a:cubicBezTo>
                    <a:pt x="99359" y="21325"/>
                    <a:pt x="99435" y="20760"/>
                    <a:pt x="99611" y="20219"/>
                  </a:cubicBezTo>
                  <a:cubicBezTo>
                    <a:pt x="96758" y="18485"/>
                    <a:pt x="96808" y="15847"/>
                    <a:pt x="96796" y="12215"/>
                  </a:cubicBezTo>
                  <a:cubicBezTo>
                    <a:pt x="96796" y="10405"/>
                    <a:pt x="96394" y="7880"/>
                    <a:pt x="95414" y="5253"/>
                  </a:cubicBezTo>
                  <a:cubicBezTo>
                    <a:pt x="94735" y="3444"/>
                    <a:pt x="93931" y="1697"/>
                    <a:pt x="93014" y="1"/>
                  </a:cubicBezTo>
                  <a:lnTo>
                    <a:pt x="0" y="1"/>
                  </a:lnTo>
                  <a:lnTo>
                    <a:pt x="0" y="33954"/>
                  </a:lnTo>
                  <a:lnTo>
                    <a:pt x="99372" y="33954"/>
                  </a:lnTo>
                  <a:close/>
                </a:path>
              </a:pathLst>
            </a:custGeom>
            <a:noFill/>
            <a:ln w="9525" cap="flat" cmpd="sng">
              <a:solidFill>
                <a:srgbClr val="DBE3E8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0997;p81">
              <a:extLst>
                <a:ext uri="{FF2B5EF4-FFF2-40B4-BE49-F238E27FC236}">
                  <a16:creationId xmlns:a16="http://schemas.microsoft.com/office/drawing/2014/main" id="{A9A7A08F-CA84-3619-1E52-39EA9E58E092}"/>
                </a:ext>
              </a:extLst>
            </p:cNvPr>
            <p:cNvSpPr/>
            <p:nvPr/>
          </p:nvSpPr>
          <p:spPr>
            <a:xfrm>
              <a:off x="7236268" y="2370428"/>
              <a:ext cx="304187" cy="115978"/>
            </a:xfrm>
            <a:custGeom>
              <a:avLst/>
              <a:gdLst/>
              <a:ahLst/>
              <a:cxnLst/>
              <a:rect l="l" t="t" r="r" b="b"/>
              <a:pathLst>
                <a:path w="87473" h="33351" fill="none" extrusionOk="0">
                  <a:moveTo>
                    <a:pt x="15181" y="0"/>
                  </a:moveTo>
                  <a:cubicBezTo>
                    <a:pt x="12114" y="11913"/>
                    <a:pt x="6975" y="23210"/>
                    <a:pt x="1" y="33350"/>
                  </a:cubicBezTo>
                  <a:lnTo>
                    <a:pt x="87472" y="33350"/>
                  </a:lnTo>
                  <a:lnTo>
                    <a:pt x="8747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4F677B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0998;p81">
              <a:extLst>
                <a:ext uri="{FF2B5EF4-FFF2-40B4-BE49-F238E27FC236}">
                  <a16:creationId xmlns:a16="http://schemas.microsoft.com/office/drawing/2014/main" id="{0EE8D152-7E62-47B0-0E84-77396424DAD0}"/>
                </a:ext>
              </a:extLst>
            </p:cNvPr>
            <p:cNvSpPr/>
            <p:nvPr/>
          </p:nvSpPr>
          <p:spPr>
            <a:xfrm>
              <a:off x="7252744" y="2161243"/>
              <a:ext cx="271454" cy="115982"/>
            </a:xfrm>
            <a:custGeom>
              <a:avLst/>
              <a:gdLst/>
              <a:ahLst/>
              <a:cxnLst/>
              <a:rect l="l" t="t" r="r" b="b"/>
              <a:pathLst>
                <a:path w="78060" h="33352" fill="none" extrusionOk="0">
                  <a:moveTo>
                    <a:pt x="0" y="1"/>
                  </a:moveTo>
                  <a:cubicBezTo>
                    <a:pt x="7288" y="9714"/>
                    <a:pt x="11762" y="21250"/>
                    <a:pt x="12918" y="33351"/>
                  </a:cubicBezTo>
                  <a:lnTo>
                    <a:pt x="78060" y="33351"/>
                  </a:lnTo>
                  <a:lnTo>
                    <a:pt x="7806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B3C3CE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0999;p81">
              <a:extLst>
                <a:ext uri="{FF2B5EF4-FFF2-40B4-BE49-F238E27FC236}">
                  <a16:creationId xmlns:a16="http://schemas.microsoft.com/office/drawing/2014/main" id="{C18C6A2D-09B6-2412-2B21-E7B3E5E5859E}"/>
                </a:ext>
              </a:extLst>
            </p:cNvPr>
            <p:cNvSpPr/>
            <p:nvPr/>
          </p:nvSpPr>
          <p:spPr>
            <a:xfrm>
              <a:off x="6599718" y="2199610"/>
              <a:ext cx="260051" cy="115978"/>
            </a:xfrm>
            <a:custGeom>
              <a:avLst/>
              <a:gdLst/>
              <a:ahLst/>
              <a:cxnLst/>
              <a:rect l="l" t="t" r="r" b="b"/>
              <a:pathLst>
                <a:path w="74781" h="33351" fill="none" extrusionOk="0">
                  <a:moveTo>
                    <a:pt x="68246" y="28752"/>
                  </a:moveTo>
                  <a:cubicBezTo>
                    <a:pt x="68234" y="18800"/>
                    <a:pt x="70471" y="8973"/>
                    <a:pt x="74781" y="1"/>
                  </a:cubicBezTo>
                  <a:lnTo>
                    <a:pt x="1" y="1"/>
                  </a:lnTo>
                  <a:lnTo>
                    <a:pt x="1" y="33351"/>
                  </a:lnTo>
                  <a:lnTo>
                    <a:pt x="68397" y="33351"/>
                  </a:lnTo>
                  <a:cubicBezTo>
                    <a:pt x="68284" y="31818"/>
                    <a:pt x="68221" y="30285"/>
                    <a:pt x="68246" y="2875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FA1AF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1000;p81">
              <a:extLst>
                <a:ext uri="{FF2B5EF4-FFF2-40B4-BE49-F238E27FC236}">
                  <a16:creationId xmlns:a16="http://schemas.microsoft.com/office/drawing/2014/main" id="{112E6A9E-72EE-4A4E-D3A6-4348B877B1BC}"/>
                </a:ext>
              </a:extLst>
            </p:cNvPr>
            <p:cNvSpPr/>
            <p:nvPr/>
          </p:nvSpPr>
          <p:spPr>
            <a:xfrm>
              <a:off x="6605967" y="2389697"/>
              <a:ext cx="307727" cy="116023"/>
            </a:xfrm>
            <a:custGeom>
              <a:avLst/>
              <a:gdLst/>
              <a:ahLst/>
              <a:cxnLst/>
              <a:rect l="l" t="t" r="r" b="b"/>
              <a:pathLst>
                <a:path w="88491" h="33364" fill="none" extrusionOk="0">
                  <a:moveTo>
                    <a:pt x="70835" y="1"/>
                  </a:moveTo>
                  <a:lnTo>
                    <a:pt x="1" y="1"/>
                  </a:lnTo>
                  <a:lnTo>
                    <a:pt x="1" y="33363"/>
                  </a:lnTo>
                  <a:lnTo>
                    <a:pt x="88490" y="33363"/>
                  </a:lnTo>
                  <a:cubicBezTo>
                    <a:pt x="80662" y="23386"/>
                    <a:pt x="74680" y="12089"/>
                    <a:pt x="7083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9D4DC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" name="Google Shape;11001;p81">
              <a:extLst>
                <a:ext uri="{FF2B5EF4-FFF2-40B4-BE49-F238E27FC236}">
                  <a16:creationId xmlns:a16="http://schemas.microsoft.com/office/drawing/2014/main" id="{0DBE2753-09F3-9E3D-DCEB-971C4775AFF1}"/>
                </a:ext>
              </a:extLst>
            </p:cNvPr>
            <p:cNvGrpSpPr/>
            <p:nvPr/>
          </p:nvGrpSpPr>
          <p:grpSpPr>
            <a:xfrm>
              <a:off x="6836957" y="2068734"/>
              <a:ext cx="461892" cy="721067"/>
              <a:chOff x="6836957" y="2068734"/>
              <a:chExt cx="461892" cy="721067"/>
            </a:xfrm>
          </p:grpSpPr>
          <p:sp>
            <p:nvSpPr>
              <p:cNvPr id="26" name="Google Shape;11002;p81">
                <a:extLst>
                  <a:ext uri="{FF2B5EF4-FFF2-40B4-BE49-F238E27FC236}">
                    <a16:creationId xmlns:a16="http://schemas.microsoft.com/office/drawing/2014/main" id="{E3EA0F7A-8872-407E-9839-C643D87330D2}"/>
                  </a:ext>
                </a:extLst>
              </p:cNvPr>
              <p:cNvSpPr/>
              <p:nvPr/>
            </p:nvSpPr>
            <p:spPr>
              <a:xfrm>
                <a:off x="7080441" y="2287271"/>
                <a:ext cx="187336" cy="123319"/>
              </a:xfrm>
              <a:custGeom>
                <a:avLst/>
                <a:gdLst/>
                <a:ahLst/>
                <a:cxnLst/>
                <a:rect l="l" t="t" r="r" b="b"/>
                <a:pathLst>
                  <a:path w="53871" h="35462" fill="none" extrusionOk="0">
                    <a:moveTo>
                      <a:pt x="1" y="35461"/>
                    </a:moveTo>
                    <a:lnTo>
                      <a:pt x="47249" y="35461"/>
                    </a:lnTo>
                    <a:cubicBezTo>
                      <a:pt x="51018" y="26213"/>
                      <a:pt x="52665" y="18083"/>
                      <a:pt x="53368" y="12453"/>
                    </a:cubicBezTo>
                    <a:lnTo>
                      <a:pt x="53368" y="12415"/>
                    </a:lnTo>
                    <a:cubicBezTo>
                      <a:pt x="53381" y="12315"/>
                      <a:pt x="53381" y="12227"/>
                      <a:pt x="53393" y="12139"/>
                    </a:cubicBezTo>
                    <a:lnTo>
                      <a:pt x="53419" y="11950"/>
                    </a:lnTo>
                    <a:lnTo>
                      <a:pt x="53469" y="11548"/>
                    </a:lnTo>
                    <a:cubicBezTo>
                      <a:pt x="53506" y="11171"/>
                      <a:pt x="53544" y="10807"/>
                      <a:pt x="53582" y="10455"/>
                    </a:cubicBezTo>
                    <a:cubicBezTo>
                      <a:pt x="53620" y="10091"/>
                      <a:pt x="53645" y="9789"/>
                      <a:pt x="53670" y="9487"/>
                    </a:cubicBezTo>
                    <a:lnTo>
                      <a:pt x="53682" y="9362"/>
                    </a:lnTo>
                    <a:lnTo>
                      <a:pt x="53682" y="9324"/>
                    </a:lnTo>
                    <a:cubicBezTo>
                      <a:pt x="53871" y="6899"/>
                      <a:pt x="53846" y="5441"/>
                      <a:pt x="53846" y="5253"/>
                    </a:cubicBezTo>
                    <a:lnTo>
                      <a:pt x="53833" y="5077"/>
                    </a:lnTo>
                    <a:lnTo>
                      <a:pt x="53833" y="4951"/>
                    </a:lnTo>
                    <a:cubicBezTo>
                      <a:pt x="53833" y="3280"/>
                      <a:pt x="53758" y="1634"/>
                      <a:pt x="5362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4F677B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11003;p81">
                <a:extLst>
                  <a:ext uri="{FF2B5EF4-FFF2-40B4-BE49-F238E27FC236}">
                    <a16:creationId xmlns:a16="http://schemas.microsoft.com/office/drawing/2014/main" id="{6F3F471D-E2A3-32E6-33A0-F536597E9332}"/>
                  </a:ext>
                </a:extLst>
              </p:cNvPr>
              <p:cNvSpPr/>
              <p:nvPr/>
            </p:nvSpPr>
            <p:spPr>
              <a:xfrm>
                <a:off x="7080441" y="2105091"/>
                <a:ext cx="182750" cy="157141"/>
              </a:xfrm>
              <a:custGeom>
                <a:avLst/>
                <a:gdLst/>
                <a:ahLst/>
                <a:cxnLst/>
                <a:rect l="l" t="t" r="r" b="b"/>
                <a:pathLst>
                  <a:path w="52552" h="45188" fill="none" extrusionOk="0">
                    <a:moveTo>
                      <a:pt x="1" y="45188"/>
                    </a:moveTo>
                    <a:lnTo>
                      <a:pt x="52551" y="45188"/>
                    </a:lnTo>
                    <a:cubicBezTo>
                      <a:pt x="47211" y="20458"/>
                      <a:pt x="25899" y="1609"/>
                      <a:pt x="1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B3C3CE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11004;p81">
                <a:extLst>
                  <a:ext uri="{FF2B5EF4-FFF2-40B4-BE49-F238E27FC236}">
                    <a16:creationId xmlns:a16="http://schemas.microsoft.com/office/drawing/2014/main" id="{FB19EB80-0D82-661E-DAF2-5ADB0AA04562}"/>
                  </a:ext>
                </a:extLst>
              </p:cNvPr>
              <p:cNvSpPr/>
              <p:nvPr/>
            </p:nvSpPr>
            <p:spPr>
              <a:xfrm>
                <a:off x="6872702" y="2287006"/>
                <a:ext cx="187378" cy="123364"/>
              </a:xfrm>
              <a:custGeom>
                <a:avLst/>
                <a:gdLst/>
                <a:ahLst/>
                <a:cxnLst/>
                <a:rect l="l" t="t" r="r" b="b"/>
                <a:pathLst>
                  <a:path w="53883" h="35475" fill="none" extrusionOk="0">
                    <a:moveTo>
                      <a:pt x="53883" y="1"/>
                    </a:moveTo>
                    <a:lnTo>
                      <a:pt x="239" y="1"/>
                    </a:lnTo>
                    <a:cubicBezTo>
                      <a:pt x="101" y="1634"/>
                      <a:pt x="13" y="3293"/>
                      <a:pt x="13" y="4964"/>
                    </a:cubicBezTo>
                    <a:lnTo>
                      <a:pt x="13" y="5266"/>
                    </a:lnTo>
                    <a:cubicBezTo>
                      <a:pt x="13" y="5454"/>
                      <a:pt x="0" y="6912"/>
                      <a:pt x="189" y="9312"/>
                    </a:cubicBezTo>
                    <a:lnTo>
                      <a:pt x="189" y="9375"/>
                    </a:lnTo>
                    <a:lnTo>
                      <a:pt x="189" y="9488"/>
                    </a:lnTo>
                    <a:lnTo>
                      <a:pt x="189" y="9488"/>
                    </a:lnTo>
                    <a:cubicBezTo>
                      <a:pt x="214" y="9802"/>
                      <a:pt x="252" y="10116"/>
                      <a:pt x="277" y="10443"/>
                    </a:cubicBezTo>
                    <a:cubicBezTo>
                      <a:pt x="314" y="10820"/>
                      <a:pt x="352" y="11185"/>
                      <a:pt x="390" y="11536"/>
                    </a:cubicBezTo>
                    <a:lnTo>
                      <a:pt x="440" y="11964"/>
                    </a:lnTo>
                    <a:lnTo>
                      <a:pt x="465" y="12140"/>
                    </a:lnTo>
                    <a:lnTo>
                      <a:pt x="503" y="12416"/>
                    </a:lnTo>
                    <a:lnTo>
                      <a:pt x="503" y="12466"/>
                    </a:lnTo>
                    <a:cubicBezTo>
                      <a:pt x="1194" y="18083"/>
                      <a:pt x="2840" y="26226"/>
                      <a:pt x="6610" y="35475"/>
                    </a:cubicBezTo>
                    <a:lnTo>
                      <a:pt x="53883" y="3547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C9D4DC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11005;p81">
                <a:extLst>
                  <a:ext uri="{FF2B5EF4-FFF2-40B4-BE49-F238E27FC236}">
                    <a16:creationId xmlns:a16="http://schemas.microsoft.com/office/drawing/2014/main" id="{955D13F0-0353-1718-9BDC-176B8E0D9A70}"/>
                  </a:ext>
                </a:extLst>
              </p:cNvPr>
              <p:cNvSpPr/>
              <p:nvPr/>
            </p:nvSpPr>
            <p:spPr>
              <a:xfrm>
                <a:off x="6902504" y="2430686"/>
                <a:ext cx="152902" cy="185984"/>
              </a:xfrm>
              <a:custGeom>
                <a:avLst/>
                <a:gdLst/>
                <a:ahLst/>
                <a:cxnLst/>
                <a:rect l="l" t="t" r="r" b="b"/>
                <a:pathLst>
                  <a:path w="43969" h="53482" fill="none" extrusionOk="0">
                    <a:moveTo>
                      <a:pt x="43968" y="1"/>
                    </a:moveTo>
                    <a:lnTo>
                      <a:pt x="0" y="1"/>
                    </a:lnTo>
                    <a:cubicBezTo>
                      <a:pt x="4235" y="8319"/>
                      <a:pt x="10254" y="17191"/>
                      <a:pt x="18837" y="25723"/>
                    </a:cubicBezTo>
                    <a:cubicBezTo>
                      <a:pt x="24454" y="31315"/>
                      <a:pt x="28638" y="37724"/>
                      <a:pt x="31302" y="44823"/>
                    </a:cubicBezTo>
                    <a:cubicBezTo>
                      <a:pt x="31792" y="46130"/>
                      <a:pt x="32194" y="47462"/>
                      <a:pt x="32508" y="48819"/>
                    </a:cubicBezTo>
                    <a:cubicBezTo>
                      <a:pt x="33111" y="51534"/>
                      <a:pt x="35524" y="53469"/>
                      <a:pt x="38301" y="53481"/>
                    </a:cubicBezTo>
                    <a:lnTo>
                      <a:pt x="43968" y="5348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DBE3E8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11006;p81">
                <a:extLst>
                  <a:ext uri="{FF2B5EF4-FFF2-40B4-BE49-F238E27FC236}">
                    <a16:creationId xmlns:a16="http://schemas.microsoft.com/office/drawing/2014/main" id="{D93B8B98-3727-A98E-6E9D-774752E9A8F0}"/>
                  </a:ext>
                </a:extLst>
              </p:cNvPr>
              <p:cNvSpPr/>
              <p:nvPr/>
            </p:nvSpPr>
            <p:spPr>
              <a:xfrm>
                <a:off x="6877289" y="2104831"/>
                <a:ext cx="182791" cy="157141"/>
              </a:xfrm>
              <a:custGeom>
                <a:avLst/>
                <a:gdLst/>
                <a:ahLst/>
                <a:cxnLst/>
                <a:rect l="l" t="t" r="r" b="b"/>
                <a:pathLst>
                  <a:path w="52564" h="45188" fill="none" extrusionOk="0">
                    <a:moveTo>
                      <a:pt x="52564" y="45187"/>
                    </a:moveTo>
                    <a:lnTo>
                      <a:pt x="52564" y="0"/>
                    </a:lnTo>
                    <a:cubicBezTo>
                      <a:pt x="26653" y="1621"/>
                      <a:pt x="5354" y="20470"/>
                      <a:pt x="1" y="4518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8FA1AF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1007;p81">
                <a:extLst>
                  <a:ext uri="{FF2B5EF4-FFF2-40B4-BE49-F238E27FC236}">
                    <a16:creationId xmlns:a16="http://schemas.microsoft.com/office/drawing/2014/main" id="{DA6E710D-C21E-8C67-914A-4A89E2AE4337}"/>
                  </a:ext>
                </a:extLst>
              </p:cNvPr>
              <p:cNvSpPr/>
              <p:nvPr/>
            </p:nvSpPr>
            <p:spPr>
              <a:xfrm>
                <a:off x="7080441" y="2430686"/>
                <a:ext cx="152860" cy="185938"/>
              </a:xfrm>
              <a:custGeom>
                <a:avLst/>
                <a:gdLst/>
                <a:ahLst/>
                <a:cxnLst/>
                <a:rect l="l" t="t" r="r" b="b"/>
                <a:pathLst>
                  <a:path w="43957" h="53469" fill="none" extrusionOk="0">
                    <a:moveTo>
                      <a:pt x="1" y="1"/>
                    </a:moveTo>
                    <a:lnTo>
                      <a:pt x="1" y="53469"/>
                    </a:lnTo>
                    <a:lnTo>
                      <a:pt x="5668" y="53469"/>
                    </a:lnTo>
                    <a:cubicBezTo>
                      <a:pt x="8445" y="53456"/>
                      <a:pt x="10845" y="51521"/>
                      <a:pt x="11448" y="48819"/>
                    </a:cubicBezTo>
                    <a:cubicBezTo>
                      <a:pt x="11762" y="47450"/>
                      <a:pt x="12165" y="46118"/>
                      <a:pt x="12655" y="44811"/>
                    </a:cubicBezTo>
                    <a:cubicBezTo>
                      <a:pt x="15319" y="37724"/>
                      <a:pt x="19503" y="31302"/>
                      <a:pt x="25120" y="25723"/>
                    </a:cubicBezTo>
                    <a:cubicBezTo>
                      <a:pt x="33703" y="17191"/>
                      <a:pt x="39722" y="8319"/>
                      <a:pt x="43956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374F66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2" name="Google Shape;11008;p81">
                <a:extLst>
                  <a:ext uri="{FF2B5EF4-FFF2-40B4-BE49-F238E27FC236}">
                    <a16:creationId xmlns:a16="http://schemas.microsoft.com/office/drawing/2014/main" id="{8FEEFB2E-C330-F666-7A0E-B11E742C05E0}"/>
                  </a:ext>
                </a:extLst>
              </p:cNvPr>
              <p:cNvGrpSpPr/>
              <p:nvPr/>
            </p:nvGrpSpPr>
            <p:grpSpPr>
              <a:xfrm>
                <a:off x="6836957" y="2068734"/>
                <a:ext cx="461892" cy="721067"/>
                <a:chOff x="6836957" y="2068734"/>
                <a:chExt cx="461892" cy="721067"/>
              </a:xfrm>
            </p:grpSpPr>
            <p:sp>
              <p:nvSpPr>
                <p:cNvPr id="33" name="Google Shape;11009;p81">
                  <a:extLst>
                    <a:ext uri="{FF2B5EF4-FFF2-40B4-BE49-F238E27FC236}">
                      <a16:creationId xmlns:a16="http://schemas.microsoft.com/office/drawing/2014/main" id="{BD1BABC9-D3B8-4571-66B9-76866A71207B}"/>
                    </a:ext>
                  </a:extLst>
                </p:cNvPr>
                <p:cNvSpPr/>
                <p:nvPr/>
              </p:nvSpPr>
              <p:spPr>
                <a:xfrm>
                  <a:off x="6996059" y="2711098"/>
                  <a:ext cx="143729" cy="787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31" h="22632" fill="none" extrusionOk="0">
                      <a:moveTo>
                        <a:pt x="20659" y="22632"/>
                      </a:moveTo>
                      <a:lnTo>
                        <a:pt x="20659" y="22632"/>
                      </a:lnTo>
                      <a:cubicBezTo>
                        <a:pt x="19252" y="22632"/>
                        <a:pt x="1" y="15658"/>
                        <a:pt x="1" y="5253"/>
                      </a:cubicBezTo>
                      <a:lnTo>
                        <a:pt x="1" y="0"/>
                      </a:lnTo>
                      <a:lnTo>
                        <a:pt x="41318" y="0"/>
                      </a:lnTo>
                      <a:lnTo>
                        <a:pt x="41318" y="5253"/>
                      </a:lnTo>
                      <a:cubicBezTo>
                        <a:pt x="41330" y="14125"/>
                        <a:pt x="22079" y="22632"/>
                        <a:pt x="20659" y="22632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3E7EA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" name="Google Shape;11010;p81">
                  <a:extLst>
                    <a:ext uri="{FF2B5EF4-FFF2-40B4-BE49-F238E27FC236}">
                      <a16:creationId xmlns:a16="http://schemas.microsoft.com/office/drawing/2014/main" id="{7770F248-F2FE-BE47-077F-27CD2AEFCD0E}"/>
                    </a:ext>
                  </a:extLst>
                </p:cNvPr>
                <p:cNvSpPr/>
                <p:nvPr/>
              </p:nvSpPr>
              <p:spPr>
                <a:xfrm>
                  <a:off x="6996059" y="2647693"/>
                  <a:ext cx="143683" cy="887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18" h="25522" fill="none" extrusionOk="0">
                      <a:moveTo>
                        <a:pt x="667" y="0"/>
                      </a:moveTo>
                      <a:lnTo>
                        <a:pt x="40652" y="0"/>
                      </a:lnTo>
                      <a:cubicBezTo>
                        <a:pt x="41016" y="0"/>
                        <a:pt x="41318" y="980"/>
                        <a:pt x="41318" y="2199"/>
                      </a:cubicBezTo>
                      <a:lnTo>
                        <a:pt x="41318" y="23323"/>
                      </a:lnTo>
                      <a:cubicBezTo>
                        <a:pt x="41318" y="24542"/>
                        <a:pt x="41016" y="25522"/>
                        <a:pt x="40652" y="25522"/>
                      </a:cubicBezTo>
                      <a:lnTo>
                        <a:pt x="667" y="25522"/>
                      </a:lnTo>
                      <a:cubicBezTo>
                        <a:pt x="302" y="25522"/>
                        <a:pt x="1" y="24542"/>
                        <a:pt x="1" y="23323"/>
                      </a:cubicBezTo>
                      <a:lnTo>
                        <a:pt x="1" y="2187"/>
                      </a:lnTo>
                      <a:cubicBezTo>
                        <a:pt x="1" y="980"/>
                        <a:pt x="302" y="0"/>
                        <a:pt x="667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3E7EA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" name="Google Shape;11011;p81">
                  <a:extLst>
                    <a:ext uri="{FF2B5EF4-FFF2-40B4-BE49-F238E27FC236}">
                      <a16:creationId xmlns:a16="http://schemas.microsoft.com/office/drawing/2014/main" id="{C0EF70DF-7EA2-68BD-FC23-6446EFFA6346}"/>
                    </a:ext>
                  </a:extLst>
                </p:cNvPr>
                <p:cNvSpPr/>
                <p:nvPr/>
              </p:nvSpPr>
              <p:spPr>
                <a:xfrm>
                  <a:off x="6990467" y="2723683"/>
                  <a:ext cx="154870" cy="12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35" h="3658" fill="none" extrusionOk="0">
                      <a:moveTo>
                        <a:pt x="327" y="0"/>
                      </a:moveTo>
                      <a:lnTo>
                        <a:pt x="44207" y="0"/>
                      </a:lnTo>
                      <a:cubicBezTo>
                        <a:pt x="44383" y="0"/>
                        <a:pt x="44534" y="139"/>
                        <a:pt x="44534" y="327"/>
                      </a:cubicBezTo>
                      <a:lnTo>
                        <a:pt x="44534" y="3343"/>
                      </a:lnTo>
                      <a:cubicBezTo>
                        <a:pt x="44534" y="3519"/>
                        <a:pt x="44383" y="3657"/>
                        <a:pt x="44207" y="3657"/>
                      </a:cubicBezTo>
                      <a:lnTo>
                        <a:pt x="327" y="3657"/>
                      </a:lnTo>
                      <a:cubicBezTo>
                        <a:pt x="151" y="3657"/>
                        <a:pt x="0" y="3519"/>
                        <a:pt x="0" y="3343"/>
                      </a:cubicBezTo>
                      <a:lnTo>
                        <a:pt x="0" y="327"/>
                      </a:lnTo>
                      <a:cubicBezTo>
                        <a:pt x="0" y="139"/>
                        <a:pt x="151" y="0"/>
                        <a:pt x="327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EF0F2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" name="Google Shape;11012;p81">
                  <a:extLst>
                    <a:ext uri="{FF2B5EF4-FFF2-40B4-BE49-F238E27FC236}">
                      <a16:creationId xmlns:a16="http://schemas.microsoft.com/office/drawing/2014/main" id="{5740E975-7B53-CD98-E71D-5CDD8D3450A4}"/>
                    </a:ext>
                  </a:extLst>
                </p:cNvPr>
                <p:cNvSpPr/>
                <p:nvPr/>
              </p:nvSpPr>
              <p:spPr>
                <a:xfrm>
                  <a:off x="6990467" y="2698339"/>
                  <a:ext cx="154870" cy="12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35" h="3670" fill="none" extrusionOk="0">
                      <a:moveTo>
                        <a:pt x="42700" y="3669"/>
                      </a:moveTo>
                      <a:lnTo>
                        <a:pt x="1835" y="3669"/>
                      </a:lnTo>
                      <a:cubicBezTo>
                        <a:pt x="830" y="3657"/>
                        <a:pt x="13" y="2840"/>
                        <a:pt x="0" y="1835"/>
                      </a:cubicBezTo>
                      <a:lnTo>
                        <a:pt x="0" y="1835"/>
                      </a:lnTo>
                      <a:cubicBezTo>
                        <a:pt x="13" y="817"/>
                        <a:pt x="830" y="0"/>
                        <a:pt x="1835" y="0"/>
                      </a:cubicBezTo>
                      <a:lnTo>
                        <a:pt x="42700" y="0"/>
                      </a:lnTo>
                      <a:cubicBezTo>
                        <a:pt x="43717" y="0"/>
                        <a:pt x="44534" y="817"/>
                        <a:pt x="44534" y="1835"/>
                      </a:cubicBezTo>
                      <a:lnTo>
                        <a:pt x="44534" y="1835"/>
                      </a:lnTo>
                      <a:cubicBezTo>
                        <a:pt x="44534" y="2840"/>
                        <a:pt x="43717" y="3657"/>
                        <a:pt x="42700" y="3669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EF0F2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" name="Google Shape;11013;p81">
                  <a:extLst>
                    <a:ext uri="{FF2B5EF4-FFF2-40B4-BE49-F238E27FC236}">
                      <a16:creationId xmlns:a16="http://schemas.microsoft.com/office/drawing/2014/main" id="{7321712E-CEF4-3B79-7768-0C19CD1CA226}"/>
                    </a:ext>
                  </a:extLst>
                </p:cNvPr>
                <p:cNvSpPr/>
                <p:nvPr/>
              </p:nvSpPr>
              <p:spPr>
                <a:xfrm>
                  <a:off x="6990467" y="2647648"/>
                  <a:ext cx="154870" cy="12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35" h="3670" fill="none" extrusionOk="0">
                      <a:moveTo>
                        <a:pt x="42700" y="3670"/>
                      </a:moveTo>
                      <a:lnTo>
                        <a:pt x="1835" y="3670"/>
                      </a:lnTo>
                      <a:cubicBezTo>
                        <a:pt x="830" y="3670"/>
                        <a:pt x="13" y="2853"/>
                        <a:pt x="0" y="1835"/>
                      </a:cubicBezTo>
                      <a:lnTo>
                        <a:pt x="0" y="1835"/>
                      </a:lnTo>
                      <a:cubicBezTo>
                        <a:pt x="13" y="830"/>
                        <a:pt x="830" y="13"/>
                        <a:pt x="1835" y="1"/>
                      </a:cubicBezTo>
                      <a:lnTo>
                        <a:pt x="42700" y="1"/>
                      </a:lnTo>
                      <a:cubicBezTo>
                        <a:pt x="43717" y="13"/>
                        <a:pt x="44534" y="830"/>
                        <a:pt x="44534" y="1835"/>
                      </a:cubicBezTo>
                      <a:lnTo>
                        <a:pt x="44534" y="1835"/>
                      </a:lnTo>
                      <a:cubicBezTo>
                        <a:pt x="44534" y="2853"/>
                        <a:pt x="43717" y="3670"/>
                        <a:pt x="42700" y="367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EF0F2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" name="Google Shape;11014;p81">
                  <a:extLst>
                    <a:ext uri="{FF2B5EF4-FFF2-40B4-BE49-F238E27FC236}">
                      <a16:creationId xmlns:a16="http://schemas.microsoft.com/office/drawing/2014/main" id="{9DA5DAF2-2C5B-F35C-ECE5-A0CC2DBC5282}"/>
                    </a:ext>
                  </a:extLst>
                </p:cNvPr>
                <p:cNvSpPr/>
                <p:nvPr/>
              </p:nvSpPr>
              <p:spPr>
                <a:xfrm>
                  <a:off x="6990467" y="2672992"/>
                  <a:ext cx="154870" cy="127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35" h="3671" fill="none" extrusionOk="0">
                      <a:moveTo>
                        <a:pt x="42700" y="3670"/>
                      </a:moveTo>
                      <a:lnTo>
                        <a:pt x="1835" y="3670"/>
                      </a:lnTo>
                      <a:cubicBezTo>
                        <a:pt x="817" y="3670"/>
                        <a:pt x="0" y="2841"/>
                        <a:pt x="0" y="1836"/>
                      </a:cubicBezTo>
                      <a:lnTo>
                        <a:pt x="0" y="1836"/>
                      </a:lnTo>
                      <a:cubicBezTo>
                        <a:pt x="13" y="818"/>
                        <a:pt x="830" y="1"/>
                        <a:pt x="1835" y="1"/>
                      </a:cubicBezTo>
                      <a:lnTo>
                        <a:pt x="42700" y="1"/>
                      </a:lnTo>
                      <a:cubicBezTo>
                        <a:pt x="43717" y="1"/>
                        <a:pt x="44534" y="818"/>
                        <a:pt x="44534" y="1836"/>
                      </a:cubicBezTo>
                      <a:lnTo>
                        <a:pt x="44534" y="1836"/>
                      </a:lnTo>
                      <a:cubicBezTo>
                        <a:pt x="44534" y="2841"/>
                        <a:pt x="43717" y="3670"/>
                        <a:pt x="42700" y="367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EF0F2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" name="Google Shape;11015;p81">
                  <a:extLst>
                    <a:ext uri="{FF2B5EF4-FFF2-40B4-BE49-F238E27FC236}">
                      <a16:creationId xmlns:a16="http://schemas.microsoft.com/office/drawing/2014/main" id="{01B1F056-87CB-061C-8839-3693908E0988}"/>
                    </a:ext>
                  </a:extLst>
                </p:cNvPr>
                <p:cNvSpPr/>
                <p:nvPr/>
              </p:nvSpPr>
              <p:spPr>
                <a:xfrm>
                  <a:off x="6836957" y="2068734"/>
                  <a:ext cx="461892" cy="5897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823" h="169592" fill="none" extrusionOk="0">
                      <a:moveTo>
                        <a:pt x="132307" y="74442"/>
                      </a:moveTo>
                      <a:cubicBezTo>
                        <a:pt x="132332" y="74278"/>
                        <a:pt x="132345" y="74127"/>
                        <a:pt x="132357" y="73977"/>
                      </a:cubicBezTo>
                      <a:cubicBezTo>
                        <a:pt x="132408" y="73562"/>
                        <a:pt x="132458" y="73135"/>
                        <a:pt x="132496" y="72720"/>
                      </a:cubicBezTo>
                      <a:cubicBezTo>
                        <a:pt x="132533" y="72343"/>
                        <a:pt x="132558" y="71991"/>
                        <a:pt x="132584" y="71639"/>
                      </a:cubicBezTo>
                      <a:cubicBezTo>
                        <a:pt x="132584" y="71577"/>
                        <a:pt x="132596" y="71501"/>
                        <a:pt x="132609" y="71438"/>
                      </a:cubicBezTo>
                      <a:cubicBezTo>
                        <a:pt x="132759" y="69754"/>
                        <a:pt x="132822" y="68071"/>
                        <a:pt x="132797" y="66387"/>
                      </a:cubicBezTo>
                      <a:cubicBezTo>
                        <a:pt x="132797" y="29719"/>
                        <a:pt x="103079" y="1"/>
                        <a:pt x="66411" y="1"/>
                      </a:cubicBezTo>
                      <a:cubicBezTo>
                        <a:pt x="29744" y="1"/>
                        <a:pt x="25" y="29719"/>
                        <a:pt x="25" y="66387"/>
                      </a:cubicBezTo>
                      <a:cubicBezTo>
                        <a:pt x="0" y="68071"/>
                        <a:pt x="63" y="69754"/>
                        <a:pt x="214" y="71438"/>
                      </a:cubicBezTo>
                      <a:cubicBezTo>
                        <a:pt x="214" y="71501"/>
                        <a:pt x="226" y="71577"/>
                        <a:pt x="239" y="71639"/>
                      </a:cubicBezTo>
                      <a:cubicBezTo>
                        <a:pt x="264" y="71991"/>
                        <a:pt x="289" y="72343"/>
                        <a:pt x="327" y="72720"/>
                      </a:cubicBezTo>
                      <a:cubicBezTo>
                        <a:pt x="365" y="73135"/>
                        <a:pt x="415" y="73562"/>
                        <a:pt x="465" y="73977"/>
                      </a:cubicBezTo>
                      <a:cubicBezTo>
                        <a:pt x="478" y="74127"/>
                        <a:pt x="490" y="74278"/>
                        <a:pt x="515" y="74442"/>
                      </a:cubicBezTo>
                      <a:cubicBezTo>
                        <a:pt x="528" y="74617"/>
                        <a:pt x="553" y="74806"/>
                        <a:pt x="578" y="74994"/>
                      </a:cubicBezTo>
                      <a:cubicBezTo>
                        <a:pt x="2187" y="87887"/>
                        <a:pt x="8306" y="113182"/>
                        <a:pt x="31390" y="136140"/>
                      </a:cubicBezTo>
                      <a:cubicBezTo>
                        <a:pt x="35926" y="140652"/>
                        <a:pt x="39545" y="146030"/>
                        <a:pt x="41782" y="152036"/>
                      </a:cubicBezTo>
                      <a:cubicBezTo>
                        <a:pt x="42775" y="154650"/>
                        <a:pt x="43164" y="157176"/>
                        <a:pt x="43177" y="158985"/>
                      </a:cubicBezTo>
                      <a:cubicBezTo>
                        <a:pt x="43202" y="166299"/>
                        <a:pt x="42976" y="169591"/>
                        <a:pt x="66411" y="169591"/>
                      </a:cubicBezTo>
                      <a:cubicBezTo>
                        <a:pt x="89834" y="169591"/>
                        <a:pt x="89621" y="166286"/>
                        <a:pt x="89646" y="158985"/>
                      </a:cubicBezTo>
                      <a:cubicBezTo>
                        <a:pt x="89646" y="157176"/>
                        <a:pt x="90048" y="154650"/>
                        <a:pt x="91041" y="152036"/>
                      </a:cubicBezTo>
                      <a:cubicBezTo>
                        <a:pt x="93277" y="146042"/>
                        <a:pt x="96896" y="140652"/>
                        <a:pt x="101433" y="136140"/>
                      </a:cubicBezTo>
                      <a:cubicBezTo>
                        <a:pt x="124516" y="113182"/>
                        <a:pt x="130636" y="87887"/>
                        <a:pt x="132244" y="74994"/>
                      </a:cubicBezTo>
                      <a:cubicBezTo>
                        <a:pt x="132269" y="74806"/>
                        <a:pt x="132295" y="74617"/>
                        <a:pt x="132307" y="74442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FEFEFE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838"/>
    </mc:Choice>
    <mc:Fallback xmlns="">
      <p:transition spd="slow" advTm="65838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48"/>
          <p:cNvSpPr txBox="1">
            <a:spLocks noGrp="1"/>
          </p:cNvSpPr>
          <p:nvPr>
            <p:ph type="title"/>
          </p:nvPr>
        </p:nvSpPr>
        <p:spPr>
          <a:xfrm>
            <a:off x="1903250" y="1622775"/>
            <a:ext cx="5337600" cy="131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you!</a:t>
            </a:r>
            <a:endParaRPr dirty="0"/>
          </a:p>
        </p:txBody>
      </p:sp>
      <p:sp>
        <p:nvSpPr>
          <p:cNvPr id="1002" name="Google Shape;1002;p48"/>
          <p:cNvSpPr txBox="1">
            <a:spLocks noGrp="1"/>
          </p:cNvSpPr>
          <p:nvPr>
            <p:ph type="body" idx="1"/>
          </p:nvPr>
        </p:nvSpPr>
        <p:spPr>
          <a:xfrm>
            <a:off x="3191375" y="2936775"/>
            <a:ext cx="2761500" cy="8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/>
              <a:t>Any questions?</a:t>
            </a:r>
            <a:endParaRPr sz="1600" dirty="0"/>
          </a:p>
        </p:txBody>
      </p:sp>
      <p:grpSp>
        <p:nvGrpSpPr>
          <p:cNvPr id="1003" name="Google Shape;1003;p48"/>
          <p:cNvGrpSpPr/>
          <p:nvPr/>
        </p:nvGrpSpPr>
        <p:grpSpPr>
          <a:xfrm>
            <a:off x="7880579" y="3424480"/>
            <a:ext cx="543432" cy="741197"/>
            <a:chOff x="2878829" y="3023092"/>
            <a:chExt cx="543432" cy="741197"/>
          </a:xfrm>
        </p:grpSpPr>
        <p:sp>
          <p:nvSpPr>
            <p:cNvPr id="1004" name="Google Shape;1004;p48"/>
            <p:cNvSpPr/>
            <p:nvPr/>
          </p:nvSpPr>
          <p:spPr>
            <a:xfrm>
              <a:off x="2878829" y="3023092"/>
              <a:ext cx="22639" cy="20113"/>
            </a:xfrm>
            <a:custGeom>
              <a:avLst/>
              <a:gdLst/>
              <a:ahLst/>
              <a:cxnLst/>
              <a:rect l="l" t="t" r="r" b="b"/>
              <a:pathLst>
                <a:path w="242" h="215" extrusionOk="0">
                  <a:moveTo>
                    <a:pt x="135" y="0"/>
                  </a:moveTo>
                  <a:lnTo>
                    <a:pt x="1" y="107"/>
                  </a:lnTo>
                  <a:cubicBezTo>
                    <a:pt x="1" y="214"/>
                    <a:pt x="135" y="214"/>
                    <a:pt x="135" y="214"/>
                  </a:cubicBezTo>
                  <a:cubicBezTo>
                    <a:pt x="135" y="214"/>
                    <a:pt x="242" y="214"/>
                    <a:pt x="242" y="107"/>
                  </a:cubicBez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48"/>
            <p:cNvSpPr/>
            <p:nvPr/>
          </p:nvSpPr>
          <p:spPr>
            <a:xfrm>
              <a:off x="3056668" y="3023092"/>
              <a:ext cx="10103" cy="20113"/>
            </a:xfrm>
            <a:custGeom>
              <a:avLst/>
              <a:gdLst/>
              <a:ahLst/>
              <a:cxnLst/>
              <a:rect l="l" t="t" r="r" b="b"/>
              <a:pathLst>
                <a:path w="108" h="215" extrusionOk="0">
                  <a:moveTo>
                    <a:pt x="107" y="0"/>
                  </a:moveTo>
                  <a:cubicBezTo>
                    <a:pt x="0" y="0"/>
                    <a:pt x="0" y="107"/>
                    <a:pt x="0" y="107"/>
                  </a:cubicBezTo>
                  <a:lnTo>
                    <a:pt x="0" y="214"/>
                  </a:lnTo>
                  <a:cubicBezTo>
                    <a:pt x="107" y="214"/>
                    <a:pt x="107" y="214"/>
                    <a:pt x="107" y="107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48"/>
            <p:cNvSpPr/>
            <p:nvPr/>
          </p:nvSpPr>
          <p:spPr>
            <a:xfrm>
              <a:off x="3224403" y="3023092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0"/>
                  </a:moveTo>
                  <a:lnTo>
                    <a:pt x="0" y="107"/>
                  </a:lnTo>
                  <a:lnTo>
                    <a:pt x="108" y="214"/>
                  </a:lnTo>
                  <a:cubicBezTo>
                    <a:pt x="215" y="214"/>
                    <a:pt x="215" y="214"/>
                    <a:pt x="215" y="107"/>
                  </a:cubicBezTo>
                  <a:cubicBezTo>
                    <a:pt x="215" y="107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48"/>
            <p:cNvSpPr/>
            <p:nvPr/>
          </p:nvSpPr>
          <p:spPr>
            <a:xfrm>
              <a:off x="3402148" y="3023092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0"/>
                  </a:moveTo>
                  <a:cubicBezTo>
                    <a:pt x="1" y="0"/>
                    <a:pt x="1" y="107"/>
                    <a:pt x="1" y="107"/>
                  </a:cubicBezTo>
                  <a:cubicBezTo>
                    <a:pt x="1" y="214"/>
                    <a:pt x="1" y="214"/>
                    <a:pt x="108" y="214"/>
                  </a:cubicBezTo>
                  <a:cubicBezTo>
                    <a:pt x="108" y="214"/>
                    <a:pt x="215" y="214"/>
                    <a:pt x="215" y="107"/>
                  </a:cubicBezTo>
                  <a:lnTo>
                    <a:pt x="1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48"/>
            <p:cNvSpPr/>
            <p:nvPr/>
          </p:nvSpPr>
          <p:spPr>
            <a:xfrm>
              <a:off x="2878829" y="3168282"/>
              <a:ext cx="22639" cy="22639"/>
            </a:xfrm>
            <a:custGeom>
              <a:avLst/>
              <a:gdLst/>
              <a:ahLst/>
              <a:cxnLst/>
              <a:rect l="l" t="t" r="r" b="b"/>
              <a:pathLst>
                <a:path w="242" h="242" extrusionOk="0">
                  <a:moveTo>
                    <a:pt x="135" y="1"/>
                  </a:moveTo>
                  <a:lnTo>
                    <a:pt x="1" y="108"/>
                  </a:lnTo>
                  <a:lnTo>
                    <a:pt x="135" y="242"/>
                  </a:lnTo>
                  <a:lnTo>
                    <a:pt x="242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48"/>
            <p:cNvSpPr/>
            <p:nvPr/>
          </p:nvSpPr>
          <p:spPr>
            <a:xfrm>
              <a:off x="3056668" y="3168282"/>
              <a:ext cx="10103" cy="22639"/>
            </a:xfrm>
            <a:custGeom>
              <a:avLst/>
              <a:gdLst/>
              <a:ahLst/>
              <a:cxnLst/>
              <a:rect l="l" t="t" r="r" b="b"/>
              <a:pathLst>
                <a:path w="108" h="242" extrusionOk="0">
                  <a:moveTo>
                    <a:pt x="107" y="1"/>
                  </a:moveTo>
                  <a:cubicBezTo>
                    <a:pt x="0" y="1"/>
                    <a:pt x="0" y="108"/>
                    <a:pt x="0" y="108"/>
                  </a:cubicBezTo>
                  <a:cubicBezTo>
                    <a:pt x="0" y="108"/>
                    <a:pt x="0" y="242"/>
                    <a:pt x="107" y="242"/>
                  </a:cubicBezTo>
                  <a:lnTo>
                    <a:pt x="107" y="10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48"/>
            <p:cNvSpPr/>
            <p:nvPr/>
          </p:nvSpPr>
          <p:spPr>
            <a:xfrm>
              <a:off x="3224403" y="3168282"/>
              <a:ext cx="20113" cy="22639"/>
            </a:xfrm>
            <a:custGeom>
              <a:avLst/>
              <a:gdLst/>
              <a:ahLst/>
              <a:cxnLst/>
              <a:rect l="l" t="t" r="r" b="b"/>
              <a:pathLst>
                <a:path w="215" h="242" extrusionOk="0">
                  <a:moveTo>
                    <a:pt x="108" y="1"/>
                  </a:moveTo>
                  <a:lnTo>
                    <a:pt x="0" y="108"/>
                  </a:lnTo>
                  <a:lnTo>
                    <a:pt x="108" y="242"/>
                  </a:lnTo>
                  <a:cubicBezTo>
                    <a:pt x="215" y="242"/>
                    <a:pt x="215" y="108"/>
                    <a:pt x="215" y="108"/>
                  </a:cubicBezTo>
                  <a:cubicBezTo>
                    <a:pt x="215" y="108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48"/>
            <p:cNvSpPr/>
            <p:nvPr/>
          </p:nvSpPr>
          <p:spPr>
            <a:xfrm>
              <a:off x="3402148" y="3168282"/>
              <a:ext cx="20113" cy="22639"/>
            </a:xfrm>
            <a:custGeom>
              <a:avLst/>
              <a:gdLst/>
              <a:ahLst/>
              <a:cxnLst/>
              <a:rect l="l" t="t" r="r" b="b"/>
              <a:pathLst>
                <a:path w="215" h="242" extrusionOk="0">
                  <a:moveTo>
                    <a:pt x="108" y="1"/>
                  </a:moveTo>
                  <a:cubicBezTo>
                    <a:pt x="1" y="1"/>
                    <a:pt x="1" y="108"/>
                    <a:pt x="1" y="108"/>
                  </a:cubicBezTo>
                  <a:cubicBezTo>
                    <a:pt x="1" y="108"/>
                    <a:pt x="1" y="242"/>
                    <a:pt x="108" y="242"/>
                  </a:cubicBezTo>
                  <a:lnTo>
                    <a:pt x="215" y="108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48"/>
            <p:cNvSpPr/>
            <p:nvPr/>
          </p:nvSpPr>
          <p:spPr>
            <a:xfrm>
              <a:off x="2878829" y="3315997"/>
              <a:ext cx="22639" cy="20113"/>
            </a:xfrm>
            <a:custGeom>
              <a:avLst/>
              <a:gdLst/>
              <a:ahLst/>
              <a:cxnLst/>
              <a:rect l="l" t="t" r="r" b="b"/>
              <a:pathLst>
                <a:path w="242" h="215" extrusionOk="0">
                  <a:moveTo>
                    <a:pt x="135" y="1"/>
                  </a:moveTo>
                  <a:lnTo>
                    <a:pt x="1" y="108"/>
                  </a:lnTo>
                  <a:lnTo>
                    <a:pt x="135" y="215"/>
                  </a:lnTo>
                  <a:lnTo>
                    <a:pt x="242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48"/>
            <p:cNvSpPr/>
            <p:nvPr/>
          </p:nvSpPr>
          <p:spPr>
            <a:xfrm>
              <a:off x="3056668" y="3315997"/>
              <a:ext cx="10103" cy="20113"/>
            </a:xfrm>
            <a:custGeom>
              <a:avLst/>
              <a:gdLst/>
              <a:ahLst/>
              <a:cxnLst/>
              <a:rect l="l" t="t" r="r" b="b"/>
              <a:pathLst>
                <a:path w="108" h="215" extrusionOk="0">
                  <a:moveTo>
                    <a:pt x="107" y="1"/>
                  </a:moveTo>
                  <a:cubicBezTo>
                    <a:pt x="0" y="1"/>
                    <a:pt x="0" y="108"/>
                    <a:pt x="0" y="108"/>
                  </a:cubicBezTo>
                  <a:lnTo>
                    <a:pt x="0" y="215"/>
                  </a:lnTo>
                  <a:cubicBezTo>
                    <a:pt x="107" y="215"/>
                    <a:pt x="107" y="108"/>
                    <a:pt x="107" y="108"/>
                  </a:cubicBez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48"/>
            <p:cNvSpPr/>
            <p:nvPr/>
          </p:nvSpPr>
          <p:spPr>
            <a:xfrm>
              <a:off x="3224403" y="3315997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1"/>
                  </a:moveTo>
                  <a:lnTo>
                    <a:pt x="0" y="108"/>
                  </a:lnTo>
                  <a:cubicBezTo>
                    <a:pt x="108" y="108"/>
                    <a:pt x="108" y="215"/>
                    <a:pt x="108" y="215"/>
                  </a:cubicBezTo>
                  <a:cubicBezTo>
                    <a:pt x="215" y="215"/>
                    <a:pt x="215" y="108"/>
                    <a:pt x="215" y="108"/>
                  </a:cubicBez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48"/>
            <p:cNvSpPr/>
            <p:nvPr/>
          </p:nvSpPr>
          <p:spPr>
            <a:xfrm>
              <a:off x="3402148" y="3315997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1"/>
                  </a:moveTo>
                  <a:cubicBezTo>
                    <a:pt x="1" y="1"/>
                    <a:pt x="1" y="108"/>
                    <a:pt x="1" y="108"/>
                  </a:cubicBezTo>
                  <a:cubicBezTo>
                    <a:pt x="1" y="108"/>
                    <a:pt x="1" y="215"/>
                    <a:pt x="108" y="215"/>
                  </a:cubicBezTo>
                  <a:lnTo>
                    <a:pt x="215" y="108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48"/>
            <p:cNvSpPr/>
            <p:nvPr/>
          </p:nvSpPr>
          <p:spPr>
            <a:xfrm>
              <a:off x="2878829" y="3461281"/>
              <a:ext cx="22639" cy="20113"/>
            </a:xfrm>
            <a:custGeom>
              <a:avLst/>
              <a:gdLst/>
              <a:ahLst/>
              <a:cxnLst/>
              <a:rect l="l" t="t" r="r" b="b"/>
              <a:pathLst>
                <a:path w="242" h="215" extrusionOk="0">
                  <a:moveTo>
                    <a:pt x="135" y="0"/>
                  </a:moveTo>
                  <a:cubicBezTo>
                    <a:pt x="135" y="0"/>
                    <a:pt x="1" y="0"/>
                    <a:pt x="1" y="107"/>
                  </a:cubicBezTo>
                  <a:lnTo>
                    <a:pt x="135" y="214"/>
                  </a:lnTo>
                  <a:lnTo>
                    <a:pt x="242" y="107"/>
                  </a:lnTo>
                  <a:cubicBezTo>
                    <a:pt x="242" y="0"/>
                    <a:pt x="135" y="0"/>
                    <a:pt x="1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48"/>
            <p:cNvSpPr/>
            <p:nvPr/>
          </p:nvSpPr>
          <p:spPr>
            <a:xfrm>
              <a:off x="3056668" y="3461281"/>
              <a:ext cx="10103" cy="20113"/>
            </a:xfrm>
            <a:custGeom>
              <a:avLst/>
              <a:gdLst/>
              <a:ahLst/>
              <a:cxnLst/>
              <a:rect l="l" t="t" r="r" b="b"/>
              <a:pathLst>
                <a:path w="108" h="215" extrusionOk="0">
                  <a:moveTo>
                    <a:pt x="107" y="0"/>
                  </a:moveTo>
                  <a:cubicBezTo>
                    <a:pt x="0" y="0"/>
                    <a:pt x="0" y="0"/>
                    <a:pt x="0" y="107"/>
                  </a:cubicBezTo>
                  <a:lnTo>
                    <a:pt x="0" y="214"/>
                  </a:lnTo>
                  <a:cubicBezTo>
                    <a:pt x="107" y="214"/>
                    <a:pt x="107" y="107"/>
                    <a:pt x="107" y="107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48"/>
            <p:cNvSpPr/>
            <p:nvPr/>
          </p:nvSpPr>
          <p:spPr>
            <a:xfrm>
              <a:off x="3224403" y="3461281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0"/>
                  </a:moveTo>
                  <a:cubicBezTo>
                    <a:pt x="108" y="0"/>
                    <a:pt x="0" y="0"/>
                    <a:pt x="0" y="107"/>
                  </a:cubicBezTo>
                  <a:cubicBezTo>
                    <a:pt x="108" y="107"/>
                    <a:pt x="108" y="107"/>
                    <a:pt x="108" y="214"/>
                  </a:cubicBezTo>
                  <a:cubicBezTo>
                    <a:pt x="215" y="214"/>
                    <a:pt x="215" y="107"/>
                    <a:pt x="215" y="107"/>
                  </a:cubicBezTo>
                  <a:cubicBezTo>
                    <a:pt x="215" y="0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48"/>
            <p:cNvSpPr/>
            <p:nvPr/>
          </p:nvSpPr>
          <p:spPr>
            <a:xfrm>
              <a:off x="3402148" y="3461281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0"/>
                  </a:moveTo>
                  <a:cubicBezTo>
                    <a:pt x="1" y="0"/>
                    <a:pt x="1" y="0"/>
                    <a:pt x="1" y="107"/>
                  </a:cubicBezTo>
                  <a:cubicBezTo>
                    <a:pt x="1" y="107"/>
                    <a:pt x="1" y="214"/>
                    <a:pt x="108" y="214"/>
                  </a:cubicBezTo>
                  <a:lnTo>
                    <a:pt x="215" y="107"/>
                  </a:lnTo>
                  <a:cubicBezTo>
                    <a:pt x="215" y="0"/>
                    <a:pt x="108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48"/>
            <p:cNvSpPr/>
            <p:nvPr/>
          </p:nvSpPr>
          <p:spPr>
            <a:xfrm>
              <a:off x="2878829" y="3606470"/>
              <a:ext cx="22639" cy="10103"/>
            </a:xfrm>
            <a:custGeom>
              <a:avLst/>
              <a:gdLst/>
              <a:ahLst/>
              <a:cxnLst/>
              <a:rect l="l" t="t" r="r" b="b"/>
              <a:pathLst>
                <a:path w="242" h="108" extrusionOk="0">
                  <a:moveTo>
                    <a:pt x="135" y="1"/>
                  </a:moveTo>
                  <a:cubicBezTo>
                    <a:pt x="135" y="1"/>
                    <a:pt x="1" y="1"/>
                    <a:pt x="1" y="108"/>
                  </a:cubicBezTo>
                  <a:lnTo>
                    <a:pt x="242" y="108"/>
                  </a:lnTo>
                  <a:cubicBezTo>
                    <a:pt x="242" y="1"/>
                    <a:pt x="135" y="1"/>
                    <a:pt x="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48"/>
            <p:cNvSpPr/>
            <p:nvPr/>
          </p:nvSpPr>
          <p:spPr>
            <a:xfrm>
              <a:off x="3056668" y="3606470"/>
              <a:ext cx="10103" cy="15342"/>
            </a:xfrm>
            <a:custGeom>
              <a:avLst/>
              <a:gdLst/>
              <a:ahLst/>
              <a:cxnLst/>
              <a:rect l="l" t="t" r="r" b="b"/>
              <a:pathLst>
                <a:path w="108" h="164" extrusionOk="0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cubicBezTo>
                    <a:pt x="32" y="148"/>
                    <a:pt x="55" y="164"/>
                    <a:pt x="70" y="164"/>
                  </a:cubicBezTo>
                  <a:cubicBezTo>
                    <a:pt x="107" y="164"/>
                    <a:pt x="107" y="76"/>
                    <a:pt x="1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48"/>
            <p:cNvSpPr/>
            <p:nvPr/>
          </p:nvSpPr>
          <p:spPr>
            <a:xfrm>
              <a:off x="3224403" y="3606470"/>
              <a:ext cx="20113" cy="15342"/>
            </a:xfrm>
            <a:custGeom>
              <a:avLst/>
              <a:gdLst/>
              <a:ahLst/>
              <a:cxnLst/>
              <a:rect l="l" t="t" r="r" b="b"/>
              <a:pathLst>
                <a:path w="215" h="164" extrusionOk="0">
                  <a:moveTo>
                    <a:pt x="108" y="1"/>
                  </a:moveTo>
                  <a:cubicBezTo>
                    <a:pt x="108" y="1"/>
                    <a:pt x="0" y="1"/>
                    <a:pt x="0" y="108"/>
                  </a:cubicBezTo>
                  <a:lnTo>
                    <a:pt x="108" y="108"/>
                  </a:lnTo>
                  <a:cubicBezTo>
                    <a:pt x="140" y="148"/>
                    <a:pt x="162" y="164"/>
                    <a:pt x="178" y="164"/>
                  </a:cubicBezTo>
                  <a:cubicBezTo>
                    <a:pt x="215" y="164"/>
                    <a:pt x="215" y="76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48"/>
            <p:cNvSpPr/>
            <p:nvPr/>
          </p:nvSpPr>
          <p:spPr>
            <a:xfrm>
              <a:off x="3402148" y="3606470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08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108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48"/>
            <p:cNvSpPr/>
            <p:nvPr/>
          </p:nvSpPr>
          <p:spPr>
            <a:xfrm>
              <a:off x="2878829" y="3754186"/>
              <a:ext cx="22639" cy="10103"/>
            </a:xfrm>
            <a:custGeom>
              <a:avLst/>
              <a:gdLst/>
              <a:ahLst/>
              <a:cxnLst/>
              <a:rect l="l" t="t" r="r" b="b"/>
              <a:pathLst>
                <a:path w="242" h="108" extrusionOk="0">
                  <a:moveTo>
                    <a:pt x="135" y="1"/>
                  </a:moveTo>
                  <a:cubicBezTo>
                    <a:pt x="135" y="1"/>
                    <a:pt x="1" y="1"/>
                    <a:pt x="1" y="108"/>
                  </a:cubicBezTo>
                  <a:lnTo>
                    <a:pt x="242" y="108"/>
                  </a:lnTo>
                  <a:cubicBezTo>
                    <a:pt x="242" y="1"/>
                    <a:pt x="135" y="1"/>
                    <a:pt x="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48"/>
            <p:cNvSpPr/>
            <p:nvPr/>
          </p:nvSpPr>
          <p:spPr>
            <a:xfrm>
              <a:off x="3056668" y="3754186"/>
              <a:ext cx="10103" cy="10103"/>
            </a:xfrm>
            <a:custGeom>
              <a:avLst/>
              <a:gdLst/>
              <a:ahLst/>
              <a:cxnLst/>
              <a:rect l="l" t="t" r="r" b="b"/>
              <a:pathLst>
                <a:path w="108" h="108" extrusionOk="0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lnTo>
                    <a:pt x="107" y="10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48"/>
            <p:cNvSpPr/>
            <p:nvPr/>
          </p:nvSpPr>
          <p:spPr>
            <a:xfrm>
              <a:off x="3224403" y="3754186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08" y="1"/>
                  </a:moveTo>
                  <a:cubicBezTo>
                    <a:pt x="108" y="1"/>
                    <a:pt x="0" y="1"/>
                    <a:pt x="0" y="108"/>
                  </a:cubicBezTo>
                  <a:lnTo>
                    <a:pt x="215" y="108"/>
                  </a:ln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48"/>
            <p:cNvSpPr/>
            <p:nvPr/>
          </p:nvSpPr>
          <p:spPr>
            <a:xfrm>
              <a:off x="3402148" y="3754186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08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108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8" name="Google Shape;1028;p48"/>
          <p:cNvGrpSpPr/>
          <p:nvPr/>
        </p:nvGrpSpPr>
        <p:grpSpPr>
          <a:xfrm>
            <a:off x="449509" y="368055"/>
            <a:ext cx="541000" cy="741197"/>
            <a:chOff x="1148622" y="1207755"/>
            <a:chExt cx="541000" cy="741197"/>
          </a:xfrm>
        </p:grpSpPr>
        <p:sp>
          <p:nvSpPr>
            <p:cNvPr id="1029" name="Google Shape;1029;p48"/>
            <p:cNvSpPr/>
            <p:nvPr/>
          </p:nvSpPr>
          <p:spPr>
            <a:xfrm>
              <a:off x="1148622" y="1207755"/>
              <a:ext cx="20113" cy="14500"/>
            </a:xfrm>
            <a:custGeom>
              <a:avLst/>
              <a:gdLst/>
              <a:ahLst/>
              <a:cxnLst/>
              <a:rect l="l" t="t" r="r" b="b"/>
              <a:pathLst>
                <a:path w="215" h="155" extrusionOk="0">
                  <a:moveTo>
                    <a:pt x="108" y="0"/>
                  </a:moveTo>
                  <a:cubicBezTo>
                    <a:pt x="108" y="0"/>
                    <a:pt x="1" y="0"/>
                    <a:pt x="1" y="107"/>
                  </a:cubicBezTo>
                  <a:lnTo>
                    <a:pt x="108" y="107"/>
                  </a:lnTo>
                  <a:cubicBezTo>
                    <a:pt x="143" y="143"/>
                    <a:pt x="167" y="155"/>
                    <a:pt x="183" y="155"/>
                  </a:cubicBezTo>
                  <a:cubicBezTo>
                    <a:pt x="215" y="155"/>
                    <a:pt x="215" y="107"/>
                    <a:pt x="215" y="107"/>
                  </a:cubicBezTo>
                  <a:cubicBezTo>
                    <a:pt x="215" y="0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48"/>
            <p:cNvSpPr/>
            <p:nvPr/>
          </p:nvSpPr>
          <p:spPr>
            <a:xfrm>
              <a:off x="1326461" y="1207755"/>
              <a:ext cx="20113" cy="14500"/>
            </a:xfrm>
            <a:custGeom>
              <a:avLst/>
              <a:gdLst/>
              <a:ahLst/>
              <a:cxnLst/>
              <a:rect l="l" t="t" r="r" b="b"/>
              <a:pathLst>
                <a:path w="215" h="155" extrusionOk="0">
                  <a:moveTo>
                    <a:pt x="107" y="0"/>
                  </a:moveTo>
                  <a:cubicBezTo>
                    <a:pt x="0" y="0"/>
                    <a:pt x="0" y="0"/>
                    <a:pt x="0" y="107"/>
                  </a:cubicBezTo>
                  <a:lnTo>
                    <a:pt x="107" y="107"/>
                  </a:lnTo>
                  <a:cubicBezTo>
                    <a:pt x="107" y="143"/>
                    <a:pt x="119" y="155"/>
                    <a:pt x="135" y="155"/>
                  </a:cubicBezTo>
                  <a:cubicBezTo>
                    <a:pt x="167" y="155"/>
                    <a:pt x="214" y="107"/>
                    <a:pt x="214" y="107"/>
                  </a:cubicBezTo>
                  <a:cubicBezTo>
                    <a:pt x="214" y="0"/>
                    <a:pt x="107" y="0"/>
                    <a:pt x="1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48"/>
            <p:cNvSpPr/>
            <p:nvPr/>
          </p:nvSpPr>
          <p:spPr>
            <a:xfrm>
              <a:off x="1501680" y="1207755"/>
              <a:ext cx="12629" cy="20113"/>
            </a:xfrm>
            <a:custGeom>
              <a:avLst/>
              <a:gdLst/>
              <a:ahLst/>
              <a:cxnLst/>
              <a:rect l="l" t="t" r="r" b="b"/>
              <a:pathLst>
                <a:path w="135" h="215" extrusionOk="0">
                  <a:moveTo>
                    <a:pt x="135" y="0"/>
                  </a:moveTo>
                  <a:cubicBezTo>
                    <a:pt x="1" y="0"/>
                    <a:pt x="1" y="0"/>
                    <a:pt x="1" y="107"/>
                  </a:cubicBezTo>
                  <a:cubicBezTo>
                    <a:pt x="1" y="107"/>
                    <a:pt x="1" y="214"/>
                    <a:pt x="135" y="214"/>
                  </a:cubicBezTo>
                  <a:lnTo>
                    <a:pt x="135" y="107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48"/>
            <p:cNvSpPr/>
            <p:nvPr/>
          </p:nvSpPr>
          <p:spPr>
            <a:xfrm>
              <a:off x="1669415" y="1207755"/>
              <a:ext cx="20207" cy="14500"/>
            </a:xfrm>
            <a:custGeom>
              <a:avLst/>
              <a:gdLst/>
              <a:ahLst/>
              <a:cxnLst/>
              <a:rect l="l" t="t" r="r" b="b"/>
              <a:pathLst>
                <a:path w="216" h="155" extrusionOk="0">
                  <a:moveTo>
                    <a:pt x="108" y="0"/>
                  </a:moveTo>
                  <a:cubicBezTo>
                    <a:pt x="108" y="0"/>
                    <a:pt x="1" y="0"/>
                    <a:pt x="1" y="107"/>
                  </a:cubicBezTo>
                  <a:lnTo>
                    <a:pt x="108" y="107"/>
                  </a:lnTo>
                  <a:cubicBezTo>
                    <a:pt x="144" y="143"/>
                    <a:pt x="168" y="155"/>
                    <a:pt x="183" y="155"/>
                  </a:cubicBezTo>
                  <a:cubicBezTo>
                    <a:pt x="215" y="155"/>
                    <a:pt x="215" y="107"/>
                    <a:pt x="215" y="107"/>
                  </a:cubicBezTo>
                  <a:cubicBezTo>
                    <a:pt x="215" y="0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48"/>
            <p:cNvSpPr/>
            <p:nvPr/>
          </p:nvSpPr>
          <p:spPr>
            <a:xfrm>
              <a:off x="1148622" y="1352944"/>
              <a:ext cx="20113" cy="15342"/>
            </a:xfrm>
            <a:custGeom>
              <a:avLst/>
              <a:gdLst/>
              <a:ahLst/>
              <a:cxnLst/>
              <a:rect l="l" t="t" r="r" b="b"/>
              <a:pathLst>
                <a:path w="215" h="164" extrusionOk="0">
                  <a:moveTo>
                    <a:pt x="108" y="1"/>
                  </a:moveTo>
                  <a:cubicBezTo>
                    <a:pt x="108" y="1"/>
                    <a:pt x="1" y="1"/>
                    <a:pt x="1" y="108"/>
                  </a:cubicBezTo>
                  <a:lnTo>
                    <a:pt x="108" y="108"/>
                  </a:lnTo>
                  <a:cubicBezTo>
                    <a:pt x="140" y="148"/>
                    <a:pt x="162" y="164"/>
                    <a:pt x="178" y="164"/>
                  </a:cubicBezTo>
                  <a:cubicBezTo>
                    <a:pt x="215" y="164"/>
                    <a:pt x="215" y="76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8"/>
            <p:cNvSpPr/>
            <p:nvPr/>
          </p:nvSpPr>
          <p:spPr>
            <a:xfrm>
              <a:off x="1326461" y="1352944"/>
              <a:ext cx="20113" cy="15342"/>
            </a:xfrm>
            <a:custGeom>
              <a:avLst/>
              <a:gdLst/>
              <a:ahLst/>
              <a:cxnLst/>
              <a:rect l="l" t="t" r="r" b="b"/>
              <a:pathLst>
                <a:path w="215" h="164" extrusionOk="0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lnTo>
                    <a:pt x="107" y="108"/>
                  </a:lnTo>
                  <a:cubicBezTo>
                    <a:pt x="107" y="148"/>
                    <a:pt x="117" y="164"/>
                    <a:pt x="130" y="164"/>
                  </a:cubicBezTo>
                  <a:cubicBezTo>
                    <a:pt x="162" y="164"/>
                    <a:pt x="214" y="76"/>
                    <a:pt x="2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8"/>
            <p:cNvSpPr/>
            <p:nvPr/>
          </p:nvSpPr>
          <p:spPr>
            <a:xfrm>
              <a:off x="1501680" y="1352944"/>
              <a:ext cx="12629" cy="10103"/>
            </a:xfrm>
            <a:custGeom>
              <a:avLst/>
              <a:gdLst/>
              <a:ahLst/>
              <a:cxnLst/>
              <a:rect l="l" t="t" r="r" b="b"/>
              <a:pathLst>
                <a:path w="135" h="108" extrusionOk="0">
                  <a:moveTo>
                    <a:pt x="135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135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48"/>
            <p:cNvSpPr/>
            <p:nvPr/>
          </p:nvSpPr>
          <p:spPr>
            <a:xfrm>
              <a:off x="1669415" y="1352944"/>
              <a:ext cx="20207" cy="15342"/>
            </a:xfrm>
            <a:custGeom>
              <a:avLst/>
              <a:gdLst/>
              <a:ahLst/>
              <a:cxnLst/>
              <a:rect l="l" t="t" r="r" b="b"/>
              <a:pathLst>
                <a:path w="216" h="164" extrusionOk="0">
                  <a:moveTo>
                    <a:pt x="108" y="1"/>
                  </a:moveTo>
                  <a:cubicBezTo>
                    <a:pt x="108" y="1"/>
                    <a:pt x="1" y="1"/>
                    <a:pt x="1" y="108"/>
                  </a:cubicBezTo>
                  <a:lnTo>
                    <a:pt x="108" y="108"/>
                  </a:lnTo>
                  <a:cubicBezTo>
                    <a:pt x="140" y="148"/>
                    <a:pt x="163" y="164"/>
                    <a:pt x="178" y="164"/>
                  </a:cubicBezTo>
                  <a:cubicBezTo>
                    <a:pt x="215" y="164"/>
                    <a:pt x="215" y="76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48"/>
            <p:cNvSpPr/>
            <p:nvPr/>
          </p:nvSpPr>
          <p:spPr>
            <a:xfrm>
              <a:off x="1148622" y="1500660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08" y="1"/>
                  </a:moveTo>
                  <a:cubicBezTo>
                    <a:pt x="108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48"/>
            <p:cNvSpPr/>
            <p:nvPr/>
          </p:nvSpPr>
          <p:spPr>
            <a:xfrm>
              <a:off x="1326461" y="1500660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lnTo>
                    <a:pt x="214" y="108"/>
                  </a:lnTo>
                  <a:cubicBezTo>
                    <a:pt x="214" y="1"/>
                    <a:pt x="107" y="1"/>
                    <a:pt x="1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48"/>
            <p:cNvSpPr/>
            <p:nvPr/>
          </p:nvSpPr>
          <p:spPr>
            <a:xfrm>
              <a:off x="1501680" y="1500660"/>
              <a:ext cx="12629" cy="10103"/>
            </a:xfrm>
            <a:custGeom>
              <a:avLst/>
              <a:gdLst/>
              <a:ahLst/>
              <a:cxnLst/>
              <a:rect l="l" t="t" r="r" b="b"/>
              <a:pathLst>
                <a:path w="135" h="108" extrusionOk="0">
                  <a:moveTo>
                    <a:pt x="135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135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8"/>
            <p:cNvSpPr/>
            <p:nvPr/>
          </p:nvSpPr>
          <p:spPr>
            <a:xfrm>
              <a:off x="1669415" y="1500660"/>
              <a:ext cx="20207" cy="10103"/>
            </a:xfrm>
            <a:custGeom>
              <a:avLst/>
              <a:gdLst/>
              <a:ahLst/>
              <a:cxnLst/>
              <a:rect l="l" t="t" r="r" b="b"/>
              <a:pathLst>
                <a:path w="216" h="108" extrusionOk="0">
                  <a:moveTo>
                    <a:pt x="108" y="1"/>
                  </a:moveTo>
                  <a:cubicBezTo>
                    <a:pt x="108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8"/>
            <p:cNvSpPr/>
            <p:nvPr/>
          </p:nvSpPr>
          <p:spPr>
            <a:xfrm>
              <a:off x="1148622" y="1645943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" y="0"/>
                  </a:moveTo>
                  <a:cubicBezTo>
                    <a:pt x="1" y="107"/>
                    <a:pt x="108" y="107"/>
                    <a:pt x="108" y="107"/>
                  </a:cubicBezTo>
                  <a:cubicBezTo>
                    <a:pt x="215" y="107"/>
                    <a:pt x="215" y="107"/>
                    <a:pt x="2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8"/>
            <p:cNvSpPr/>
            <p:nvPr/>
          </p:nvSpPr>
          <p:spPr>
            <a:xfrm>
              <a:off x="1326461" y="1645943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0" y="0"/>
                  </a:moveTo>
                  <a:cubicBezTo>
                    <a:pt x="0" y="107"/>
                    <a:pt x="0" y="107"/>
                    <a:pt x="107" y="107"/>
                  </a:cubicBezTo>
                  <a:cubicBezTo>
                    <a:pt x="107" y="107"/>
                    <a:pt x="214" y="107"/>
                    <a:pt x="2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8"/>
            <p:cNvSpPr/>
            <p:nvPr/>
          </p:nvSpPr>
          <p:spPr>
            <a:xfrm>
              <a:off x="1501680" y="1645943"/>
              <a:ext cx="12629" cy="10103"/>
            </a:xfrm>
            <a:custGeom>
              <a:avLst/>
              <a:gdLst/>
              <a:ahLst/>
              <a:cxnLst/>
              <a:rect l="l" t="t" r="r" b="b"/>
              <a:pathLst>
                <a:path w="135" h="108" extrusionOk="0">
                  <a:moveTo>
                    <a:pt x="1" y="0"/>
                  </a:moveTo>
                  <a:cubicBezTo>
                    <a:pt x="1" y="107"/>
                    <a:pt x="1" y="107"/>
                    <a:pt x="135" y="107"/>
                  </a:cubicBez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8"/>
            <p:cNvSpPr/>
            <p:nvPr/>
          </p:nvSpPr>
          <p:spPr>
            <a:xfrm>
              <a:off x="1669415" y="1645943"/>
              <a:ext cx="20207" cy="10103"/>
            </a:xfrm>
            <a:custGeom>
              <a:avLst/>
              <a:gdLst/>
              <a:ahLst/>
              <a:cxnLst/>
              <a:rect l="l" t="t" r="r" b="b"/>
              <a:pathLst>
                <a:path w="216" h="108" extrusionOk="0">
                  <a:moveTo>
                    <a:pt x="1" y="0"/>
                  </a:moveTo>
                  <a:cubicBezTo>
                    <a:pt x="1" y="107"/>
                    <a:pt x="108" y="107"/>
                    <a:pt x="108" y="107"/>
                  </a:cubicBezTo>
                  <a:cubicBezTo>
                    <a:pt x="215" y="107"/>
                    <a:pt x="215" y="107"/>
                    <a:pt x="2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8"/>
            <p:cNvSpPr/>
            <p:nvPr/>
          </p:nvSpPr>
          <p:spPr>
            <a:xfrm>
              <a:off x="1148622" y="1787016"/>
              <a:ext cx="20113" cy="14220"/>
            </a:xfrm>
            <a:custGeom>
              <a:avLst/>
              <a:gdLst/>
              <a:ahLst/>
              <a:cxnLst/>
              <a:rect l="l" t="t" r="r" b="b"/>
              <a:pathLst>
                <a:path w="215" h="152" extrusionOk="0">
                  <a:moveTo>
                    <a:pt x="86" y="0"/>
                  </a:moveTo>
                  <a:cubicBezTo>
                    <a:pt x="54" y="0"/>
                    <a:pt x="1" y="76"/>
                    <a:pt x="1" y="152"/>
                  </a:cubicBezTo>
                  <a:lnTo>
                    <a:pt x="108" y="152"/>
                  </a:lnTo>
                  <a:cubicBezTo>
                    <a:pt x="215" y="152"/>
                    <a:pt x="215" y="152"/>
                    <a:pt x="215" y="45"/>
                  </a:cubicBezTo>
                  <a:lnTo>
                    <a:pt x="108" y="45"/>
                  </a:lnTo>
                  <a:cubicBezTo>
                    <a:pt x="108" y="13"/>
                    <a:pt x="99" y="0"/>
                    <a:pt x="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8"/>
            <p:cNvSpPr/>
            <p:nvPr/>
          </p:nvSpPr>
          <p:spPr>
            <a:xfrm>
              <a:off x="1326461" y="1787016"/>
              <a:ext cx="20113" cy="14220"/>
            </a:xfrm>
            <a:custGeom>
              <a:avLst/>
              <a:gdLst/>
              <a:ahLst/>
              <a:cxnLst/>
              <a:rect l="l" t="t" r="r" b="b"/>
              <a:pathLst>
                <a:path w="215" h="152" extrusionOk="0">
                  <a:moveTo>
                    <a:pt x="38" y="0"/>
                  </a:moveTo>
                  <a:cubicBezTo>
                    <a:pt x="0" y="0"/>
                    <a:pt x="0" y="76"/>
                    <a:pt x="0" y="152"/>
                  </a:cubicBezTo>
                  <a:lnTo>
                    <a:pt x="107" y="152"/>
                  </a:lnTo>
                  <a:cubicBezTo>
                    <a:pt x="107" y="152"/>
                    <a:pt x="214" y="152"/>
                    <a:pt x="214" y="45"/>
                  </a:cubicBezTo>
                  <a:lnTo>
                    <a:pt x="107" y="45"/>
                  </a:lnTo>
                  <a:cubicBezTo>
                    <a:pt x="76" y="13"/>
                    <a:pt x="54" y="0"/>
                    <a:pt x="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8"/>
            <p:cNvSpPr/>
            <p:nvPr/>
          </p:nvSpPr>
          <p:spPr>
            <a:xfrm>
              <a:off x="1501680" y="1791132"/>
              <a:ext cx="12629" cy="10103"/>
            </a:xfrm>
            <a:custGeom>
              <a:avLst/>
              <a:gdLst/>
              <a:ahLst/>
              <a:cxnLst/>
              <a:rect l="l" t="t" r="r" b="b"/>
              <a:pathLst>
                <a:path w="135" h="108" extrusionOk="0">
                  <a:moveTo>
                    <a:pt x="1" y="1"/>
                  </a:moveTo>
                  <a:cubicBezTo>
                    <a:pt x="1" y="108"/>
                    <a:pt x="1" y="108"/>
                    <a:pt x="135" y="108"/>
                  </a:cubicBez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8"/>
            <p:cNvSpPr/>
            <p:nvPr/>
          </p:nvSpPr>
          <p:spPr>
            <a:xfrm>
              <a:off x="1669415" y="1787016"/>
              <a:ext cx="20207" cy="14220"/>
            </a:xfrm>
            <a:custGeom>
              <a:avLst/>
              <a:gdLst/>
              <a:ahLst/>
              <a:cxnLst/>
              <a:rect l="l" t="t" r="r" b="b"/>
              <a:pathLst>
                <a:path w="216" h="152" extrusionOk="0">
                  <a:moveTo>
                    <a:pt x="86" y="0"/>
                  </a:moveTo>
                  <a:cubicBezTo>
                    <a:pt x="55" y="0"/>
                    <a:pt x="1" y="76"/>
                    <a:pt x="1" y="152"/>
                  </a:cubicBezTo>
                  <a:lnTo>
                    <a:pt x="108" y="152"/>
                  </a:lnTo>
                  <a:cubicBezTo>
                    <a:pt x="215" y="152"/>
                    <a:pt x="215" y="152"/>
                    <a:pt x="215" y="45"/>
                  </a:cubicBezTo>
                  <a:lnTo>
                    <a:pt x="108" y="45"/>
                  </a:lnTo>
                  <a:cubicBezTo>
                    <a:pt x="108" y="13"/>
                    <a:pt x="99" y="0"/>
                    <a:pt x="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8"/>
            <p:cNvSpPr/>
            <p:nvPr/>
          </p:nvSpPr>
          <p:spPr>
            <a:xfrm>
              <a:off x="1148622" y="1926312"/>
              <a:ext cx="20113" cy="22639"/>
            </a:xfrm>
            <a:custGeom>
              <a:avLst/>
              <a:gdLst/>
              <a:ahLst/>
              <a:cxnLst/>
              <a:rect l="l" t="t" r="r" b="b"/>
              <a:pathLst>
                <a:path w="215" h="242" extrusionOk="0">
                  <a:moveTo>
                    <a:pt x="108" y="1"/>
                  </a:moveTo>
                  <a:lnTo>
                    <a:pt x="1" y="135"/>
                  </a:lnTo>
                  <a:lnTo>
                    <a:pt x="108" y="242"/>
                  </a:lnTo>
                  <a:cubicBezTo>
                    <a:pt x="215" y="242"/>
                    <a:pt x="215" y="242"/>
                    <a:pt x="215" y="135"/>
                  </a:cubicBez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8"/>
            <p:cNvSpPr/>
            <p:nvPr/>
          </p:nvSpPr>
          <p:spPr>
            <a:xfrm>
              <a:off x="1326461" y="1926312"/>
              <a:ext cx="20113" cy="22639"/>
            </a:xfrm>
            <a:custGeom>
              <a:avLst/>
              <a:gdLst/>
              <a:ahLst/>
              <a:cxnLst/>
              <a:rect l="l" t="t" r="r" b="b"/>
              <a:pathLst>
                <a:path w="215" h="242" extrusionOk="0">
                  <a:moveTo>
                    <a:pt x="107" y="1"/>
                  </a:moveTo>
                  <a:cubicBezTo>
                    <a:pt x="0" y="1"/>
                    <a:pt x="0" y="135"/>
                    <a:pt x="0" y="135"/>
                  </a:cubicBezTo>
                  <a:cubicBezTo>
                    <a:pt x="0" y="242"/>
                    <a:pt x="0" y="242"/>
                    <a:pt x="107" y="242"/>
                  </a:cubicBezTo>
                  <a:cubicBezTo>
                    <a:pt x="107" y="242"/>
                    <a:pt x="214" y="242"/>
                    <a:pt x="214" y="135"/>
                  </a:cubicBezTo>
                  <a:cubicBezTo>
                    <a:pt x="214" y="135"/>
                    <a:pt x="107" y="135"/>
                    <a:pt x="1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8"/>
            <p:cNvSpPr/>
            <p:nvPr/>
          </p:nvSpPr>
          <p:spPr>
            <a:xfrm>
              <a:off x="1501680" y="1926312"/>
              <a:ext cx="12629" cy="22639"/>
            </a:xfrm>
            <a:custGeom>
              <a:avLst/>
              <a:gdLst/>
              <a:ahLst/>
              <a:cxnLst/>
              <a:rect l="l" t="t" r="r" b="b"/>
              <a:pathLst>
                <a:path w="135" h="242" extrusionOk="0">
                  <a:moveTo>
                    <a:pt x="135" y="1"/>
                  </a:moveTo>
                  <a:cubicBezTo>
                    <a:pt x="1" y="1"/>
                    <a:pt x="1" y="135"/>
                    <a:pt x="1" y="135"/>
                  </a:cubicBezTo>
                  <a:cubicBezTo>
                    <a:pt x="1" y="242"/>
                    <a:pt x="1" y="242"/>
                    <a:pt x="135" y="242"/>
                  </a:cubicBezTo>
                  <a:lnTo>
                    <a:pt x="135" y="1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8"/>
            <p:cNvSpPr/>
            <p:nvPr/>
          </p:nvSpPr>
          <p:spPr>
            <a:xfrm>
              <a:off x="1669415" y="1926312"/>
              <a:ext cx="20207" cy="22639"/>
            </a:xfrm>
            <a:custGeom>
              <a:avLst/>
              <a:gdLst/>
              <a:ahLst/>
              <a:cxnLst/>
              <a:rect l="l" t="t" r="r" b="b"/>
              <a:pathLst>
                <a:path w="216" h="242" extrusionOk="0">
                  <a:moveTo>
                    <a:pt x="108" y="1"/>
                  </a:moveTo>
                  <a:lnTo>
                    <a:pt x="1" y="135"/>
                  </a:lnTo>
                  <a:cubicBezTo>
                    <a:pt x="1" y="242"/>
                    <a:pt x="108" y="242"/>
                    <a:pt x="108" y="242"/>
                  </a:cubicBezTo>
                  <a:cubicBezTo>
                    <a:pt x="215" y="242"/>
                    <a:pt x="215" y="242"/>
                    <a:pt x="215" y="135"/>
                  </a:cubicBez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3" name="Google Shape;1053;p48"/>
          <p:cNvGrpSpPr/>
          <p:nvPr/>
        </p:nvGrpSpPr>
        <p:grpSpPr>
          <a:xfrm>
            <a:off x="396318" y="853682"/>
            <a:ext cx="8426679" cy="3715181"/>
            <a:chOff x="396318" y="442532"/>
            <a:chExt cx="8426679" cy="3715181"/>
          </a:xfrm>
        </p:grpSpPr>
        <p:sp>
          <p:nvSpPr>
            <p:cNvPr id="1054" name="Google Shape;1054;p48"/>
            <p:cNvSpPr/>
            <p:nvPr/>
          </p:nvSpPr>
          <p:spPr>
            <a:xfrm>
              <a:off x="8734554" y="1228088"/>
              <a:ext cx="88442" cy="88442"/>
            </a:xfrm>
            <a:custGeom>
              <a:avLst/>
              <a:gdLst/>
              <a:ahLst/>
              <a:cxnLst/>
              <a:rect l="l" t="t" r="r" b="b"/>
              <a:pathLst>
                <a:path w="911" h="911" fill="none" extrusionOk="0">
                  <a:moveTo>
                    <a:pt x="910" y="455"/>
                  </a:moveTo>
                  <a:cubicBezTo>
                    <a:pt x="910" y="669"/>
                    <a:pt x="669" y="910"/>
                    <a:pt x="455" y="910"/>
                  </a:cubicBezTo>
                  <a:cubicBezTo>
                    <a:pt x="241" y="910"/>
                    <a:pt x="0" y="669"/>
                    <a:pt x="0" y="455"/>
                  </a:cubicBezTo>
                  <a:cubicBezTo>
                    <a:pt x="0" y="241"/>
                    <a:pt x="241" y="0"/>
                    <a:pt x="455" y="0"/>
                  </a:cubicBezTo>
                  <a:cubicBezTo>
                    <a:pt x="669" y="0"/>
                    <a:pt x="910" y="241"/>
                    <a:pt x="910" y="455"/>
                  </a:cubicBezTo>
                  <a:close/>
                </a:path>
              </a:pathLst>
            </a:custGeom>
            <a:noFill/>
            <a:ln w="11375" cap="flat" cmpd="sng">
              <a:solidFill>
                <a:schemeClr val="lt1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8"/>
            <p:cNvSpPr/>
            <p:nvPr/>
          </p:nvSpPr>
          <p:spPr>
            <a:xfrm>
              <a:off x="8462088" y="4071892"/>
              <a:ext cx="85918" cy="85821"/>
            </a:xfrm>
            <a:custGeom>
              <a:avLst/>
              <a:gdLst/>
              <a:ahLst/>
              <a:cxnLst/>
              <a:rect l="l" t="t" r="r" b="b"/>
              <a:pathLst>
                <a:path w="885" h="884" fill="none" extrusionOk="0">
                  <a:moveTo>
                    <a:pt x="884" y="429"/>
                  </a:moveTo>
                  <a:cubicBezTo>
                    <a:pt x="884" y="777"/>
                    <a:pt x="777" y="884"/>
                    <a:pt x="456" y="884"/>
                  </a:cubicBezTo>
                  <a:cubicBezTo>
                    <a:pt x="215" y="884"/>
                    <a:pt x="1" y="777"/>
                    <a:pt x="1" y="429"/>
                  </a:cubicBezTo>
                  <a:cubicBezTo>
                    <a:pt x="1" y="214"/>
                    <a:pt x="215" y="0"/>
                    <a:pt x="456" y="0"/>
                  </a:cubicBezTo>
                  <a:cubicBezTo>
                    <a:pt x="777" y="0"/>
                    <a:pt x="884" y="214"/>
                    <a:pt x="884" y="429"/>
                  </a:cubicBezTo>
                  <a:close/>
                </a:path>
              </a:pathLst>
            </a:custGeom>
            <a:noFill/>
            <a:ln w="11375" cap="flat" cmpd="sng">
              <a:solidFill>
                <a:schemeClr val="lt1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8"/>
            <p:cNvSpPr/>
            <p:nvPr/>
          </p:nvSpPr>
          <p:spPr>
            <a:xfrm>
              <a:off x="396318" y="3265257"/>
              <a:ext cx="205329" cy="194942"/>
            </a:xfrm>
            <a:custGeom>
              <a:avLst/>
              <a:gdLst/>
              <a:ahLst/>
              <a:cxnLst/>
              <a:rect l="l" t="t" r="r" b="b"/>
              <a:pathLst>
                <a:path w="2115" h="2008" fill="none" extrusionOk="0">
                  <a:moveTo>
                    <a:pt x="1874" y="776"/>
                  </a:moveTo>
                  <a:cubicBezTo>
                    <a:pt x="2115" y="1445"/>
                    <a:pt x="1446" y="2007"/>
                    <a:pt x="776" y="1900"/>
                  </a:cubicBezTo>
                  <a:cubicBezTo>
                    <a:pt x="428" y="1793"/>
                    <a:pt x="214" y="1552"/>
                    <a:pt x="107" y="1231"/>
                  </a:cubicBezTo>
                  <a:cubicBezTo>
                    <a:pt x="0" y="562"/>
                    <a:pt x="536" y="0"/>
                    <a:pt x="1205" y="107"/>
                  </a:cubicBezTo>
                  <a:cubicBezTo>
                    <a:pt x="1553" y="214"/>
                    <a:pt x="1767" y="455"/>
                    <a:pt x="1874" y="776"/>
                  </a:cubicBezTo>
                  <a:close/>
                </a:path>
              </a:pathLst>
            </a:custGeom>
            <a:noFill/>
            <a:ln w="11375" cap="flat" cmpd="sng">
              <a:solidFill>
                <a:schemeClr val="lt1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8"/>
            <p:cNvSpPr/>
            <p:nvPr/>
          </p:nvSpPr>
          <p:spPr>
            <a:xfrm>
              <a:off x="1667943" y="442532"/>
              <a:ext cx="205329" cy="194942"/>
            </a:xfrm>
            <a:custGeom>
              <a:avLst/>
              <a:gdLst/>
              <a:ahLst/>
              <a:cxnLst/>
              <a:rect l="l" t="t" r="r" b="b"/>
              <a:pathLst>
                <a:path w="2115" h="2008" fill="none" extrusionOk="0">
                  <a:moveTo>
                    <a:pt x="1874" y="776"/>
                  </a:moveTo>
                  <a:cubicBezTo>
                    <a:pt x="2115" y="1445"/>
                    <a:pt x="1446" y="2007"/>
                    <a:pt x="776" y="1900"/>
                  </a:cubicBezTo>
                  <a:cubicBezTo>
                    <a:pt x="428" y="1793"/>
                    <a:pt x="214" y="1552"/>
                    <a:pt x="107" y="1231"/>
                  </a:cubicBezTo>
                  <a:cubicBezTo>
                    <a:pt x="0" y="562"/>
                    <a:pt x="536" y="0"/>
                    <a:pt x="1205" y="107"/>
                  </a:cubicBezTo>
                  <a:cubicBezTo>
                    <a:pt x="1553" y="214"/>
                    <a:pt x="1767" y="455"/>
                    <a:pt x="1874" y="776"/>
                  </a:cubicBezTo>
                  <a:close/>
                </a:path>
              </a:pathLst>
            </a:custGeom>
            <a:noFill/>
            <a:ln w="11375" cap="flat" cmpd="sng">
              <a:solidFill>
                <a:schemeClr val="lt1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978"/>
    </mc:Choice>
    <mc:Fallback xmlns="">
      <p:transition spd="slow" advTm="11978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5" name="Add-in 4" title="Microsoft Power BI">
                <a:extLst>
                  <a:ext uri="{FF2B5EF4-FFF2-40B4-BE49-F238E27FC236}">
                    <a16:creationId xmlns:a16="http://schemas.microsoft.com/office/drawing/2014/main" id="{7B8AA95A-4970-51D2-9072-960B4E7029E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94027781"/>
                  </p:ext>
                </p:extLst>
              </p:nvPr>
            </p:nvGraphicFramePr>
            <p:xfrm>
              <a:off x="0" y="0"/>
              <a:ext cx="9144000" cy="51435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5" name="Add-in 4" title="Microsoft Power BI">
                <a:extLst>
                  <a:ext uri="{FF2B5EF4-FFF2-40B4-BE49-F238E27FC236}">
                    <a16:creationId xmlns:a16="http://schemas.microsoft.com/office/drawing/2014/main" id="{7B8AA95A-4970-51D2-9072-960B4E7029E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9144000" cy="51435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2215424"/>
      </p:ext>
    </p:extLst>
  </p:cSld>
  <p:clrMapOvr>
    <a:masterClrMapping/>
  </p:clrMapOvr>
</p:sld>
</file>

<file path=ppt/theme/theme1.xml><?xml version="1.0" encoding="utf-8"?>
<a:theme xmlns:a="http://schemas.openxmlformats.org/drawingml/2006/main" name="E-Commerce Business Plan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EF7B7E"/>
      </a:accent1>
      <a:accent2>
        <a:srgbClr val="313265"/>
      </a:accent2>
      <a:accent3>
        <a:srgbClr val="1E1C40"/>
      </a:accent3>
      <a:accent4>
        <a:srgbClr val="EF7B7E"/>
      </a:accent4>
      <a:accent5>
        <a:srgbClr val="313265"/>
      </a:accent5>
      <a:accent6>
        <a:srgbClr val="1E1C40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webextensions/webextension1.xml><?xml version="1.0" encoding="utf-8"?>
<we:webextension xmlns:we="http://schemas.microsoft.com/office/webextensions/webextension/2010/11" id="{11E6D204-0F4D-4B55-8626-CBB45BB53256}">
  <we:reference id="wa200003233" version="2.0.0.3" store="en-US" storeType="OMEX"/>
  <we:alternateReferences>
    <we:reference id="WA200003233" version="2.0.0.3" store="WA200003233" storeType="OMEX"/>
  </we:alternateReferences>
  <we:properties>
    <we:property name="pptInsertionSessionID" value="&quot;B622A0BB-317F-483C-8F3C-6BBDD0C58ABF&quot;"/>
    <we:property name="reportUrl" value="&quot;/groups/me/reports/06c2c74e-0121-42bc-8f03-8056297ccb8c/ReportSection?bookmarkGuid=505f4a6b-2cdc-4ee0-bc64-0a7f7613980d&amp;bookmarkUsage=1&amp;ctid=15830474-cef0-4326-88db-96e5ab019d8a&amp;fromEntryPoint=export&quot;"/>
    <we:property name="reportName" value="&quot;Wk10-INTO&quot;"/>
    <we:property name="reportState" value="&quot;CONNECTED&quot;"/>
    <we:property name="embedUrl" value="&quot;/reportEmbed?reportId=06c2c74e-0121-42bc-8f03-8056297ccb8c&amp;config=eyJjbHVzdGVyVXJsIjoiaHR0cHM6Ly9XQUJJLVVLLVNPVVRILUMtUFJJTUFSWS1yZWRpcmVjdC5hbmFseXNpcy53aW5kb3dzLm5ldCIsImVtYmVkRmVhdHVyZXMiOnsibW9kZXJuRW1iZWQiOnRydWUsInVzYWdlTWV0cmljc1ZOZXh0Ijp0cnVlfX0%3D&amp;disableSensitivityBanner=true&quot;"/>
    <we:property name="pageName" value="&quot;ReportSection&quot;"/>
    <we:property name="pageDisplayName" value="&quot;Page 1&quot;"/>
    <we:property name="datasetId" value="&quot;094ba506-a536-4f51-84af-9f49e1688a86&quot;"/>
    <we:property name="backgroundColor" value="&quot;#FFFFFF&quot;"/>
    <we:property name="bookmark" value="&quot;H4sIAAAAAAAAA+1YbU/kNhD+K5W/3JdV5bw4L3yDPdAh9ShlEVVVodXYniy5y8Zbx6FQlP9e29lwBywsoIVbVf2UZDwez/PMeDzODZFls6jg+gjmSHbInlJf56C//hSQEanvyoIgpgkUHDBiuczjII5jq6UWplR1Q3ZuiAE9Q3NWNi1UzqAV/kkYZ0UeF4lVp4LaWXmC5HxEoKqOYeZ0CqgaHJEF6kbVUJX/YG/CDhndYjcieLWolAa30MSAQbfYpVW339bB4OfI+gHClJc4QWF66QkulDbD94gUZWXsFDeVX+9fLbR17mbAeOAHLbgCgBVRIuMIaMAhTO1Mc71wOrvyEmqBknh/NDb98jdkrKp27t/278gnqtUCT7DwQ7UpzbU1c6oWbPoRDJDOIjvWyuL2A38gaC+7UH+PNVqYkuwE3bmVND0K7/xdXI4IT9ZY1QbKeomwYJkNUpDmGbAsSfJM8NDLV5KwcYAhfT5C2o3We7A7m2mcwQB5/03cO6zN9MSt4QcO2npJcfDQZR+Usp5Vy1T9FofTHkllQzG+AG3cDuFfbLQc6XaW0hL13rXn/WOphzCGo3vO/2jE3fmwpaz+l+/yb2w5mCndI9hwZpx3Th6FNBUsoSKCPBcZppynzs6ThDcXYJ93yHa2RC6kjENJQeYZD1MmxKttQZJkCS0iYAnmIo5z6+NaWwavDFdXD61ljAuZs1BKxoOMRpHA+PVb9F3SZfdyNh2rxmxgfwjQcqu3xuNYXZaOCJWiyHguIE2zFHiMgci2PHybrG9bH78nS5uvDDSWYURplAZJEMjEvib/H5Fr3DtQGstZPZ2YVmJtA3+XXPqfPSnXA/+BB2bIQy5llsWMRylmTEY0WJvK1vbRbVvsVM6GhtoyfKDV3Csv7wVNy/9q0WK4T/5kGLDvvw0vT1lyYV6Fb0T6fKCOxwlWlsDnE9Z/eOv3y8DR5PToM7HC5fpFiZUkbpFf3y2/HnfvM8oS6umnT9PDWijr4Mo+zNJEdpgPdU9S6ArCSwj9/QI1LvmsZTlgObznebNJyr3nwCt8fO5tWnWdL8tvVVVvXdrWuvr8zmpbPF6fuS/vKaq2sbUIZe/j9h8KT/WI73kYfNtxvkYkMkoCHrA850gjBlFM1995Hr+n5BmLmW1y8ygMwjTJUypee4Na+S9oW3uutfnaVKWwR+f3KMkc9cxDkm4hh2LRL1RiP66kH0YP8ob8Urr/Tt72GVStM/thD5pSfFjWRPfzpxrS/IG5xuhSmIn3cjg0nzTu/7UN5bZ7JEm98gvOgpf2K4whQpynnKEIIhmlvL9Ib/Hd6S3K3bZfoZ7TnDgRl0WR0ZiDpCySQkoZwGvrjc+PVftJtaZZgMBjqHHFRrApAbV0zL8g/bvuX6oEk5cAFwAA&quot;"/>
    <we:property name="initialStateBookmark" value="&quot;H4sIAAAAAAAAA+1YWU/kOBD+Kyu/zEtr5RzOwRv0gAbNciyNWK1WqFW2K01mQtzrOCwMyn9f2+kww9UNCJjWap+SlO1yfV8dLueayLKZV3C1D+dINsiWUl/PQX/9JSAjUi9kBwef9zaPPk/3N/e2rVjNTanqhmxcEwN6huakbFqonAYr/Ot0RKCqDmHmvgqoGhyROepG1VCV37CfbIeMbrEbEbycV0qDUzkxYNCpvbDT7bfdO/g1sjuCMOUFTlCYXnqEc6XN8D0iRVkZu8Qt5Vfbl3NtzbgezN/xg1DwAoAVUSLjCGjAIUztSnM1d3M25QXUAiXx9mhs+u2vyVhV7bl/274ln6hWCzzCwg/VpjRXVs2xmrPpRzBAOovsUCuL2w/8iaC97Ez9M9ZoYUqyEXSnVtL0KLzxt3E5IjxZY1UbKOsFwoJlEcuDNM+AZUmSZ4KHXv4gCa8OMKRPR0i70WoLNmczjTMYIG+/iXm7tZkeuT38wE5bLygO7pvsnVLWs2oRqt/9cNwjqawrxmegjcsF/sV6y5FuVyktUW9ded4/lnpwYzi6Y/zPRtydDill53/5If7GloOZ0j2CV46M087Jo5CmgiVURJDnIsOU89TpWUp4cwb2eYtsp0vkQso4lBRknvEwZUK8WBckSZbQIgKWYC7iOLc2rtRl8NJwdXlfW8a4kDkLpWQ8yGgUCYxfnqLvEi6bF7PpWDXmFfJDgJZrnRqPY3VROiJUiiLjuYA0zVLgMQYiW3P3vWZ9W3v/LS1tvjLQWIYRpVEaJEEgE/ua/H9ErjBvR2ksZ/V0YlqJtXX8bXLpf/akXA38Jx6YIQ+5lFkWMx6lmDEZ0WBlKFvd+zdtsZtyMjTUluEdrc795EXL37T87xYthrvkT4YB+/778LJMk3PzQ/hGpI8H6nicYGUJfDph/YfXfrcM7E+O9/eIFS72L0qsJHGbHLxbfD1u3h7KEurpp0/T3Vooa+CDfZiliWww7+qepNAVhOcQ+scZalzwWctywLJ7x/LmNSn3lgOv8PG1N2HVdb4sv1VVvTFpXevq0zurdbF4deQ+v6eo2sbWIpS9jet/KCzrEd/zMPiecb5GJDJKAh6wPOdIIwZRTFffeR6/p+QZi5ltcvMoDMI0yVMqXnqDYpwVeVwkQRxT238FcZ7g2vZcK+O1qUphj84fUZJz1DMPSbqNHIp5v1GJ/biSfhg9yGvyW+n+O3ndJ1C1Tu2HLWhK8WFRE93Pn2oI83vqGqNLYSbeyuHQXKrc/2sbym33SJD6yc84C57brzCGCHGecoYiiGSU8v4ivcZ3p7cod+t+hXpKc+JEXBZFRmMOkrJICillAC+tNz4+Hson1ZpmDgIPocYHEsGGBNTSMf+08B85a8pFc7JkgfsBfZMuXfcv7uAM9wsXAAA=&quot;"/>
    <we:property name="isFiltersActionButtonVisible" value="true"/>
    <we:property name="reportEmbeddedTime" value="&quot;2023-04-20T13:15:28.093Z&quot;"/>
    <we:property name="creatorTenantId" value="&quot;15830474-cef0-4326-88db-96e5ab019d8a&quot;"/>
    <we:property name="creatorUserId" value="&quot;1003200274503C11&quot;"/>
    <we:property name="creatorSessionId" value="&quot;4998b544-eeb7-4c2b-9fd5-e8b85e1138d0&quot;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185</Words>
  <Application>Microsoft Office PowerPoint</Application>
  <PresentationFormat>On-screen Show (16:9)</PresentationFormat>
  <Paragraphs>43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Calibri</vt:lpstr>
      <vt:lpstr>Cambria Math</vt:lpstr>
      <vt:lpstr>Oswald</vt:lpstr>
      <vt:lpstr>Arial</vt:lpstr>
      <vt:lpstr>Raleway</vt:lpstr>
      <vt:lpstr>E-Commerce Business Plan By Slidesgo</vt:lpstr>
      <vt:lpstr>TOP 5 CANDIDATES FOR INTO’S US EXPANSION</vt:lpstr>
      <vt:lpstr>Understanding what makes an institution a potential partner</vt:lpstr>
      <vt:lpstr>1</vt:lpstr>
      <vt:lpstr>Reduction of International Students over time</vt:lpstr>
      <vt:lpstr>Low Average Costs against Household Incomes</vt:lpstr>
      <vt:lpstr>Thank you!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E-COMMERCE BUSINESS PLAN</dc:title>
  <dc:creator>Marof Rahman</dc:creator>
  <cp:lastModifiedBy>Marof Rahman</cp:lastModifiedBy>
  <cp:revision>19</cp:revision>
  <dcterms:modified xsi:type="dcterms:W3CDTF">2023-04-20T14:41:45Z</dcterms:modified>
</cp:coreProperties>
</file>