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p:cViewPr varScale="1">
        <p:scale>
          <a:sx n="104" d="100"/>
          <a:sy n="104" d="100"/>
        </p:scale>
        <p:origin x="89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9919CA-0C75-4AA6-B63C-977F1992E1E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DC5669C-A525-4BA0-A880-9066FC8748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DB1F07F-1CDD-4F25-B8F7-9F481360949F}"/>
              </a:ext>
            </a:extLst>
          </p:cNvPr>
          <p:cNvSpPr>
            <a:spLocks noGrp="1"/>
          </p:cNvSpPr>
          <p:nvPr>
            <p:ph type="dt" sz="half" idx="10"/>
          </p:nvPr>
        </p:nvSpPr>
        <p:spPr/>
        <p:txBody>
          <a:bodyPr/>
          <a:lstStyle/>
          <a:p>
            <a:fld id="{DEBECC88-922E-44A7-A124-7184FBF25E1E}" type="datetimeFigureOut">
              <a:rPr kumimoji="1" lang="ja-JP" altLang="en-US" smtClean="0"/>
              <a:t>2021/4/20</a:t>
            </a:fld>
            <a:endParaRPr kumimoji="1" lang="ja-JP" altLang="en-US"/>
          </a:p>
        </p:txBody>
      </p:sp>
      <p:sp>
        <p:nvSpPr>
          <p:cNvPr id="5" name="フッター プレースホルダー 4">
            <a:extLst>
              <a:ext uri="{FF2B5EF4-FFF2-40B4-BE49-F238E27FC236}">
                <a16:creationId xmlns:a16="http://schemas.microsoft.com/office/drawing/2014/main" id="{05B85FB7-D134-460C-BB6C-4525C1B160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69DD8B2-0FCA-412C-885A-2E89226BDEE0}"/>
              </a:ext>
            </a:extLst>
          </p:cNvPr>
          <p:cNvSpPr>
            <a:spLocks noGrp="1"/>
          </p:cNvSpPr>
          <p:nvPr>
            <p:ph type="sldNum" sz="quarter" idx="12"/>
          </p:nvPr>
        </p:nvSpPr>
        <p:spPr/>
        <p:txBody>
          <a:bodyPr/>
          <a:lstStyle/>
          <a:p>
            <a:fld id="{5C84E382-B15E-47F5-8351-D283F0701898}" type="slidenum">
              <a:rPr kumimoji="1" lang="ja-JP" altLang="en-US" smtClean="0"/>
              <a:t>‹#›</a:t>
            </a:fld>
            <a:endParaRPr kumimoji="1" lang="ja-JP" altLang="en-US"/>
          </a:p>
        </p:txBody>
      </p:sp>
    </p:spTree>
    <p:extLst>
      <p:ext uri="{BB962C8B-B14F-4D97-AF65-F5344CB8AC3E}">
        <p14:creationId xmlns:p14="http://schemas.microsoft.com/office/powerpoint/2010/main" val="3445642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3AFD0B-7610-4954-A462-D2101C76200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B9F8029-AC9E-44E3-9704-2795CFA172F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2B609A-0998-476C-B6B4-934D8BF082DA}"/>
              </a:ext>
            </a:extLst>
          </p:cNvPr>
          <p:cNvSpPr>
            <a:spLocks noGrp="1"/>
          </p:cNvSpPr>
          <p:nvPr>
            <p:ph type="dt" sz="half" idx="10"/>
          </p:nvPr>
        </p:nvSpPr>
        <p:spPr/>
        <p:txBody>
          <a:bodyPr/>
          <a:lstStyle/>
          <a:p>
            <a:fld id="{DEBECC88-922E-44A7-A124-7184FBF25E1E}" type="datetimeFigureOut">
              <a:rPr kumimoji="1" lang="ja-JP" altLang="en-US" smtClean="0"/>
              <a:t>2021/4/20</a:t>
            </a:fld>
            <a:endParaRPr kumimoji="1" lang="ja-JP" altLang="en-US"/>
          </a:p>
        </p:txBody>
      </p:sp>
      <p:sp>
        <p:nvSpPr>
          <p:cNvPr id="5" name="フッター プレースホルダー 4">
            <a:extLst>
              <a:ext uri="{FF2B5EF4-FFF2-40B4-BE49-F238E27FC236}">
                <a16:creationId xmlns:a16="http://schemas.microsoft.com/office/drawing/2014/main" id="{C41479E0-2F75-4D01-9E6E-7C56708B0D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416451-02C6-4519-A048-095C3C1D1EC0}"/>
              </a:ext>
            </a:extLst>
          </p:cNvPr>
          <p:cNvSpPr>
            <a:spLocks noGrp="1"/>
          </p:cNvSpPr>
          <p:nvPr>
            <p:ph type="sldNum" sz="quarter" idx="12"/>
          </p:nvPr>
        </p:nvSpPr>
        <p:spPr/>
        <p:txBody>
          <a:bodyPr/>
          <a:lstStyle/>
          <a:p>
            <a:fld id="{5C84E382-B15E-47F5-8351-D283F0701898}" type="slidenum">
              <a:rPr kumimoji="1" lang="ja-JP" altLang="en-US" smtClean="0"/>
              <a:t>‹#›</a:t>
            </a:fld>
            <a:endParaRPr kumimoji="1" lang="ja-JP" altLang="en-US"/>
          </a:p>
        </p:txBody>
      </p:sp>
    </p:spTree>
    <p:extLst>
      <p:ext uri="{BB962C8B-B14F-4D97-AF65-F5344CB8AC3E}">
        <p14:creationId xmlns:p14="http://schemas.microsoft.com/office/powerpoint/2010/main" val="3103926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F62FEA6-3E5B-4E22-8398-CA94180762D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A3DC43C-4FBC-4FA2-A0D0-71DE315CA24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0373D77-E020-4FDB-A5BF-11427DD61BEA}"/>
              </a:ext>
            </a:extLst>
          </p:cNvPr>
          <p:cNvSpPr>
            <a:spLocks noGrp="1"/>
          </p:cNvSpPr>
          <p:nvPr>
            <p:ph type="dt" sz="half" idx="10"/>
          </p:nvPr>
        </p:nvSpPr>
        <p:spPr/>
        <p:txBody>
          <a:bodyPr/>
          <a:lstStyle/>
          <a:p>
            <a:fld id="{DEBECC88-922E-44A7-A124-7184FBF25E1E}" type="datetimeFigureOut">
              <a:rPr kumimoji="1" lang="ja-JP" altLang="en-US" smtClean="0"/>
              <a:t>2021/4/20</a:t>
            </a:fld>
            <a:endParaRPr kumimoji="1" lang="ja-JP" altLang="en-US"/>
          </a:p>
        </p:txBody>
      </p:sp>
      <p:sp>
        <p:nvSpPr>
          <p:cNvPr id="5" name="フッター プレースホルダー 4">
            <a:extLst>
              <a:ext uri="{FF2B5EF4-FFF2-40B4-BE49-F238E27FC236}">
                <a16:creationId xmlns:a16="http://schemas.microsoft.com/office/drawing/2014/main" id="{392FD405-2BCB-4E2F-A003-18DC8B5495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7FFD732-1865-4971-9184-226B30504AB7}"/>
              </a:ext>
            </a:extLst>
          </p:cNvPr>
          <p:cNvSpPr>
            <a:spLocks noGrp="1"/>
          </p:cNvSpPr>
          <p:nvPr>
            <p:ph type="sldNum" sz="quarter" idx="12"/>
          </p:nvPr>
        </p:nvSpPr>
        <p:spPr/>
        <p:txBody>
          <a:bodyPr/>
          <a:lstStyle/>
          <a:p>
            <a:fld id="{5C84E382-B15E-47F5-8351-D283F0701898}" type="slidenum">
              <a:rPr kumimoji="1" lang="ja-JP" altLang="en-US" smtClean="0"/>
              <a:t>‹#›</a:t>
            </a:fld>
            <a:endParaRPr kumimoji="1" lang="ja-JP" altLang="en-US"/>
          </a:p>
        </p:txBody>
      </p:sp>
    </p:spTree>
    <p:extLst>
      <p:ext uri="{BB962C8B-B14F-4D97-AF65-F5344CB8AC3E}">
        <p14:creationId xmlns:p14="http://schemas.microsoft.com/office/powerpoint/2010/main" val="380300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B5AA79-D944-4525-AA79-9865FB69C67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60B454B-9BDC-40B6-ABA3-E7D85CD8A9F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0B67660-4155-4508-B2EB-2C4C1A6C6A5B}"/>
              </a:ext>
            </a:extLst>
          </p:cNvPr>
          <p:cNvSpPr>
            <a:spLocks noGrp="1"/>
          </p:cNvSpPr>
          <p:nvPr>
            <p:ph type="dt" sz="half" idx="10"/>
          </p:nvPr>
        </p:nvSpPr>
        <p:spPr/>
        <p:txBody>
          <a:bodyPr/>
          <a:lstStyle/>
          <a:p>
            <a:fld id="{DEBECC88-922E-44A7-A124-7184FBF25E1E}" type="datetimeFigureOut">
              <a:rPr kumimoji="1" lang="ja-JP" altLang="en-US" smtClean="0"/>
              <a:t>2021/4/20</a:t>
            </a:fld>
            <a:endParaRPr kumimoji="1" lang="ja-JP" altLang="en-US"/>
          </a:p>
        </p:txBody>
      </p:sp>
      <p:sp>
        <p:nvSpPr>
          <p:cNvPr id="5" name="フッター プレースホルダー 4">
            <a:extLst>
              <a:ext uri="{FF2B5EF4-FFF2-40B4-BE49-F238E27FC236}">
                <a16:creationId xmlns:a16="http://schemas.microsoft.com/office/drawing/2014/main" id="{055CEBD3-0A5D-4217-9998-0BBA80A9BCB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11CF70D-A989-426A-B9C5-2FF7F3C99D6E}"/>
              </a:ext>
            </a:extLst>
          </p:cNvPr>
          <p:cNvSpPr>
            <a:spLocks noGrp="1"/>
          </p:cNvSpPr>
          <p:nvPr>
            <p:ph type="sldNum" sz="quarter" idx="12"/>
          </p:nvPr>
        </p:nvSpPr>
        <p:spPr/>
        <p:txBody>
          <a:bodyPr/>
          <a:lstStyle/>
          <a:p>
            <a:fld id="{5C84E382-B15E-47F5-8351-D283F0701898}" type="slidenum">
              <a:rPr kumimoji="1" lang="ja-JP" altLang="en-US" smtClean="0"/>
              <a:t>‹#›</a:t>
            </a:fld>
            <a:endParaRPr kumimoji="1" lang="ja-JP" altLang="en-US"/>
          </a:p>
        </p:txBody>
      </p:sp>
    </p:spTree>
    <p:extLst>
      <p:ext uri="{BB962C8B-B14F-4D97-AF65-F5344CB8AC3E}">
        <p14:creationId xmlns:p14="http://schemas.microsoft.com/office/powerpoint/2010/main" val="3796909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BC209-D2EB-43B8-BE07-2F3587A7D55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1146C91-6C27-4E69-B434-D5B5DD8F60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AA36229-9117-4F6E-BB8D-234BD97A4C3C}"/>
              </a:ext>
            </a:extLst>
          </p:cNvPr>
          <p:cNvSpPr>
            <a:spLocks noGrp="1"/>
          </p:cNvSpPr>
          <p:nvPr>
            <p:ph type="dt" sz="half" idx="10"/>
          </p:nvPr>
        </p:nvSpPr>
        <p:spPr/>
        <p:txBody>
          <a:bodyPr/>
          <a:lstStyle/>
          <a:p>
            <a:fld id="{DEBECC88-922E-44A7-A124-7184FBF25E1E}" type="datetimeFigureOut">
              <a:rPr kumimoji="1" lang="ja-JP" altLang="en-US" smtClean="0"/>
              <a:t>2021/4/20</a:t>
            </a:fld>
            <a:endParaRPr kumimoji="1" lang="ja-JP" altLang="en-US"/>
          </a:p>
        </p:txBody>
      </p:sp>
      <p:sp>
        <p:nvSpPr>
          <p:cNvPr id="5" name="フッター プレースホルダー 4">
            <a:extLst>
              <a:ext uri="{FF2B5EF4-FFF2-40B4-BE49-F238E27FC236}">
                <a16:creationId xmlns:a16="http://schemas.microsoft.com/office/drawing/2014/main" id="{B5D63910-3EB3-4FEE-827C-DBECDF6352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FB0DBA-3261-41A9-BF67-7F428D615C83}"/>
              </a:ext>
            </a:extLst>
          </p:cNvPr>
          <p:cNvSpPr>
            <a:spLocks noGrp="1"/>
          </p:cNvSpPr>
          <p:nvPr>
            <p:ph type="sldNum" sz="quarter" idx="12"/>
          </p:nvPr>
        </p:nvSpPr>
        <p:spPr/>
        <p:txBody>
          <a:bodyPr/>
          <a:lstStyle/>
          <a:p>
            <a:fld id="{5C84E382-B15E-47F5-8351-D283F0701898}" type="slidenum">
              <a:rPr kumimoji="1" lang="ja-JP" altLang="en-US" smtClean="0"/>
              <a:t>‹#›</a:t>
            </a:fld>
            <a:endParaRPr kumimoji="1" lang="ja-JP" altLang="en-US"/>
          </a:p>
        </p:txBody>
      </p:sp>
    </p:spTree>
    <p:extLst>
      <p:ext uri="{BB962C8B-B14F-4D97-AF65-F5344CB8AC3E}">
        <p14:creationId xmlns:p14="http://schemas.microsoft.com/office/powerpoint/2010/main" val="2638557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735553-E10E-4E98-9C95-A682E39EEC4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BB04ED-61CE-4C1B-A4B0-D712F0D02BB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4145967-14D3-401F-B14D-4B80085B91E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096DCD9-078A-4A0D-A56B-62537D6A4837}"/>
              </a:ext>
            </a:extLst>
          </p:cNvPr>
          <p:cNvSpPr>
            <a:spLocks noGrp="1"/>
          </p:cNvSpPr>
          <p:nvPr>
            <p:ph type="dt" sz="half" idx="10"/>
          </p:nvPr>
        </p:nvSpPr>
        <p:spPr/>
        <p:txBody>
          <a:bodyPr/>
          <a:lstStyle/>
          <a:p>
            <a:fld id="{DEBECC88-922E-44A7-A124-7184FBF25E1E}" type="datetimeFigureOut">
              <a:rPr kumimoji="1" lang="ja-JP" altLang="en-US" smtClean="0"/>
              <a:t>2021/4/20</a:t>
            </a:fld>
            <a:endParaRPr kumimoji="1" lang="ja-JP" altLang="en-US"/>
          </a:p>
        </p:txBody>
      </p:sp>
      <p:sp>
        <p:nvSpPr>
          <p:cNvPr id="6" name="フッター プレースホルダー 5">
            <a:extLst>
              <a:ext uri="{FF2B5EF4-FFF2-40B4-BE49-F238E27FC236}">
                <a16:creationId xmlns:a16="http://schemas.microsoft.com/office/drawing/2014/main" id="{CB3A7596-3EA6-4BFE-AAEA-2C9BBE9AF04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CFF23B2-755C-4CE7-ADC3-23DA6722A146}"/>
              </a:ext>
            </a:extLst>
          </p:cNvPr>
          <p:cNvSpPr>
            <a:spLocks noGrp="1"/>
          </p:cNvSpPr>
          <p:nvPr>
            <p:ph type="sldNum" sz="quarter" idx="12"/>
          </p:nvPr>
        </p:nvSpPr>
        <p:spPr/>
        <p:txBody>
          <a:bodyPr/>
          <a:lstStyle/>
          <a:p>
            <a:fld id="{5C84E382-B15E-47F5-8351-D283F0701898}" type="slidenum">
              <a:rPr kumimoji="1" lang="ja-JP" altLang="en-US" smtClean="0"/>
              <a:t>‹#›</a:t>
            </a:fld>
            <a:endParaRPr kumimoji="1" lang="ja-JP" altLang="en-US"/>
          </a:p>
        </p:txBody>
      </p:sp>
    </p:spTree>
    <p:extLst>
      <p:ext uri="{BB962C8B-B14F-4D97-AF65-F5344CB8AC3E}">
        <p14:creationId xmlns:p14="http://schemas.microsoft.com/office/powerpoint/2010/main" val="2044606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3EF17-116F-4AB5-9292-6E55829F024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A79F22-D0D6-495A-A2F6-76FB9B5A94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35CCE5-3989-4773-B4B3-56DFFC1630B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960D6C1-3C9D-4509-A281-1354D71CA7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97CDD4C-B9E2-425E-A6F0-944C00C6D6F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526DE9-89E8-4E43-81F0-1FFF822FBCFF}"/>
              </a:ext>
            </a:extLst>
          </p:cNvPr>
          <p:cNvSpPr>
            <a:spLocks noGrp="1"/>
          </p:cNvSpPr>
          <p:nvPr>
            <p:ph type="dt" sz="half" idx="10"/>
          </p:nvPr>
        </p:nvSpPr>
        <p:spPr/>
        <p:txBody>
          <a:bodyPr/>
          <a:lstStyle/>
          <a:p>
            <a:fld id="{DEBECC88-922E-44A7-A124-7184FBF25E1E}" type="datetimeFigureOut">
              <a:rPr kumimoji="1" lang="ja-JP" altLang="en-US" smtClean="0"/>
              <a:t>2021/4/20</a:t>
            </a:fld>
            <a:endParaRPr kumimoji="1" lang="ja-JP" altLang="en-US"/>
          </a:p>
        </p:txBody>
      </p:sp>
      <p:sp>
        <p:nvSpPr>
          <p:cNvPr id="8" name="フッター プレースホルダー 7">
            <a:extLst>
              <a:ext uri="{FF2B5EF4-FFF2-40B4-BE49-F238E27FC236}">
                <a16:creationId xmlns:a16="http://schemas.microsoft.com/office/drawing/2014/main" id="{8A1A095D-D8D4-4143-A060-EDD400A93AD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876537E-4063-4557-8CD1-2A99AEA50BF4}"/>
              </a:ext>
            </a:extLst>
          </p:cNvPr>
          <p:cNvSpPr>
            <a:spLocks noGrp="1"/>
          </p:cNvSpPr>
          <p:nvPr>
            <p:ph type="sldNum" sz="quarter" idx="12"/>
          </p:nvPr>
        </p:nvSpPr>
        <p:spPr/>
        <p:txBody>
          <a:bodyPr/>
          <a:lstStyle/>
          <a:p>
            <a:fld id="{5C84E382-B15E-47F5-8351-D283F0701898}" type="slidenum">
              <a:rPr kumimoji="1" lang="ja-JP" altLang="en-US" smtClean="0"/>
              <a:t>‹#›</a:t>
            </a:fld>
            <a:endParaRPr kumimoji="1" lang="ja-JP" altLang="en-US"/>
          </a:p>
        </p:txBody>
      </p:sp>
    </p:spTree>
    <p:extLst>
      <p:ext uri="{BB962C8B-B14F-4D97-AF65-F5344CB8AC3E}">
        <p14:creationId xmlns:p14="http://schemas.microsoft.com/office/powerpoint/2010/main" val="2274504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83AD21-9049-4FBB-95E3-6F0EB7854F4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70F185F-6A3E-498E-ABD6-902144EFA74D}"/>
              </a:ext>
            </a:extLst>
          </p:cNvPr>
          <p:cNvSpPr>
            <a:spLocks noGrp="1"/>
          </p:cNvSpPr>
          <p:nvPr>
            <p:ph type="dt" sz="half" idx="10"/>
          </p:nvPr>
        </p:nvSpPr>
        <p:spPr/>
        <p:txBody>
          <a:bodyPr/>
          <a:lstStyle/>
          <a:p>
            <a:fld id="{DEBECC88-922E-44A7-A124-7184FBF25E1E}" type="datetimeFigureOut">
              <a:rPr kumimoji="1" lang="ja-JP" altLang="en-US" smtClean="0"/>
              <a:t>2021/4/20</a:t>
            </a:fld>
            <a:endParaRPr kumimoji="1" lang="ja-JP" altLang="en-US"/>
          </a:p>
        </p:txBody>
      </p:sp>
      <p:sp>
        <p:nvSpPr>
          <p:cNvPr id="4" name="フッター プレースホルダー 3">
            <a:extLst>
              <a:ext uri="{FF2B5EF4-FFF2-40B4-BE49-F238E27FC236}">
                <a16:creationId xmlns:a16="http://schemas.microsoft.com/office/drawing/2014/main" id="{424EC805-50F4-43D0-87F5-9B94813F275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4107122-BB9A-4635-B416-548D316F0025}"/>
              </a:ext>
            </a:extLst>
          </p:cNvPr>
          <p:cNvSpPr>
            <a:spLocks noGrp="1"/>
          </p:cNvSpPr>
          <p:nvPr>
            <p:ph type="sldNum" sz="quarter" idx="12"/>
          </p:nvPr>
        </p:nvSpPr>
        <p:spPr/>
        <p:txBody>
          <a:bodyPr/>
          <a:lstStyle/>
          <a:p>
            <a:fld id="{5C84E382-B15E-47F5-8351-D283F0701898}" type="slidenum">
              <a:rPr kumimoji="1" lang="ja-JP" altLang="en-US" smtClean="0"/>
              <a:t>‹#›</a:t>
            </a:fld>
            <a:endParaRPr kumimoji="1" lang="ja-JP" altLang="en-US"/>
          </a:p>
        </p:txBody>
      </p:sp>
    </p:spTree>
    <p:extLst>
      <p:ext uri="{BB962C8B-B14F-4D97-AF65-F5344CB8AC3E}">
        <p14:creationId xmlns:p14="http://schemas.microsoft.com/office/powerpoint/2010/main" val="1906062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155D8E2-8DA2-401C-8AC9-D8E68622B020}"/>
              </a:ext>
            </a:extLst>
          </p:cNvPr>
          <p:cNvSpPr>
            <a:spLocks noGrp="1"/>
          </p:cNvSpPr>
          <p:nvPr>
            <p:ph type="dt" sz="half" idx="10"/>
          </p:nvPr>
        </p:nvSpPr>
        <p:spPr/>
        <p:txBody>
          <a:bodyPr/>
          <a:lstStyle/>
          <a:p>
            <a:fld id="{DEBECC88-922E-44A7-A124-7184FBF25E1E}" type="datetimeFigureOut">
              <a:rPr kumimoji="1" lang="ja-JP" altLang="en-US" smtClean="0"/>
              <a:t>2021/4/20</a:t>
            </a:fld>
            <a:endParaRPr kumimoji="1" lang="ja-JP" altLang="en-US"/>
          </a:p>
        </p:txBody>
      </p:sp>
      <p:sp>
        <p:nvSpPr>
          <p:cNvPr id="3" name="フッター プレースホルダー 2">
            <a:extLst>
              <a:ext uri="{FF2B5EF4-FFF2-40B4-BE49-F238E27FC236}">
                <a16:creationId xmlns:a16="http://schemas.microsoft.com/office/drawing/2014/main" id="{92520A68-228E-4F88-8E39-5BE9D0ACCD2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F6B5EE0-9E60-46EB-A4C2-DCF282117BC4}"/>
              </a:ext>
            </a:extLst>
          </p:cNvPr>
          <p:cNvSpPr>
            <a:spLocks noGrp="1"/>
          </p:cNvSpPr>
          <p:nvPr>
            <p:ph type="sldNum" sz="quarter" idx="12"/>
          </p:nvPr>
        </p:nvSpPr>
        <p:spPr/>
        <p:txBody>
          <a:bodyPr/>
          <a:lstStyle/>
          <a:p>
            <a:fld id="{5C84E382-B15E-47F5-8351-D283F0701898}" type="slidenum">
              <a:rPr kumimoji="1" lang="ja-JP" altLang="en-US" smtClean="0"/>
              <a:t>‹#›</a:t>
            </a:fld>
            <a:endParaRPr kumimoji="1" lang="ja-JP" altLang="en-US"/>
          </a:p>
        </p:txBody>
      </p:sp>
    </p:spTree>
    <p:extLst>
      <p:ext uri="{BB962C8B-B14F-4D97-AF65-F5344CB8AC3E}">
        <p14:creationId xmlns:p14="http://schemas.microsoft.com/office/powerpoint/2010/main" val="62943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6DB9D3-4DE4-4770-AD93-01C52FDF27C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AE53532-8898-4306-87F5-4081B6334C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0B9BB76-1EBC-4760-9784-40F5ED400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C407DE3-DF1F-4D7B-B4CE-8604C266A20F}"/>
              </a:ext>
            </a:extLst>
          </p:cNvPr>
          <p:cNvSpPr>
            <a:spLocks noGrp="1"/>
          </p:cNvSpPr>
          <p:nvPr>
            <p:ph type="dt" sz="half" idx="10"/>
          </p:nvPr>
        </p:nvSpPr>
        <p:spPr/>
        <p:txBody>
          <a:bodyPr/>
          <a:lstStyle/>
          <a:p>
            <a:fld id="{DEBECC88-922E-44A7-A124-7184FBF25E1E}" type="datetimeFigureOut">
              <a:rPr kumimoji="1" lang="ja-JP" altLang="en-US" smtClean="0"/>
              <a:t>2021/4/20</a:t>
            </a:fld>
            <a:endParaRPr kumimoji="1" lang="ja-JP" altLang="en-US"/>
          </a:p>
        </p:txBody>
      </p:sp>
      <p:sp>
        <p:nvSpPr>
          <p:cNvPr id="6" name="フッター プレースホルダー 5">
            <a:extLst>
              <a:ext uri="{FF2B5EF4-FFF2-40B4-BE49-F238E27FC236}">
                <a16:creationId xmlns:a16="http://schemas.microsoft.com/office/drawing/2014/main" id="{A667EC1D-7CB0-4CEE-B354-544EA8E15D3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086D322-0097-4002-9496-89411F550348}"/>
              </a:ext>
            </a:extLst>
          </p:cNvPr>
          <p:cNvSpPr>
            <a:spLocks noGrp="1"/>
          </p:cNvSpPr>
          <p:nvPr>
            <p:ph type="sldNum" sz="quarter" idx="12"/>
          </p:nvPr>
        </p:nvSpPr>
        <p:spPr/>
        <p:txBody>
          <a:bodyPr/>
          <a:lstStyle/>
          <a:p>
            <a:fld id="{5C84E382-B15E-47F5-8351-D283F0701898}" type="slidenum">
              <a:rPr kumimoji="1" lang="ja-JP" altLang="en-US" smtClean="0"/>
              <a:t>‹#›</a:t>
            </a:fld>
            <a:endParaRPr kumimoji="1" lang="ja-JP" altLang="en-US"/>
          </a:p>
        </p:txBody>
      </p:sp>
    </p:spTree>
    <p:extLst>
      <p:ext uri="{BB962C8B-B14F-4D97-AF65-F5344CB8AC3E}">
        <p14:creationId xmlns:p14="http://schemas.microsoft.com/office/powerpoint/2010/main" val="882459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9D82B2-D656-4D1C-9A47-B0DC2E830E4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562391D-BC5B-44F4-B297-552473FD95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45C5593-2474-46AA-BCA8-373304DB90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441203F-F17D-40C7-A4D3-46DD25314DF9}"/>
              </a:ext>
            </a:extLst>
          </p:cNvPr>
          <p:cNvSpPr>
            <a:spLocks noGrp="1"/>
          </p:cNvSpPr>
          <p:nvPr>
            <p:ph type="dt" sz="half" idx="10"/>
          </p:nvPr>
        </p:nvSpPr>
        <p:spPr/>
        <p:txBody>
          <a:bodyPr/>
          <a:lstStyle/>
          <a:p>
            <a:fld id="{DEBECC88-922E-44A7-A124-7184FBF25E1E}" type="datetimeFigureOut">
              <a:rPr kumimoji="1" lang="ja-JP" altLang="en-US" smtClean="0"/>
              <a:t>2021/4/20</a:t>
            </a:fld>
            <a:endParaRPr kumimoji="1" lang="ja-JP" altLang="en-US"/>
          </a:p>
        </p:txBody>
      </p:sp>
      <p:sp>
        <p:nvSpPr>
          <p:cNvPr id="6" name="フッター プレースホルダー 5">
            <a:extLst>
              <a:ext uri="{FF2B5EF4-FFF2-40B4-BE49-F238E27FC236}">
                <a16:creationId xmlns:a16="http://schemas.microsoft.com/office/drawing/2014/main" id="{AAB107D0-40BD-47C1-B36F-8DBB1BC7260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1FC99C-D697-4324-B8DF-28EB478B21FF}"/>
              </a:ext>
            </a:extLst>
          </p:cNvPr>
          <p:cNvSpPr>
            <a:spLocks noGrp="1"/>
          </p:cNvSpPr>
          <p:nvPr>
            <p:ph type="sldNum" sz="quarter" idx="12"/>
          </p:nvPr>
        </p:nvSpPr>
        <p:spPr/>
        <p:txBody>
          <a:bodyPr/>
          <a:lstStyle/>
          <a:p>
            <a:fld id="{5C84E382-B15E-47F5-8351-D283F0701898}" type="slidenum">
              <a:rPr kumimoji="1" lang="ja-JP" altLang="en-US" smtClean="0"/>
              <a:t>‹#›</a:t>
            </a:fld>
            <a:endParaRPr kumimoji="1" lang="ja-JP" altLang="en-US"/>
          </a:p>
        </p:txBody>
      </p:sp>
    </p:spTree>
    <p:extLst>
      <p:ext uri="{BB962C8B-B14F-4D97-AF65-F5344CB8AC3E}">
        <p14:creationId xmlns:p14="http://schemas.microsoft.com/office/powerpoint/2010/main" val="387970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D824AE0-EE34-4044-98D6-44880402E5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B87931-3AFE-4491-B8EE-AF920761E1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9295BE-B511-4A88-A2C5-9B1716A791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ECC88-922E-44A7-A124-7184FBF25E1E}" type="datetimeFigureOut">
              <a:rPr kumimoji="1" lang="ja-JP" altLang="en-US" smtClean="0"/>
              <a:t>2021/4/20</a:t>
            </a:fld>
            <a:endParaRPr kumimoji="1" lang="ja-JP" altLang="en-US"/>
          </a:p>
        </p:txBody>
      </p:sp>
      <p:sp>
        <p:nvSpPr>
          <p:cNvPr id="5" name="フッター プレースホルダー 4">
            <a:extLst>
              <a:ext uri="{FF2B5EF4-FFF2-40B4-BE49-F238E27FC236}">
                <a16:creationId xmlns:a16="http://schemas.microsoft.com/office/drawing/2014/main" id="{F21178CD-F88F-49F5-A84F-6E4EA69087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A2E1523-4107-4535-BE1C-5580873A7E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84E382-B15E-47F5-8351-D283F0701898}" type="slidenum">
              <a:rPr kumimoji="1" lang="ja-JP" altLang="en-US" smtClean="0"/>
              <a:t>‹#›</a:t>
            </a:fld>
            <a:endParaRPr kumimoji="1" lang="ja-JP" altLang="en-US"/>
          </a:p>
        </p:txBody>
      </p:sp>
    </p:spTree>
    <p:extLst>
      <p:ext uri="{BB962C8B-B14F-4D97-AF65-F5344CB8AC3E}">
        <p14:creationId xmlns:p14="http://schemas.microsoft.com/office/powerpoint/2010/main" val="1026239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C64664-193C-4ADA-8D92-DF8C87C2994B}"/>
              </a:ext>
            </a:extLst>
          </p:cNvPr>
          <p:cNvSpPr>
            <a:spLocks noGrp="1"/>
          </p:cNvSpPr>
          <p:nvPr>
            <p:ph type="ctrTitle"/>
          </p:nvPr>
        </p:nvSpPr>
        <p:spPr>
          <a:xfrm>
            <a:off x="1524000" y="1134720"/>
            <a:ext cx="9144000" cy="2387600"/>
          </a:xfrm>
        </p:spPr>
        <p:txBody>
          <a:bodyPr/>
          <a:lstStyle/>
          <a:p>
            <a:r>
              <a:rPr kumimoji="1" lang="ja-JP" altLang="en-US" dirty="0"/>
              <a:t>回帰分析</a:t>
            </a:r>
          </a:p>
        </p:txBody>
      </p:sp>
      <p:sp>
        <p:nvSpPr>
          <p:cNvPr id="3" name="字幕 2">
            <a:extLst>
              <a:ext uri="{FF2B5EF4-FFF2-40B4-BE49-F238E27FC236}">
                <a16:creationId xmlns:a16="http://schemas.microsoft.com/office/drawing/2014/main" id="{52D5FF4F-3506-4BA5-8786-7AE7CE27716C}"/>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940469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458A73-85C4-41EE-9BB7-2EEA18E6FDDD}"/>
              </a:ext>
            </a:extLst>
          </p:cNvPr>
          <p:cNvSpPr>
            <a:spLocks noGrp="1"/>
          </p:cNvSpPr>
          <p:nvPr>
            <p:ph type="title"/>
          </p:nvPr>
        </p:nvSpPr>
        <p:spPr/>
        <p:txBody>
          <a:bodyPr/>
          <a:lstStyle/>
          <a:p>
            <a:r>
              <a:rPr kumimoji="1" lang="ja-JP" altLang="en-US" dirty="0"/>
              <a:t>回帰分析とは</a:t>
            </a:r>
          </a:p>
        </p:txBody>
      </p:sp>
      <p:sp>
        <p:nvSpPr>
          <p:cNvPr id="3" name="コンテンツ プレースホルダー 2">
            <a:extLst>
              <a:ext uri="{FF2B5EF4-FFF2-40B4-BE49-F238E27FC236}">
                <a16:creationId xmlns:a16="http://schemas.microsoft.com/office/drawing/2014/main" id="{40D37058-94A5-4AB5-9B38-A89FDA0CD5E7}"/>
              </a:ext>
            </a:extLst>
          </p:cNvPr>
          <p:cNvSpPr>
            <a:spLocks noGrp="1"/>
          </p:cNvSpPr>
          <p:nvPr>
            <p:ph idx="1"/>
          </p:nvPr>
        </p:nvSpPr>
        <p:spPr/>
        <p:txBody>
          <a:bodyPr/>
          <a:lstStyle/>
          <a:p>
            <a:pPr marL="0" indent="0">
              <a:buNone/>
            </a:pPr>
            <a:r>
              <a:rPr kumimoji="1" lang="ja-JP" altLang="en-US" dirty="0"/>
              <a:t>ある説明変数</a:t>
            </a:r>
            <a:r>
              <a:rPr kumimoji="1" lang="en-US" altLang="ja-JP" dirty="0"/>
              <a:t>(x)</a:t>
            </a:r>
            <a:r>
              <a:rPr kumimoji="1" lang="ja-JP" altLang="en-US" dirty="0"/>
              <a:t>に対して目的変数</a:t>
            </a:r>
            <a:r>
              <a:rPr kumimoji="1" lang="en-US" altLang="ja-JP" dirty="0"/>
              <a:t>(y)</a:t>
            </a:r>
            <a:r>
              <a:rPr kumimoji="1" lang="ja-JP" altLang="en-US" dirty="0"/>
              <a:t>がどうなっていくのかを予測していくアルゴリズム</a:t>
            </a:r>
          </a:p>
        </p:txBody>
      </p:sp>
    </p:spTree>
    <p:extLst>
      <p:ext uri="{BB962C8B-B14F-4D97-AF65-F5344CB8AC3E}">
        <p14:creationId xmlns:p14="http://schemas.microsoft.com/office/powerpoint/2010/main" val="110686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4208AA-0253-4F1F-99D0-23DEEA253526}"/>
              </a:ext>
            </a:extLst>
          </p:cNvPr>
          <p:cNvSpPr>
            <a:spLocks noGrp="1"/>
          </p:cNvSpPr>
          <p:nvPr>
            <p:ph type="title"/>
          </p:nvPr>
        </p:nvSpPr>
        <p:spPr/>
        <p:txBody>
          <a:bodyPr/>
          <a:lstStyle/>
          <a:p>
            <a:r>
              <a:rPr kumimoji="1" lang="ja-JP" altLang="en-US" dirty="0"/>
              <a:t>回帰分析の種類</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9270784-9FD7-449E-996B-412A48FA245F}"/>
                  </a:ext>
                </a:extLst>
              </p:cNvPr>
              <p:cNvSpPr>
                <a:spLocks noGrp="1"/>
              </p:cNvSpPr>
              <p:nvPr>
                <p:ph idx="1"/>
              </p:nvPr>
            </p:nvSpPr>
            <p:spPr/>
            <p:txBody>
              <a:bodyPr/>
              <a:lstStyle/>
              <a:p>
                <a:r>
                  <a:rPr kumimoji="1" lang="ja-JP" altLang="en-US" dirty="0"/>
                  <a:t>単回帰</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𝑥</m:t>
                      </m:r>
                    </m:oMath>
                  </m:oMathPara>
                </a14:m>
                <a:endParaRPr kumimoji="1" lang="en-US" altLang="ja-JP" dirty="0"/>
              </a:p>
              <a:p>
                <a:r>
                  <a:rPr lang="ja-JP" altLang="en-US" dirty="0"/>
                  <a:t>多項式回帰</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𝑦</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m:t>
                          </m:r>
                        </m:sub>
                      </m:s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r>
                        <a:rPr lang="en-US" altLang="ja-JP" i="1">
                          <a:latin typeface="Cambria Math" panose="02040503050406030204" pitchFamily="18" charset="0"/>
                        </a:rPr>
                        <m:t>…</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𝑛</m:t>
                          </m:r>
                        </m:sub>
                      </m:s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𝑛</m:t>
                          </m:r>
                        </m:sup>
                      </m:sSup>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𝑘</m:t>
                          </m:r>
                          <m:r>
                            <a:rPr lang="en-US" altLang="ja-JP" b="0" i="1" smtClean="0">
                              <a:latin typeface="Cambria Math" panose="02040503050406030204" pitchFamily="18" charset="0"/>
                            </a:rPr>
                            <m:t>=0</m:t>
                          </m:r>
                        </m:sub>
                        <m:sup>
                          <m:r>
                            <a:rPr lang="en-US" altLang="ja-JP" b="0" i="1" smtClean="0">
                              <a:latin typeface="Cambria Math" panose="02040503050406030204" pitchFamily="18" charset="0"/>
                            </a:rPr>
                            <m:t>𝑛</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𝑘</m:t>
                              </m:r>
                            </m:sub>
                          </m:s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𝑘</m:t>
                              </m:r>
                            </m:sup>
                          </m:sSup>
                        </m:e>
                      </m:nary>
                    </m:oMath>
                  </m:oMathPara>
                </a14:m>
                <a:endParaRPr lang="en-US" altLang="ja-JP" dirty="0"/>
              </a:p>
              <a:p>
                <a:r>
                  <a:rPr lang="ja-JP" altLang="en-US" dirty="0"/>
                  <a:t>重回帰</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𝑦</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a:rPr lang="en-US" altLang="ja-JP" i="1">
                          <a:latin typeface="Cambria Math" panose="02040503050406030204" pitchFamily="18" charset="0"/>
                        </a:rPr>
                        <m:t>…</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𝑛</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𝑛</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0</m:t>
                          </m:r>
                        </m:sub>
                      </m:sSub>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𝑘</m:t>
                          </m:r>
                          <m:r>
                            <a:rPr lang="en-US" altLang="ja-JP" b="0" i="1" smtClean="0">
                              <a:latin typeface="Cambria Math" panose="02040503050406030204" pitchFamily="18" charset="0"/>
                            </a:rPr>
                            <m:t>=</m:t>
                          </m:r>
                          <m:r>
                            <a:rPr lang="en-US" altLang="ja-JP" i="1">
                              <a:latin typeface="Cambria Math" panose="02040503050406030204" pitchFamily="18" charset="0"/>
                            </a:rPr>
                            <m:t>1</m:t>
                          </m:r>
                        </m:sub>
                        <m:sup>
                          <m:r>
                            <a:rPr lang="en-US" altLang="ja-JP" b="0" i="1" smtClean="0">
                              <a:latin typeface="Cambria Math" panose="02040503050406030204" pitchFamily="18" charset="0"/>
                            </a:rPr>
                            <m:t>𝑛</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𝑘</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𝑘</m:t>
                              </m:r>
                            </m:sub>
                          </m:sSub>
                        </m:e>
                      </m:nary>
                    </m:oMath>
                  </m:oMathPara>
                </a14:m>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99270784-9FD7-449E-996B-412A48FA245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41241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E50DB3-7506-4CD0-8F6B-F3DDDF94F3E7}"/>
              </a:ext>
            </a:extLst>
          </p:cNvPr>
          <p:cNvSpPr>
            <a:spLocks noGrp="1"/>
          </p:cNvSpPr>
          <p:nvPr>
            <p:ph type="title"/>
          </p:nvPr>
        </p:nvSpPr>
        <p:spPr/>
        <p:txBody>
          <a:bodyPr/>
          <a:lstStyle/>
          <a:p>
            <a:r>
              <a:rPr kumimoji="1" lang="ja-JP" altLang="en-US" dirty="0"/>
              <a:t>単回帰の考え方</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3C14161-29AF-4F87-B9C1-345000547072}"/>
                  </a:ext>
                </a:extLst>
              </p:cNvPr>
              <p:cNvSpPr>
                <a:spLocks noGrp="1"/>
              </p:cNvSpPr>
              <p:nvPr>
                <p:ph idx="1"/>
              </p:nvPr>
            </p:nvSpPr>
            <p:spPr/>
            <p:txBody>
              <a:bodyPr/>
              <a:lstStyle/>
              <a:p>
                <a:pPr marL="0" indent="0">
                  <a:buNone/>
                </a:pPr>
                <a:r>
                  <a:rPr lang="ja-JP" altLang="en-US" dirty="0"/>
                  <a:t>関数</a:t>
                </a:r>
                <a:r>
                  <a:rPr kumimoji="1" lang="ja-JP" altLang="en-US" dirty="0"/>
                  <a:t>の傾きと切片は最小二乗法により求める</a:t>
                </a:r>
                <a:endParaRPr kumimoji="1" lang="en-US" altLang="ja-JP" dirty="0"/>
              </a:p>
              <a:p>
                <a:pPr marL="0" indent="0">
                  <a:buNone/>
                </a:pPr>
                <a:r>
                  <a:rPr lang="ja-JP" altLang="en-US" dirty="0"/>
                  <a:t>→添付している別資料参照</a:t>
                </a:r>
                <a:endParaRPr lang="en-US" altLang="ja-JP" dirty="0"/>
              </a:p>
              <a:p>
                <a:pPr marL="0" indent="0">
                  <a:buNone/>
                </a:pPr>
                <a:endParaRPr lang="en-US" altLang="ja-JP" dirty="0"/>
              </a:p>
              <a:p>
                <a:pPr marL="0" indent="0">
                  <a:buNone/>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𝑦</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𝑆</m:t>
                              </m:r>
                            </m:e>
                            <m:sub>
                              <m:r>
                                <a:rPr lang="en-US" altLang="ja-JP" b="0" i="1" smtClean="0">
                                  <a:latin typeface="Cambria Math" panose="02040503050406030204" pitchFamily="18" charset="0"/>
                                </a:rPr>
                                <m:t>𝑥𝑦</m:t>
                              </m:r>
                            </m:sub>
                          </m:sSub>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𝑆</m:t>
                              </m:r>
                            </m:e>
                            <m:sub>
                              <m:r>
                                <a:rPr lang="en-US" altLang="ja-JP" b="0" i="1" smtClean="0">
                                  <a:latin typeface="Cambria Math" panose="02040503050406030204" pitchFamily="18" charset="0"/>
                                </a:rPr>
                                <m:t>𝑥𝑥</m:t>
                              </m:r>
                            </m:sub>
                          </m:sSub>
                        </m:den>
                      </m:f>
                      <m:r>
                        <a:rPr lang="en-US" altLang="ja-JP" b="0" i="1" smtClean="0">
                          <a:latin typeface="Cambria Math" panose="02040503050406030204" pitchFamily="18" charset="0"/>
                        </a:rPr>
                        <m:t>𝑥</m:t>
                      </m:r>
                      <m:r>
                        <a:rPr lang="en-US" altLang="ja-JP" b="0" i="1" smtClean="0">
                          <a:latin typeface="Cambria Math" panose="02040503050406030204" pitchFamily="18" charset="0"/>
                        </a:rPr>
                        <m:t>+</m:t>
                      </m:r>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𝑆</m:t>
                              </m:r>
                            </m:e>
                            <m:sub>
                              <m:r>
                                <a:rPr lang="en-US" altLang="ja-JP" b="0" i="1" smtClean="0">
                                  <a:latin typeface="Cambria Math" panose="02040503050406030204" pitchFamily="18" charset="0"/>
                                </a:rPr>
                                <m:t>𝑥𝑦</m:t>
                              </m:r>
                            </m:sub>
                          </m:sSub>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𝑆</m:t>
                              </m:r>
                            </m:e>
                            <m:sub>
                              <m:r>
                                <a:rPr lang="en-US" altLang="ja-JP" b="0" i="1" smtClean="0">
                                  <a:latin typeface="Cambria Math" panose="02040503050406030204" pitchFamily="18" charset="0"/>
                                </a:rPr>
                                <m:t>𝑥𝑥</m:t>
                              </m:r>
                            </m:sub>
                          </m:sSub>
                        </m:den>
                      </m:f>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𝑥</m:t>
                          </m:r>
                        </m:e>
                      </m:acc>
                    </m:oMath>
                  </m:oMathPara>
                </a14:m>
                <a:endParaRPr lang="en-US" altLang="ja-JP" dirty="0"/>
              </a:p>
              <a:p>
                <a:pPr marL="0" indent="0">
                  <a:buNone/>
                </a:pPr>
                <a:endParaRPr kumimoji="1" lang="en-US" altLang="ja-JP" dirty="0"/>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23C14161-29AF-4F87-B9C1-34500054707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EC3295B6-3FE3-4728-B2CA-61884647A54D}"/>
              </a:ext>
            </a:extLst>
          </p:cNvPr>
          <p:cNvPicPr>
            <a:picLocks noChangeAspect="1"/>
          </p:cNvPicPr>
          <p:nvPr/>
        </p:nvPicPr>
        <p:blipFill>
          <a:blip r:embed="rId3"/>
          <a:stretch>
            <a:fillRect/>
          </a:stretch>
        </p:blipFill>
        <p:spPr>
          <a:xfrm>
            <a:off x="6096000" y="3064758"/>
            <a:ext cx="4913116" cy="3793242"/>
          </a:xfrm>
          <a:prstGeom prst="rect">
            <a:avLst/>
          </a:prstGeom>
        </p:spPr>
      </p:pic>
      <p:sp>
        <p:nvSpPr>
          <p:cNvPr id="5" name="テキスト ボックス 4">
            <a:extLst>
              <a:ext uri="{FF2B5EF4-FFF2-40B4-BE49-F238E27FC236}">
                <a16:creationId xmlns:a16="http://schemas.microsoft.com/office/drawing/2014/main" id="{B3B76E0C-8D71-4CF6-B09F-31CD42C7B771}"/>
              </a:ext>
            </a:extLst>
          </p:cNvPr>
          <p:cNvSpPr txBox="1"/>
          <p:nvPr/>
        </p:nvSpPr>
        <p:spPr>
          <a:xfrm>
            <a:off x="6535018" y="2695426"/>
            <a:ext cx="4035079" cy="369332"/>
          </a:xfrm>
          <a:prstGeom prst="rect">
            <a:avLst/>
          </a:prstGeom>
          <a:noFill/>
        </p:spPr>
        <p:txBody>
          <a:bodyPr wrap="none" rtlCol="0">
            <a:spAutoFit/>
          </a:bodyPr>
          <a:lstStyle/>
          <a:p>
            <a:r>
              <a:rPr kumimoji="1" lang="en-US" altLang="ja-JP" dirty="0"/>
              <a:t>GDP</a:t>
            </a:r>
            <a:r>
              <a:rPr kumimoji="1" lang="ja-JP" altLang="en-US" dirty="0"/>
              <a:t>成長率と政府支出</a:t>
            </a:r>
            <a:r>
              <a:rPr kumimoji="1" lang="en-US" altLang="ja-JP" dirty="0"/>
              <a:t>(</a:t>
            </a:r>
            <a:r>
              <a:rPr kumimoji="1" lang="ja-JP" altLang="en-US" dirty="0"/>
              <a:t>出典：</a:t>
            </a:r>
            <a:r>
              <a:rPr kumimoji="1" lang="en-US" altLang="ja-JP" dirty="0"/>
              <a:t>OECD)</a:t>
            </a:r>
            <a:endParaRPr kumimoji="1" lang="ja-JP" altLang="en-US" dirty="0"/>
          </a:p>
        </p:txBody>
      </p:sp>
    </p:spTree>
    <p:extLst>
      <p:ext uri="{BB962C8B-B14F-4D97-AF65-F5344CB8AC3E}">
        <p14:creationId xmlns:p14="http://schemas.microsoft.com/office/powerpoint/2010/main" val="1716685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35E6ED-CCBD-44C8-8261-D2CC3575B29C}"/>
              </a:ext>
            </a:extLst>
          </p:cNvPr>
          <p:cNvSpPr>
            <a:spLocks noGrp="1"/>
          </p:cNvSpPr>
          <p:nvPr>
            <p:ph type="title"/>
          </p:nvPr>
        </p:nvSpPr>
        <p:spPr/>
        <p:txBody>
          <a:bodyPr/>
          <a:lstStyle/>
          <a:p>
            <a:r>
              <a:rPr kumimoji="1" lang="ja-JP" altLang="en-US" dirty="0"/>
              <a:t>単回帰の欠点</a:t>
            </a:r>
          </a:p>
        </p:txBody>
      </p:sp>
      <p:sp>
        <p:nvSpPr>
          <p:cNvPr id="3" name="コンテンツ プレースホルダー 2">
            <a:extLst>
              <a:ext uri="{FF2B5EF4-FFF2-40B4-BE49-F238E27FC236}">
                <a16:creationId xmlns:a16="http://schemas.microsoft.com/office/drawing/2014/main" id="{31C1B868-F536-4DD2-B2A7-02C3094C1ECA}"/>
              </a:ext>
            </a:extLst>
          </p:cNvPr>
          <p:cNvSpPr>
            <a:spLocks noGrp="1"/>
          </p:cNvSpPr>
          <p:nvPr>
            <p:ph idx="1"/>
          </p:nvPr>
        </p:nvSpPr>
        <p:spPr/>
        <p:txBody>
          <a:bodyPr/>
          <a:lstStyle/>
          <a:p>
            <a:pPr marL="0" indent="0">
              <a:buNone/>
            </a:pPr>
            <a:r>
              <a:rPr lang="ja-JP" altLang="en-US" dirty="0"/>
              <a:t>一次関数では予測できないプロットをする散布図だと単回帰では予測できない</a:t>
            </a:r>
            <a:endParaRPr lang="en-US" altLang="ja-JP" dirty="0"/>
          </a:p>
          <a:p>
            <a:pPr marL="0" indent="0">
              <a:buNone/>
            </a:pPr>
            <a:r>
              <a:rPr kumimoji="1" lang="ja-JP" altLang="en-US" dirty="0"/>
              <a:t>例</a:t>
            </a:r>
            <a:endParaRPr kumimoji="1" lang="en-US" altLang="ja-JP" dirty="0"/>
          </a:p>
          <a:p>
            <a:pPr marL="0" indent="0">
              <a:buNone/>
            </a:pPr>
            <a:endParaRPr kumimoji="1" lang="ja-JP" altLang="en-US" dirty="0"/>
          </a:p>
        </p:txBody>
      </p:sp>
      <p:pic>
        <p:nvPicPr>
          <p:cNvPr id="4" name="図 3">
            <a:extLst>
              <a:ext uri="{FF2B5EF4-FFF2-40B4-BE49-F238E27FC236}">
                <a16:creationId xmlns:a16="http://schemas.microsoft.com/office/drawing/2014/main" id="{CE4C823A-6A08-4C62-8C78-1CEDCB8117E3}"/>
              </a:ext>
            </a:extLst>
          </p:cNvPr>
          <p:cNvPicPr>
            <a:picLocks noChangeAspect="1"/>
          </p:cNvPicPr>
          <p:nvPr/>
        </p:nvPicPr>
        <p:blipFill>
          <a:blip r:embed="rId2"/>
          <a:stretch>
            <a:fillRect/>
          </a:stretch>
        </p:blipFill>
        <p:spPr>
          <a:xfrm>
            <a:off x="838200" y="3284019"/>
            <a:ext cx="4782958" cy="3027881"/>
          </a:xfrm>
          <a:prstGeom prst="rect">
            <a:avLst/>
          </a:prstGeom>
        </p:spPr>
      </p:pic>
      <p:sp>
        <p:nvSpPr>
          <p:cNvPr id="5" name="テキスト ボックス 4">
            <a:extLst>
              <a:ext uri="{FF2B5EF4-FFF2-40B4-BE49-F238E27FC236}">
                <a16:creationId xmlns:a16="http://schemas.microsoft.com/office/drawing/2014/main" id="{17CDD1A7-7509-4E6F-8040-E58A1972E329}"/>
              </a:ext>
            </a:extLst>
          </p:cNvPr>
          <p:cNvSpPr txBox="1"/>
          <p:nvPr/>
        </p:nvSpPr>
        <p:spPr>
          <a:xfrm>
            <a:off x="7481763" y="4536349"/>
            <a:ext cx="3057247" cy="523220"/>
          </a:xfrm>
          <a:prstGeom prst="rect">
            <a:avLst/>
          </a:prstGeom>
          <a:noFill/>
        </p:spPr>
        <p:txBody>
          <a:bodyPr wrap="none" rtlCol="0">
            <a:spAutoFit/>
          </a:bodyPr>
          <a:lstStyle/>
          <a:p>
            <a:r>
              <a:rPr kumimoji="1" lang="ja-JP" altLang="en-US" sz="2800" dirty="0"/>
              <a:t>三次関数に見える</a:t>
            </a:r>
          </a:p>
        </p:txBody>
      </p:sp>
      <p:sp>
        <p:nvSpPr>
          <p:cNvPr id="6" name="矢印: 左 5">
            <a:extLst>
              <a:ext uri="{FF2B5EF4-FFF2-40B4-BE49-F238E27FC236}">
                <a16:creationId xmlns:a16="http://schemas.microsoft.com/office/drawing/2014/main" id="{787BA7D1-66DC-4187-982B-1C6B8B760DF6}"/>
              </a:ext>
            </a:extLst>
          </p:cNvPr>
          <p:cNvSpPr/>
          <p:nvPr/>
        </p:nvSpPr>
        <p:spPr>
          <a:xfrm>
            <a:off x="5889199" y="4329011"/>
            <a:ext cx="1248354" cy="8746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EE20BED-CBF2-4430-B53E-49F0360548B4}"/>
              </a:ext>
            </a:extLst>
          </p:cNvPr>
          <p:cNvSpPr/>
          <p:nvPr/>
        </p:nvSpPr>
        <p:spPr>
          <a:xfrm>
            <a:off x="5889199" y="5598100"/>
            <a:ext cx="6231172" cy="923330"/>
          </a:xfrm>
          <a:prstGeom prst="rect">
            <a:avLst/>
          </a:prstGeom>
        </p:spPr>
        <p:txBody>
          <a:bodyPr wrap="square">
            <a:spAutoFit/>
          </a:bodyPr>
          <a:lstStyle/>
          <a:p>
            <a:r>
              <a:rPr lang="ja-JP" altLang="en-US" dirty="0"/>
              <a:t>出典</a:t>
            </a:r>
            <a:endParaRPr lang="en-US" altLang="ja-JP" dirty="0"/>
          </a:p>
          <a:p>
            <a:endParaRPr lang="en-US" altLang="ja-JP" dirty="0"/>
          </a:p>
          <a:p>
            <a:r>
              <a:rPr lang="ja-JP" altLang="en-US" dirty="0"/>
              <a:t>https://www.slideshare.net/ShinyaShimizu/ss-11623505</a:t>
            </a:r>
          </a:p>
        </p:txBody>
      </p:sp>
    </p:spTree>
    <p:extLst>
      <p:ext uri="{BB962C8B-B14F-4D97-AF65-F5344CB8AC3E}">
        <p14:creationId xmlns:p14="http://schemas.microsoft.com/office/powerpoint/2010/main" val="3605956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DC884D-9420-4E65-B029-86EA59ACBA58}"/>
              </a:ext>
            </a:extLst>
          </p:cNvPr>
          <p:cNvSpPr>
            <a:spLocks noGrp="1"/>
          </p:cNvSpPr>
          <p:nvPr>
            <p:ph type="title"/>
          </p:nvPr>
        </p:nvSpPr>
        <p:spPr/>
        <p:txBody>
          <a:bodyPr/>
          <a:lstStyle/>
          <a:p>
            <a:r>
              <a:rPr kumimoji="1" lang="ja-JP" altLang="en-US" dirty="0"/>
              <a:t>そこで多項式回帰を使うと</a:t>
            </a:r>
          </a:p>
        </p:txBody>
      </p:sp>
      <p:sp>
        <p:nvSpPr>
          <p:cNvPr id="3" name="コンテンツ プレースホルダー 2">
            <a:extLst>
              <a:ext uri="{FF2B5EF4-FFF2-40B4-BE49-F238E27FC236}">
                <a16:creationId xmlns:a16="http://schemas.microsoft.com/office/drawing/2014/main" id="{C01FCE81-1A8D-4866-B5C2-92BD1BC19758}"/>
              </a:ext>
            </a:extLst>
          </p:cNvPr>
          <p:cNvSpPr>
            <a:spLocks noGrp="1"/>
          </p:cNvSpPr>
          <p:nvPr>
            <p:ph idx="1"/>
          </p:nvPr>
        </p:nvSpPr>
        <p:spPr/>
        <p:txBody>
          <a:bodyPr/>
          <a:lstStyle/>
          <a:p>
            <a:pPr marL="0" indent="0" algn="ctr">
              <a:buNone/>
            </a:pPr>
            <a:r>
              <a:rPr kumimoji="1" lang="ja-JP" altLang="en-US" dirty="0"/>
              <a:t>三次関数でそれっぽくなる</a:t>
            </a:r>
          </a:p>
        </p:txBody>
      </p:sp>
      <p:pic>
        <p:nvPicPr>
          <p:cNvPr id="4" name="図 3">
            <a:extLst>
              <a:ext uri="{FF2B5EF4-FFF2-40B4-BE49-F238E27FC236}">
                <a16:creationId xmlns:a16="http://schemas.microsoft.com/office/drawing/2014/main" id="{4E95309F-22EB-4FD5-B52A-637BCF615732}"/>
              </a:ext>
            </a:extLst>
          </p:cNvPr>
          <p:cNvPicPr>
            <a:picLocks noChangeAspect="1"/>
          </p:cNvPicPr>
          <p:nvPr/>
        </p:nvPicPr>
        <p:blipFill rotWithShape="1">
          <a:blip r:embed="rId2"/>
          <a:srcRect l="18456" t="63768" r="54087" b="8174"/>
          <a:stretch/>
        </p:blipFill>
        <p:spPr>
          <a:xfrm>
            <a:off x="2423434" y="2337683"/>
            <a:ext cx="7345131" cy="4222143"/>
          </a:xfrm>
          <a:prstGeom prst="rect">
            <a:avLst/>
          </a:prstGeom>
        </p:spPr>
      </p:pic>
    </p:spTree>
    <p:extLst>
      <p:ext uri="{BB962C8B-B14F-4D97-AF65-F5344CB8AC3E}">
        <p14:creationId xmlns:p14="http://schemas.microsoft.com/office/powerpoint/2010/main" val="3960955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A31948-1B86-425B-A5DC-F2EC9EBBDE49}"/>
              </a:ext>
            </a:extLst>
          </p:cNvPr>
          <p:cNvSpPr>
            <a:spLocks noGrp="1"/>
          </p:cNvSpPr>
          <p:nvPr>
            <p:ph type="title"/>
          </p:nvPr>
        </p:nvSpPr>
        <p:spPr/>
        <p:txBody>
          <a:bodyPr/>
          <a:lstStyle/>
          <a:p>
            <a:r>
              <a:rPr kumimoji="1" lang="ja-JP" altLang="en-US" dirty="0"/>
              <a:t>説明変数が複数あったら？</a:t>
            </a:r>
          </a:p>
        </p:txBody>
      </p:sp>
      <p:sp>
        <p:nvSpPr>
          <p:cNvPr id="3" name="コンテンツ プレースホルダー 2">
            <a:extLst>
              <a:ext uri="{FF2B5EF4-FFF2-40B4-BE49-F238E27FC236}">
                <a16:creationId xmlns:a16="http://schemas.microsoft.com/office/drawing/2014/main" id="{4B9BC06F-2766-4A81-86CC-A37E31E579D7}"/>
              </a:ext>
            </a:extLst>
          </p:cNvPr>
          <p:cNvSpPr>
            <a:spLocks noGrp="1"/>
          </p:cNvSpPr>
          <p:nvPr>
            <p:ph idx="1"/>
          </p:nvPr>
        </p:nvSpPr>
        <p:spPr/>
        <p:txBody>
          <a:bodyPr/>
          <a:lstStyle/>
          <a:p>
            <a:pPr marL="0" indent="0">
              <a:buNone/>
            </a:pPr>
            <a:r>
              <a:rPr lang="ja-JP" altLang="en-US" dirty="0"/>
              <a:t>ある事象</a:t>
            </a:r>
            <a:r>
              <a:rPr lang="en-US" altLang="ja-JP" dirty="0"/>
              <a:t>y</a:t>
            </a:r>
            <a:r>
              <a:rPr lang="ja-JP" altLang="en-US" dirty="0"/>
              <a:t>があって、色々な説明変数の中で何が大きな影響を与えているか？</a:t>
            </a:r>
            <a:endParaRPr kumimoji="1" lang="ja-JP" altLang="en-US" dirty="0"/>
          </a:p>
        </p:txBody>
      </p:sp>
      <p:pic>
        <p:nvPicPr>
          <p:cNvPr id="4" name="図 3">
            <a:extLst>
              <a:ext uri="{FF2B5EF4-FFF2-40B4-BE49-F238E27FC236}">
                <a16:creationId xmlns:a16="http://schemas.microsoft.com/office/drawing/2014/main" id="{68FF7968-5526-4E35-99B9-C1DECAB9D999}"/>
              </a:ext>
            </a:extLst>
          </p:cNvPr>
          <p:cNvPicPr>
            <a:picLocks noChangeAspect="1"/>
          </p:cNvPicPr>
          <p:nvPr/>
        </p:nvPicPr>
        <p:blipFill rotWithShape="1">
          <a:blip r:embed="rId2"/>
          <a:srcRect l="9316" t="9687"/>
          <a:stretch/>
        </p:blipFill>
        <p:spPr>
          <a:xfrm>
            <a:off x="3060803" y="2329732"/>
            <a:ext cx="4238493" cy="4528268"/>
          </a:xfrm>
          <a:prstGeom prst="rect">
            <a:avLst/>
          </a:prstGeom>
        </p:spPr>
      </p:pic>
      <p:sp>
        <p:nvSpPr>
          <p:cNvPr id="5" name="正方形/長方形 4">
            <a:extLst>
              <a:ext uri="{FF2B5EF4-FFF2-40B4-BE49-F238E27FC236}">
                <a16:creationId xmlns:a16="http://schemas.microsoft.com/office/drawing/2014/main" id="{B0721413-1403-4C62-9ECD-E504B808E9A3}"/>
              </a:ext>
            </a:extLst>
          </p:cNvPr>
          <p:cNvSpPr/>
          <p:nvPr/>
        </p:nvSpPr>
        <p:spPr>
          <a:xfrm>
            <a:off x="7299297" y="5963483"/>
            <a:ext cx="4608954" cy="646331"/>
          </a:xfrm>
          <a:prstGeom prst="rect">
            <a:avLst/>
          </a:prstGeom>
        </p:spPr>
        <p:txBody>
          <a:bodyPr wrap="none">
            <a:spAutoFit/>
          </a:bodyPr>
          <a:lstStyle/>
          <a:p>
            <a:r>
              <a:rPr lang="ja-JP" altLang="en-US" dirty="0"/>
              <a:t>出典</a:t>
            </a:r>
            <a:endParaRPr lang="en-US" altLang="ja-JP" dirty="0"/>
          </a:p>
          <a:p>
            <a:r>
              <a:rPr lang="ja-JP" altLang="en-US" dirty="0"/>
              <a:t>https://markezine.jp/article/detail/16294</a:t>
            </a:r>
          </a:p>
        </p:txBody>
      </p:sp>
    </p:spTree>
    <p:extLst>
      <p:ext uri="{BB962C8B-B14F-4D97-AF65-F5344CB8AC3E}">
        <p14:creationId xmlns:p14="http://schemas.microsoft.com/office/powerpoint/2010/main" val="246654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34791E-7DAB-441C-B352-F461279B6E1A}"/>
              </a:ext>
            </a:extLst>
          </p:cNvPr>
          <p:cNvSpPr>
            <a:spLocks noGrp="1"/>
          </p:cNvSpPr>
          <p:nvPr>
            <p:ph type="title"/>
          </p:nvPr>
        </p:nvSpPr>
        <p:spPr/>
        <p:txBody>
          <a:bodyPr/>
          <a:lstStyle/>
          <a:p>
            <a:r>
              <a:rPr kumimoji="1" lang="ja-JP" altLang="en-US" dirty="0"/>
              <a:t>説明変数が複数あったら？</a:t>
            </a:r>
          </a:p>
        </p:txBody>
      </p:sp>
      <p:sp>
        <p:nvSpPr>
          <p:cNvPr id="3" name="コンテンツ プレースホルダー 2">
            <a:extLst>
              <a:ext uri="{FF2B5EF4-FFF2-40B4-BE49-F238E27FC236}">
                <a16:creationId xmlns:a16="http://schemas.microsoft.com/office/drawing/2014/main" id="{6A2D3594-ED24-4540-A48A-0D1B33B05C1E}"/>
              </a:ext>
            </a:extLst>
          </p:cNvPr>
          <p:cNvSpPr>
            <a:spLocks noGrp="1"/>
          </p:cNvSpPr>
          <p:nvPr>
            <p:ph idx="1"/>
          </p:nvPr>
        </p:nvSpPr>
        <p:spPr/>
        <p:txBody>
          <a:bodyPr/>
          <a:lstStyle/>
          <a:p>
            <a:pPr marL="0" indent="0" algn="ctr">
              <a:buNone/>
            </a:pPr>
            <a:r>
              <a:rPr kumimoji="1" lang="en-US" altLang="ja-JP" dirty="0"/>
              <a:t>EXCEL</a:t>
            </a:r>
            <a:r>
              <a:rPr kumimoji="1" lang="ja-JP" altLang="en-US" dirty="0"/>
              <a:t>で重回帰分析をした結果</a:t>
            </a:r>
          </a:p>
        </p:txBody>
      </p:sp>
      <p:pic>
        <p:nvPicPr>
          <p:cNvPr id="5" name="図 4">
            <a:extLst>
              <a:ext uri="{FF2B5EF4-FFF2-40B4-BE49-F238E27FC236}">
                <a16:creationId xmlns:a16="http://schemas.microsoft.com/office/drawing/2014/main" id="{CC759C8D-B2ED-470F-B88C-736806848C39}"/>
              </a:ext>
            </a:extLst>
          </p:cNvPr>
          <p:cNvPicPr>
            <a:picLocks noChangeAspect="1"/>
          </p:cNvPicPr>
          <p:nvPr/>
        </p:nvPicPr>
        <p:blipFill>
          <a:blip r:embed="rId2"/>
          <a:stretch>
            <a:fillRect/>
          </a:stretch>
        </p:blipFill>
        <p:spPr>
          <a:xfrm>
            <a:off x="2068167" y="2313393"/>
            <a:ext cx="7608570" cy="4265410"/>
          </a:xfrm>
          <a:prstGeom prst="rect">
            <a:avLst/>
          </a:prstGeom>
        </p:spPr>
      </p:pic>
      <p:sp>
        <p:nvSpPr>
          <p:cNvPr id="6" name="楕円 5">
            <a:extLst>
              <a:ext uri="{FF2B5EF4-FFF2-40B4-BE49-F238E27FC236}">
                <a16:creationId xmlns:a16="http://schemas.microsoft.com/office/drawing/2014/main" id="{D88D57D6-A54F-4523-9137-F167D8D97A1F}"/>
              </a:ext>
            </a:extLst>
          </p:cNvPr>
          <p:cNvSpPr/>
          <p:nvPr/>
        </p:nvSpPr>
        <p:spPr>
          <a:xfrm>
            <a:off x="1948070" y="5239909"/>
            <a:ext cx="2043485" cy="5168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左 6">
            <a:extLst>
              <a:ext uri="{FF2B5EF4-FFF2-40B4-BE49-F238E27FC236}">
                <a16:creationId xmlns:a16="http://schemas.microsoft.com/office/drawing/2014/main" id="{7582C289-FCCD-4574-9AED-4FDCDA3AA125}"/>
              </a:ext>
            </a:extLst>
          </p:cNvPr>
          <p:cNvSpPr/>
          <p:nvPr/>
        </p:nvSpPr>
        <p:spPr>
          <a:xfrm>
            <a:off x="4031311" y="4949686"/>
            <a:ext cx="1351722" cy="109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083A033-F7B8-4357-934D-C3F984E31949}"/>
              </a:ext>
            </a:extLst>
          </p:cNvPr>
          <p:cNvSpPr txBox="1"/>
          <p:nvPr/>
        </p:nvSpPr>
        <p:spPr>
          <a:xfrm>
            <a:off x="5422789" y="5239909"/>
            <a:ext cx="3775393" cy="523220"/>
          </a:xfrm>
          <a:prstGeom prst="rect">
            <a:avLst/>
          </a:prstGeom>
          <a:solidFill>
            <a:schemeClr val="bg1"/>
          </a:solidFill>
        </p:spPr>
        <p:txBody>
          <a:bodyPr wrap="none" rtlCol="0">
            <a:spAutoFit/>
          </a:bodyPr>
          <a:lstStyle/>
          <a:p>
            <a:r>
              <a:rPr kumimoji="1" lang="ja-JP" altLang="en-US" sz="2800" dirty="0"/>
              <a:t>接客が一番大きな要因</a:t>
            </a:r>
          </a:p>
        </p:txBody>
      </p:sp>
    </p:spTree>
    <p:extLst>
      <p:ext uri="{BB962C8B-B14F-4D97-AF65-F5344CB8AC3E}">
        <p14:creationId xmlns:p14="http://schemas.microsoft.com/office/powerpoint/2010/main" val="3904606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C3AB14-624F-43BC-B8DA-65621D8455EC}"/>
              </a:ext>
            </a:extLst>
          </p:cNvPr>
          <p:cNvSpPr>
            <a:spLocks noGrp="1"/>
          </p:cNvSpPr>
          <p:nvPr>
            <p:ph type="title"/>
          </p:nvPr>
        </p:nvSpPr>
        <p:spPr/>
        <p:txBody>
          <a:bodyPr/>
          <a:lstStyle/>
          <a:p>
            <a:r>
              <a:rPr kumimoji="1" lang="ja-JP" altLang="en-US" dirty="0"/>
              <a:t>重回帰分析の式</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6476D1-4242-4CE7-BBB6-73374D8AA84F}"/>
                  </a:ext>
                </a:extLst>
              </p:cNvPr>
              <p:cNvSpPr>
                <a:spLocks noGrp="1"/>
              </p:cNvSpPr>
              <p:nvPr>
                <p:ph idx="1"/>
              </p:nvPr>
            </p:nvSpPr>
            <p:spPr/>
            <p:txBody>
              <a:bodyPr/>
              <a:lstStyle/>
              <a:p>
                <a:pPr marL="0" indent="0">
                  <a:buNone/>
                </a:pPr>
                <a:r>
                  <a:rPr kumimoji="1" lang="ja-JP" altLang="en-US" dirty="0"/>
                  <a:t>以上の結果から売り上げのモデルはこのようになる</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=76.58+141.96</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+88.81</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−2.227</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−44.14</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4</m:t>
                          </m:r>
                        </m:sub>
                      </m:sSub>
                    </m:oMath>
                  </m:oMathPara>
                </a14:m>
                <a:endParaRPr kumimoji="1" lang="en-US" altLang="ja-JP" dirty="0"/>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76476D1-4242-4CE7-BBB6-73374D8AA84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6DB6B269-DA1C-4D68-A3DF-069341C712C0}"/>
              </a:ext>
            </a:extLst>
          </p:cNvPr>
          <p:cNvSpPr txBox="1"/>
          <p:nvPr/>
        </p:nvSpPr>
        <p:spPr>
          <a:xfrm>
            <a:off x="4094922" y="2623932"/>
            <a:ext cx="800219" cy="461665"/>
          </a:xfrm>
          <a:prstGeom prst="rect">
            <a:avLst/>
          </a:prstGeom>
          <a:noFill/>
        </p:spPr>
        <p:txBody>
          <a:bodyPr wrap="none" rtlCol="0">
            <a:spAutoFit/>
          </a:bodyPr>
          <a:lstStyle/>
          <a:p>
            <a:r>
              <a:rPr lang="ja-JP" altLang="en-US" sz="2400" dirty="0"/>
              <a:t>接客</a:t>
            </a:r>
            <a:endParaRPr kumimoji="1" lang="ja-JP" altLang="en-US" sz="2400" dirty="0"/>
          </a:p>
        </p:txBody>
      </p:sp>
      <p:sp>
        <p:nvSpPr>
          <p:cNvPr id="5" name="テキスト ボックス 4">
            <a:extLst>
              <a:ext uri="{FF2B5EF4-FFF2-40B4-BE49-F238E27FC236}">
                <a16:creationId xmlns:a16="http://schemas.microsoft.com/office/drawing/2014/main" id="{0CA9F130-FB57-4207-A87A-26FB3D272E60}"/>
              </a:ext>
            </a:extLst>
          </p:cNvPr>
          <p:cNvSpPr txBox="1"/>
          <p:nvPr/>
        </p:nvSpPr>
        <p:spPr>
          <a:xfrm>
            <a:off x="5766021" y="2623932"/>
            <a:ext cx="1107996" cy="461665"/>
          </a:xfrm>
          <a:prstGeom prst="rect">
            <a:avLst/>
          </a:prstGeom>
          <a:noFill/>
        </p:spPr>
        <p:txBody>
          <a:bodyPr wrap="none" rtlCol="0">
            <a:spAutoFit/>
          </a:bodyPr>
          <a:lstStyle/>
          <a:p>
            <a:r>
              <a:rPr kumimoji="1" lang="ja-JP" altLang="en-US" sz="2400" dirty="0"/>
              <a:t>品揃え</a:t>
            </a:r>
          </a:p>
        </p:txBody>
      </p:sp>
      <p:sp>
        <p:nvSpPr>
          <p:cNvPr id="6" name="テキスト ボックス 5">
            <a:extLst>
              <a:ext uri="{FF2B5EF4-FFF2-40B4-BE49-F238E27FC236}">
                <a16:creationId xmlns:a16="http://schemas.microsoft.com/office/drawing/2014/main" id="{DBEEF082-4EB2-4AC6-963B-00206E5B1020}"/>
              </a:ext>
            </a:extLst>
          </p:cNvPr>
          <p:cNvSpPr txBox="1"/>
          <p:nvPr/>
        </p:nvSpPr>
        <p:spPr>
          <a:xfrm>
            <a:off x="7491454" y="2623932"/>
            <a:ext cx="800219" cy="461665"/>
          </a:xfrm>
          <a:prstGeom prst="rect">
            <a:avLst/>
          </a:prstGeom>
          <a:noFill/>
        </p:spPr>
        <p:txBody>
          <a:bodyPr wrap="none" rtlCol="0">
            <a:spAutoFit/>
          </a:bodyPr>
          <a:lstStyle/>
          <a:p>
            <a:r>
              <a:rPr kumimoji="1" lang="ja-JP" altLang="en-US" sz="2400" dirty="0"/>
              <a:t>面積</a:t>
            </a:r>
          </a:p>
        </p:txBody>
      </p:sp>
      <p:sp>
        <p:nvSpPr>
          <p:cNvPr id="7" name="テキスト ボックス 6">
            <a:extLst>
              <a:ext uri="{FF2B5EF4-FFF2-40B4-BE49-F238E27FC236}">
                <a16:creationId xmlns:a16="http://schemas.microsoft.com/office/drawing/2014/main" id="{D0E7B046-251C-4379-8CE1-87CBB773DF74}"/>
              </a:ext>
            </a:extLst>
          </p:cNvPr>
          <p:cNvSpPr txBox="1"/>
          <p:nvPr/>
        </p:nvSpPr>
        <p:spPr>
          <a:xfrm>
            <a:off x="9162553" y="2623932"/>
            <a:ext cx="800219" cy="461665"/>
          </a:xfrm>
          <a:prstGeom prst="rect">
            <a:avLst/>
          </a:prstGeom>
          <a:noFill/>
        </p:spPr>
        <p:txBody>
          <a:bodyPr wrap="none" rtlCol="0">
            <a:spAutoFit/>
          </a:bodyPr>
          <a:lstStyle/>
          <a:p>
            <a:r>
              <a:rPr lang="ja-JP" altLang="en-US" sz="2400" dirty="0"/>
              <a:t>立地</a:t>
            </a:r>
            <a:endParaRPr kumimoji="1" lang="ja-JP" altLang="en-US" sz="2400" dirty="0"/>
          </a:p>
        </p:txBody>
      </p:sp>
    </p:spTree>
    <p:extLst>
      <p:ext uri="{BB962C8B-B14F-4D97-AF65-F5344CB8AC3E}">
        <p14:creationId xmlns:p14="http://schemas.microsoft.com/office/powerpoint/2010/main" val="315802682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262</Words>
  <Application>Microsoft Macintosh PowerPoint</Application>
  <PresentationFormat>ワイド画面</PresentationFormat>
  <Paragraphs>39</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游ゴシック</vt:lpstr>
      <vt:lpstr>游ゴシック Light</vt:lpstr>
      <vt:lpstr>Arial</vt:lpstr>
      <vt:lpstr>Cambria Math</vt:lpstr>
      <vt:lpstr>Office テーマ</vt:lpstr>
      <vt:lpstr>回帰分析</vt:lpstr>
      <vt:lpstr>回帰分析とは</vt:lpstr>
      <vt:lpstr>回帰分析の種類</vt:lpstr>
      <vt:lpstr>単回帰の考え方</vt:lpstr>
      <vt:lpstr>単回帰の欠点</vt:lpstr>
      <vt:lpstr>そこで多項式回帰を使うと</vt:lpstr>
      <vt:lpstr>説明変数が複数あったら？</vt:lpstr>
      <vt:lpstr>説明変数が複数あったら？</vt:lpstr>
      <vt:lpstr>重回帰分析の式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回帰分析</dc:title>
  <dc:creator>直哉 田中</dc:creator>
  <cp:lastModifiedBy>Microsoft Office User</cp:lastModifiedBy>
  <cp:revision>9</cp:revision>
  <dcterms:created xsi:type="dcterms:W3CDTF">2019-06-10T04:23:48Z</dcterms:created>
  <dcterms:modified xsi:type="dcterms:W3CDTF">2021-04-20T01:23:10Z</dcterms:modified>
</cp:coreProperties>
</file>