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2578"/>
  </p:normalViewPr>
  <p:slideViewPr>
    <p:cSldViewPr snapToGrid="0">
      <p:cViewPr varScale="1">
        <p:scale>
          <a:sx n="90" d="100"/>
          <a:sy n="90" d="100"/>
        </p:scale>
        <p:origin x="143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9134BE-ED57-4521-B1C2-849D36C5C0B4}" type="datetimeFigureOut">
              <a:rPr kumimoji="1" lang="ja-JP" altLang="en-US" smtClean="0"/>
              <a:t>2021/4/20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0DC382-8174-4819-8986-60620D5AAEEB}" type="slidenum">
              <a:rPr kumimoji="1" lang="ja-JP" altLang="en-US" smtClean="0"/>
              <a:t>‹#›</a:t>
            </a:fld>
            <a:endParaRPr kumimoji="1" lang="ja-JP" altLang="en-US"/>
          </a:p>
        </p:txBody>
      </p:sp>
    </p:spTree>
    <p:extLst>
      <p:ext uri="{BB962C8B-B14F-4D97-AF65-F5344CB8AC3E}">
        <p14:creationId xmlns:p14="http://schemas.microsoft.com/office/powerpoint/2010/main" val="231547451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A0DC382-8174-4819-8986-60620D5AAEEB}" type="slidenum">
              <a:rPr kumimoji="1" lang="ja-JP" altLang="en-US" smtClean="0"/>
              <a:t>6</a:t>
            </a:fld>
            <a:endParaRPr kumimoji="1" lang="ja-JP" altLang="en-US"/>
          </a:p>
        </p:txBody>
      </p:sp>
    </p:spTree>
    <p:extLst>
      <p:ext uri="{BB962C8B-B14F-4D97-AF65-F5344CB8AC3E}">
        <p14:creationId xmlns:p14="http://schemas.microsoft.com/office/powerpoint/2010/main" val="3722059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決定木を複数作成する方法を調べさせる</a:t>
            </a:r>
            <a:endParaRPr kumimoji="1" lang="en-US" altLang="ja-JP" dirty="0"/>
          </a:p>
        </p:txBody>
      </p:sp>
      <p:sp>
        <p:nvSpPr>
          <p:cNvPr id="4" name="スライド番号プレースホルダー 3"/>
          <p:cNvSpPr>
            <a:spLocks noGrp="1"/>
          </p:cNvSpPr>
          <p:nvPr>
            <p:ph type="sldNum" sz="quarter" idx="5"/>
          </p:nvPr>
        </p:nvSpPr>
        <p:spPr/>
        <p:txBody>
          <a:bodyPr/>
          <a:lstStyle/>
          <a:p>
            <a:fld id="{0A0DC382-8174-4819-8986-60620D5AAEEB}" type="slidenum">
              <a:rPr kumimoji="1" lang="ja-JP" altLang="en-US" smtClean="0"/>
              <a:t>8</a:t>
            </a:fld>
            <a:endParaRPr kumimoji="1" lang="ja-JP" altLang="en-US"/>
          </a:p>
        </p:txBody>
      </p:sp>
    </p:spTree>
    <p:extLst>
      <p:ext uri="{BB962C8B-B14F-4D97-AF65-F5344CB8AC3E}">
        <p14:creationId xmlns:p14="http://schemas.microsoft.com/office/powerpoint/2010/main" val="649886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3928F3-17A6-43B2-903F-816026D5723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8E5657F-366B-4B5C-ABEB-844402BD95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3B5AAD4-BBC1-4068-89C3-2DEC15F4D1E4}"/>
              </a:ext>
            </a:extLst>
          </p:cNvPr>
          <p:cNvSpPr>
            <a:spLocks noGrp="1"/>
          </p:cNvSpPr>
          <p:nvPr>
            <p:ph type="dt" sz="half" idx="10"/>
          </p:nvPr>
        </p:nvSpPr>
        <p:spPr/>
        <p:txBody>
          <a:bodyPr/>
          <a:lstStyle/>
          <a:p>
            <a:fld id="{BCB32A6B-C68D-4CF7-AE61-CF7169CBB76E}" type="datetimeFigureOut">
              <a:rPr kumimoji="1" lang="ja-JP" altLang="en-US" smtClean="0"/>
              <a:t>2021/4/20</a:t>
            </a:fld>
            <a:endParaRPr kumimoji="1" lang="ja-JP" altLang="en-US"/>
          </a:p>
        </p:txBody>
      </p:sp>
      <p:sp>
        <p:nvSpPr>
          <p:cNvPr id="5" name="フッター プレースホルダー 4">
            <a:extLst>
              <a:ext uri="{FF2B5EF4-FFF2-40B4-BE49-F238E27FC236}">
                <a16:creationId xmlns:a16="http://schemas.microsoft.com/office/drawing/2014/main" id="{ED4293DA-398E-44C3-9126-60EB5A9919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42B87B-C4AF-4EDD-B378-20BC388A6EA8}"/>
              </a:ext>
            </a:extLst>
          </p:cNvPr>
          <p:cNvSpPr>
            <a:spLocks noGrp="1"/>
          </p:cNvSpPr>
          <p:nvPr>
            <p:ph type="sldNum" sz="quarter" idx="12"/>
          </p:nvPr>
        </p:nvSpPr>
        <p:spPr/>
        <p:txBody>
          <a:bodyPr/>
          <a:lstStyle/>
          <a:p>
            <a:fld id="{BB02D1DB-2F07-4137-9E70-09174D0D205C}" type="slidenum">
              <a:rPr kumimoji="1" lang="ja-JP" altLang="en-US" smtClean="0"/>
              <a:t>‹#›</a:t>
            </a:fld>
            <a:endParaRPr kumimoji="1" lang="ja-JP" altLang="en-US"/>
          </a:p>
        </p:txBody>
      </p:sp>
    </p:spTree>
    <p:extLst>
      <p:ext uri="{BB962C8B-B14F-4D97-AF65-F5344CB8AC3E}">
        <p14:creationId xmlns:p14="http://schemas.microsoft.com/office/powerpoint/2010/main" val="2895541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B74336-8A12-4974-A4F7-55EBA4623FA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813DC27-4EB7-4D2B-A73F-FDCC3F0D7A0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69E6C1D-8F5E-47A3-A2B9-A19622791F18}"/>
              </a:ext>
            </a:extLst>
          </p:cNvPr>
          <p:cNvSpPr>
            <a:spLocks noGrp="1"/>
          </p:cNvSpPr>
          <p:nvPr>
            <p:ph type="dt" sz="half" idx="10"/>
          </p:nvPr>
        </p:nvSpPr>
        <p:spPr/>
        <p:txBody>
          <a:bodyPr/>
          <a:lstStyle/>
          <a:p>
            <a:fld id="{BCB32A6B-C68D-4CF7-AE61-CF7169CBB76E}" type="datetimeFigureOut">
              <a:rPr kumimoji="1" lang="ja-JP" altLang="en-US" smtClean="0"/>
              <a:t>2021/4/20</a:t>
            </a:fld>
            <a:endParaRPr kumimoji="1" lang="ja-JP" altLang="en-US"/>
          </a:p>
        </p:txBody>
      </p:sp>
      <p:sp>
        <p:nvSpPr>
          <p:cNvPr id="5" name="フッター プレースホルダー 4">
            <a:extLst>
              <a:ext uri="{FF2B5EF4-FFF2-40B4-BE49-F238E27FC236}">
                <a16:creationId xmlns:a16="http://schemas.microsoft.com/office/drawing/2014/main" id="{01F1BED0-4FF5-425F-B47F-CE74DCA1F05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09CB89D-F25C-404B-8C9C-756B3B57AF45}"/>
              </a:ext>
            </a:extLst>
          </p:cNvPr>
          <p:cNvSpPr>
            <a:spLocks noGrp="1"/>
          </p:cNvSpPr>
          <p:nvPr>
            <p:ph type="sldNum" sz="quarter" idx="12"/>
          </p:nvPr>
        </p:nvSpPr>
        <p:spPr/>
        <p:txBody>
          <a:bodyPr/>
          <a:lstStyle/>
          <a:p>
            <a:fld id="{BB02D1DB-2F07-4137-9E70-09174D0D205C}" type="slidenum">
              <a:rPr kumimoji="1" lang="ja-JP" altLang="en-US" smtClean="0"/>
              <a:t>‹#›</a:t>
            </a:fld>
            <a:endParaRPr kumimoji="1" lang="ja-JP" altLang="en-US"/>
          </a:p>
        </p:txBody>
      </p:sp>
    </p:spTree>
    <p:extLst>
      <p:ext uri="{BB962C8B-B14F-4D97-AF65-F5344CB8AC3E}">
        <p14:creationId xmlns:p14="http://schemas.microsoft.com/office/powerpoint/2010/main" val="2248487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627C994-C10F-49FE-B9A2-19AFFADF223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A99C67D-6E6A-4E5A-945E-9A9718E64B8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C1117B7-598F-4F7F-A2AA-424D21111611}"/>
              </a:ext>
            </a:extLst>
          </p:cNvPr>
          <p:cNvSpPr>
            <a:spLocks noGrp="1"/>
          </p:cNvSpPr>
          <p:nvPr>
            <p:ph type="dt" sz="half" idx="10"/>
          </p:nvPr>
        </p:nvSpPr>
        <p:spPr/>
        <p:txBody>
          <a:bodyPr/>
          <a:lstStyle/>
          <a:p>
            <a:fld id="{BCB32A6B-C68D-4CF7-AE61-CF7169CBB76E}" type="datetimeFigureOut">
              <a:rPr kumimoji="1" lang="ja-JP" altLang="en-US" smtClean="0"/>
              <a:t>2021/4/20</a:t>
            </a:fld>
            <a:endParaRPr kumimoji="1" lang="ja-JP" altLang="en-US"/>
          </a:p>
        </p:txBody>
      </p:sp>
      <p:sp>
        <p:nvSpPr>
          <p:cNvPr id="5" name="フッター プレースホルダー 4">
            <a:extLst>
              <a:ext uri="{FF2B5EF4-FFF2-40B4-BE49-F238E27FC236}">
                <a16:creationId xmlns:a16="http://schemas.microsoft.com/office/drawing/2014/main" id="{7F35568E-C2C6-4855-9D51-FF3CF0EFCC1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E13E054-E49F-4757-AD84-F27139DEC13E}"/>
              </a:ext>
            </a:extLst>
          </p:cNvPr>
          <p:cNvSpPr>
            <a:spLocks noGrp="1"/>
          </p:cNvSpPr>
          <p:nvPr>
            <p:ph type="sldNum" sz="quarter" idx="12"/>
          </p:nvPr>
        </p:nvSpPr>
        <p:spPr/>
        <p:txBody>
          <a:bodyPr/>
          <a:lstStyle/>
          <a:p>
            <a:fld id="{BB02D1DB-2F07-4137-9E70-09174D0D205C}" type="slidenum">
              <a:rPr kumimoji="1" lang="ja-JP" altLang="en-US" smtClean="0"/>
              <a:t>‹#›</a:t>
            </a:fld>
            <a:endParaRPr kumimoji="1" lang="ja-JP" altLang="en-US"/>
          </a:p>
        </p:txBody>
      </p:sp>
    </p:spTree>
    <p:extLst>
      <p:ext uri="{BB962C8B-B14F-4D97-AF65-F5344CB8AC3E}">
        <p14:creationId xmlns:p14="http://schemas.microsoft.com/office/powerpoint/2010/main" val="2248548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EF6BB-389A-42F2-BC6D-5BFF5FF7F1E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8917A63-585B-48EB-BA8E-DE0AC319F81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1E1D5C-4934-4590-A852-C573E021B9C6}"/>
              </a:ext>
            </a:extLst>
          </p:cNvPr>
          <p:cNvSpPr>
            <a:spLocks noGrp="1"/>
          </p:cNvSpPr>
          <p:nvPr>
            <p:ph type="dt" sz="half" idx="10"/>
          </p:nvPr>
        </p:nvSpPr>
        <p:spPr/>
        <p:txBody>
          <a:bodyPr/>
          <a:lstStyle/>
          <a:p>
            <a:fld id="{BCB32A6B-C68D-4CF7-AE61-CF7169CBB76E}" type="datetimeFigureOut">
              <a:rPr kumimoji="1" lang="ja-JP" altLang="en-US" smtClean="0"/>
              <a:t>2021/4/20</a:t>
            </a:fld>
            <a:endParaRPr kumimoji="1" lang="ja-JP" altLang="en-US"/>
          </a:p>
        </p:txBody>
      </p:sp>
      <p:sp>
        <p:nvSpPr>
          <p:cNvPr id="5" name="フッター プレースホルダー 4">
            <a:extLst>
              <a:ext uri="{FF2B5EF4-FFF2-40B4-BE49-F238E27FC236}">
                <a16:creationId xmlns:a16="http://schemas.microsoft.com/office/drawing/2014/main" id="{E5B7AB47-955F-4768-8FF4-89744E9847E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7E071B-B090-4258-9505-681BAA8EED8C}"/>
              </a:ext>
            </a:extLst>
          </p:cNvPr>
          <p:cNvSpPr>
            <a:spLocks noGrp="1"/>
          </p:cNvSpPr>
          <p:nvPr>
            <p:ph type="sldNum" sz="quarter" idx="12"/>
          </p:nvPr>
        </p:nvSpPr>
        <p:spPr/>
        <p:txBody>
          <a:bodyPr/>
          <a:lstStyle/>
          <a:p>
            <a:fld id="{BB02D1DB-2F07-4137-9E70-09174D0D205C}" type="slidenum">
              <a:rPr kumimoji="1" lang="ja-JP" altLang="en-US" smtClean="0"/>
              <a:t>‹#›</a:t>
            </a:fld>
            <a:endParaRPr kumimoji="1" lang="ja-JP" altLang="en-US"/>
          </a:p>
        </p:txBody>
      </p:sp>
    </p:spTree>
    <p:extLst>
      <p:ext uri="{BB962C8B-B14F-4D97-AF65-F5344CB8AC3E}">
        <p14:creationId xmlns:p14="http://schemas.microsoft.com/office/powerpoint/2010/main" val="133992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D1E888-85F8-43A0-BCE8-2879874EE48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31C3999-E925-4B13-964F-AD2448CE02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1D9E05E-198A-4EAB-A372-C91EE4A05631}"/>
              </a:ext>
            </a:extLst>
          </p:cNvPr>
          <p:cNvSpPr>
            <a:spLocks noGrp="1"/>
          </p:cNvSpPr>
          <p:nvPr>
            <p:ph type="dt" sz="half" idx="10"/>
          </p:nvPr>
        </p:nvSpPr>
        <p:spPr/>
        <p:txBody>
          <a:bodyPr/>
          <a:lstStyle/>
          <a:p>
            <a:fld id="{BCB32A6B-C68D-4CF7-AE61-CF7169CBB76E}" type="datetimeFigureOut">
              <a:rPr kumimoji="1" lang="ja-JP" altLang="en-US" smtClean="0"/>
              <a:t>2021/4/20</a:t>
            </a:fld>
            <a:endParaRPr kumimoji="1" lang="ja-JP" altLang="en-US"/>
          </a:p>
        </p:txBody>
      </p:sp>
      <p:sp>
        <p:nvSpPr>
          <p:cNvPr id="5" name="フッター プレースホルダー 4">
            <a:extLst>
              <a:ext uri="{FF2B5EF4-FFF2-40B4-BE49-F238E27FC236}">
                <a16:creationId xmlns:a16="http://schemas.microsoft.com/office/drawing/2014/main" id="{670A0A67-5863-4BE1-B19E-16A560D8183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2C92481-6175-4B43-AAB9-AF055C17DEE5}"/>
              </a:ext>
            </a:extLst>
          </p:cNvPr>
          <p:cNvSpPr>
            <a:spLocks noGrp="1"/>
          </p:cNvSpPr>
          <p:nvPr>
            <p:ph type="sldNum" sz="quarter" idx="12"/>
          </p:nvPr>
        </p:nvSpPr>
        <p:spPr/>
        <p:txBody>
          <a:bodyPr/>
          <a:lstStyle/>
          <a:p>
            <a:fld id="{BB02D1DB-2F07-4137-9E70-09174D0D205C}" type="slidenum">
              <a:rPr kumimoji="1" lang="ja-JP" altLang="en-US" smtClean="0"/>
              <a:t>‹#›</a:t>
            </a:fld>
            <a:endParaRPr kumimoji="1" lang="ja-JP" altLang="en-US"/>
          </a:p>
        </p:txBody>
      </p:sp>
    </p:spTree>
    <p:extLst>
      <p:ext uri="{BB962C8B-B14F-4D97-AF65-F5344CB8AC3E}">
        <p14:creationId xmlns:p14="http://schemas.microsoft.com/office/powerpoint/2010/main" val="2352074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200632-42C1-48EC-890A-9F086E6C8AB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EAE2BAC-4BAC-4244-B5A1-35DB07228DC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F967269-8619-40C9-860F-F61300680E2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5058D2F-4732-4A24-8802-841177287804}"/>
              </a:ext>
            </a:extLst>
          </p:cNvPr>
          <p:cNvSpPr>
            <a:spLocks noGrp="1"/>
          </p:cNvSpPr>
          <p:nvPr>
            <p:ph type="dt" sz="half" idx="10"/>
          </p:nvPr>
        </p:nvSpPr>
        <p:spPr/>
        <p:txBody>
          <a:bodyPr/>
          <a:lstStyle/>
          <a:p>
            <a:fld id="{BCB32A6B-C68D-4CF7-AE61-CF7169CBB76E}" type="datetimeFigureOut">
              <a:rPr kumimoji="1" lang="ja-JP" altLang="en-US" smtClean="0"/>
              <a:t>2021/4/20</a:t>
            </a:fld>
            <a:endParaRPr kumimoji="1" lang="ja-JP" altLang="en-US"/>
          </a:p>
        </p:txBody>
      </p:sp>
      <p:sp>
        <p:nvSpPr>
          <p:cNvPr id="6" name="フッター プレースホルダー 5">
            <a:extLst>
              <a:ext uri="{FF2B5EF4-FFF2-40B4-BE49-F238E27FC236}">
                <a16:creationId xmlns:a16="http://schemas.microsoft.com/office/drawing/2014/main" id="{6205AC94-98B0-4384-8321-DF979BA47A0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46B1425-3A10-42FB-BCF0-CAD2735F45C1}"/>
              </a:ext>
            </a:extLst>
          </p:cNvPr>
          <p:cNvSpPr>
            <a:spLocks noGrp="1"/>
          </p:cNvSpPr>
          <p:nvPr>
            <p:ph type="sldNum" sz="quarter" idx="12"/>
          </p:nvPr>
        </p:nvSpPr>
        <p:spPr/>
        <p:txBody>
          <a:bodyPr/>
          <a:lstStyle/>
          <a:p>
            <a:fld id="{BB02D1DB-2F07-4137-9E70-09174D0D205C}" type="slidenum">
              <a:rPr kumimoji="1" lang="ja-JP" altLang="en-US" smtClean="0"/>
              <a:t>‹#›</a:t>
            </a:fld>
            <a:endParaRPr kumimoji="1" lang="ja-JP" altLang="en-US"/>
          </a:p>
        </p:txBody>
      </p:sp>
    </p:spTree>
    <p:extLst>
      <p:ext uri="{BB962C8B-B14F-4D97-AF65-F5344CB8AC3E}">
        <p14:creationId xmlns:p14="http://schemas.microsoft.com/office/powerpoint/2010/main" val="1779835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A60501-6546-4563-8FF6-019634FD3F2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D942C4A-C2D1-4FFF-A1E6-515CF6D72F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E57C63E-97DD-49AC-9C70-74BE997B725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D72B098-1751-4AE0-B196-92A082AFD4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6235513-43DC-4351-8E62-2DEE3296589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35C307E-0D0F-4FA8-B099-9D29E896BDE1}"/>
              </a:ext>
            </a:extLst>
          </p:cNvPr>
          <p:cNvSpPr>
            <a:spLocks noGrp="1"/>
          </p:cNvSpPr>
          <p:nvPr>
            <p:ph type="dt" sz="half" idx="10"/>
          </p:nvPr>
        </p:nvSpPr>
        <p:spPr/>
        <p:txBody>
          <a:bodyPr/>
          <a:lstStyle/>
          <a:p>
            <a:fld id="{BCB32A6B-C68D-4CF7-AE61-CF7169CBB76E}" type="datetimeFigureOut">
              <a:rPr kumimoji="1" lang="ja-JP" altLang="en-US" smtClean="0"/>
              <a:t>2021/4/20</a:t>
            </a:fld>
            <a:endParaRPr kumimoji="1" lang="ja-JP" altLang="en-US"/>
          </a:p>
        </p:txBody>
      </p:sp>
      <p:sp>
        <p:nvSpPr>
          <p:cNvPr id="8" name="フッター プレースホルダー 7">
            <a:extLst>
              <a:ext uri="{FF2B5EF4-FFF2-40B4-BE49-F238E27FC236}">
                <a16:creationId xmlns:a16="http://schemas.microsoft.com/office/drawing/2014/main" id="{A333C129-683B-4AA0-A973-AEE4088D93B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7327BFF-83CB-4357-A18C-F65A59F3DFD2}"/>
              </a:ext>
            </a:extLst>
          </p:cNvPr>
          <p:cNvSpPr>
            <a:spLocks noGrp="1"/>
          </p:cNvSpPr>
          <p:nvPr>
            <p:ph type="sldNum" sz="quarter" idx="12"/>
          </p:nvPr>
        </p:nvSpPr>
        <p:spPr/>
        <p:txBody>
          <a:bodyPr/>
          <a:lstStyle/>
          <a:p>
            <a:fld id="{BB02D1DB-2F07-4137-9E70-09174D0D205C}" type="slidenum">
              <a:rPr kumimoji="1" lang="ja-JP" altLang="en-US" smtClean="0"/>
              <a:t>‹#›</a:t>
            </a:fld>
            <a:endParaRPr kumimoji="1" lang="ja-JP" altLang="en-US"/>
          </a:p>
        </p:txBody>
      </p:sp>
    </p:spTree>
    <p:extLst>
      <p:ext uri="{BB962C8B-B14F-4D97-AF65-F5344CB8AC3E}">
        <p14:creationId xmlns:p14="http://schemas.microsoft.com/office/powerpoint/2010/main" val="163369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DDC0AB-D7E6-4F7D-81CA-A9EA41C92E8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F07443F-4A27-4077-B245-2A4CD2DA682C}"/>
              </a:ext>
            </a:extLst>
          </p:cNvPr>
          <p:cNvSpPr>
            <a:spLocks noGrp="1"/>
          </p:cNvSpPr>
          <p:nvPr>
            <p:ph type="dt" sz="half" idx="10"/>
          </p:nvPr>
        </p:nvSpPr>
        <p:spPr/>
        <p:txBody>
          <a:bodyPr/>
          <a:lstStyle/>
          <a:p>
            <a:fld id="{BCB32A6B-C68D-4CF7-AE61-CF7169CBB76E}" type="datetimeFigureOut">
              <a:rPr kumimoji="1" lang="ja-JP" altLang="en-US" smtClean="0"/>
              <a:t>2021/4/20</a:t>
            </a:fld>
            <a:endParaRPr kumimoji="1" lang="ja-JP" altLang="en-US"/>
          </a:p>
        </p:txBody>
      </p:sp>
      <p:sp>
        <p:nvSpPr>
          <p:cNvPr id="4" name="フッター プレースホルダー 3">
            <a:extLst>
              <a:ext uri="{FF2B5EF4-FFF2-40B4-BE49-F238E27FC236}">
                <a16:creationId xmlns:a16="http://schemas.microsoft.com/office/drawing/2014/main" id="{BDB81224-A9A5-43E4-8406-15AD24BD5E7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721D278-5EC8-4942-BDF3-7B54EB388432}"/>
              </a:ext>
            </a:extLst>
          </p:cNvPr>
          <p:cNvSpPr>
            <a:spLocks noGrp="1"/>
          </p:cNvSpPr>
          <p:nvPr>
            <p:ph type="sldNum" sz="quarter" idx="12"/>
          </p:nvPr>
        </p:nvSpPr>
        <p:spPr/>
        <p:txBody>
          <a:bodyPr/>
          <a:lstStyle/>
          <a:p>
            <a:fld id="{BB02D1DB-2F07-4137-9E70-09174D0D205C}" type="slidenum">
              <a:rPr kumimoji="1" lang="ja-JP" altLang="en-US" smtClean="0"/>
              <a:t>‹#›</a:t>
            </a:fld>
            <a:endParaRPr kumimoji="1" lang="ja-JP" altLang="en-US"/>
          </a:p>
        </p:txBody>
      </p:sp>
    </p:spTree>
    <p:extLst>
      <p:ext uri="{BB962C8B-B14F-4D97-AF65-F5344CB8AC3E}">
        <p14:creationId xmlns:p14="http://schemas.microsoft.com/office/powerpoint/2010/main" val="333664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7655D79-1F80-43D6-AD34-694DFA3607E4}"/>
              </a:ext>
            </a:extLst>
          </p:cNvPr>
          <p:cNvSpPr>
            <a:spLocks noGrp="1"/>
          </p:cNvSpPr>
          <p:nvPr>
            <p:ph type="dt" sz="half" idx="10"/>
          </p:nvPr>
        </p:nvSpPr>
        <p:spPr/>
        <p:txBody>
          <a:bodyPr/>
          <a:lstStyle/>
          <a:p>
            <a:fld id="{BCB32A6B-C68D-4CF7-AE61-CF7169CBB76E}" type="datetimeFigureOut">
              <a:rPr kumimoji="1" lang="ja-JP" altLang="en-US" smtClean="0"/>
              <a:t>2021/4/20</a:t>
            </a:fld>
            <a:endParaRPr kumimoji="1" lang="ja-JP" altLang="en-US"/>
          </a:p>
        </p:txBody>
      </p:sp>
      <p:sp>
        <p:nvSpPr>
          <p:cNvPr id="3" name="フッター プレースホルダー 2">
            <a:extLst>
              <a:ext uri="{FF2B5EF4-FFF2-40B4-BE49-F238E27FC236}">
                <a16:creationId xmlns:a16="http://schemas.microsoft.com/office/drawing/2014/main" id="{33B4F300-03E9-4B39-B65D-BBE9909EEA2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D4C5D9D-BD79-4900-9492-A0B177BEA0FA}"/>
              </a:ext>
            </a:extLst>
          </p:cNvPr>
          <p:cNvSpPr>
            <a:spLocks noGrp="1"/>
          </p:cNvSpPr>
          <p:nvPr>
            <p:ph type="sldNum" sz="quarter" idx="12"/>
          </p:nvPr>
        </p:nvSpPr>
        <p:spPr/>
        <p:txBody>
          <a:bodyPr/>
          <a:lstStyle/>
          <a:p>
            <a:fld id="{BB02D1DB-2F07-4137-9E70-09174D0D205C}" type="slidenum">
              <a:rPr kumimoji="1" lang="ja-JP" altLang="en-US" smtClean="0"/>
              <a:t>‹#›</a:t>
            </a:fld>
            <a:endParaRPr kumimoji="1" lang="ja-JP" altLang="en-US"/>
          </a:p>
        </p:txBody>
      </p:sp>
    </p:spTree>
    <p:extLst>
      <p:ext uri="{BB962C8B-B14F-4D97-AF65-F5344CB8AC3E}">
        <p14:creationId xmlns:p14="http://schemas.microsoft.com/office/powerpoint/2010/main" val="3227412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77C367-ECE9-4BEA-A56A-71873324ABA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2D67CAD-B514-408D-AB2F-4CFFE3B4DF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46D5329-34D0-4FFA-9345-84A8C102F0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FC8D084-5380-4F50-8BB3-487147A1C42F}"/>
              </a:ext>
            </a:extLst>
          </p:cNvPr>
          <p:cNvSpPr>
            <a:spLocks noGrp="1"/>
          </p:cNvSpPr>
          <p:nvPr>
            <p:ph type="dt" sz="half" idx="10"/>
          </p:nvPr>
        </p:nvSpPr>
        <p:spPr/>
        <p:txBody>
          <a:bodyPr/>
          <a:lstStyle/>
          <a:p>
            <a:fld id="{BCB32A6B-C68D-4CF7-AE61-CF7169CBB76E}" type="datetimeFigureOut">
              <a:rPr kumimoji="1" lang="ja-JP" altLang="en-US" smtClean="0"/>
              <a:t>2021/4/20</a:t>
            </a:fld>
            <a:endParaRPr kumimoji="1" lang="ja-JP" altLang="en-US"/>
          </a:p>
        </p:txBody>
      </p:sp>
      <p:sp>
        <p:nvSpPr>
          <p:cNvPr id="6" name="フッター プレースホルダー 5">
            <a:extLst>
              <a:ext uri="{FF2B5EF4-FFF2-40B4-BE49-F238E27FC236}">
                <a16:creationId xmlns:a16="http://schemas.microsoft.com/office/drawing/2014/main" id="{3DA8FF79-6CE3-4C08-A6F5-DC0E5517FA5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EF5B45E-D6E6-44FA-BAE3-326417874C01}"/>
              </a:ext>
            </a:extLst>
          </p:cNvPr>
          <p:cNvSpPr>
            <a:spLocks noGrp="1"/>
          </p:cNvSpPr>
          <p:nvPr>
            <p:ph type="sldNum" sz="quarter" idx="12"/>
          </p:nvPr>
        </p:nvSpPr>
        <p:spPr/>
        <p:txBody>
          <a:bodyPr/>
          <a:lstStyle/>
          <a:p>
            <a:fld id="{BB02D1DB-2F07-4137-9E70-09174D0D205C}" type="slidenum">
              <a:rPr kumimoji="1" lang="ja-JP" altLang="en-US" smtClean="0"/>
              <a:t>‹#›</a:t>
            </a:fld>
            <a:endParaRPr kumimoji="1" lang="ja-JP" altLang="en-US"/>
          </a:p>
        </p:txBody>
      </p:sp>
    </p:spTree>
    <p:extLst>
      <p:ext uri="{BB962C8B-B14F-4D97-AF65-F5344CB8AC3E}">
        <p14:creationId xmlns:p14="http://schemas.microsoft.com/office/powerpoint/2010/main" val="1169821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BD9BAE-7318-47FA-84D3-EDA21703B62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B2B861D-BF98-458D-984A-84BA78F088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F51D8FB-2A77-423B-B268-5E4050A038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CD62286-98EB-418A-97EE-1F62932309AD}"/>
              </a:ext>
            </a:extLst>
          </p:cNvPr>
          <p:cNvSpPr>
            <a:spLocks noGrp="1"/>
          </p:cNvSpPr>
          <p:nvPr>
            <p:ph type="dt" sz="half" idx="10"/>
          </p:nvPr>
        </p:nvSpPr>
        <p:spPr/>
        <p:txBody>
          <a:bodyPr/>
          <a:lstStyle/>
          <a:p>
            <a:fld id="{BCB32A6B-C68D-4CF7-AE61-CF7169CBB76E}" type="datetimeFigureOut">
              <a:rPr kumimoji="1" lang="ja-JP" altLang="en-US" smtClean="0"/>
              <a:t>2021/4/20</a:t>
            </a:fld>
            <a:endParaRPr kumimoji="1" lang="ja-JP" altLang="en-US"/>
          </a:p>
        </p:txBody>
      </p:sp>
      <p:sp>
        <p:nvSpPr>
          <p:cNvPr id="6" name="フッター プレースホルダー 5">
            <a:extLst>
              <a:ext uri="{FF2B5EF4-FFF2-40B4-BE49-F238E27FC236}">
                <a16:creationId xmlns:a16="http://schemas.microsoft.com/office/drawing/2014/main" id="{72259853-3812-433A-B085-9E2FF292B61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FCB162A-FCE1-4F46-88A4-8F6EECC8E0A1}"/>
              </a:ext>
            </a:extLst>
          </p:cNvPr>
          <p:cNvSpPr>
            <a:spLocks noGrp="1"/>
          </p:cNvSpPr>
          <p:nvPr>
            <p:ph type="sldNum" sz="quarter" idx="12"/>
          </p:nvPr>
        </p:nvSpPr>
        <p:spPr/>
        <p:txBody>
          <a:bodyPr/>
          <a:lstStyle/>
          <a:p>
            <a:fld id="{BB02D1DB-2F07-4137-9E70-09174D0D205C}" type="slidenum">
              <a:rPr kumimoji="1" lang="ja-JP" altLang="en-US" smtClean="0"/>
              <a:t>‹#›</a:t>
            </a:fld>
            <a:endParaRPr kumimoji="1" lang="ja-JP" altLang="en-US"/>
          </a:p>
        </p:txBody>
      </p:sp>
    </p:spTree>
    <p:extLst>
      <p:ext uri="{BB962C8B-B14F-4D97-AF65-F5344CB8AC3E}">
        <p14:creationId xmlns:p14="http://schemas.microsoft.com/office/powerpoint/2010/main" val="908733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49A62B0-35A7-4B64-BA84-910118210B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7D74763-7058-40B9-B67B-E8A1CD2BA3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CA01655-3B99-4E38-92B5-539E729D3B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B32A6B-C68D-4CF7-AE61-CF7169CBB76E}" type="datetimeFigureOut">
              <a:rPr kumimoji="1" lang="ja-JP" altLang="en-US" smtClean="0"/>
              <a:t>2021/4/20</a:t>
            </a:fld>
            <a:endParaRPr kumimoji="1" lang="ja-JP" altLang="en-US"/>
          </a:p>
        </p:txBody>
      </p:sp>
      <p:sp>
        <p:nvSpPr>
          <p:cNvPr id="5" name="フッター プレースホルダー 4">
            <a:extLst>
              <a:ext uri="{FF2B5EF4-FFF2-40B4-BE49-F238E27FC236}">
                <a16:creationId xmlns:a16="http://schemas.microsoft.com/office/drawing/2014/main" id="{0E8D8214-8CDB-4481-BAF2-933AB377AF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C53FEBB-FA6B-4BFA-BEC6-BAD4D2C524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02D1DB-2F07-4137-9E70-09174D0D205C}" type="slidenum">
              <a:rPr kumimoji="1" lang="ja-JP" altLang="en-US" smtClean="0"/>
              <a:t>‹#›</a:t>
            </a:fld>
            <a:endParaRPr kumimoji="1" lang="ja-JP" altLang="en-US"/>
          </a:p>
        </p:txBody>
      </p:sp>
    </p:spTree>
    <p:extLst>
      <p:ext uri="{BB962C8B-B14F-4D97-AF65-F5344CB8AC3E}">
        <p14:creationId xmlns:p14="http://schemas.microsoft.com/office/powerpoint/2010/main" val="1233945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5A8440-7DFA-412C-88CB-428824C45A37}"/>
              </a:ext>
            </a:extLst>
          </p:cNvPr>
          <p:cNvSpPr>
            <a:spLocks noGrp="1"/>
          </p:cNvSpPr>
          <p:nvPr>
            <p:ph type="ctrTitle"/>
          </p:nvPr>
        </p:nvSpPr>
        <p:spPr/>
        <p:txBody>
          <a:bodyPr/>
          <a:lstStyle/>
          <a:p>
            <a:r>
              <a:rPr kumimoji="1" lang="ja-JP" altLang="en-US" dirty="0"/>
              <a:t>ランダムフォレスト</a:t>
            </a:r>
          </a:p>
        </p:txBody>
      </p:sp>
      <p:sp>
        <p:nvSpPr>
          <p:cNvPr id="3" name="字幕 2">
            <a:extLst>
              <a:ext uri="{FF2B5EF4-FFF2-40B4-BE49-F238E27FC236}">
                <a16:creationId xmlns:a16="http://schemas.microsoft.com/office/drawing/2014/main" id="{DF760D41-4F04-4112-8B97-3872D529DE81}"/>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672859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正方形/長方形 64">
            <a:extLst>
              <a:ext uri="{FF2B5EF4-FFF2-40B4-BE49-F238E27FC236}">
                <a16:creationId xmlns:a16="http://schemas.microsoft.com/office/drawing/2014/main" id="{04C976C6-EBCF-4B59-991B-33FCE6A8B741}"/>
              </a:ext>
            </a:extLst>
          </p:cNvPr>
          <p:cNvSpPr/>
          <p:nvPr/>
        </p:nvSpPr>
        <p:spPr>
          <a:xfrm>
            <a:off x="3392356" y="4637350"/>
            <a:ext cx="1401510" cy="83748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D58E6B2-8BDF-4635-8800-389E276D5B98}"/>
              </a:ext>
            </a:extLst>
          </p:cNvPr>
          <p:cNvSpPr>
            <a:spLocks noGrp="1"/>
          </p:cNvSpPr>
          <p:nvPr>
            <p:ph type="title"/>
          </p:nvPr>
        </p:nvSpPr>
        <p:spPr/>
        <p:txBody>
          <a:bodyPr/>
          <a:lstStyle/>
          <a:p>
            <a:r>
              <a:rPr kumimoji="1" lang="ja-JP" altLang="en-US" dirty="0"/>
              <a:t>ランダムフォレスト</a:t>
            </a:r>
          </a:p>
        </p:txBody>
      </p:sp>
      <p:sp>
        <p:nvSpPr>
          <p:cNvPr id="3" name="コンテンツ プレースホルダー 2">
            <a:extLst>
              <a:ext uri="{FF2B5EF4-FFF2-40B4-BE49-F238E27FC236}">
                <a16:creationId xmlns:a16="http://schemas.microsoft.com/office/drawing/2014/main" id="{FDC54903-2CDD-42CE-BF72-3424D8A62982}"/>
              </a:ext>
            </a:extLst>
          </p:cNvPr>
          <p:cNvSpPr>
            <a:spLocks noGrp="1"/>
          </p:cNvSpPr>
          <p:nvPr>
            <p:ph idx="1"/>
          </p:nvPr>
        </p:nvSpPr>
        <p:spPr/>
        <p:txBody>
          <a:bodyPr/>
          <a:lstStyle/>
          <a:p>
            <a:pPr marL="0" indent="0">
              <a:buNone/>
            </a:pPr>
            <a:r>
              <a:rPr kumimoji="1" lang="ja-JP" altLang="en-US" dirty="0"/>
              <a:t>①複数作成した決定木を用意する</a:t>
            </a:r>
            <a:endParaRPr kumimoji="1" lang="en-US" altLang="ja-JP" dirty="0"/>
          </a:p>
          <a:p>
            <a:pPr marL="0" indent="0">
              <a:buNone/>
            </a:pPr>
            <a:r>
              <a:rPr lang="ja-JP" altLang="en-US" dirty="0"/>
              <a:t>②各決定木の出力値を集める</a:t>
            </a:r>
            <a:endParaRPr lang="en-US" altLang="ja-JP" dirty="0"/>
          </a:p>
          <a:p>
            <a:pPr marL="0" indent="0">
              <a:buNone/>
            </a:pPr>
            <a:r>
              <a:rPr kumimoji="1" lang="ja-JP" altLang="en-US" dirty="0">
                <a:solidFill>
                  <a:srgbClr val="FF0000"/>
                </a:solidFill>
              </a:rPr>
              <a:t>③出力値の多数決を行う</a:t>
            </a:r>
            <a:endParaRPr kumimoji="1" lang="en-US" altLang="ja-JP" dirty="0">
              <a:solidFill>
                <a:srgbClr val="FF0000"/>
              </a:solidFill>
            </a:endParaRPr>
          </a:p>
          <a:p>
            <a:pPr marL="0" indent="0">
              <a:buNone/>
            </a:pPr>
            <a:r>
              <a:rPr lang="ja-JP" altLang="en-US" dirty="0"/>
              <a:t>④多数決で採決された結果を出力</a:t>
            </a:r>
            <a:endParaRPr kumimoji="1" lang="ja-JP" altLang="en-US" dirty="0"/>
          </a:p>
        </p:txBody>
      </p:sp>
      <p:grpSp>
        <p:nvGrpSpPr>
          <p:cNvPr id="4" name="グループ化 3">
            <a:extLst>
              <a:ext uri="{FF2B5EF4-FFF2-40B4-BE49-F238E27FC236}">
                <a16:creationId xmlns:a16="http://schemas.microsoft.com/office/drawing/2014/main" id="{BBE10688-AB6E-45A5-834B-4A4C11B89CFC}"/>
              </a:ext>
            </a:extLst>
          </p:cNvPr>
          <p:cNvGrpSpPr/>
          <p:nvPr/>
        </p:nvGrpSpPr>
        <p:grpSpPr>
          <a:xfrm>
            <a:off x="6471757" y="1626937"/>
            <a:ext cx="1966861" cy="2163548"/>
            <a:chOff x="3540808" y="464322"/>
            <a:chExt cx="3461045" cy="3807151"/>
          </a:xfrm>
        </p:grpSpPr>
        <p:grpSp>
          <p:nvGrpSpPr>
            <p:cNvPr id="5" name="グループ化 4">
              <a:extLst>
                <a:ext uri="{FF2B5EF4-FFF2-40B4-BE49-F238E27FC236}">
                  <a16:creationId xmlns:a16="http://schemas.microsoft.com/office/drawing/2014/main" id="{A51CBCF7-9737-40A8-AE3B-5484460691B2}"/>
                </a:ext>
              </a:extLst>
            </p:cNvPr>
            <p:cNvGrpSpPr/>
            <p:nvPr/>
          </p:nvGrpSpPr>
          <p:grpSpPr>
            <a:xfrm>
              <a:off x="5271330" y="464322"/>
              <a:ext cx="1384418" cy="1038314"/>
              <a:chOff x="1410056" y="576841"/>
              <a:chExt cx="1384418" cy="1038314"/>
            </a:xfrm>
          </p:grpSpPr>
          <p:cxnSp>
            <p:nvCxnSpPr>
              <p:cNvPr id="18" name="直線コネクタ 17">
                <a:extLst>
                  <a:ext uri="{FF2B5EF4-FFF2-40B4-BE49-F238E27FC236}">
                    <a16:creationId xmlns:a16="http://schemas.microsoft.com/office/drawing/2014/main" id="{44E8FEDF-8350-45CA-8AFE-B9661970276C}"/>
                  </a:ext>
                </a:extLst>
              </p:cNvPr>
              <p:cNvCxnSpPr/>
              <p:nvPr/>
            </p:nvCxnSpPr>
            <p:spPr>
              <a:xfrm flipV="1">
                <a:off x="1410056" y="922946"/>
                <a:ext cx="692209" cy="692209"/>
              </a:xfrm>
              <a:prstGeom prst="line">
                <a:avLst/>
              </a:prstGeom>
            </p:spPr>
            <p:style>
              <a:lnRef idx="1">
                <a:schemeClr val="dk1"/>
              </a:lnRef>
              <a:fillRef idx="0">
                <a:schemeClr val="dk1"/>
              </a:fillRef>
              <a:effectRef idx="0">
                <a:schemeClr val="dk1"/>
              </a:effectRef>
              <a:fontRef idx="minor">
                <a:schemeClr val="tx1"/>
              </a:fontRef>
            </p:style>
          </p:cxnSp>
          <p:cxnSp>
            <p:nvCxnSpPr>
              <p:cNvPr id="19" name="直線コネクタ 18">
                <a:extLst>
                  <a:ext uri="{FF2B5EF4-FFF2-40B4-BE49-F238E27FC236}">
                    <a16:creationId xmlns:a16="http://schemas.microsoft.com/office/drawing/2014/main" id="{6B7BBC8B-6BD7-4161-AF58-A070D7CF21D3}"/>
                  </a:ext>
                </a:extLst>
              </p:cNvPr>
              <p:cNvCxnSpPr>
                <a:cxnSpLocks/>
              </p:cNvCxnSpPr>
              <p:nvPr/>
            </p:nvCxnSpPr>
            <p:spPr>
              <a:xfrm flipH="1" flipV="1">
                <a:off x="2102265" y="922946"/>
                <a:ext cx="692209" cy="692209"/>
              </a:xfrm>
              <a:prstGeom prst="line">
                <a:avLst/>
              </a:prstGeom>
            </p:spPr>
            <p:style>
              <a:lnRef idx="1">
                <a:schemeClr val="dk1"/>
              </a:lnRef>
              <a:fillRef idx="0">
                <a:schemeClr val="dk1"/>
              </a:fillRef>
              <a:effectRef idx="0">
                <a:schemeClr val="dk1"/>
              </a:effectRef>
              <a:fontRef idx="minor">
                <a:schemeClr val="tx1"/>
              </a:fontRef>
            </p:style>
          </p:cxnSp>
          <p:sp>
            <p:nvSpPr>
              <p:cNvPr id="20" name="楕円 19">
                <a:extLst>
                  <a:ext uri="{FF2B5EF4-FFF2-40B4-BE49-F238E27FC236}">
                    <a16:creationId xmlns:a16="http://schemas.microsoft.com/office/drawing/2014/main" id="{7DE06639-C711-4A2F-9881-41F7E49C61E3}"/>
                  </a:ext>
                </a:extLst>
              </p:cNvPr>
              <p:cNvSpPr/>
              <p:nvPr/>
            </p:nvSpPr>
            <p:spPr>
              <a:xfrm>
                <a:off x="1756160" y="576841"/>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5B914FDD-AC18-4680-8C81-E4F836FB9E9E}"/>
                </a:ext>
              </a:extLst>
            </p:cNvPr>
            <p:cNvGrpSpPr/>
            <p:nvPr/>
          </p:nvGrpSpPr>
          <p:grpSpPr>
            <a:xfrm>
              <a:off x="4579121" y="1502636"/>
              <a:ext cx="1384418" cy="1038314"/>
              <a:chOff x="1410056" y="576841"/>
              <a:chExt cx="1384418" cy="1038314"/>
            </a:xfrm>
          </p:grpSpPr>
          <p:cxnSp>
            <p:nvCxnSpPr>
              <p:cNvPr id="15" name="直線コネクタ 14">
                <a:extLst>
                  <a:ext uri="{FF2B5EF4-FFF2-40B4-BE49-F238E27FC236}">
                    <a16:creationId xmlns:a16="http://schemas.microsoft.com/office/drawing/2014/main" id="{2F7DE1A0-5E29-49FA-A6F6-BBF5CB4743D7}"/>
                  </a:ext>
                </a:extLst>
              </p:cNvPr>
              <p:cNvCxnSpPr/>
              <p:nvPr/>
            </p:nvCxnSpPr>
            <p:spPr>
              <a:xfrm flipV="1">
                <a:off x="1410056" y="922946"/>
                <a:ext cx="692209" cy="692209"/>
              </a:xfrm>
              <a:prstGeom prst="line">
                <a:avLst/>
              </a:prstGeom>
            </p:spPr>
            <p:style>
              <a:lnRef idx="1">
                <a:schemeClr val="dk1"/>
              </a:lnRef>
              <a:fillRef idx="0">
                <a:schemeClr val="dk1"/>
              </a:fillRef>
              <a:effectRef idx="0">
                <a:schemeClr val="dk1"/>
              </a:effectRef>
              <a:fontRef idx="minor">
                <a:schemeClr val="tx1"/>
              </a:fontRef>
            </p:style>
          </p:cxnSp>
          <p:cxnSp>
            <p:nvCxnSpPr>
              <p:cNvPr id="16" name="直線コネクタ 15">
                <a:extLst>
                  <a:ext uri="{FF2B5EF4-FFF2-40B4-BE49-F238E27FC236}">
                    <a16:creationId xmlns:a16="http://schemas.microsoft.com/office/drawing/2014/main" id="{96E12986-B03D-41A4-9FCD-46A01EF005D0}"/>
                  </a:ext>
                </a:extLst>
              </p:cNvPr>
              <p:cNvCxnSpPr>
                <a:cxnSpLocks/>
              </p:cNvCxnSpPr>
              <p:nvPr/>
            </p:nvCxnSpPr>
            <p:spPr>
              <a:xfrm flipH="1" flipV="1">
                <a:off x="2102265" y="922946"/>
                <a:ext cx="692209" cy="692209"/>
              </a:xfrm>
              <a:prstGeom prst="line">
                <a:avLst/>
              </a:prstGeom>
            </p:spPr>
            <p:style>
              <a:lnRef idx="1">
                <a:schemeClr val="dk1"/>
              </a:lnRef>
              <a:fillRef idx="0">
                <a:schemeClr val="dk1"/>
              </a:fillRef>
              <a:effectRef idx="0">
                <a:schemeClr val="dk1"/>
              </a:effectRef>
              <a:fontRef idx="minor">
                <a:schemeClr val="tx1"/>
              </a:fontRef>
            </p:style>
          </p:cxnSp>
          <p:sp>
            <p:nvSpPr>
              <p:cNvPr id="17" name="楕円 16">
                <a:extLst>
                  <a:ext uri="{FF2B5EF4-FFF2-40B4-BE49-F238E27FC236}">
                    <a16:creationId xmlns:a16="http://schemas.microsoft.com/office/drawing/2014/main" id="{A280BE74-89C3-42B6-AF85-FC83834A0ADE}"/>
                  </a:ext>
                </a:extLst>
              </p:cNvPr>
              <p:cNvSpPr/>
              <p:nvPr/>
            </p:nvSpPr>
            <p:spPr>
              <a:xfrm>
                <a:off x="1756160" y="576841"/>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5A98046F-9AC0-46F9-85B8-386AD7F1139A}"/>
                </a:ext>
              </a:extLst>
            </p:cNvPr>
            <p:cNvGrpSpPr/>
            <p:nvPr/>
          </p:nvGrpSpPr>
          <p:grpSpPr>
            <a:xfrm>
              <a:off x="3886912" y="2540950"/>
              <a:ext cx="1384418" cy="1038314"/>
              <a:chOff x="1410056" y="576841"/>
              <a:chExt cx="1384418" cy="1038314"/>
            </a:xfrm>
          </p:grpSpPr>
          <p:cxnSp>
            <p:nvCxnSpPr>
              <p:cNvPr id="12" name="直線コネクタ 11">
                <a:extLst>
                  <a:ext uri="{FF2B5EF4-FFF2-40B4-BE49-F238E27FC236}">
                    <a16:creationId xmlns:a16="http://schemas.microsoft.com/office/drawing/2014/main" id="{9AC7DB4C-8B45-48D4-B560-8173AB594F1B}"/>
                  </a:ext>
                </a:extLst>
              </p:cNvPr>
              <p:cNvCxnSpPr/>
              <p:nvPr/>
            </p:nvCxnSpPr>
            <p:spPr>
              <a:xfrm flipV="1">
                <a:off x="1410056" y="922946"/>
                <a:ext cx="692209" cy="692209"/>
              </a:xfrm>
              <a:prstGeom prst="line">
                <a:avLst/>
              </a:prstGeom>
            </p:spPr>
            <p:style>
              <a:lnRef idx="1">
                <a:schemeClr val="dk1"/>
              </a:lnRef>
              <a:fillRef idx="0">
                <a:schemeClr val="dk1"/>
              </a:fillRef>
              <a:effectRef idx="0">
                <a:schemeClr val="dk1"/>
              </a:effectRef>
              <a:fontRef idx="minor">
                <a:schemeClr val="tx1"/>
              </a:fontRef>
            </p:style>
          </p:cxnSp>
          <p:cxnSp>
            <p:nvCxnSpPr>
              <p:cNvPr id="13" name="直線コネクタ 12">
                <a:extLst>
                  <a:ext uri="{FF2B5EF4-FFF2-40B4-BE49-F238E27FC236}">
                    <a16:creationId xmlns:a16="http://schemas.microsoft.com/office/drawing/2014/main" id="{FB5DDF09-7BE6-46A0-B4E9-8CDC27E57B60}"/>
                  </a:ext>
                </a:extLst>
              </p:cNvPr>
              <p:cNvCxnSpPr>
                <a:cxnSpLocks/>
              </p:cNvCxnSpPr>
              <p:nvPr/>
            </p:nvCxnSpPr>
            <p:spPr>
              <a:xfrm flipH="1" flipV="1">
                <a:off x="2102265" y="922946"/>
                <a:ext cx="692209" cy="692209"/>
              </a:xfrm>
              <a:prstGeom prst="line">
                <a:avLst/>
              </a:prstGeom>
            </p:spPr>
            <p:style>
              <a:lnRef idx="1">
                <a:schemeClr val="dk1"/>
              </a:lnRef>
              <a:fillRef idx="0">
                <a:schemeClr val="dk1"/>
              </a:fillRef>
              <a:effectRef idx="0">
                <a:schemeClr val="dk1"/>
              </a:effectRef>
              <a:fontRef idx="minor">
                <a:schemeClr val="tx1"/>
              </a:fontRef>
            </p:style>
          </p:cxnSp>
          <p:sp>
            <p:nvSpPr>
              <p:cNvPr id="14" name="楕円 13">
                <a:extLst>
                  <a:ext uri="{FF2B5EF4-FFF2-40B4-BE49-F238E27FC236}">
                    <a16:creationId xmlns:a16="http://schemas.microsoft.com/office/drawing/2014/main" id="{3A5C69AF-A563-461F-812F-2DF135238621}"/>
                  </a:ext>
                </a:extLst>
              </p:cNvPr>
              <p:cNvSpPr/>
              <p:nvPr/>
            </p:nvSpPr>
            <p:spPr>
              <a:xfrm>
                <a:off x="1756160" y="576841"/>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楕円 7">
              <a:extLst>
                <a:ext uri="{FF2B5EF4-FFF2-40B4-BE49-F238E27FC236}">
                  <a16:creationId xmlns:a16="http://schemas.microsoft.com/office/drawing/2014/main" id="{49121D65-5696-46C0-A527-32032498E475}"/>
                </a:ext>
              </a:extLst>
            </p:cNvPr>
            <p:cNvSpPr/>
            <p:nvPr/>
          </p:nvSpPr>
          <p:spPr>
            <a:xfrm>
              <a:off x="3540808" y="3579264"/>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8343B7D9-AF6B-4952-8E0A-10490E12D13B}"/>
                </a:ext>
              </a:extLst>
            </p:cNvPr>
            <p:cNvSpPr/>
            <p:nvPr/>
          </p:nvSpPr>
          <p:spPr>
            <a:xfrm>
              <a:off x="4925225" y="3579263"/>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6B0C8FDD-4503-41BD-A598-1D79388E040C}"/>
                </a:ext>
              </a:extLst>
            </p:cNvPr>
            <p:cNvSpPr/>
            <p:nvPr/>
          </p:nvSpPr>
          <p:spPr>
            <a:xfrm>
              <a:off x="5617433" y="2540949"/>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2A34ACBF-18CB-4788-B69F-1FE5D77F0D57}"/>
                </a:ext>
              </a:extLst>
            </p:cNvPr>
            <p:cNvSpPr/>
            <p:nvPr/>
          </p:nvSpPr>
          <p:spPr>
            <a:xfrm>
              <a:off x="6309644" y="1502635"/>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a:extLst>
              <a:ext uri="{FF2B5EF4-FFF2-40B4-BE49-F238E27FC236}">
                <a16:creationId xmlns:a16="http://schemas.microsoft.com/office/drawing/2014/main" id="{BC3887D5-22F4-486F-A91E-96E8E81CDC7A}"/>
              </a:ext>
            </a:extLst>
          </p:cNvPr>
          <p:cNvGrpSpPr/>
          <p:nvPr/>
        </p:nvGrpSpPr>
        <p:grpSpPr>
          <a:xfrm>
            <a:off x="8571465" y="1626937"/>
            <a:ext cx="1559474" cy="2157111"/>
            <a:chOff x="6215639" y="517020"/>
            <a:chExt cx="2768838" cy="3829939"/>
          </a:xfrm>
        </p:grpSpPr>
        <p:grpSp>
          <p:nvGrpSpPr>
            <p:cNvPr id="22" name="グループ化 21">
              <a:extLst>
                <a:ext uri="{FF2B5EF4-FFF2-40B4-BE49-F238E27FC236}">
                  <a16:creationId xmlns:a16="http://schemas.microsoft.com/office/drawing/2014/main" id="{6A00DCB1-37E2-4403-88B0-BDB9F101BC71}"/>
                </a:ext>
              </a:extLst>
            </p:cNvPr>
            <p:cNvGrpSpPr/>
            <p:nvPr/>
          </p:nvGrpSpPr>
          <p:grpSpPr>
            <a:xfrm>
              <a:off x="7253955" y="517020"/>
              <a:ext cx="1384418" cy="1038314"/>
              <a:chOff x="1410056" y="576841"/>
              <a:chExt cx="1384418" cy="1038314"/>
            </a:xfrm>
          </p:grpSpPr>
          <p:cxnSp>
            <p:nvCxnSpPr>
              <p:cNvPr id="35" name="直線コネクタ 34">
                <a:extLst>
                  <a:ext uri="{FF2B5EF4-FFF2-40B4-BE49-F238E27FC236}">
                    <a16:creationId xmlns:a16="http://schemas.microsoft.com/office/drawing/2014/main" id="{118B2BD2-30B9-4324-A2B9-A201C9FC591C}"/>
                  </a:ext>
                </a:extLst>
              </p:cNvPr>
              <p:cNvCxnSpPr/>
              <p:nvPr/>
            </p:nvCxnSpPr>
            <p:spPr>
              <a:xfrm flipV="1">
                <a:off x="1410056" y="922946"/>
                <a:ext cx="692209" cy="692209"/>
              </a:xfrm>
              <a:prstGeom prst="line">
                <a:avLst/>
              </a:prstGeom>
            </p:spPr>
            <p:style>
              <a:lnRef idx="1">
                <a:schemeClr val="dk1"/>
              </a:lnRef>
              <a:fillRef idx="0">
                <a:schemeClr val="dk1"/>
              </a:fillRef>
              <a:effectRef idx="0">
                <a:schemeClr val="dk1"/>
              </a:effectRef>
              <a:fontRef idx="minor">
                <a:schemeClr val="tx1"/>
              </a:fontRef>
            </p:style>
          </p:cxnSp>
          <p:cxnSp>
            <p:nvCxnSpPr>
              <p:cNvPr id="36" name="直線コネクタ 35">
                <a:extLst>
                  <a:ext uri="{FF2B5EF4-FFF2-40B4-BE49-F238E27FC236}">
                    <a16:creationId xmlns:a16="http://schemas.microsoft.com/office/drawing/2014/main" id="{3B7FEAF9-5A00-450E-B1D2-64CD60E41B0B}"/>
                  </a:ext>
                </a:extLst>
              </p:cNvPr>
              <p:cNvCxnSpPr>
                <a:cxnSpLocks/>
              </p:cNvCxnSpPr>
              <p:nvPr/>
            </p:nvCxnSpPr>
            <p:spPr>
              <a:xfrm flipH="1" flipV="1">
                <a:off x="2102265" y="922946"/>
                <a:ext cx="692209" cy="692209"/>
              </a:xfrm>
              <a:prstGeom prst="line">
                <a:avLst/>
              </a:prstGeom>
            </p:spPr>
            <p:style>
              <a:lnRef idx="1">
                <a:schemeClr val="dk1"/>
              </a:lnRef>
              <a:fillRef idx="0">
                <a:schemeClr val="dk1"/>
              </a:fillRef>
              <a:effectRef idx="0">
                <a:schemeClr val="dk1"/>
              </a:effectRef>
              <a:fontRef idx="minor">
                <a:schemeClr val="tx1"/>
              </a:fontRef>
            </p:style>
          </p:cxnSp>
          <p:sp>
            <p:nvSpPr>
              <p:cNvPr id="37" name="楕円 36">
                <a:extLst>
                  <a:ext uri="{FF2B5EF4-FFF2-40B4-BE49-F238E27FC236}">
                    <a16:creationId xmlns:a16="http://schemas.microsoft.com/office/drawing/2014/main" id="{8D216D2D-6021-49C1-90DC-98812DE48DB4}"/>
                  </a:ext>
                </a:extLst>
              </p:cNvPr>
              <p:cNvSpPr/>
              <p:nvPr/>
            </p:nvSpPr>
            <p:spPr>
              <a:xfrm>
                <a:off x="1756160" y="576841"/>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06EB8E15-1923-446A-A8A7-97D3AEADFBC6}"/>
                </a:ext>
              </a:extLst>
            </p:cNvPr>
            <p:cNvGrpSpPr/>
            <p:nvPr/>
          </p:nvGrpSpPr>
          <p:grpSpPr>
            <a:xfrm>
              <a:off x="6561744" y="1555334"/>
              <a:ext cx="1384418" cy="1038314"/>
              <a:chOff x="1410056" y="576841"/>
              <a:chExt cx="1384418" cy="1038314"/>
            </a:xfrm>
          </p:grpSpPr>
          <p:cxnSp>
            <p:nvCxnSpPr>
              <p:cNvPr id="32" name="直線コネクタ 31">
                <a:extLst>
                  <a:ext uri="{FF2B5EF4-FFF2-40B4-BE49-F238E27FC236}">
                    <a16:creationId xmlns:a16="http://schemas.microsoft.com/office/drawing/2014/main" id="{C9C10C1E-CC15-4C9D-920B-D9C91C170FA5}"/>
                  </a:ext>
                </a:extLst>
              </p:cNvPr>
              <p:cNvCxnSpPr/>
              <p:nvPr/>
            </p:nvCxnSpPr>
            <p:spPr>
              <a:xfrm flipV="1">
                <a:off x="1410056" y="922946"/>
                <a:ext cx="692209" cy="692209"/>
              </a:xfrm>
              <a:prstGeom prst="line">
                <a:avLst/>
              </a:prstGeom>
            </p:spPr>
            <p:style>
              <a:lnRef idx="1">
                <a:schemeClr val="dk1"/>
              </a:lnRef>
              <a:fillRef idx="0">
                <a:schemeClr val="dk1"/>
              </a:fillRef>
              <a:effectRef idx="0">
                <a:schemeClr val="dk1"/>
              </a:effectRef>
              <a:fontRef idx="minor">
                <a:schemeClr val="tx1"/>
              </a:fontRef>
            </p:style>
          </p:cxnSp>
          <p:cxnSp>
            <p:nvCxnSpPr>
              <p:cNvPr id="33" name="直線コネクタ 32">
                <a:extLst>
                  <a:ext uri="{FF2B5EF4-FFF2-40B4-BE49-F238E27FC236}">
                    <a16:creationId xmlns:a16="http://schemas.microsoft.com/office/drawing/2014/main" id="{64E08A49-A83C-4E33-B3B7-4F3372D0015F}"/>
                  </a:ext>
                </a:extLst>
              </p:cNvPr>
              <p:cNvCxnSpPr>
                <a:cxnSpLocks/>
              </p:cNvCxnSpPr>
              <p:nvPr/>
            </p:nvCxnSpPr>
            <p:spPr>
              <a:xfrm flipH="1" flipV="1">
                <a:off x="2102265" y="922946"/>
                <a:ext cx="692209" cy="692209"/>
              </a:xfrm>
              <a:prstGeom prst="line">
                <a:avLst/>
              </a:prstGeom>
            </p:spPr>
            <p:style>
              <a:lnRef idx="1">
                <a:schemeClr val="dk1"/>
              </a:lnRef>
              <a:fillRef idx="0">
                <a:schemeClr val="dk1"/>
              </a:fillRef>
              <a:effectRef idx="0">
                <a:schemeClr val="dk1"/>
              </a:effectRef>
              <a:fontRef idx="minor">
                <a:schemeClr val="tx1"/>
              </a:fontRef>
            </p:style>
          </p:cxnSp>
          <p:sp>
            <p:nvSpPr>
              <p:cNvPr id="34" name="楕円 33">
                <a:extLst>
                  <a:ext uri="{FF2B5EF4-FFF2-40B4-BE49-F238E27FC236}">
                    <a16:creationId xmlns:a16="http://schemas.microsoft.com/office/drawing/2014/main" id="{2B593240-A403-420E-8715-2F6817EF2A07}"/>
                  </a:ext>
                </a:extLst>
              </p:cNvPr>
              <p:cNvSpPr/>
              <p:nvPr/>
            </p:nvSpPr>
            <p:spPr>
              <a:xfrm>
                <a:off x="1756160" y="576841"/>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C9399366-442F-4B83-A62A-55E6640F665F}"/>
                </a:ext>
              </a:extLst>
            </p:cNvPr>
            <p:cNvGrpSpPr/>
            <p:nvPr/>
          </p:nvGrpSpPr>
          <p:grpSpPr>
            <a:xfrm>
              <a:off x="7253955" y="2605042"/>
              <a:ext cx="1384418" cy="1038314"/>
              <a:chOff x="1410056" y="576841"/>
              <a:chExt cx="1384418" cy="1038314"/>
            </a:xfrm>
          </p:grpSpPr>
          <p:cxnSp>
            <p:nvCxnSpPr>
              <p:cNvPr id="29" name="直線コネクタ 28">
                <a:extLst>
                  <a:ext uri="{FF2B5EF4-FFF2-40B4-BE49-F238E27FC236}">
                    <a16:creationId xmlns:a16="http://schemas.microsoft.com/office/drawing/2014/main" id="{4A69C02C-846C-4025-A94F-25CCD8D4DB2D}"/>
                  </a:ext>
                </a:extLst>
              </p:cNvPr>
              <p:cNvCxnSpPr/>
              <p:nvPr/>
            </p:nvCxnSpPr>
            <p:spPr>
              <a:xfrm flipV="1">
                <a:off x="1410056" y="922946"/>
                <a:ext cx="692209" cy="692209"/>
              </a:xfrm>
              <a:prstGeom prst="line">
                <a:avLst/>
              </a:prstGeom>
            </p:spPr>
            <p:style>
              <a:lnRef idx="1">
                <a:schemeClr val="dk1"/>
              </a:lnRef>
              <a:fillRef idx="0">
                <a:schemeClr val="dk1"/>
              </a:fillRef>
              <a:effectRef idx="0">
                <a:schemeClr val="dk1"/>
              </a:effectRef>
              <a:fontRef idx="minor">
                <a:schemeClr val="tx1"/>
              </a:fontRef>
            </p:style>
          </p:cxnSp>
          <p:cxnSp>
            <p:nvCxnSpPr>
              <p:cNvPr id="30" name="直線コネクタ 29">
                <a:extLst>
                  <a:ext uri="{FF2B5EF4-FFF2-40B4-BE49-F238E27FC236}">
                    <a16:creationId xmlns:a16="http://schemas.microsoft.com/office/drawing/2014/main" id="{1C4076B9-1690-4BDA-AD6D-ED0F68D91D29}"/>
                  </a:ext>
                </a:extLst>
              </p:cNvPr>
              <p:cNvCxnSpPr>
                <a:cxnSpLocks/>
              </p:cNvCxnSpPr>
              <p:nvPr/>
            </p:nvCxnSpPr>
            <p:spPr>
              <a:xfrm flipH="1" flipV="1">
                <a:off x="2102265" y="922946"/>
                <a:ext cx="692209" cy="692209"/>
              </a:xfrm>
              <a:prstGeom prst="line">
                <a:avLst/>
              </a:prstGeom>
            </p:spPr>
            <p:style>
              <a:lnRef idx="1">
                <a:schemeClr val="dk1"/>
              </a:lnRef>
              <a:fillRef idx="0">
                <a:schemeClr val="dk1"/>
              </a:fillRef>
              <a:effectRef idx="0">
                <a:schemeClr val="dk1"/>
              </a:effectRef>
              <a:fontRef idx="minor">
                <a:schemeClr val="tx1"/>
              </a:fontRef>
            </p:style>
          </p:cxnSp>
          <p:sp>
            <p:nvSpPr>
              <p:cNvPr id="31" name="楕円 30">
                <a:extLst>
                  <a:ext uri="{FF2B5EF4-FFF2-40B4-BE49-F238E27FC236}">
                    <a16:creationId xmlns:a16="http://schemas.microsoft.com/office/drawing/2014/main" id="{9F37A44C-C793-4E7E-8E51-92B39A854D84}"/>
                  </a:ext>
                </a:extLst>
              </p:cNvPr>
              <p:cNvSpPr/>
              <p:nvPr/>
            </p:nvSpPr>
            <p:spPr>
              <a:xfrm>
                <a:off x="1756160" y="576841"/>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楕円 24">
              <a:extLst>
                <a:ext uri="{FF2B5EF4-FFF2-40B4-BE49-F238E27FC236}">
                  <a16:creationId xmlns:a16="http://schemas.microsoft.com/office/drawing/2014/main" id="{E16448AA-20CC-4E7C-95CB-26C2A59F7D66}"/>
                </a:ext>
              </a:extLst>
            </p:cNvPr>
            <p:cNvSpPr/>
            <p:nvPr/>
          </p:nvSpPr>
          <p:spPr>
            <a:xfrm>
              <a:off x="6215639" y="2593647"/>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楕円 25">
              <a:extLst>
                <a:ext uri="{FF2B5EF4-FFF2-40B4-BE49-F238E27FC236}">
                  <a16:creationId xmlns:a16="http://schemas.microsoft.com/office/drawing/2014/main" id="{416453F0-3CD7-4F57-B81A-6CD24C57F407}"/>
                </a:ext>
              </a:extLst>
            </p:cNvPr>
            <p:cNvSpPr/>
            <p:nvPr/>
          </p:nvSpPr>
          <p:spPr>
            <a:xfrm>
              <a:off x="8292268" y="3643356"/>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楕円 26">
              <a:extLst>
                <a:ext uri="{FF2B5EF4-FFF2-40B4-BE49-F238E27FC236}">
                  <a16:creationId xmlns:a16="http://schemas.microsoft.com/office/drawing/2014/main" id="{96AB0D69-E809-4664-9D59-6C7CD69F691D}"/>
                </a:ext>
              </a:extLst>
            </p:cNvPr>
            <p:cNvSpPr/>
            <p:nvPr/>
          </p:nvSpPr>
          <p:spPr>
            <a:xfrm>
              <a:off x="6907848" y="3654750"/>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楕円 27">
              <a:extLst>
                <a:ext uri="{FF2B5EF4-FFF2-40B4-BE49-F238E27FC236}">
                  <a16:creationId xmlns:a16="http://schemas.microsoft.com/office/drawing/2014/main" id="{F9C499DB-F7FE-4122-804D-23B8BAD31E43}"/>
                </a:ext>
              </a:extLst>
            </p:cNvPr>
            <p:cNvSpPr/>
            <p:nvPr/>
          </p:nvSpPr>
          <p:spPr>
            <a:xfrm>
              <a:off x="8292266" y="1555334"/>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38" name="グループ化 37">
            <a:extLst>
              <a:ext uri="{FF2B5EF4-FFF2-40B4-BE49-F238E27FC236}">
                <a16:creationId xmlns:a16="http://schemas.microsoft.com/office/drawing/2014/main" id="{D1E6C204-BB7C-4D69-B590-EC1E0BE24900}"/>
              </a:ext>
            </a:extLst>
          </p:cNvPr>
          <p:cNvGrpSpPr/>
          <p:nvPr/>
        </p:nvGrpSpPr>
        <p:grpSpPr>
          <a:xfrm flipH="1">
            <a:off x="10338143" y="1626937"/>
            <a:ext cx="1564128" cy="2163548"/>
            <a:chOff x="6215639" y="517020"/>
            <a:chExt cx="2768838" cy="3829939"/>
          </a:xfrm>
        </p:grpSpPr>
        <p:grpSp>
          <p:nvGrpSpPr>
            <p:cNvPr id="39" name="グループ化 38">
              <a:extLst>
                <a:ext uri="{FF2B5EF4-FFF2-40B4-BE49-F238E27FC236}">
                  <a16:creationId xmlns:a16="http://schemas.microsoft.com/office/drawing/2014/main" id="{9D1999B1-0822-4462-98E2-A5E0EDB93911}"/>
                </a:ext>
              </a:extLst>
            </p:cNvPr>
            <p:cNvGrpSpPr/>
            <p:nvPr/>
          </p:nvGrpSpPr>
          <p:grpSpPr>
            <a:xfrm>
              <a:off x="7253955" y="517020"/>
              <a:ext cx="1384418" cy="1038314"/>
              <a:chOff x="1410056" y="576841"/>
              <a:chExt cx="1384418" cy="1038314"/>
            </a:xfrm>
          </p:grpSpPr>
          <p:cxnSp>
            <p:nvCxnSpPr>
              <p:cNvPr id="52" name="直線コネクタ 51">
                <a:extLst>
                  <a:ext uri="{FF2B5EF4-FFF2-40B4-BE49-F238E27FC236}">
                    <a16:creationId xmlns:a16="http://schemas.microsoft.com/office/drawing/2014/main" id="{AE1527AD-551D-41B8-B73E-269B11BF0E6A}"/>
                  </a:ext>
                </a:extLst>
              </p:cNvPr>
              <p:cNvCxnSpPr/>
              <p:nvPr/>
            </p:nvCxnSpPr>
            <p:spPr>
              <a:xfrm flipV="1">
                <a:off x="1410056" y="922946"/>
                <a:ext cx="692209" cy="692209"/>
              </a:xfrm>
              <a:prstGeom prst="line">
                <a:avLst/>
              </a:prstGeom>
            </p:spPr>
            <p:style>
              <a:lnRef idx="1">
                <a:schemeClr val="dk1"/>
              </a:lnRef>
              <a:fillRef idx="0">
                <a:schemeClr val="dk1"/>
              </a:fillRef>
              <a:effectRef idx="0">
                <a:schemeClr val="dk1"/>
              </a:effectRef>
              <a:fontRef idx="minor">
                <a:schemeClr val="tx1"/>
              </a:fontRef>
            </p:style>
          </p:cxnSp>
          <p:cxnSp>
            <p:nvCxnSpPr>
              <p:cNvPr id="53" name="直線コネクタ 52">
                <a:extLst>
                  <a:ext uri="{FF2B5EF4-FFF2-40B4-BE49-F238E27FC236}">
                    <a16:creationId xmlns:a16="http://schemas.microsoft.com/office/drawing/2014/main" id="{C3CF518A-033A-46A8-83F9-A0390C60EA4C}"/>
                  </a:ext>
                </a:extLst>
              </p:cNvPr>
              <p:cNvCxnSpPr>
                <a:cxnSpLocks/>
              </p:cNvCxnSpPr>
              <p:nvPr/>
            </p:nvCxnSpPr>
            <p:spPr>
              <a:xfrm flipH="1" flipV="1">
                <a:off x="2102265" y="922946"/>
                <a:ext cx="692209" cy="692209"/>
              </a:xfrm>
              <a:prstGeom prst="line">
                <a:avLst/>
              </a:prstGeom>
            </p:spPr>
            <p:style>
              <a:lnRef idx="1">
                <a:schemeClr val="dk1"/>
              </a:lnRef>
              <a:fillRef idx="0">
                <a:schemeClr val="dk1"/>
              </a:fillRef>
              <a:effectRef idx="0">
                <a:schemeClr val="dk1"/>
              </a:effectRef>
              <a:fontRef idx="minor">
                <a:schemeClr val="tx1"/>
              </a:fontRef>
            </p:style>
          </p:cxnSp>
          <p:sp>
            <p:nvSpPr>
              <p:cNvPr id="54" name="楕円 53">
                <a:extLst>
                  <a:ext uri="{FF2B5EF4-FFF2-40B4-BE49-F238E27FC236}">
                    <a16:creationId xmlns:a16="http://schemas.microsoft.com/office/drawing/2014/main" id="{7B4C795D-D566-40D5-A3C7-7156FE2A2603}"/>
                  </a:ext>
                </a:extLst>
              </p:cNvPr>
              <p:cNvSpPr/>
              <p:nvPr/>
            </p:nvSpPr>
            <p:spPr>
              <a:xfrm>
                <a:off x="1756160" y="576841"/>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E414A071-6A48-4BC4-BA12-ECAB92816EF4}"/>
                </a:ext>
              </a:extLst>
            </p:cNvPr>
            <p:cNvGrpSpPr/>
            <p:nvPr/>
          </p:nvGrpSpPr>
          <p:grpSpPr>
            <a:xfrm>
              <a:off x="6561744" y="1555334"/>
              <a:ext cx="1384418" cy="1038314"/>
              <a:chOff x="1410056" y="576841"/>
              <a:chExt cx="1384418" cy="1038314"/>
            </a:xfrm>
          </p:grpSpPr>
          <p:cxnSp>
            <p:nvCxnSpPr>
              <p:cNvPr id="49" name="直線コネクタ 48">
                <a:extLst>
                  <a:ext uri="{FF2B5EF4-FFF2-40B4-BE49-F238E27FC236}">
                    <a16:creationId xmlns:a16="http://schemas.microsoft.com/office/drawing/2014/main" id="{296A36F2-93EE-456A-99EB-768109195E1E}"/>
                  </a:ext>
                </a:extLst>
              </p:cNvPr>
              <p:cNvCxnSpPr/>
              <p:nvPr/>
            </p:nvCxnSpPr>
            <p:spPr>
              <a:xfrm flipV="1">
                <a:off x="1410056" y="922946"/>
                <a:ext cx="692209" cy="692209"/>
              </a:xfrm>
              <a:prstGeom prst="line">
                <a:avLst/>
              </a:prstGeom>
            </p:spPr>
            <p:style>
              <a:lnRef idx="1">
                <a:schemeClr val="dk1"/>
              </a:lnRef>
              <a:fillRef idx="0">
                <a:schemeClr val="dk1"/>
              </a:fillRef>
              <a:effectRef idx="0">
                <a:schemeClr val="dk1"/>
              </a:effectRef>
              <a:fontRef idx="minor">
                <a:schemeClr val="tx1"/>
              </a:fontRef>
            </p:style>
          </p:cxnSp>
          <p:cxnSp>
            <p:nvCxnSpPr>
              <p:cNvPr id="50" name="直線コネクタ 49">
                <a:extLst>
                  <a:ext uri="{FF2B5EF4-FFF2-40B4-BE49-F238E27FC236}">
                    <a16:creationId xmlns:a16="http://schemas.microsoft.com/office/drawing/2014/main" id="{EBCC82E0-E04F-4BBF-9944-54D02F5510AC}"/>
                  </a:ext>
                </a:extLst>
              </p:cNvPr>
              <p:cNvCxnSpPr>
                <a:cxnSpLocks/>
              </p:cNvCxnSpPr>
              <p:nvPr/>
            </p:nvCxnSpPr>
            <p:spPr>
              <a:xfrm flipH="1" flipV="1">
                <a:off x="2102265" y="922946"/>
                <a:ext cx="692209" cy="692209"/>
              </a:xfrm>
              <a:prstGeom prst="line">
                <a:avLst/>
              </a:prstGeom>
            </p:spPr>
            <p:style>
              <a:lnRef idx="1">
                <a:schemeClr val="dk1"/>
              </a:lnRef>
              <a:fillRef idx="0">
                <a:schemeClr val="dk1"/>
              </a:fillRef>
              <a:effectRef idx="0">
                <a:schemeClr val="dk1"/>
              </a:effectRef>
              <a:fontRef idx="minor">
                <a:schemeClr val="tx1"/>
              </a:fontRef>
            </p:style>
          </p:cxnSp>
          <p:sp>
            <p:nvSpPr>
              <p:cNvPr id="51" name="楕円 50">
                <a:extLst>
                  <a:ext uri="{FF2B5EF4-FFF2-40B4-BE49-F238E27FC236}">
                    <a16:creationId xmlns:a16="http://schemas.microsoft.com/office/drawing/2014/main" id="{6B134313-BD05-4BBD-BF20-AD00BC659531}"/>
                  </a:ext>
                </a:extLst>
              </p:cNvPr>
              <p:cNvSpPr/>
              <p:nvPr/>
            </p:nvSpPr>
            <p:spPr>
              <a:xfrm>
                <a:off x="1756160" y="576841"/>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66D753D6-8932-4919-B256-760EDB9C1D7F}"/>
                </a:ext>
              </a:extLst>
            </p:cNvPr>
            <p:cNvGrpSpPr/>
            <p:nvPr/>
          </p:nvGrpSpPr>
          <p:grpSpPr>
            <a:xfrm>
              <a:off x="7253955" y="2605042"/>
              <a:ext cx="1384418" cy="1038314"/>
              <a:chOff x="1410056" y="576841"/>
              <a:chExt cx="1384418" cy="1038314"/>
            </a:xfrm>
          </p:grpSpPr>
          <p:cxnSp>
            <p:nvCxnSpPr>
              <p:cNvPr id="46" name="直線コネクタ 45">
                <a:extLst>
                  <a:ext uri="{FF2B5EF4-FFF2-40B4-BE49-F238E27FC236}">
                    <a16:creationId xmlns:a16="http://schemas.microsoft.com/office/drawing/2014/main" id="{D2974FDA-BF87-4E66-B56D-5E04C69FC0BA}"/>
                  </a:ext>
                </a:extLst>
              </p:cNvPr>
              <p:cNvCxnSpPr/>
              <p:nvPr/>
            </p:nvCxnSpPr>
            <p:spPr>
              <a:xfrm flipV="1">
                <a:off x="1410056" y="922946"/>
                <a:ext cx="692209" cy="692209"/>
              </a:xfrm>
              <a:prstGeom prst="line">
                <a:avLst/>
              </a:prstGeom>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D5373F12-38E9-4404-B733-C3C362E36FE2}"/>
                  </a:ext>
                </a:extLst>
              </p:cNvPr>
              <p:cNvCxnSpPr>
                <a:cxnSpLocks/>
              </p:cNvCxnSpPr>
              <p:nvPr/>
            </p:nvCxnSpPr>
            <p:spPr>
              <a:xfrm flipH="1" flipV="1">
                <a:off x="2102265" y="922946"/>
                <a:ext cx="692209" cy="692209"/>
              </a:xfrm>
              <a:prstGeom prst="line">
                <a:avLst/>
              </a:prstGeom>
            </p:spPr>
            <p:style>
              <a:lnRef idx="1">
                <a:schemeClr val="dk1"/>
              </a:lnRef>
              <a:fillRef idx="0">
                <a:schemeClr val="dk1"/>
              </a:fillRef>
              <a:effectRef idx="0">
                <a:schemeClr val="dk1"/>
              </a:effectRef>
              <a:fontRef idx="minor">
                <a:schemeClr val="tx1"/>
              </a:fontRef>
            </p:style>
          </p:cxnSp>
          <p:sp>
            <p:nvSpPr>
              <p:cNvPr id="48" name="楕円 47">
                <a:extLst>
                  <a:ext uri="{FF2B5EF4-FFF2-40B4-BE49-F238E27FC236}">
                    <a16:creationId xmlns:a16="http://schemas.microsoft.com/office/drawing/2014/main" id="{C4628DC4-50E4-4004-BC28-4CAFD3624C99}"/>
                  </a:ext>
                </a:extLst>
              </p:cNvPr>
              <p:cNvSpPr/>
              <p:nvPr/>
            </p:nvSpPr>
            <p:spPr>
              <a:xfrm>
                <a:off x="1756160" y="576841"/>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2" name="楕円 41">
              <a:extLst>
                <a:ext uri="{FF2B5EF4-FFF2-40B4-BE49-F238E27FC236}">
                  <a16:creationId xmlns:a16="http://schemas.microsoft.com/office/drawing/2014/main" id="{AE422566-3CC6-4E2C-8A7C-EB42D3BB8C50}"/>
                </a:ext>
              </a:extLst>
            </p:cNvPr>
            <p:cNvSpPr/>
            <p:nvPr/>
          </p:nvSpPr>
          <p:spPr>
            <a:xfrm>
              <a:off x="6215639" y="2593647"/>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楕円 42">
              <a:extLst>
                <a:ext uri="{FF2B5EF4-FFF2-40B4-BE49-F238E27FC236}">
                  <a16:creationId xmlns:a16="http://schemas.microsoft.com/office/drawing/2014/main" id="{60E75804-9B3B-4463-8F69-0EF5C3EC25B1}"/>
                </a:ext>
              </a:extLst>
            </p:cNvPr>
            <p:cNvSpPr/>
            <p:nvPr/>
          </p:nvSpPr>
          <p:spPr>
            <a:xfrm>
              <a:off x="8292268" y="3643356"/>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楕円 43">
              <a:extLst>
                <a:ext uri="{FF2B5EF4-FFF2-40B4-BE49-F238E27FC236}">
                  <a16:creationId xmlns:a16="http://schemas.microsoft.com/office/drawing/2014/main" id="{8AFFA07F-0911-482A-89E2-D6490143CE49}"/>
                </a:ext>
              </a:extLst>
            </p:cNvPr>
            <p:cNvSpPr/>
            <p:nvPr/>
          </p:nvSpPr>
          <p:spPr>
            <a:xfrm>
              <a:off x="6907848" y="3654750"/>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楕円 44">
              <a:extLst>
                <a:ext uri="{FF2B5EF4-FFF2-40B4-BE49-F238E27FC236}">
                  <a16:creationId xmlns:a16="http://schemas.microsoft.com/office/drawing/2014/main" id="{E5FDB1D4-AE34-431F-8C89-376DED107A6A}"/>
                </a:ext>
              </a:extLst>
            </p:cNvPr>
            <p:cNvSpPr/>
            <p:nvPr/>
          </p:nvSpPr>
          <p:spPr>
            <a:xfrm>
              <a:off x="8292266" y="1555334"/>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5" name="正方形/長方形 54">
            <a:extLst>
              <a:ext uri="{FF2B5EF4-FFF2-40B4-BE49-F238E27FC236}">
                <a16:creationId xmlns:a16="http://schemas.microsoft.com/office/drawing/2014/main" id="{FC5B11BE-769A-4478-8F8A-90B2D83094A0}"/>
              </a:ext>
            </a:extLst>
          </p:cNvPr>
          <p:cNvSpPr/>
          <p:nvPr/>
        </p:nvSpPr>
        <p:spPr>
          <a:xfrm>
            <a:off x="7387800" y="4723915"/>
            <a:ext cx="890549" cy="9485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solidFill>
                  <a:sysClr val="windowText" lastClr="000000"/>
                </a:solidFill>
              </a:rPr>
              <a:t>1</a:t>
            </a:r>
            <a:endParaRPr kumimoji="1" lang="ja-JP" altLang="en-US" dirty="0">
              <a:solidFill>
                <a:sysClr val="windowText" lastClr="000000"/>
              </a:solidFill>
            </a:endParaRPr>
          </a:p>
        </p:txBody>
      </p:sp>
      <p:sp>
        <p:nvSpPr>
          <p:cNvPr id="56" name="正方形/長方形 55">
            <a:extLst>
              <a:ext uri="{FF2B5EF4-FFF2-40B4-BE49-F238E27FC236}">
                <a16:creationId xmlns:a16="http://schemas.microsoft.com/office/drawing/2014/main" id="{B9764502-3F1D-4E95-8B20-B204F79D6109}"/>
              </a:ext>
            </a:extLst>
          </p:cNvPr>
          <p:cNvSpPr/>
          <p:nvPr/>
        </p:nvSpPr>
        <p:spPr>
          <a:xfrm>
            <a:off x="8945849" y="4723915"/>
            <a:ext cx="890549" cy="9485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rPr>
              <a:t>0</a:t>
            </a:r>
            <a:endParaRPr kumimoji="1" lang="ja-JP" altLang="en-US" dirty="0">
              <a:solidFill>
                <a:sysClr val="windowText" lastClr="000000"/>
              </a:solidFill>
            </a:endParaRPr>
          </a:p>
        </p:txBody>
      </p:sp>
      <p:sp>
        <p:nvSpPr>
          <p:cNvPr id="57" name="正方形/長方形 56">
            <a:extLst>
              <a:ext uri="{FF2B5EF4-FFF2-40B4-BE49-F238E27FC236}">
                <a16:creationId xmlns:a16="http://schemas.microsoft.com/office/drawing/2014/main" id="{53EA0A74-2891-4465-8485-0C8B3EEA74F2}"/>
              </a:ext>
            </a:extLst>
          </p:cNvPr>
          <p:cNvSpPr/>
          <p:nvPr/>
        </p:nvSpPr>
        <p:spPr>
          <a:xfrm>
            <a:off x="10674283" y="4723914"/>
            <a:ext cx="890549" cy="9485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solidFill>
                  <a:sysClr val="windowText" lastClr="000000"/>
                </a:solidFill>
              </a:rPr>
              <a:t>1</a:t>
            </a:r>
            <a:endParaRPr kumimoji="1" lang="ja-JP" altLang="en-US" dirty="0">
              <a:solidFill>
                <a:sysClr val="windowText" lastClr="000000"/>
              </a:solidFill>
            </a:endParaRPr>
          </a:p>
        </p:txBody>
      </p:sp>
      <p:sp>
        <p:nvSpPr>
          <p:cNvPr id="58" name="矢印: 下 57">
            <a:extLst>
              <a:ext uri="{FF2B5EF4-FFF2-40B4-BE49-F238E27FC236}">
                <a16:creationId xmlns:a16="http://schemas.microsoft.com/office/drawing/2014/main" id="{CD5A292D-3DE3-4A5D-8E5B-F17BBF392A64}"/>
              </a:ext>
            </a:extLst>
          </p:cNvPr>
          <p:cNvSpPr/>
          <p:nvPr/>
        </p:nvSpPr>
        <p:spPr>
          <a:xfrm>
            <a:off x="7455188" y="3902745"/>
            <a:ext cx="786744" cy="57015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矢印: 下 58">
            <a:extLst>
              <a:ext uri="{FF2B5EF4-FFF2-40B4-BE49-F238E27FC236}">
                <a16:creationId xmlns:a16="http://schemas.microsoft.com/office/drawing/2014/main" id="{F1D92889-83C0-4E4D-A4EC-50EBAA1D1170}"/>
              </a:ext>
            </a:extLst>
          </p:cNvPr>
          <p:cNvSpPr/>
          <p:nvPr/>
        </p:nvSpPr>
        <p:spPr>
          <a:xfrm>
            <a:off x="9013235" y="3896328"/>
            <a:ext cx="786744" cy="57015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0" name="矢印: 下 59">
            <a:extLst>
              <a:ext uri="{FF2B5EF4-FFF2-40B4-BE49-F238E27FC236}">
                <a16:creationId xmlns:a16="http://schemas.microsoft.com/office/drawing/2014/main" id="{4D59EBDA-12BF-4800-AD5E-A180EFDFE380}"/>
              </a:ext>
            </a:extLst>
          </p:cNvPr>
          <p:cNvSpPr/>
          <p:nvPr/>
        </p:nvSpPr>
        <p:spPr>
          <a:xfrm>
            <a:off x="10739897" y="3909557"/>
            <a:ext cx="786744" cy="57015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DF60D8EF-9496-4854-84AF-DAE767F8229E}"/>
              </a:ext>
            </a:extLst>
          </p:cNvPr>
          <p:cNvSpPr/>
          <p:nvPr/>
        </p:nvSpPr>
        <p:spPr>
          <a:xfrm>
            <a:off x="4630662" y="4689992"/>
            <a:ext cx="941228" cy="1198271"/>
          </a:xfrm>
          <a:prstGeom prst="rect">
            <a:avLst/>
          </a:prstGeom>
          <a:solidFill>
            <a:schemeClr val="accent4">
              <a:lumMod val="60000"/>
              <a:lumOff val="40000"/>
            </a:schemeClr>
          </a:solidFill>
          <a:ln>
            <a:noFill/>
          </a:ln>
          <a:scene3d>
            <a:camera prst="orthographicFront">
              <a:rot lat="2700000" lon="27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80A05887-575F-42BF-835D-8C092BC252EF}"/>
              </a:ext>
            </a:extLst>
          </p:cNvPr>
          <p:cNvSpPr/>
          <p:nvPr/>
        </p:nvSpPr>
        <p:spPr>
          <a:xfrm>
            <a:off x="4233471" y="4382560"/>
            <a:ext cx="890549" cy="948583"/>
          </a:xfrm>
          <a:prstGeom prst="rect">
            <a:avLst/>
          </a:prstGeom>
          <a:solidFill>
            <a:schemeClr val="bg1"/>
          </a:solidFill>
          <a:ln>
            <a:solidFill>
              <a:schemeClr val="tx1"/>
            </a:solidFill>
          </a:ln>
          <a:scene3d>
            <a:camera prst="orthographicFront">
              <a:rot lat="2700000" lon="27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solidFill>
                  <a:sysClr val="windowText" lastClr="000000"/>
                </a:solidFill>
              </a:rPr>
              <a:t>1</a:t>
            </a:r>
            <a:endParaRPr kumimoji="1" lang="ja-JP" altLang="en-US" dirty="0">
              <a:solidFill>
                <a:sysClr val="windowText" lastClr="000000"/>
              </a:solidFill>
            </a:endParaRPr>
          </a:p>
        </p:txBody>
      </p:sp>
      <p:sp>
        <p:nvSpPr>
          <p:cNvPr id="67" name="正方形/長方形 66">
            <a:extLst>
              <a:ext uri="{FF2B5EF4-FFF2-40B4-BE49-F238E27FC236}">
                <a16:creationId xmlns:a16="http://schemas.microsoft.com/office/drawing/2014/main" id="{334B9764-BD56-403B-BF3E-2CD5067FE43C}"/>
              </a:ext>
            </a:extLst>
          </p:cNvPr>
          <p:cNvSpPr/>
          <p:nvPr/>
        </p:nvSpPr>
        <p:spPr>
          <a:xfrm>
            <a:off x="3880660" y="4373403"/>
            <a:ext cx="890549" cy="948583"/>
          </a:xfrm>
          <a:prstGeom prst="rect">
            <a:avLst/>
          </a:prstGeom>
          <a:solidFill>
            <a:schemeClr val="bg1"/>
          </a:solidFill>
          <a:ln>
            <a:solidFill>
              <a:schemeClr val="tx1"/>
            </a:solidFill>
          </a:ln>
          <a:scene3d>
            <a:camera prst="orthographicFront">
              <a:rot lat="2700000" lon="27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rPr>
              <a:t>0</a:t>
            </a:r>
            <a:endParaRPr kumimoji="1" lang="ja-JP" altLang="en-US" dirty="0">
              <a:solidFill>
                <a:sysClr val="windowText" lastClr="000000"/>
              </a:solidFill>
            </a:endParaRPr>
          </a:p>
        </p:txBody>
      </p:sp>
      <p:sp>
        <p:nvSpPr>
          <p:cNvPr id="66" name="正方形/長方形 65">
            <a:extLst>
              <a:ext uri="{FF2B5EF4-FFF2-40B4-BE49-F238E27FC236}">
                <a16:creationId xmlns:a16="http://schemas.microsoft.com/office/drawing/2014/main" id="{0F1BB222-6AE4-40FE-84BC-D6BAC4C150BF}"/>
              </a:ext>
            </a:extLst>
          </p:cNvPr>
          <p:cNvSpPr/>
          <p:nvPr/>
        </p:nvSpPr>
        <p:spPr>
          <a:xfrm>
            <a:off x="3571104" y="4382560"/>
            <a:ext cx="890549" cy="948583"/>
          </a:xfrm>
          <a:prstGeom prst="rect">
            <a:avLst/>
          </a:prstGeom>
          <a:solidFill>
            <a:schemeClr val="bg1"/>
          </a:solidFill>
          <a:ln>
            <a:solidFill>
              <a:schemeClr val="tx1"/>
            </a:solidFill>
          </a:ln>
          <a:scene3d>
            <a:camera prst="orthographicFront">
              <a:rot lat="2700000" lon="27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solidFill>
                  <a:sysClr val="windowText" lastClr="000000"/>
                </a:solidFill>
              </a:rPr>
              <a:t>1</a:t>
            </a:r>
            <a:endParaRPr kumimoji="1" lang="ja-JP" altLang="en-US" dirty="0">
              <a:solidFill>
                <a:sysClr val="windowText" lastClr="000000"/>
              </a:solidFill>
            </a:endParaRPr>
          </a:p>
        </p:txBody>
      </p:sp>
      <p:sp>
        <p:nvSpPr>
          <p:cNvPr id="61" name="正方形/長方形 60">
            <a:extLst>
              <a:ext uri="{FF2B5EF4-FFF2-40B4-BE49-F238E27FC236}">
                <a16:creationId xmlns:a16="http://schemas.microsoft.com/office/drawing/2014/main" id="{36AA35D5-1D3C-4C55-AE30-C89A888C2135}"/>
              </a:ext>
            </a:extLst>
          </p:cNvPr>
          <p:cNvSpPr/>
          <p:nvPr/>
        </p:nvSpPr>
        <p:spPr>
          <a:xfrm>
            <a:off x="4032610" y="5115016"/>
            <a:ext cx="1401509" cy="83748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DEA550E9-EFC9-4BDE-8904-35549CE61EF5}"/>
              </a:ext>
            </a:extLst>
          </p:cNvPr>
          <p:cNvSpPr/>
          <p:nvPr/>
        </p:nvSpPr>
        <p:spPr>
          <a:xfrm rot="5400000">
            <a:off x="4242842" y="4056017"/>
            <a:ext cx="948583" cy="1401508"/>
          </a:xfrm>
          <a:prstGeom prst="rect">
            <a:avLst/>
          </a:prstGeom>
          <a:solidFill>
            <a:schemeClr val="accent4">
              <a:lumMod val="75000"/>
            </a:schemeClr>
          </a:solidFill>
          <a:ln>
            <a:noFill/>
          </a:ln>
          <a:scene3d>
            <a:camera prst="orthographicFront">
              <a:rot lat="18900000" lon="5400000" rev="2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BA049039-BED4-4487-940F-0538306E00F7}"/>
              </a:ext>
            </a:extLst>
          </p:cNvPr>
          <p:cNvSpPr/>
          <p:nvPr/>
        </p:nvSpPr>
        <p:spPr>
          <a:xfrm>
            <a:off x="3242874" y="4689992"/>
            <a:ext cx="941228" cy="1198271"/>
          </a:xfrm>
          <a:prstGeom prst="rect">
            <a:avLst/>
          </a:prstGeom>
          <a:solidFill>
            <a:schemeClr val="accent4">
              <a:lumMod val="60000"/>
              <a:lumOff val="40000"/>
            </a:schemeClr>
          </a:solidFill>
          <a:ln>
            <a:noFill/>
          </a:ln>
          <a:scene3d>
            <a:camera prst="orthographicFront">
              <a:rot lat="2700000" lon="27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四角形: 角を丸くする 68">
            <a:extLst>
              <a:ext uri="{FF2B5EF4-FFF2-40B4-BE49-F238E27FC236}">
                <a16:creationId xmlns:a16="http://schemas.microsoft.com/office/drawing/2014/main" id="{1AA4F2C3-8E47-4C80-AE88-16E252BAAB35}"/>
              </a:ext>
            </a:extLst>
          </p:cNvPr>
          <p:cNvSpPr/>
          <p:nvPr/>
        </p:nvSpPr>
        <p:spPr>
          <a:xfrm>
            <a:off x="7061816" y="4479713"/>
            <a:ext cx="4770556" cy="1481336"/>
          </a:xfrm>
          <a:prstGeom prst="round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矢印: 左 69">
            <a:extLst>
              <a:ext uri="{FF2B5EF4-FFF2-40B4-BE49-F238E27FC236}">
                <a16:creationId xmlns:a16="http://schemas.microsoft.com/office/drawing/2014/main" id="{CDC933E6-5FA0-4436-8C3E-B79F27C38507}"/>
              </a:ext>
            </a:extLst>
          </p:cNvPr>
          <p:cNvSpPr/>
          <p:nvPr/>
        </p:nvSpPr>
        <p:spPr>
          <a:xfrm>
            <a:off x="5884732" y="4599069"/>
            <a:ext cx="909544" cy="119827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矢印: 左 70">
            <a:extLst>
              <a:ext uri="{FF2B5EF4-FFF2-40B4-BE49-F238E27FC236}">
                <a16:creationId xmlns:a16="http://schemas.microsoft.com/office/drawing/2014/main" id="{C9AF1C6D-EA2B-4C69-A23E-3B5C7FD1F5F0}"/>
              </a:ext>
            </a:extLst>
          </p:cNvPr>
          <p:cNvSpPr/>
          <p:nvPr/>
        </p:nvSpPr>
        <p:spPr>
          <a:xfrm>
            <a:off x="2052010" y="4583940"/>
            <a:ext cx="909544" cy="119827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5B5F3D35-FD90-4E23-8348-74D00EAADD4C}"/>
              </a:ext>
            </a:extLst>
          </p:cNvPr>
          <p:cNvSpPr/>
          <p:nvPr/>
        </p:nvSpPr>
        <p:spPr>
          <a:xfrm>
            <a:off x="838200" y="4649270"/>
            <a:ext cx="890549" cy="9485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solidFill>
                  <a:sysClr val="windowText" lastClr="000000"/>
                </a:solidFill>
              </a:rPr>
              <a:t>1</a:t>
            </a:r>
            <a:endParaRPr kumimoji="1" lang="ja-JP" altLang="en-US" dirty="0">
              <a:solidFill>
                <a:sysClr val="windowText" lastClr="000000"/>
              </a:solidFill>
            </a:endParaRPr>
          </a:p>
        </p:txBody>
      </p:sp>
      <p:sp>
        <p:nvSpPr>
          <p:cNvPr id="73" name="テキスト ボックス 72">
            <a:extLst>
              <a:ext uri="{FF2B5EF4-FFF2-40B4-BE49-F238E27FC236}">
                <a16:creationId xmlns:a16="http://schemas.microsoft.com/office/drawing/2014/main" id="{42ED2542-12E7-4554-A040-71F4EA3C758F}"/>
              </a:ext>
            </a:extLst>
          </p:cNvPr>
          <p:cNvSpPr txBox="1"/>
          <p:nvPr/>
        </p:nvSpPr>
        <p:spPr>
          <a:xfrm>
            <a:off x="8645888" y="1119789"/>
            <a:ext cx="1800493" cy="369332"/>
          </a:xfrm>
          <a:prstGeom prst="rect">
            <a:avLst/>
          </a:prstGeom>
          <a:noFill/>
        </p:spPr>
        <p:txBody>
          <a:bodyPr wrap="none" rtlCol="0">
            <a:spAutoFit/>
          </a:bodyPr>
          <a:lstStyle/>
          <a:p>
            <a:r>
              <a:rPr kumimoji="1" lang="ja-JP" altLang="en-US" dirty="0"/>
              <a:t>①決定木の用意</a:t>
            </a:r>
          </a:p>
        </p:txBody>
      </p:sp>
      <p:sp>
        <p:nvSpPr>
          <p:cNvPr id="74" name="テキスト ボックス 73">
            <a:extLst>
              <a:ext uri="{FF2B5EF4-FFF2-40B4-BE49-F238E27FC236}">
                <a16:creationId xmlns:a16="http://schemas.microsoft.com/office/drawing/2014/main" id="{5C10C1DC-9FA6-4902-B226-F634603B5246}"/>
              </a:ext>
            </a:extLst>
          </p:cNvPr>
          <p:cNvSpPr txBox="1"/>
          <p:nvPr/>
        </p:nvSpPr>
        <p:spPr>
          <a:xfrm>
            <a:off x="8450954" y="6098218"/>
            <a:ext cx="1800493" cy="369332"/>
          </a:xfrm>
          <a:prstGeom prst="rect">
            <a:avLst/>
          </a:prstGeom>
          <a:noFill/>
        </p:spPr>
        <p:txBody>
          <a:bodyPr wrap="none" rtlCol="0">
            <a:spAutoFit/>
          </a:bodyPr>
          <a:lstStyle/>
          <a:p>
            <a:r>
              <a:rPr lang="ja-JP" altLang="en-US" dirty="0"/>
              <a:t>②出力値の用意</a:t>
            </a:r>
            <a:endParaRPr kumimoji="1" lang="ja-JP" altLang="en-US" dirty="0"/>
          </a:p>
        </p:txBody>
      </p:sp>
      <p:sp>
        <p:nvSpPr>
          <p:cNvPr id="75" name="テキスト ボックス 74">
            <a:extLst>
              <a:ext uri="{FF2B5EF4-FFF2-40B4-BE49-F238E27FC236}">
                <a16:creationId xmlns:a16="http://schemas.microsoft.com/office/drawing/2014/main" id="{A7CFBB2E-89BF-4739-8A97-702EB19E90F2}"/>
              </a:ext>
            </a:extLst>
          </p:cNvPr>
          <p:cNvSpPr txBox="1"/>
          <p:nvPr/>
        </p:nvSpPr>
        <p:spPr>
          <a:xfrm>
            <a:off x="3771936" y="6019603"/>
            <a:ext cx="1107996" cy="369332"/>
          </a:xfrm>
          <a:prstGeom prst="rect">
            <a:avLst/>
          </a:prstGeom>
          <a:noFill/>
        </p:spPr>
        <p:txBody>
          <a:bodyPr wrap="none" rtlCol="0">
            <a:spAutoFit/>
          </a:bodyPr>
          <a:lstStyle/>
          <a:p>
            <a:r>
              <a:rPr kumimoji="1" lang="ja-JP" altLang="en-US" dirty="0"/>
              <a:t>③多数決</a:t>
            </a:r>
          </a:p>
        </p:txBody>
      </p:sp>
      <p:sp>
        <p:nvSpPr>
          <p:cNvPr id="76" name="テキスト ボックス 75">
            <a:extLst>
              <a:ext uri="{FF2B5EF4-FFF2-40B4-BE49-F238E27FC236}">
                <a16:creationId xmlns:a16="http://schemas.microsoft.com/office/drawing/2014/main" id="{48641306-23FF-47AE-B622-E2D36CD0BE8E}"/>
              </a:ext>
            </a:extLst>
          </p:cNvPr>
          <p:cNvSpPr txBox="1"/>
          <p:nvPr/>
        </p:nvSpPr>
        <p:spPr>
          <a:xfrm>
            <a:off x="498644" y="6019603"/>
            <a:ext cx="1569660" cy="369332"/>
          </a:xfrm>
          <a:prstGeom prst="rect">
            <a:avLst/>
          </a:prstGeom>
          <a:noFill/>
        </p:spPr>
        <p:txBody>
          <a:bodyPr wrap="none" rtlCol="0">
            <a:spAutoFit/>
          </a:bodyPr>
          <a:lstStyle/>
          <a:p>
            <a:r>
              <a:rPr lang="ja-JP" altLang="en-US" dirty="0"/>
              <a:t>④</a:t>
            </a:r>
            <a:r>
              <a:rPr kumimoji="1" lang="ja-JP" altLang="en-US" dirty="0"/>
              <a:t>結果の出力</a:t>
            </a:r>
          </a:p>
        </p:txBody>
      </p:sp>
      <p:sp>
        <p:nvSpPr>
          <p:cNvPr id="77" name="正方形/長方形 76">
            <a:extLst>
              <a:ext uri="{FF2B5EF4-FFF2-40B4-BE49-F238E27FC236}">
                <a16:creationId xmlns:a16="http://schemas.microsoft.com/office/drawing/2014/main" id="{83058CAE-F1BE-44E6-9BB5-92ACD2539D2C}"/>
              </a:ext>
            </a:extLst>
          </p:cNvPr>
          <p:cNvSpPr/>
          <p:nvPr/>
        </p:nvSpPr>
        <p:spPr>
          <a:xfrm>
            <a:off x="3180523" y="4118776"/>
            <a:ext cx="2546770" cy="23740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496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正方形/長方形 64">
            <a:extLst>
              <a:ext uri="{FF2B5EF4-FFF2-40B4-BE49-F238E27FC236}">
                <a16:creationId xmlns:a16="http://schemas.microsoft.com/office/drawing/2014/main" id="{04C976C6-EBCF-4B59-991B-33FCE6A8B741}"/>
              </a:ext>
            </a:extLst>
          </p:cNvPr>
          <p:cNvSpPr/>
          <p:nvPr/>
        </p:nvSpPr>
        <p:spPr>
          <a:xfrm>
            <a:off x="3392356" y="4637350"/>
            <a:ext cx="1401510" cy="83748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D58E6B2-8BDF-4635-8800-389E276D5B98}"/>
              </a:ext>
            </a:extLst>
          </p:cNvPr>
          <p:cNvSpPr>
            <a:spLocks noGrp="1"/>
          </p:cNvSpPr>
          <p:nvPr>
            <p:ph type="title"/>
          </p:nvPr>
        </p:nvSpPr>
        <p:spPr/>
        <p:txBody>
          <a:bodyPr/>
          <a:lstStyle/>
          <a:p>
            <a:r>
              <a:rPr kumimoji="1" lang="ja-JP" altLang="en-US" dirty="0"/>
              <a:t>ランダムフォレスト</a:t>
            </a:r>
          </a:p>
        </p:txBody>
      </p:sp>
      <p:sp>
        <p:nvSpPr>
          <p:cNvPr id="3" name="コンテンツ プレースホルダー 2">
            <a:extLst>
              <a:ext uri="{FF2B5EF4-FFF2-40B4-BE49-F238E27FC236}">
                <a16:creationId xmlns:a16="http://schemas.microsoft.com/office/drawing/2014/main" id="{FDC54903-2CDD-42CE-BF72-3424D8A62982}"/>
              </a:ext>
            </a:extLst>
          </p:cNvPr>
          <p:cNvSpPr>
            <a:spLocks noGrp="1"/>
          </p:cNvSpPr>
          <p:nvPr>
            <p:ph idx="1"/>
          </p:nvPr>
        </p:nvSpPr>
        <p:spPr/>
        <p:txBody>
          <a:bodyPr/>
          <a:lstStyle/>
          <a:p>
            <a:pPr marL="0" indent="0">
              <a:buNone/>
            </a:pPr>
            <a:r>
              <a:rPr kumimoji="1" lang="ja-JP" altLang="en-US" dirty="0"/>
              <a:t>①複数作成した決定木を用意する</a:t>
            </a:r>
            <a:endParaRPr kumimoji="1" lang="en-US" altLang="ja-JP" dirty="0"/>
          </a:p>
          <a:p>
            <a:pPr marL="0" indent="0">
              <a:buNone/>
            </a:pPr>
            <a:r>
              <a:rPr lang="ja-JP" altLang="en-US" dirty="0"/>
              <a:t>②各決定木の出力値を集める</a:t>
            </a:r>
            <a:endParaRPr lang="en-US" altLang="ja-JP" dirty="0"/>
          </a:p>
          <a:p>
            <a:pPr marL="0" indent="0">
              <a:buNone/>
            </a:pPr>
            <a:r>
              <a:rPr kumimoji="1" lang="ja-JP" altLang="en-US" dirty="0"/>
              <a:t>③出力値の多数決を行う</a:t>
            </a:r>
            <a:endParaRPr kumimoji="1" lang="en-US" altLang="ja-JP" dirty="0"/>
          </a:p>
          <a:p>
            <a:pPr marL="0" indent="0">
              <a:buNone/>
            </a:pPr>
            <a:r>
              <a:rPr lang="ja-JP" altLang="en-US" dirty="0">
                <a:solidFill>
                  <a:srgbClr val="FF0000"/>
                </a:solidFill>
              </a:rPr>
              <a:t>④多数決で採決された結果を出力</a:t>
            </a:r>
            <a:endParaRPr kumimoji="1" lang="ja-JP" altLang="en-US" dirty="0">
              <a:solidFill>
                <a:srgbClr val="FF0000"/>
              </a:solidFill>
            </a:endParaRPr>
          </a:p>
        </p:txBody>
      </p:sp>
      <p:grpSp>
        <p:nvGrpSpPr>
          <p:cNvPr id="4" name="グループ化 3">
            <a:extLst>
              <a:ext uri="{FF2B5EF4-FFF2-40B4-BE49-F238E27FC236}">
                <a16:creationId xmlns:a16="http://schemas.microsoft.com/office/drawing/2014/main" id="{BBE10688-AB6E-45A5-834B-4A4C11B89CFC}"/>
              </a:ext>
            </a:extLst>
          </p:cNvPr>
          <p:cNvGrpSpPr/>
          <p:nvPr/>
        </p:nvGrpSpPr>
        <p:grpSpPr>
          <a:xfrm>
            <a:off x="6471757" y="1626937"/>
            <a:ext cx="1966861" cy="2163548"/>
            <a:chOff x="3540808" y="464322"/>
            <a:chExt cx="3461045" cy="3807151"/>
          </a:xfrm>
        </p:grpSpPr>
        <p:grpSp>
          <p:nvGrpSpPr>
            <p:cNvPr id="5" name="グループ化 4">
              <a:extLst>
                <a:ext uri="{FF2B5EF4-FFF2-40B4-BE49-F238E27FC236}">
                  <a16:creationId xmlns:a16="http://schemas.microsoft.com/office/drawing/2014/main" id="{A51CBCF7-9737-40A8-AE3B-5484460691B2}"/>
                </a:ext>
              </a:extLst>
            </p:cNvPr>
            <p:cNvGrpSpPr/>
            <p:nvPr/>
          </p:nvGrpSpPr>
          <p:grpSpPr>
            <a:xfrm>
              <a:off x="5271330" y="464322"/>
              <a:ext cx="1384418" cy="1038314"/>
              <a:chOff x="1410056" y="576841"/>
              <a:chExt cx="1384418" cy="1038314"/>
            </a:xfrm>
          </p:grpSpPr>
          <p:cxnSp>
            <p:nvCxnSpPr>
              <p:cNvPr id="18" name="直線コネクタ 17">
                <a:extLst>
                  <a:ext uri="{FF2B5EF4-FFF2-40B4-BE49-F238E27FC236}">
                    <a16:creationId xmlns:a16="http://schemas.microsoft.com/office/drawing/2014/main" id="{44E8FEDF-8350-45CA-8AFE-B9661970276C}"/>
                  </a:ext>
                </a:extLst>
              </p:cNvPr>
              <p:cNvCxnSpPr/>
              <p:nvPr/>
            </p:nvCxnSpPr>
            <p:spPr>
              <a:xfrm flipV="1">
                <a:off x="1410056" y="922946"/>
                <a:ext cx="692209" cy="692209"/>
              </a:xfrm>
              <a:prstGeom prst="line">
                <a:avLst/>
              </a:prstGeom>
            </p:spPr>
            <p:style>
              <a:lnRef idx="1">
                <a:schemeClr val="dk1"/>
              </a:lnRef>
              <a:fillRef idx="0">
                <a:schemeClr val="dk1"/>
              </a:fillRef>
              <a:effectRef idx="0">
                <a:schemeClr val="dk1"/>
              </a:effectRef>
              <a:fontRef idx="minor">
                <a:schemeClr val="tx1"/>
              </a:fontRef>
            </p:style>
          </p:cxnSp>
          <p:cxnSp>
            <p:nvCxnSpPr>
              <p:cNvPr id="19" name="直線コネクタ 18">
                <a:extLst>
                  <a:ext uri="{FF2B5EF4-FFF2-40B4-BE49-F238E27FC236}">
                    <a16:creationId xmlns:a16="http://schemas.microsoft.com/office/drawing/2014/main" id="{6B7BBC8B-6BD7-4161-AF58-A070D7CF21D3}"/>
                  </a:ext>
                </a:extLst>
              </p:cNvPr>
              <p:cNvCxnSpPr>
                <a:cxnSpLocks/>
              </p:cNvCxnSpPr>
              <p:nvPr/>
            </p:nvCxnSpPr>
            <p:spPr>
              <a:xfrm flipH="1" flipV="1">
                <a:off x="2102265" y="922946"/>
                <a:ext cx="692209" cy="692209"/>
              </a:xfrm>
              <a:prstGeom prst="line">
                <a:avLst/>
              </a:prstGeom>
            </p:spPr>
            <p:style>
              <a:lnRef idx="1">
                <a:schemeClr val="dk1"/>
              </a:lnRef>
              <a:fillRef idx="0">
                <a:schemeClr val="dk1"/>
              </a:fillRef>
              <a:effectRef idx="0">
                <a:schemeClr val="dk1"/>
              </a:effectRef>
              <a:fontRef idx="minor">
                <a:schemeClr val="tx1"/>
              </a:fontRef>
            </p:style>
          </p:cxnSp>
          <p:sp>
            <p:nvSpPr>
              <p:cNvPr id="20" name="楕円 19">
                <a:extLst>
                  <a:ext uri="{FF2B5EF4-FFF2-40B4-BE49-F238E27FC236}">
                    <a16:creationId xmlns:a16="http://schemas.microsoft.com/office/drawing/2014/main" id="{7DE06639-C711-4A2F-9881-41F7E49C61E3}"/>
                  </a:ext>
                </a:extLst>
              </p:cNvPr>
              <p:cNvSpPr/>
              <p:nvPr/>
            </p:nvSpPr>
            <p:spPr>
              <a:xfrm>
                <a:off x="1756160" y="576841"/>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5B914FDD-AC18-4680-8C81-E4F836FB9E9E}"/>
                </a:ext>
              </a:extLst>
            </p:cNvPr>
            <p:cNvGrpSpPr/>
            <p:nvPr/>
          </p:nvGrpSpPr>
          <p:grpSpPr>
            <a:xfrm>
              <a:off x="4579121" y="1502636"/>
              <a:ext cx="1384418" cy="1038314"/>
              <a:chOff x="1410056" y="576841"/>
              <a:chExt cx="1384418" cy="1038314"/>
            </a:xfrm>
          </p:grpSpPr>
          <p:cxnSp>
            <p:nvCxnSpPr>
              <p:cNvPr id="15" name="直線コネクタ 14">
                <a:extLst>
                  <a:ext uri="{FF2B5EF4-FFF2-40B4-BE49-F238E27FC236}">
                    <a16:creationId xmlns:a16="http://schemas.microsoft.com/office/drawing/2014/main" id="{2F7DE1A0-5E29-49FA-A6F6-BBF5CB4743D7}"/>
                  </a:ext>
                </a:extLst>
              </p:cNvPr>
              <p:cNvCxnSpPr/>
              <p:nvPr/>
            </p:nvCxnSpPr>
            <p:spPr>
              <a:xfrm flipV="1">
                <a:off x="1410056" y="922946"/>
                <a:ext cx="692209" cy="692209"/>
              </a:xfrm>
              <a:prstGeom prst="line">
                <a:avLst/>
              </a:prstGeom>
            </p:spPr>
            <p:style>
              <a:lnRef idx="1">
                <a:schemeClr val="dk1"/>
              </a:lnRef>
              <a:fillRef idx="0">
                <a:schemeClr val="dk1"/>
              </a:fillRef>
              <a:effectRef idx="0">
                <a:schemeClr val="dk1"/>
              </a:effectRef>
              <a:fontRef idx="minor">
                <a:schemeClr val="tx1"/>
              </a:fontRef>
            </p:style>
          </p:cxnSp>
          <p:cxnSp>
            <p:nvCxnSpPr>
              <p:cNvPr id="16" name="直線コネクタ 15">
                <a:extLst>
                  <a:ext uri="{FF2B5EF4-FFF2-40B4-BE49-F238E27FC236}">
                    <a16:creationId xmlns:a16="http://schemas.microsoft.com/office/drawing/2014/main" id="{96E12986-B03D-41A4-9FCD-46A01EF005D0}"/>
                  </a:ext>
                </a:extLst>
              </p:cNvPr>
              <p:cNvCxnSpPr>
                <a:cxnSpLocks/>
              </p:cNvCxnSpPr>
              <p:nvPr/>
            </p:nvCxnSpPr>
            <p:spPr>
              <a:xfrm flipH="1" flipV="1">
                <a:off x="2102265" y="922946"/>
                <a:ext cx="692209" cy="692209"/>
              </a:xfrm>
              <a:prstGeom prst="line">
                <a:avLst/>
              </a:prstGeom>
            </p:spPr>
            <p:style>
              <a:lnRef idx="1">
                <a:schemeClr val="dk1"/>
              </a:lnRef>
              <a:fillRef idx="0">
                <a:schemeClr val="dk1"/>
              </a:fillRef>
              <a:effectRef idx="0">
                <a:schemeClr val="dk1"/>
              </a:effectRef>
              <a:fontRef idx="minor">
                <a:schemeClr val="tx1"/>
              </a:fontRef>
            </p:style>
          </p:cxnSp>
          <p:sp>
            <p:nvSpPr>
              <p:cNvPr id="17" name="楕円 16">
                <a:extLst>
                  <a:ext uri="{FF2B5EF4-FFF2-40B4-BE49-F238E27FC236}">
                    <a16:creationId xmlns:a16="http://schemas.microsoft.com/office/drawing/2014/main" id="{A280BE74-89C3-42B6-AF85-FC83834A0ADE}"/>
                  </a:ext>
                </a:extLst>
              </p:cNvPr>
              <p:cNvSpPr/>
              <p:nvPr/>
            </p:nvSpPr>
            <p:spPr>
              <a:xfrm>
                <a:off x="1756160" y="576841"/>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5A98046F-9AC0-46F9-85B8-386AD7F1139A}"/>
                </a:ext>
              </a:extLst>
            </p:cNvPr>
            <p:cNvGrpSpPr/>
            <p:nvPr/>
          </p:nvGrpSpPr>
          <p:grpSpPr>
            <a:xfrm>
              <a:off x="3886912" y="2540950"/>
              <a:ext cx="1384418" cy="1038314"/>
              <a:chOff x="1410056" y="576841"/>
              <a:chExt cx="1384418" cy="1038314"/>
            </a:xfrm>
          </p:grpSpPr>
          <p:cxnSp>
            <p:nvCxnSpPr>
              <p:cNvPr id="12" name="直線コネクタ 11">
                <a:extLst>
                  <a:ext uri="{FF2B5EF4-FFF2-40B4-BE49-F238E27FC236}">
                    <a16:creationId xmlns:a16="http://schemas.microsoft.com/office/drawing/2014/main" id="{9AC7DB4C-8B45-48D4-B560-8173AB594F1B}"/>
                  </a:ext>
                </a:extLst>
              </p:cNvPr>
              <p:cNvCxnSpPr/>
              <p:nvPr/>
            </p:nvCxnSpPr>
            <p:spPr>
              <a:xfrm flipV="1">
                <a:off x="1410056" y="922946"/>
                <a:ext cx="692209" cy="692209"/>
              </a:xfrm>
              <a:prstGeom prst="line">
                <a:avLst/>
              </a:prstGeom>
            </p:spPr>
            <p:style>
              <a:lnRef idx="1">
                <a:schemeClr val="dk1"/>
              </a:lnRef>
              <a:fillRef idx="0">
                <a:schemeClr val="dk1"/>
              </a:fillRef>
              <a:effectRef idx="0">
                <a:schemeClr val="dk1"/>
              </a:effectRef>
              <a:fontRef idx="minor">
                <a:schemeClr val="tx1"/>
              </a:fontRef>
            </p:style>
          </p:cxnSp>
          <p:cxnSp>
            <p:nvCxnSpPr>
              <p:cNvPr id="13" name="直線コネクタ 12">
                <a:extLst>
                  <a:ext uri="{FF2B5EF4-FFF2-40B4-BE49-F238E27FC236}">
                    <a16:creationId xmlns:a16="http://schemas.microsoft.com/office/drawing/2014/main" id="{FB5DDF09-7BE6-46A0-B4E9-8CDC27E57B60}"/>
                  </a:ext>
                </a:extLst>
              </p:cNvPr>
              <p:cNvCxnSpPr>
                <a:cxnSpLocks/>
              </p:cNvCxnSpPr>
              <p:nvPr/>
            </p:nvCxnSpPr>
            <p:spPr>
              <a:xfrm flipH="1" flipV="1">
                <a:off x="2102265" y="922946"/>
                <a:ext cx="692209" cy="692209"/>
              </a:xfrm>
              <a:prstGeom prst="line">
                <a:avLst/>
              </a:prstGeom>
            </p:spPr>
            <p:style>
              <a:lnRef idx="1">
                <a:schemeClr val="dk1"/>
              </a:lnRef>
              <a:fillRef idx="0">
                <a:schemeClr val="dk1"/>
              </a:fillRef>
              <a:effectRef idx="0">
                <a:schemeClr val="dk1"/>
              </a:effectRef>
              <a:fontRef idx="minor">
                <a:schemeClr val="tx1"/>
              </a:fontRef>
            </p:style>
          </p:cxnSp>
          <p:sp>
            <p:nvSpPr>
              <p:cNvPr id="14" name="楕円 13">
                <a:extLst>
                  <a:ext uri="{FF2B5EF4-FFF2-40B4-BE49-F238E27FC236}">
                    <a16:creationId xmlns:a16="http://schemas.microsoft.com/office/drawing/2014/main" id="{3A5C69AF-A563-461F-812F-2DF135238621}"/>
                  </a:ext>
                </a:extLst>
              </p:cNvPr>
              <p:cNvSpPr/>
              <p:nvPr/>
            </p:nvSpPr>
            <p:spPr>
              <a:xfrm>
                <a:off x="1756160" y="576841"/>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楕円 7">
              <a:extLst>
                <a:ext uri="{FF2B5EF4-FFF2-40B4-BE49-F238E27FC236}">
                  <a16:creationId xmlns:a16="http://schemas.microsoft.com/office/drawing/2014/main" id="{49121D65-5696-46C0-A527-32032498E475}"/>
                </a:ext>
              </a:extLst>
            </p:cNvPr>
            <p:cNvSpPr/>
            <p:nvPr/>
          </p:nvSpPr>
          <p:spPr>
            <a:xfrm>
              <a:off x="3540808" y="3579264"/>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8343B7D9-AF6B-4952-8E0A-10490E12D13B}"/>
                </a:ext>
              </a:extLst>
            </p:cNvPr>
            <p:cNvSpPr/>
            <p:nvPr/>
          </p:nvSpPr>
          <p:spPr>
            <a:xfrm>
              <a:off x="4925225" y="3579263"/>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6B0C8FDD-4503-41BD-A598-1D79388E040C}"/>
                </a:ext>
              </a:extLst>
            </p:cNvPr>
            <p:cNvSpPr/>
            <p:nvPr/>
          </p:nvSpPr>
          <p:spPr>
            <a:xfrm>
              <a:off x="5617433" y="2540949"/>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2A34ACBF-18CB-4788-B69F-1FE5D77F0D57}"/>
                </a:ext>
              </a:extLst>
            </p:cNvPr>
            <p:cNvSpPr/>
            <p:nvPr/>
          </p:nvSpPr>
          <p:spPr>
            <a:xfrm>
              <a:off x="6309644" y="1502635"/>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a:extLst>
              <a:ext uri="{FF2B5EF4-FFF2-40B4-BE49-F238E27FC236}">
                <a16:creationId xmlns:a16="http://schemas.microsoft.com/office/drawing/2014/main" id="{BC3887D5-22F4-486F-A91E-96E8E81CDC7A}"/>
              </a:ext>
            </a:extLst>
          </p:cNvPr>
          <p:cNvGrpSpPr/>
          <p:nvPr/>
        </p:nvGrpSpPr>
        <p:grpSpPr>
          <a:xfrm>
            <a:off x="8571465" y="1626937"/>
            <a:ext cx="1559474" cy="2157111"/>
            <a:chOff x="6215639" y="517020"/>
            <a:chExt cx="2768838" cy="3829939"/>
          </a:xfrm>
        </p:grpSpPr>
        <p:grpSp>
          <p:nvGrpSpPr>
            <p:cNvPr id="22" name="グループ化 21">
              <a:extLst>
                <a:ext uri="{FF2B5EF4-FFF2-40B4-BE49-F238E27FC236}">
                  <a16:creationId xmlns:a16="http://schemas.microsoft.com/office/drawing/2014/main" id="{6A00DCB1-37E2-4403-88B0-BDB9F101BC71}"/>
                </a:ext>
              </a:extLst>
            </p:cNvPr>
            <p:cNvGrpSpPr/>
            <p:nvPr/>
          </p:nvGrpSpPr>
          <p:grpSpPr>
            <a:xfrm>
              <a:off x="7253955" y="517020"/>
              <a:ext cx="1384418" cy="1038314"/>
              <a:chOff x="1410056" y="576841"/>
              <a:chExt cx="1384418" cy="1038314"/>
            </a:xfrm>
          </p:grpSpPr>
          <p:cxnSp>
            <p:nvCxnSpPr>
              <p:cNvPr id="35" name="直線コネクタ 34">
                <a:extLst>
                  <a:ext uri="{FF2B5EF4-FFF2-40B4-BE49-F238E27FC236}">
                    <a16:creationId xmlns:a16="http://schemas.microsoft.com/office/drawing/2014/main" id="{118B2BD2-30B9-4324-A2B9-A201C9FC591C}"/>
                  </a:ext>
                </a:extLst>
              </p:cNvPr>
              <p:cNvCxnSpPr/>
              <p:nvPr/>
            </p:nvCxnSpPr>
            <p:spPr>
              <a:xfrm flipV="1">
                <a:off x="1410056" y="922946"/>
                <a:ext cx="692209" cy="692209"/>
              </a:xfrm>
              <a:prstGeom prst="line">
                <a:avLst/>
              </a:prstGeom>
            </p:spPr>
            <p:style>
              <a:lnRef idx="1">
                <a:schemeClr val="dk1"/>
              </a:lnRef>
              <a:fillRef idx="0">
                <a:schemeClr val="dk1"/>
              </a:fillRef>
              <a:effectRef idx="0">
                <a:schemeClr val="dk1"/>
              </a:effectRef>
              <a:fontRef idx="minor">
                <a:schemeClr val="tx1"/>
              </a:fontRef>
            </p:style>
          </p:cxnSp>
          <p:cxnSp>
            <p:nvCxnSpPr>
              <p:cNvPr id="36" name="直線コネクタ 35">
                <a:extLst>
                  <a:ext uri="{FF2B5EF4-FFF2-40B4-BE49-F238E27FC236}">
                    <a16:creationId xmlns:a16="http://schemas.microsoft.com/office/drawing/2014/main" id="{3B7FEAF9-5A00-450E-B1D2-64CD60E41B0B}"/>
                  </a:ext>
                </a:extLst>
              </p:cNvPr>
              <p:cNvCxnSpPr>
                <a:cxnSpLocks/>
              </p:cNvCxnSpPr>
              <p:nvPr/>
            </p:nvCxnSpPr>
            <p:spPr>
              <a:xfrm flipH="1" flipV="1">
                <a:off x="2102265" y="922946"/>
                <a:ext cx="692209" cy="692209"/>
              </a:xfrm>
              <a:prstGeom prst="line">
                <a:avLst/>
              </a:prstGeom>
            </p:spPr>
            <p:style>
              <a:lnRef idx="1">
                <a:schemeClr val="dk1"/>
              </a:lnRef>
              <a:fillRef idx="0">
                <a:schemeClr val="dk1"/>
              </a:fillRef>
              <a:effectRef idx="0">
                <a:schemeClr val="dk1"/>
              </a:effectRef>
              <a:fontRef idx="minor">
                <a:schemeClr val="tx1"/>
              </a:fontRef>
            </p:style>
          </p:cxnSp>
          <p:sp>
            <p:nvSpPr>
              <p:cNvPr id="37" name="楕円 36">
                <a:extLst>
                  <a:ext uri="{FF2B5EF4-FFF2-40B4-BE49-F238E27FC236}">
                    <a16:creationId xmlns:a16="http://schemas.microsoft.com/office/drawing/2014/main" id="{8D216D2D-6021-49C1-90DC-98812DE48DB4}"/>
                  </a:ext>
                </a:extLst>
              </p:cNvPr>
              <p:cNvSpPr/>
              <p:nvPr/>
            </p:nvSpPr>
            <p:spPr>
              <a:xfrm>
                <a:off x="1756160" y="576841"/>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06EB8E15-1923-446A-A8A7-97D3AEADFBC6}"/>
                </a:ext>
              </a:extLst>
            </p:cNvPr>
            <p:cNvGrpSpPr/>
            <p:nvPr/>
          </p:nvGrpSpPr>
          <p:grpSpPr>
            <a:xfrm>
              <a:off x="6561744" y="1555334"/>
              <a:ext cx="1384418" cy="1038314"/>
              <a:chOff x="1410056" y="576841"/>
              <a:chExt cx="1384418" cy="1038314"/>
            </a:xfrm>
          </p:grpSpPr>
          <p:cxnSp>
            <p:nvCxnSpPr>
              <p:cNvPr id="32" name="直線コネクタ 31">
                <a:extLst>
                  <a:ext uri="{FF2B5EF4-FFF2-40B4-BE49-F238E27FC236}">
                    <a16:creationId xmlns:a16="http://schemas.microsoft.com/office/drawing/2014/main" id="{C9C10C1E-CC15-4C9D-920B-D9C91C170FA5}"/>
                  </a:ext>
                </a:extLst>
              </p:cNvPr>
              <p:cNvCxnSpPr/>
              <p:nvPr/>
            </p:nvCxnSpPr>
            <p:spPr>
              <a:xfrm flipV="1">
                <a:off x="1410056" y="922946"/>
                <a:ext cx="692209" cy="692209"/>
              </a:xfrm>
              <a:prstGeom prst="line">
                <a:avLst/>
              </a:prstGeom>
            </p:spPr>
            <p:style>
              <a:lnRef idx="1">
                <a:schemeClr val="dk1"/>
              </a:lnRef>
              <a:fillRef idx="0">
                <a:schemeClr val="dk1"/>
              </a:fillRef>
              <a:effectRef idx="0">
                <a:schemeClr val="dk1"/>
              </a:effectRef>
              <a:fontRef idx="minor">
                <a:schemeClr val="tx1"/>
              </a:fontRef>
            </p:style>
          </p:cxnSp>
          <p:cxnSp>
            <p:nvCxnSpPr>
              <p:cNvPr id="33" name="直線コネクタ 32">
                <a:extLst>
                  <a:ext uri="{FF2B5EF4-FFF2-40B4-BE49-F238E27FC236}">
                    <a16:creationId xmlns:a16="http://schemas.microsoft.com/office/drawing/2014/main" id="{64E08A49-A83C-4E33-B3B7-4F3372D0015F}"/>
                  </a:ext>
                </a:extLst>
              </p:cNvPr>
              <p:cNvCxnSpPr>
                <a:cxnSpLocks/>
              </p:cNvCxnSpPr>
              <p:nvPr/>
            </p:nvCxnSpPr>
            <p:spPr>
              <a:xfrm flipH="1" flipV="1">
                <a:off x="2102265" y="922946"/>
                <a:ext cx="692209" cy="692209"/>
              </a:xfrm>
              <a:prstGeom prst="line">
                <a:avLst/>
              </a:prstGeom>
            </p:spPr>
            <p:style>
              <a:lnRef idx="1">
                <a:schemeClr val="dk1"/>
              </a:lnRef>
              <a:fillRef idx="0">
                <a:schemeClr val="dk1"/>
              </a:fillRef>
              <a:effectRef idx="0">
                <a:schemeClr val="dk1"/>
              </a:effectRef>
              <a:fontRef idx="minor">
                <a:schemeClr val="tx1"/>
              </a:fontRef>
            </p:style>
          </p:cxnSp>
          <p:sp>
            <p:nvSpPr>
              <p:cNvPr id="34" name="楕円 33">
                <a:extLst>
                  <a:ext uri="{FF2B5EF4-FFF2-40B4-BE49-F238E27FC236}">
                    <a16:creationId xmlns:a16="http://schemas.microsoft.com/office/drawing/2014/main" id="{2B593240-A403-420E-8715-2F6817EF2A07}"/>
                  </a:ext>
                </a:extLst>
              </p:cNvPr>
              <p:cNvSpPr/>
              <p:nvPr/>
            </p:nvSpPr>
            <p:spPr>
              <a:xfrm>
                <a:off x="1756160" y="576841"/>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C9399366-442F-4B83-A62A-55E6640F665F}"/>
                </a:ext>
              </a:extLst>
            </p:cNvPr>
            <p:cNvGrpSpPr/>
            <p:nvPr/>
          </p:nvGrpSpPr>
          <p:grpSpPr>
            <a:xfrm>
              <a:off x="7253955" y="2605042"/>
              <a:ext cx="1384418" cy="1038314"/>
              <a:chOff x="1410056" y="576841"/>
              <a:chExt cx="1384418" cy="1038314"/>
            </a:xfrm>
          </p:grpSpPr>
          <p:cxnSp>
            <p:nvCxnSpPr>
              <p:cNvPr id="29" name="直線コネクタ 28">
                <a:extLst>
                  <a:ext uri="{FF2B5EF4-FFF2-40B4-BE49-F238E27FC236}">
                    <a16:creationId xmlns:a16="http://schemas.microsoft.com/office/drawing/2014/main" id="{4A69C02C-846C-4025-A94F-25CCD8D4DB2D}"/>
                  </a:ext>
                </a:extLst>
              </p:cNvPr>
              <p:cNvCxnSpPr/>
              <p:nvPr/>
            </p:nvCxnSpPr>
            <p:spPr>
              <a:xfrm flipV="1">
                <a:off x="1410056" y="922946"/>
                <a:ext cx="692209" cy="692209"/>
              </a:xfrm>
              <a:prstGeom prst="line">
                <a:avLst/>
              </a:prstGeom>
            </p:spPr>
            <p:style>
              <a:lnRef idx="1">
                <a:schemeClr val="dk1"/>
              </a:lnRef>
              <a:fillRef idx="0">
                <a:schemeClr val="dk1"/>
              </a:fillRef>
              <a:effectRef idx="0">
                <a:schemeClr val="dk1"/>
              </a:effectRef>
              <a:fontRef idx="minor">
                <a:schemeClr val="tx1"/>
              </a:fontRef>
            </p:style>
          </p:cxnSp>
          <p:cxnSp>
            <p:nvCxnSpPr>
              <p:cNvPr id="30" name="直線コネクタ 29">
                <a:extLst>
                  <a:ext uri="{FF2B5EF4-FFF2-40B4-BE49-F238E27FC236}">
                    <a16:creationId xmlns:a16="http://schemas.microsoft.com/office/drawing/2014/main" id="{1C4076B9-1690-4BDA-AD6D-ED0F68D91D29}"/>
                  </a:ext>
                </a:extLst>
              </p:cNvPr>
              <p:cNvCxnSpPr>
                <a:cxnSpLocks/>
              </p:cNvCxnSpPr>
              <p:nvPr/>
            </p:nvCxnSpPr>
            <p:spPr>
              <a:xfrm flipH="1" flipV="1">
                <a:off x="2102265" y="922946"/>
                <a:ext cx="692209" cy="692209"/>
              </a:xfrm>
              <a:prstGeom prst="line">
                <a:avLst/>
              </a:prstGeom>
            </p:spPr>
            <p:style>
              <a:lnRef idx="1">
                <a:schemeClr val="dk1"/>
              </a:lnRef>
              <a:fillRef idx="0">
                <a:schemeClr val="dk1"/>
              </a:fillRef>
              <a:effectRef idx="0">
                <a:schemeClr val="dk1"/>
              </a:effectRef>
              <a:fontRef idx="minor">
                <a:schemeClr val="tx1"/>
              </a:fontRef>
            </p:style>
          </p:cxnSp>
          <p:sp>
            <p:nvSpPr>
              <p:cNvPr id="31" name="楕円 30">
                <a:extLst>
                  <a:ext uri="{FF2B5EF4-FFF2-40B4-BE49-F238E27FC236}">
                    <a16:creationId xmlns:a16="http://schemas.microsoft.com/office/drawing/2014/main" id="{9F37A44C-C793-4E7E-8E51-92B39A854D84}"/>
                  </a:ext>
                </a:extLst>
              </p:cNvPr>
              <p:cNvSpPr/>
              <p:nvPr/>
            </p:nvSpPr>
            <p:spPr>
              <a:xfrm>
                <a:off x="1756160" y="576841"/>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楕円 24">
              <a:extLst>
                <a:ext uri="{FF2B5EF4-FFF2-40B4-BE49-F238E27FC236}">
                  <a16:creationId xmlns:a16="http://schemas.microsoft.com/office/drawing/2014/main" id="{E16448AA-20CC-4E7C-95CB-26C2A59F7D66}"/>
                </a:ext>
              </a:extLst>
            </p:cNvPr>
            <p:cNvSpPr/>
            <p:nvPr/>
          </p:nvSpPr>
          <p:spPr>
            <a:xfrm>
              <a:off x="6215639" y="2593647"/>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楕円 25">
              <a:extLst>
                <a:ext uri="{FF2B5EF4-FFF2-40B4-BE49-F238E27FC236}">
                  <a16:creationId xmlns:a16="http://schemas.microsoft.com/office/drawing/2014/main" id="{416453F0-3CD7-4F57-B81A-6CD24C57F407}"/>
                </a:ext>
              </a:extLst>
            </p:cNvPr>
            <p:cNvSpPr/>
            <p:nvPr/>
          </p:nvSpPr>
          <p:spPr>
            <a:xfrm>
              <a:off x="8292268" y="3643356"/>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楕円 26">
              <a:extLst>
                <a:ext uri="{FF2B5EF4-FFF2-40B4-BE49-F238E27FC236}">
                  <a16:creationId xmlns:a16="http://schemas.microsoft.com/office/drawing/2014/main" id="{96AB0D69-E809-4664-9D59-6C7CD69F691D}"/>
                </a:ext>
              </a:extLst>
            </p:cNvPr>
            <p:cNvSpPr/>
            <p:nvPr/>
          </p:nvSpPr>
          <p:spPr>
            <a:xfrm>
              <a:off x="6907848" y="3654750"/>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楕円 27">
              <a:extLst>
                <a:ext uri="{FF2B5EF4-FFF2-40B4-BE49-F238E27FC236}">
                  <a16:creationId xmlns:a16="http://schemas.microsoft.com/office/drawing/2014/main" id="{F9C499DB-F7FE-4122-804D-23B8BAD31E43}"/>
                </a:ext>
              </a:extLst>
            </p:cNvPr>
            <p:cNvSpPr/>
            <p:nvPr/>
          </p:nvSpPr>
          <p:spPr>
            <a:xfrm>
              <a:off x="8292266" y="1555334"/>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38" name="グループ化 37">
            <a:extLst>
              <a:ext uri="{FF2B5EF4-FFF2-40B4-BE49-F238E27FC236}">
                <a16:creationId xmlns:a16="http://schemas.microsoft.com/office/drawing/2014/main" id="{D1E6C204-BB7C-4D69-B590-EC1E0BE24900}"/>
              </a:ext>
            </a:extLst>
          </p:cNvPr>
          <p:cNvGrpSpPr/>
          <p:nvPr/>
        </p:nvGrpSpPr>
        <p:grpSpPr>
          <a:xfrm flipH="1">
            <a:off x="10338143" y="1626937"/>
            <a:ext cx="1564128" cy="2163548"/>
            <a:chOff x="6215639" y="517020"/>
            <a:chExt cx="2768838" cy="3829939"/>
          </a:xfrm>
        </p:grpSpPr>
        <p:grpSp>
          <p:nvGrpSpPr>
            <p:cNvPr id="39" name="グループ化 38">
              <a:extLst>
                <a:ext uri="{FF2B5EF4-FFF2-40B4-BE49-F238E27FC236}">
                  <a16:creationId xmlns:a16="http://schemas.microsoft.com/office/drawing/2014/main" id="{9D1999B1-0822-4462-98E2-A5E0EDB93911}"/>
                </a:ext>
              </a:extLst>
            </p:cNvPr>
            <p:cNvGrpSpPr/>
            <p:nvPr/>
          </p:nvGrpSpPr>
          <p:grpSpPr>
            <a:xfrm>
              <a:off x="7253955" y="517020"/>
              <a:ext cx="1384418" cy="1038314"/>
              <a:chOff x="1410056" y="576841"/>
              <a:chExt cx="1384418" cy="1038314"/>
            </a:xfrm>
          </p:grpSpPr>
          <p:cxnSp>
            <p:nvCxnSpPr>
              <p:cNvPr id="52" name="直線コネクタ 51">
                <a:extLst>
                  <a:ext uri="{FF2B5EF4-FFF2-40B4-BE49-F238E27FC236}">
                    <a16:creationId xmlns:a16="http://schemas.microsoft.com/office/drawing/2014/main" id="{AE1527AD-551D-41B8-B73E-269B11BF0E6A}"/>
                  </a:ext>
                </a:extLst>
              </p:cNvPr>
              <p:cNvCxnSpPr/>
              <p:nvPr/>
            </p:nvCxnSpPr>
            <p:spPr>
              <a:xfrm flipV="1">
                <a:off x="1410056" y="922946"/>
                <a:ext cx="692209" cy="692209"/>
              </a:xfrm>
              <a:prstGeom prst="line">
                <a:avLst/>
              </a:prstGeom>
            </p:spPr>
            <p:style>
              <a:lnRef idx="1">
                <a:schemeClr val="dk1"/>
              </a:lnRef>
              <a:fillRef idx="0">
                <a:schemeClr val="dk1"/>
              </a:fillRef>
              <a:effectRef idx="0">
                <a:schemeClr val="dk1"/>
              </a:effectRef>
              <a:fontRef idx="minor">
                <a:schemeClr val="tx1"/>
              </a:fontRef>
            </p:style>
          </p:cxnSp>
          <p:cxnSp>
            <p:nvCxnSpPr>
              <p:cNvPr id="53" name="直線コネクタ 52">
                <a:extLst>
                  <a:ext uri="{FF2B5EF4-FFF2-40B4-BE49-F238E27FC236}">
                    <a16:creationId xmlns:a16="http://schemas.microsoft.com/office/drawing/2014/main" id="{C3CF518A-033A-46A8-83F9-A0390C60EA4C}"/>
                  </a:ext>
                </a:extLst>
              </p:cNvPr>
              <p:cNvCxnSpPr>
                <a:cxnSpLocks/>
              </p:cNvCxnSpPr>
              <p:nvPr/>
            </p:nvCxnSpPr>
            <p:spPr>
              <a:xfrm flipH="1" flipV="1">
                <a:off x="2102265" y="922946"/>
                <a:ext cx="692209" cy="692209"/>
              </a:xfrm>
              <a:prstGeom prst="line">
                <a:avLst/>
              </a:prstGeom>
            </p:spPr>
            <p:style>
              <a:lnRef idx="1">
                <a:schemeClr val="dk1"/>
              </a:lnRef>
              <a:fillRef idx="0">
                <a:schemeClr val="dk1"/>
              </a:fillRef>
              <a:effectRef idx="0">
                <a:schemeClr val="dk1"/>
              </a:effectRef>
              <a:fontRef idx="minor">
                <a:schemeClr val="tx1"/>
              </a:fontRef>
            </p:style>
          </p:cxnSp>
          <p:sp>
            <p:nvSpPr>
              <p:cNvPr id="54" name="楕円 53">
                <a:extLst>
                  <a:ext uri="{FF2B5EF4-FFF2-40B4-BE49-F238E27FC236}">
                    <a16:creationId xmlns:a16="http://schemas.microsoft.com/office/drawing/2014/main" id="{7B4C795D-D566-40D5-A3C7-7156FE2A2603}"/>
                  </a:ext>
                </a:extLst>
              </p:cNvPr>
              <p:cNvSpPr/>
              <p:nvPr/>
            </p:nvSpPr>
            <p:spPr>
              <a:xfrm>
                <a:off x="1756160" y="576841"/>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E414A071-6A48-4BC4-BA12-ECAB92816EF4}"/>
                </a:ext>
              </a:extLst>
            </p:cNvPr>
            <p:cNvGrpSpPr/>
            <p:nvPr/>
          </p:nvGrpSpPr>
          <p:grpSpPr>
            <a:xfrm>
              <a:off x="6561744" y="1555334"/>
              <a:ext cx="1384418" cy="1038314"/>
              <a:chOff x="1410056" y="576841"/>
              <a:chExt cx="1384418" cy="1038314"/>
            </a:xfrm>
          </p:grpSpPr>
          <p:cxnSp>
            <p:nvCxnSpPr>
              <p:cNvPr id="49" name="直線コネクタ 48">
                <a:extLst>
                  <a:ext uri="{FF2B5EF4-FFF2-40B4-BE49-F238E27FC236}">
                    <a16:creationId xmlns:a16="http://schemas.microsoft.com/office/drawing/2014/main" id="{296A36F2-93EE-456A-99EB-768109195E1E}"/>
                  </a:ext>
                </a:extLst>
              </p:cNvPr>
              <p:cNvCxnSpPr/>
              <p:nvPr/>
            </p:nvCxnSpPr>
            <p:spPr>
              <a:xfrm flipV="1">
                <a:off x="1410056" y="922946"/>
                <a:ext cx="692209" cy="692209"/>
              </a:xfrm>
              <a:prstGeom prst="line">
                <a:avLst/>
              </a:prstGeom>
            </p:spPr>
            <p:style>
              <a:lnRef idx="1">
                <a:schemeClr val="dk1"/>
              </a:lnRef>
              <a:fillRef idx="0">
                <a:schemeClr val="dk1"/>
              </a:fillRef>
              <a:effectRef idx="0">
                <a:schemeClr val="dk1"/>
              </a:effectRef>
              <a:fontRef idx="minor">
                <a:schemeClr val="tx1"/>
              </a:fontRef>
            </p:style>
          </p:cxnSp>
          <p:cxnSp>
            <p:nvCxnSpPr>
              <p:cNvPr id="50" name="直線コネクタ 49">
                <a:extLst>
                  <a:ext uri="{FF2B5EF4-FFF2-40B4-BE49-F238E27FC236}">
                    <a16:creationId xmlns:a16="http://schemas.microsoft.com/office/drawing/2014/main" id="{EBCC82E0-E04F-4BBF-9944-54D02F5510AC}"/>
                  </a:ext>
                </a:extLst>
              </p:cNvPr>
              <p:cNvCxnSpPr>
                <a:cxnSpLocks/>
              </p:cNvCxnSpPr>
              <p:nvPr/>
            </p:nvCxnSpPr>
            <p:spPr>
              <a:xfrm flipH="1" flipV="1">
                <a:off x="2102265" y="922946"/>
                <a:ext cx="692209" cy="692209"/>
              </a:xfrm>
              <a:prstGeom prst="line">
                <a:avLst/>
              </a:prstGeom>
            </p:spPr>
            <p:style>
              <a:lnRef idx="1">
                <a:schemeClr val="dk1"/>
              </a:lnRef>
              <a:fillRef idx="0">
                <a:schemeClr val="dk1"/>
              </a:fillRef>
              <a:effectRef idx="0">
                <a:schemeClr val="dk1"/>
              </a:effectRef>
              <a:fontRef idx="minor">
                <a:schemeClr val="tx1"/>
              </a:fontRef>
            </p:style>
          </p:cxnSp>
          <p:sp>
            <p:nvSpPr>
              <p:cNvPr id="51" name="楕円 50">
                <a:extLst>
                  <a:ext uri="{FF2B5EF4-FFF2-40B4-BE49-F238E27FC236}">
                    <a16:creationId xmlns:a16="http://schemas.microsoft.com/office/drawing/2014/main" id="{6B134313-BD05-4BBD-BF20-AD00BC659531}"/>
                  </a:ext>
                </a:extLst>
              </p:cNvPr>
              <p:cNvSpPr/>
              <p:nvPr/>
            </p:nvSpPr>
            <p:spPr>
              <a:xfrm>
                <a:off x="1756160" y="576841"/>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66D753D6-8932-4919-B256-760EDB9C1D7F}"/>
                </a:ext>
              </a:extLst>
            </p:cNvPr>
            <p:cNvGrpSpPr/>
            <p:nvPr/>
          </p:nvGrpSpPr>
          <p:grpSpPr>
            <a:xfrm>
              <a:off x="7253955" y="2605042"/>
              <a:ext cx="1384418" cy="1038314"/>
              <a:chOff x="1410056" y="576841"/>
              <a:chExt cx="1384418" cy="1038314"/>
            </a:xfrm>
          </p:grpSpPr>
          <p:cxnSp>
            <p:nvCxnSpPr>
              <p:cNvPr id="46" name="直線コネクタ 45">
                <a:extLst>
                  <a:ext uri="{FF2B5EF4-FFF2-40B4-BE49-F238E27FC236}">
                    <a16:creationId xmlns:a16="http://schemas.microsoft.com/office/drawing/2014/main" id="{D2974FDA-BF87-4E66-B56D-5E04C69FC0BA}"/>
                  </a:ext>
                </a:extLst>
              </p:cNvPr>
              <p:cNvCxnSpPr/>
              <p:nvPr/>
            </p:nvCxnSpPr>
            <p:spPr>
              <a:xfrm flipV="1">
                <a:off x="1410056" y="922946"/>
                <a:ext cx="692209" cy="692209"/>
              </a:xfrm>
              <a:prstGeom prst="line">
                <a:avLst/>
              </a:prstGeom>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D5373F12-38E9-4404-B733-C3C362E36FE2}"/>
                  </a:ext>
                </a:extLst>
              </p:cNvPr>
              <p:cNvCxnSpPr>
                <a:cxnSpLocks/>
              </p:cNvCxnSpPr>
              <p:nvPr/>
            </p:nvCxnSpPr>
            <p:spPr>
              <a:xfrm flipH="1" flipV="1">
                <a:off x="2102265" y="922946"/>
                <a:ext cx="692209" cy="692209"/>
              </a:xfrm>
              <a:prstGeom prst="line">
                <a:avLst/>
              </a:prstGeom>
            </p:spPr>
            <p:style>
              <a:lnRef idx="1">
                <a:schemeClr val="dk1"/>
              </a:lnRef>
              <a:fillRef idx="0">
                <a:schemeClr val="dk1"/>
              </a:fillRef>
              <a:effectRef idx="0">
                <a:schemeClr val="dk1"/>
              </a:effectRef>
              <a:fontRef idx="minor">
                <a:schemeClr val="tx1"/>
              </a:fontRef>
            </p:style>
          </p:cxnSp>
          <p:sp>
            <p:nvSpPr>
              <p:cNvPr id="48" name="楕円 47">
                <a:extLst>
                  <a:ext uri="{FF2B5EF4-FFF2-40B4-BE49-F238E27FC236}">
                    <a16:creationId xmlns:a16="http://schemas.microsoft.com/office/drawing/2014/main" id="{C4628DC4-50E4-4004-BC28-4CAFD3624C99}"/>
                  </a:ext>
                </a:extLst>
              </p:cNvPr>
              <p:cNvSpPr/>
              <p:nvPr/>
            </p:nvSpPr>
            <p:spPr>
              <a:xfrm>
                <a:off x="1756160" y="576841"/>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2" name="楕円 41">
              <a:extLst>
                <a:ext uri="{FF2B5EF4-FFF2-40B4-BE49-F238E27FC236}">
                  <a16:creationId xmlns:a16="http://schemas.microsoft.com/office/drawing/2014/main" id="{AE422566-3CC6-4E2C-8A7C-EB42D3BB8C50}"/>
                </a:ext>
              </a:extLst>
            </p:cNvPr>
            <p:cNvSpPr/>
            <p:nvPr/>
          </p:nvSpPr>
          <p:spPr>
            <a:xfrm>
              <a:off x="6215639" y="2593647"/>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楕円 42">
              <a:extLst>
                <a:ext uri="{FF2B5EF4-FFF2-40B4-BE49-F238E27FC236}">
                  <a16:creationId xmlns:a16="http://schemas.microsoft.com/office/drawing/2014/main" id="{60E75804-9B3B-4463-8F69-0EF5C3EC25B1}"/>
                </a:ext>
              </a:extLst>
            </p:cNvPr>
            <p:cNvSpPr/>
            <p:nvPr/>
          </p:nvSpPr>
          <p:spPr>
            <a:xfrm>
              <a:off x="8292268" y="3643356"/>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楕円 43">
              <a:extLst>
                <a:ext uri="{FF2B5EF4-FFF2-40B4-BE49-F238E27FC236}">
                  <a16:creationId xmlns:a16="http://schemas.microsoft.com/office/drawing/2014/main" id="{8AFFA07F-0911-482A-89E2-D6490143CE49}"/>
                </a:ext>
              </a:extLst>
            </p:cNvPr>
            <p:cNvSpPr/>
            <p:nvPr/>
          </p:nvSpPr>
          <p:spPr>
            <a:xfrm>
              <a:off x="6907848" y="3654750"/>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楕円 44">
              <a:extLst>
                <a:ext uri="{FF2B5EF4-FFF2-40B4-BE49-F238E27FC236}">
                  <a16:creationId xmlns:a16="http://schemas.microsoft.com/office/drawing/2014/main" id="{E5FDB1D4-AE34-431F-8C89-376DED107A6A}"/>
                </a:ext>
              </a:extLst>
            </p:cNvPr>
            <p:cNvSpPr/>
            <p:nvPr/>
          </p:nvSpPr>
          <p:spPr>
            <a:xfrm>
              <a:off x="8292266" y="1555334"/>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5" name="正方形/長方形 54">
            <a:extLst>
              <a:ext uri="{FF2B5EF4-FFF2-40B4-BE49-F238E27FC236}">
                <a16:creationId xmlns:a16="http://schemas.microsoft.com/office/drawing/2014/main" id="{FC5B11BE-769A-4478-8F8A-90B2D83094A0}"/>
              </a:ext>
            </a:extLst>
          </p:cNvPr>
          <p:cNvSpPr/>
          <p:nvPr/>
        </p:nvSpPr>
        <p:spPr>
          <a:xfrm>
            <a:off x="7387800" y="4723915"/>
            <a:ext cx="890549" cy="9485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solidFill>
                  <a:sysClr val="windowText" lastClr="000000"/>
                </a:solidFill>
              </a:rPr>
              <a:t>1</a:t>
            </a:r>
            <a:endParaRPr kumimoji="1" lang="ja-JP" altLang="en-US" dirty="0">
              <a:solidFill>
                <a:sysClr val="windowText" lastClr="000000"/>
              </a:solidFill>
            </a:endParaRPr>
          </a:p>
        </p:txBody>
      </p:sp>
      <p:sp>
        <p:nvSpPr>
          <p:cNvPr id="56" name="正方形/長方形 55">
            <a:extLst>
              <a:ext uri="{FF2B5EF4-FFF2-40B4-BE49-F238E27FC236}">
                <a16:creationId xmlns:a16="http://schemas.microsoft.com/office/drawing/2014/main" id="{B9764502-3F1D-4E95-8B20-B204F79D6109}"/>
              </a:ext>
            </a:extLst>
          </p:cNvPr>
          <p:cNvSpPr/>
          <p:nvPr/>
        </p:nvSpPr>
        <p:spPr>
          <a:xfrm>
            <a:off x="8945849" y="4723915"/>
            <a:ext cx="890549" cy="9485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rPr>
              <a:t>0</a:t>
            </a:r>
            <a:endParaRPr kumimoji="1" lang="ja-JP" altLang="en-US" dirty="0">
              <a:solidFill>
                <a:sysClr val="windowText" lastClr="000000"/>
              </a:solidFill>
            </a:endParaRPr>
          </a:p>
        </p:txBody>
      </p:sp>
      <p:sp>
        <p:nvSpPr>
          <p:cNvPr id="57" name="正方形/長方形 56">
            <a:extLst>
              <a:ext uri="{FF2B5EF4-FFF2-40B4-BE49-F238E27FC236}">
                <a16:creationId xmlns:a16="http://schemas.microsoft.com/office/drawing/2014/main" id="{53EA0A74-2891-4465-8485-0C8B3EEA74F2}"/>
              </a:ext>
            </a:extLst>
          </p:cNvPr>
          <p:cNvSpPr/>
          <p:nvPr/>
        </p:nvSpPr>
        <p:spPr>
          <a:xfrm>
            <a:off x="10674283" y="4723914"/>
            <a:ext cx="890549" cy="9485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solidFill>
                  <a:sysClr val="windowText" lastClr="000000"/>
                </a:solidFill>
              </a:rPr>
              <a:t>1</a:t>
            </a:r>
            <a:endParaRPr kumimoji="1" lang="ja-JP" altLang="en-US" dirty="0">
              <a:solidFill>
                <a:sysClr val="windowText" lastClr="000000"/>
              </a:solidFill>
            </a:endParaRPr>
          </a:p>
        </p:txBody>
      </p:sp>
      <p:sp>
        <p:nvSpPr>
          <p:cNvPr id="58" name="矢印: 下 57">
            <a:extLst>
              <a:ext uri="{FF2B5EF4-FFF2-40B4-BE49-F238E27FC236}">
                <a16:creationId xmlns:a16="http://schemas.microsoft.com/office/drawing/2014/main" id="{CD5A292D-3DE3-4A5D-8E5B-F17BBF392A64}"/>
              </a:ext>
            </a:extLst>
          </p:cNvPr>
          <p:cNvSpPr/>
          <p:nvPr/>
        </p:nvSpPr>
        <p:spPr>
          <a:xfrm>
            <a:off x="7455188" y="3902745"/>
            <a:ext cx="786744" cy="57015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矢印: 下 58">
            <a:extLst>
              <a:ext uri="{FF2B5EF4-FFF2-40B4-BE49-F238E27FC236}">
                <a16:creationId xmlns:a16="http://schemas.microsoft.com/office/drawing/2014/main" id="{F1D92889-83C0-4E4D-A4EC-50EBAA1D1170}"/>
              </a:ext>
            </a:extLst>
          </p:cNvPr>
          <p:cNvSpPr/>
          <p:nvPr/>
        </p:nvSpPr>
        <p:spPr>
          <a:xfrm>
            <a:off x="9013235" y="3896328"/>
            <a:ext cx="786744" cy="57015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0" name="矢印: 下 59">
            <a:extLst>
              <a:ext uri="{FF2B5EF4-FFF2-40B4-BE49-F238E27FC236}">
                <a16:creationId xmlns:a16="http://schemas.microsoft.com/office/drawing/2014/main" id="{4D59EBDA-12BF-4800-AD5E-A180EFDFE380}"/>
              </a:ext>
            </a:extLst>
          </p:cNvPr>
          <p:cNvSpPr/>
          <p:nvPr/>
        </p:nvSpPr>
        <p:spPr>
          <a:xfrm>
            <a:off x="10739897" y="3909557"/>
            <a:ext cx="786744" cy="57015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DF60D8EF-9496-4854-84AF-DAE767F8229E}"/>
              </a:ext>
            </a:extLst>
          </p:cNvPr>
          <p:cNvSpPr/>
          <p:nvPr/>
        </p:nvSpPr>
        <p:spPr>
          <a:xfrm>
            <a:off x="4630662" y="4689992"/>
            <a:ext cx="941228" cy="1198271"/>
          </a:xfrm>
          <a:prstGeom prst="rect">
            <a:avLst/>
          </a:prstGeom>
          <a:solidFill>
            <a:schemeClr val="accent4">
              <a:lumMod val="60000"/>
              <a:lumOff val="40000"/>
            </a:schemeClr>
          </a:solidFill>
          <a:ln>
            <a:noFill/>
          </a:ln>
          <a:scene3d>
            <a:camera prst="orthographicFront">
              <a:rot lat="2700000" lon="27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80A05887-575F-42BF-835D-8C092BC252EF}"/>
              </a:ext>
            </a:extLst>
          </p:cNvPr>
          <p:cNvSpPr/>
          <p:nvPr/>
        </p:nvSpPr>
        <p:spPr>
          <a:xfrm>
            <a:off x="4233471" y="4382560"/>
            <a:ext cx="890549" cy="948583"/>
          </a:xfrm>
          <a:prstGeom prst="rect">
            <a:avLst/>
          </a:prstGeom>
          <a:solidFill>
            <a:schemeClr val="bg1"/>
          </a:solidFill>
          <a:ln>
            <a:solidFill>
              <a:schemeClr val="tx1"/>
            </a:solidFill>
          </a:ln>
          <a:scene3d>
            <a:camera prst="orthographicFront">
              <a:rot lat="2700000" lon="27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solidFill>
                  <a:sysClr val="windowText" lastClr="000000"/>
                </a:solidFill>
              </a:rPr>
              <a:t>1</a:t>
            </a:r>
            <a:endParaRPr kumimoji="1" lang="ja-JP" altLang="en-US" dirty="0">
              <a:solidFill>
                <a:sysClr val="windowText" lastClr="000000"/>
              </a:solidFill>
            </a:endParaRPr>
          </a:p>
        </p:txBody>
      </p:sp>
      <p:sp>
        <p:nvSpPr>
          <p:cNvPr id="67" name="正方形/長方形 66">
            <a:extLst>
              <a:ext uri="{FF2B5EF4-FFF2-40B4-BE49-F238E27FC236}">
                <a16:creationId xmlns:a16="http://schemas.microsoft.com/office/drawing/2014/main" id="{334B9764-BD56-403B-BF3E-2CD5067FE43C}"/>
              </a:ext>
            </a:extLst>
          </p:cNvPr>
          <p:cNvSpPr/>
          <p:nvPr/>
        </p:nvSpPr>
        <p:spPr>
          <a:xfrm>
            <a:off x="3880660" y="4373403"/>
            <a:ext cx="890549" cy="948583"/>
          </a:xfrm>
          <a:prstGeom prst="rect">
            <a:avLst/>
          </a:prstGeom>
          <a:solidFill>
            <a:schemeClr val="bg1"/>
          </a:solidFill>
          <a:ln>
            <a:solidFill>
              <a:schemeClr val="tx1"/>
            </a:solidFill>
          </a:ln>
          <a:scene3d>
            <a:camera prst="orthographicFront">
              <a:rot lat="2700000" lon="27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rPr>
              <a:t>0</a:t>
            </a:r>
            <a:endParaRPr kumimoji="1" lang="ja-JP" altLang="en-US" dirty="0">
              <a:solidFill>
                <a:sysClr val="windowText" lastClr="000000"/>
              </a:solidFill>
            </a:endParaRPr>
          </a:p>
        </p:txBody>
      </p:sp>
      <p:sp>
        <p:nvSpPr>
          <p:cNvPr id="66" name="正方形/長方形 65">
            <a:extLst>
              <a:ext uri="{FF2B5EF4-FFF2-40B4-BE49-F238E27FC236}">
                <a16:creationId xmlns:a16="http://schemas.microsoft.com/office/drawing/2014/main" id="{0F1BB222-6AE4-40FE-84BC-D6BAC4C150BF}"/>
              </a:ext>
            </a:extLst>
          </p:cNvPr>
          <p:cNvSpPr/>
          <p:nvPr/>
        </p:nvSpPr>
        <p:spPr>
          <a:xfrm>
            <a:off x="3571104" y="4382560"/>
            <a:ext cx="890549" cy="948583"/>
          </a:xfrm>
          <a:prstGeom prst="rect">
            <a:avLst/>
          </a:prstGeom>
          <a:solidFill>
            <a:schemeClr val="bg1"/>
          </a:solidFill>
          <a:ln>
            <a:solidFill>
              <a:schemeClr val="tx1"/>
            </a:solidFill>
          </a:ln>
          <a:scene3d>
            <a:camera prst="orthographicFront">
              <a:rot lat="2700000" lon="27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solidFill>
                  <a:sysClr val="windowText" lastClr="000000"/>
                </a:solidFill>
              </a:rPr>
              <a:t>1</a:t>
            </a:r>
            <a:endParaRPr kumimoji="1" lang="ja-JP" altLang="en-US" dirty="0">
              <a:solidFill>
                <a:sysClr val="windowText" lastClr="000000"/>
              </a:solidFill>
            </a:endParaRPr>
          </a:p>
        </p:txBody>
      </p:sp>
      <p:sp>
        <p:nvSpPr>
          <p:cNvPr id="61" name="正方形/長方形 60">
            <a:extLst>
              <a:ext uri="{FF2B5EF4-FFF2-40B4-BE49-F238E27FC236}">
                <a16:creationId xmlns:a16="http://schemas.microsoft.com/office/drawing/2014/main" id="{36AA35D5-1D3C-4C55-AE30-C89A888C2135}"/>
              </a:ext>
            </a:extLst>
          </p:cNvPr>
          <p:cNvSpPr/>
          <p:nvPr/>
        </p:nvSpPr>
        <p:spPr>
          <a:xfrm>
            <a:off x="4032610" y="5115016"/>
            <a:ext cx="1401509" cy="83748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DEA550E9-EFC9-4BDE-8904-35549CE61EF5}"/>
              </a:ext>
            </a:extLst>
          </p:cNvPr>
          <p:cNvSpPr/>
          <p:nvPr/>
        </p:nvSpPr>
        <p:spPr>
          <a:xfrm rot="5400000">
            <a:off x="4242842" y="4056017"/>
            <a:ext cx="948583" cy="1401508"/>
          </a:xfrm>
          <a:prstGeom prst="rect">
            <a:avLst/>
          </a:prstGeom>
          <a:solidFill>
            <a:schemeClr val="accent4">
              <a:lumMod val="75000"/>
            </a:schemeClr>
          </a:solidFill>
          <a:ln>
            <a:noFill/>
          </a:ln>
          <a:scene3d>
            <a:camera prst="orthographicFront">
              <a:rot lat="18900000" lon="5400000" rev="2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BA049039-BED4-4487-940F-0538306E00F7}"/>
              </a:ext>
            </a:extLst>
          </p:cNvPr>
          <p:cNvSpPr/>
          <p:nvPr/>
        </p:nvSpPr>
        <p:spPr>
          <a:xfrm>
            <a:off x="3242874" y="4689992"/>
            <a:ext cx="941228" cy="1198271"/>
          </a:xfrm>
          <a:prstGeom prst="rect">
            <a:avLst/>
          </a:prstGeom>
          <a:solidFill>
            <a:schemeClr val="accent4">
              <a:lumMod val="60000"/>
              <a:lumOff val="40000"/>
            </a:schemeClr>
          </a:solidFill>
          <a:ln>
            <a:noFill/>
          </a:ln>
          <a:scene3d>
            <a:camera prst="orthographicFront">
              <a:rot lat="2700000" lon="27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四角形: 角を丸くする 68">
            <a:extLst>
              <a:ext uri="{FF2B5EF4-FFF2-40B4-BE49-F238E27FC236}">
                <a16:creationId xmlns:a16="http://schemas.microsoft.com/office/drawing/2014/main" id="{1AA4F2C3-8E47-4C80-AE88-16E252BAAB35}"/>
              </a:ext>
            </a:extLst>
          </p:cNvPr>
          <p:cNvSpPr/>
          <p:nvPr/>
        </p:nvSpPr>
        <p:spPr>
          <a:xfrm>
            <a:off x="7061816" y="4479713"/>
            <a:ext cx="4770556" cy="1481336"/>
          </a:xfrm>
          <a:prstGeom prst="round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矢印: 左 69">
            <a:extLst>
              <a:ext uri="{FF2B5EF4-FFF2-40B4-BE49-F238E27FC236}">
                <a16:creationId xmlns:a16="http://schemas.microsoft.com/office/drawing/2014/main" id="{CDC933E6-5FA0-4436-8C3E-B79F27C38507}"/>
              </a:ext>
            </a:extLst>
          </p:cNvPr>
          <p:cNvSpPr/>
          <p:nvPr/>
        </p:nvSpPr>
        <p:spPr>
          <a:xfrm>
            <a:off x="5884732" y="4599069"/>
            <a:ext cx="909544" cy="119827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矢印: 左 70">
            <a:extLst>
              <a:ext uri="{FF2B5EF4-FFF2-40B4-BE49-F238E27FC236}">
                <a16:creationId xmlns:a16="http://schemas.microsoft.com/office/drawing/2014/main" id="{C9AF1C6D-EA2B-4C69-A23E-3B5C7FD1F5F0}"/>
              </a:ext>
            </a:extLst>
          </p:cNvPr>
          <p:cNvSpPr/>
          <p:nvPr/>
        </p:nvSpPr>
        <p:spPr>
          <a:xfrm>
            <a:off x="2052010" y="4583940"/>
            <a:ext cx="909544" cy="119827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5B5F3D35-FD90-4E23-8348-74D00EAADD4C}"/>
              </a:ext>
            </a:extLst>
          </p:cNvPr>
          <p:cNvSpPr/>
          <p:nvPr/>
        </p:nvSpPr>
        <p:spPr>
          <a:xfrm>
            <a:off x="838200" y="4649270"/>
            <a:ext cx="890549" cy="9485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solidFill>
                  <a:sysClr val="windowText" lastClr="000000"/>
                </a:solidFill>
              </a:rPr>
              <a:t>1</a:t>
            </a:r>
            <a:endParaRPr kumimoji="1" lang="ja-JP" altLang="en-US" dirty="0">
              <a:solidFill>
                <a:sysClr val="windowText" lastClr="000000"/>
              </a:solidFill>
            </a:endParaRPr>
          </a:p>
        </p:txBody>
      </p:sp>
      <p:sp>
        <p:nvSpPr>
          <p:cNvPr id="73" name="テキスト ボックス 72">
            <a:extLst>
              <a:ext uri="{FF2B5EF4-FFF2-40B4-BE49-F238E27FC236}">
                <a16:creationId xmlns:a16="http://schemas.microsoft.com/office/drawing/2014/main" id="{42ED2542-12E7-4554-A040-71F4EA3C758F}"/>
              </a:ext>
            </a:extLst>
          </p:cNvPr>
          <p:cNvSpPr txBox="1"/>
          <p:nvPr/>
        </p:nvSpPr>
        <p:spPr>
          <a:xfrm>
            <a:off x="8645888" y="1119789"/>
            <a:ext cx="1800493" cy="369332"/>
          </a:xfrm>
          <a:prstGeom prst="rect">
            <a:avLst/>
          </a:prstGeom>
          <a:noFill/>
        </p:spPr>
        <p:txBody>
          <a:bodyPr wrap="none" rtlCol="0">
            <a:spAutoFit/>
          </a:bodyPr>
          <a:lstStyle/>
          <a:p>
            <a:r>
              <a:rPr kumimoji="1" lang="ja-JP" altLang="en-US" dirty="0"/>
              <a:t>①決定木の用意</a:t>
            </a:r>
          </a:p>
        </p:txBody>
      </p:sp>
      <p:sp>
        <p:nvSpPr>
          <p:cNvPr id="74" name="テキスト ボックス 73">
            <a:extLst>
              <a:ext uri="{FF2B5EF4-FFF2-40B4-BE49-F238E27FC236}">
                <a16:creationId xmlns:a16="http://schemas.microsoft.com/office/drawing/2014/main" id="{5C10C1DC-9FA6-4902-B226-F634603B5246}"/>
              </a:ext>
            </a:extLst>
          </p:cNvPr>
          <p:cNvSpPr txBox="1"/>
          <p:nvPr/>
        </p:nvSpPr>
        <p:spPr>
          <a:xfrm>
            <a:off x="8450954" y="6098218"/>
            <a:ext cx="1800493" cy="369332"/>
          </a:xfrm>
          <a:prstGeom prst="rect">
            <a:avLst/>
          </a:prstGeom>
          <a:noFill/>
        </p:spPr>
        <p:txBody>
          <a:bodyPr wrap="none" rtlCol="0">
            <a:spAutoFit/>
          </a:bodyPr>
          <a:lstStyle/>
          <a:p>
            <a:r>
              <a:rPr lang="ja-JP" altLang="en-US" dirty="0"/>
              <a:t>②出力値の用意</a:t>
            </a:r>
            <a:endParaRPr kumimoji="1" lang="ja-JP" altLang="en-US" dirty="0"/>
          </a:p>
        </p:txBody>
      </p:sp>
      <p:sp>
        <p:nvSpPr>
          <p:cNvPr id="75" name="テキスト ボックス 74">
            <a:extLst>
              <a:ext uri="{FF2B5EF4-FFF2-40B4-BE49-F238E27FC236}">
                <a16:creationId xmlns:a16="http://schemas.microsoft.com/office/drawing/2014/main" id="{A7CFBB2E-89BF-4739-8A97-702EB19E90F2}"/>
              </a:ext>
            </a:extLst>
          </p:cNvPr>
          <p:cNvSpPr txBox="1"/>
          <p:nvPr/>
        </p:nvSpPr>
        <p:spPr>
          <a:xfrm>
            <a:off x="3771936" y="6019603"/>
            <a:ext cx="1107996" cy="369332"/>
          </a:xfrm>
          <a:prstGeom prst="rect">
            <a:avLst/>
          </a:prstGeom>
          <a:noFill/>
        </p:spPr>
        <p:txBody>
          <a:bodyPr wrap="none" rtlCol="0">
            <a:spAutoFit/>
          </a:bodyPr>
          <a:lstStyle/>
          <a:p>
            <a:r>
              <a:rPr kumimoji="1" lang="ja-JP" altLang="en-US" dirty="0"/>
              <a:t>③多数決</a:t>
            </a:r>
          </a:p>
        </p:txBody>
      </p:sp>
      <p:sp>
        <p:nvSpPr>
          <p:cNvPr id="76" name="テキスト ボックス 75">
            <a:extLst>
              <a:ext uri="{FF2B5EF4-FFF2-40B4-BE49-F238E27FC236}">
                <a16:creationId xmlns:a16="http://schemas.microsoft.com/office/drawing/2014/main" id="{48641306-23FF-47AE-B622-E2D36CD0BE8E}"/>
              </a:ext>
            </a:extLst>
          </p:cNvPr>
          <p:cNvSpPr txBox="1"/>
          <p:nvPr/>
        </p:nvSpPr>
        <p:spPr>
          <a:xfrm>
            <a:off x="498644" y="6019603"/>
            <a:ext cx="1569660" cy="369332"/>
          </a:xfrm>
          <a:prstGeom prst="rect">
            <a:avLst/>
          </a:prstGeom>
          <a:noFill/>
        </p:spPr>
        <p:txBody>
          <a:bodyPr wrap="none" rtlCol="0">
            <a:spAutoFit/>
          </a:bodyPr>
          <a:lstStyle/>
          <a:p>
            <a:r>
              <a:rPr lang="ja-JP" altLang="en-US" dirty="0"/>
              <a:t>④</a:t>
            </a:r>
            <a:r>
              <a:rPr kumimoji="1" lang="ja-JP" altLang="en-US" dirty="0"/>
              <a:t>結果の出力</a:t>
            </a:r>
          </a:p>
        </p:txBody>
      </p:sp>
      <p:sp>
        <p:nvSpPr>
          <p:cNvPr id="77" name="正方形/長方形 76">
            <a:extLst>
              <a:ext uri="{FF2B5EF4-FFF2-40B4-BE49-F238E27FC236}">
                <a16:creationId xmlns:a16="http://schemas.microsoft.com/office/drawing/2014/main" id="{F0D0BF01-62F8-41A1-9CED-70AB88BB6D90}"/>
              </a:ext>
            </a:extLst>
          </p:cNvPr>
          <p:cNvSpPr/>
          <p:nvPr/>
        </p:nvSpPr>
        <p:spPr>
          <a:xfrm>
            <a:off x="485245" y="4373403"/>
            <a:ext cx="1493834" cy="20155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81225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7CEB7C-0F13-4372-B61F-F0188C32C81E}"/>
              </a:ext>
            </a:extLst>
          </p:cNvPr>
          <p:cNvSpPr>
            <a:spLocks noGrp="1"/>
          </p:cNvSpPr>
          <p:nvPr>
            <p:ph type="title"/>
          </p:nvPr>
        </p:nvSpPr>
        <p:spPr/>
        <p:txBody>
          <a:bodyPr/>
          <a:lstStyle/>
          <a:p>
            <a:r>
              <a:rPr kumimoji="1" lang="ja-JP" altLang="en-US" dirty="0"/>
              <a:t>ランダムフォレストの概要</a:t>
            </a:r>
          </a:p>
        </p:txBody>
      </p:sp>
      <p:sp>
        <p:nvSpPr>
          <p:cNvPr id="3" name="コンテンツ プレースホルダー 2">
            <a:extLst>
              <a:ext uri="{FF2B5EF4-FFF2-40B4-BE49-F238E27FC236}">
                <a16:creationId xmlns:a16="http://schemas.microsoft.com/office/drawing/2014/main" id="{A5A53456-6659-4D50-B9AE-F10D8AE41283}"/>
              </a:ext>
            </a:extLst>
          </p:cNvPr>
          <p:cNvSpPr>
            <a:spLocks noGrp="1"/>
          </p:cNvSpPr>
          <p:nvPr>
            <p:ph idx="1"/>
          </p:nvPr>
        </p:nvSpPr>
        <p:spPr/>
        <p:txBody>
          <a:bodyPr/>
          <a:lstStyle/>
          <a:p>
            <a:pPr marL="0" indent="0">
              <a:buNone/>
            </a:pPr>
            <a:r>
              <a:rPr kumimoji="1" lang="ja-JP" altLang="en-US" dirty="0"/>
              <a:t>決定木を複数利用することで単体の決定木よりも精度を上げる方法。</a:t>
            </a:r>
            <a:r>
              <a:rPr lang="ja-JP" altLang="en-US" dirty="0"/>
              <a:t>モデルとなる決定木を複数作成し出力結果から多数決を行いより妥当な出力結果を得る。</a:t>
            </a:r>
            <a:endParaRPr lang="en-US" altLang="ja-JP" dirty="0"/>
          </a:p>
        </p:txBody>
      </p:sp>
    </p:spTree>
    <p:extLst>
      <p:ext uri="{BB962C8B-B14F-4D97-AF65-F5344CB8AC3E}">
        <p14:creationId xmlns:p14="http://schemas.microsoft.com/office/powerpoint/2010/main" val="3311270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BEBA61-012D-4666-A456-0627C2F63363}"/>
              </a:ext>
            </a:extLst>
          </p:cNvPr>
          <p:cNvSpPr>
            <a:spLocks noGrp="1"/>
          </p:cNvSpPr>
          <p:nvPr>
            <p:ph type="title"/>
          </p:nvPr>
        </p:nvSpPr>
        <p:spPr/>
        <p:txBody>
          <a:bodyPr/>
          <a:lstStyle/>
          <a:p>
            <a:r>
              <a:rPr kumimoji="1" lang="ja-JP" altLang="en-US" dirty="0"/>
              <a:t>決定木の作り方</a:t>
            </a:r>
          </a:p>
        </p:txBody>
      </p:sp>
      <p:sp>
        <p:nvSpPr>
          <p:cNvPr id="3" name="コンテンツ プレースホルダー 2">
            <a:extLst>
              <a:ext uri="{FF2B5EF4-FFF2-40B4-BE49-F238E27FC236}">
                <a16:creationId xmlns:a16="http://schemas.microsoft.com/office/drawing/2014/main" id="{468A431E-6668-4BF5-82C1-154DAD838481}"/>
              </a:ext>
            </a:extLst>
          </p:cNvPr>
          <p:cNvSpPr>
            <a:spLocks noGrp="1"/>
          </p:cNvSpPr>
          <p:nvPr>
            <p:ph idx="1"/>
          </p:nvPr>
        </p:nvSpPr>
        <p:spPr>
          <a:xfrm>
            <a:off x="838199" y="1825625"/>
            <a:ext cx="11353801" cy="4351338"/>
          </a:xfrm>
        </p:spPr>
        <p:txBody>
          <a:bodyPr/>
          <a:lstStyle/>
          <a:p>
            <a:pPr marL="0" indent="0">
              <a:buNone/>
            </a:pPr>
            <a:r>
              <a:rPr lang="ja-JP" altLang="en-US" dirty="0"/>
              <a:t>ジニ係数を用いて分類</a:t>
            </a:r>
            <a:endParaRPr lang="en-US" altLang="ja-JP" dirty="0"/>
          </a:p>
          <a:p>
            <a:pPr marL="0" indent="0">
              <a:buNone/>
            </a:pPr>
            <a:endParaRPr lang="en-US" altLang="ja-JP" dirty="0"/>
          </a:p>
          <a:p>
            <a:pPr marL="0" indent="0">
              <a:buNone/>
            </a:pPr>
            <a:r>
              <a:rPr lang="ja-JP" altLang="en-US" dirty="0"/>
              <a:t>ジニ係数とは？</a:t>
            </a:r>
            <a:endParaRPr lang="en-US" altLang="ja-JP" dirty="0"/>
          </a:p>
          <a:p>
            <a:pPr marL="0" indent="0">
              <a:buNone/>
            </a:pPr>
            <a:r>
              <a:rPr lang="ja-JP" altLang="en-US" dirty="0"/>
              <a:t>一般には所得等の経済用語で集中度や格差を表す「ローレンツ曲線」を用いて完全平等線</a:t>
            </a:r>
            <a:r>
              <a:rPr lang="en-US" altLang="ja-JP" dirty="0"/>
              <a:t>(</a:t>
            </a:r>
            <a:r>
              <a:rPr lang="ja-JP" altLang="en-US" dirty="0"/>
              <a:t>格差が無い場合の関数</a:t>
            </a:r>
            <a:r>
              <a:rPr lang="en-US" altLang="ja-JP" dirty="0"/>
              <a:t>y=x)</a:t>
            </a:r>
            <a:r>
              <a:rPr lang="ja-JP" altLang="en-US" dirty="0"/>
              <a:t>の面積とローレンツ曲線の面積の差分の</a:t>
            </a:r>
            <a:r>
              <a:rPr lang="en-US" altLang="ja-JP" dirty="0"/>
              <a:t>2</a:t>
            </a:r>
            <a:r>
              <a:rPr lang="ja-JP" altLang="en-US" dirty="0"/>
              <a:t>倍となる値</a:t>
            </a:r>
            <a:endParaRPr lang="en-US" altLang="ja-JP" dirty="0"/>
          </a:p>
          <a:p>
            <a:pPr marL="0" indent="0">
              <a:buNone/>
            </a:pPr>
            <a:endParaRPr kumimoji="1" lang="ja-JP" altLang="en-US" dirty="0"/>
          </a:p>
        </p:txBody>
      </p:sp>
    </p:spTree>
    <p:extLst>
      <p:ext uri="{BB962C8B-B14F-4D97-AF65-F5344CB8AC3E}">
        <p14:creationId xmlns:p14="http://schemas.microsoft.com/office/powerpoint/2010/main" val="1373150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7E15F-EC83-40A3-A38B-3A9CF4E35236}"/>
              </a:ext>
            </a:extLst>
          </p:cNvPr>
          <p:cNvSpPr>
            <a:spLocks noGrp="1"/>
          </p:cNvSpPr>
          <p:nvPr>
            <p:ph type="title"/>
          </p:nvPr>
        </p:nvSpPr>
        <p:spPr/>
        <p:txBody>
          <a:bodyPr/>
          <a:lstStyle/>
          <a:p>
            <a:r>
              <a:rPr kumimoji="1" lang="ja-JP" altLang="en-US" dirty="0"/>
              <a:t>決定木の作り方</a:t>
            </a:r>
          </a:p>
        </p:txBody>
      </p:sp>
      <p:sp>
        <p:nvSpPr>
          <p:cNvPr id="3" name="コンテンツ プレースホルダー 2">
            <a:extLst>
              <a:ext uri="{FF2B5EF4-FFF2-40B4-BE49-F238E27FC236}">
                <a16:creationId xmlns:a16="http://schemas.microsoft.com/office/drawing/2014/main" id="{351AFC1C-7A7E-4255-8044-2028A05E8DC0}"/>
              </a:ext>
            </a:extLst>
          </p:cNvPr>
          <p:cNvSpPr>
            <a:spLocks noGrp="1"/>
          </p:cNvSpPr>
          <p:nvPr>
            <p:ph idx="1"/>
          </p:nvPr>
        </p:nvSpPr>
        <p:spPr/>
        <p:txBody>
          <a:bodyPr/>
          <a:lstStyle/>
          <a:p>
            <a:r>
              <a:rPr kumimoji="1" lang="ja-JP" altLang="en-US" dirty="0"/>
              <a:t>ジニ係数の具体例</a:t>
            </a:r>
            <a:endParaRPr kumimoji="1" lang="en-US" altLang="ja-JP" dirty="0"/>
          </a:p>
          <a:p>
            <a:pPr marL="0" indent="0">
              <a:buNone/>
            </a:pPr>
            <a:endParaRPr kumimoji="1" lang="ja-JP" altLang="en-US" dirty="0"/>
          </a:p>
        </p:txBody>
      </p:sp>
      <p:graphicFrame>
        <p:nvGraphicFramePr>
          <p:cNvPr id="4" name="表 3">
            <a:extLst>
              <a:ext uri="{FF2B5EF4-FFF2-40B4-BE49-F238E27FC236}">
                <a16:creationId xmlns:a16="http://schemas.microsoft.com/office/drawing/2014/main" id="{2B1755E5-7466-4F44-A5AE-3D3D4E034A1B}"/>
              </a:ext>
            </a:extLst>
          </p:cNvPr>
          <p:cNvGraphicFramePr>
            <a:graphicFrameLocks noGrp="1"/>
          </p:cNvGraphicFramePr>
          <p:nvPr>
            <p:extLst>
              <p:ext uri="{D42A27DB-BD31-4B8C-83A1-F6EECF244321}">
                <p14:modId xmlns:p14="http://schemas.microsoft.com/office/powerpoint/2010/main" val="1000153152"/>
              </p:ext>
            </p:extLst>
          </p:nvPr>
        </p:nvGraphicFramePr>
        <p:xfrm>
          <a:off x="838199" y="2367185"/>
          <a:ext cx="9852588" cy="822960"/>
        </p:xfrm>
        <a:graphic>
          <a:graphicData uri="http://schemas.openxmlformats.org/drawingml/2006/table">
            <a:tbl>
              <a:tblPr>
                <a:tableStyleId>{5C22544A-7EE6-4342-B048-85BDC9FD1C3A}</a:tableStyleId>
              </a:tblPr>
              <a:tblGrid>
                <a:gridCol w="1642098">
                  <a:extLst>
                    <a:ext uri="{9D8B030D-6E8A-4147-A177-3AD203B41FA5}">
                      <a16:colId xmlns:a16="http://schemas.microsoft.com/office/drawing/2014/main" val="2777479278"/>
                    </a:ext>
                  </a:extLst>
                </a:gridCol>
                <a:gridCol w="1642098">
                  <a:extLst>
                    <a:ext uri="{9D8B030D-6E8A-4147-A177-3AD203B41FA5}">
                      <a16:colId xmlns:a16="http://schemas.microsoft.com/office/drawing/2014/main" val="295712354"/>
                    </a:ext>
                  </a:extLst>
                </a:gridCol>
                <a:gridCol w="1642098">
                  <a:extLst>
                    <a:ext uri="{9D8B030D-6E8A-4147-A177-3AD203B41FA5}">
                      <a16:colId xmlns:a16="http://schemas.microsoft.com/office/drawing/2014/main" val="2769130884"/>
                    </a:ext>
                  </a:extLst>
                </a:gridCol>
                <a:gridCol w="1642098">
                  <a:extLst>
                    <a:ext uri="{9D8B030D-6E8A-4147-A177-3AD203B41FA5}">
                      <a16:colId xmlns:a16="http://schemas.microsoft.com/office/drawing/2014/main" val="3287233375"/>
                    </a:ext>
                  </a:extLst>
                </a:gridCol>
                <a:gridCol w="1642098">
                  <a:extLst>
                    <a:ext uri="{9D8B030D-6E8A-4147-A177-3AD203B41FA5}">
                      <a16:colId xmlns:a16="http://schemas.microsoft.com/office/drawing/2014/main" val="1210045215"/>
                    </a:ext>
                  </a:extLst>
                </a:gridCol>
                <a:gridCol w="1642098">
                  <a:extLst>
                    <a:ext uri="{9D8B030D-6E8A-4147-A177-3AD203B41FA5}">
                      <a16:colId xmlns:a16="http://schemas.microsoft.com/office/drawing/2014/main" val="2408153110"/>
                    </a:ext>
                  </a:extLst>
                </a:gridCol>
              </a:tblGrid>
              <a:tr h="224155">
                <a:tc>
                  <a:txBody>
                    <a:bodyPr/>
                    <a:lstStyle/>
                    <a:p>
                      <a:pPr algn="l" fontAlgn="ctr"/>
                      <a:endParaRPr lang="ja-JP" alt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0" marR="0" marT="0" marB="0" anchor="ctr"/>
                </a:tc>
                <a:tc>
                  <a:txBody>
                    <a:bodyPr/>
                    <a:lstStyle/>
                    <a:p>
                      <a:pPr algn="l" fontAlgn="ctr"/>
                      <a:r>
                        <a:rPr lang="ja-JP" altLang="en-US" sz="1800" u="none" strike="noStrike">
                          <a:effectLst/>
                        </a:rPr>
                        <a:t>第</a:t>
                      </a:r>
                      <a:r>
                        <a:rPr lang="en-US" altLang="ja-JP" sz="1800" u="none" strike="noStrike">
                          <a:effectLst/>
                        </a:rPr>
                        <a:t>Ⅰ</a:t>
                      </a:r>
                      <a:r>
                        <a:rPr lang="ja-JP" altLang="en-US" sz="1800" u="none" strike="noStrike">
                          <a:effectLst/>
                        </a:rPr>
                        <a:t>階級</a:t>
                      </a:r>
                      <a:endParaRPr lang="ja-JP" alt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0" marR="0" marT="0" marB="0" anchor="ctr"/>
                </a:tc>
                <a:tc>
                  <a:txBody>
                    <a:bodyPr/>
                    <a:lstStyle/>
                    <a:p>
                      <a:pPr algn="l" fontAlgn="ctr"/>
                      <a:r>
                        <a:rPr lang="ja-JP" altLang="en-US" sz="1800" u="none" strike="noStrike">
                          <a:effectLst/>
                        </a:rPr>
                        <a:t>第</a:t>
                      </a:r>
                      <a:r>
                        <a:rPr lang="en-US" altLang="ja-JP" sz="1800" u="none" strike="noStrike">
                          <a:effectLst/>
                        </a:rPr>
                        <a:t>Ⅱ</a:t>
                      </a:r>
                      <a:r>
                        <a:rPr lang="ja-JP" altLang="en-US" sz="1800" u="none" strike="noStrike">
                          <a:effectLst/>
                        </a:rPr>
                        <a:t>階級</a:t>
                      </a:r>
                      <a:endParaRPr lang="ja-JP" alt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0" marR="0" marT="0" marB="0" anchor="ctr"/>
                </a:tc>
                <a:tc>
                  <a:txBody>
                    <a:bodyPr/>
                    <a:lstStyle/>
                    <a:p>
                      <a:pPr algn="l" fontAlgn="ctr"/>
                      <a:r>
                        <a:rPr lang="ja-JP" altLang="en-US" sz="1800" u="none" strike="noStrike">
                          <a:effectLst/>
                        </a:rPr>
                        <a:t>第</a:t>
                      </a:r>
                      <a:r>
                        <a:rPr lang="en-US" altLang="ja-JP" sz="1800" u="none" strike="noStrike">
                          <a:effectLst/>
                        </a:rPr>
                        <a:t>Ⅲ</a:t>
                      </a:r>
                      <a:r>
                        <a:rPr lang="ja-JP" altLang="en-US" sz="1800" u="none" strike="noStrike">
                          <a:effectLst/>
                        </a:rPr>
                        <a:t>階級</a:t>
                      </a:r>
                      <a:endParaRPr lang="ja-JP" alt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0" marR="0" marT="0" marB="0" anchor="ctr"/>
                </a:tc>
                <a:tc>
                  <a:txBody>
                    <a:bodyPr/>
                    <a:lstStyle/>
                    <a:p>
                      <a:pPr algn="l" fontAlgn="ctr"/>
                      <a:r>
                        <a:rPr lang="ja-JP" altLang="en-US" sz="1800" u="none" strike="noStrike">
                          <a:effectLst/>
                        </a:rPr>
                        <a:t>第</a:t>
                      </a:r>
                      <a:r>
                        <a:rPr lang="en-US" altLang="ja-JP" sz="1800" u="none" strike="noStrike">
                          <a:effectLst/>
                        </a:rPr>
                        <a:t>Ⅳ</a:t>
                      </a:r>
                      <a:r>
                        <a:rPr lang="ja-JP" altLang="en-US" sz="1800" u="none" strike="noStrike">
                          <a:effectLst/>
                        </a:rPr>
                        <a:t>階級</a:t>
                      </a:r>
                      <a:endParaRPr lang="ja-JP" alt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0" marR="0" marT="0" marB="0" anchor="ctr"/>
                </a:tc>
                <a:tc>
                  <a:txBody>
                    <a:bodyPr/>
                    <a:lstStyle/>
                    <a:p>
                      <a:pPr algn="l" fontAlgn="ctr"/>
                      <a:r>
                        <a:rPr lang="ja-JP" altLang="en-US" sz="1800" u="none" strike="noStrike">
                          <a:effectLst/>
                        </a:rPr>
                        <a:t>第</a:t>
                      </a:r>
                      <a:r>
                        <a:rPr lang="en-US" altLang="ja-JP" sz="1800" u="none" strike="noStrike">
                          <a:effectLst/>
                        </a:rPr>
                        <a:t>Ⅴ</a:t>
                      </a:r>
                      <a:r>
                        <a:rPr lang="ja-JP" altLang="en-US" sz="1800" u="none" strike="noStrike">
                          <a:effectLst/>
                        </a:rPr>
                        <a:t>階級</a:t>
                      </a:r>
                      <a:endParaRPr lang="ja-JP" alt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0" marR="0" marT="0" marB="0" anchor="ctr"/>
                </a:tc>
                <a:extLst>
                  <a:ext uri="{0D108BD9-81ED-4DB2-BD59-A6C34878D82A}">
                    <a16:rowId xmlns:a16="http://schemas.microsoft.com/office/drawing/2014/main" val="1743736089"/>
                  </a:ext>
                </a:extLst>
              </a:tr>
              <a:tr h="224155">
                <a:tc>
                  <a:txBody>
                    <a:bodyPr/>
                    <a:lstStyle/>
                    <a:p>
                      <a:pPr algn="l" fontAlgn="ctr"/>
                      <a:r>
                        <a:rPr lang="ja-JP" altLang="en-US" sz="1800" u="none" strike="noStrike">
                          <a:effectLst/>
                        </a:rPr>
                        <a:t>世帯数分布</a:t>
                      </a:r>
                      <a:endParaRPr lang="ja-JP" alt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0" marR="0" marT="0" marB="0" anchor="ctr"/>
                </a:tc>
                <a:tc>
                  <a:txBody>
                    <a:bodyPr/>
                    <a:lstStyle/>
                    <a:p>
                      <a:pPr algn="r" fontAlgn="ctr"/>
                      <a:r>
                        <a:rPr lang="en-US" altLang="ja-JP" sz="1800" u="none" strike="noStrike">
                          <a:effectLst/>
                        </a:rPr>
                        <a:t>2000</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0" marR="0" marT="0" marB="0" anchor="ctr"/>
                </a:tc>
                <a:tc>
                  <a:txBody>
                    <a:bodyPr/>
                    <a:lstStyle/>
                    <a:p>
                      <a:pPr algn="r" fontAlgn="ctr"/>
                      <a:r>
                        <a:rPr lang="en-US" altLang="ja-JP" sz="1800" u="none" strike="noStrike">
                          <a:effectLst/>
                        </a:rPr>
                        <a:t>2000</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0" marR="0" marT="0" marB="0" anchor="ctr"/>
                </a:tc>
                <a:tc>
                  <a:txBody>
                    <a:bodyPr/>
                    <a:lstStyle/>
                    <a:p>
                      <a:pPr algn="r" fontAlgn="ctr"/>
                      <a:r>
                        <a:rPr lang="en-US" altLang="ja-JP" sz="1800" u="none" strike="noStrike">
                          <a:effectLst/>
                        </a:rPr>
                        <a:t>2000</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0" marR="0" marT="0" marB="0" anchor="ctr"/>
                </a:tc>
                <a:tc>
                  <a:txBody>
                    <a:bodyPr/>
                    <a:lstStyle/>
                    <a:p>
                      <a:pPr algn="r" fontAlgn="ctr"/>
                      <a:r>
                        <a:rPr lang="en-US" altLang="ja-JP" sz="1800" u="none" strike="noStrike">
                          <a:effectLst/>
                        </a:rPr>
                        <a:t>2000</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0" marR="0" marT="0" marB="0" anchor="ctr"/>
                </a:tc>
                <a:tc>
                  <a:txBody>
                    <a:bodyPr/>
                    <a:lstStyle/>
                    <a:p>
                      <a:pPr algn="r" fontAlgn="ctr"/>
                      <a:r>
                        <a:rPr lang="en-US" altLang="ja-JP" sz="1800" u="none" strike="noStrike" dirty="0">
                          <a:effectLst/>
                        </a:rPr>
                        <a:t>2000</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0" marR="0" marT="0" marB="0" anchor="ctr"/>
                </a:tc>
                <a:extLst>
                  <a:ext uri="{0D108BD9-81ED-4DB2-BD59-A6C34878D82A}">
                    <a16:rowId xmlns:a16="http://schemas.microsoft.com/office/drawing/2014/main" val="2030265353"/>
                  </a:ext>
                </a:extLst>
              </a:tr>
              <a:tr h="224155">
                <a:tc>
                  <a:txBody>
                    <a:bodyPr/>
                    <a:lstStyle/>
                    <a:p>
                      <a:pPr algn="l" fontAlgn="ctr"/>
                      <a:r>
                        <a:rPr lang="ja-JP" altLang="en-US" sz="1800" u="none" strike="noStrike">
                          <a:effectLst/>
                        </a:rPr>
                        <a:t>月平均額</a:t>
                      </a:r>
                      <a:endParaRPr lang="ja-JP" alt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0" marR="0" marT="0" marB="0" anchor="ctr"/>
                </a:tc>
                <a:tc>
                  <a:txBody>
                    <a:bodyPr/>
                    <a:lstStyle/>
                    <a:p>
                      <a:pPr algn="r" fontAlgn="ctr"/>
                      <a:r>
                        <a:rPr lang="en-US" altLang="ja-JP" sz="1800" u="none" strike="noStrike">
                          <a:effectLst/>
                        </a:rPr>
                        <a:t>239100</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0" marR="0" marT="0" marB="0" anchor="ctr"/>
                </a:tc>
                <a:tc>
                  <a:txBody>
                    <a:bodyPr/>
                    <a:lstStyle/>
                    <a:p>
                      <a:pPr algn="r" fontAlgn="ctr"/>
                      <a:r>
                        <a:rPr lang="en-US" altLang="ja-JP" sz="1800" u="none" strike="noStrike">
                          <a:effectLst/>
                        </a:rPr>
                        <a:t>342552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0" marR="0" marT="0" marB="0" anchor="ctr"/>
                </a:tc>
                <a:tc>
                  <a:txBody>
                    <a:bodyPr/>
                    <a:lstStyle/>
                    <a:p>
                      <a:pPr algn="r" fontAlgn="ctr"/>
                      <a:r>
                        <a:rPr lang="en-US" altLang="ja-JP" sz="1800" u="none" strike="noStrike">
                          <a:effectLst/>
                        </a:rPr>
                        <a:t>422916</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0" marR="0" marT="0" marB="0" anchor="ctr"/>
                </a:tc>
                <a:tc>
                  <a:txBody>
                    <a:bodyPr/>
                    <a:lstStyle/>
                    <a:p>
                      <a:pPr algn="r" fontAlgn="ctr"/>
                      <a:r>
                        <a:rPr lang="en-US" altLang="ja-JP" sz="1800" u="none" strike="noStrike">
                          <a:effectLst/>
                        </a:rPr>
                        <a:t>546313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0" marR="0" marT="0" marB="0" anchor="ctr"/>
                </a:tc>
                <a:tc>
                  <a:txBody>
                    <a:bodyPr/>
                    <a:lstStyle/>
                    <a:p>
                      <a:pPr algn="r" fontAlgn="ctr"/>
                      <a:r>
                        <a:rPr lang="en-US" altLang="ja-JP" sz="1800" u="none" strike="noStrike" dirty="0">
                          <a:effectLst/>
                        </a:rPr>
                        <a:t>791970</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0" marR="0" marT="0" marB="0" anchor="ctr"/>
                </a:tc>
                <a:extLst>
                  <a:ext uri="{0D108BD9-81ED-4DB2-BD59-A6C34878D82A}">
                    <a16:rowId xmlns:a16="http://schemas.microsoft.com/office/drawing/2014/main" val="2460919490"/>
                  </a:ext>
                </a:extLst>
              </a:tr>
            </a:tbl>
          </a:graphicData>
        </a:graphic>
      </p:graphicFrame>
      <p:pic>
        <p:nvPicPr>
          <p:cNvPr id="6" name="図 5">
            <a:extLst>
              <a:ext uri="{FF2B5EF4-FFF2-40B4-BE49-F238E27FC236}">
                <a16:creationId xmlns:a16="http://schemas.microsoft.com/office/drawing/2014/main" id="{69561986-273C-4433-8682-AD3544F6E5BA}"/>
              </a:ext>
            </a:extLst>
          </p:cNvPr>
          <p:cNvPicPr>
            <a:picLocks noChangeAspect="1"/>
          </p:cNvPicPr>
          <p:nvPr/>
        </p:nvPicPr>
        <p:blipFill>
          <a:blip r:embed="rId2"/>
          <a:stretch>
            <a:fillRect/>
          </a:stretch>
        </p:blipFill>
        <p:spPr>
          <a:xfrm>
            <a:off x="148295" y="3257550"/>
            <a:ext cx="5495925" cy="3600450"/>
          </a:xfrm>
          <a:prstGeom prst="rect">
            <a:avLst/>
          </a:prstGeom>
        </p:spPr>
      </p:pic>
      <p:cxnSp>
        <p:nvCxnSpPr>
          <p:cNvPr id="8" name="直線矢印コネクタ 7">
            <a:extLst>
              <a:ext uri="{FF2B5EF4-FFF2-40B4-BE49-F238E27FC236}">
                <a16:creationId xmlns:a16="http://schemas.microsoft.com/office/drawing/2014/main" id="{D2C18EC4-AC42-4E9E-A376-E366654C24C9}"/>
              </a:ext>
            </a:extLst>
          </p:cNvPr>
          <p:cNvCxnSpPr/>
          <p:nvPr/>
        </p:nvCxnSpPr>
        <p:spPr>
          <a:xfrm flipH="1">
            <a:off x="2877927" y="4683554"/>
            <a:ext cx="83748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テキスト ボックス 8">
            <a:extLst>
              <a:ext uri="{FF2B5EF4-FFF2-40B4-BE49-F238E27FC236}">
                <a16:creationId xmlns:a16="http://schemas.microsoft.com/office/drawing/2014/main" id="{A00B1947-1258-4149-B8E2-D29C16F37564}"/>
              </a:ext>
            </a:extLst>
          </p:cNvPr>
          <p:cNvSpPr txBox="1"/>
          <p:nvPr/>
        </p:nvSpPr>
        <p:spPr>
          <a:xfrm>
            <a:off x="3715487" y="4498888"/>
            <a:ext cx="1928733" cy="369332"/>
          </a:xfrm>
          <a:prstGeom prst="rect">
            <a:avLst/>
          </a:prstGeom>
          <a:noFill/>
        </p:spPr>
        <p:txBody>
          <a:bodyPr wrap="none" rtlCol="0">
            <a:spAutoFit/>
          </a:bodyPr>
          <a:lstStyle/>
          <a:p>
            <a:r>
              <a:rPr kumimoji="1" lang="ja-JP" altLang="en-US" dirty="0"/>
              <a:t>ここの面積の</a:t>
            </a:r>
            <a:r>
              <a:rPr kumimoji="1" lang="en-US" altLang="ja-JP" dirty="0"/>
              <a:t>2</a:t>
            </a:r>
            <a:r>
              <a:rPr kumimoji="1" lang="ja-JP" altLang="en-US" dirty="0"/>
              <a:t>倍</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71557C7-FECD-4012-92CB-27B67E71F41A}"/>
                  </a:ext>
                </a:extLst>
              </p:cNvPr>
              <p:cNvSpPr txBox="1"/>
              <p:nvPr/>
            </p:nvSpPr>
            <p:spPr>
              <a:xfrm>
                <a:off x="5644220" y="3429000"/>
                <a:ext cx="6540317" cy="3347391"/>
              </a:xfrm>
              <a:prstGeom prst="rect">
                <a:avLst/>
              </a:prstGeom>
              <a:noFill/>
            </p:spPr>
            <p:txBody>
              <a:bodyPr wrap="none" lIns="0" tIns="0" rIns="0" bIns="0" rtlCol="0">
                <a:spAutoFit/>
              </a:bodyPr>
              <a:lstStyle/>
              <a:p>
                <a:r>
                  <a:rPr lang="ja-JP" altLang="en-US" sz="2400" b="0" dirty="0">
                    <a:latin typeface="Cambria Math" panose="02040503050406030204" pitchFamily="18" charset="0"/>
                  </a:rPr>
                  <a:t>連続の場合</a:t>
                </a:r>
                <a:endParaRPr lang="en-US" altLang="ja-JP" sz="2400"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ctrlPr>
                            <a:rPr lang="en-US" altLang="ja-JP" sz="2400" b="0" i="1" dirty="0" smtClean="0">
                              <a:latin typeface="Cambria Math" panose="02040503050406030204" pitchFamily="18" charset="0"/>
                            </a:rPr>
                          </m:ctrlPr>
                        </m:dPr>
                        <m:e>
                          <m:r>
                            <a:rPr lang="ja-JP" altLang="en-US" sz="2400" i="1" dirty="0" smtClean="0">
                              <a:latin typeface="Cambria Math" panose="02040503050406030204" pitchFamily="18" charset="0"/>
                            </a:rPr>
                            <m:t>ジニ係数</m:t>
                          </m:r>
                        </m:e>
                      </m:d>
                      <m:r>
                        <a:rPr lang="en-US" altLang="ja-JP" sz="2400" b="0" i="1" dirty="0" smtClean="0">
                          <a:latin typeface="Cambria Math" panose="02040503050406030204" pitchFamily="18" charset="0"/>
                        </a:rPr>
                        <m:t>=2</m:t>
                      </m:r>
                      <m:nary>
                        <m:naryPr>
                          <m:ctrlPr>
                            <a:rPr kumimoji="1" lang="en-US" altLang="ja-JP" sz="2400" i="1" dirty="0" smtClean="0">
                              <a:latin typeface="Cambria Math" panose="02040503050406030204" pitchFamily="18" charset="0"/>
                            </a:rPr>
                          </m:ctrlPr>
                        </m:naryPr>
                        <m:sub>
                          <m:r>
                            <m:rPr>
                              <m:brk m:alnAt="23"/>
                            </m:rPr>
                            <a:rPr kumimoji="1" lang="en-US" altLang="ja-JP" sz="2400" b="0" i="1" dirty="0" smtClean="0">
                              <a:latin typeface="Cambria Math" panose="02040503050406030204" pitchFamily="18" charset="0"/>
                            </a:rPr>
                            <m:t>0</m:t>
                          </m:r>
                        </m:sub>
                        <m:sup>
                          <m:r>
                            <a:rPr kumimoji="1" lang="en-US" altLang="ja-JP" sz="2400" b="0" i="1" dirty="0" smtClean="0">
                              <a:latin typeface="Cambria Math" panose="02040503050406030204" pitchFamily="18" charset="0"/>
                            </a:rPr>
                            <m:t>1</m:t>
                          </m:r>
                        </m:sup>
                        <m:e>
                          <m:r>
                            <a:rPr kumimoji="1" lang="en-US" altLang="ja-JP" sz="2400" b="0" i="1" dirty="0" smtClean="0">
                              <a:latin typeface="Cambria Math" panose="02040503050406030204" pitchFamily="18" charset="0"/>
                            </a:rPr>
                            <m:t>{</m:t>
                          </m:r>
                          <m:r>
                            <a:rPr kumimoji="1" lang="en-US" altLang="ja-JP" sz="2400" b="0" i="1" dirty="0" smtClean="0">
                              <a:latin typeface="Cambria Math" panose="02040503050406030204" pitchFamily="18" charset="0"/>
                            </a:rPr>
                            <m:t>𝑥</m:t>
                          </m:r>
                          <m:r>
                            <a:rPr kumimoji="1" lang="en-US" altLang="ja-JP" sz="2400" b="0" i="1" dirty="0" smtClean="0">
                              <a:latin typeface="Cambria Math" panose="02040503050406030204" pitchFamily="18" charset="0"/>
                            </a:rPr>
                            <m:t>−</m:t>
                          </m:r>
                          <m:r>
                            <a:rPr kumimoji="1" lang="en-US" altLang="ja-JP" sz="2400" b="0" i="1" dirty="0" smtClean="0">
                              <a:latin typeface="Cambria Math" panose="02040503050406030204" pitchFamily="18" charset="0"/>
                            </a:rPr>
                            <m:t>𝑓</m:t>
                          </m:r>
                          <m:r>
                            <a:rPr kumimoji="1" lang="en-US" altLang="ja-JP" sz="2400" b="0" i="1" dirty="0" smtClean="0">
                              <a:latin typeface="Cambria Math" panose="02040503050406030204" pitchFamily="18" charset="0"/>
                            </a:rPr>
                            <m:t>(</m:t>
                          </m:r>
                          <m:r>
                            <a:rPr kumimoji="1" lang="en-US" altLang="ja-JP" sz="2400" b="0" i="1" dirty="0" smtClean="0">
                              <a:latin typeface="Cambria Math" panose="02040503050406030204" pitchFamily="18" charset="0"/>
                            </a:rPr>
                            <m:t>𝑥</m:t>
                          </m:r>
                          <m:r>
                            <a:rPr kumimoji="1" lang="en-US" altLang="ja-JP" sz="2400" b="0" i="1" dirty="0" smtClean="0">
                              <a:latin typeface="Cambria Math" panose="02040503050406030204" pitchFamily="18" charset="0"/>
                            </a:rPr>
                            <m:t>)</m:t>
                          </m:r>
                        </m:e>
                      </m:nary>
                      <m:r>
                        <a:rPr kumimoji="1" lang="en-US" altLang="ja-JP" sz="2400" b="0" i="1" dirty="0" smtClean="0">
                          <a:latin typeface="Cambria Math" panose="02040503050406030204" pitchFamily="18" charset="0"/>
                        </a:rPr>
                        <m:t>}</m:t>
                      </m:r>
                      <m:r>
                        <a:rPr kumimoji="1" lang="en-US" altLang="ja-JP" sz="2400" b="0" i="1" dirty="0" smtClean="0">
                          <a:latin typeface="Cambria Math" panose="02040503050406030204" pitchFamily="18" charset="0"/>
                        </a:rPr>
                        <m:t>𝑑𝑥</m:t>
                      </m:r>
                    </m:oMath>
                  </m:oMathPara>
                </a14:m>
                <a:endParaRPr kumimoji="1" lang="en-US" altLang="ja-JP" sz="2400" b="0" dirty="0"/>
              </a:p>
              <a:p>
                <a:pPr algn="r"/>
                <a:r>
                  <a:rPr kumimoji="1" lang="ja-JP" altLang="en-US" sz="2400" b="0" dirty="0"/>
                  <a:t>　</a:t>
                </a:r>
                <a14:m>
                  <m:oMath xmlns:m="http://schemas.openxmlformats.org/officeDocument/2006/math">
                    <m:r>
                      <a:rPr kumimoji="1" lang="en-US" altLang="ja-JP" sz="2400" b="0" i="1" smtClean="0">
                        <a:latin typeface="Cambria Math" panose="02040503050406030204" pitchFamily="18" charset="0"/>
                      </a:rPr>
                      <m:t>𝑓</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𝑥</m:t>
                        </m:r>
                      </m:e>
                    </m:d>
                    <m:r>
                      <a:rPr kumimoji="1" lang="en-US" altLang="ja-JP" sz="2400" b="0" i="1" smtClean="0">
                        <a:latin typeface="Cambria Math" panose="02040503050406030204" pitchFamily="18" charset="0"/>
                      </a:rPr>
                      <m:t>:</m:t>
                    </m:r>
                    <m:r>
                      <a:rPr lang="ja-JP" altLang="en-US" sz="2400" i="1">
                        <a:latin typeface="Cambria Math" panose="02040503050406030204" pitchFamily="18" charset="0"/>
                      </a:rPr>
                      <m:t>ローレン</m:t>
                    </m:r>
                    <m:r>
                      <a:rPr lang="ja-JP" altLang="en-US" sz="2400" i="1" smtClean="0">
                        <a:latin typeface="Cambria Math" panose="02040503050406030204" pitchFamily="18" charset="0"/>
                      </a:rPr>
                      <m:t>ツ曲線</m:t>
                    </m:r>
                  </m:oMath>
                </a14:m>
                <a:endParaRPr lang="en-US" altLang="ja-JP" sz="2400" dirty="0"/>
              </a:p>
              <a:p>
                <a:pPr algn="r"/>
                <a:endParaRPr lang="en-US" altLang="ja-JP" sz="2400" dirty="0"/>
              </a:p>
              <a:p>
                <a:r>
                  <a:rPr kumimoji="1" lang="ja-JP" altLang="en-US" sz="2400" dirty="0"/>
                  <a:t>離散の場合←一般的にはこっち</a:t>
                </a:r>
                <a:endParaRPr kumimoji="1" lang="en-US" altLang="ja-JP" sz="2400" dirty="0"/>
              </a:p>
              <a:p>
                <a:pPr/>
                <a14:m>
                  <m:oMathPara xmlns:m="http://schemas.openxmlformats.org/officeDocument/2006/math">
                    <m:oMathParaPr>
                      <m:jc m:val="centerGroup"/>
                    </m:oMathParaPr>
                    <m:oMath xmlns:m="http://schemas.openxmlformats.org/officeDocument/2006/math">
                      <m:d>
                        <m:dPr>
                          <m:ctrlPr>
                            <a:rPr kumimoji="1" lang="en-US" altLang="ja-JP" sz="2400" b="0" i="1" smtClean="0">
                              <a:latin typeface="Cambria Math" panose="02040503050406030204" pitchFamily="18" charset="0"/>
                            </a:rPr>
                          </m:ctrlPr>
                        </m:dPr>
                        <m:e>
                          <m:r>
                            <a:rPr lang="ja-JP" altLang="en-US" sz="2400" i="1">
                              <a:latin typeface="Cambria Math" panose="02040503050406030204" pitchFamily="18" charset="0"/>
                            </a:rPr>
                            <m:t>ジニ</m:t>
                          </m:r>
                          <m:r>
                            <a:rPr lang="ja-JP" altLang="en-US" sz="2400" i="1" smtClean="0">
                              <a:latin typeface="Cambria Math" panose="02040503050406030204" pitchFamily="18" charset="0"/>
                            </a:rPr>
                            <m:t>係数</m:t>
                          </m:r>
                        </m:e>
                      </m:d>
                      <m:r>
                        <a:rPr kumimoji="1" lang="en-US" altLang="ja-JP" sz="2400" b="0" i="1" smtClean="0">
                          <a:latin typeface="Cambria Math" panose="02040503050406030204" pitchFamily="18" charset="0"/>
                        </a:rPr>
                        <m:t>=1−</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2</m:t>
                          </m:r>
                        </m:den>
                      </m:f>
                      <m:nary>
                        <m:naryPr>
                          <m:chr m:val="∑"/>
                          <m:ctrlPr>
                            <a:rPr kumimoji="1" lang="en-US" altLang="ja-JP" sz="2400" b="0" i="1" smtClean="0">
                              <a:latin typeface="Cambria Math" panose="02040503050406030204" pitchFamily="18" charset="0"/>
                            </a:rPr>
                          </m:ctrlPr>
                        </m:naryPr>
                        <m:sub>
                          <m:r>
                            <m:rPr>
                              <m:brk m:alnAt="23"/>
                            </m:rP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1</m:t>
                          </m:r>
                        </m:sup>
                        <m:e>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−1</m:t>
                                  </m:r>
                                </m:sub>
                              </m:sSub>
                            </m:e>
                          </m:d>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𝑦</m:t>
                              </m:r>
                            </m:e>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𝑦</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m:t>
                          </m:r>
                        </m:e>
                      </m:nary>
                    </m:oMath>
                  </m:oMathPara>
                </a14:m>
                <a:endParaRPr kumimoji="1" lang="ja-JP" altLang="en-US" sz="2400" dirty="0"/>
              </a:p>
            </p:txBody>
          </p:sp>
        </mc:Choice>
        <mc:Fallback xmlns="">
          <p:sp>
            <p:nvSpPr>
              <p:cNvPr id="10" name="テキスト ボックス 9">
                <a:extLst>
                  <a:ext uri="{FF2B5EF4-FFF2-40B4-BE49-F238E27FC236}">
                    <a16:creationId xmlns:a16="http://schemas.microsoft.com/office/drawing/2014/main" id="{671557C7-FECD-4012-92CB-27B67E71F41A}"/>
                  </a:ext>
                </a:extLst>
              </p:cNvPr>
              <p:cNvSpPr txBox="1">
                <a:spLocks noRot="1" noChangeAspect="1" noMove="1" noResize="1" noEditPoints="1" noAdjustHandles="1" noChangeArrowheads="1" noChangeShapeType="1" noTextEdit="1"/>
              </p:cNvSpPr>
              <p:nvPr/>
            </p:nvSpPr>
            <p:spPr>
              <a:xfrm>
                <a:off x="5644220" y="3429000"/>
                <a:ext cx="6540317" cy="3347391"/>
              </a:xfrm>
              <a:prstGeom prst="rect">
                <a:avLst/>
              </a:prstGeom>
              <a:blipFill>
                <a:blip r:embed="rId3"/>
                <a:stretch>
                  <a:fillRect l="-2889" t="-2732" r="-2144"/>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D445BE5B-6FDE-4FEA-BB37-12C46F5B588F}"/>
              </a:ext>
            </a:extLst>
          </p:cNvPr>
          <p:cNvSpPr txBox="1"/>
          <p:nvPr/>
        </p:nvSpPr>
        <p:spPr>
          <a:xfrm>
            <a:off x="993046" y="6239368"/>
            <a:ext cx="312906" cy="369332"/>
          </a:xfrm>
          <a:prstGeom prst="rect">
            <a:avLst/>
          </a:prstGeom>
          <a:noFill/>
        </p:spPr>
        <p:txBody>
          <a:bodyPr wrap="none" rtlCol="0">
            <a:spAutoFit/>
          </a:bodyPr>
          <a:lstStyle/>
          <a:p>
            <a:r>
              <a:rPr kumimoji="1" lang="en-US" altLang="ja-JP" dirty="0"/>
              <a:t>0</a:t>
            </a:r>
            <a:endParaRPr kumimoji="1" lang="ja-JP" altLang="en-US" dirty="0"/>
          </a:p>
        </p:txBody>
      </p:sp>
      <p:sp>
        <p:nvSpPr>
          <p:cNvPr id="12" name="テキスト ボックス 11">
            <a:extLst>
              <a:ext uri="{FF2B5EF4-FFF2-40B4-BE49-F238E27FC236}">
                <a16:creationId xmlns:a16="http://schemas.microsoft.com/office/drawing/2014/main" id="{14662572-DFA2-4262-AE89-13CC108A9678}"/>
              </a:ext>
            </a:extLst>
          </p:cNvPr>
          <p:cNvSpPr txBox="1"/>
          <p:nvPr/>
        </p:nvSpPr>
        <p:spPr>
          <a:xfrm>
            <a:off x="3659337" y="6239368"/>
            <a:ext cx="312906" cy="369332"/>
          </a:xfrm>
          <a:prstGeom prst="rect">
            <a:avLst/>
          </a:prstGeom>
          <a:noFill/>
        </p:spPr>
        <p:txBody>
          <a:bodyPr wrap="none" rtlCol="0">
            <a:spAutoFit/>
          </a:bodyPr>
          <a:lstStyle/>
          <a:p>
            <a:r>
              <a:rPr lang="en-US" altLang="ja-JP" dirty="0"/>
              <a:t>1</a:t>
            </a:r>
            <a:endParaRPr kumimoji="1" lang="ja-JP" altLang="en-US" dirty="0"/>
          </a:p>
        </p:txBody>
      </p:sp>
      <p:sp>
        <p:nvSpPr>
          <p:cNvPr id="13" name="テキスト ボックス 12">
            <a:extLst>
              <a:ext uri="{FF2B5EF4-FFF2-40B4-BE49-F238E27FC236}">
                <a16:creationId xmlns:a16="http://schemas.microsoft.com/office/drawing/2014/main" id="{C75F0B3F-72EA-4DFF-B4A8-F978D679FFAF}"/>
              </a:ext>
            </a:extLst>
          </p:cNvPr>
          <p:cNvSpPr txBox="1"/>
          <p:nvPr/>
        </p:nvSpPr>
        <p:spPr>
          <a:xfrm>
            <a:off x="607061" y="5851016"/>
            <a:ext cx="312906" cy="369332"/>
          </a:xfrm>
          <a:prstGeom prst="rect">
            <a:avLst/>
          </a:prstGeom>
          <a:noFill/>
        </p:spPr>
        <p:txBody>
          <a:bodyPr wrap="none" rtlCol="0">
            <a:spAutoFit/>
          </a:bodyPr>
          <a:lstStyle/>
          <a:p>
            <a:r>
              <a:rPr kumimoji="1" lang="en-US" altLang="ja-JP" dirty="0"/>
              <a:t>0</a:t>
            </a:r>
            <a:endParaRPr kumimoji="1" lang="ja-JP" altLang="en-US" dirty="0"/>
          </a:p>
        </p:txBody>
      </p:sp>
      <p:sp>
        <p:nvSpPr>
          <p:cNvPr id="14" name="テキスト ボックス 13">
            <a:extLst>
              <a:ext uri="{FF2B5EF4-FFF2-40B4-BE49-F238E27FC236}">
                <a16:creationId xmlns:a16="http://schemas.microsoft.com/office/drawing/2014/main" id="{CEAE53B0-682F-41A6-A502-8EDA1652ABC9}"/>
              </a:ext>
            </a:extLst>
          </p:cNvPr>
          <p:cNvSpPr txBox="1"/>
          <p:nvPr/>
        </p:nvSpPr>
        <p:spPr>
          <a:xfrm>
            <a:off x="607061" y="3709837"/>
            <a:ext cx="312906" cy="369332"/>
          </a:xfrm>
          <a:prstGeom prst="rect">
            <a:avLst/>
          </a:prstGeom>
          <a:noFill/>
        </p:spPr>
        <p:txBody>
          <a:bodyPr wrap="none" rtlCol="0">
            <a:spAutoFit/>
          </a:bodyPr>
          <a:lstStyle/>
          <a:p>
            <a:r>
              <a:rPr lang="en-US" altLang="ja-JP" dirty="0"/>
              <a:t>1</a:t>
            </a:r>
            <a:endParaRPr kumimoji="1" lang="ja-JP" altLang="en-US" dirty="0"/>
          </a:p>
        </p:txBody>
      </p:sp>
    </p:spTree>
    <p:extLst>
      <p:ext uri="{BB962C8B-B14F-4D97-AF65-F5344CB8AC3E}">
        <p14:creationId xmlns:p14="http://schemas.microsoft.com/office/powerpoint/2010/main" val="3263350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273505-4444-4867-90B0-B4D0E02F8FAF}"/>
              </a:ext>
            </a:extLst>
          </p:cNvPr>
          <p:cNvSpPr>
            <a:spLocks noGrp="1"/>
          </p:cNvSpPr>
          <p:nvPr>
            <p:ph type="title"/>
          </p:nvPr>
        </p:nvSpPr>
        <p:spPr/>
        <p:txBody>
          <a:bodyPr/>
          <a:lstStyle/>
          <a:p>
            <a:r>
              <a:rPr kumimoji="1" lang="ja-JP" altLang="en-US" dirty="0"/>
              <a:t>決定木の作り方</a:t>
            </a:r>
          </a:p>
        </p:txBody>
      </p:sp>
      <p:sp>
        <p:nvSpPr>
          <p:cNvPr id="3" name="コンテンツ プレースホルダー 2">
            <a:extLst>
              <a:ext uri="{FF2B5EF4-FFF2-40B4-BE49-F238E27FC236}">
                <a16:creationId xmlns:a16="http://schemas.microsoft.com/office/drawing/2014/main" id="{746F1303-474E-4580-999B-4F225D09AF62}"/>
              </a:ext>
            </a:extLst>
          </p:cNvPr>
          <p:cNvSpPr>
            <a:spLocks noGrp="1"/>
          </p:cNvSpPr>
          <p:nvPr>
            <p:ph idx="1"/>
          </p:nvPr>
        </p:nvSpPr>
        <p:spPr>
          <a:xfrm>
            <a:off x="838200" y="1825625"/>
            <a:ext cx="10515600" cy="4351338"/>
          </a:xfrm>
        </p:spPr>
        <p:txBody>
          <a:bodyPr/>
          <a:lstStyle/>
          <a:p>
            <a:r>
              <a:rPr kumimoji="1" lang="ja-JP" altLang="en-US" dirty="0"/>
              <a:t>ジニ係数を用いた分類</a:t>
            </a:r>
            <a:endParaRPr kumimoji="1" lang="en-US" altLang="ja-JP" dirty="0"/>
          </a:p>
          <a:p>
            <a:pPr marL="0" indent="0">
              <a:buNone/>
            </a:pPr>
            <a:endParaRPr kumimoji="1" lang="ja-JP" altLang="en-US" dirty="0"/>
          </a:p>
        </p:txBody>
      </p:sp>
      <p:grpSp>
        <p:nvGrpSpPr>
          <p:cNvPr id="14" name="グループ化 13">
            <a:extLst>
              <a:ext uri="{FF2B5EF4-FFF2-40B4-BE49-F238E27FC236}">
                <a16:creationId xmlns:a16="http://schemas.microsoft.com/office/drawing/2014/main" id="{86656BBA-C0D0-4827-ACCA-7B8299BF12A7}"/>
              </a:ext>
            </a:extLst>
          </p:cNvPr>
          <p:cNvGrpSpPr/>
          <p:nvPr/>
        </p:nvGrpSpPr>
        <p:grpSpPr>
          <a:xfrm>
            <a:off x="931492" y="2455490"/>
            <a:ext cx="2538101" cy="2521009"/>
            <a:chOff x="931492" y="2455490"/>
            <a:chExt cx="2538101" cy="2521009"/>
          </a:xfrm>
        </p:grpSpPr>
        <p:cxnSp>
          <p:nvCxnSpPr>
            <p:cNvPr id="5" name="直線矢印コネクタ 4">
              <a:extLst>
                <a:ext uri="{FF2B5EF4-FFF2-40B4-BE49-F238E27FC236}">
                  <a16:creationId xmlns:a16="http://schemas.microsoft.com/office/drawing/2014/main" id="{43DB4C0D-D3C4-4C38-8860-CB6A2EC34160}"/>
                </a:ext>
              </a:extLst>
            </p:cNvPr>
            <p:cNvCxnSpPr>
              <a:cxnSpLocks/>
            </p:cNvCxnSpPr>
            <p:nvPr/>
          </p:nvCxnSpPr>
          <p:spPr>
            <a:xfrm>
              <a:off x="931492" y="4734369"/>
              <a:ext cx="2521009"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 name="直線矢印コネクタ 5">
              <a:extLst>
                <a:ext uri="{FF2B5EF4-FFF2-40B4-BE49-F238E27FC236}">
                  <a16:creationId xmlns:a16="http://schemas.microsoft.com/office/drawing/2014/main" id="{F49007A8-8FE1-42F5-B5F6-4769AB160AF3}"/>
                </a:ext>
              </a:extLst>
            </p:cNvPr>
            <p:cNvCxnSpPr>
              <a:cxnSpLocks/>
            </p:cNvCxnSpPr>
            <p:nvPr/>
          </p:nvCxnSpPr>
          <p:spPr>
            <a:xfrm rot="16200000" flipV="1">
              <a:off x="-121066" y="3715995"/>
              <a:ext cx="2521009"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 name="テキスト ボックス 6">
              <a:extLst>
                <a:ext uri="{FF2B5EF4-FFF2-40B4-BE49-F238E27FC236}">
                  <a16:creationId xmlns:a16="http://schemas.microsoft.com/office/drawing/2014/main" id="{C46E6692-5EF6-4CC4-81E6-0D5D22F551B8}"/>
                </a:ext>
              </a:extLst>
            </p:cNvPr>
            <p:cNvSpPr txBox="1"/>
            <p:nvPr/>
          </p:nvSpPr>
          <p:spPr>
            <a:xfrm>
              <a:off x="1521151" y="4112903"/>
              <a:ext cx="415498" cy="369332"/>
            </a:xfrm>
            <a:prstGeom prst="rect">
              <a:avLst/>
            </a:prstGeom>
            <a:noFill/>
          </p:spPr>
          <p:txBody>
            <a:bodyPr wrap="none" rtlCol="0">
              <a:spAutoFit/>
            </a:bodyPr>
            <a:lstStyle/>
            <a:p>
              <a:r>
                <a:rPr kumimoji="1" lang="ja-JP" altLang="en-US" b="1" dirty="0"/>
                <a:t>〇</a:t>
              </a:r>
            </a:p>
          </p:txBody>
        </p:sp>
        <p:sp>
          <p:nvSpPr>
            <p:cNvPr id="8" name="テキスト ボックス 7">
              <a:extLst>
                <a:ext uri="{FF2B5EF4-FFF2-40B4-BE49-F238E27FC236}">
                  <a16:creationId xmlns:a16="http://schemas.microsoft.com/office/drawing/2014/main" id="{370B931D-B68F-4A38-933B-CFBE3BD61FC2}"/>
                </a:ext>
              </a:extLst>
            </p:cNvPr>
            <p:cNvSpPr txBox="1"/>
            <p:nvPr/>
          </p:nvSpPr>
          <p:spPr>
            <a:xfrm>
              <a:off x="1245947" y="2725999"/>
              <a:ext cx="415498" cy="369332"/>
            </a:xfrm>
            <a:prstGeom prst="rect">
              <a:avLst/>
            </a:prstGeom>
            <a:noFill/>
          </p:spPr>
          <p:txBody>
            <a:bodyPr wrap="none" rtlCol="0">
              <a:spAutoFit/>
            </a:bodyPr>
            <a:lstStyle/>
            <a:p>
              <a:r>
                <a:rPr lang="en-US" altLang="ja-JP" b="1" dirty="0"/>
                <a:t>×</a:t>
              </a:r>
              <a:endParaRPr kumimoji="1" lang="ja-JP" altLang="en-US" b="1" dirty="0"/>
            </a:p>
          </p:txBody>
        </p:sp>
        <p:sp>
          <p:nvSpPr>
            <p:cNvPr id="9" name="テキスト ボックス 8">
              <a:extLst>
                <a:ext uri="{FF2B5EF4-FFF2-40B4-BE49-F238E27FC236}">
                  <a16:creationId xmlns:a16="http://schemas.microsoft.com/office/drawing/2014/main" id="{8A532ED5-88A8-41DA-857F-F57B70A120AF}"/>
                </a:ext>
              </a:extLst>
            </p:cNvPr>
            <p:cNvSpPr txBox="1"/>
            <p:nvPr/>
          </p:nvSpPr>
          <p:spPr>
            <a:xfrm>
              <a:off x="1880472" y="3617504"/>
              <a:ext cx="415498" cy="369332"/>
            </a:xfrm>
            <a:prstGeom prst="rect">
              <a:avLst/>
            </a:prstGeom>
            <a:noFill/>
          </p:spPr>
          <p:txBody>
            <a:bodyPr wrap="none" rtlCol="0">
              <a:spAutoFit/>
            </a:bodyPr>
            <a:lstStyle/>
            <a:p>
              <a:r>
                <a:rPr lang="en-US" altLang="ja-JP" b="1" dirty="0"/>
                <a:t>×</a:t>
              </a:r>
              <a:endParaRPr kumimoji="1" lang="ja-JP" altLang="en-US" b="1" dirty="0"/>
            </a:p>
          </p:txBody>
        </p:sp>
        <p:sp>
          <p:nvSpPr>
            <p:cNvPr id="10" name="テキスト ボックス 9">
              <a:extLst>
                <a:ext uri="{FF2B5EF4-FFF2-40B4-BE49-F238E27FC236}">
                  <a16:creationId xmlns:a16="http://schemas.microsoft.com/office/drawing/2014/main" id="{AD0C4738-ADF2-47B1-9EA1-C4F37483D7D1}"/>
                </a:ext>
              </a:extLst>
            </p:cNvPr>
            <p:cNvSpPr txBox="1"/>
            <p:nvPr/>
          </p:nvSpPr>
          <p:spPr>
            <a:xfrm>
              <a:off x="2372567" y="3021813"/>
              <a:ext cx="415498" cy="369332"/>
            </a:xfrm>
            <a:prstGeom prst="rect">
              <a:avLst/>
            </a:prstGeom>
            <a:noFill/>
          </p:spPr>
          <p:txBody>
            <a:bodyPr wrap="none" rtlCol="0">
              <a:spAutoFit/>
            </a:bodyPr>
            <a:lstStyle/>
            <a:p>
              <a:r>
                <a:rPr lang="en-US" altLang="ja-JP" b="1" dirty="0"/>
                <a:t>×</a:t>
              </a:r>
              <a:endParaRPr kumimoji="1" lang="ja-JP" altLang="en-US" b="1" dirty="0"/>
            </a:p>
          </p:txBody>
        </p:sp>
        <p:sp>
          <p:nvSpPr>
            <p:cNvPr id="11" name="テキスト ボックス 10">
              <a:extLst>
                <a:ext uri="{FF2B5EF4-FFF2-40B4-BE49-F238E27FC236}">
                  <a16:creationId xmlns:a16="http://schemas.microsoft.com/office/drawing/2014/main" id="{A7ADE45D-40D7-4B4E-9063-3AE6123DDF0B}"/>
                </a:ext>
              </a:extLst>
            </p:cNvPr>
            <p:cNvSpPr txBox="1"/>
            <p:nvPr/>
          </p:nvSpPr>
          <p:spPr>
            <a:xfrm>
              <a:off x="2788065" y="4001752"/>
              <a:ext cx="415498" cy="369332"/>
            </a:xfrm>
            <a:prstGeom prst="rect">
              <a:avLst/>
            </a:prstGeom>
            <a:noFill/>
          </p:spPr>
          <p:txBody>
            <a:bodyPr wrap="none" rtlCol="0">
              <a:spAutoFit/>
            </a:bodyPr>
            <a:lstStyle/>
            <a:p>
              <a:r>
                <a:rPr kumimoji="1" lang="ja-JP" altLang="en-US" b="1" dirty="0"/>
                <a:t>〇</a:t>
              </a:r>
            </a:p>
          </p:txBody>
        </p:sp>
        <p:sp>
          <p:nvSpPr>
            <p:cNvPr id="12" name="テキスト ボックス 11">
              <a:extLst>
                <a:ext uri="{FF2B5EF4-FFF2-40B4-BE49-F238E27FC236}">
                  <a16:creationId xmlns:a16="http://schemas.microsoft.com/office/drawing/2014/main" id="{A439B198-2F60-45FE-B3EB-F1DAB84E20D5}"/>
                </a:ext>
              </a:extLst>
            </p:cNvPr>
            <p:cNvSpPr txBox="1"/>
            <p:nvPr/>
          </p:nvSpPr>
          <p:spPr>
            <a:xfrm>
              <a:off x="3054095" y="2829004"/>
              <a:ext cx="415498" cy="369332"/>
            </a:xfrm>
            <a:prstGeom prst="rect">
              <a:avLst/>
            </a:prstGeom>
            <a:noFill/>
          </p:spPr>
          <p:txBody>
            <a:bodyPr wrap="none" rtlCol="0">
              <a:spAutoFit/>
            </a:bodyPr>
            <a:lstStyle/>
            <a:p>
              <a:r>
                <a:rPr kumimoji="1" lang="ja-JP" altLang="en-US" b="1" dirty="0"/>
                <a:t>〇</a:t>
              </a:r>
            </a:p>
          </p:txBody>
        </p:sp>
      </p:gr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5D761350-F73E-4143-952A-A314ED7EE5FF}"/>
                  </a:ext>
                </a:extLst>
              </p:cNvPr>
              <p:cNvSpPr txBox="1"/>
              <p:nvPr/>
            </p:nvSpPr>
            <p:spPr>
              <a:xfrm>
                <a:off x="1028411" y="5070435"/>
                <a:ext cx="2535118" cy="725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m:t>
                      </m:r>
                      <m:d>
                        <m:dPr>
                          <m:begChr m:val="{"/>
                          <m:endChr m:val="}"/>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3</m:t>
                                      </m:r>
                                    </m:num>
                                    <m:den>
                                      <m:r>
                                        <a:rPr kumimoji="1" lang="en-US" altLang="ja-JP" b="0" i="1" smtClean="0">
                                          <a:latin typeface="Cambria Math" panose="02040503050406030204" pitchFamily="18" charset="0"/>
                                        </a:rPr>
                                        <m:t>6</m:t>
                                      </m:r>
                                    </m:den>
                                  </m:f>
                                </m:e>
                              </m:d>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d>
                                <m:dPr>
                                  <m:ctrlPr>
                                    <a:rPr lang="en-US" altLang="ja-JP" i="1">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panose="02040503050406030204" pitchFamily="18" charset="0"/>
                                        </a:rPr>
                                        <m:t>3</m:t>
                                      </m:r>
                                    </m:num>
                                    <m:den>
                                      <m:r>
                                        <a:rPr lang="en-US" altLang="ja-JP" i="1">
                                          <a:latin typeface="Cambria Math" panose="02040503050406030204" pitchFamily="18" charset="0"/>
                                        </a:rPr>
                                        <m:t>6</m:t>
                                      </m:r>
                                    </m:den>
                                  </m:f>
                                </m:e>
                              </m:d>
                            </m:e>
                            <m:sup>
                              <m:r>
                                <a:rPr lang="en-US" altLang="ja-JP" i="1">
                                  <a:latin typeface="Cambria Math" panose="02040503050406030204" pitchFamily="18" charset="0"/>
                                </a:rPr>
                                <m:t>2</m:t>
                              </m:r>
                            </m:sup>
                          </m:sSup>
                        </m:e>
                      </m:d>
                      <m:r>
                        <a:rPr lang="en-US" altLang="ja-JP" b="0" i="1" smtClean="0">
                          <a:latin typeface="Cambria Math" panose="02040503050406030204" pitchFamily="18" charset="0"/>
                        </a:rPr>
                        <m:t>=0.5</m:t>
                      </m:r>
                    </m:oMath>
                  </m:oMathPara>
                </a14:m>
                <a:endParaRPr kumimoji="1" lang="ja-JP" altLang="en-US" dirty="0"/>
              </a:p>
            </p:txBody>
          </p:sp>
        </mc:Choice>
        <mc:Fallback xmlns="">
          <p:sp>
            <p:nvSpPr>
              <p:cNvPr id="13" name="テキスト ボックス 12">
                <a:extLst>
                  <a:ext uri="{FF2B5EF4-FFF2-40B4-BE49-F238E27FC236}">
                    <a16:creationId xmlns:a16="http://schemas.microsoft.com/office/drawing/2014/main" id="{5D761350-F73E-4143-952A-A314ED7EE5FF}"/>
                  </a:ext>
                </a:extLst>
              </p:cNvPr>
              <p:cNvSpPr txBox="1">
                <a:spLocks noRot="1" noChangeAspect="1" noMove="1" noResize="1" noEditPoints="1" noAdjustHandles="1" noChangeArrowheads="1" noChangeShapeType="1" noTextEdit="1"/>
              </p:cNvSpPr>
              <p:nvPr/>
            </p:nvSpPr>
            <p:spPr>
              <a:xfrm>
                <a:off x="1028411" y="5070435"/>
                <a:ext cx="2535118" cy="725583"/>
              </a:xfrm>
              <a:prstGeom prst="rect">
                <a:avLst/>
              </a:prstGeom>
              <a:blipFill>
                <a:blip r:embed="rId2"/>
                <a:stretch>
                  <a:fillRect/>
                </a:stretch>
              </a:blipFill>
            </p:spPr>
            <p:txBody>
              <a:bodyPr/>
              <a:lstStyle/>
              <a:p>
                <a:r>
                  <a:rPr lang="ja-JP" altLang="en-US">
                    <a:noFill/>
                  </a:rPr>
                  <a:t> </a:t>
                </a:r>
              </a:p>
            </p:txBody>
          </p:sp>
        </mc:Fallback>
      </mc:AlternateContent>
      <p:grpSp>
        <p:nvGrpSpPr>
          <p:cNvPr id="15" name="グループ化 14">
            <a:extLst>
              <a:ext uri="{FF2B5EF4-FFF2-40B4-BE49-F238E27FC236}">
                <a16:creationId xmlns:a16="http://schemas.microsoft.com/office/drawing/2014/main" id="{E01850DC-4341-4472-BEFC-D294A09FA6E5}"/>
              </a:ext>
            </a:extLst>
          </p:cNvPr>
          <p:cNvGrpSpPr/>
          <p:nvPr/>
        </p:nvGrpSpPr>
        <p:grpSpPr>
          <a:xfrm>
            <a:off x="4107123" y="2455491"/>
            <a:ext cx="2538101" cy="2521009"/>
            <a:chOff x="931492" y="2455490"/>
            <a:chExt cx="2538101" cy="2521009"/>
          </a:xfrm>
        </p:grpSpPr>
        <p:cxnSp>
          <p:nvCxnSpPr>
            <p:cNvPr id="16" name="直線矢印コネクタ 15">
              <a:extLst>
                <a:ext uri="{FF2B5EF4-FFF2-40B4-BE49-F238E27FC236}">
                  <a16:creationId xmlns:a16="http://schemas.microsoft.com/office/drawing/2014/main" id="{C93048F3-B9EA-465E-98DD-1826C69D4A91}"/>
                </a:ext>
              </a:extLst>
            </p:cNvPr>
            <p:cNvCxnSpPr>
              <a:cxnSpLocks/>
            </p:cNvCxnSpPr>
            <p:nvPr/>
          </p:nvCxnSpPr>
          <p:spPr>
            <a:xfrm>
              <a:off x="931492" y="4734369"/>
              <a:ext cx="2521009"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CBCCA43C-15F1-45FA-8AC4-ACF25DF36E64}"/>
                </a:ext>
              </a:extLst>
            </p:cNvPr>
            <p:cNvCxnSpPr>
              <a:cxnSpLocks/>
            </p:cNvCxnSpPr>
            <p:nvPr/>
          </p:nvCxnSpPr>
          <p:spPr>
            <a:xfrm rot="16200000" flipV="1">
              <a:off x="-121066" y="3715995"/>
              <a:ext cx="2521009"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8" name="テキスト ボックス 17">
              <a:extLst>
                <a:ext uri="{FF2B5EF4-FFF2-40B4-BE49-F238E27FC236}">
                  <a16:creationId xmlns:a16="http://schemas.microsoft.com/office/drawing/2014/main" id="{D52E5EA1-C62B-44A1-B8CC-86B5F317FBBA}"/>
                </a:ext>
              </a:extLst>
            </p:cNvPr>
            <p:cNvSpPr txBox="1"/>
            <p:nvPr/>
          </p:nvSpPr>
          <p:spPr>
            <a:xfrm>
              <a:off x="1521151" y="4112903"/>
              <a:ext cx="415498" cy="369332"/>
            </a:xfrm>
            <a:prstGeom prst="rect">
              <a:avLst/>
            </a:prstGeom>
            <a:noFill/>
          </p:spPr>
          <p:txBody>
            <a:bodyPr wrap="none" rtlCol="0">
              <a:spAutoFit/>
            </a:bodyPr>
            <a:lstStyle/>
            <a:p>
              <a:r>
                <a:rPr kumimoji="1" lang="ja-JP" altLang="en-US" b="1" dirty="0"/>
                <a:t>〇</a:t>
              </a:r>
            </a:p>
          </p:txBody>
        </p:sp>
        <p:sp>
          <p:nvSpPr>
            <p:cNvPr id="19" name="テキスト ボックス 18">
              <a:extLst>
                <a:ext uri="{FF2B5EF4-FFF2-40B4-BE49-F238E27FC236}">
                  <a16:creationId xmlns:a16="http://schemas.microsoft.com/office/drawing/2014/main" id="{77172B3D-948C-4B61-A6A3-D4EFEF17B0E2}"/>
                </a:ext>
              </a:extLst>
            </p:cNvPr>
            <p:cNvSpPr txBox="1"/>
            <p:nvPr/>
          </p:nvSpPr>
          <p:spPr>
            <a:xfrm>
              <a:off x="1245947" y="2725999"/>
              <a:ext cx="415498" cy="369332"/>
            </a:xfrm>
            <a:prstGeom prst="rect">
              <a:avLst/>
            </a:prstGeom>
            <a:noFill/>
          </p:spPr>
          <p:txBody>
            <a:bodyPr wrap="none" rtlCol="0">
              <a:spAutoFit/>
            </a:bodyPr>
            <a:lstStyle/>
            <a:p>
              <a:r>
                <a:rPr lang="en-US" altLang="ja-JP" b="1" dirty="0"/>
                <a:t>×</a:t>
              </a:r>
              <a:endParaRPr kumimoji="1" lang="ja-JP" altLang="en-US" b="1" dirty="0"/>
            </a:p>
          </p:txBody>
        </p:sp>
        <p:sp>
          <p:nvSpPr>
            <p:cNvPr id="20" name="テキスト ボックス 19">
              <a:extLst>
                <a:ext uri="{FF2B5EF4-FFF2-40B4-BE49-F238E27FC236}">
                  <a16:creationId xmlns:a16="http://schemas.microsoft.com/office/drawing/2014/main" id="{F2E5ECDC-1C5A-436A-BE3D-7713FC5779A2}"/>
                </a:ext>
              </a:extLst>
            </p:cNvPr>
            <p:cNvSpPr txBox="1"/>
            <p:nvPr/>
          </p:nvSpPr>
          <p:spPr>
            <a:xfrm>
              <a:off x="1880472" y="3617504"/>
              <a:ext cx="415498" cy="369332"/>
            </a:xfrm>
            <a:prstGeom prst="rect">
              <a:avLst/>
            </a:prstGeom>
            <a:noFill/>
          </p:spPr>
          <p:txBody>
            <a:bodyPr wrap="none" rtlCol="0">
              <a:spAutoFit/>
            </a:bodyPr>
            <a:lstStyle/>
            <a:p>
              <a:r>
                <a:rPr lang="en-US" altLang="ja-JP" b="1" dirty="0"/>
                <a:t>×</a:t>
              </a:r>
              <a:endParaRPr kumimoji="1" lang="ja-JP" altLang="en-US" b="1" dirty="0"/>
            </a:p>
          </p:txBody>
        </p:sp>
        <p:sp>
          <p:nvSpPr>
            <p:cNvPr id="21" name="テキスト ボックス 20">
              <a:extLst>
                <a:ext uri="{FF2B5EF4-FFF2-40B4-BE49-F238E27FC236}">
                  <a16:creationId xmlns:a16="http://schemas.microsoft.com/office/drawing/2014/main" id="{7DB1826F-FA3F-4CBE-9AA5-950F5B756954}"/>
                </a:ext>
              </a:extLst>
            </p:cNvPr>
            <p:cNvSpPr txBox="1"/>
            <p:nvPr/>
          </p:nvSpPr>
          <p:spPr>
            <a:xfrm>
              <a:off x="2372567" y="3021813"/>
              <a:ext cx="415498" cy="369332"/>
            </a:xfrm>
            <a:prstGeom prst="rect">
              <a:avLst/>
            </a:prstGeom>
            <a:noFill/>
          </p:spPr>
          <p:txBody>
            <a:bodyPr wrap="none" rtlCol="0">
              <a:spAutoFit/>
            </a:bodyPr>
            <a:lstStyle/>
            <a:p>
              <a:r>
                <a:rPr lang="en-US" altLang="ja-JP" b="1" dirty="0"/>
                <a:t>×</a:t>
              </a:r>
              <a:endParaRPr kumimoji="1" lang="ja-JP" altLang="en-US" b="1" dirty="0"/>
            </a:p>
          </p:txBody>
        </p:sp>
        <p:sp>
          <p:nvSpPr>
            <p:cNvPr id="22" name="テキスト ボックス 21">
              <a:extLst>
                <a:ext uri="{FF2B5EF4-FFF2-40B4-BE49-F238E27FC236}">
                  <a16:creationId xmlns:a16="http://schemas.microsoft.com/office/drawing/2014/main" id="{BAAEF5A4-D939-4141-BC76-ABFA188E68D1}"/>
                </a:ext>
              </a:extLst>
            </p:cNvPr>
            <p:cNvSpPr txBox="1"/>
            <p:nvPr/>
          </p:nvSpPr>
          <p:spPr>
            <a:xfrm>
              <a:off x="2788065" y="4001752"/>
              <a:ext cx="415498" cy="369332"/>
            </a:xfrm>
            <a:prstGeom prst="rect">
              <a:avLst/>
            </a:prstGeom>
            <a:noFill/>
          </p:spPr>
          <p:txBody>
            <a:bodyPr wrap="none" rtlCol="0">
              <a:spAutoFit/>
            </a:bodyPr>
            <a:lstStyle/>
            <a:p>
              <a:r>
                <a:rPr kumimoji="1" lang="ja-JP" altLang="en-US" b="1" dirty="0"/>
                <a:t>〇</a:t>
              </a:r>
            </a:p>
          </p:txBody>
        </p:sp>
        <p:sp>
          <p:nvSpPr>
            <p:cNvPr id="23" name="テキスト ボックス 22">
              <a:extLst>
                <a:ext uri="{FF2B5EF4-FFF2-40B4-BE49-F238E27FC236}">
                  <a16:creationId xmlns:a16="http://schemas.microsoft.com/office/drawing/2014/main" id="{E9DC5126-8266-4D54-88F3-5E4701684D3D}"/>
                </a:ext>
              </a:extLst>
            </p:cNvPr>
            <p:cNvSpPr txBox="1"/>
            <p:nvPr/>
          </p:nvSpPr>
          <p:spPr>
            <a:xfrm>
              <a:off x="3054095" y="2829004"/>
              <a:ext cx="415498" cy="369332"/>
            </a:xfrm>
            <a:prstGeom prst="rect">
              <a:avLst/>
            </a:prstGeom>
            <a:noFill/>
          </p:spPr>
          <p:txBody>
            <a:bodyPr wrap="none" rtlCol="0">
              <a:spAutoFit/>
            </a:bodyPr>
            <a:lstStyle/>
            <a:p>
              <a:r>
                <a:rPr kumimoji="1" lang="ja-JP" altLang="en-US" b="1" dirty="0"/>
                <a:t>〇</a:t>
              </a:r>
            </a:p>
          </p:txBody>
        </p:sp>
      </p:grpSp>
      <p:cxnSp>
        <p:nvCxnSpPr>
          <p:cNvPr id="25" name="直線コネクタ 24">
            <a:extLst>
              <a:ext uri="{FF2B5EF4-FFF2-40B4-BE49-F238E27FC236}">
                <a16:creationId xmlns:a16="http://schemas.microsoft.com/office/drawing/2014/main" id="{DB744EA1-46A1-4943-8596-901DE462796A}"/>
              </a:ext>
            </a:extLst>
          </p:cNvPr>
          <p:cNvCxnSpPr/>
          <p:nvPr/>
        </p:nvCxnSpPr>
        <p:spPr>
          <a:xfrm>
            <a:off x="5471601" y="2455490"/>
            <a:ext cx="0" cy="2521010"/>
          </a:xfrm>
          <a:prstGeom prst="line">
            <a:avLst/>
          </a:prstGeom>
          <a:ln w="38100">
            <a:prstDash val="sysDash"/>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D2DC491F-F46F-4D87-8138-BDCFD48608B7}"/>
                  </a:ext>
                </a:extLst>
              </p:cNvPr>
              <p:cNvSpPr txBox="1"/>
              <p:nvPr/>
            </p:nvSpPr>
            <p:spPr>
              <a:xfrm>
                <a:off x="3753740" y="4999060"/>
                <a:ext cx="3545458" cy="17685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i="1">
                          <a:solidFill>
                            <a:schemeClr val="bg1"/>
                          </a:solidFill>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3</m:t>
                          </m:r>
                        </m:num>
                        <m:den>
                          <m:r>
                            <a:rPr lang="en-US" altLang="ja-JP" i="1">
                              <a:latin typeface="Cambria Math" panose="02040503050406030204" pitchFamily="18" charset="0"/>
                            </a:rPr>
                            <m:t>6</m:t>
                          </m:r>
                        </m:den>
                      </m:f>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1−</m:t>
                          </m:r>
                          <m:d>
                            <m:dPr>
                              <m:begChr m:val="{"/>
                              <m:endChr m:val="}"/>
                              <m:ctrlPr>
                                <a:rPr lang="en-US" altLang="ja-JP" i="1">
                                  <a:latin typeface="Cambria Math" panose="02040503050406030204" pitchFamily="18" charset="0"/>
                                  <a:ea typeface="Cambria Math" panose="02040503050406030204" pitchFamily="18" charset="0"/>
                                </a:rPr>
                              </m:ctrlPr>
                            </m:dPr>
                            <m:e>
                              <m:sSup>
                                <m:sSupPr>
                                  <m:ctrlPr>
                                    <a:rPr lang="en-US" altLang="ja-JP" i="1">
                                      <a:latin typeface="Cambria Math" panose="02040503050406030204" pitchFamily="18" charset="0"/>
                                      <a:ea typeface="Cambria Math" panose="02040503050406030204" pitchFamily="18" charset="0"/>
                                    </a:rPr>
                                  </m:ctrlPr>
                                </m:sSupPr>
                                <m:e>
                                  <m:d>
                                    <m:dPr>
                                      <m:ctrlPr>
                                        <a:rPr lang="en-US" altLang="ja-JP" i="1">
                                          <a:latin typeface="Cambria Math" panose="02040503050406030204" pitchFamily="18" charset="0"/>
                                          <a:ea typeface="Cambria Math" panose="02040503050406030204" pitchFamily="18" charset="0"/>
                                        </a:rPr>
                                      </m:ctrlPr>
                                    </m:dPr>
                                    <m:e>
                                      <m:f>
                                        <m:fPr>
                                          <m:ctrlPr>
                                            <a:rPr lang="en-US" altLang="ja-JP" i="1">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1</m:t>
                                          </m:r>
                                        </m:num>
                                        <m:den>
                                          <m:r>
                                            <a:rPr lang="en-US" altLang="ja-JP" i="1">
                                              <a:latin typeface="Cambria Math" panose="02040503050406030204" pitchFamily="18" charset="0"/>
                                              <a:ea typeface="Cambria Math" panose="02040503050406030204" pitchFamily="18" charset="0"/>
                                            </a:rPr>
                                            <m:t>3</m:t>
                                          </m:r>
                                        </m:den>
                                      </m:f>
                                    </m:e>
                                  </m:d>
                                </m:e>
                                <m:sup>
                                  <m:r>
                                    <a:rPr lang="en-US" altLang="ja-JP" i="1">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d>
                                    <m:dPr>
                                      <m:ctrlPr>
                                        <a:rPr lang="en-US" altLang="ja-JP" i="1">
                                          <a:latin typeface="Cambria Math" panose="02040503050406030204" pitchFamily="18" charset="0"/>
                                          <a:ea typeface="Cambria Math" panose="02040503050406030204" pitchFamily="18" charset="0"/>
                                        </a:rPr>
                                      </m:ctrlPr>
                                    </m:dPr>
                                    <m:e>
                                      <m:f>
                                        <m:fPr>
                                          <m:ctrlPr>
                                            <a:rPr lang="en-US" altLang="ja-JP" i="1">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2</m:t>
                                          </m:r>
                                        </m:num>
                                        <m:den>
                                          <m:r>
                                            <a:rPr lang="en-US" altLang="ja-JP" i="1">
                                              <a:latin typeface="Cambria Math" panose="02040503050406030204" pitchFamily="18" charset="0"/>
                                              <a:ea typeface="Cambria Math" panose="02040503050406030204" pitchFamily="18" charset="0"/>
                                            </a:rPr>
                                            <m:t>3</m:t>
                                          </m:r>
                                        </m:den>
                                      </m:f>
                                    </m:e>
                                  </m:d>
                                </m:e>
                                <m:sup>
                                  <m:r>
                                    <a:rPr lang="en-US" altLang="ja-JP" i="1">
                                      <a:latin typeface="Cambria Math" panose="02040503050406030204" pitchFamily="18" charset="0"/>
                                      <a:ea typeface="Cambria Math" panose="02040503050406030204" pitchFamily="18" charset="0"/>
                                    </a:rPr>
                                    <m:t>2</m:t>
                                  </m:r>
                                </m:sup>
                              </m:sSup>
                            </m:e>
                          </m:d>
                        </m:e>
                      </m:d>
                      <m:r>
                        <a:rPr lang="en-US" altLang="ja-JP" i="1">
                          <a:solidFill>
                            <a:schemeClr val="bg1"/>
                          </a:solidFill>
                          <a:latin typeface="Cambria Math" panose="02040503050406030204" pitchFamily="18" charset="0"/>
                          <a:ea typeface="Cambria Math" panose="02040503050406030204" pitchFamily="18" charset="0"/>
                        </a:rPr>
                        <m:t>=0.44</m:t>
                      </m:r>
                    </m:oMath>
                  </m:oMathPara>
                </a14:m>
                <a:endParaRPr lang="en-US" altLang="ja-JP"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ea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3</m:t>
                          </m:r>
                        </m:num>
                        <m:den>
                          <m:r>
                            <a:rPr lang="en-US" altLang="ja-JP" i="1">
                              <a:latin typeface="Cambria Math" panose="02040503050406030204" pitchFamily="18" charset="0"/>
                            </a:rPr>
                            <m:t>6</m:t>
                          </m:r>
                        </m:den>
                      </m:f>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1−</m:t>
                          </m:r>
                          <m:d>
                            <m:dPr>
                              <m:begChr m:val="{"/>
                              <m:endChr m:val="}"/>
                              <m:ctrlPr>
                                <a:rPr lang="en-US" altLang="ja-JP" i="1">
                                  <a:latin typeface="Cambria Math" panose="02040503050406030204" pitchFamily="18" charset="0"/>
                                  <a:ea typeface="Cambria Math" panose="02040503050406030204" pitchFamily="18" charset="0"/>
                                </a:rPr>
                              </m:ctrlPr>
                            </m:dPr>
                            <m:e>
                              <m:sSup>
                                <m:sSupPr>
                                  <m:ctrlPr>
                                    <a:rPr lang="en-US" altLang="ja-JP" i="1">
                                      <a:latin typeface="Cambria Math" panose="02040503050406030204" pitchFamily="18" charset="0"/>
                                      <a:ea typeface="Cambria Math" panose="02040503050406030204" pitchFamily="18" charset="0"/>
                                    </a:rPr>
                                  </m:ctrlPr>
                                </m:sSupPr>
                                <m:e>
                                  <m:d>
                                    <m:dPr>
                                      <m:ctrlPr>
                                        <a:rPr lang="en-US" altLang="ja-JP" i="1">
                                          <a:latin typeface="Cambria Math" panose="02040503050406030204" pitchFamily="18" charset="0"/>
                                          <a:ea typeface="Cambria Math" panose="02040503050406030204" pitchFamily="18" charset="0"/>
                                        </a:rPr>
                                      </m:ctrlPr>
                                    </m:dPr>
                                    <m:e>
                                      <m:f>
                                        <m:fPr>
                                          <m:ctrlPr>
                                            <a:rPr lang="en-US" altLang="ja-JP" i="1">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2</m:t>
                                          </m:r>
                                        </m:num>
                                        <m:den>
                                          <m:r>
                                            <a:rPr lang="en-US" altLang="ja-JP" i="1">
                                              <a:latin typeface="Cambria Math" panose="02040503050406030204" pitchFamily="18" charset="0"/>
                                              <a:ea typeface="Cambria Math" panose="02040503050406030204" pitchFamily="18" charset="0"/>
                                            </a:rPr>
                                            <m:t>3</m:t>
                                          </m:r>
                                        </m:den>
                                      </m:f>
                                    </m:e>
                                  </m:d>
                                </m:e>
                                <m:sup>
                                  <m:r>
                                    <a:rPr lang="en-US" altLang="ja-JP" i="1">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d>
                                    <m:dPr>
                                      <m:ctrlPr>
                                        <a:rPr lang="en-US" altLang="ja-JP" i="1">
                                          <a:latin typeface="Cambria Math" panose="02040503050406030204" pitchFamily="18" charset="0"/>
                                          <a:ea typeface="Cambria Math" panose="02040503050406030204" pitchFamily="18" charset="0"/>
                                        </a:rPr>
                                      </m:ctrlPr>
                                    </m:dPr>
                                    <m:e>
                                      <m:f>
                                        <m:fPr>
                                          <m:ctrlPr>
                                            <a:rPr lang="en-US" altLang="ja-JP" i="1">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1</m:t>
                                          </m:r>
                                        </m:num>
                                        <m:den>
                                          <m:r>
                                            <a:rPr lang="en-US" altLang="ja-JP" i="1">
                                              <a:latin typeface="Cambria Math" panose="02040503050406030204" pitchFamily="18" charset="0"/>
                                              <a:ea typeface="Cambria Math" panose="02040503050406030204" pitchFamily="18" charset="0"/>
                                            </a:rPr>
                                            <m:t>3</m:t>
                                          </m:r>
                                        </m:den>
                                      </m:f>
                                    </m:e>
                                  </m:d>
                                </m:e>
                                <m:sup>
                                  <m:r>
                                    <a:rPr lang="en-US" altLang="ja-JP" i="1">
                                      <a:latin typeface="Cambria Math" panose="02040503050406030204" pitchFamily="18" charset="0"/>
                                      <a:ea typeface="Cambria Math" panose="02040503050406030204" pitchFamily="18" charset="0"/>
                                    </a:rPr>
                                    <m:t>2</m:t>
                                  </m:r>
                                </m:sup>
                              </m:sSup>
                            </m:e>
                          </m:d>
                        </m:e>
                      </m:d>
                      <m:r>
                        <a:rPr lang="en-US" altLang="ja-JP" b="0" i="1" smtClean="0">
                          <a:latin typeface="Cambria Math" panose="02040503050406030204" pitchFamily="18" charset="0"/>
                          <a:ea typeface="Cambria Math" panose="02040503050406030204" pitchFamily="18" charset="0"/>
                        </a:rPr>
                        <m:t>=0.44</m:t>
                      </m:r>
                    </m:oMath>
                  </m:oMathPara>
                </a14:m>
                <a:endParaRPr lang="ja-JP" altLang="en-US" dirty="0"/>
              </a:p>
            </p:txBody>
          </p:sp>
        </mc:Choice>
        <mc:Fallback xmlns="">
          <p:sp>
            <p:nvSpPr>
              <p:cNvPr id="26" name="テキスト ボックス 25">
                <a:extLst>
                  <a:ext uri="{FF2B5EF4-FFF2-40B4-BE49-F238E27FC236}">
                    <a16:creationId xmlns:a16="http://schemas.microsoft.com/office/drawing/2014/main" id="{D2DC491F-F46F-4D87-8138-BDCFD48608B7}"/>
                  </a:ext>
                </a:extLst>
              </p:cNvPr>
              <p:cNvSpPr txBox="1">
                <a:spLocks noRot="1" noChangeAspect="1" noMove="1" noResize="1" noEditPoints="1" noAdjustHandles="1" noChangeArrowheads="1" noChangeShapeType="1" noTextEdit="1"/>
              </p:cNvSpPr>
              <p:nvPr/>
            </p:nvSpPr>
            <p:spPr>
              <a:xfrm>
                <a:off x="3753740" y="4999060"/>
                <a:ext cx="3545458" cy="1768561"/>
              </a:xfrm>
              <a:prstGeom prst="rect">
                <a:avLst/>
              </a:prstGeom>
              <a:blipFill>
                <a:blip r:embed="rId3"/>
                <a:stretch>
                  <a:fillRect/>
                </a:stretch>
              </a:blipFill>
            </p:spPr>
            <p:txBody>
              <a:bodyPr/>
              <a:lstStyle/>
              <a:p>
                <a:r>
                  <a:rPr lang="ja-JP" altLang="en-US">
                    <a:noFill/>
                  </a:rPr>
                  <a:t> </a:t>
                </a:r>
              </a:p>
            </p:txBody>
          </p:sp>
        </mc:Fallback>
      </mc:AlternateContent>
      <p:grpSp>
        <p:nvGrpSpPr>
          <p:cNvPr id="27" name="グループ化 26">
            <a:extLst>
              <a:ext uri="{FF2B5EF4-FFF2-40B4-BE49-F238E27FC236}">
                <a16:creationId xmlns:a16="http://schemas.microsoft.com/office/drawing/2014/main" id="{FBCBC7A2-89BD-449C-9891-8933CA28514D}"/>
              </a:ext>
            </a:extLst>
          </p:cNvPr>
          <p:cNvGrpSpPr/>
          <p:nvPr/>
        </p:nvGrpSpPr>
        <p:grpSpPr>
          <a:xfrm>
            <a:off x="7773427" y="2478051"/>
            <a:ext cx="2538101" cy="2521009"/>
            <a:chOff x="931492" y="2455490"/>
            <a:chExt cx="2538101" cy="2521009"/>
          </a:xfrm>
        </p:grpSpPr>
        <p:cxnSp>
          <p:nvCxnSpPr>
            <p:cNvPr id="28" name="直線矢印コネクタ 27">
              <a:extLst>
                <a:ext uri="{FF2B5EF4-FFF2-40B4-BE49-F238E27FC236}">
                  <a16:creationId xmlns:a16="http://schemas.microsoft.com/office/drawing/2014/main" id="{43AD3A78-A771-4714-B77B-C3B17DB3CF5D}"/>
                </a:ext>
              </a:extLst>
            </p:cNvPr>
            <p:cNvCxnSpPr>
              <a:cxnSpLocks/>
            </p:cNvCxnSpPr>
            <p:nvPr/>
          </p:nvCxnSpPr>
          <p:spPr>
            <a:xfrm>
              <a:off x="931492" y="4734369"/>
              <a:ext cx="2521009"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a:extLst>
                <a:ext uri="{FF2B5EF4-FFF2-40B4-BE49-F238E27FC236}">
                  <a16:creationId xmlns:a16="http://schemas.microsoft.com/office/drawing/2014/main" id="{4DF144C4-F74D-444C-BBCF-58933E23662D}"/>
                </a:ext>
              </a:extLst>
            </p:cNvPr>
            <p:cNvCxnSpPr>
              <a:cxnSpLocks/>
            </p:cNvCxnSpPr>
            <p:nvPr/>
          </p:nvCxnSpPr>
          <p:spPr>
            <a:xfrm rot="16200000" flipV="1">
              <a:off x="-121066" y="3715995"/>
              <a:ext cx="2521009"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0" name="テキスト ボックス 29">
              <a:extLst>
                <a:ext uri="{FF2B5EF4-FFF2-40B4-BE49-F238E27FC236}">
                  <a16:creationId xmlns:a16="http://schemas.microsoft.com/office/drawing/2014/main" id="{3A97BC48-8669-4FC9-B5CC-A8EC6BD0784A}"/>
                </a:ext>
              </a:extLst>
            </p:cNvPr>
            <p:cNvSpPr txBox="1"/>
            <p:nvPr/>
          </p:nvSpPr>
          <p:spPr>
            <a:xfrm>
              <a:off x="1521151" y="4112903"/>
              <a:ext cx="415498" cy="369332"/>
            </a:xfrm>
            <a:prstGeom prst="rect">
              <a:avLst/>
            </a:prstGeom>
            <a:noFill/>
          </p:spPr>
          <p:txBody>
            <a:bodyPr wrap="none" rtlCol="0">
              <a:spAutoFit/>
            </a:bodyPr>
            <a:lstStyle/>
            <a:p>
              <a:r>
                <a:rPr kumimoji="1" lang="ja-JP" altLang="en-US" b="1" dirty="0"/>
                <a:t>〇</a:t>
              </a:r>
            </a:p>
          </p:txBody>
        </p:sp>
        <p:sp>
          <p:nvSpPr>
            <p:cNvPr id="31" name="テキスト ボックス 30">
              <a:extLst>
                <a:ext uri="{FF2B5EF4-FFF2-40B4-BE49-F238E27FC236}">
                  <a16:creationId xmlns:a16="http://schemas.microsoft.com/office/drawing/2014/main" id="{066B5DDC-C4A1-4232-AE95-3D01EAE074E8}"/>
                </a:ext>
              </a:extLst>
            </p:cNvPr>
            <p:cNvSpPr txBox="1"/>
            <p:nvPr/>
          </p:nvSpPr>
          <p:spPr>
            <a:xfrm>
              <a:off x="1245947" y="2725999"/>
              <a:ext cx="415498" cy="369332"/>
            </a:xfrm>
            <a:prstGeom prst="rect">
              <a:avLst/>
            </a:prstGeom>
            <a:noFill/>
          </p:spPr>
          <p:txBody>
            <a:bodyPr wrap="none" rtlCol="0">
              <a:spAutoFit/>
            </a:bodyPr>
            <a:lstStyle/>
            <a:p>
              <a:r>
                <a:rPr lang="en-US" altLang="ja-JP" b="1" dirty="0"/>
                <a:t>×</a:t>
              </a:r>
              <a:endParaRPr kumimoji="1" lang="ja-JP" altLang="en-US" b="1" dirty="0"/>
            </a:p>
          </p:txBody>
        </p:sp>
        <p:sp>
          <p:nvSpPr>
            <p:cNvPr id="32" name="テキスト ボックス 31">
              <a:extLst>
                <a:ext uri="{FF2B5EF4-FFF2-40B4-BE49-F238E27FC236}">
                  <a16:creationId xmlns:a16="http://schemas.microsoft.com/office/drawing/2014/main" id="{D5024695-A9B1-4241-8DC8-922E3E3BF31D}"/>
                </a:ext>
              </a:extLst>
            </p:cNvPr>
            <p:cNvSpPr txBox="1"/>
            <p:nvPr/>
          </p:nvSpPr>
          <p:spPr>
            <a:xfrm>
              <a:off x="1880472" y="3617504"/>
              <a:ext cx="415498" cy="369332"/>
            </a:xfrm>
            <a:prstGeom prst="rect">
              <a:avLst/>
            </a:prstGeom>
            <a:noFill/>
          </p:spPr>
          <p:txBody>
            <a:bodyPr wrap="none" rtlCol="0">
              <a:spAutoFit/>
            </a:bodyPr>
            <a:lstStyle/>
            <a:p>
              <a:r>
                <a:rPr lang="en-US" altLang="ja-JP" b="1" dirty="0"/>
                <a:t>×</a:t>
              </a:r>
              <a:endParaRPr kumimoji="1" lang="ja-JP" altLang="en-US" b="1" dirty="0"/>
            </a:p>
          </p:txBody>
        </p:sp>
        <p:sp>
          <p:nvSpPr>
            <p:cNvPr id="33" name="テキスト ボックス 32">
              <a:extLst>
                <a:ext uri="{FF2B5EF4-FFF2-40B4-BE49-F238E27FC236}">
                  <a16:creationId xmlns:a16="http://schemas.microsoft.com/office/drawing/2014/main" id="{84BC93FF-E810-4E7B-BB1A-6124FDD11607}"/>
                </a:ext>
              </a:extLst>
            </p:cNvPr>
            <p:cNvSpPr txBox="1"/>
            <p:nvPr/>
          </p:nvSpPr>
          <p:spPr>
            <a:xfrm>
              <a:off x="2372567" y="3021813"/>
              <a:ext cx="415498" cy="369332"/>
            </a:xfrm>
            <a:prstGeom prst="rect">
              <a:avLst/>
            </a:prstGeom>
            <a:noFill/>
          </p:spPr>
          <p:txBody>
            <a:bodyPr wrap="none" rtlCol="0">
              <a:spAutoFit/>
            </a:bodyPr>
            <a:lstStyle/>
            <a:p>
              <a:r>
                <a:rPr lang="en-US" altLang="ja-JP" b="1" dirty="0"/>
                <a:t>×</a:t>
              </a:r>
              <a:endParaRPr kumimoji="1" lang="ja-JP" altLang="en-US" b="1" dirty="0"/>
            </a:p>
          </p:txBody>
        </p:sp>
        <p:sp>
          <p:nvSpPr>
            <p:cNvPr id="34" name="テキスト ボックス 33">
              <a:extLst>
                <a:ext uri="{FF2B5EF4-FFF2-40B4-BE49-F238E27FC236}">
                  <a16:creationId xmlns:a16="http://schemas.microsoft.com/office/drawing/2014/main" id="{325B067A-EAFC-4A32-A8E8-B894DEDFF3CD}"/>
                </a:ext>
              </a:extLst>
            </p:cNvPr>
            <p:cNvSpPr txBox="1"/>
            <p:nvPr/>
          </p:nvSpPr>
          <p:spPr>
            <a:xfrm>
              <a:off x="2788065" y="4001752"/>
              <a:ext cx="415498" cy="369332"/>
            </a:xfrm>
            <a:prstGeom prst="rect">
              <a:avLst/>
            </a:prstGeom>
            <a:noFill/>
          </p:spPr>
          <p:txBody>
            <a:bodyPr wrap="none" rtlCol="0">
              <a:spAutoFit/>
            </a:bodyPr>
            <a:lstStyle/>
            <a:p>
              <a:r>
                <a:rPr kumimoji="1" lang="ja-JP" altLang="en-US" b="1" dirty="0"/>
                <a:t>〇</a:t>
              </a:r>
            </a:p>
          </p:txBody>
        </p:sp>
        <p:sp>
          <p:nvSpPr>
            <p:cNvPr id="35" name="テキスト ボックス 34">
              <a:extLst>
                <a:ext uri="{FF2B5EF4-FFF2-40B4-BE49-F238E27FC236}">
                  <a16:creationId xmlns:a16="http://schemas.microsoft.com/office/drawing/2014/main" id="{05DDCD63-132A-430E-B5F6-E3D250C19C3A}"/>
                </a:ext>
              </a:extLst>
            </p:cNvPr>
            <p:cNvSpPr txBox="1"/>
            <p:nvPr/>
          </p:nvSpPr>
          <p:spPr>
            <a:xfrm>
              <a:off x="3054095" y="2829004"/>
              <a:ext cx="415498" cy="369332"/>
            </a:xfrm>
            <a:prstGeom prst="rect">
              <a:avLst/>
            </a:prstGeom>
            <a:noFill/>
          </p:spPr>
          <p:txBody>
            <a:bodyPr wrap="none" rtlCol="0">
              <a:spAutoFit/>
            </a:bodyPr>
            <a:lstStyle/>
            <a:p>
              <a:r>
                <a:rPr kumimoji="1" lang="ja-JP" altLang="en-US" b="1" dirty="0"/>
                <a:t>〇</a:t>
              </a:r>
            </a:p>
          </p:txBody>
        </p:sp>
      </p:grpSp>
      <p:cxnSp>
        <p:nvCxnSpPr>
          <p:cNvPr id="36" name="直線コネクタ 35">
            <a:extLst>
              <a:ext uri="{FF2B5EF4-FFF2-40B4-BE49-F238E27FC236}">
                <a16:creationId xmlns:a16="http://schemas.microsoft.com/office/drawing/2014/main" id="{5E011EBE-0E9D-4835-B361-B1F36AB8F396}"/>
              </a:ext>
            </a:extLst>
          </p:cNvPr>
          <p:cNvCxnSpPr/>
          <p:nvPr/>
        </p:nvCxnSpPr>
        <p:spPr>
          <a:xfrm>
            <a:off x="9633561" y="2478050"/>
            <a:ext cx="0" cy="2521010"/>
          </a:xfrm>
          <a:prstGeom prst="line">
            <a:avLst/>
          </a:prstGeom>
          <a:ln w="38100">
            <a:prstDash val="sysDash"/>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7" name="正方形/長方形 36">
                <a:extLst>
                  <a:ext uri="{FF2B5EF4-FFF2-40B4-BE49-F238E27FC236}">
                    <a16:creationId xmlns:a16="http://schemas.microsoft.com/office/drawing/2014/main" id="{82EBC7FD-93BD-475D-8DEF-B6553227E54F}"/>
                  </a:ext>
                </a:extLst>
              </p:cNvPr>
              <p:cNvSpPr/>
              <p:nvPr/>
            </p:nvSpPr>
            <p:spPr>
              <a:xfrm>
                <a:off x="6218729" y="4932477"/>
                <a:ext cx="6096000" cy="1860894"/>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a:rPr lang="en-US" altLang="ja-JP" i="1" smtClean="0">
                          <a:solidFill>
                            <a:schemeClr val="bg1"/>
                          </a:solidFill>
                          <a:latin typeface="Cambria Math" panose="02040503050406030204" pitchFamily="18" charset="0"/>
                        </a:rPr>
                        <m:t>+</m:t>
                      </m:r>
                      <m:f>
                        <m:fPr>
                          <m:ctrlPr>
                            <a:rPr lang="en-US" altLang="ja-JP" i="1">
                              <a:latin typeface="Cambria Math" panose="02040503050406030204" pitchFamily="18" charset="0"/>
                            </a:rPr>
                          </m:ctrlPr>
                        </m:fPr>
                        <m:num>
                          <m:r>
                            <a:rPr lang="en-US" altLang="ja-JP" b="0" i="1" smtClean="0">
                              <a:latin typeface="Cambria Math" panose="02040503050406030204" pitchFamily="18" charset="0"/>
                            </a:rPr>
                            <m:t>4</m:t>
                          </m:r>
                        </m:num>
                        <m:den>
                          <m:r>
                            <a:rPr lang="en-US" altLang="ja-JP" i="1">
                              <a:latin typeface="Cambria Math" panose="02040503050406030204" pitchFamily="18" charset="0"/>
                            </a:rPr>
                            <m:t>6</m:t>
                          </m:r>
                        </m:den>
                      </m:f>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1−</m:t>
                          </m:r>
                          <m:d>
                            <m:dPr>
                              <m:begChr m:val="{"/>
                              <m:endChr m:val="}"/>
                              <m:ctrlPr>
                                <a:rPr lang="en-US" altLang="ja-JP" i="1">
                                  <a:latin typeface="Cambria Math" panose="02040503050406030204" pitchFamily="18" charset="0"/>
                                  <a:ea typeface="Cambria Math" panose="02040503050406030204" pitchFamily="18" charset="0"/>
                                </a:rPr>
                              </m:ctrlPr>
                            </m:dPr>
                            <m:e>
                              <m:sSup>
                                <m:sSupPr>
                                  <m:ctrlPr>
                                    <a:rPr lang="en-US" altLang="ja-JP" i="1">
                                      <a:latin typeface="Cambria Math" panose="02040503050406030204" pitchFamily="18" charset="0"/>
                                      <a:ea typeface="Cambria Math" panose="02040503050406030204" pitchFamily="18" charset="0"/>
                                    </a:rPr>
                                  </m:ctrlPr>
                                </m:sSupPr>
                                <m:e>
                                  <m:d>
                                    <m:dPr>
                                      <m:ctrlPr>
                                        <a:rPr lang="en-US" altLang="ja-JP" i="1">
                                          <a:latin typeface="Cambria Math" panose="02040503050406030204" pitchFamily="18" charset="0"/>
                                          <a:ea typeface="Cambria Math" panose="02040503050406030204" pitchFamily="18" charset="0"/>
                                        </a:rPr>
                                      </m:ctrlPr>
                                    </m:dPr>
                                    <m:e>
                                      <m:f>
                                        <m:fPr>
                                          <m:ctrlPr>
                                            <a:rPr lang="en-US" altLang="ja-JP" i="1">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1</m:t>
                                          </m:r>
                                        </m:num>
                                        <m:den>
                                          <m:r>
                                            <a:rPr lang="en-US" altLang="ja-JP" b="0" i="1" smtClean="0">
                                              <a:latin typeface="Cambria Math" panose="02040503050406030204" pitchFamily="18" charset="0"/>
                                              <a:ea typeface="Cambria Math" panose="02040503050406030204" pitchFamily="18" charset="0"/>
                                            </a:rPr>
                                            <m:t>4</m:t>
                                          </m:r>
                                        </m:den>
                                      </m:f>
                                    </m:e>
                                  </m:d>
                                </m:e>
                                <m:sup>
                                  <m:r>
                                    <a:rPr lang="en-US" altLang="ja-JP" i="1">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d>
                                    <m:dPr>
                                      <m:ctrlPr>
                                        <a:rPr lang="en-US" altLang="ja-JP" i="1">
                                          <a:latin typeface="Cambria Math" panose="02040503050406030204" pitchFamily="18" charset="0"/>
                                          <a:ea typeface="Cambria Math" panose="02040503050406030204" pitchFamily="18" charset="0"/>
                                        </a:rPr>
                                      </m:ctrlPr>
                                    </m:dPr>
                                    <m:e>
                                      <m:f>
                                        <m:fPr>
                                          <m:ctrlPr>
                                            <a:rPr lang="en-US" altLang="ja-JP" i="1">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3</m:t>
                                          </m:r>
                                        </m:num>
                                        <m:den>
                                          <m:r>
                                            <a:rPr lang="en-US" altLang="ja-JP" b="0" i="1" smtClean="0">
                                              <a:latin typeface="Cambria Math" panose="02040503050406030204" pitchFamily="18" charset="0"/>
                                              <a:ea typeface="Cambria Math" panose="02040503050406030204" pitchFamily="18" charset="0"/>
                                            </a:rPr>
                                            <m:t>4</m:t>
                                          </m:r>
                                        </m:den>
                                      </m:f>
                                    </m:e>
                                  </m:d>
                                </m:e>
                                <m:sup>
                                  <m:r>
                                    <a:rPr lang="en-US" altLang="ja-JP" i="1">
                                      <a:latin typeface="Cambria Math" panose="02040503050406030204" pitchFamily="18" charset="0"/>
                                      <a:ea typeface="Cambria Math" panose="02040503050406030204" pitchFamily="18" charset="0"/>
                                    </a:rPr>
                                    <m:t>2</m:t>
                                  </m:r>
                                </m:sup>
                              </m:sSup>
                            </m:e>
                          </m:d>
                        </m:e>
                      </m:d>
                      <m:r>
                        <a:rPr lang="en-US" altLang="ja-JP" i="1">
                          <a:solidFill>
                            <a:schemeClr val="bg1"/>
                          </a:solidFill>
                          <a:latin typeface="Cambria Math" panose="02040503050406030204" pitchFamily="18" charset="0"/>
                          <a:ea typeface="Cambria Math" panose="02040503050406030204" pitchFamily="18" charset="0"/>
                        </a:rPr>
                        <m:t>=0.44</m:t>
                      </m:r>
                    </m:oMath>
                  </m:oMathPara>
                </a14:m>
                <a:endParaRPr lang="en-US" altLang="ja-JP"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ea typeface="Cambria Math" panose="02040503050406030204" pitchFamily="18" charset="0"/>
                        </a:rPr>
                        <m:t>+</m:t>
                      </m:r>
                      <m:f>
                        <m:fPr>
                          <m:ctrlPr>
                            <a:rPr lang="en-US" altLang="ja-JP" i="1">
                              <a:latin typeface="Cambria Math" panose="02040503050406030204" pitchFamily="18" charset="0"/>
                            </a:rPr>
                          </m:ctrlPr>
                        </m:fPr>
                        <m:num>
                          <m:r>
                            <a:rPr lang="en-US" altLang="ja-JP" b="0" i="1" smtClean="0">
                              <a:latin typeface="Cambria Math" panose="02040503050406030204" pitchFamily="18" charset="0"/>
                            </a:rPr>
                            <m:t>2</m:t>
                          </m:r>
                        </m:num>
                        <m:den>
                          <m:r>
                            <a:rPr lang="en-US" altLang="ja-JP" i="1">
                              <a:latin typeface="Cambria Math" panose="02040503050406030204" pitchFamily="18" charset="0"/>
                            </a:rPr>
                            <m:t>6</m:t>
                          </m:r>
                        </m:den>
                      </m:f>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1−</m:t>
                          </m:r>
                          <m:d>
                            <m:dPr>
                              <m:begChr m:val="{"/>
                              <m:endChr m:val="}"/>
                              <m:ctrlPr>
                                <a:rPr lang="en-US" altLang="ja-JP" i="1">
                                  <a:latin typeface="Cambria Math" panose="02040503050406030204" pitchFamily="18" charset="0"/>
                                  <a:ea typeface="Cambria Math" panose="02040503050406030204" pitchFamily="18" charset="0"/>
                                </a:rPr>
                              </m:ctrlPr>
                            </m:dPr>
                            <m:e>
                              <m:sSup>
                                <m:sSupPr>
                                  <m:ctrlPr>
                                    <a:rPr lang="en-US" altLang="ja-JP" i="1">
                                      <a:latin typeface="Cambria Math" panose="02040503050406030204" pitchFamily="18" charset="0"/>
                                      <a:ea typeface="Cambria Math" panose="02040503050406030204" pitchFamily="18" charset="0"/>
                                    </a:rPr>
                                  </m:ctrlPr>
                                </m:sSupPr>
                                <m:e>
                                  <m:d>
                                    <m:dPr>
                                      <m:ctrlPr>
                                        <a:rPr lang="en-US" altLang="ja-JP" i="1">
                                          <a:latin typeface="Cambria Math" panose="02040503050406030204" pitchFamily="18" charset="0"/>
                                          <a:ea typeface="Cambria Math" panose="02040503050406030204" pitchFamily="18" charset="0"/>
                                        </a:rPr>
                                      </m:ctrlPr>
                                    </m:dPr>
                                    <m:e>
                                      <m:f>
                                        <m:fPr>
                                          <m:ctrlPr>
                                            <a:rPr lang="en-US" altLang="ja-JP" i="1">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2</m:t>
                                          </m:r>
                                        </m:num>
                                        <m:den>
                                          <m:r>
                                            <a:rPr lang="en-US" altLang="ja-JP" b="0" i="1" smtClean="0">
                                              <a:latin typeface="Cambria Math" panose="02040503050406030204" pitchFamily="18" charset="0"/>
                                              <a:ea typeface="Cambria Math" panose="02040503050406030204" pitchFamily="18" charset="0"/>
                                            </a:rPr>
                                            <m:t>2</m:t>
                                          </m:r>
                                        </m:den>
                                      </m:f>
                                    </m:e>
                                  </m:d>
                                </m:e>
                                <m:sup>
                                  <m:r>
                                    <a:rPr lang="en-US" altLang="ja-JP" i="1">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d>
                                    <m:dPr>
                                      <m:ctrlPr>
                                        <a:rPr lang="en-US" altLang="ja-JP" i="1">
                                          <a:latin typeface="Cambria Math" panose="02040503050406030204" pitchFamily="18" charset="0"/>
                                          <a:ea typeface="Cambria Math" panose="02040503050406030204" pitchFamily="18" charset="0"/>
                                        </a:rPr>
                                      </m:ctrlPr>
                                    </m:dPr>
                                    <m:e>
                                      <m:f>
                                        <m:fPr>
                                          <m:ctrlPr>
                                            <a:rPr lang="en-US" altLang="ja-JP" i="1">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0</m:t>
                                          </m:r>
                                        </m:num>
                                        <m:den>
                                          <m:r>
                                            <a:rPr lang="en-US" altLang="ja-JP" b="0" i="1" smtClean="0">
                                              <a:latin typeface="Cambria Math" panose="02040503050406030204" pitchFamily="18" charset="0"/>
                                              <a:ea typeface="Cambria Math" panose="02040503050406030204" pitchFamily="18" charset="0"/>
                                            </a:rPr>
                                            <m:t>2</m:t>
                                          </m:r>
                                        </m:den>
                                      </m:f>
                                    </m:e>
                                  </m:d>
                                </m:e>
                                <m:sup>
                                  <m:r>
                                    <a:rPr lang="en-US" altLang="ja-JP" i="1">
                                      <a:latin typeface="Cambria Math" panose="02040503050406030204" pitchFamily="18" charset="0"/>
                                      <a:ea typeface="Cambria Math" panose="02040503050406030204" pitchFamily="18" charset="0"/>
                                    </a:rPr>
                                    <m:t>2</m:t>
                                  </m:r>
                                </m:sup>
                              </m:sSup>
                            </m:e>
                          </m:d>
                        </m:e>
                      </m:d>
                      <m:r>
                        <a:rPr lang="en-US" altLang="ja-JP" b="0" i="1" smtClean="0">
                          <a:latin typeface="Cambria Math" panose="02040503050406030204" pitchFamily="18" charset="0"/>
                          <a:ea typeface="Cambria Math" panose="02040503050406030204" pitchFamily="18" charset="0"/>
                        </a:rPr>
                        <m:t>=0.25</m:t>
                      </m:r>
                    </m:oMath>
                  </m:oMathPara>
                </a14:m>
                <a:endParaRPr lang="ja-JP" altLang="en-US" dirty="0"/>
              </a:p>
            </p:txBody>
          </p:sp>
        </mc:Choice>
        <mc:Fallback xmlns="">
          <p:sp>
            <p:nvSpPr>
              <p:cNvPr id="37" name="正方形/長方形 36">
                <a:extLst>
                  <a:ext uri="{FF2B5EF4-FFF2-40B4-BE49-F238E27FC236}">
                    <a16:creationId xmlns:a16="http://schemas.microsoft.com/office/drawing/2014/main" id="{82EBC7FD-93BD-475D-8DEF-B6553227E54F}"/>
                  </a:ext>
                </a:extLst>
              </p:cNvPr>
              <p:cNvSpPr>
                <a:spLocks noRot="1" noChangeAspect="1" noMove="1" noResize="1" noEditPoints="1" noAdjustHandles="1" noChangeArrowheads="1" noChangeShapeType="1" noTextEdit="1"/>
              </p:cNvSpPr>
              <p:nvPr/>
            </p:nvSpPr>
            <p:spPr>
              <a:xfrm>
                <a:off x="6218729" y="4932477"/>
                <a:ext cx="6096000" cy="1860894"/>
              </a:xfrm>
              <a:prstGeom prst="rect">
                <a:avLst/>
              </a:prstGeom>
              <a:blipFill>
                <a:blip r:embed="rId4"/>
                <a:stretch>
                  <a:fillRect/>
                </a:stretch>
              </a:blipFill>
            </p:spPr>
            <p:txBody>
              <a:bodyPr/>
              <a:lstStyle/>
              <a:p>
                <a:r>
                  <a:rPr lang="ja-JP" altLang="en-US">
                    <a:noFill/>
                  </a:rPr>
                  <a:t> </a:t>
                </a:r>
              </a:p>
            </p:txBody>
          </p:sp>
        </mc:Fallback>
      </mc:AlternateContent>
      <p:sp>
        <p:nvSpPr>
          <p:cNvPr id="38" name="矢印: 下 37">
            <a:extLst>
              <a:ext uri="{FF2B5EF4-FFF2-40B4-BE49-F238E27FC236}">
                <a16:creationId xmlns:a16="http://schemas.microsoft.com/office/drawing/2014/main" id="{520AE87C-85D2-49B1-AC95-38C3770C9B50}"/>
              </a:ext>
            </a:extLst>
          </p:cNvPr>
          <p:cNvSpPr/>
          <p:nvPr/>
        </p:nvSpPr>
        <p:spPr>
          <a:xfrm>
            <a:off x="10367835" y="4734369"/>
            <a:ext cx="750914" cy="1402369"/>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9D4F5841-6C2B-477E-9622-16F82F55BC24}"/>
              </a:ext>
            </a:extLst>
          </p:cNvPr>
          <p:cNvSpPr txBox="1"/>
          <p:nvPr/>
        </p:nvSpPr>
        <p:spPr>
          <a:xfrm>
            <a:off x="10137594" y="4225648"/>
            <a:ext cx="1261884" cy="523220"/>
          </a:xfrm>
          <a:prstGeom prst="rect">
            <a:avLst/>
          </a:prstGeom>
          <a:noFill/>
        </p:spPr>
        <p:txBody>
          <a:bodyPr wrap="none" rtlCol="0">
            <a:spAutoFit/>
          </a:bodyPr>
          <a:lstStyle/>
          <a:p>
            <a:r>
              <a:rPr kumimoji="1" lang="ja-JP" altLang="en-US" sz="2800" dirty="0"/>
              <a:t>最小値</a:t>
            </a:r>
          </a:p>
        </p:txBody>
      </p:sp>
    </p:spTree>
    <p:extLst>
      <p:ext uri="{BB962C8B-B14F-4D97-AF65-F5344CB8AC3E}">
        <p14:creationId xmlns:p14="http://schemas.microsoft.com/office/powerpoint/2010/main" val="3308709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3BD09C-91E5-4138-8D30-722FF67A3B66}"/>
              </a:ext>
            </a:extLst>
          </p:cNvPr>
          <p:cNvSpPr>
            <a:spLocks noGrp="1"/>
          </p:cNvSpPr>
          <p:nvPr>
            <p:ph type="title"/>
          </p:nvPr>
        </p:nvSpPr>
        <p:spPr/>
        <p:txBody>
          <a:bodyPr/>
          <a:lstStyle/>
          <a:p>
            <a:r>
              <a:rPr kumimoji="1" lang="ja-JP" altLang="en-US" dirty="0"/>
              <a:t>決定木の作り方</a:t>
            </a:r>
          </a:p>
        </p:txBody>
      </p:sp>
      <p:sp>
        <p:nvSpPr>
          <p:cNvPr id="3" name="コンテンツ プレースホルダー 2">
            <a:extLst>
              <a:ext uri="{FF2B5EF4-FFF2-40B4-BE49-F238E27FC236}">
                <a16:creationId xmlns:a16="http://schemas.microsoft.com/office/drawing/2014/main" id="{9D3C8AB4-79DB-43F4-B1F7-2C2EADAB466A}"/>
              </a:ext>
            </a:extLst>
          </p:cNvPr>
          <p:cNvSpPr>
            <a:spLocks noGrp="1"/>
          </p:cNvSpPr>
          <p:nvPr>
            <p:ph idx="1"/>
          </p:nvPr>
        </p:nvSpPr>
        <p:spPr/>
        <p:txBody>
          <a:bodyPr/>
          <a:lstStyle/>
          <a:p>
            <a:r>
              <a:rPr kumimoji="1" lang="ja-JP" altLang="en-US" dirty="0"/>
              <a:t>値の決定</a:t>
            </a:r>
          </a:p>
        </p:txBody>
      </p:sp>
      <p:grpSp>
        <p:nvGrpSpPr>
          <p:cNvPr id="4" name="グループ化 3">
            <a:extLst>
              <a:ext uri="{FF2B5EF4-FFF2-40B4-BE49-F238E27FC236}">
                <a16:creationId xmlns:a16="http://schemas.microsoft.com/office/drawing/2014/main" id="{569684D1-CDB2-4B38-B75E-8A4ABD1593ED}"/>
              </a:ext>
            </a:extLst>
          </p:cNvPr>
          <p:cNvGrpSpPr/>
          <p:nvPr/>
        </p:nvGrpSpPr>
        <p:grpSpPr>
          <a:xfrm>
            <a:off x="1401511" y="2481127"/>
            <a:ext cx="2538101" cy="2521009"/>
            <a:chOff x="931492" y="2455490"/>
            <a:chExt cx="2538101" cy="2521009"/>
          </a:xfrm>
        </p:grpSpPr>
        <p:cxnSp>
          <p:nvCxnSpPr>
            <p:cNvPr id="5" name="直線矢印コネクタ 4">
              <a:extLst>
                <a:ext uri="{FF2B5EF4-FFF2-40B4-BE49-F238E27FC236}">
                  <a16:creationId xmlns:a16="http://schemas.microsoft.com/office/drawing/2014/main" id="{FFF28737-B039-4355-B8B3-F2FBC449AE8C}"/>
                </a:ext>
              </a:extLst>
            </p:cNvPr>
            <p:cNvCxnSpPr>
              <a:cxnSpLocks/>
            </p:cNvCxnSpPr>
            <p:nvPr/>
          </p:nvCxnSpPr>
          <p:spPr>
            <a:xfrm>
              <a:off x="931492" y="4734369"/>
              <a:ext cx="2521009"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 name="直線矢印コネクタ 5">
              <a:extLst>
                <a:ext uri="{FF2B5EF4-FFF2-40B4-BE49-F238E27FC236}">
                  <a16:creationId xmlns:a16="http://schemas.microsoft.com/office/drawing/2014/main" id="{47409CB7-75A7-43EA-A469-5F68C61C9F79}"/>
                </a:ext>
              </a:extLst>
            </p:cNvPr>
            <p:cNvCxnSpPr>
              <a:cxnSpLocks/>
            </p:cNvCxnSpPr>
            <p:nvPr/>
          </p:nvCxnSpPr>
          <p:spPr>
            <a:xfrm rot="16200000" flipV="1">
              <a:off x="-121066" y="3715995"/>
              <a:ext cx="2521009"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 name="テキスト ボックス 6">
              <a:extLst>
                <a:ext uri="{FF2B5EF4-FFF2-40B4-BE49-F238E27FC236}">
                  <a16:creationId xmlns:a16="http://schemas.microsoft.com/office/drawing/2014/main" id="{8171BD17-DB0F-43F0-83A9-F9F4A3DD6E4C}"/>
                </a:ext>
              </a:extLst>
            </p:cNvPr>
            <p:cNvSpPr txBox="1"/>
            <p:nvPr/>
          </p:nvSpPr>
          <p:spPr>
            <a:xfrm>
              <a:off x="1519055" y="4198363"/>
              <a:ext cx="415498" cy="369332"/>
            </a:xfrm>
            <a:prstGeom prst="rect">
              <a:avLst/>
            </a:prstGeom>
            <a:noFill/>
          </p:spPr>
          <p:txBody>
            <a:bodyPr wrap="none" rtlCol="0">
              <a:spAutoFit/>
            </a:bodyPr>
            <a:lstStyle/>
            <a:p>
              <a:r>
                <a:rPr kumimoji="1" lang="ja-JP" altLang="en-US" b="1" dirty="0"/>
                <a:t>〇</a:t>
              </a:r>
            </a:p>
          </p:txBody>
        </p:sp>
        <p:sp>
          <p:nvSpPr>
            <p:cNvPr id="8" name="テキスト ボックス 7">
              <a:extLst>
                <a:ext uri="{FF2B5EF4-FFF2-40B4-BE49-F238E27FC236}">
                  <a16:creationId xmlns:a16="http://schemas.microsoft.com/office/drawing/2014/main" id="{6DBEDC9D-2BF0-41D2-BF70-6651858D9E67}"/>
                </a:ext>
              </a:extLst>
            </p:cNvPr>
            <p:cNvSpPr txBox="1"/>
            <p:nvPr/>
          </p:nvSpPr>
          <p:spPr>
            <a:xfrm>
              <a:off x="1245947" y="2725999"/>
              <a:ext cx="415498" cy="369332"/>
            </a:xfrm>
            <a:prstGeom prst="rect">
              <a:avLst/>
            </a:prstGeom>
            <a:noFill/>
          </p:spPr>
          <p:txBody>
            <a:bodyPr wrap="none" rtlCol="0">
              <a:spAutoFit/>
            </a:bodyPr>
            <a:lstStyle/>
            <a:p>
              <a:r>
                <a:rPr lang="en-US" altLang="ja-JP" b="1" dirty="0"/>
                <a:t>×</a:t>
              </a:r>
              <a:endParaRPr kumimoji="1" lang="ja-JP" altLang="en-US" b="1" dirty="0"/>
            </a:p>
          </p:txBody>
        </p:sp>
        <p:sp>
          <p:nvSpPr>
            <p:cNvPr id="9" name="テキスト ボックス 8">
              <a:extLst>
                <a:ext uri="{FF2B5EF4-FFF2-40B4-BE49-F238E27FC236}">
                  <a16:creationId xmlns:a16="http://schemas.microsoft.com/office/drawing/2014/main" id="{CF53A28B-F904-4522-8AD9-BE1B5F34DB0D}"/>
                </a:ext>
              </a:extLst>
            </p:cNvPr>
            <p:cNvSpPr txBox="1"/>
            <p:nvPr/>
          </p:nvSpPr>
          <p:spPr>
            <a:xfrm>
              <a:off x="1880472" y="3617504"/>
              <a:ext cx="415498" cy="369332"/>
            </a:xfrm>
            <a:prstGeom prst="rect">
              <a:avLst/>
            </a:prstGeom>
            <a:noFill/>
          </p:spPr>
          <p:txBody>
            <a:bodyPr wrap="none" rtlCol="0">
              <a:spAutoFit/>
            </a:bodyPr>
            <a:lstStyle/>
            <a:p>
              <a:r>
                <a:rPr lang="en-US" altLang="ja-JP" b="1" dirty="0"/>
                <a:t>×</a:t>
              </a:r>
              <a:endParaRPr kumimoji="1" lang="ja-JP" altLang="en-US" b="1" dirty="0"/>
            </a:p>
          </p:txBody>
        </p:sp>
        <p:sp>
          <p:nvSpPr>
            <p:cNvPr id="10" name="テキスト ボックス 9">
              <a:extLst>
                <a:ext uri="{FF2B5EF4-FFF2-40B4-BE49-F238E27FC236}">
                  <a16:creationId xmlns:a16="http://schemas.microsoft.com/office/drawing/2014/main" id="{9D8FB4EE-66D9-4D84-9C63-3F75A0FEAF11}"/>
                </a:ext>
              </a:extLst>
            </p:cNvPr>
            <p:cNvSpPr txBox="1"/>
            <p:nvPr/>
          </p:nvSpPr>
          <p:spPr>
            <a:xfrm>
              <a:off x="2372567" y="3021813"/>
              <a:ext cx="415498" cy="369332"/>
            </a:xfrm>
            <a:prstGeom prst="rect">
              <a:avLst/>
            </a:prstGeom>
            <a:noFill/>
          </p:spPr>
          <p:txBody>
            <a:bodyPr wrap="none" rtlCol="0">
              <a:spAutoFit/>
            </a:bodyPr>
            <a:lstStyle/>
            <a:p>
              <a:r>
                <a:rPr lang="en-US" altLang="ja-JP" b="1" dirty="0"/>
                <a:t>×</a:t>
              </a:r>
              <a:endParaRPr kumimoji="1" lang="ja-JP" altLang="en-US" b="1" dirty="0"/>
            </a:p>
          </p:txBody>
        </p:sp>
        <p:sp>
          <p:nvSpPr>
            <p:cNvPr id="11" name="テキスト ボックス 10">
              <a:extLst>
                <a:ext uri="{FF2B5EF4-FFF2-40B4-BE49-F238E27FC236}">
                  <a16:creationId xmlns:a16="http://schemas.microsoft.com/office/drawing/2014/main" id="{51D64D1A-75F3-440B-BF8B-1DCECA7E49C5}"/>
                </a:ext>
              </a:extLst>
            </p:cNvPr>
            <p:cNvSpPr txBox="1"/>
            <p:nvPr/>
          </p:nvSpPr>
          <p:spPr>
            <a:xfrm>
              <a:off x="2788065" y="3924838"/>
              <a:ext cx="415498" cy="369332"/>
            </a:xfrm>
            <a:prstGeom prst="rect">
              <a:avLst/>
            </a:prstGeom>
            <a:noFill/>
          </p:spPr>
          <p:txBody>
            <a:bodyPr wrap="none" rtlCol="0">
              <a:spAutoFit/>
            </a:bodyPr>
            <a:lstStyle/>
            <a:p>
              <a:r>
                <a:rPr kumimoji="1" lang="ja-JP" altLang="en-US" b="1" dirty="0"/>
                <a:t>〇</a:t>
              </a:r>
            </a:p>
          </p:txBody>
        </p:sp>
        <p:sp>
          <p:nvSpPr>
            <p:cNvPr id="12" name="テキスト ボックス 11">
              <a:extLst>
                <a:ext uri="{FF2B5EF4-FFF2-40B4-BE49-F238E27FC236}">
                  <a16:creationId xmlns:a16="http://schemas.microsoft.com/office/drawing/2014/main" id="{A4B2F391-6A57-4B81-84F0-46011579F1E2}"/>
                </a:ext>
              </a:extLst>
            </p:cNvPr>
            <p:cNvSpPr txBox="1"/>
            <p:nvPr/>
          </p:nvSpPr>
          <p:spPr>
            <a:xfrm>
              <a:off x="3054095" y="2829004"/>
              <a:ext cx="415498" cy="369332"/>
            </a:xfrm>
            <a:prstGeom prst="rect">
              <a:avLst/>
            </a:prstGeom>
            <a:noFill/>
          </p:spPr>
          <p:txBody>
            <a:bodyPr wrap="none" rtlCol="0">
              <a:spAutoFit/>
            </a:bodyPr>
            <a:lstStyle/>
            <a:p>
              <a:r>
                <a:rPr kumimoji="1" lang="ja-JP" altLang="en-US" b="1" dirty="0"/>
                <a:t>〇</a:t>
              </a:r>
            </a:p>
          </p:txBody>
        </p:sp>
      </p:grpSp>
      <p:cxnSp>
        <p:nvCxnSpPr>
          <p:cNvPr id="13" name="直線コネクタ 12">
            <a:extLst>
              <a:ext uri="{FF2B5EF4-FFF2-40B4-BE49-F238E27FC236}">
                <a16:creationId xmlns:a16="http://schemas.microsoft.com/office/drawing/2014/main" id="{E2B2FA3E-98F4-4C21-A7DB-8EDE552C0972}"/>
              </a:ext>
            </a:extLst>
          </p:cNvPr>
          <p:cNvCxnSpPr/>
          <p:nvPr/>
        </p:nvCxnSpPr>
        <p:spPr>
          <a:xfrm>
            <a:off x="3318219" y="2481127"/>
            <a:ext cx="0" cy="2521010"/>
          </a:xfrm>
          <a:prstGeom prst="line">
            <a:avLst/>
          </a:prstGeom>
          <a:ln w="38100">
            <a:prstDash val="sysDash"/>
          </a:ln>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a16="http://schemas.microsoft.com/office/drawing/2014/main" id="{1AB267F3-B580-44B8-A142-02E297C06770}"/>
              </a:ext>
            </a:extLst>
          </p:cNvPr>
          <p:cNvCxnSpPr>
            <a:cxnSpLocks/>
          </p:cNvCxnSpPr>
          <p:nvPr/>
        </p:nvCxnSpPr>
        <p:spPr>
          <a:xfrm>
            <a:off x="1297850" y="4235864"/>
            <a:ext cx="2020369" cy="0"/>
          </a:xfrm>
          <a:prstGeom prst="line">
            <a:avLst/>
          </a:prstGeom>
          <a:ln w="38100">
            <a:prstDash val="sysDash"/>
          </a:ln>
        </p:spPr>
        <p:style>
          <a:lnRef idx="1">
            <a:schemeClr val="dk1"/>
          </a:lnRef>
          <a:fillRef idx="0">
            <a:schemeClr val="dk1"/>
          </a:fillRef>
          <a:effectRef idx="0">
            <a:schemeClr val="dk1"/>
          </a:effectRef>
          <a:fontRef idx="minor">
            <a:schemeClr val="tx1"/>
          </a:fontRef>
        </p:style>
      </p:cxnSp>
      <p:sp>
        <p:nvSpPr>
          <p:cNvPr id="15" name="テキスト ボックス 14">
            <a:extLst>
              <a:ext uri="{FF2B5EF4-FFF2-40B4-BE49-F238E27FC236}">
                <a16:creationId xmlns:a16="http://schemas.microsoft.com/office/drawing/2014/main" id="{1EC390EA-AE1F-4B79-91D2-69C5D78C7243}"/>
              </a:ext>
            </a:extLst>
          </p:cNvPr>
          <p:cNvSpPr txBox="1"/>
          <p:nvPr/>
        </p:nvSpPr>
        <p:spPr>
          <a:xfrm>
            <a:off x="3138286" y="4952815"/>
            <a:ext cx="385042" cy="523220"/>
          </a:xfrm>
          <a:prstGeom prst="rect">
            <a:avLst/>
          </a:prstGeom>
          <a:noFill/>
        </p:spPr>
        <p:txBody>
          <a:bodyPr wrap="none" rtlCol="0">
            <a:spAutoFit/>
          </a:bodyPr>
          <a:lstStyle/>
          <a:p>
            <a:r>
              <a:rPr lang="en-US" altLang="ja-JP" sz="2800" dirty="0"/>
              <a:t>a</a:t>
            </a:r>
            <a:endParaRPr kumimoji="1" lang="ja-JP" altLang="en-US" sz="2800" dirty="0"/>
          </a:p>
        </p:txBody>
      </p:sp>
      <p:sp>
        <p:nvSpPr>
          <p:cNvPr id="16" name="テキスト ボックス 15">
            <a:extLst>
              <a:ext uri="{FF2B5EF4-FFF2-40B4-BE49-F238E27FC236}">
                <a16:creationId xmlns:a16="http://schemas.microsoft.com/office/drawing/2014/main" id="{3CD23AF2-8F38-4DFA-84BF-E63EBC6896AB}"/>
              </a:ext>
            </a:extLst>
          </p:cNvPr>
          <p:cNvSpPr txBox="1"/>
          <p:nvPr/>
        </p:nvSpPr>
        <p:spPr>
          <a:xfrm>
            <a:off x="906706" y="3950445"/>
            <a:ext cx="393056" cy="523220"/>
          </a:xfrm>
          <a:prstGeom prst="rect">
            <a:avLst/>
          </a:prstGeom>
          <a:noFill/>
        </p:spPr>
        <p:txBody>
          <a:bodyPr wrap="none" rtlCol="0">
            <a:spAutoFit/>
          </a:bodyPr>
          <a:lstStyle/>
          <a:p>
            <a:r>
              <a:rPr kumimoji="1" lang="en-US" altLang="ja-JP" sz="2800" dirty="0"/>
              <a:t>b</a:t>
            </a:r>
            <a:endParaRPr kumimoji="1" lang="ja-JP" altLang="en-US" sz="2800" dirty="0"/>
          </a:p>
        </p:txBody>
      </p:sp>
      <mc:AlternateContent xmlns:mc="http://schemas.openxmlformats.org/markup-compatibility/2006" xmlns:a14="http://schemas.microsoft.com/office/drawing/2010/main">
        <mc:Choice Requires="a14">
          <p:sp>
            <p:nvSpPr>
              <p:cNvPr id="17" name="楕円 16">
                <a:extLst>
                  <a:ext uri="{FF2B5EF4-FFF2-40B4-BE49-F238E27FC236}">
                    <a16:creationId xmlns:a16="http://schemas.microsoft.com/office/drawing/2014/main" id="{32F0334D-B491-433B-98CD-15CF581043B4}"/>
                  </a:ext>
                </a:extLst>
              </p:cNvPr>
              <p:cNvSpPr/>
              <p:nvPr/>
            </p:nvSpPr>
            <p:spPr>
              <a:xfrm>
                <a:off x="7187725" y="1888621"/>
                <a:ext cx="2085171" cy="86301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𝑥</m:t>
                          </m:r>
                        </m:e>
                        <m:sub>
                          <m:r>
                            <a:rPr kumimoji="1" lang="en-US" altLang="ja-JP" sz="3200" b="0" i="1" smtClean="0">
                              <a:solidFill>
                                <a:schemeClr val="tx1"/>
                              </a:solidFill>
                              <a:latin typeface="Cambria Math" panose="02040503050406030204" pitchFamily="18" charset="0"/>
                            </a:rPr>
                            <m:t>1</m:t>
                          </m:r>
                        </m:sub>
                      </m:sSub>
                      <m:r>
                        <a:rPr kumimoji="1" lang="en-US" altLang="ja-JP" sz="3200" b="0" i="1" smtClean="0">
                          <a:solidFill>
                            <a:schemeClr val="tx1"/>
                          </a:solidFill>
                          <a:latin typeface="Cambria Math" panose="02040503050406030204" pitchFamily="18" charset="0"/>
                        </a:rPr>
                        <m:t>&gt;</m:t>
                      </m:r>
                      <m:r>
                        <a:rPr kumimoji="1" lang="en-US" altLang="ja-JP" sz="3200" b="0" i="1" smtClean="0">
                          <a:solidFill>
                            <a:schemeClr val="tx1"/>
                          </a:solidFill>
                          <a:latin typeface="Cambria Math" panose="02040503050406030204" pitchFamily="18" charset="0"/>
                        </a:rPr>
                        <m:t>𝑎</m:t>
                      </m:r>
                    </m:oMath>
                  </m:oMathPara>
                </a14:m>
                <a:endParaRPr kumimoji="1" lang="ja-JP" altLang="en-US" dirty="0"/>
              </a:p>
            </p:txBody>
          </p:sp>
        </mc:Choice>
        <mc:Fallback xmlns="">
          <p:sp>
            <p:nvSpPr>
              <p:cNvPr id="17" name="楕円 16">
                <a:extLst>
                  <a:ext uri="{FF2B5EF4-FFF2-40B4-BE49-F238E27FC236}">
                    <a16:creationId xmlns:a16="http://schemas.microsoft.com/office/drawing/2014/main" id="{32F0334D-B491-433B-98CD-15CF581043B4}"/>
                  </a:ext>
                </a:extLst>
              </p:cNvPr>
              <p:cNvSpPr>
                <a:spLocks noRot="1" noChangeAspect="1" noMove="1" noResize="1" noEditPoints="1" noAdjustHandles="1" noChangeArrowheads="1" noChangeShapeType="1" noTextEdit="1"/>
              </p:cNvSpPr>
              <p:nvPr/>
            </p:nvSpPr>
            <p:spPr>
              <a:xfrm>
                <a:off x="7187725" y="1888621"/>
                <a:ext cx="2085171" cy="863015"/>
              </a:xfrm>
              <a:prstGeom prst="ellipse">
                <a:avLst/>
              </a:prstGeom>
              <a:blipFill>
                <a:blip r:embed="rId3"/>
                <a:stretch>
                  <a:fillRect/>
                </a:stretch>
              </a:blipFill>
              <a:ln>
                <a:solidFill>
                  <a:schemeClr val="tx1"/>
                </a:solidFill>
              </a:ln>
            </p:spPr>
            <p:txBody>
              <a:bodyPr/>
              <a:lstStyle/>
              <a:p>
                <a:r>
                  <a:rPr lang="ja-JP" altLang="en-US">
                    <a:noFill/>
                  </a:rPr>
                  <a:t> </a:t>
                </a:r>
              </a:p>
            </p:txBody>
          </p:sp>
        </mc:Fallback>
      </mc:AlternateContent>
      <p:cxnSp>
        <p:nvCxnSpPr>
          <p:cNvPr id="19" name="直線矢印コネクタ 18">
            <a:extLst>
              <a:ext uri="{FF2B5EF4-FFF2-40B4-BE49-F238E27FC236}">
                <a16:creationId xmlns:a16="http://schemas.microsoft.com/office/drawing/2014/main" id="{ED3DE6E4-6F0D-43B9-8448-E19218225B94}"/>
              </a:ext>
            </a:extLst>
          </p:cNvPr>
          <p:cNvCxnSpPr>
            <a:stCxn id="17" idx="4"/>
          </p:cNvCxnSpPr>
          <p:nvPr/>
        </p:nvCxnSpPr>
        <p:spPr>
          <a:xfrm flipH="1">
            <a:off x="7222512" y="2751636"/>
            <a:ext cx="1007799" cy="9899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9417C863-3A8B-4564-A6C7-96ED6C42412C}"/>
              </a:ext>
            </a:extLst>
          </p:cNvPr>
          <p:cNvCxnSpPr>
            <a:cxnSpLocks/>
          </p:cNvCxnSpPr>
          <p:nvPr/>
        </p:nvCxnSpPr>
        <p:spPr>
          <a:xfrm>
            <a:off x="8230310" y="2751636"/>
            <a:ext cx="1007799" cy="9899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 name="楕円 20">
                <a:extLst>
                  <a:ext uri="{FF2B5EF4-FFF2-40B4-BE49-F238E27FC236}">
                    <a16:creationId xmlns:a16="http://schemas.microsoft.com/office/drawing/2014/main" id="{3DAB6304-BE85-4B1E-87D3-E2133356E2B5}"/>
                  </a:ext>
                </a:extLst>
              </p:cNvPr>
              <p:cNvSpPr/>
              <p:nvPr/>
            </p:nvSpPr>
            <p:spPr>
              <a:xfrm>
                <a:off x="8195523" y="3741632"/>
                <a:ext cx="2085171" cy="86301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𝑥</m:t>
                          </m:r>
                        </m:e>
                        <m:sub>
                          <m:r>
                            <a:rPr lang="en-US" altLang="ja-JP" sz="3200" i="1">
                              <a:solidFill>
                                <a:schemeClr val="tx1"/>
                              </a:solidFill>
                              <a:latin typeface="Cambria Math" panose="02040503050406030204" pitchFamily="18" charset="0"/>
                            </a:rPr>
                            <m:t>2</m:t>
                          </m:r>
                        </m:sub>
                      </m:sSub>
                      <m:r>
                        <a:rPr kumimoji="1" lang="en-US" altLang="ja-JP" sz="3200" b="0" i="1" smtClean="0">
                          <a:solidFill>
                            <a:schemeClr val="tx1"/>
                          </a:solidFill>
                          <a:latin typeface="Cambria Math" panose="02040503050406030204" pitchFamily="18" charset="0"/>
                        </a:rPr>
                        <m:t>&gt;</m:t>
                      </m:r>
                      <m:r>
                        <a:rPr kumimoji="1" lang="en-US" altLang="ja-JP" sz="3200" b="0" i="1" smtClean="0">
                          <a:solidFill>
                            <a:schemeClr val="tx1"/>
                          </a:solidFill>
                          <a:latin typeface="Cambria Math" panose="02040503050406030204" pitchFamily="18" charset="0"/>
                        </a:rPr>
                        <m:t>𝑏</m:t>
                      </m:r>
                    </m:oMath>
                  </m:oMathPara>
                </a14:m>
                <a:endParaRPr kumimoji="1" lang="ja-JP" altLang="en-US" dirty="0"/>
              </a:p>
            </p:txBody>
          </p:sp>
        </mc:Choice>
        <mc:Fallback xmlns="">
          <p:sp>
            <p:nvSpPr>
              <p:cNvPr id="21" name="楕円 20">
                <a:extLst>
                  <a:ext uri="{FF2B5EF4-FFF2-40B4-BE49-F238E27FC236}">
                    <a16:creationId xmlns:a16="http://schemas.microsoft.com/office/drawing/2014/main" id="{3DAB6304-BE85-4B1E-87D3-E2133356E2B5}"/>
                  </a:ext>
                </a:extLst>
              </p:cNvPr>
              <p:cNvSpPr>
                <a:spLocks noRot="1" noChangeAspect="1" noMove="1" noResize="1" noEditPoints="1" noAdjustHandles="1" noChangeArrowheads="1" noChangeShapeType="1" noTextEdit="1"/>
              </p:cNvSpPr>
              <p:nvPr/>
            </p:nvSpPr>
            <p:spPr>
              <a:xfrm>
                <a:off x="8195523" y="3741632"/>
                <a:ext cx="2085171" cy="863015"/>
              </a:xfrm>
              <a:prstGeom prst="ellipse">
                <a:avLst/>
              </a:prstGeom>
              <a:blipFill>
                <a:blip r:embed="rId4"/>
                <a:stretch>
                  <a:fillRect/>
                </a:stretch>
              </a:blipFill>
              <a:ln>
                <a:solidFill>
                  <a:schemeClr val="tx1"/>
                </a:solidFill>
              </a:ln>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13DC77E2-131A-4EB7-8B30-7884F4D88D93}"/>
              </a:ext>
            </a:extLst>
          </p:cNvPr>
          <p:cNvSpPr txBox="1"/>
          <p:nvPr/>
        </p:nvSpPr>
        <p:spPr>
          <a:xfrm>
            <a:off x="6810006" y="3721644"/>
            <a:ext cx="748923" cy="769441"/>
          </a:xfrm>
          <a:prstGeom prst="rect">
            <a:avLst/>
          </a:prstGeom>
          <a:noFill/>
        </p:spPr>
        <p:txBody>
          <a:bodyPr wrap="none" rtlCol="0">
            <a:spAutoFit/>
          </a:bodyPr>
          <a:lstStyle/>
          <a:p>
            <a:r>
              <a:rPr lang="ja-JP" altLang="en-US" sz="4400" dirty="0"/>
              <a:t>〇</a:t>
            </a:r>
            <a:endParaRPr kumimoji="1" lang="ja-JP" altLang="en-US" sz="4400" dirty="0"/>
          </a:p>
        </p:txBody>
      </p:sp>
      <p:cxnSp>
        <p:nvCxnSpPr>
          <p:cNvPr id="23" name="直線矢印コネクタ 22">
            <a:extLst>
              <a:ext uri="{FF2B5EF4-FFF2-40B4-BE49-F238E27FC236}">
                <a16:creationId xmlns:a16="http://schemas.microsoft.com/office/drawing/2014/main" id="{469ABDD3-8455-4055-A1D3-A531998752CC}"/>
              </a:ext>
            </a:extLst>
          </p:cNvPr>
          <p:cNvCxnSpPr/>
          <p:nvPr/>
        </p:nvCxnSpPr>
        <p:spPr>
          <a:xfrm flipH="1">
            <a:off x="8230310" y="4604647"/>
            <a:ext cx="1007799" cy="9899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線矢印コネクタ 23">
            <a:extLst>
              <a:ext uri="{FF2B5EF4-FFF2-40B4-BE49-F238E27FC236}">
                <a16:creationId xmlns:a16="http://schemas.microsoft.com/office/drawing/2014/main" id="{796B58F5-4445-4885-B8C3-534FBDD85AB5}"/>
              </a:ext>
            </a:extLst>
          </p:cNvPr>
          <p:cNvCxnSpPr>
            <a:cxnSpLocks/>
          </p:cNvCxnSpPr>
          <p:nvPr/>
        </p:nvCxnSpPr>
        <p:spPr>
          <a:xfrm>
            <a:off x="9238109" y="4604647"/>
            <a:ext cx="1007799" cy="9899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テキスト ボックス 24">
            <a:extLst>
              <a:ext uri="{FF2B5EF4-FFF2-40B4-BE49-F238E27FC236}">
                <a16:creationId xmlns:a16="http://schemas.microsoft.com/office/drawing/2014/main" id="{85185DBA-CEDF-416B-A933-8C478977F714}"/>
              </a:ext>
            </a:extLst>
          </p:cNvPr>
          <p:cNvSpPr txBox="1"/>
          <p:nvPr/>
        </p:nvSpPr>
        <p:spPr>
          <a:xfrm>
            <a:off x="7696697" y="5590640"/>
            <a:ext cx="748923" cy="769441"/>
          </a:xfrm>
          <a:prstGeom prst="rect">
            <a:avLst/>
          </a:prstGeom>
          <a:noFill/>
        </p:spPr>
        <p:txBody>
          <a:bodyPr wrap="none" rtlCol="0">
            <a:spAutoFit/>
          </a:bodyPr>
          <a:lstStyle/>
          <a:p>
            <a:r>
              <a:rPr lang="ja-JP" altLang="en-US" sz="4400" dirty="0"/>
              <a:t>〇</a:t>
            </a:r>
            <a:endParaRPr kumimoji="1" lang="ja-JP" altLang="en-US" sz="4400" dirty="0"/>
          </a:p>
        </p:txBody>
      </p:sp>
      <p:sp>
        <p:nvSpPr>
          <p:cNvPr id="26" name="テキスト ボックス 25">
            <a:extLst>
              <a:ext uri="{FF2B5EF4-FFF2-40B4-BE49-F238E27FC236}">
                <a16:creationId xmlns:a16="http://schemas.microsoft.com/office/drawing/2014/main" id="{D8B1F281-7607-45D1-9202-F2F5851CED4F}"/>
              </a:ext>
            </a:extLst>
          </p:cNvPr>
          <p:cNvSpPr txBox="1"/>
          <p:nvPr/>
        </p:nvSpPr>
        <p:spPr>
          <a:xfrm>
            <a:off x="9906232" y="5590639"/>
            <a:ext cx="748923" cy="769441"/>
          </a:xfrm>
          <a:prstGeom prst="rect">
            <a:avLst/>
          </a:prstGeom>
          <a:noFill/>
        </p:spPr>
        <p:txBody>
          <a:bodyPr wrap="none" rtlCol="0">
            <a:spAutoFit/>
          </a:bodyPr>
          <a:lstStyle/>
          <a:p>
            <a:r>
              <a:rPr kumimoji="1" lang="en-US" altLang="ja-JP" sz="4400" dirty="0"/>
              <a:t>×</a:t>
            </a:r>
            <a:endParaRPr kumimoji="1" lang="ja-JP" altLang="en-US" sz="4400" dirty="0"/>
          </a:p>
        </p:txBody>
      </p:sp>
      <p:sp>
        <p:nvSpPr>
          <p:cNvPr id="27" name="テキスト ボックス 26">
            <a:extLst>
              <a:ext uri="{FF2B5EF4-FFF2-40B4-BE49-F238E27FC236}">
                <a16:creationId xmlns:a16="http://schemas.microsoft.com/office/drawing/2014/main" id="{C22B3895-22C6-496A-BA31-45606338644E}"/>
              </a:ext>
            </a:extLst>
          </p:cNvPr>
          <p:cNvSpPr txBox="1"/>
          <p:nvPr/>
        </p:nvSpPr>
        <p:spPr>
          <a:xfrm flipH="1">
            <a:off x="7497651" y="2705917"/>
            <a:ext cx="697871" cy="369332"/>
          </a:xfrm>
          <a:prstGeom prst="rect">
            <a:avLst/>
          </a:prstGeom>
          <a:noFill/>
        </p:spPr>
        <p:txBody>
          <a:bodyPr wrap="square" rtlCol="0">
            <a:spAutoFit/>
          </a:bodyPr>
          <a:lstStyle/>
          <a:p>
            <a:r>
              <a:rPr kumimoji="1" lang="en-US" altLang="ja-JP" dirty="0"/>
              <a:t>Yes</a:t>
            </a:r>
            <a:endParaRPr kumimoji="1" lang="ja-JP" altLang="en-US" dirty="0"/>
          </a:p>
        </p:txBody>
      </p:sp>
      <p:sp>
        <p:nvSpPr>
          <p:cNvPr id="28" name="テキスト ボックス 27">
            <a:extLst>
              <a:ext uri="{FF2B5EF4-FFF2-40B4-BE49-F238E27FC236}">
                <a16:creationId xmlns:a16="http://schemas.microsoft.com/office/drawing/2014/main" id="{5F245556-7ACE-46D3-878F-B03668F8F1D8}"/>
              </a:ext>
            </a:extLst>
          </p:cNvPr>
          <p:cNvSpPr txBox="1"/>
          <p:nvPr/>
        </p:nvSpPr>
        <p:spPr>
          <a:xfrm flipH="1">
            <a:off x="8523251" y="2711116"/>
            <a:ext cx="697871" cy="369332"/>
          </a:xfrm>
          <a:prstGeom prst="rect">
            <a:avLst/>
          </a:prstGeom>
          <a:noFill/>
        </p:spPr>
        <p:txBody>
          <a:bodyPr wrap="square" rtlCol="0">
            <a:spAutoFit/>
          </a:bodyPr>
          <a:lstStyle/>
          <a:p>
            <a:r>
              <a:rPr lang="en-US" altLang="ja-JP" dirty="0"/>
              <a:t>No</a:t>
            </a:r>
            <a:endParaRPr kumimoji="1" lang="ja-JP" altLang="en-US" dirty="0"/>
          </a:p>
        </p:txBody>
      </p:sp>
      <p:sp>
        <p:nvSpPr>
          <p:cNvPr id="29" name="テキスト ボックス 28">
            <a:extLst>
              <a:ext uri="{FF2B5EF4-FFF2-40B4-BE49-F238E27FC236}">
                <a16:creationId xmlns:a16="http://schemas.microsoft.com/office/drawing/2014/main" id="{31EEF631-CF8A-4992-A2E5-4B2D784CA924}"/>
              </a:ext>
            </a:extLst>
          </p:cNvPr>
          <p:cNvSpPr txBox="1"/>
          <p:nvPr/>
        </p:nvSpPr>
        <p:spPr>
          <a:xfrm flipH="1">
            <a:off x="8497509" y="4599448"/>
            <a:ext cx="697871" cy="369332"/>
          </a:xfrm>
          <a:prstGeom prst="rect">
            <a:avLst/>
          </a:prstGeom>
          <a:noFill/>
        </p:spPr>
        <p:txBody>
          <a:bodyPr wrap="square" rtlCol="0">
            <a:spAutoFit/>
          </a:bodyPr>
          <a:lstStyle/>
          <a:p>
            <a:r>
              <a:rPr kumimoji="1" lang="en-US" altLang="ja-JP" dirty="0"/>
              <a:t>Yes</a:t>
            </a:r>
            <a:endParaRPr kumimoji="1" lang="ja-JP" altLang="en-US" dirty="0"/>
          </a:p>
        </p:txBody>
      </p:sp>
      <p:sp>
        <p:nvSpPr>
          <p:cNvPr id="30" name="テキスト ボックス 29">
            <a:extLst>
              <a:ext uri="{FF2B5EF4-FFF2-40B4-BE49-F238E27FC236}">
                <a16:creationId xmlns:a16="http://schemas.microsoft.com/office/drawing/2014/main" id="{DF0B708A-6D1C-4A13-B8E3-2481C432A831}"/>
              </a:ext>
            </a:extLst>
          </p:cNvPr>
          <p:cNvSpPr txBox="1"/>
          <p:nvPr/>
        </p:nvSpPr>
        <p:spPr>
          <a:xfrm flipH="1">
            <a:off x="9523109" y="4604647"/>
            <a:ext cx="697871" cy="369332"/>
          </a:xfrm>
          <a:prstGeom prst="rect">
            <a:avLst/>
          </a:prstGeom>
          <a:noFill/>
        </p:spPr>
        <p:txBody>
          <a:bodyPr wrap="square" rtlCol="0">
            <a:spAutoFit/>
          </a:bodyPr>
          <a:lstStyle/>
          <a:p>
            <a:r>
              <a:rPr lang="en-US" altLang="ja-JP" dirty="0"/>
              <a:t>No</a:t>
            </a:r>
            <a:endParaRPr kumimoji="1" lang="ja-JP" altLang="en-US" dirty="0"/>
          </a:p>
        </p:txBody>
      </p:sp>
    </p:spTree>
    <p:extLst>
      <p:ext uri="{BB962C8B-B14F-4D97-AF65-F5344CB8AC3E}">
        <p14:creationId xmlns:p14="http://schemas.microsoft.com/office/powerpoint/2010/main" val="1266548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F73C44-E9E7-407A-9358-6C50E7E6D0C9}"/>
              </a:ext>
            </a:extLst>
          </p:cNvPr>
          <p:cNvSpPr>
            <a:spLocks noGrp="1"/>
          </p:cNvSpPr>
          <p:nvPr>
            <p:ph type="title"/>
          </p:nvPr>
        </p:nvSpPr>
        <p:spPr/>
        <p:txBody>
          <a:bodyPr/>
          <a:lstStyle/>
          <a:p>
            <a:r>
              <a:rPr kumimoji="1" lang="ja-JP" altLang="en-US" dirty="0"/>
              <a:t>決定木の作り方</a:t>
            </a:r>
          </a:p>
        </p:txBody>
      </p:sp>
      <p:sp>
        <p:nvSpPr>
          <p:cNvPr id="3" name="コンテンツ プレースホルダー 2">
            <a:extLst>
              <a:ext uri="{FF2B5EF4-FFF2-40B4-BE49-F238E27FC236}">
                <a16:creationId xmlns:a16="http://schemas.microsoft.com/office/drawing/2014/main" id="{F4DEC5A8-7D08-4C8D-AD84-03DB845FA14F}"/>
              </a:ext>
            </a:extLst>
          </p:cNvPr>
          <p:cNvSpPr>
            <a:spLocks noGrp="1"/>
          </p:cNvSpPr>
          <p:nvPr>
            <p:ph idx="1"/>
          </p:nvPr>
        </p:nvSpPr>
        <p:spPr/>
        <p:txBody>
          <a:bodyPr/>
          <a:lstStyle/>
          <a:p>
            <a:pPr marL="0" indent="0">
              <a:buNone/>
            </a:pPr>
            <a:r>
              <a:rPr lang="ja-JP" altLang="en-US" dirty="0"/>
              <a:t>以上</a:t>
            </a:r>
            <a:r>
              <a:rPr kumimoji="1" lang="ja-JP" altLang="en-US" dirty="0"/>
              <a:t>の方法で必要なパラメータすべてを求めたら決定木の完成</a:t>
            </a:r>
          </a:p>
        </p:txBody>
      </p:sp>
    </p:spTree>
    <p:extLst>
      <p:ext uri="{BB962C8B-B14F-4D97-AF65-F5344CB8AC3E}">
        <p14:creationId xmlns:p14="http://schemas.microsoft.com/office/powerpoint/2010/main" val="754040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正方形/長方形 64">
            <a:extLst>
              <a:ext uri="{FF2B5EF4-FFF2-40B4-BE49-F238E27FC236}">
                <a16:creationId xmlns:a16="http://schemas.microsoft.com/office/drawing/2014/main" id="{04C976C6-EBCF-4B59-991B-33FCE6A8B741}"/>
              </a:ext>
            </a:extLst>
          </p:cNvPr>
          <p:cNvSpPr/>
          <p:nvPr/>
        </p:nvSpPr>
        <p:spPr>
          <a:xfrm>
            <a:off x="3392356" y="4637350"/>
            <a:ext cx="1401510" cy="83748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D58E6B2-8BDF-4635-8800-389E276D5B98}"/>
              </a:ext>
            </a:extLst>
          </p:cNvPr>
          <p:cNvSpPr>
            <a:spLocks noGrp="1"/>
          </p:cNvSpPr>
          <p:nvPr>
            <p:ph type="title"/>
          </p:nvPr>
        </p:nvSpPr>
        <p:spPr/>
        <p:txBody>
          <a:bodyPr/>
          <a:lstStyle/>
          <a:p>
            <a:r>
              <a:rPr kumimoji="1" lang="ja-JP" altLang="en-US" dirty="0"/>
              <a:t>ランダムフォレスト</a:t>
            </a:r>
          </a:p>
        </p:txBody>
      </p:sp>
      <p:sp>
        <p:nvSpPr>
          <p:cNvPr id="3" name="コンテンツ プレースホルダー 2">
            <a:extLst>
              <a:ext uri="{FF2B5EF4-FFF2-40B4-BE49-F238E27FC236}">
                <a16:creationId xmlns:a16="http://schemas.microsoft.com/office/drawing/2014/main" id="{FDC54903-2CDD-42CE-BF72-3424D8A62982}"/>
              </a:ext>
            </a:extLst>
          </p:cNvPr>
          <p:cNvSpPr>
            <a:spLocks noGrp="1"/>
          </p:cNvSpPr>
          <p:nvPr>
            <p:ph idx="1"/>
          </p:nvPr>
        </p:nvSpPr>
        <p:spPr/>
        <p:txBody>
          <a:bodyPr/>
          <a:lstStyle/>
          <a:p>
            <a:pPr marL="0" indent="0">
              <a:buNone/>
            </a:pPr>
            <a:r>
              <a:rPr kumimoji="1" lang="ja-JP" altLang="en-US" dirty="0">
                <a:solidFill>
                  <a:srgbClr val="FF0000"/>
                </a:solidFill>
              </a:rPr>
              <a:t>①複数作成した決定木を用意する</a:t>
            </a:r>
            <a:endParaRPr kumimoji="1" lang="en-US" altLang="ja-JP" dirty="0">
              <a:solidFill>
                <a:srgbClr val="FF0000"/>
              </a:solidFill>
            </a:endParaRPr>
          </a:p>
          <a:p>
            <a:pPr marL="0" indent="0">
              <a:buNone/>
            </a:pPr>
            <a:r>
              <a:rPr lang="ja-JP" altLang="en-US" dirty="0"/>
              <a:t>②各決定木の出力値を集める</a:t>
            </a:r>
            <a:endParaRPr lang="en-US" altLang="ja-JP" dirty="0"/>
          </a:p>
          <a:p>
            <a:pPr marL="0" indent="0">
              <a:buNone/>
            </a:pPr>
            <a:r>
              <a:rPr kumimoji="1" lang="ja-JP" altLang="en-US" dirty="0"/>
              <a:t>③出力値の多数決を行う</a:t>
            </a:r>
            <a:endParaRPr kumimoji="1" lang="en-US" altLang="ja-JP" dirty="0"/>
          </a:p>
          <a:p>
            <a:pPr marL="0" indent="0">
              <a:buNone/>
            </a:pPr>
            <a:r>
              <a:rPr lang="ja-JP" altLang="en-US" dirty="0"/>
              <a:t>④多数決で採決された結果を出力</a:t>
            </a:r>
            <a:endParaRPr kumimoji="1" lang="ja-JP" altLang="en-US" dirty="0"/>
          </a:p>
        </p:txBody>
      </p:sp>
      <p:grpSp>
        <p:nvGrpSpPr>
          <p:cNvPr id="4" name="グループ化 3">
            <a:extLst>
              <a:ext uri="{FF2B5EF4-FFF2-40B4-BE49-F238E27FC236}">
                <a16:creationId xmlns:a16="http://schemas.microsoft.com/office/drawing/2014/main" id="{BBE10688-AB6E-45A5-834B-4A4C11B89CFC}"/>
              </a:ext>
            </a:extLst>
          </p:cNvPr>
          <p:cNvGrpSpPr/>
          <p:nvPr/>
        </p:nvGrpSpPr>
        <p:grpSpPr>
          <a:xfrm>
            <a:off x="6471757" y="1626937"/>
            <a:ext cx="1966861" cy="2163548"/>
            <a:chOff x="3540808" y="464322"/>
            <a:chExt cx="3461045" cy="3807151"/>
          </a:xfrm>
        </p:grpSpPr>
        <p:grpSp>
          <p:nvGrpSpPr>
            <p:cNvPr id="5" name="グループ化 4">
              <a:extLst>
                <a:ext uri="{FF2B5EF4-FFF2-40B4-BE49-F238E27FC236}">
                  <a16:creationId xmlns:a16="http://schemas.microsoft.com/office/drawing/2014/main" id="{A51CBCF7-9737-40A8-AE3B-5484460691B2}"/>
                </a:ext>
              </a:extLst>
            </p:cNvPr>
            <p:cNvGrpSpPr/>
            <p:nvPr/>
          </p:nvGrpSpPr>
          <p:grpSpPr>
            <a:xfrm>
              <a:off x="5271330" y="464322"/>
              <a:ext cx="1384418" cy="1038314"/>
              <a:chOff x="1410056" y="576841"/>
              <a:chExt cx="1384418" cy="1038314"/>
            </a:xfrm>
          </p:grpSpPr>
          <p:cxnSp>
            <p:nvCxnSpPr>
              <p:cNvPr id="18" name="直線コネクタ 17">
                <a:extLst>
                  <a:ext uri="{FF2B5EF4-FFF2-40B4-BE49-F238E27FC236}">
                    <a16:creationId xmlns:a16="http://schemas.microsoft.com/office/drawing/2014/main" id="{44E8FEDF-8350-45CA-8AFE-B9661970276C}"/>
                  </a:ext>
                </a:extLst>
              </p:cNvPr>
              <p:cNvCxnSpPr/>
              <p:nvPr/>
            </p:nvCxnSpPr>
            <p:spPr>
              <a:xfrm flipV="1">
                <a:off x="1410056" y="922946"/>
                <a:ext cx="692209" cy="692209"/>
              </a:xfrm>
              <a:prstGeom prst="line">
                <a:avLst/>
              </a:prstGeom>
            </p:spPr>
            <p:style>
              <a:lnRef idx="1">
                <a:schemeClr val="dk1"/>
              </a:lnRef>
              <a:fillRef idx="0">
                <a:schemeClr val="dk1"/>
              </a:fillRef>
              <a:effectRef idx="0">
                <a:schemeClr val="dk1"/>
              </a:effectRef>
              <a:fontRef idx="minor">
                <a:schemeClr val="tx1"/>
              </a:fontRef>
            </p:style>
          </p:cxnSp>
          <p:cxnSp>
            <p:nvCxnSpPr>
              <p:cNvPr id="19" name="直線コネクタ 18">
                <a:extLst>
                  <a:ext uri="{FF2B5EF4-FFF2-40B4-BE49-F238E27FC236}">
                    <a16:creationId xmlns:a16="http://schemas.microsoft.com/office/drawing/2014/main" id="{6B7BBC8B-6BD7-4161-AF58-A070D7CF21D3}"/>
                  </a:ext>
                </a:extLst>
              </p:cNvPr>
              <p:cNvCxnSpPr>
                <a:cxnSpLocks/>
              </p:cNvCxnSpPr>
              <p:nvPr/>
            </p:nvCxnSpPr>
            <p:spPr>
              <a:xfrm flipH="1" flipV="1">
                <a:off x="2102265" y="922946"/>
                <a:ext cx="692209" cy="692209"/>
              </a:xfrm>
              <a:prstGeom prst="line">
                <a:avLst/>
              </a:prstGeom>
            </p:spPr>
            <p:style>
              <a:lnRef idx="1">
                <a:schemeClr val="dk1"/>
              </a:lnRef>
              <a:fillRef idx="0">
                <a:schemeClr val="dk1"/>
              </a:fillRef>
              <a:effectRef idx="0">
                <a:schemeClr val="dk1"/>
              </a:effectRef>
              <a:fontRef idx="minor">
                <a:schemeClr val="tx1"/>
              </a:fontRef>
            </p:style>
          </p:cxnSp>
          <p:sp>
            <p:nvSpPr>
              <p:cNvPr id="20" name="楕円 19">
                <a:extLst>
                  <a:ext uri="{FF2B5EF4-FFF2-40B4-BE49-F238E27FC236}">
                    <a16:creationId xmlns:a16="http://schemas.microsoft.com/office/drawing/2014/main" id="{7DE06639-C711-4A2F-9881-41F7E49C61E3}"/>
                  </a:ext>
                </a:extLst>
              </p:cNvPr>
              <p:cNvSpPr/>
              <p:nvPr/>
            </p:nvSpPr>
            <p:spPr>
              <a:xfrm>
                <a:off x="1756160" y="576841"/>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5B914FDD-AC18-4680-8C81-E4F836FB9E9E}"/>
                </a:ext>
              </a:extLst>
            </p:cNvPr>
            <p:cNvGrpSpPr/>
            <p:nvPr/>
          </p:nvGrpSpPr>
          <p:grpSpPr>
            <a:xfrm>
              <a:off x="4579121" y="1502636"/>
              <a:ext cx="1384418" cy="1038314"/>
              <a:chOff x="1410056" y="576841"/>
              <a:chExt cx="1384418" cy="1038314"/>
            </a:xfrm>
          </p:grpSpPr>
          <p:cxnSp>
            <p:nvCxnSpPr>
              <p:cNvPr id="15" name="直線コネクタ 14">
                <a:extLst>
                  <a:ext uri="{FF2B5EF4-FFF2-40B4-BE49-F238E27FC236}">
                    <a16:creationId xmlns:a16="http://schemas.microsoft.com/office/drawing/2014/main" id="{2F7DE1A0-5E29-49FA-A6F6-BBF5CB4743D7}"/>
                  </a:ext>
                </a:extLst>
              </p:cNvPr>
              <p:cNvCxnSpPr/>
              <p:nvPr/>
            </p:nvCxnSpPr>
            <p:spPr>
              <a:xfrm flipV="1">
                <a:off x="1410056" y="922946"/>
                <a:ext cx="692209" cy="692209"/>
              </a:xfrm>
              <a:prstGeom prst="line">
                <a:avLst/>
              </a:prstGeom>
            </p:spPr>
            <p:style>
              <a:lnRef idx="1">
                <a:schemeClr val="dk1"/>
              </a:lnRef>
              <a:fillRef idx="0">
                <a:schemeClr val="dk1"/>
              </a:fillRef>
              <a:effectRef idx="0">
                <a:schemeClr val="dk1"/>
              </a:effectRef>
              <a:fontRef idx="minor">
                <a:schemeClr val="tx1"/>
              </a:fontRef>
            </p:style>
          </p:cxnSp>
          <p:cxnSp>
            <p:nvCxnSpPr>
              <p:cNvPr id="16" name="直線コネクタ 15">
                <a:extLst>
                  <a:ext uri="{FF2B5EF4-FFF2-40B4-BE49-F238E27FC236}">
                    <a16:creationId xmlns:a16="http://schemas.microsoft.com/office/drawing/2014/main" id="{96E12986-B03D-41A4-9FCD-46A01EF005D0}"/>
                  </a:ext>
                </a:extLst>
              </p:cNvPr>
              <p:cNvCxnSpPr>
                <a:cxnSpLocks/>
              </p:cNvCxnSpPr>
              <p:nvPr/>
            </p:nvCxnSpPr>
            <p:spPr>
              <a:xfrm flipH="1" flipV="1">
                <a:off x="2102265" y="922946"/>
                <a:ext cx="692209" cy="692209"/>
              </a:xfrm>
              <a:prstGeom prst="line">
                <a:avLst/>
              </a:prstGeom>
            </p:spPr>
            <p:style>
              <a:lnRef idx="1">
                <a:schemeClr val="dk1"/>
              </a:lnRef>
              <a:fillRef idx="0">
                <a:schemeClr val="dk1"/>
              </a:fillRef>
              <a:effectRef idx="0">
                <a:schemeClr val="dk1"/>
              </a:effectRef>
              <a:fontRef idx="minor">
                <a:schemeClr val="tx1"/>
              </a:fontRef>
            </p:style>
          </p:cxnSp>
          <p:sp>
            <p:nvSpPr>
              <p:cNvPr id="17" name="楕円 16">
                <a:extLst>
                  <a:ext uri="{FF2B5EF4-FFF2-40B4-BE49-F238E27FC236}">
                    <a16:creationId xmlns:a16="http://schemas.microsoft.com/office/drawing/2014/main" id="{A280BE74-89C3-42B6-AF85-FC83834A0ADE}"/>
                  </a:ext>
                </a:extLst>
              </p:cNvPr>
              <p:cNvSpPr/>
              <p:nvPr/>
            </p:nvSpPr>
            <p:spPr>
              <a:xfrm>
                <a:off x="1756160" y="576841"/>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5A98046F-9AC0-46F9-85B8-386AD7F1139A}"/>
                </a:ext>
              </a:extLst>
            </p:cNvPr>
            <p:cNvGrpSpPr/>
            <p:nvPr/>
          </p:nvGrpSpPr>
          <p:grpSpPr>
            <a:xfrm>
              <a:off x="3886912" y="2540950"/>
              <a:ext cx="1384418" cy="1038314"/>
              <a:chOff x="1410056" y="576841"/>
              <a:chExt cx="1384418" cy="1038314"/>
            </a:xfrm>
          </p:grpSpPr>
          <p:cxnSp>
            <p:nvCxnSpPr>
              <p:cNvPr id="12" name="直線コネクタ 11">
                <a:extLst>
                  <a:ext uri="{FF2B5EF4-FFF2-40B4-BE49-F238E27FC236}">
                    <a16:creationId xmlns:a16="http://schemas.microsoft.com/office/drawing/2014/main" id="{9AC7DB4C-8B45-48D4-B560-8173AB594F1B}"/>
                  </a:ext>
                </a:extLst>
              </p:cNvPr>
              <p:cNvCxnSpPr/>
              <p:nvPr/>
            </p:nvCxnSpPr>
            <p:spPr>
              <a:xfrm flipV="1">
                <a:off x="1410056" y="922946"/>
                <a:ext cx="692209" cy="692209"/>
              </a:xfrm>
              <a:prstGeom prst="line">
                <a:avLst/>
              </a:prstGeom>
            </p:spPr>
            <p:style>
              <a:lnRef idx="1">
                <a:schemeClr val="dk1"/>
              </a:lnRef>
              <a:fillRef idx="0">
                <a:schemeClr val="dk1"/>
              </a:fillRef>
              <a:effectRef idx="0">
                <a:schemeClr val="dk1"/>
              </a:effectRef>
              <a:fontRef idx="minor">
                <a:schemeClr val="tx1"/>
              </a:fontRef>
            </p:style>
          </p:cxnSp>
          <p:cxnSp>
            <p:nvCxnSpPr>
              <p:cNvPr id="13" name="直線コネクタ 12">
                <a:extLst>
                  <a:ext uri="{FF2B5EF4-FFF2-40B4-BE49-F238E27FC236}">
                    <a16:creationId xmlns:a16="http://schemas.microsoft.com/office/drawing/2014/main" id="{FB5DDF09-7BE6-46A0-B4E9-8CDC27E57B60}"/>
                  </a:ext>
                </a:extLst>
              </p:cNvPr>
              <p:cNvCxnSpPr>
                <a:cxnSpLocks/>
              </p:cNvCxnSpPr>
              <p:nvPr/>
            </p:nvCxnSpPr>
            <p:spPr>
              <a:xfrm flipH="1" flipV="1">
                <a:off x="2102265" y="922946"/>
                <a:ext cx="692209" cy="692209"/>
              </a:xfrm>
              <a:prstGeom prst="line">
                <a:avLst/>
              </a:prstGeom>
            </p:spPr>
            <p:style>
              <a:lnRef idx="1">
                <a:schemeClr val="dk1"/>
              </a:lnRef>
              <a:fillRef idx="0">
                <a:schemeClr val="dk1"/>
              </a:fillRef>
              <a:effectRef idx="0">
                <a:schemeClr val="dk1"/>
              </a:effectRef>
              <a:fontRef idx="minor">
                <a:schemeClr val="tx1"/>
              </a:fontRef>
            </p:style>
          </p:cxnSp>
          <p:sp>
            <p:nvSpPr>
              <p:cNvPr id="14" name="楕円 13">
                <a:extLst>
                  <a:ext uri="{FF2B5EF4-FFF2-40B4-BE49-F238E27FC236}">
                    <a16:creationId xmlns:a16="http://schemas.microsoft.com/office/drawing/2014/main" id="{3A5C69AF-A563-461F-812F-2DF135238621}"/>
                  </a:ext>
                </a:extLst>
              </p:cNvPr>
              <p:cNvSpPr/>
              <p:nvPr/>
            </p:nvSpPr>
            <p:spPr>
              <a:xfrm>
                <a:off x="1756160" y="576841"/>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楕円 7">
              <a:extLst>
                <a:ext uri="{FF2B5EF4-FFF2-40B4-BE49-F238E27FC236}">
                  <a16:creationId xmlns:a16="http://schemas.microsoft.com/office/drawing/2014/main" id="{49121D65-5696-46C0-A527-32032498E475}"/>
                </a:ext>
              </a:extLst>
            </p:cNvPr>
            <p:cNvSpPr/>
            <p:nvPr/>
          </p:nvSpPr>
          <p:spPr>
            <a:xfrm>
              <a:off x="3540808" y="3579264"/>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8343B7D9-AF6B-4952-8E0A-10490E12D13B}"/>
                </a:ext>
              </a:extLst>
            </p:cNvPr>
            <p:cNvSpPr/>
            <p:nvPr/>
          </p:nvSpPr>
          <p:spPr>
            <a:xfrm>
              <a:off x="4925225" y="3579263"/>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6B0C8FDD-4503-41BD-A598-1D79388E040C}"/>
                </a:ext>
              </a:extLst>
            </p:cNvPr>
            <p:cNvSpPr/>
            <p:nvPr/>
          </p:nvSpPr>
          <p:spPr>
            <a:xfrm>
              <a:off x="5617433" y="2540949"/>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2A34ACBF-18CB-4788-B69F-1FE5D77F0D57}"/>
                </a:ext>
              </a:extLst>
            </p:cNvPr>
            <p:cNvSpPr/>
            <p:nvPr/>
          </p:nvSpPr>
          <p:spPr>
            <a:xfrm>
              <a:off x="6309644" y="1502635"/>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a:extLst>
              <a:ext uri="{FF2B5EF4-FFF2-40B4-BE49-F238E27FC236}">
                <a16:creationId xmlns:a16="http://schemas.microsoft.com/office/drawing/2014/main" id="{BC3887D5-22F4-486F-A91E-96E8E81CDC7A}"/>
              </a:ext>
            </a:extLst>
          </p:cNvPr>
          <p:cNvGrpSpPr/>
          <p:nvPr/>
        </p:nvGrpSpPr>
        <p:grpSpPr>
          <a:xfrm>
            <a:off x="8571465" y="1626937"/>
            <a:ext cx="1559474" cy="2157111"/>
            <a:chOff x="6215639" y="517020"/>
            <a:chExt cx="2768838" cy="3829939"/>
          </a:xfrm>
        </p:grpSpPr>
        <p:grpSp>
          <p:nvGrpSpPr>
            <p:cNvPr id="22" name="グループ化 21">
              <a:extLst>
                <a:ext uri="{FF2B5EF4-FFF2-40B4-BE49-F238E27FC236}">
                  <a16:creationId xmlns:a16="http://schemas.microsoft.com/office/drawing/2014/main" id="{6A00DCB1-37E2-4403-88B0-BDB9F101BC71}"/>
                </a:ext>
              </a:extLst>
            </p:cNvPr>
            <p:cNvGrpSpPr/>
            <p:nvPr/>
          </p:nvGrpSpPr>
          <p:grpSpPr>
            <a:xfrm>
              <a:off x="7253955" y="517020"/>
              <a:ext cx="1384418" cy="1038314"/>
              <a:chOff x="1410056" y="576841"/>
              <a:chExt cx="1384418" cy="1038314"/>
            </a:xfrm>
          </p:grpSpPr>
          <p:cxnSp>
            <p:nvCxnSpPr>
              <p:cNvPr id="35" name="直線コネクタ 34">
                <a:extLst>
                  <a:ext uri="{FF2B5EF4-FFF2-40B4-BE49-F238E27FC236}">
                    <a16:creationId xmlns:a16="http://schemas.microsoft.com/office/drawing/2014/main" id="{118B2BD2-30B9-4324-A2B9-A201C9FC591C}"/>
                  </a:ext>
                </a:extLst>
              </p:cNvPr>
              <p:cNvCxnSpPr/>
              <p:nvPr/>
            </p:nvCxnSpPr>
            <p:spPr>
              <a:xfrm flipV="1">
                <a:off x="1410056" y="922946"/>
                <a:ext cx="692209" cy="692209"/>
              </a:xfrm>
              <a:prstGeom prst="line">
                <a:avLst/>
              </a:prstGeom>
            </p:spPr>
            <p:style>
              <a:lnRef idx="1">
                <a:schemeClr val="dk1"/>
              </a:lnRef>
              <a:fillRef idx="0">
                <a:schemeClr val="dk1"/>
              </a:fillRef>
              <a:effectRef idx="0">
                <a:schemeClr val="dk1"/>
              </a:effectRef>
              <a:fontRef idx="minor">
                <a:schemeClr val="tx1"/>
              </a:fontRef>
            </p:style>
          </p:cxnSp>
          <p:cxnSp>
            <p:nvCxnSpPr>
              <p:cNvPr id="36" name="直線コネクタ 35">
                <a:extLst>
                  <a:ext uri="{FF2B5EF4-FFF2-40B4-BE49-F238E27FC236}">
                    <a16:creationId xmlns:a16="http://schemas.microsoft.com/office/drawing/2014/main" id="{3B7FEAF9-5A00-450E-B1D2-64CD60E41B0B}"/>
                  </a:ext>
                </a:extLst>
              </p:cNvPr>
              <p:cNvCxnSpPr>
                <a:cxnSpLocks/>
              </p:cNvCxnSpPr>
              <p:nvPr/>
            </p:nvCxnSpPr>
            <p:spPr>
              <a:xfrm flipH="1" flipV="1">
                <a:off x="2102265" y="922946"/>
                <a:ext cx="692209" cy="692209"/>
              </a:xfrm>
              <a:prstGeom prst="line">
                <a:avLst/>
              </a:prstGeom>
            </p:spPr>
            <p:style>
              <a:lnRef idx="1">
                <a:schemeClr val="dk1"/>
              </a:lnRef>
              <a:fillRef idx="0">
                <a:schemeClr val="dk1"/>
              </a:fillRef>
              <a:effectRef idx="0">
                <a:schemeClr val="dk1"/>
              </a:effectRef>
              <a:fontRef idx="minor">
                <a:schemeClr val="tx1"/>
              </a:fontRef>
            </p:style>
          </p:cxnSp>
          <p:sp>
            <p:nvSpPr>
              <p:cNvPr id="37" name="楕円 36">
                <a:extLst>
                  <a:ext uri="{FF2B5EF4-FFF2-40B4-BE49-F238E27FC236}">
                    <a16:creationId xmlns:a16="http://schemas.microsoft.com/office/drawing/2014/main" id="{8D216D2D-6021-49C1-90DC-98812DE48DB4}"/>
                  </a:ext>
                </a:extLst>
              </p:cNvPr>
              <p:cNvSpPr/>
              <p:nvPr/>
            </p:nvSpPr>
            <p:spPr>
              <a:xfrm>
                <a:off x="1756160" y="576841"/>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06EB8E15-1923-446A-A8A7-97D3AEADFBC6}"/>
                </a:ext>
              </a:extLst>
            </p:cNvPr>
            <p:cNvGrpSpPr/>
            <p:nvPr/>
          </p:nvGrpSpPr>
          <p:grpSpPr>
            <a:xfrm>
              <a:off x="6561744" y="1555334"/>
              <a:ext cx="1384418" cy="1038314"/>
              <a:chOff x="1410056" y="576841"/>
              <a:chExt cx="1384418" cy="1038314"/>
            </a:xfrm>
          </p:grpSpPr>
          <p:cxnSp>
            <p:nvCxnSpPr>
              <p:cNvPr id="32" name="直線コネクタ 31">
                <a:extLst>
                  <a:ext uri="{FF2B5EF4-FFF2-40B4-BE49-F238E27FC236}">
                    <a16:creationId xmlns:a16="http://schemas.microsoft.com/office/drawing/2014/main" id="{C9C10C1E-CC15-4C9D-920B-D9C91C170FA5}"/>
                  </a:ext>
                </a:extLst>
              </p:cNvPr>
              <p:cNvCxnSpPr/>
              <p:nvPr/>
            </p:nvCxnSpPr>
            <p:spPr>
              <a:xfrm flipV="1">
                <a:off x="1410056" y="922946"/>
                <a:ext cx="692209" cy="692209"/>
              </a:xfrm>
              <a:prstGeom prst="line">
                <a:avLst/>
              </a:prstGeom>
            </p:spPr>
            <p:style>
              <a:lnRef idx="1">
                <a:schemeClr val="dk1"/>
              </a:lnRef>
              <a:fillRef idx="0">
                <a:schemeClr val="dk1"/>
              </a:fillRef>
              <a:effectRef idx="0">
                <a:schemeClr val="dk1"/>
              </a:effectRef>
              <a:fontRef idx="minor">
                <a:schemeClr val="tx1"/>
              </a:fontRef>
            </p:style>
          </p:cxnSp>
          <p:cxnSp>
            <p:nvCxnSpPr>
              <p:cNvPr id="33" name="直線コネクタ 32">
                <a:extLst>
                  <a:ext uri="{FF2B5EF4-FFF2-40B4-BE49-F238E27FC236}">
                    <a16:creationId xmlns:a16="http://schemas.microsoft.com/office/drawing/2014/main" id="{64E08A49-A83C-4E33-B3B7-4F3372D0015F}"/>
                  </a:ext>
                </a:extLst>
              </p:cNvPr>
              <p:cNvCxnSpPr>
                <a:cxnSpLocks/>
              </p:cNvCxnSpPr>
              <p:nvPr/>
            </p:nvCxnSpPr>
            <p:spPr>
              <a:xfrm flipH="1" flipV="1">
                <a:off x="2102265" y="922946"/>
                <a:ext cx="692209" cy="692209"/>
              </a:xfrm>
              <a:prstGeom prst="line">
                <a:avLst/>
              </a:prstGeom>
            </p:spPr>
            <p:style>
              <a:lnRef idx="1">
                <a:schemeClr val="dk1"/>
              </a:lnRef>
              <a:fillRef idx="0">
                <a:schemeClr val="dk1"/>
              </a:fillRef>
              <a:effectRef idx="0">
                <a:schemeClr val="dk1"/>
              </a:effectRef>
              <a:fontRef idx="minor">
                <a:schemeClr val="tx1"/>
              </a:fontRef>
            </p:style>
          </p:cxnSp>
          <p:sp>
            <p:nvSpPr>
              <p:cNvPr id="34" name="楕円 33">
                <a:extLst>
                  <a:ext uri="{FF2B5EF4-FFF2-40B4-BE49-F238E27FC236}">
                    <a16:creationId xmlns:a16="http://schemas.microsoft.com/office/drawing/2014/main" id="{2B593240-A403-420E-8715-2F6817EF2A07}"/>
                  </a:ext>
                </a:extLst>
              </p:cNvPr>
              <p:cNvSpPr/>
              <p:nvPr/>
            </p:nvSpPr>
            <p:spPr>
              <a:xfrm>
                <a:off x="1756160" y="576841"/>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C9399366-442F-4B83-A62A-55E6640F665F}"/>
                </a:ext>
              </a:extLst>
            </p:cNvPr>
            <p:cNvGrpSpPr/>
            <p:nvPr/>
          </p:nvGrpSpPr>
          <p:grpSpPr>
            <a:xfrm>
              <a:off x="7253955" y="2605042"/>
              <a:ext cx="1384418" cy="1038314"/>
              <a:chOff x="1410056" y="576841"/>
              <a:chExt cx="1384418" cy="1038314"/>
            </a:xfrm>
          </p:grpSpPr>
          <p:cxnSp>
            <p:nvCxnSpPr>
              <p:cNvPr id="29" name="直線コネクタ 28">
                <a:extLst>
                  <a:ext uri="{FF2B5EF4-FFF2-40B4-BE49-F238E27FC236}">
                    <a16:creationId xmlns:a16="http://schemas.microsoft.com/office/drawing/2014/main" id="{4A69C02C-846C-4025-A94F-25CCD8D4DB2D}"/>
                  </a:ext>
                </a:extLst>
              </p:cNvPr>
              <p:cNvCxnSpPr/>
              <p:nvPr/>
            </p:nvCxnSpPr>
            <p:spPr>
              <a:xfrm flipV="1">
                <a:off x="1410056" y="922946"/>
                <a:ext cx="692209" cy="692209"/>
              </a:xfrm>
              <a:prstGeom prst="line">
                <a:avLst/>
              </a:prstGeom>
            </p:spPr>
            <p:style>
              <a:lnRef idx="1">
                <a:schemeClr val="dk1"/>
              </a:lnRef>
              <a:fillRef idx="0">
                <a:schemeClr val="dk1"/>
              </a:fillRef>
              <a:effectRef idx="0">
                <a:schemeClr val="dk1"/>
              </a:effectRef>
              <a:fontRef idx="minor">
                <a:schemeClr val="tx1"/>
              </a:fontRef>
            </p:style>
          </p:cxnSp>
          <p:cxnSp>
            <p:nvCxnSpPr>
              <p:cNvPr id="30" name="直線コネクタ 29">
                <a:extLst>
                  <a:ext uri="{FF2B5EF4-FFF2-40B4-BE49-F238E27FC236}">
                    <a16:creationId xmlns:a16="http://schemas.microsoft.com/office/drawing/2014/main" id="{1C4076B9-1690-4BDA-AD6D-ED0F68D91D29}"/>
                  </a:ext>
                </a:extLst>
              </p:cNvPr>
              <p:cNvCxnSpPr>
                <a:cxnSpLocks/>
              </p:cNvCxnSpPr>
              <p:nvPr/>
            </p:nvCxnSpPr>
            <p:spPr>
              <a:xfrm flipH="1" flipV="1">
                <a:off x="2102265" y="922946"/>
                <a:ext cx="692209" cy="692209"/>
              </a:xfrm>
              <a:prstGeom prst="line">
                <a:avLst/>
              </a:prstGeom>
            </p:spPr>
            <p:style>
              <a:lnRef idx="1">
                <a:schemeClr val="dk1"/>
              </a:lnRef>
              <a:fillRef idx="0">
                <a:schemeClr val="dk1"/>
              </a:fillRef>
              <a:effectRef idx="0">
                <a:schemeClr val="dk1"/>
              </a:effectRef>
              <a:fontRef idx="minor">
                <a:schemeClr val="tx1"/>
              </a:fontRef>
            </p:style>
          </p:cxnSp>
          <p:sp>
            <p:nvSpPr>
              <p:cNvPr id="31" name="楕円 30">
                <a:extLst>
                  <a:ext uri="{FF2B5EF4-FFF2-40B4-BE49-F238E27FC236}">
                    <a16:creationId xmlns:a16="http://schemas.microsoft.com/office/drawing/2014/main" id="{9F37A44C-C793-4E7E-8E51-92B39A854D84}"/>
                  </a:ext>
                </a:extLst>
              </p:cNvPr>
              <p:cNvSpPr/>
              <p:nvPr/>
            </p:nvSpPr>
            <p:spPr>
              <a:xfrm>
                <a:off x="1756160" y="576841"/>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楕円 24">
              <a:extLst>
                <a:ext uri="{FF2B5EF4-FFF2-40B4-BE49-F238E27FC236}">
                  <a16:creationId xmlns:a16="http://schemas.microsoft.com/office/drawing/2014/main" id="{E16448AA-20CC-4E7C-95CB-26C2A59F7D66}"/>
                </a:ext>
              </a:extLst>
            </p:cNvPr>
            <p:cNvSpPr/>
            <p:nvPr/>
          </p:nvSpPr>
          <p:spPr>
            <a:xfrm>
              <a:off x="6215639" y="2593647"/>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楕円 25">
              <a:extLst>
                <a:ext uri="{FF2B5EF4-FFF2-40B4-BE49-F238E27FC236}">
                  <a16:creationId xmlns:a16="http://schemas.microsoft.com/office/drawing/2014/main" id="{416453F0-3CD7-4F57-B81A-6CD24C57F407}"/>
                </a:ext>
              </a:extLst>
            </p:cNvPr>
            <p:cNvSpPr/>
            <p:nvPr/>
          </p:nvSpPr>
          <p:spPr>
            <a:xfrm>
              <a:off x="8292268" y="3643356"/>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楕円 26">
              <a:extLst>
                <a:ext uri="{FF2B5EF4-FFF2-40B4-BE49-F238E27FC236}">
                  <a16:creationId xmlns:a16="http://schemas.microsoft.com/office/drawing/2014/main" id="{96AB0D69-E809-4664-9D59-6C7CD69F691D}"/>
                </a:ext>
              </a:extLst>
            </p:cNvPr>
            <p:cNvSpPr/>
            <p:nvPr/>
          </p:nvSpPr>
          <p:spPr>
            <a:xfrm>
              <a:off x="6907848" y="3654750"/>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楕円 27">
              <a:extLst>
                <a:ext uri="{FF2B5EF4-FFF2-40B4-BE49-F238E27FC236}">
                  <a16:creationId xmlns:a16="http://schemas.microsoft.com/office/drawing/2014/main" id="{F9C499DB-F7FE-4122-804D-23B8BAD31E43}"/>
                </a:ext>
              </a:extLst>
            </p:cNvPr>
            <p:cNvSpPr/>
            <p:nvPr/>
          </p:nvSpPr>
          <p:spPr>
            <a:xfrm>
              <a:off x="8292266" y="1555334"/>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38" name="グループ化 37">
            <a:extLst>
              <a:ext uri="{FF2B5EF4-FFF2-40B4-BE49-F238E27FC236}">
                <a16:creationId xmlns:a16="http://schemas.microsoft.com/office/drawing/2014/main" id="{D1E6C204-BB7C-4D69-B590-EC1E0BE24900}"/>
              </a:ext>
            </a:extLst>
          </p:cNvPr>
          <p:cNvGrpSpPr/>
          <p:nvPr/>
        </p:nvGrpSpPr>
        <p:grpSpPr>
          <a:xfrm flipH="1">
            <a:off x="10338143" y="1626937"/>
            <a:ext cx="1564128" cy="2163548"/>
            <a:chOff x="6215639" y="517020"/>
            <a:chExt cx="2768838" cy="3829939"/>
          </a:xfrm>
        </p:grpSpPr>
        <p:grpSp>
          <p:nvGrpSpPr>
            <p:cNvPr id="39" name="グループ化 38">
              <a:extLst>
                <a:ext uri="{FF2B5EF4-FFF2-40B4-BE49-F238E27FC236}">
                  <a16:creationId xmlns:a16="http://schemas.microsoft.com/office/drawing/2014/main" id="{9D1999B1-0822-4462-98E2-A5E0EDB93911}"/>
                </a:ext>
              </a:extLst>
            </p:cNvPr>
            <p:cNvGrpSpPr/>
            <p:nvPr/>
          </p:nvGrpSpPr>
          <p:grpSpPr>
            <a:xfrm>
              <a:off x="7253955" y="517020"/>
              <a:ext cx="1384418" cy="1038314"/>
              <a:chOff x="1410056" y="576841"/>
              <a:chExt cx="1384418" cy="1038314"/>
            </a:xfrm>
          </p:grpSpPr>
          <p:cxnSp>
            <p:nvCxnSpPr>
              <p:cNvPr id="52" name="直線コネクタ 51">
                <a:extLst>
                  <a:ext uri="{FF2B5EF4-FFF2-40B4-BE49-F238E27FC236}">
                    <a16:creationId xmlns:a16="http://schemas.microsoft.com/office/drawing/2014/main" id="{AE1527AD-551D-41B8-B73E-269B11BF0E6A}"/>
                  </a:ext>
                </a:extLst>
              </p:cNvPr>
              <p:cNvCxnSpPr/>
              <p:nvPr/>
            </p:nvCxnSpPr>
            <p:spPr>
              <a:xfrm flipV="1">
                <a:off x="1410056" y="922946"/>
                <a:ext cx="692209" cy="692209"/>
              </a:xfrm>
              <a:prstGeom prst="line">
                <a:avLst/>
              </a:prstGeom>
            </p:spPr>
            <p:style>
              <a:lnRef idx="1">
                <a:schemeClr val="dk1"/>
              </a:lnRef>
              <a:fillRef idx="0">
                <a:schemeClr val="dk1"/>
              </a:fillRef>
              <a:effectRef idx="0">
                <a:schemeClr val="dk1"/>
              </a:effectRef>
              <a:fontRef idx="minor">
                <a:schemeClr val="tx1"/>
              </a:fontRef>
            </p:style>
          </p:cxnSp>
          <p:cxnSp>
            <p:nvCxnSpPr>
              <p:cNvPr id="53" name="直線コネクタ 52">
                <a:extLst>
                  <a:ext uri="{FF2B5EF4-FFF2-40B4-BE49-F238E27FC236}">
                    <a16:creationId xmlns:a16="http://schemas.microsoft.com/office/drawing/2014/main" id="{C3CF518A-033A-46A8-83F9-A0390C60EA4C}"/>
                  </a:ext>
                </a:extLst>
              </p:cNvPr>
              <p:cNvCxnSpPr>
                <a:cxnSpLocks/>
              </p:cNvCxnSpPr>
              <p:nvPr/>
            </p:nvCxnSpPr>
            <p:spPr>
              <a:xfrm flipH="1" flipV="1">
                <a:off x="2102265" y="922946"/>
                <a:ext cx="692209" cy="692209"/>
              </a:xfrm>
              <a:prstGeom prst="line">
                <a:avLst/>
              </a:prstGeom>
            </p:spPr>
            <p:style>
              <a:lnRef idx="1">
                <a:schemeClr val="dk1"/>
              </a:lnRef>
              <a:fillRef idx="0">
                <a:schemeClr val="dk1"/>
              </a:fillRef>
              <a:effectRef idx="0">
                <a:schemeClr val="dk1"/>
              </a:effectRef>
              <a:fontRef idx="minor">
                <a:schemeClr val="tx1"/>
              </a:fontRef>
            </p:style>
          </p:cxnSp>
          <p:sp>
            <p:nvSpPr>
              <p:cNvPr id="54" name="楕円 53">
                <a:extLst>
                  <a:ext uri="{FF2B5EF4-FFF2-40B4-BE49-F238E27FC236}">
                    <a16:creationId xmlns:a16="http://schemas.microsoft.com/office/drawing/2014/main" id="{7B4C795D-D566-40D5-A3C7-7156FE2A2603}"/>
                  </a:ext>
                </a:extLst>
              </p:cNvPr>
              <p:cNvSpPr/>
              <p:nvPr/>
            </p:nvSpPr>
            <p:spPr>
              <a:xfrm>
                <a:off x="1756160" y="576841"/>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E414A071-6A48-4BC4-BA12-ECAB92816EF4}"/>
                </a:ext>
              </a:extLst>
            </p:cNvPr>
            <p:cNvGrpSpPr/>
            <p:nvPr/>
          </p:nvGrpSpPr>
          <p:grpSpPr>
            <a:xfrm>
              <a:off x="6561744" y="1555334"/>
              <a:ext cx="1384418" cy="1038314"/>
              <a:chOff x="1410056" y="576841"/>
              <a:chExt cx="1384418" cy="1038314"/>
            </a:xfrm>
          </p:grpSpPr>
          <p:cxnSp>
            <p:nvCxnSpPr>
              <p:cNvPr id="49" name="直線コネクタ 48">
                <a:extLst>
                  <a:ext uri="{FF2B5EF4-FFF2-40B4-BE49-F238E27FC236}">
                    <a16:creationId xmlns:a16="http://schemas.microsoft.com/office/drawing/2014/main" id="{296A36F2-93EE-456A-99EB-768109195E1E}"/>
                  </a:ext>
                </a:extLst>
              </p:cNvPr>
              <p:cNvCxnSpPr/>
              <p:nvPr/>
            </p:nvCxnSpPr>
            <p:spPr>
              <a:xfrm flipV="1">
                <a:off x="1410056" y="922946"/>
                <a:ext cx="692209" cy="692209"/>
              </a:xfrm>
              <a:prstGeom prst="line">
                <a:avLst/>
              </a:prstGeom>
            </p:spPr>
            <p:style>
              <a:lnRef idx="1">
                <a:schemeClr val="dk1"/>
              </a:lnRef>
              <a:fillRef idx="0">
                <a:schemeClr val="dk1"/>
              </a:fillRef>
              <a:effectRef idx="0">
                <a:schemeClr val="dk1"/>
              </a:effectRef>
              <a:fontRef idx="minor">
                <a:schemeClr val="tx1"/>
              </a:fontRef>
            </p:style>
          </p:cxnSp>
          <p:cxnSp>
            <p:nvCxnSpPr>
              <p:cNvPr id="50" name="直線コネクタ 49">
                <a:extLst>
                  <a:ext uri="{FF2B5EF4-FFF2-40B4-BE49-F238E27FC236}">
                    <a16:creationId xmlns:a16="http://schemas.microsoft.com/office/drawing/2014/main" id="{EBCC82E0-E04F-4BBF-9944-54D02F5510AC}"/>
                  </a:ext>
                </a:extLst>
              </p:cNvPr>
              <p:cNvCxnSpPr>
                <a:cxnSpLocks/>
              </p:cNvCxnSpPr>
              <p:nvPr/>
            </p:nvCxnSpPr>
            <p:spPr>
              <a:xfrm flipH="1" flipV="1">
                <a:off x="2102265" y="922946"/>
                <a:ext cx="692209" cy="692209"/>
              </a:xfrm>
              <a:prstGeom prst="line">
                <a:avLst/>
              </a:prstGeom>
            </p:spPr>
            <p:style>
              <a:lnRef idx="1">
                <a:schemeClr val="dk1"/>
              </a:lnRef>
              <a:fillRef idx="0">
                <a:schemeClr val="dk1"/>
              </a:fillRef>
              <a:effectRef idx="0">
                <a:schemeClr val="dk1"/>
              </a:effectRef>
              <a:fontRef idx="minor">
                <a:schemeClr val="tx1"/>
              </a:fontRef>
            </p:style>
          </p:cxnSp>
          <p:sp>
            <p:nvSpPr>
              <p:cNvPr id="51" name="楕円 50">
                <a:extLst>
                  <a:ext uri="{FF2B5EF4-FFF2-40B4-BE49-F238E27FC236}">
                    <a16:creationId xmlns:a16="http://schemas.microsoft.com/office/drawing/2014/main" id="{6B134313-BD05-4BBD-BF20-AD00BC659531}"/>
                  </a:ext>
                </a:extLst>
              </p:cNvPr>
              <p:cNvSpPr/>
              <p:nvPr/>
            </p:nvSpPr>
            <p:spPr>
              <a:xfrm>
                <a:off x="1756160" y="576841"/>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66D753D6-8932-4919-B256-760EDB9C1D7F}"/>
                </a:ext>
              </a:extLst>
            </p:cNvPr>
            <p:cNvGrpSpPr/>
            <p:nvPr/>
          </p:nvGrpSpPr>
          <p:grpSpPr>
            <a:xfrm>
              <a:off x="7253955" y="2605042"/>
              <a:ext cx="1384418" cy="1038314"/>
              <a:chOff x="1410056" y="576841"/>
              <a:chExt cx="1384418" cy="1038314"/>
            </a:xfrm>
          </p:grpSpPr>
          <p:cxnSp>
            <p:nvCxnSpPr>
              <p:cNvPr id="46" name="直線コネクタ 45">
                <a:extLst>
                  <a:ext uri="{FF2B5EF4-FFF2-40B4-BE49-F238E27FC236}">
                    <a16:creationId xmlns:a16="http://schemas.microsoft.com/office/drawing/2014/main" id="{D2974FDA-BF87-4E66-B56D-5E04C69FC0BA}"/>
                  </a:ext>
                </a:extLst>
              </p:cNvPr>
              <p:cNvCxnSpPr/>
              <p:nvPr/>
            </p:nvCxnSpPr>
            <p:spPr>
              <a:xfrm flipV="1">
                <a:off x="1410056" y="922946"/>
                <a:ext cx="692209" cy="692209"/>
              </a:xfrm>
              <a:prstGeom prst="line">
                <a:avLst/>
              </a:prstGeom>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D5373F12-38E9-4404-B733-C3C362E36FE2}"/>
                  </a:ext>
                </a:extLst>
              </p:cNvPr>
              <p:cNvCxnSpPr>
                <a:cxnSpLocks/>
              </p:cNvCxnSpPr>
              <p:nvPr/>
            </p:nvCxnSpPr>
            <p:spPr>
              <a:xfrm flipH="1" flipV="1">
                <a:off x="2102265" y="922946"/>
                <a:ext cx="692209" cy="692209"/>
              </a:xfrm>
              <a:prstGeom prst="line">
                <a:avLst/>
              </a:prstGeom>
            </p:spPr>
            <p:style>
              <a:lnRef idx="1">
                <a:schemeClr val="dk1"/>
              </a:lnRef>
              <a:fillRef idx="0">
                <a:schemeClr val="dk1"/>
              </a:fillRef>
              <a:effectRef idx="0">
                <a:schemeClr val="dk1"/>
              </a:effectRef>
              <a:fontRef idx="minor">
                <a:schemeClr val="tx1"/>
              </a:fontRef>
            </p:style>
          </p:cxnSp>
          <p:sp>
            <p:nvSpPr>
              <p:cNvPr id="48" name="楕円 47">
                <a:extLst>
                  <a:ext uri="{FF2B5EF4-FFF2-40B4-BE49-F238E27FC236}">
                    <a16:creationId xmlns:a16="http://schemas.microsoft.com/office/drawing/2014/main" id="{C4628DC4-50E4-4004-BC28-4CAFD3624C99}"/>
                  </a:ext>
                </a:extLst>
              </p:cNvPr>
              <p:cNvSpPr/>
              <p:nvPr/>
            </p:nvSpPr>
            <p:spPr>
              <a:xfrm>
                <a:off x="1756160" y="576841"/>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2" name="楕円 41">
              <a:extLst>
                <a:ext uri="{FF2B5EF4-FFF2-40B4-BE49-F238E27FC236}">
                  <a16:creationId xmlns:a16="http://schemas.microsoft.com/office/drawing/2014/main" id="{AE422566-3CC6-4E2C-8A7C-EB42D3BB8C50}"/>
                </a:ext>
              </a:extLst>
            </p:cNvPr>
            <p:cNvSpPr/>
            <p:nvPr/>
          </p:nvSpPr>
          <p:spPr>
            <a:xfrm>
              <a:off x="6215639" y="2593647"/>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楕円 42">
              <a:extLst>
                <a:ext uri="{FF2B5EF4-FFF2-40B4-BE49-F238E27FC236}">
                  <a16:creationId xmlns:a16="http://schemas.microsoft.com/office/drawing/2014/main" id="{60E75804-9B3B-4463-8F69-0EF5C3EC25B1}"/>
                </a:ext>
              </a:extLst>
            </p:cNvPr>
            <p:cNvSpPr/>
            <p:nvPr/>
          </p:nvSpPr>
          <p:spPr>
            <a:xfrm>
              <a:off x="8292268" y="3643356"/>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楕円 43">
              <a:extLst>
                <a:ext uri="{FF2B5EF4-FFF2-40B4-BE49-F238E27FC236}">
                  <a16:creationId xmlns:a16="http://schemas.microsoft.com/office/drawing/2014/main" id="{8AFFA07F-0911-482A-89E2-D6490143CE49}"/>
                </a:ext>
              </a:extLst>
            </p:cNvPr>
            <p:cNvSpPr/>
            <p:nvPr/>
          </p:nvSpPr>
          <p:spPr>
            <a:xfrm>
              <a:off x="6907848" y="3654750"/>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楕円 44">
              <a:extLst>
                <a:ext uri="{FF2B5EF4-FFF2-40B4-BE49-F238E27FC236}">
                  <a16:creationId xmlns:a16="http://schemas.microsoft.com/office/drawing/2014/main" id="{E5FDB1D4-AE34-431F-8C89-376DED107A6A}"/>
                </a:ext>
              </a:extLst>
            </p:cNvPr>
            <p:cNvSpPr/>
            <p:nvPr/>
          </p:nvSpPr>
          <p:spPr>
            <a:xfrm>
              <a:off x="8292266" y="1555334"/>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5" name="正方形/長方形 54">
            <a:extLst>
              <a:ext uri="{FF2B5EF4-FFF2-40B4-BE49-F238E27FC236}">
                <a16:creationId xmlns:a16="http://schemas.microsoft.com/office/drawing/2014/main" id="{FC5B11BE-769A-4478-8F8A-90B2D83094A0}"/>
              </a:ext>
            </a:extLst>
          </p:cNvPr>
          <p:cNvSpPr/>
          <p:nvPr/>
        </p:nvSpPr>
        <p:spPr>
          <a:xfrm>
            <a:off x="7387800" y="4723915"/>
            <a:ext cx="890549" cy="9485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solidFill>
                  <a:sysClr val="windowText" lastClr="000000"/>
                </a:solidFill>
              </a:rPr>
              <a:t>1</a:t>
            </a:r>
            <a:endParaRPr kumimoji="1" lang="ja-JP" altLang="en-US" dirty="0">
              <a:solidFill>
                <a:sysClr val="windowText" lastClr="000000"/>
              </a:solidFill>
            </a:endParaRPr>
          </a:p>
        </p:txBody>
      </p:sp>
      <p:sp>
        <p:nvSpPr>
          <p:cNvPr id="56" name="正方形/長方形 55">
            <a:extLst>
              <a:ext uri="{FF2B5EF4-FFF2-40B4-BE49-F238E27FC236}">
                <a16:creationId xmlns:a16="http://schemas.microsoft.com/office/drawing/2014/main" id="{B9764502-3F1D-4E95-8B20-B204F79D6109}"/>
              </a:ext>
            </a:extLst>
          </p:cNvPr>
          <p:cNvSpPr/>
          <p:nvPr/>
        </p:nvSpPr>
        <p:spPr>
          <a:xfrm>
            <a:off x="8945849" y="4723915"/>
            <a:ext cx="890549" cy="9485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rPr>
              <a:t>0</a:t>
            </a:r>
            <a:endParaRPr kumimoji="1" lang="ja-JP" altLang="en-US" dirty="0">
              <a:solidFill>
                <a:sysClr val="windowText" lastClr="000000"/>
              </a:solidFill>
            </a:endParaRPr>
          </a:p>
        </p:txBody>
      </p:sp>
      <p:sp>
        <p:nvSpPr>
          <p:cNvPr id="57" name="正方形/長方形 56">
            <a:extLst>
              <a:ext uri="{FF2B5EF4-FFF2-40B4-BE49-F238E27FC236}">
                <a16:creationId xmlns:a16="http://schemas.microsoft.com/office/drawing/2014/main" id="{53EA0A74-2891-4465-8485-0C8B3EEA74F2}"/>
              </a:ext>
            </a:extLst>
          </p:cNvPr>
          <p:cNvSpPr/>
          <p:nvPr/>
        </p:nvSpPr>
        <p:spPr>
          <a:xfrm>
            <a:off x="10674283" y="4723914"/>
            <a:ext cx="890549" cy="9485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solidFill>
                  <a:sysClr val="windowText" lastClr="000000"/>
                </a:solidFill>
              </a:rPr>
              <a:t>1</a:t>
            </a:r>
            <a:endParaRPr kumimoji="1" lang="ja-JP" altLang="en-US" dirty="0">
              <a:solidFill>
                <a:sysClr val="windowText" lastClr="000000"/>
              </a:solidFill>
            </a:endParaRPr>
          </a:p>
        </p:txBody>
      </p:sp>
      <p:sp>
        <p:nvSpPr>
          <p:cNvPr id="58" name="矢印: 下 57">
            <a:extLst>
              <a:ext uri="{FF2B5EF4-FFF2-40B4-BE49-F238E27FC236}">
                <a16:creationId xmlns:a16="http://schemas.microsoft.com/office/drawing/2014/main" id="{CD5A292D-3DE3-4A5D-8E5B-F17BBF392A64}"/>
              </a:ext>
            </a:extLst>
          </p:cNvPr>
          <p:cNvSpPr/>
          <p:nvPr/>
        </p:nvSpPr>
        <p:spPr>
          <a:xfrm>
            <a:off x="7455188" y="3902745"/>
            <a:ext cx="786744" cy="57015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矢印: 下 58">
            <a:extLst>
              <a:ext uri="{FF2B5EF4-FFF2-40B4-BE49-F238E27FC236}">
                <a16:creationId xmlns:a16="http://schemas.microsoft.com/office/drawing/2014/main" id="{F1D92889-83C0-4E4D-A4EC-50EBAA1D1170}"/>
              </a:ext>
            </a:extLst>
          </p:cNvPr>
          <p:cNvSpPr/>
          <p:nvPr/>
        </p:nvSpPr>
        <p:spPr>
          <a:xfrm>
            <a:off x="9013235" y="3896328"/>
            <a:ext cx="786744" cy="57015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0" name="矢印: 下 59">
            <a:extLst>
              <a:ext uri="{FF2B5EF4-FFF2-40B4-BE49-F238E27FC236}">
                <a16:creationId xmlns:a16="http://schemas.microsoft.com/office/drawing/2014/main" id="{4D59EBDA-12BF-4800-AD5E-A180EFDFE380}"/>
              </a:ext>
            </a:extLst>
          </p:cNvPr>
          <p:cNvSpPr/>
          <p:nvPr/>
        </p:nvSpPr>
        <p:spPr>
          <a:xfrm>
            <a:off x="10739897" y="3909557"/>
            <a:ext cx="786744" cy="57015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DF60D8EF-9496-4854-84AF-DAE767F8229E}"/>
              </a:ext>
            </a:extLst>
          </p:cNvPr>
          <p:cNvSpPr/>
          <p:nvPr/>
        </p:nvSpPr>
        <p:spPr>
          <a:xfrm>
            <a:off x="4630662" y="4689992"/>
            <a:ext cx="941228" cy="1198271"/>
          </a:xfrm>
          <a:prstGeom prst="rect">
            <a:avLst/>
          </a:prstGeom>
          <a:solidFill>
            <a:schemeClr val="accent4">
              <a:lumMod val="60000"/>
              <a:lumOff val="40000"/>
            </a:schemeClr>
          </a:solidFill>
          <a:ln>
            <a:noFill/>
          </a:ln>
          <a:scene3d>
            <a:camera prst="orthographicFront">
              <a:rot lat="2700000" lon="27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80A05887-575F-42BF-835D-8C092BC252EF}"/>
              </a:ext>
            </a:extLst>
          </p:cNvPr>
          <p:cNvSpPr/>
          <p:nvPr/>
        </p:nvSpPr>
        <p:spPr>
          <a:xfrm>
            <a:off x="4233471" y="4382560"/>
            <a:ext cx="890549" cy="948583"/>
          </a:xfrm>
          <a:prstGeom prst="rect">
            <a:avLst/>
          </a:prstGeom>
          <a:solidFill>
            <a:schemeClr val="bg1"/>
          </a:solidFill>
          <a:ln>
            <a:solidFill>
              <a:schemeClr val="tx1"/>
            </a:solidFill>
          </a:ln>
          <a:scene3d>
            <a:camera prst="orthographicFront">
              <a:rot lat="2700000" lon="27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solidFill>
                  <a:sysClr val="windowText" lastClr="000000"/>
                </a:solidFill>
              </a:rPr>
              <a:t>1</a:t>
            </a:r>
            <a:endParaRPr kumimoji="1" lang="ja-JP" altLang="en-US" dirty="0">
              <a:solidFill>
                <a:sysClr val="windowText" lastClr="000000"/>
              </a:solidFill>
            </a:endParaRPr>
          </a:p>
        </p:txBody>
      </p:sp>
      <p:sp>
        <p:nvSpPr>
          <p:cNvPr id="67" name="正方形/長方形 66">
            <a:extLst>
              <a:ext uri="{FF2B5EF4-FFF2-40B4-BE49-F238E27FC236}">
                <a16:creationId xmlns:a16="http://schemas.microsoft.com/office/drawing/2014/main" id="{334B9764-BD56-403B-BF3E-2CD5067FE43C}"/>
              </a:ext>
            </a:extLst>
          </p:cNvPr>
          <p:cNvSpPr/>
          <p:nvPr/>
        </p:nvSpPr>
        <p:spPr>
          <a:xfrm>
            <a:off x="3880660" y="4373403"/>
            <a:ext cx="890549" cy="948583"/>
          </a:xfrm>
          <a:prstGeom prst="rect">
            <a:avLst/>
          </a:prstGeom>
          <a:solidFill>
            <a:schemeClr val="bg1"/>
          </a:solidFill>
          <a:ln>
            <a:solidFill>
              <a:schemeClr val="tx1"/>
            </a:solidFill>
          </a:ln>
          <a:scene3d>
            <a:camera prst="orthographicFront">
              <a:rot lat="2700000" lon="27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rPr>
              <a:t>0</a:t>
            </a:r>
            <a:endParaRPr kumimoji="1" lang="ja-JP" altLang="en-US" dirty="0">
              <a:solidFill>
                <a:sysClr val="windowText" lastClr="000000"/>
              </a:solidFill>
            </a:endParaRPr>
          </a:p>
        </p:txBody>
      </p:sp>
      <p:sp>
        <p:nvSpPr>
          <p:cNvPr id="66" name="正方形/長方形 65">
            <a:extLst>
              <a:ext uri="{FF2B5EF4-FFF2-40B4-BE49-F238E27FC236}">
                <a16:creationId xmlns:a16="http://schemas.microsoft.com/office/drawing/2014/main" id="{0F1BB222-6AE4-40FE-84BC-D6BAC4C150BF}"/>
              </a:ext>
            </a:extLst>
          </p:cNvPr>
          <p:cNvSpPr/>
          <p:nvPr/>
        </p:nvSpPr>
        <p:spPr>
          <a:xfrm>
            <a:off x="3571104" y="4382560"/>
            <a:ext cx="890549" cy="948583"/>
          </a:xfrm>
          <a:prstGeom prst="rect">
            <a:avLst/>
          </a:prstGeom>
          <a:solidFill>
            <a:schemeClr val="bg1"/>
          </a:solidFill>
          <a:ln>
            <a:solidFill>
              <a:schemeClr val="tx1"/>
            </a:solidFill>
          </a:ln>
          <a:scene3d>
            <a:camera prst="orthographicFront">
              <a:rot lat="2700000" lon="27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solidFill>
                  <a:sysClr val="windowText" lastClr="000000"/>
                </a:solidFill>
              </a:rPr>
              <a:t>1</a:t>
            </a:r>
            <a:endParaRPr kumimoji="1" lang="ja-JP" altLang="en-US" dirty="0">
              <a:solidFill>
                <a:sysClr val="windowText" lastClr="000000"/>
              </a:solidFill>
            </a:endParaRPr>
          </a:p>
        </p:txBody>
      </p:sp>
      <p:sp>
        <p:nvSpPr>
          <p:cNvPr id="61" name="正方形/長方形 60">
            <a:extLst>
              <a:ext uri="{FF2B5EF4-FFF2-40B4-BE49-F238E27FC236}">
                <a16:creationId xmlns:a16="http://schemas.microsoft.com/office/drawing/2014/main" id="{36AA35D5-1D3C-4C55-AE30-C89A888C2135}"/>
              </a:ext>
            </a:extLst>
          </p:cNvPr>
          <p:cNvSpPr/>
          <p:nvPr/>
        </p:nvSpPr>
        <p:spPr>
          <a:xfrm>
            <a:off x="4032610" y="5115016"/>
            <a:ext cx="1401509" cy="83748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DEA550E9-EFC9-4BDE-8904-35549CE61EF5}"/>
              </a:ext>
            </a:extLst>
          </p:cNvPr>
          <p:cNvSpPr/>
          <p:nvPr/>
        </p:nvSpPr>
        <p:spPr>
          <a:xfrm rot="5400000">
            <a:off x="4242842" y="4056017"/>
            <a:ext cx="948583" cy="1401508"/>
          </a:xfrm>
          <a:prstGeom prst="rect">
            <a:avLst/>
          </a:prstGeom>
          <a:solidFill>
            <a:schemeClr val="accent4">
              <a:lumMod val="75000"/>
            </a:schemeClr>
          </a:solidFill>
          <a:ln>
            <a:noFill/>
          </a:ln>
          <a:scene3d>
            <a:camera prst="orthographicFront">
              <a:rot lat="18900000" lon="5400000" rev="2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BA049039-BED4-4487-940F-0538306E00F7}"/>
              </a:ext>
            </a:extLst>
          </p:cNvPr>
          <p:cNvSpPr/>
          <p:nvPr/>
        </p:nvSpPr>
        <p:spPr>
          <a:xfrm>
            <a:off x="3242874" y="4689992"/>
            <a:ext cx="941228" cy="1198271"/>
          </a:xfrm>
          <a:prstGeom prst="rect">
            <a:avLst/>
          </a:prstGeom>
          <a:solidFill>
            <a:schemeClr val="accent4">
              <a:lumMod val="60000"/>
              <a:lumOff val="40000"/>
            </a:schemeClr>
          </a:solidFill>
          <a:ln>
            <a:noFill/>
          </a:ln>
          <a:scene3d>
            <a:camera prst="orthographicFront">
              <a:rot lat="2700000" lon="27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四角形: 角を丸くする 68">
            <a:extLst>
              <a:ext uri="{FF2B5EF4-FFF2-40B4-BE49-F238E27FC236}">
                <a16:creationId xmlns:a16="http://schemas.microsoft.com/office/drawing/2014/main" id="{1AA4F2C3-8E47-4C80-AE88-16E252BAAB35}"/>
              </a:ext>
            </a:extLst>
          </p:cNvPr>
          <p:cNvSpPr/>
          <p:nvPr/>
        </p:nvSpPr>
        <p:spPr>
          <a:xfrm>
            <a:off x="7061816" y="4479713"/>
            <a:ext cx="4770556" cy="1481336"/>
          </a:xfrm>
          <a:prstGeom prst="round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矢印: 左 69">
            <a:extLst>
              <a:ext uri="{FF2B5EF4-FFF2-40B4-BE49-F238E27FC236}">
                <a16:creationId xmlns:a16="http://schemas.microsoft.com/office/drawing/2014/main" id="{CDC933E6-5FA0-4436-8C3E-B79F27C38507}"/>
              </a:ext>
            </a:extLst>
          </p:cNvPr>
          <p:cNvSpPr/>
          <p:nvPr/>
        </p:nvSpPr>
        <p:spPr>
          <a:xfrm>
            <a:off x="5884732" y="4599069"/>
            <a:ext cx="909544" cy="119827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矢印: 左 70">
            <a:extLst>
              <a:ext uri="{FF2B5EF4-FFF2-40B4-BE49-F238E27FC236}">
                <a16:creationId xmlns:a16="http://schemas.microsoft.com/office/drawing/2014/main" id="{C9AF1C6D-EA2B-4C69-A23E-3B5C7FD1F5F0}"/>
              </a:ext>
            </a:extLst>
          </p:cNvPr>
          <p:cNvSpPr/>
          <p:nvPr/>
        </p:nvSpPr>
        <p:spPr>
          <a:xfrm>
            <a:off x="2052010" y="4583940"/>
            <a:ext cx="909544" cy="119827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5B5F3D35-FD90-4E23-8348-74D00EAADD4C}"/>
              </a:ext>
            </a:extLst>
          </p:cNvPr>
          <p:cNvSpPr/>
          <p:nvPr/>
        </p:nvSpPr>
        <p:spPr>
          <a:xfrm>
            <a:off x="838200" y="4649270"/>
            <a:ext cx="890549" cy="9485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solidFill>
                  <a:sysClr val="windowText" lastClr="000000"/>
                </a:solidFill>
              </a:rPr>
              <a:t>1</a:t>
            </a:r>
            <a:endParaRPr kumimoji="1" lang="ja-JP" altLang="en-US" dirty="0">
              <a:solidFill>
                <a:sysClr val="windowText" lastClr="000000"/>
              </a:solidFill>
            </a:endParaRPr>
          </a:p>
        </p:txBody>
      </p:sp>
      <p:sp>
        <p:nvSpPr>
          <p:cNvPr id="73" name="テキスト ボックス 72">
            <a:extLst>
              <a:ext uri="{FF2B5EF4-FFF2-40B4-BE49-F238E27FC236}">
                <a16:creationId xmlns:a16="http://schemas.microsoft.com/office/drawing/2014/main" id="{42ED2542-12E7-4554-A040-71F4EA3C758F}"/>
              </a:ext>
            </a:extLst>
          </p:cNvPr>
          <p:cNvSpPr txBox="1"/>
          <p:nvPr/>
        </p:nvSpPr>
        <p:spPr>
          <a:xfrm>
            <a:off x="8645888" y="1119789"/>
            <a:ext cx="1800493" cy="369332"/>
          </a:xfrm>
          <a:prstGeom prst="rect">
            <a:avLst/>
          </a:prstGeom>
          <a:noFill/>
        </p:spPr>
        <p:txBody>
          <a:bodyPr wrap="none" rtlCol="0">
            <a:spAutoFit/>
          </a:bodyPr>
          <a:lstStyle/>
          <a:p>
            <a:r>
              <a:rPr kumimoji="1" lang="ja-JP" altLang="en-US" dirty="0"/>
              <a:t>①決定木の用意</a:t>
            </a:r>
          </a:p>
        </p:txBody>
      </p:sp>
      <p:sp>
        <p:nvSpPr>
          <p:cNvPr id="74" name="テキスト ボックス 73">
            <a:extLst>
              <a:ext uri="{FF2B5EF4-FFF2-40B4-BE49-F238E27FC236}">
                <a16:creationId xmlns:a16="http://schemas.microsoft.com/office/drawing/2014/main" id="{5C10C1DC-9FA6-4902-B226-F634603B5246}"/>
              </a:ext>
            </a:extLst>
          </p:cNvPr>
          <p:cNvSpPr txBox="1"/>
          <p:nvPr/>
        </p:nvSpPr>
        <p:spPr>
          <a:xfrm>
            <a:off x="8450954" y="6098218"/>
            <a:ext cx="1800493" cy="369332"/>
          </a:xfrm>
          <a:prstGeom prst="rect">
            <a:avLst/>
          </a:prstGeom>
          <a:noFill/>
        </p:spPr>
        <p:txBody>
          <a:bodyPr wrap="none" rtlCol="0">
            <a:spAutoFit/>
          </a:bodyPr>
          <a:lstStyle/>
          <a:p>
            <a:r>
              <a:rPr lang="ja-JP" altLang="en-US" dirty="0"/>
              <a:t>②出力値の用意</a:t>
            </a:r>
            <a:endParaRPr kumimoji="1" lang="ja-JP" altLang="en-US" dirty="0"/>
          </a:p>
        </p:txBody>
      </p:sp>
      <p:sp>
        <p:nvSpPr>
          <p:cNvPr id="75" name="テキスト ボックス 74">
            <a:extLst>
              <a:ext uri="{FF2B5EF4-FFF2-40B4-BE49-F238E27FC236}">
                <a16:creationId xmlns:a16="http://schemas.microsoft.com/office/drawing/2014/main" id="{A7CFBB2E-89BF-4739-8A97-702EB19E90F2}"/>
              </a:ext>
            </a:extLst>
          </p:cNvPr>
          <p:cNvSpPr txBox="1"/>
          <p:nvPr/>
        </p:nvSpPr>
        <p:spPr>
          <a:xfrm>
            <a:off x="3771936" y="6019603"/>
            <a:ext cx="1107996" cy="369332"/>
          </a:xfrm>
          <a:prstGeom prst="rect">
            <a:avLst/>
          </a:prstGeom>
          <a:noFill/>
        </p:spPr>
        <p:txBody>
          <a:bodyPr wrap="none" rtlCol="0">
            <a:spAutoFit/>
          </a:bodyPr>
          <a:lstStyle/>
          <a:p>
            <a:r>
              <a:rPr kumimoji="1" lang="ja-JP" altLang="en-US" dirty="0"/>
              <a:t>③多数決</a:t>
            </a:r>
          </a:p>
        </p:txBody>
      </p:sp>
      <p:sp>
        <p:nvSpPr>
          <p:cNvPr id="76" name="テキスト ボックス 75">
            <a:extLst>
              <a:ext uri="{FF2B5EF4-FFF2-40B4-BE49-F238E27FC236}">
                <a16:creationId xmlns:a16="http://schemas.microsoft.com/office/drawing/2014/main" id="{48641306-23FF-47AE-B622-E2D36CD0BE8E}"/>
              </a:ext>
            </a:extLst>
          </p:cNvPr>
          <p:cNvSpPr txBox="1"/>
          <p:nvPr/>
        </p:nvSpPr>
        <p:spPr>
          <a:xfrm>
            <a:off x="498644" y="6019603"/>
            <a:ext cx="1569660" cy="369332"/>
          </a:xfrm>
          <a:prstGeom prst="rect">
            <a:avLst/>
          </a:prstGeom>
          <a:noFill/>
        </p:spPr>
        <p:txBody>
          <a:bodyPr wrap="none" rtlCol="0">
            <a:spAutoFit/>
          </a:bodyPr>
          <a:lstStyle/>
          <a:p>
            <a:r>
              <a:rPr lang="ja-JP" altLang="en-US" dirty="0"/>
              <a:t>④</a:t>
            </a:r>
            <a:r>
              <a:rPr kumimoji="1" lang="ja-JP" altLang="en-US" dirty="0"/>
              <a:t>結果の出力</a:t>
            </a:r>
          </a:p>
        </p:txBody>
      </p:sp>
      <p:sp>
        <p:nvSpPr>
          <p:cNvPr id="77" name="正方形/長方形 76">
            <a:extLst>
              <a:ext uri="{FF2B5EF4-FFF2-40B4-BE49-F238E27FC236}">
                <a16:creationId xmlns:a16="http://schemas.microsoft.com/office/drawing/2014/main" id="{757718A0-C3F6-4431-9BE6-CAAFBD4C596F}"/>
              </a:ext>
            </a:extLst>
          </p:cNvPr>
          <p:cNvSpPr/>
          <p:nvPr/>
        </p:nvSpPr>
        <p:spPr>
          <a:xfrm>
            <a:off x="6368995" y="962108"/>
            <a:ext cx="5716988" cy="29209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0456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正方形/長方形 64">
            <a:extLst>
              <a:ext uri="{FF2B5EF4-FFF2-40B4-BE49-F238E27FC236}">
                <a16:creationId xmlns:a16="http://schemas.microsoft.com/office/drawing/2014/main" id="{04C976C6-EBCF-4B59-991B-33FCE6A8B741}"/>
              </a:ext>
            </a:extLst>
          </p:cNvPr>
          <p:cNvSpPr/>
          <p:nvPr/>
        </p:nvSpPr>
        <p:spPr>
          <a:xfrm>
            <a:off x="3392356" y="4637350"/>
            <a:ext cx="1401510" cy="83748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D58E6B2-8BDF-4635-8800-389E276D5B98}"/>
              </a:ext>
            </a:extLst>
          </p:cNvPr>
          <p:cNvSpPr>
            <a:spLocks noGrp="1"/>
          </p:cNvSpPr>
          <p:nvPr>
            <p:ph type="title"/>
          </p:nvPr>
        </p:nvSpPr>
        <p:spPr/>
        <p:txBody>
          <a:bodyPr/>
          <a:lstStyle/>
          <a:p>
            <a:r>
              <a:rPr kumimoji="1" lang="ja-JP" altLang="en-US" dirty="0"/>
              <a:t>ランダムフォレスト</a:t>
            </a:r>
          </a:p>
        </p:txBody>
      </p:sp>
      <p:sp>
        <p:nvSpPr>
          <p:cNvPr id="3" name="コンテンツ プレースホルダー 2">
            <a:extLst>
              <a:ext uri="{FF2B5EF4-FFF2-40B4-BE49-F238E27FC236}">
                <a16:creationId xmlns:a16="http://schemas.microsoft.com/office/drawing/2014/main" id="{FDC54903-2CDD-42CE-BF72-3424D8A62982}"/>
              </a:ext>
            </a:extLst>
          </p:cNvPr>
          <p:cNvSpPr>
            <a:spLocks noGrp="1"/>
          </p:cNvSpPr>
          <p:nvPr>
            <p:ph idx="1"/>
          </p:nvPr>
        </p:nvSpPr>
        <p:spPr/>
        <p:txBody>
          <a:bodyPr/>
          <a:lstStyle/>
          <a:p>
            <a:pPr marL="0" indent="0">
              <a:buNone/>
            </a:pPr>
            <a:r>
              <a:rPr kumimoji="1" lang="ja-JP" altLang="en-US" dirty="0"/>
              <a:t>①複数作成した決定木を用意する</a:t>
            </a:r>
            <a:endParaRPr kumimoji="1" lang="en-US" altLang="ja-JP" dirty="0"/>
          </a:p>
          <a:p>
            <a:pPr marL="0" indent="0">
              <a:buNone/>
            </a:pPr>
            <a:r>
              <a:rPr lang="ja-JP" altLang="en-US" dirty="0">
                <a:solidFill>
                  <a:srgbClr val="FF0000"/>
                </a:solidFill>
              </a:rPr>
              <a:t>②各決定木の出力値を集める</a:t>
            </a:r>
            <a:endParaRPr lang="en-US" altLang="ja-JP" dirty="0">
              <a:solidFill>
                <a:srgbClr val="FF0000"/>
              </a:solidFill>
            </a:endParaRPr>
          </a:p>
          <a:p>
            <a:pPr marL="0" indent="0">
              <a:buNone/>
            </a:pPr>
            <a:r>
              <a:rPr kumimoji="1" lang="ja-JP" altLang="en-US" dirty="0"/>
              <a:t>③出力値の多数決を行う</a:t>
            </a:r>
            <a:endParaRPr kumimoji="1" lang="en-US" altLang="ja-JP" dirty="0"/>
          </a:p>
          <a:p>
            <a:pPr marL="0" indent="0">
              <a:buNone/>
            </a:pPr>
            <a:r>
              <a:rPr lang="ja-JP" altLang="en-US" dirty="0"/>
              <a:t>④多数決で採決された結果を出力</a:t>
            </a:r>
            <a:endParaRPr kumimoji="1" lang="ja-JP" altLang="en-US" dirty="0"/>
          </a:p>
        </p:txBody>
      </p:sp>
      <p:grpSp>
        <p:nvGrpSpPr>
          <p:cNvPr id="4" name="グループ化 3">
            <a:extLst>
              <a:ext uri="{FF2B5EF4-FFF2-40B4-BE49-F238E27FC236}">
                <a16:creationId xmlns:a16="http://schemas.microsoft.com/office/drawing/2014/main" id="{BBE10688-AB6E-45A5-834B-4A4C11B89CFC}"/>
              </a:ext>
            </a:extLst>
          </p:cNvPr>
          <p:cNvGrpSpPr/>
          <p:nvPr/>
        </p:nvGrpSpPr>
        <p:grpSpPr>
          <a:xfrm>
            <a:off x="6471757" y="1626937"/>
            <a:ext cx="1966861" cy="2163548"/>
            <a:chOff x="3540808" y="464322"/>
            <a:chExt cx="3461045" cy="3807151"/>
          </a:xfrm>
        </p:grpSpPr>
        <p:grpSp>
          <p:nvGrpSpPr>
            <p:cNvPr id="5" name="グループ化 4">
              <a:extLst>
                <a:ext uri="{FF2B5EF4-FFF2-40B4-BE49-F238E27FC236}">
                  <a16:creationId xmlns:a16="http://schemas.microsoft.com/office/drawing/2014/main" id="{A51CBCF7-9737-40A8-AE3B-5484460691B2}"/>
                </a:ext>
              </a:extLst>
            </p:cNvPr>
            <p:cNvGrpSpPr/>
            <p:nvPr/>
          </p:nvGrpSpPr>
          <p:grpSpPr>
            <a:xfrm>
              <a:off x="5271330" y="464322"/>
              <a:ext cx="1384418" cy="1038314"/>
              <a:chOff x="1410056" y="576841"/>
              <a:chExt cx="1384418" cy="1038314"/>
            </a:xfrm>
          </p:grpSpPr>
          <p:cxnSp>
            <p:nvCxnSpPr>
              <p:cNvPr id="18" name="直線コネクタ 17">
                <a:extLst>
                  <a:ext uri="{FF2B5EF4-FFF2-40B4-BE49-F238E27FC236}">
                    <a16:creationId xmlns:a16="http://schemas.microsoft.com/office/drawing/2014/main" id="{44E8FEDF-8350-45CA-8AFE-B9661970276C}"/>
                  </a:ext>
                </a:extLst>
              </p:cNvPr>
              <p:cNvCxnSpPr/>
              <p:nvPr/>
            </p:nvCxnSpPr>
            <p:spPr>
              <a:xfrm flipV="1">
                <a:off x="1410056" y="922946"/>
                <a:ext cx="692209" cy="692209"/>
              </a:xfrm>
              <a:prstGeom prst="line">
                <a:avLst/>
              </a:prstGeom>
            </p:spPr>
            <p:style>
              <a:lnRef idx="1">
                <a:schemeClr val="dk1"/>
              </a:lnRef>
              <a:fillRef idx="0">
                <a:schemeClr val="dk1"/>
              </a:fillRef>
              <a:effectRef idx="0">
                <a:schemeClr val="dk1"/>
              </a:effectRef>
              <a:fontRef idx="minor">
                <a:schemeClr val="tx1"/>
              </a:fontRef>
            </p:style>
          </p:cxnSp>
          <p:cxnSp>
            <p:nvCxnSpPr>
              <p:cNvPr id="19" name="直線コネクタ 18">
                <a:extLst>
                  <a:ext uri="{FF2B5EF4-FFF2-40B4-BE49-F238E27FC236}">
                    <a16:creationId xmlns:a16="http://schemas.microsoft.com/office/drawing/2014/main" id="{6B7BBC8B-6BD7-4161-AF58-A070D7CF21D3}"/>
                  </a:ext>
                </a:extLst>
              </p:cNvPr>
              <p:cNvCxnSpPr>
                <a:cxnSpLocks/>
              </p:cNvCxnSpPr>
              <p:nvPr/>
            </p:nvCxnSpPr>
            <p:spPr>
              <a:xfrm flipH="1" flipV="1">
                <a:off x="2102265" y="922946"/>
                <a:ext cx="692209" cy="692209"/>
              </a:xfrm>
              <a:prstGeom prst="line">
                <a:avLst/>
              </a:prstGeom>
            </p:spPr>
            <p:style>
              <a:lnRef idx="1">
                <a:schemeClr val="dk1"/>
              </a:lnRef>
              <a:fillRef idx="0">
                <a:schemeClr val="dk1"/>
              </a:fillRef>
              <a:effectRef idx="0">
                <a:schemeClr val="dk1"/>
              </a:effectRef>
              <a:fontRef idx="minor">
                <a:schemeClr val="tx1"/>
              </a:fontRef>
            </p:style>
          </p:cxnSp>
          <p:sp>
            <p:nvSpPr>
              <p:cNvPr id="20" name="楕円 19">
                <a:extLst>
                  <a:ext uri="{FF2B5EF4-FFF2-40B4-BE49-F238E27FC236}">
                    <a16:creationId xmlns:a16="http://schemas.microsoft.com/office/drawing/2014/main" id="{7DE06639-C711-4A2F-9881-41F7E49C61E3}"/>
                  </a:ext>
                </a:extLst>
              </p:cNvPr>
              <p:cNvSpPr/>
              <p:nvPr/>
            </p:nvSpPr>
            <p:spPr>
              <a:xfrm>
                <a:off x="1756160" y="576841"/>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5B914FDD-AC18-4680-8C81-E4F836FB9E9E}"/>
                </a:ext>
              </a:extLst>
            </p:cNvPr>
            <p:cNvGrpSpPr/>
            <p:nvPr/>
          </p:nvGrpSpPr>
          <p:grpSpPr>
            <a:xfrm>
              <a:off x="4579121" y="1502636"/>
              <a:ext cx="1384418" cy="1038314"/>
              <a:chOff x="1410056" y="576841"/>
              <a:chExt cx="1384418" cy="1038314"/>
            </a:xfrm>
          </p:grpSpPr>
          <p:cxnSp>
            <p:nvCxnSpPr>
              <p:cNvPr id="15" name="直線コネクタ 14">
                <a:extLst>
                  <a:ext uri="{FF2B5EF4-FFF2-40B4-BE49-F238E27FC236}">
                    <a16:creationId xmlns:a16="http://schemas.microsoft.com/office/drawing/2014/main" id="{2F7DE1A0-5E29-49FA-A6F6-BBF5CB4743D7}"/>
                  </a:ext>
                </a:extLst>
              </p:cNvPr>
              <p:cNvCxnSpPr/>
              <p:nvPr/>
            </p:nvCxnSpPr>
            <p:spPr>
              <a:xfrm flipV="1">
                <a:off x="1410056" y="922946"/>
                <a:ext cx="692209" cy="692209"/>
              </a:xfrm>
              <a:prstGeom prst="line">
                <a:avLst/>
              </a:prstGeom>
            </p:spPr>
            <p:style>
              <a:lnRef idx="1">
                <a:schemeClr val="dk1"/>
              </a:lnRef>
              <a:fillRef idx="0">
                <a:schemeClr val="dk1"/>
              </a:fillRef>
              <a:effectRef idx="0">
                <a:schemeClr val="dk1"/>
              </a:effectRef>
              <a:fontRef idx="minor">
                <a:schemeClr val="tx1"/>
              </a:fontRef>
            </p:style>
          </p:cxnSp>
          <p:cxnSp>
            <p:nvCxnSpPr>
              <p:cNvPr id="16" name="直線コネクタ 15">
                <a:extLst>
                  <a:ext uri="{FF2B5EF4-FFF2-40B4-BE49-F238E27FC236}">
                    <a16:creationId xmlns:a16="http://schemas.microsoft.com/office/drawing/2014/main" id="{96E12986-B03D-41A4-9FCD-46A01EF005D0}"/>
                  </a:ext>
                </a:extLst>
              </p:cNvPr>
              <p:cNvCxnSpPr>
                <a:cxnSpLocks/>
              </p:cNvCxnSpPr>
              <p:nvPr/>
            </p:nvCxnSpPr>
            <p:spPr>
              <a:xfrm flipH="1" flipV="1">
                <a:off x="2102265" y="922946"/>
                <a:ext cx="692209" cy="692209"/>
              </a:xfrm>
              <a:prstGeom prst="line">
                <a:avLst/>
              </a:prstGeom>
            </p:spPr>
            <p:style>
              <a:lnRef idx="1">
                <a:schemeClr val="dk1"/>
              </a:lnRef>
              <a:fillRef idx="0">
                <a:schemeClr val="dk1"/>
              </a:fillRef>
              <a:effectRef idx="0">
                <a:schemeClr val="dk1"/>
              </a:effectRef>
              <a:fontRef idx="minor">
                <a:schemeClr val="tx1"/>
              </a:fontRef>
            </p:style>
          </p:cxnSp>
          <p:sp>
            <p:nvSpPr>
              <p:cNvPr id="17" name="楕円 16">
                <a:extLst>
                  <a:ext uri="{FF2B5EF4-FFF2-40B4-BE49-F238E27FC236}">
                    <a16:creationId xmlns:a16="http://schemas.microsoft.com/office/drawing/2014/main" id="{A280BE74-89C3-42B6-AF85-FC83834A0ADE}"/>
                  </a:ext>
                </a:extLst>
              </p:cNvPr>
              <p:cNvSpPr/>
              <p:nvPr/>
            </p:nvSpPr>
            <p:spPr>
              <a:xfrm>
                <a:off x="1756160" y="576841"/>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5A98046F-9AC0-46F9-85B8-386AD7F1139A}"/>
                </a:ext>
              </a:extLst>
            </p:cNvPr>
            <p:cNvGrpSpPr/>
            <p:nvPr/>
          </p:nvGrpSpPr>
          <p:grpSpPr>
            <a:xfrm>
              <a:off x="3886912" y="2540950"/>
              <a:ext cx="1384418" cy="1038314"/>
              <a:chOff x="1410056" y="576841"/>
              <a:chExt cx="1384418" cy="1038314"/>
            </a:xfrm>
          </p:grpSpPr>
          <p:cxnSp>
            <p:nvCxnSpPr>
              <p:cNvPr id="12" name="直線コネクタ 11">
                <a:extLst>
                  <a:ext uri="{FF2B5EF4-FFF2-40B4-BE49-F238E27FC236}">
                    <a16:creationId xmlns:a16="http://schemas.microsoft.com/office/drawing/2014/main" id="{9AC7DB4C-8B45-48D4-B560-8173AB594F1B}"/>
                  </a:ext>
                </a:extLst>
              </p:cNvPr>
              <p:cNvCxnSpPr/>
              <p:nvPr/>
            </p:nvCxnSpPr>
            <p:spPr>
              <a:xfrm flipV="1">
                <a:off x="1410056" y="922946"/>
                <a:ext cx="692209" cy="692209"/>
              </a:xfrm>
              <a:prstGeom prst="line">
                <a:avLst/>
              </a:prstGeom>
            </p:spPr>
            <p:style>
              <a:lnRef idx="1">
                <a:schemeClr val="dk1"/>
              </a:lnRef>
              <a:fillRef idx="0">
                <a:schemeClr val="dk1"/>
              </a:fillRef>
              <a:effectRef idx="0">
                <a:schemeClr val="dk1"/>
              </a:effectRef>
              <a:fontRef idx="minor">
                <a:schemeClr val="tx1"/>
              </a:fontRef>
            </p:style>
          </p:cxnSp>
          <p:cxnSp>
            <p:nvCxnSpPr>
              <p:cNvPr id="13" name="直線コネクタ 12">
                <a:extLst>
                  <a:ext uri="{FF2B5EF4-FFF2-40B4-BE49-F238E27FC236}">
                    <a16:creationId xmlns:a16="http://schemas.microsoft.com/office/drawing/2014/main" id="{FB5DDF09-7BE6-46A0-B4E9-8CDC27E57B60}"/>
                  </a:ext>
                </a:extLst>
              </p:cNvPr>
              <p:cNvCxnSpPr>
                <a:cxnSpLocks/>
              </p:cNvCxnSpPr>
              <p:nvPr/>
            </p:nvCxnSpPr>
            <p:spPr>
              <a:xfrm flipH="1" flipV="1">
                <a:off x="2102265" y="922946"/>
                <a:ext cx="692209" cy="692209"/>
              </a:xfrm>
              <a:prstGeom prst="line">
                <a:avLst/>
              </a:prstGeom>
            </p:spPr>
            <p:style>
              <a:lnRef idx="1">
                <a:schemeClr val="dk1"/>
              </a:lnRef>
              <a:fillRef idx="0">
                <a:schemeClr val="dk1"/>
              </a:fillRef>
              <a:effectRef idx="0">
                <a:schemeClr val="dk1"/>
              </a:effectRef>
              <a:fontRef idx="minor">
                <a:schemeClr val="tx1"/>
              </a:fontRef>
            </p:style>
          </p:cxnSp>
          <p:sp>
            <p:nvSpPr>
              <p:cNvPr id="14" name="楕円 13">
                <a:extLst>
                  <a:ext uri="{FF2B5EF4-FFF2-40B4-BE49-F238E27FC236}">
                    <a16:creationId xmlns:a16="http://schemas.microsoft.com/office/drawing/2014/main" id="{3A5C69AF-A563-461F-812F-2DF135238621}"/>
                  </a:ext>
                </a:extLst>
              </p:cNvPr>
              <p:cNvSpPr/>
              <p:nvPr/>
            </p:nvSpPr>
            <p:spPr>
              <a:xfrm>
                <a:off x="1756160" y="576841"/>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楕円 7">
              <a:extLst>
                <a:ext uri="{FF2B5EF4-FFF2-40B4-BE49-F238E27FC236}">
                  <a16:creationId xmlns:a16="http://schemas.microsoft.com/office/drawing/2014/main" id="{49121D65-5696-46C0-A527-32032498E475}"/>
                </a:ext>
              </a:extLst>
            </p:cNvPr>
            <p:cNvSpPr/>
            <p:nvPr/>
          </p:nvSpPr>
          <p:spPr>
            <a:xfrm>
              <a:off x="3540808" y="3579264"/>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8343B7D9-AF6B-4952-8E0A-10490E12D13B}"/>
                </a:ext>
              </a:extLst>
            </p:cNvPr>
            <p:cNvSpPr/>
            <p:nvPr/>
          </p:nvSpPr>
          <p:spPr>
            <a:xfrm>
              <a:off x="4925225" y="3579263"/>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6B0C8FDD-4503-41BD-A598-1D79388E040C}"/>
                </a:ext>
              </a:extLst>
            </p:cNvPr>
            <p:cNvSpPr/>
            <p:nvPr/>
          </p:nvSpPr>
          <p:spPr>
            <a:xfrm>
              <a:off x="5617433" y="2540949"/>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2A34ACBF-18CB-4788-B69F-1FE5D77F0D57}"/>
                </a:ext>
              </a:extLst>
            </p:cNvPr>
            <p:cNvSpPr/>
            <p:nvPr/>
          </p:nvSpPr>
          <p:spPr>
            <a:xfrm>
              <a:off x="6309644" y="1502635"/>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a:extLst>
              <a:ext uri="{FF2B5EF4-FFF2-40B4-BE49-F238E27FC236}">
                <a16:creationId xmlns:a16="http://schemas.microsoft.com/office/drawing/2014/main" id="{BC3887D5-22F4-486F-A91E-96E8E81CDC7A}"/>
              </a:ext>
            </a:extLst>
          </p:cNvPr>
          <p:cNvGrpSpPr/>
          <p:nvPr/>
        </p:nvGrpSpPr>
        <p:grpSpPr>
          <a:xfrm>
            <a:off x="8571465" y="1626937"/>
            <a:ext cx="1559474" cy="2157111"/>
            <a:chOff x="6215639" y="517020"/>
            <a:chExt cx="2768838" cy="3829939"/>
          </a:xfrm>
        </p:grpSpPr>
        <p:grpSp>
          <p:nvGrpSpPr>
            <p:cNvPr id="22" name="グループ化 21">
              <a:extLst>
                <a:ext uri="{FF2B5EF4-FFF2-40B4-BE49-F238E27FC236}">
                  <a16:creationId xmlns:a16="http://schemas.microsoft.com/office/drawing/2014/main" id="{6A00DCB1-37E2-4403-88B0-BDB9F101BC71}"/>
                </a:ext>
              </a:extLst>
            </p:cNvPr>
            <p:cNvGrpSpPr/>
            <p:nvPr/>
          </p:nvGrpSpPr>
          <p:grpSpPr>
            <a:xfrm>
              <a:off x="7253955" y="517020"/>
              <a:ext cx="1384418" cy="1038314"/>
              <a:chOff x="1410056" y="576841"/>
              <a:chExt cx="1384418" cy="1038314"/>
            </a:xfrm>
          </p:grpSpPr>
          <p:cxnSp>
            <p:nvCxnSpPr>
              <p:cNvPr id="35" name="直線コネクタ 34">
                <a:extLst>
                  <a:ext uri="{FF2B5EF4-FFF2-40B4-BE49-F238E27FC236}">
                    <a16:creationId xmlns:a16="http://schemas.microsoft.com/office/drawing/2014/main" id="{118B2BD2-30B9-4324-A2B9-A201C9FC591C}"/>
                  </a:ext>
                </a:extLst>
              </p:cNvPr>
              <p:cNvCxnSpPr/>
              <p:nvPr/>
            </p:nvCxnSpPr>
            <p:spPr>
              <a:xfrm flipV="1">
                <a:off x="1410056" y="922946"/>
                <a:ext cx="692209" cy="692209"/>
              </a:xfrm>
              <a:prstGeom prst="line">
                <a:avLst/>
              </a:prstGeom>
            </p:spPr>
            <p:style>
              <a:lnRef idx="1">
                <a:schemeClr val="dk1"/>
              </a:lnRef>
              <a:fillRef idx="0">
                <a:schemeClr val="dk1"/>
              </a:fillRef>
              <a:effectRef idx="0">
                <a:schemeClr val="dk1"/>
              </a:effectRef>
              <a:fontRef idx="minor">
                <a:schemeClr val="tx1"/>
              </a:fontRef>
            </p:style>
          </p:cxnSp>
          <p:cxnSp>
            <p:nvCxnSpPr>
              <p:cNvPr id="36" name="直線コネクタ 35">
                <a:extLst>
                  <a:ext uri="{FF2B5EF4-FFF2-40B4-BE49-F238E27FC236}">
                    <a16:creationId xmlns:a16="http://schemas.microsoft.com/office/drawing/2014/main" id="{3B7FEAF9-5A00-450E-B1D2-64CD60E41B0B}"/>
                  </a:ext>
                </a:extLst>
              </p:cNvPr>
              <p:cNvCxnSpPr>
                <a:cxnSpLocks/>
              </p:cNvCxnSpPr>
              <p:nvPr/>
            </p:nvCxnSpPr>
            <p:spPr>
              <a:xfrm flipH="1" flipV="1">
                <a:off x="2102265" y="922946"/>
                <a:ext cx="692209" cy="692209"/>
              </a:xfrm>
              <a:prstGeom prst="line">
                <a:avLst/>
              </a:prstGeom>
            </p:spPr>
            <p:style>
              <a:lnRef idx="1">
                <a:schemeClr val="dk1"/>
              </a:lnRef>
              <a:fillRef idx="0">
                <a:schemeClr val="dk1"/>
              </a:fillRef>
              <a:effectRef idx="0">
                <a:schemeClr val="dk1"/>
              </a:effectRef>
              <a:fontRef idx="minor">
                <a:schemeClr val="tx1"/>
              </a:fontRef>
            </p:style>
          </p:cxnSp>
          <p:sp>
            <p:nvSpPr>
              <p:cNvPr id="37" name="楕円 36">
                <a:extLst>
                  <a:ext uri="{FF2B5EF4-FFF2-40B4-BE49-F238E27FC236}">
                    <a16:creationId xmlns:a16="http://schemas.microsoft.com/office/drawing/2014/main" id="{8D216D2D-6021-49C1-90DC-98812DE48DB4}"/>
                  </a:ext>
                </a:extLst>
              </p:cNvPr>
              <p:cNvSpPr/>
              <p:nvPr/>
            </p:nvSpPr>
            <p:spPr>
              <a:xfrm>
                <a:off x="1756160" y="576841"/>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06EB8E15-1923-446A-A8A7-97D3AEADFBC6}"/>
                </a:ext>
              </a:extLst>
            </p:cNvPr>
            <p:cNvGrpSpPr/>
            <p:nvPr/>
          </p:nvGrpSpPr>
          <p:grpSpPr>
            <a:xfrm>
              <a:off x="6561744" y="1555334"/>
              <a:ext cx="1384418" cy="1038314"/>
              <a:chOff x="1410056" y="576841"/>
              <a:chExt cx="1384418" cy="1038314"/>
            </a:xfrm>
          </p:grpSpPr>
          <p:cxnSp>
            <p:nvCxnSpPr>
              <p:cNvPr id="32" name="直線コネクタ 31">
                <a:extLst>
                  <a:ext uri="{FF2B5EF4-FFF2-40B4-BE49-F238E27FC236}">
                    <a16:creationId xmlns:a16="http://schemas.microsoft.com/office/drawing/2014/main" id="{C9C10C1E-CC15-4C9D-920B-D9C91C170FA5}"/>
                  </a:ext>
                </a:extLst>
              </p:cNvPr>
              <p:cNvCxnSpPr/>
              <p:nvPr/>
            </p:nvCxnSpPr>
            <p:spPr>
              <a:xfrm flipV="1">
                <a:off x="1410056" y="922946"/>
                <a:ext cx="692209" cy="692209"/>
              </a:xfrm>
              <a:prstGeom prst="line">
                <a:avLst/>
              </a:prstGeom>
            </p:spPr>
            <p:style>
              <a:lnRef idx="1">
                <a:schemeClr val="dk1"/>
              </a:lnRef>
              <a:fillRef idx="0">
                <a:schemeClr val="dk1"/>
              </a:fillRef>
              <a:effectRef idx="0">
                <a:schemeClr val="dk1"/>
              </a:effectRef>
              <a:fontRef idx="minor">
                <a:schemeClr val="tx1"/>
              </a:fontRef>
            </p:style>
          </p:cxnSp>
          <p:cxnSp>
            <p:nvCxnSpPr>
              <p:cNvPr id="33" name="直線コネクタ 32">
                <a:extLst>
                  <a:ext uri="{FF2B5EF4-FFF2-40B4-BE49-F238E27FC236}">
                    <a16:creationId xmlns:a16="http://schemas.microsoft.com/office/drawing/2014/main" id="{64E08A49-A83C-4E33-B3B7-4F3372D0015F}"/>
                  </a:ext>
                </a:extLst>
              </p:cNvPr>
              <p:cNvCxnSpPr>
                <a:cxnSpLocks/>
              </p:cNvCxnSpPr>
              <p:nvPr/>
            </p:nvCxnSpPr>
            <p:spPr>
              <a:xfrm flipH="1" flipV="1">
                <a:off x="2102265" y="922946"/>
                <a:ext cx="692209" cy="692209"/>
              </a:xfrm>
              <a:prstGeom prst="line">
                <a:avLst/>
              </a:prstGeom>
            </p:spPr>
            <p:style>
              <a:lnRef idx="1">
                <a:schemeClr val="dk1"/>
              </a:lnRef>
              <a:fillRef idx="0">
                <a:schemeClr val="dk1"/>
              </a:fillRef>
              <a:effectRef idx="0">
                <a:schemeClr val="dk1"/>
              </a:effectRef>
              <a:fontRef idx="minor">
                <a:schemeClr val="tx1"/>
              </a:fontRef>
            </p:style>
          </p:cxnSp>
          <p:sp>
            <p:nvSpPr>
              <p:cNvPr id="34" name="楕円 33">
                <a:extLst>
                  <a:ext uri="{FF2B5EF4-FFF2-40B4-BE49-F238E27FC236}">
                    <a16:creationId xmlns:a16="http://schemas.microsoft.com/office/drawing/2014/main" id="{2B593240-A403-420E-8715-2F6817EF2A07}"/>
                  </a:ext>
                </a:extLst>
              </p:cNvPr>
              <p:cNvSpPr/>
              <p:nvPr/>
            </p:nvSpPr>
            <p:spPr>
              <a:xfrm>
                <a:off x="1756160" y="576841"/>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C9399366-442F-4B83-A62A-55E6640F665F}"/>
                </a:ext>
              </a:extLst>
            </p:cNvPr>
            <p:cNvGrpSpPr/>
            <p:nvPr/>
          </p:nvGrpSpPr>
          <p:grpSpPr>
            <a:xfrm>
              <a:off x="7253955" y="2605042"/>
              <a:ext cx="1384418" cy="1038314"/>
              <a:chOff x="1410056" y="576841"/>
              <a:chExt cx="1384418" cy="1038314"/>
            </a:xfrm>
          </p:grpSpPr>
          <p:cxnSp>
            <p:nvCxnSpPr>
              <p:cNvPr id="29" name="直線コネクタ 28">
                <a:extLst>
                  <a:ext uri="{FF2B5EF4-FFF2-40B4-BE49-F238E27FC236}">
                    <a16:creationId xmlns:a16="http://schemas.microsoft.com/office/drawing/2014/main" id="{4A69C02C-846C-4025-A94F-25CCD8D4DB2D}"/>
                  </a:ext>
                </a:extLst>
              </p:cNvPr>
              <p:cNvCxnSpPr/>
              <p:nvPr/>
            </p:nvCxnSpPr>
            <p:spPr>
              <a:xfrm flipV="1">
                <a:off x="1410056" y="922946"/>
                <a:ext cx="692209" cy="692209"/>
              </a:xfrm>
              <a:prstGeom prst="line">
                <a:avLst/>
              </a:prstGeom>
            </p:spPr>
            <p:style>
              <a:lnRef idx="1">
                <a:schemeClr val="dk1"/>
              </a:lnRef>
              <a:fillRef idx="0">
                <a:schemeClr val="dk1"/>
              </a:fillRef>
              <a:effectRef idx="0">
                <a:schemeClr val="dk1"/>
              </a:effectRef>
              <a:fontRef idx="minor">
                <a:schemeClr val="tx1"/>
              </a:fontRef>
            </p:style>
          </p:cxnSp>
          <p:cxnSp>
            <p:nvCxnSpPr>
              <p:cNvPr id="30" name="直線コネクタ 29">
                <a:extLst>
                  <a:ext uri="{FF2B5EF4-FFF2-40B4-BE49-F238E27FC236}">
                    <a16:creationId xmlns:a16="http://schemas.microsoft.com/office/drawing/2014/main" id="{1C4076B9-1690-4BDA-AD6D-ED0F68D91D29}"/>
                  </a:ext>
                </a:extLst>
              </p:cNvPr>
              <p:cNvCxnSpPr>
                <a:cxnSpLocks/>
              </p:cNvCxnSpPr>
              <p:nvPr/>
            </p:nvCxnSpPr>
            <p:spPr>
              <a:xfrm flipH="1" flipV="1">
                <a:off x="2102265" y="922946"/>
                <a:ext cx="692209" cy="692209"/>
              </a:xfrm>
              <a:prstGeom prst="line">
                <a:avLst/>
              </a:prstGeom>
            </p:spPr>
            <p:style>
              <a:lnRef idx="1">
                <a:schemeClr val="dk1"/>
              </a:lnRef>
              <a:fillRef idx="0">
                <a:schemeClr val="dk1"/>
              </a:fillRef>
              <a:effectRef idx="0">
                <a:schemeClr val="dk1"/>
              </a:effectRef>
              <a:fontRef idx="minor">
                <a:schemeClr val="tx1"/>
              </a:fontRef>
            </p:style>
          </p:cxnSp>
          <p:sp>
            <p:nvSpPr>
              <p:cNvPr id="31" name="楕円 30">
                <a:extLst>
                  <a:ext uri="{FF2B5EF4-FFF2-40B4-BE49-F238E27FC236}">
                    <a16:creationId xmlns:a16="http://schemas.microsoft.com/office/drawing/2014/main" id="{9F37A44C-C793-4E7E-8E51-92B39A854D84}"/>
                  </a:ext>
                </a:extLst>
              </p:cNvPr>
              <p:cNvSpPr/>
              <p:nvPr/>
            </p:nvSpPr>
            <p:spPr>
              <a:xfrm>
                <a:off x="1756160" y="576841"/>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楕円 24">
              <a:extLst>
                <a:ext uri="{FF2B5EF4-FFF2-40B4-BE49-F238E27FC236}">
                  <a16:creationId xmlns:a16="http://schemas.microsoft.com/office/drawing/2014/main" id="{E16448AA-20CC-4E7C-95CB-26C2A59F7D66}"/>
                </a:ext>
              </a:extLst>
            </p:cNvPr>
            <p:cNvSpPr/>
            <p:nvPr/>
          </p:nvSpPr>
          <p:spPr>
            <a:xfrm>
              <a:off x="6215639" y="2593647"/>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楕円 25">
              <a:extLst>
                <a:ext uri="{FF2B5EF4-FFF2-40B4-BE49-F238E27FC236}">
                  <a16:creationId xmlns:a16="http://schemas.microsoft.com/office/drawing/2014/main" id="{416453F0-3CD7-4F57-B81A-6CD24C57F407}"/>
                </a:ext>
              </a:extLst>
            </p:cNvPr>
            <p:cNvSpPr/>
            <p:nvPr/>
          </p:nvSpPr>
          <p:spPr>
            <a:xfrm>
              <a:off x="8292268" y="3643356"/>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楕円 26">
              <a:extLst>
                <a:ext uri="{FF2B5EF4-FFF2-40B4-BE49-F238E27FC236}">
                  <a16:creationId xmlns:a16="http://schemas.microsoft.com/office/drawing/2014/main" id="{96AB0D69-E809-4664-9D59-6C7CD69F691D}"/>
                </a:ext>
              </a:extLst>
            </p:cNvPr>
            <p:cNvSpPr/>
            <p:nvPr/>
          </p:nvSpPr>
          <p:spPr>
            <a:xfrm>
              <a:off x="6907848" y="3654750"/>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楕円 27">
              <a:extLst>
                <a:ext uri="{FF2B5EF4-FFF2-40B4-BE49-F238E27FC236}">
                  <a16:creationId xmlns:a16="http://schemas.microsoft.com/office/drawing/2014/main" id="{F9C499DB-F7FE-4122-804D-23B8BAD31E43}"/>
                </a:ext>
              </a:extLst>
            </p:cNvPr>
            <p:cNvSpPr/>
            <p:nvPr/>
          </p:nvSpPr>
          <p:spPr>
            <a:xfrm>
              <a:off x="8292266" y="1555334"/>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38" name="グループ化 37">
            <a:extLst>
              <a:ext uri="{FF2B5EF4-FFF2-40B4-BE49-F238E27FC236}">
                <a16:creationId xmlns:a16="http://schemas.microsoft.com/office/drawing/2014/main" id="{D1E6C204-BB7C-4D69-B590-EC1E0BE24900}"/>
              </a:ext>
            </a:extLst>
          </p:cNvPr>
          <p:cNvGrpSpPr/>
          <p:nvPr/>
        </p:nvGrpSpPr>
        <p:grpSpPr>
          <a:xfrm flipH="1">
            <a:off x="10338143" y="1626937"/>
            <a:ext cx="1564128" cy="2163548"/>
            <a:chOff x="6215639" y="517020"/>
            <a:chExt cx="2768838" cy="3829939"/>
          </a:xfrm>
        </p:grpSpPr>
        <p:grpSp>
          <p:nvGrpSpPr>
            <p:cNvPr id="39" name="グループ化 38">
              <a:extLst>
                <a:ext uri="{FF2B5EF4-FFF2-40B4-BE49-F238E27FC236}">
                  <a16:creationId xmlns:a16="http://schemas.microsoft.com/office/drawing/2014/main" id="{9D1999B1-0822-4462-98E2-A5E0EDB93911}"/>
                </a:ext>
              </a:extLst>
            </p:cNvPr>
            <p:cNvGrpSpPr/>
            <p:nvPr/>
          </p:nvGrpSpPr>
          <p:grpSpPr>
            <a:xfrm>
              <a:off x="7253955" y="517020"/>
              <a:ext cx="1384418" cy="1038314"/>
              <a:chOff x="1410056" y="576841"/>
              <a:chExt cx="1384418" cy="1038314"/>
            </a:xfrm>
          </p:grpSpPr>
          <p:cxnSp>
            <p:nvCxnSpPr>
              <p:cNvPr id="52" name="直線コネクタ 51">
                <a:extLst>
                  <a:ext uri="{FF2B5EF4-FFF2-40B4-BE49-F238E27FC236}">
                    <a16:creationId xmlns:a16="http://schemas.microsoft.com/office/drawing/2014/main" id="{AE1527AD-551D-41B8-B73E-269B11BF0E6A}"/>
                  </a:ext>
                </a:extLst>
              </p:cNvPr>
              <p:cNvCxnSpPr/>
              <p:nvPr/>
            </p:nvCxnSpPr>
            <p:spPr>
              <a:xfrm flipV="1">
                <a:off x="1410056" y="922946"/>
                <a:ext cx="692209" cy="692209"/>
              </a:xfrm>
              <a:prstGeom prst="line">
                <a:avLst/>
              </a:prstGeom>
            </p:spPr>
            <p:style>
              <a:lnRef idx="1">
                <a:schemeClr val="dk1"/>
              </a:lnRef>
              <a:fillRef idx="0">
                <a:schemeClr val="dk1"/>
              </a:fillRef>
              <a:effectRef idx="0">
                <a:schemeClr val="dk1"/>
              </a:effectRef>
              <a:fontRef idx="minor">
                <a:schemeClr val="tx1"/>
              </a:fontRef>
            </p:style>
          </p:cxnSp>
          <p:cxnSp>
            <p:nvCxnSpPr>
              <p:cNvPr id="53" name="直線コネクタ 52">
                <a:extLst>
                  <a:ext uri="{FF2B5EF4-FFF2-40B4-BE49-F238E27FC236}">
                    <a16:creationId xmlns:a16="http://schemas.microsoft.com/office/drawing/2014/main" id="{C3CF518A-033A-46A8-83F9-A0390C60EA4C}"/>
                  </a:ext>
                </a:extLst>
              </p:cNvPr>
              <p:cNvCxnSpPr>
                <a:cxnSpLocks/>
              </p:cNvCxnSpPr>
              <p:nvPr/>
            </p:nvCxnSpPr>
            <p:spPr>
              <a:xfrm flipH="1" flipV="1">
                <a:off x="2102265" y="922946"/>
                <a:ext cx="692209" cy="692209"/>
              </a:xfrm>
              <a:prstGeom prst="line">
                <a:avLst/>
              </a:prstGeom>
            </p:spPr>
            <p:style>
              <a:lnRef idx="1">
                <a:schemeClr val="dk1"/>
              </a:lnRef>
              <a:fillRef idx="0">
                <a:schemeClr val="dk1"/>
              </a:fillRef>
              <a:effectRef idx="0">
                <a:schemeClr val="dk1"/>
              </a:effectRef>
              <a:fontRef idx="minor">
                <a:schemeClr val="tx1"/>
              </a:fontRef>
            </p:style>
          </p:cxnSp>
          <p:sp>
            <p:nvSpPr>
              <p:cNvPr id="54" name="楕円 53">
                <a:extLst>
                  <a:ext uri="{FF2B5EF4-FFF2-40B4-BE49-F238E27FC236}">
                    <a16:creationId xmlns:a16="http://schemas.microsoft.com/office/drawing/2014/main" id="{7B4C795D-D566-40D5-A3C7-7156FE2A2603}"/>
                  </a:ext>
                </a:extLst>
              </p:cNvPr>
              <p:cNvSpPr/>
              <p:nvPr/>
            </p:nvSpPr>
            <p:spPr>
              <a:xfrm>
                <a:off x="1756160" y="576841"/>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E414A071-6A48-4BC4-BA12-ECAB92816EF4}"/>
                </a:ext>
              </a:extLst>
            </p:cNvPr>
            <p:cNvGrpSpPr/>
            <p:nvPr/>
          </p:nvGrpSpPr>
          <p:grpSpPr>
            <a:xfrm>
              <a:off x="6561744" y="1555334"/>
              <a:ext cx="1384418" cy="1038314"/>
              <a:chOff x="1410056" y="576841"/>
              <a:chExt cx="1384418" cy="1038314"/>
            </a:xfrm>
          </p:grpSpPr>
          <p:cxnSp>
            <p:nvCxnSpPr>
              <p:cNvPr id="49" name="直線コネクタ 48">
                <a:extLst>
                  <a:ext uri="{FF2B5EF4-FFF2-40B4-BE49-F238E27FC236}">
                    <a16:creationId xmlns:a16="http://schemas.microsoft.com/office/drawing/2014/main" id="{296A36F2-93EE-456A-99EB-768109195E1E}"/>
                  </a:ext>
                </a:extLst>
              </p:cNvPr>
              <p:cNvCxnSpPr/>
              <p:nvPr/>
            </p:nvCxnSpPr>
            <p:spPr>
              <a:xfrm flipV="1">
                <a:off x="1410056" y="922946"/>
                <a:ext cx="692209" cy="692209"/>
              </a:xfrm>
              <a:prstGeom prst="line">
                <a:avLst/>
              </a:prstGeom>
            </p:spPr>
            <p:style>
              <a:lnRef idx="1">
                <a:schemeClr val="dk1"/>
              </a:lnRef>
              <a:fillRef idx="0">
                <a:schemeClr val="dk1"/>
              </a:fillRef>
              <a:effectRef idx="0">
                <a:schemeClr val="dk1"/>
              </a:effectRef>
              <a:fontRef idx="minor">
                <a:schemeClr val="tx1"/>
              </a:fontRef>
            </p:style>
          </p:cxnSp>
          <p:cxnSp>
            <p:nvCxnSpPr>
              <p:cNvPr id="50" name="直線コネクタ 49">
                <a:extLst>
                  <a:ext uri="{FF2B5EF4-FFF2-40B4-BE49-F238E27FC236}">
                    <a16:creationId xmlns:a16="http://schemas.microsoft.com/office/drawing/2014/main" id="{EBCC82E0-E04F-4BBF-9944-54D02F5510AC}"/>
                  </a:ext>
                </a:extLst>
              </p:cNvPr>
              <p:cNvCxnSpPr>
                <a:cxnSpLocks/>
              </p:cNvCxnSpPr>
              <p:nvPr/>
            </p:nvCxnSpPr>
            <p:spPr>
              <a:xfrm flipH="1" flipV="1">
                <a:off x="2102265" y="922946"/>
                <a:ext cx="692209" cy="692209"/>
              </a:xfrm>
              <a:prstGeom prst="line">
                <a:avLst/>
              </a:prstGeom>
            </p:spPr>
            <p:style>
              <a:lnRef idx="1">
                <a:schemeClr val="dk1"/>
              </a:lnRef>
              <a:fillRef idx="0">
                <a:schemeClr val="dk1"/>
              </a:fillRef>
              <a:effectRef idx="0">
                <a:schemeClr val="dk1"/>
              </a:effectRef>
              <a:fontRef idx="minor">
                <a:schemeClr val="tx1"/>
              </a:fontRef>
            </p:style>
          </p:cxnSp>
          <p:sp>
            <p:nvSpPr>
              <p:cNvPr id="51" name="楕円 50">
                <a:extLst>
                  <a:ext uri="{FF2B5EF4-FFF2-40B4-BE49-F238E27FC236}">
                    <a16:creationId xmlns:a16="http://schemas.microsoft.com/office/drawing/2014/main" id="{6B134313-BD05-4BBD-BF20-AD00BC659531}"/>
                  </a:ext>
                </a:extLst>
              </p:cNvPr>
              <p:cNvSpPr/>
              <p:nvPr/>
            </p:nvSpPr>
            <p:spPr>
              <a:xfrm>
                <a:off x="1756160" y="576841"/>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66D753D6-8932-4919-B256-760EDB9C1D7F}"/>
                </a:ext>
              </a:extLst>
            </p:cNvPr>
            <p:cNvGrpSpPr/>
            <p:nvPr/>
          </p:nvGrpSpPr>
          <p:grpSpPr>
            <a:xfrm>
              <a:off x="7253955" y="2605042"/>
              <a:ext cx="1384418" cy="1038314"/>
              <a:chOff x="1410056" y="576841"/>
              <a:chExt cx="1384418" cy="1038314"/>
            </a:xfrm>
          </p:grpSpPr>
          <p:cxnSp>
            <p:nvCxnSpPr>
              <p:cNvPr id="46" name="直線コネクタ 45">
                <a:extLst>
                  <a:ext uri="{FF2B5EF4-FFF2-40B4-BE49-F238E27FC236}">
                    <a16:creationId xmlns:a16="http://schemas.microsoft.com/office/drawing/2014/main" id="{D2974FDA-BF87-4E66-B56D-5E04C69FC0BA}"/>
                  </a:ext>
                </a:extLst>
              </p:cNvPr>
              <p:cNvCxnSpPr/>
              <p:nvPr/>
            </p:nvCxnSpPr>
            <p:spPr>
              <a:xfrm flipV="1">
                <a:off x="1410056" y="922946"/>
                <a:ext cx="692209" cy="692209"/>
              </a:xfrm>
              <a:prstGeom prst="line">
                <a:avLst/>
              </a:prstGeom>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D5373F12-38E9-4404-B733-C3C362E36FE2}"/>
                  </a:ext>
                </a:extLst>
              </p:cNvPr>
              <p:cNvCxnSpPr>
                <a:cxnSpLocks/>
              </p:cNvCxnSpPr>
              <p:nvPr/>
            </p:nvCxnSpPr>
            <p:spPr>
              <a:xfrm flipH="1" flipV="1">
                <a:off x="2102265" y="922946"/>
                <a:ext cx="692209" cy="692209"/>
              </a:xfrm>
              <a:prstGeom prst="line">
                <a:avLst/>
              </a:prstGeom>
            </p:spPr>
            <p:style>
              <a:lnRef idx="1">
                <a:schemeClr val="dk1"/>
              </a:lnRef>
              <a:fillRef idx="0">
                <a:schemeClr val="dk1"/>
              </a:fillRef>
              <a:effectRef idx="0">
                <a:schemeClr val="dk1"/>
              </a:effectRef>
              <a:fontRef idx="minor">
                <a:schemeClr val="tx1"/>
              </a:fontRef>
            </p:style>
          </p:cxnSp>
          <p:sp>
            <p:nvSpPr>
              <p:cNvPr id="48" name="楕円 47">
                <a:extLst>
                  <a:ext uri="{FF2B5EF4-FFF2-40B4-BE49-F238E27FC236}">
                    <a16:creationId xmlns:a16="http://schemas.microsoft.com/office/drawing/2014/main" id="{C4628DC4-50E4-4004-BC28-4CAFD3624C99}"/>
                  </a:ext>
                </a:extLst>
              </p:cNvPr>
              <p:cNvSpPr/>
              <p:nvPr/>
            </p:nvSpPr>
            <p:spPr>
              <a:xfrm>
                <a:off x="1756160" y="576841"/>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2" name="楕円 41">
              <a:extLst>
                <a:ext uri="{FF2B5EF4-FFF2-40B4-BE49-F238E27FC236}">
                  <a16:creationId xmlns:a16="http://schemas.microsoft.com/office/drawing/2014/main" id="{AE422566-3CC6-4E2C-8A7C-EB42D3BB8C50}"/>
                </a:ext>
              </a:extLst>
            </p:cNvPr>
            <p:cNvSpPr/>
            <p:nvPr/>
          </p:nvSpPr>
          <p:spPr>
            <a:xfrm>
              <a:off x="6215639" y="2593647"/>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楕円 42">
              <a:extLst>
                <a:ext uri="{FF2B5EF4-FFF2-40B4-BE49-F238E27FC236}">
                  <a16:creationId xmlns:a16="http://schemas.microsoft.com/office/drawing/2014/main" id="{60E75804-9B3B-4463-8F69-0EF5C3EC25B1}"/>
                </a:ext>
              </a:extLst>
            </p:cNvPr>
            <p:cNvSpPr/>
            <p:nvPr/>
          </p:nvSpPr>
          <p:spPr>
            <a:xfrm>
              <a:off x="8292268" y="3643356"/>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楕円 43">
              <a:extLst>
                <a:ext uri="{FF2B5EF4-FFF2-40B4-BE49-F238E27FC236}">
                  <a16:creationId xmlns:a16="http://schemas.microsoft.com/office/drawing/2014/main" id="{8AFFA07F-0911-482A-89E2-D6490143CE49}"/>
                </a:ext>
              </a:extLst>
            </p:cNvPr>
            <p:cNvSpPr/>
            <p:nvPr/>
          </p:nvSpPr>
          <p:spPr>
            <a:xfrm>
              <a:off x="6907848" y="3654750"/>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楕円 44">
              <a:extLst>
                <a:ext uri="{FF2B5EF4-FFF2-40B4-BE49-F238E27FC236}">
                  <a16:creationId xmlns:a16="http://schemas.microsoft.com/office/drawing/2014/main" id="{E5FDB1D4-AE34-431F-8C89-376DED107A6A}"/>
                </a:ext>
              </a:extLst>
            </p:cNvPr>
            <p:cNvSpPr/>
            <p:nvPr/>
          </p:nvSpPr>
          <p:spPr>
            <a:xfrm>
              <a:off x="8292266" y="1555334"/>
              <a:ext cx="692209" cy="692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5" name="正方形/長方形 54">
            <a:extLst>
              <a:ext uri="{FF2B5EF4-FFF2-40B4-BE49-F238E27FC236}">
                <a16:creationId xmlns:a16="http://schemas.microsoft.com/office/drawing/2014/main" id="{FC5B11BE-769A-4478-8F8A-90B2D83094A0}"/>
              </a:ext>
            </a:extLst>
          </p:cNvPr>
          <p:cNvSpPr/>
          <p:nvPr/>
        </p:nvSpPr>
        <p:spPr>
          <a:xfrm>
            <a:off x="7387800" y="4723915"/>
            <a:ext cx="890549" cy="9485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solidFill>
                  <a:sysClr val="windowText" lastClr="000000"/>
                </a:solidFill>
              </a:rPr>
              <a:t>1</a:t>
            </a:r>
            <a:endParaRPr kumimoji="1" lang="ja-JP" altLang="en-US" dirty="0">
              <a:solidFill>
                <a:sysClr val="windowText" lastClr="000000"/>
              </a:solidFill>
            </a:endParaRPr>
          </a:p>
        </p:txBody>
      </p:sp>
      <p:sp>
        <p:nvSpPr>
          <p:cNvPr id="56" name="正方形/長方形 55">
            <a:extLst>
              <a:ext uri="{FF2B5EF4-FFF2-40B4-BE49-F238E27FC236}">
                <a16:creationId xmlns:a16="http://schemas.microsoft.com/office/drawing/2014/main" id="{B9764502-3F1D-4E95-8B20-B204F79D6109}"/>
              </a:ext>
            </a:extLst>
          </p:cNvPr>
          <p:cNvSpPr/>
          <p:nvPr/>
        </p:nvSpPr>
        <p:spPr>
          <a:xfrm>
            <a:off x="8945849" y="4723915"/>
            <a:ext cx="890549" cy="9485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rPr>
              <a:t>0</a:t>
            </a:r>
            <a:endParaRPr kumimoji="1" lang="ja-JP" altLang="en-US" dirty="0">
              <a:solidFill>
                <a:sysClr val="windowText" lastClr="000000"/>
              </a:solidFill>
            </a:endParaRPr>
          </a:p>
        </p:txBody>
      </p:sp>
      <p:sp>
        <p:nvSpPr>
          <p:cNvPr id="57" name="正方形/長方形 56">
            <a:extLst>
              <a:ext uri="{FF2B5EF4-FFF2-40B4-BE49-F238E27FC236}">
                <a16:creationId xmlns:a16="http://schemas.microsoft.com/office/drawing/2014/main" id="{53EA0A74-2891-4465-8485-0C8B3EEA74F2}"/>
              </a:ext>
            </a:extLst>
          </p:cNvPr>
          <p:cNvSpPr/>
          <p:nvPr/>
        </p:nvSpPr>
        <p:spPr>
          <a:xfrm>
            <a:off x="10674283" y="4723914"/>
            <a:ext cx="890549" cy="9485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solidFill>
                  <a:sysClr val="windowText" lastClr="000000"/>
                </a:solidFill>
              </a:rPr>
              <a:t>1</a:t>
            </a:r>
            <a:endParaRPr kumimoji="1" lang="ja-JP" altLang="en-US" dirty="0">
              <a:solidFill>
                <a:sysClr val="windowText" lastClr="000000"/>
              </a:solidFill>
            </a:endParaRPr>
          </a:p>
        </p:txBody>
      </p:sp>
      <p:sp>
        <p:nvSpPr>
          <p:cNvPr id="58" name="矢印: 下 57">
            <a:extLst>
              <a:ext uri="{FF2B5EF4-FFF2-40B4-BE49-F238E27FC236}">
                <a16:creationId xmlns:a16="http://schemas.microsoft.com/office/drawing/2014/main" id="{CD5A292D-3DE3-4A5D-8E5B-F17BBF392A64}"/>
              </a:ext>
            </a:extLst>
          </p:cNvPr>
          <p:cNvSpPr/>
          <p:nvPr/>
        </p:nvSpPr>
        <p:spPr>
          <a:xfrm>
            <a:off x="7455188" y="3902745"/>
            <a:ext cx="786744" cy="57015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矢印: 下 58">
            <a:extLst>
              <a:ext uri="{FF2B5EF4-FFF2-40B4-BE49-F238E27FC236}">
                <a16:creationId xmlns:a16="http://schemas.microsoft.com/office/drawing/2014/main" id="{F1D92889-83C0-4E4D-A4EC-50EBAA1D1170}"/>
              </a:ext>
            </a:extLst>
          </p:cNvPr>
          <p:cNvSpPr/>
          <p:nvPr/>
        </p:nvSpPr>
        <p:spPr>
          <a:xfrm>
            <a:off x="9013235" y="3896328"/>
            <a:ext cx="786744" cy="57015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0" name="矢印: 下 59">
            <a:extLst>
              <a:ext uri="{FF2B5EF4-FFF2-40B4-BE49-F238E27FC236}">
                <a16:creationId xmlns:a16="http://schemas.microsoft.com/office/drawing/2014/main" id="{4D59EBDA-12BF-4800-AD5E-A180EFDFE380}"/>
              </a:ext>
            </a:extLst>
          </p:cNvPr>
          <p:cNvSpPr/>
          <p:nvPr/>
        </p:nvSpPr>
        <p:spPr>
          <a:xfrm>
            <a:off x="10739897" y="3909557"/>
            <a:ext cx="786744" cy="57015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DF60D8EF-9496-4854-84AF-DAE767F8229E}"/>
              </a:ext>
            </a:extLst>
          </p:cNvPr>
          <p:cNvSpPr/>
          <p:nvPr/>
        </p:nvSpPr>
        <p:spPr>
          <a:xfrm>
            <a:off x="4630662" y="4689992"/>
            <a:ext cx="941228" cy="1198271"/>
          </a:xfrm>
          <a:prstGeom prst="rect">
            <a:avLst/>
          </a:prstGeom>
          <a:solidFill>
            <a:schemeClr val="accent4">
              <a:lumMod val="60000"/>
              <a:lumOff val="40000"/>
            </a:schemeClr>
          </a:solidFill>
          <a:ln>
            <a:noFill/>
          </a:ln>
          <a:scene3d>
            <a:camera prst="orthographicFront">
              <a:rot lat="2700000" lon="27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80A05887-575F-42BF-835D-8C092BC252EF}"/>
              </a:ext>
            </a:extLst>
          </p:cNvPr>
          <p:cNvSpPr/>
          <p:nvPr/>
        </p:nvSpPr>
        <p:spPr>
          <a:xfrm>
            <a:off x="4233471" y="4382560"/>
            <a:ext cx="890549" cy="948583"/>
          </a:xfrm>
          <a:prstGeom prst="rect">
            <a:avLst/>
          </a:prstGeom>
          <a:solidFill>
            <a:schemeClr val="bg1"/>
          </a:solidFill>
          <a:ln>
            <a:solidFill>
              <a:schemeClr val="tx1"/>
            </a:solidFill>
          </a:ln>
          <a:scene3d>
            <a:camera prst="orthographicFront">
              <a:rot lat="2700000" lon="27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solidFill>
                  <a:sysClr val="windowText" lastClr="000000"/>
                </a:solidFill>
              </a:rPr>
              <a:t>1</a:t>
            </a:r>
            <a:endParaRPr kumimoji="1" lang="ja-JP" altLang="en-US" dirty="0">
              <a:solidFill>
                <a:sysClr val="windowText" lastClr="000000"/>
              </a:solidFill>
            </a:endParaRPr>
          </a:p>
        </p:txBody>
      </p:sp>
      <p:sp>
        <p:nvSpPr>
          <p:cNvPr id="67" name="正方形/長方形 66">
            <a:extLst>
              <a:ext uri="{FF2B5EF4-FFF2-40B4-BE49-F238E27FC236}">
                <a16:creationId xmlns:a16="http://schemas.microsoft.com/office/drawing/2014/main" id="{334B9764-BD56-403B-BF3E-2CD5067FE43C}"/>
              </a:ext>
            </a:extLst>
          </p:cNvPr>
          <p:cNvSpPr/>
          <p:nvPr/>
        </p:nvSpPr>
        <p:spPr>
          <a:xfrm>
            <a:off x="3880660" y="4373403"/>
            <a:ext cx="890549" cy="948583"/>
          </a:xfrm>
          <a:prstGeom prst="rect">
            <a:avLst/>
          </a:prstGeom>
          <a:solidFill>
            <a:schemeClr val="bg1"/>
          </a:solidFill>
          <a:ln>
            <a:solidFill>
              <a:schemeClr val="tx1"/>
            </a:solidFill>
          </a:ln>
          <a:scene3d>
            <a:camera prst="orthographicFront">
              <a:rot lat="2700000" lon="27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rPr>
              <a:t>0</a:t>
            </a:r>
            <a:endParaRPr kumimoji="1" lang="ja-JP" altLang="en-US" dirty="0">
              <a:solidFill>
                <a:sysClr val="windowText" lastClr="000000"/>
              </a:solidFill>
            </a:endParaRPr>
          </a:p>
        </p:txBody>
      </p:sp>
      <p:sp>
        <p:nvSpPr>
          <p:cNvPr id="66" name="正方形/長方形 65">
            <a:extLst>
              <a:ext uri="{FF2B5EF4-FFF2-40B4-BE49-F238E27FC236}">
                <a16:creationId xmlns:a16="http://schemas.microsoft.com/office/drawing/2014/main" id="{0F1BB222-6AE4-40FE-84BC-D6BAC4C150BF}"/>
              </a:ext>
            </a:extLst>
          </p:cNvPr>
          <p:cNvSpPr/>
          <p:nvPr/>
        </p:nvSpPr>
        <p:spPr>
          <a:xfrm>
            <a:off x="3571104" y="4382560"/>
            <a:ext cx="890549" cy="948583"/>
          </a:xfrm>
          <a:prstGeom prst="rect">
            <a:avLst/>
          </a:prstGeom>
          <a:solidFill>
            <a:schemeClr val="bg1"/>
          </a:solidFill>
          <a:ln>
            <a:solidFill>
              <a:schemeClr val="tx1"/>
            </a:solidFill>
          </a:ln>
          <a:scene3d>
            <a:camera prst="orthographicFront">
              <a:rot lat="2700000" lon="27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solidFill>
                  <a:sysClr val="windowText" lastClr="000000"/>
                </a:solidFill>
              </a:rPr>
              <a:t>1</a:t>
            </a:r>
            <a:endParaRPr kumimoji="1" lang="ja-JP" altLang="en-US" dirty="0">
              <a:solidFill>
                <a:sysClr val="windowText" lastClr="000000"/>
              </a:solidFill>
            </a:endParaRPr>
          </a:p>
        </p:txBody>
      </p:sp>
      <p:sp>
        <p:nvSpPr>
          <p:cNvPr id="61" name="正方形/長方形 60">
            <a:extLst>
              <a:ext uri="{FF2B5EF4-FFF2-40B4-BE49-F238E27FC236}">
                <a16:creationId xmlns:a16="http://schemas.microsoft.com/office/drawing/2014/main" id="{36AA35D5-1D3C-4C55-AE30-C89A888C2135}"/>
              </a:ext>
            </a:extLst>
          </p:cNvPr>
          <p:cNvSpPr/>
          <p:nvPr/>
        </p:nvSpPr>
        <p:spPr>
          <a:xfrm>
            <a:off x="4032610" y="5115016"/>
            <a:ext cx="1401509" cy="83748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DEA550E9-EFC9-4BDE-8904-35549CE61EF5}"/>
              </a:ext>
            </a:extLst>
          </p:cNvPr>
          <p:cNvSpPr/>
          <p:nvPr/>
        </p:nvSpPr>
        <p:spPr>
          <a:xfrm rot="5400000">
            <a:off x="4242842" y="4056017"/>
            <a:ext cx="948583" cy="1401508"/>
          </a:xfrm>
          <a:prstGeom prst="rect">
            <a:avLst/>
          </a:prstGeom>
          <a:solidFill>
            <a:schemeClr val="accent4">
              <a:lumMod val="75000"/>
            </a:schemeClr>
          </a:solidFill>
          <a:ln>
            <a:noFill/>
          </a:ln>
          <a:scene3d>
            <a:camera prst="orthographicFront">
              <a:rot lat="18900000" lon="5400000" rev="2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BA049039-BED4-4487-940F-0538306E00F7}"/>
              </a:ext>
            </a:extLst>
          </p:cNvPr>
          <p:cNvSpPr/>
          <p:nvPr/>
        </p:nvSpPr>
        <p:spPr>
          <a:xfrm>
            <a:off x="3242874" y="4689992"/>
            <a:ext cx="941228" cy="1198271"/>
          </a:xfrm>
          <a:prstGeom prst="rect">
            <a:avLst/>
          </a:prstGeom>
          <a:solidFill>
            <a:schemeClr val="accent4">
              <a:lumMod val="60000"/>
              <a:lumOff val="40000"/>
            </a:schemeClr>
          </a:solidFill>
          <a:ln>
            <a:noFill/>
          </a:ln>
          <a:scene3d>
            <a:camera prst="orthographicFront">
              <a:rot lat="2700000" lon="27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四角形: 角を丸くする 68">
            <a:extLst>
              <a:ext uri="{FF2B5EF4-FFF2-40B4-BE49-F238E27FC236}">
                <a16:creationId xmlns:a16="http://schemas.microsoft.com/office/drawing/2014/main" id="{1AA4F2C3-8E47-4C80-AE88-16E252BAAB35}"/>
              </a:ext>
            </a:extLst>
          </p:cNvPr>
          <p:cNvSpPr/>
          <p:nvPr/>
        </p:nvSpPr>
        <p:spPr>
          <a:xfrm>
            <a:off x="7061816" y="4479713"/>
            <a:ext cx="4770556" cy="1481336"/>
          </a:xfrm>
          <a:prstGeom prst="round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矢印: 左 69">
            <a:extLst>
              <a:ext uri="{FF2B5EF4-FFF2-40B4-BE49-F238E27FC236}">
                <a16:creationId xmlns:a16="http://schemas.microsoft.com/office/drawing/2014/main" id="{CDC933E6-5FA0-4436-8C3E-B79F27C38507}"/>
              </a:ext>
            </a:extLst>
          </p:cNvPr>
          <p:cNvSpPr/>
          <p:nvPr/>
        </p:nvSpPr>
        <p:spPr>
          <a:xfrm>
            <a:off x="5884732" y="4599069"/>
            <a:ext cx="909544" cy="119827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矢印: 左 70">
            <a:extLst>
              <a:ext uri="{FF2B5EF4-FFF2-40B4-BE49-F238E27FC236}">
                <a16:creationId xmlns:a16="http://schemas.microsoft.com/office/drawing/2014/main" id="{C9AF1C6D-EA2B-4C69-A23E-3B5C7FD1F5F0}"/>
              </a:ext>
            </a:extLst>
          </p:cNvPr>
          <p:cNvSpPr/>
          <p:nvPr/>
        </p:nvSpPr>
        <p:spPr>
          <a:xfrm>
            <a:off x="2052010" y="4583940"/>
            <a:ext cx="909544" cy="119827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5B5F3D35-FD90-4E23-8348-74D00EAADD4C}"/>
              </a:ext>
            </a:extLst>
          </p:cNvPr>
          <p:cNvSpPr/>
          <p:nvPr/>
        </p:nvSpPr>
        <p:spPr>
          <a:xfrm>
            <a:off x="838200" y="4649270"/>
            <a:ext cx="890549" cy="9485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solidFill>
                  <a:sysClr val="windowText" lastClr="000000"/>
                </a:solidFill>
              </a:rPr>
              <a:t>1</a:t>
            </a:r>
            <a:endParaRPr kumimoji="1" lang="ja-JP" altLang="en-US" dirty="0">
              <a:solidFill>
                <a:sysClr val="windowText" lastClr="000000"/>
              </a:solidFill>
            </a:endParaRPr>
          </a:p>
        </p:txBody>
      </p:sp>
      <p:sp>
        <p:nvSpPr>
          <p:cNvPr id="73" name="テキスト ボックス 72">
            <a:extLst>
              <a:ext uri="{FF2B5EF4-FFF2-40B4-BE49-F238E27FC236}">
                <a16:creationId xmlns:a16="http://schemas.microsoft.com/office/drawing/2014/main" id="{42ED2542-12E7-4554-A040-71F4EA3C758F}"/>
              </a:ext>
            </a:extLst>
          </p:cNvPr>
          <p:cNvSpPr txBox="1"/>
          <p:nvPr/>
        </p:nvSpPr>
        <p:spPr>
          <a:xfrm>
            <a:off x="8645888" y="1119789"/>
            <a:ext cx="1800493" cy="369332"/>
          </a:xfrm>
          <a:prstGeom prst="rect">
            <a:avLst/>
          </a:prstGeom>
          <a:noFill/>
        </p:spPr>
        <p:txBody>
          <a:bodyPr wrap="none" rtlCol="0">
            <a:spAutoFit/>
          </a:bodyPr>
          <a:lstStyle/>
          <a:p>
            <a:r>
              <a:rPr kumimoji="1" lang="ja-JP" altLang="en-US" dirty="0"/>
              <a:t>①決定木の用意</a:t>
            </a:r>
          </a:p>
        </p:txBody>
      </p:sp>
      <p:sp>
        <p:nvSpPr>
          <p:cNvPr id="74" name="テキスト ボックス 73">
            <a:extLst>
              <a:ext uri="{FF2B5EF4-FFF2-40B4-BE49-F238E27FC236}">
                <a16:creationId xmlns:a16="http://schemas.microsoft.com/office/drawing/2014/main" id="{5C10C1DC-9FA6-4902-B226-F634603B5246}"/>
              </a:ext>
            </a:extLst>
          </p:cNvPr>
          <p:cNvSpPr txBox="1"/>
          <p:nvPr/>
        </p:nvSpPr>
        <p:spPr>
          <a:xfrm>
            <a:off x="8450954" y="6098218"/>
            <a:ext cx="1800493" cy="369332"/>
          </a:xfrm>
          <a:prstGeom prst="rect">
            <a:avLst/>
          </a:prstGeom>
          <a:noFill/>
        </p:spPr>
        <p:txBody>
          <a:bodyPr wrap="none" rtlCol="0">
            <a:spAutoFit/>
          </a:bodyPr>
          <a:lstStyle/>
          <a:p>
            <a:r>
              <a:rPr lang="ja-JP" altLang="en-US" dirty="0"/>
              <a:t>②出力値の用意</a:t>
            </a:r>
            <a:endParaRPr kumimoji="1" lang="ja-JP" altLang="en-US" dirty="0"/>
          </a:p>
        </p:txBody>
      </p:sp>
      <p:sp>
        <p:nvSpPr>
          <p:cNvPr id="75" name="テキスト ボックス 74">
            <a:extLst>
              <a:ext uri="{FF2B5EF4-FFF2-40B4-BE49-F238E27FC236}">
                <a16:creationId xmlns:a16="http://schemas.microsoft.com/office/drawing/2014/main" id="{A7CFBB2E-89BF-4739-8A97-702EB19E90F2}"/>
              </a:ext>
            </a:extLst>
          </p:cNvPr>
          <p:cNvSpPr txBox="1"/>
          <p:nvPr/>
        </p:nvSpPr>
        <p:spPr>
          <a:xfrm>
            <a:off x="3771936" y="6019603"/>
            <a:ext cx="1107996" cy="369332"/>
          </a:xfrm>
          <a:prstGeom prst="rect">
            <a:avLst/>
          </a:prstGeom>
          <a:noFill/>
        </p:spPr>
        <p:txBody>
          <a:bodyPr wrap="none" rtlCol="0">
            <a:spAutoFit/>
          </a:bodyPr>
          <a:lstStyle/>
          <a:p>
            <a:r>
              <a:rPr kumimoji="1" lang="ja-JP" altLang="en-US" dirty="0"/>
              <a:t>③多数決</a:t>
            </a:r>
          </a:p>
        </p:txBody>
      </p:sp>
      <p:sp>
        <p:nvSpPr>
          <p:cNvPr id="76" name="テキスト ボックス 75">
            <a:extLst>
              <a:ext uri="{FF2B5EF4-FFF2-40B4-BE49-F238E27FC236}">
                <a16:creationId xmlns:a16="http://schemas.microsoft.com/office/drawing/2014/main" id="{48641306-23FF-47AE-B622-E2D36CD0BE8E}"/>
              </a:ext>
            </a:extLst>
          </p:cNvPr>
          <p:cNvSpPr txBox="1"/>
          <p:nvPr/>
        </p:nvSpPr>
        <p:spPr>
          <a:xfrm>
            <a:off x="498644" y="6019603"/>
            <a:ext cx="1569660" cy="369332"/>
          </a:xfrm>
          <a:prstGeom prst="rect">
            <a:avLst/>
          </a:prstGeom>
          <a:noFill/>
        </p:spPr>
        <p:txBody>
          <a:bodyPr wrap="none" rtlCol="0">
            <a:spAutoFit/>
          </a:bodyPr>
          <a:lstStyle/>
          <a:p>
            <a:r>
              <a:rPr lang="ja-JP" altLang="en-US" dirty="0"/>
              <a:t>④</a:t>
            </a:r>
            <a:r>
              <a:rPr kumimoji="1" lang="ja-JP" altLang="en-US" dirty="0"/>
              <a:t>結果の出力</a:t>
            </a:r>
          </a:p>
        </p:txBody>
      </p:sp>
      <p:sp>
        <p:nvSpPr>
          <p:cNvPr id="77" name="正方形/長方形 76">
            <a:extLst>
              <a:ext uri="{FF2B5EF4-FFF2-40B4-BE49-F238E27FC236}">
                <a16:creationId xmlns:a16="http://schemas.microsoft.com/office/drawing/2014/main" id="{99E848EA-C732-42BD-BB4B-F34B8A5DDF8D}"/>
              </a:ext>
            </a:extLst>
          </p:cNvPr>
          <p:cNvSpPr/>
          <p:nvPr/>
        </p:nvSpPr>
        <p:spPr>
          <a:xfrm>
            <a:off x="6532629" y="4157327"/>
            <a:ext cx="5716988" cy="25744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925014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3002</TotalTime>
  <Words>512</Words>
  <Application>Microsoft Macintosh PowerPoint</Application>
  <PresentationFormat>ワイド画面</PresentationFormat>
  <Paragraphs>152</Paragraphs>
  <Slides>11</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游ゴシック</vt:lpstr>
      <vt:lpstr>游ゴシック Light</vt:lpstr>
      <vt:lpstr>Arial</vt:lpstr>
      <vt:lpstr>Cambria Math</vt:lpstr>
      <vt:lpstr>Office テーマ</vt:lpstr>
      <vt:lpstr>ランダムフォレスト</vt:lpstr>
      <vt:lpstr>ランダムフォレストの概要</vt:lpstr>
      <vt:lpstr>決定木の作り方</vt:lpstr>
      <vt:lpstr>決定木の作り方</vt:lpstr>
      <vt:lpstr>決定木の作り方</vt:lpstr>
      <vt:lpstr>決定木の作り方</vt:lpstr>
      <vt:lpstr>決定木の作り方</vt:lpstr>
      <vt:lpstr>ランダムフォレスト</vt:lpstr>
      <vt:lpstr>ランダムフォレスト</vt:lpstr>
      <vt:lpstr>ランダムフォレスト</vt:lpstr>
      <vt:lpstr>ランダムフォレスト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ランダムフォレスト</dc:title>
  <dc:creator>直哉 田中</dc:creator>
  <cp:lastModifiedBy>Microsoft Office User</cp:lastModifiedBy>
  <cp:revision>22</cp:revision>
  <dcterms:created xsi:type="dcterms:W3CDTF">2019-05-13T06:59:20Z</dcterms:created>
  <dcterms:modified xsi:type="dcterms:W3CDTF">2021-04-20T01:17:53Z</dcterms:modified>
</cp:coreProperties>
</file>