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Livvic"/>
      <p:regular r:id="rId27"/>
      <p:bold r:id="rId28"/>
      <p:italic r:id="rId29"/>
      <p:boldItalic r:id="rId30"/>
    </p:embeddedFont>
    <p:embeddedFont>
      <p:font typeface="Carter One"/>
      <p:regular r:id="rId31"/>
    </p:embeddedFont>
    <p:embeddedFont>
      <p:font typeface="Alfa Slab One"/>
      <p:regular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EED794-B7B7-46C6-AA8E-0500884598A2}">
  <a:tblStyle styleId="{FBEED794-B7B7-46C6-AA8E-0500884598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Livvic-bold.fntdata"/><Relationship Id="rId27" Type="http://schemas.openxmlformats.org/officeDocument/2006/relationships/font" Target="fonts/Livv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vv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rterOne-regular.fntdata"/><Relationship Id="rId30" Type="http://schemas.openxmlformats.org/officeDocument/2006/relationships/font" Target="fonts/Livvic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font" Target="fonts/RobotoBlack-bold.fntdata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abd52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abd52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07d9a1b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07d9a1b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907d9a1b0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907d9a1b0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907d9a1b06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907d9a1b06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715f35a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715f35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07d9a1b0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907d9a1b0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e35881d224_1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e35881d224_1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71abd52bd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71abd52bd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3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275" name="Google Shape;275;p13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rect b="b" l="l" r="r" t="t"/>
              <a:pathLst>
                <a:path extrusionOk="0" h="67813" w="178155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76" name="Google Shape;276;p13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rect b="b" l="l" r="r" t="t"/>
              <a:pathLst>
                <a:path extrusionOk="0" h="36020" w="7388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277" name="Google Shape;277;p13"/>
          <p:cNvSpPr txBox="1"/>
          <p:nvPr>
            <p:ph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hasCustomPrompt="1" idx="2" type="title"/>
          </p:nvPr>
        </p:nvSpPr>
        <p:spPr>
          <a:xfrm>
            <a:off x="1411050" y="54000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716700" y="930312"/>
            <a:ext cx="21813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80" name="Google Shape;280;p13"/>
          <p:cNvSpPr txBox="1"/>
          <p:nvPr>
            <p:ph idx="3" type="subTitle"/>
          </p:nvPr>
        </p:nvSpPr>
        <p:spPr>
          <a:xfrm>
            <a:off x="716700" y="1183149"/>
            <a:ext cx="21813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281" name="Google Shape;281;p13"/>
          <p:cNvSpPr txBox="1"/>
          <p:nvPr>
            <p:ph hasCustomPrompt="1" idx="4" type="title"/>
          </p:nvPr>
        </p:nvSpPr>
        <p:spPr>
          <a:xfrm>
            <a:off x="4171500" y="1970633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82" name="Google Shape;282;p13"/>
          <p:cNvSpPr txBox="1"/>
          <p:nvPr>
            <p:ph idx="5" type="subTitle"/>
          </p:nvPr>
        </p:nvSpPr>
        <p:spPr>
          <a:xfrm>
            <a:off x="347625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83" name="Google Shape;283;p13"/>
          <p:cNvSpPr txBox="1"/>
          <p:nvPr>
            <p:ph idx="6" type="subTitle"/>
          </p:nvPr>
        </p:nvSpPr>
        <p:spPr>
          <a:xfrm>
            <a:off x="347625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284" name="Google Shape;284;p13"/>
          <p:cNvSpPr txBox="1"/>
          <p:nvPr>
            <p:ph hasCustomPrompt="1" idx="7" type="title"/>
          </p:nvPr>
        </p:nvSpPr>
        <p:spPr>
          <a:xfrm>
            <a:off x="1411350" y="1970633"/>
            <a:ext cx="7920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/>
          <p:nvPr>
            <p:ph idx="8" type="subTitle"/>
          </p:nvPr>
        </p:nvSpPr>
        <p:spPr>
          <a:xfrm>
            <a:off x="71580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86" name="Google Shape;286;p13"/>
          <p:cNvSpPr txBox="1"/>
          <p:nvPr>
            <p:ph idx="9" type="subTitle"/>
          </p:nvPr>
        </p:nvSpPr>
        <p:spPr>
          <a:xfrm>
            <a:off x="71580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287" name="Google Shape;287;p13"/>
          <p:cNvSpPr txBox="1"/>
          <p:nvPr>
            <p:ph hasCustomPrompt="1" idx="13" type="title"/>
          </p:nvPr>
        </p:nvSpPr>
        <p:spPr>
          <a:xfrm>
            <a:off x="6940350" y="54000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88" name="Google Shape;288;p13"/>
          <p:cNvSpPr txBox="1"/>
          <p:nvPr>
            <p:ph idx="14" type="subTitle"/>
          </p:nvPr>
        </p:nvSpPr>
        <p:spPr>
          <a:xfrm>
            <a:off x="6245100" y="930312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89" name="Google Shape;289;p13"/>
          <p:cNvSpPr txBox="1"/>
          <p:nvPr>
            <p:ph idx="15" type="subTitle"/>
          </p:nvPr>
        </p:nvSpPr>
        <p:spPr>
          <a:xfrm>
            <a:off x="6246750" y="1183149"/>
            <a:ext cx="21798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290" name="Google Shape;290;p13"/>
          <p:cNvSpPr txBox="1"/>
          <p:nvPr>
            <p:ph hasCustomPrompt="1" idx="16" type="title"/>
          </p:nvPr>
        </p:nvSpPr>
        <p:spPr>
          <a:xfrm>
            <a:off x="4171800" y="540000"/>
            <a:ext cx="7920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/>
          <p:nvPr>
            <p:ph idx="17" type="subTitle"/>
          </p:nvPr>
        </p:nvSpPr>
        <p:spPr>
          <a:xfrm>
            <a:off x="3476250" y="930312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92" name="Google Shape;292;p13"/>
          <p:cNvSpPr txBox="1"/>
          <p:nvPr>
            <p:ph idx="18" type="subTitle"/>
          </p:nvPr>
        </p:nvSpPr>
        <p:spPr>
          <a:xfrm>
            <a:off x="3476250" y="1183149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293" name="Google Shape;293;p13"/>
          <p:cNvSpPr txBox="1"/>
          <p:nvPr>
            <p:ph hasCustomPrompt="1" idx="19" type="title"/>
          </p:nvPr>
        </p:nvSpPr>
        <p:spPr>
          <a:xfrm>
            <a:off x="6940650" y="1970633"/>
            <a:ext cx="7920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/>
          <p:nvPr>
            <p:ph idx="20" type="subTitle"/>
          </p:nvPr>
        </p:nvSpPr>
        <p:spPr>
          <a:xfrm>
            <a:off x="624510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95" name="Google Shape;295;p13"/>
          <p:cNvSpPr txBox="1"/>
          <p:nvPr>
            <p:ph idx="21" type="subTitle"/>
          </p:nvPr>
        </p:nvSpPr>
        <p:spPr>
          <a:xfrm>
            <a:off x="624510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grpSp>
        <p:nvGrpSpPr>
          <p:cNvPr id="296" name="Google Shape;296;p13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297" name="Google Shape;297;p13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ίμενο μίας στήλης 1">
  <p:cSld name="ONE_COLUMN_TEXT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>
            <p:ph idx="1" type="subTitle"/>
          </p:nvPr>
        </p:nvSpPr>
        <p:spPr>
          <a:xfrm>
            <a:off x="720000" y="2038625"/>
            <a:ext cx="2857200" cy="161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5" name="Google Shape;305;p14"/>
          <p:cNvSpPr txBox="1"/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06" name="Google Shape;306;p14"/>
          <p:cNvGrpSpPr/>
          <p:nvPr/>
        </p:nvGrpSpPr>
        <p:grpSpPr>
          <a:xfrm>
            <a:off x="805575" y="4394071"/>
            <a:ext cx="1198043" cy="210331"/>
            <a:chOff x="1026623" y="2953314"/>
            <a:chExt cx="5688711" cy="1008300"/>
          </a:xfrm>
        </p:grpSpPr>
        <p:sp>
          <p:nvSpPr>
            <p:cNvPr id="307" name="Google Shape;307;p14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περιγραφή ενότητας 1">
  <p:cSld name="SECTION_TITLE_AND_DESCRIPTION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5"/>
          <p:cNvGrpSpPr/>
          <p:nvPr/>
        </p:nvGrpSpPr>
        <p:grpSpPr>
          <a:xfrm>
            <a:off x="-245023" y="-91675"/>
            <a:ext cx="4817022" cy="5326850"/>
            <a:chOff x="-245023" y="-94025"/>
            <a:chExt cx="4817022" cy="5326850"/>
          </a:xfrm>
        </p:grpSpPr>
        <p:sp>
          <p:nvSpPr>
            <p:cNvPr id="315" name="Google Shape;315;p15"/>
            <p:cNvSpPr/>
            <p:nvPr/>
          </p:nvSpPr>
          <p:spPr>
            <a:xfrm flipH="1">
              <a:off x="-245023" y="-89325"/>
              <a:ext cx="4817022" cy="5322150"/>
            </a:xfrm>
            <a:custGeom>
              <a:rect b="b" l="l" r="r" t="t"/>
              <a:pathLst>
                <a:path extrusionOk="0" h="212886" w="200772">
                  <a:moveTo>
                    <a:pt x="198515" y="0"/>
                  </a:moveTo>
                  <a:lnTo>
                    <a:pt x="20232" y="0"/>
                  </a:lnTo>
                  <a:lnTo>
                    <a:pt x="0" y="212134"/>
                  </a:lnTo>
                  <a:lnTo>
                    <a:pt x="200772" y="2128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16" name="Google Shape;316;p15"/>
            <p:cNvSpPr/>
            <p:nvPr/>
          </p:nvSpPr>
          <p:spPr>
            <a:xfrm>
              <a:off x="4162800" y="-94025"/>
              <a:ext cx="261375" cy="2045175"/>
            </a:xfrm>
            <a:custGeom>
              <a:rect b="b" l="l" r="r" t="t"/>
              <a:pathLst>
                <a:path extrusionOk="0" h="81807" w="10455">
                  <a:moveTo>
                    <a:pt x="6505" y="81807"/>
                  </a:moveTo>
                  <a:lnTo>
                    <a:pt x="1045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317" name="Google Shape;317;p15"/>
          <p:cNvSpPr txBox="1"/>
          <p:nvPr>
            <p:ph type="title"/>
          </p:nvPr>
        </p:nvSpPr>
        <p:spPr>
          <a:xfrm>
            <a:off x="4965575" y="1763700"/>
            <a:ext cx="3069900" cy="5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8" name="Google Shape;318;p15"/>
          <p:cNvSpPr txBox="1"/>
          <p:nvPr>
            <p:ph idx="1" type="subTitle"/>
          </p:nvPr>
        </p:nvSpPr>
        <p:spPr>
          <a:xfrm>
            <a:off x="4965575" y="2292800"/>
            <a:ext cx="30699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9" name="Google Shape;31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φαλίδα ενότητας 1">
  <p:cSld name="SECTION_HEADER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/>
          <p:nvPr>
            <p:ph type="title"/>
          </p:nvPr>
        </p:nvSpPr>
        <p:spPr>
          <a:xfrm>
            <a:off x="1549500" y="3846050"/>
            <a:ext cx="6045000" cy="101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22" name="Google Shape;322;p16"/>
          <p:cNvSpPr txBox="1"/>
          <p:nvPr>
            <p:ph hasCustomPrompt="1" idx="2" type="title"/>
          </p:nvPr>
        </p:nvSpPr>
        <p:spPr>
          <a:xfrm>
            <a:off x="1444716" y="2669259"/>
            <a:ext cx="10950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9pPr>
          </a:lstStyle>
          <a:p>
            <a:r>
              <a:t>xx%</a:t>
            </a:r>
          </a:p>
        </p:txBody>
      </p:sp>
      <p:sp>
        <p:nvSpPr>
          <p:cNvPr id="323" name="Google Shape;32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 text">
  <p:cSld name="CUSTOM_1">
    <p:bg>
      <p:bgPr>
        <a:solidFill>
          <a:schemeClr val="dk2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/>
          <p:nvPr>
            <p:ph idx="1" type="subTitle"/>
          </p:nvPr>
        </p:nvSpPr>
        <p:spPr>
          <a:xfrm>
            <a:off x="5413800" y="1633536"/>
            <a:ext cx="25836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326" name="Google Shape;326;p17"/>
          <p:cNvSpPr txBox="1"/>
          <p:nvPr>
            <p:ph type="title"/>
          </p:nvPr>
        </p:nvSpPr>
        <p:spPr>
          <a:xfrm>
            <a:off x="5413800" y="1165025"/>
            <a:ext cx="25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9pPr>
          </a:lstStyle>
          <a:p/>
        </p:txBody>
      </p:sp>
      <p:sp>
        <p:nvSpPr>
          <p:cNvPr id="327" name="Google Shape;327;p17"/>
          <p:cNvSpPr txBox="1"/>
          <p:nvPr>
            <p:ph idx="2" type="title"/>
          </p:nvPr>
        </p:nvSpPr>
        <p:spPr>
          <a:xfrm>
            <a:off x="5413350" y="3352140"/>
            <a:ext cx="258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9pPr>
          </a:lstStyle>
          <a:p/>
        </p:txBody>
      </p:sp>
      <p:sp>
        <p:nvSpPr>
          <p:cNvPr id="328" name="Google Shape;328;p17"/>
          <p:cNvSpPr txBox="1"/>
          <p:nvPr>
            <p:ph idx="3" type="subTitle"/>
          </p:nvPr>
        </p:nvSpPr>
        <p:spPr>
          <a:xfrm>
            <a:off x="5413350" y="3820650"/>
            <a:ext cx="25845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329" name="Google Shape;32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ext columns">
  <p:cSld name="CUSTOM_2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8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332" name="Google Shape;332;p18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rect b="b" l="l" r="r" t="t"/>
              <a:pathLst>
                <a:path extrusionOk="0" h="67813" w="178155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33" name="Google Shape;333;p18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rect b="b" l="l" r="r" t="t"/>
              <a:pathLst>
                <a:path extrusionOk="0" h="36020" w="7388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334" name="Google Shape;334;p18"/>
          <p:cNvSpPr txBox="1"/>
          <p:nvPr>
            <p:ph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Google Shape;335;p18"/>
          <p:cNvSpPr txBox="1"/>
          <p:nvPr>
            <p:ph idx="1" type="subTitle"/>
          </p:nvPr>
        </p:nvSpPr>
        <p:spPr>
          <a:xfrm>
            <a:off x="716700" y="2307515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336" name="Google Shape;336;p18"/>
          <p:cNvSpPr txBox="1"/>
          <p:nvPr>
            <p:ph idx="2" type="subTitle"/>
          </p:nvPr>
        </p:nvSpPr>
        <p:spPr>
          <a:xfrm>
            <a:off x="3476250" y="2307515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337" name="Google Shape;337;p18"/>
          <p:cNvSpPr txBox="1"/>
          <p:nvPr>
            <p:ph idx="3" type="subTitle"/>
          </p:nvPr>
        </p:nvSpPr>
        <p:spPr>
          <a:xfrm>
            <a:off x="6243450" y="2307515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338" name="Google Shape;338;p18"/>
          <p:cNvSpPr txBox="1"/>
          <p:nvPr>
            <p:ph idx="4" type="title"/>
          </p:nvPr>
        </p:nvSpPr>
        <p:spPr>
          <a:xfrm>
            <a:off x="716700" y="2054664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339" name="Google Shape;339;p18"/>
          <p:cNvSpPr txBox="1"/>
          <p:nvPr>
            <p:ph idx="5" type="title"/>
          </p:nvPr>
        </p:nvSpPr>
        <p:spPr>
          <a:xfrm>
            <a:off x="3476250" y="2054664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340" name="Google Shape;340;p18"/>
          <p:cNvSpPr txBox="1"/>
          <p:nvPr>
            <p:ph idx="6" type="title"/>
          </p:nvPr>
        </p:nvSpPr>
        <p:spPr>
          <a:xfrm>
            <a:off x="6243450" y="2054664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grpSp>
        <p:nvGrpSpPr>
          <p:cNvPr id="341" name="Google Shape;341;p18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342" name="Google Shape;342;p18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2">
  <p:cSld name="CUSTOM_8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19"/>
          <p:cNvGrpSpPr/>
          <p:nvPr/>
        </p:nvGrpSpPr>
        <p:grpSpPr>
          <a:xfrm flipH="1">
            <a:off x="4248150" y="-323850"/>
            <a:ext cx="5143500" cy="5943600"/>
            <a:chOff x="-171450" y="-323850"/>
            <a:chExt cx="5143500" cy="5943600"/>
          </a:xfrm>
        </p:grpSpPr>
        <p:sp>
          <p:nvSpPr>
            <p:cNvPr id="350" name="Google Shape;350;p19"/>
            <p:cNvSpPr/>
            <p:nvPr/>
          </p:nvSpPr>
          <p:spPr>
            <a:xfrm flipH="1">
              <a:off x="-171450" y="-323850"/>
              <a:ext cx="5143500" cy="5943600"/>
            </a:xfrm>
            <a:custGeom>
              <a:rect b="b" l="l" r="r" t="t"/>
              <a:pathLst>
                <a:path extrusionOk="0" h="237744" w="205740">
                  <a:moveTo>
                    <a:pt x="25908" y="0"/>
                  </a:moveTo>
                  <a:lnTo>
                    <a:pt x="0" y="115824"/>
                  </a:lnTo>
                  <a:lnTo>
                    <a:pt x="16764" y="237744"/>
                  </a:lnTo>
                  <a:lnTo>
                    <a:pt x="205740" y="237744"/>
                  </a:lnTo>
                  <a:lnTo>
                    <a:pt x="205740" y="15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51" name="Google Shape;351;p19"/>
            <p:cNvSpPr/>
            <p:nvPr/>
          </p:nvSpPr>
          <p:spPr>
            <a:xfrm flipH="1">
              <a:off x="4371975" y="-323850"/>
              <a:ext cx="438150" cy="1962150"/>
            </a:xfrm>
            <a:custGeom>
              <a:rect b="b" l="l" r="r" t="t"/>
              <a:pathLst>
                <a:path extrusionOk="0" h="78486" w="17526">
                  <a:moveTo>
                    <a:pt x="17526" y="0"/>
                  </a:moveTo>
                  <a:lnTo>
                    <a:pt x="3429" y="0"/>
                  </a:lnTo>
                  <a:lnTo>
                    <a:pt x="0" y="784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52" name="Google Shape;352;p19"/>
          <p:cNvSpPr txBox="1"/>
          <p:nvPr>
            <p:ph idx="1" type="subTitle"/>
          </p:nvPr>
        </p:nvSpPr>
        <p:spPr>
          <a:xfrm>
            <a:off x="1032469" y="3418962"/>
            <a:ext cx="29628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/>
            </a:lvl9pPr>
          </a:lstStyle>
          <a:p/>
        </p:txBody>
      </p:sp>
      <p:sp>
        <p:nvSpPr>
          <p:cNvPr id="353" name="Google Shape;353;p19"/>
          <p:cNvSpPr txBox="1"/>
          <p:nvPr>
            <p:ph type="title"/>
          </p:nvPr>
        </p:nvSpPr>
        <p:spPr>
          <a:xfrm>
            <a:off x="1032456" y="2874249"/>
            <a:ext cx="296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4" name="Google Shape;354;p19"/>
          <p:cNvSpPr txBox="1"/>
          <p:nvPr>
            <p:ph idx="2" type="title"/>
          </p:nvPr>
        </p:nvSpPr>
        <p:spPr>
          <a:xfrm>
            <a:off x="5147531" y="2874249"/>
            <a:ext cx="296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19"/>
          <p:cNvSpPr txBox="1"/>
          <p:nvPr>
            <p:ph idx="3" type="subTitle"/>
          </p:nvPr>
        </p:nvSpPr>
        <p:spPr>
          <a:xfrm>
            <a:off x="5147544" y="3418962"/>
            <a:ext cx="29640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/>
            </a:lvl9pPr>
          </a:lstStyle>
          <a:p/>
        </p:txBody>
      </p:sp>
      <p:sp>
        <p:nvSpPr>
          <p:cNvPr id="356" name="Google Shape;35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4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>
            <p:ph type="title"/>
          </p:nvPr>
        </p:nvSpPr>
        <p:spPr>
          <a:xfrm>
            <a:off x="720000" y="1773125"/>
            <a:ext cx="3575700" cy="176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59" name="Google Shape;359;p20"/>
          <p:cNvSpPr txBox="1"/>
          <p:nvPr>
            <p:ph hasCustomPrompt="1" idx="2" type="title"/>
          </p:nvPr>
        </p:nvSpPr>
        <p:spPr>
          <a:xfrm>
            <a:off x="3846225" y="408825"/>
            <a:ext cx="10950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9pPr>
          </a:lstStyle>
          <a:p>
            <a:r>
              <a:t>xx%</a:t>
            </a:r>
          </a:p>
        </p:txBody>
      </p:sp>
      <p:sp>
        <p:nvSpPr>
          <p:cNvPr id="360" name="Google Shape;36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columns">
  <p:cSld name="CUSTOM_2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 txBox="1"/>
          <p:nvPr>
            <p:ph type="title"/>
          </p:nvPr>
        </p:nvSpPr>
        <p:spPr>
          <a:xfrm>
            <a:off x="858451" y="2041875"/>
            <a:ext cx="1579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" type="subTitle"/>
          </p:nvPr>
        </p:nvSpPr>
        <p:spPr>
          <a:xfrm>
            <a:off x="858454" y="2318010"/>
            <a:ext cx="15795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64" name="Google Shape;364;p21"/>
          <p:cNvSpPr txBox="1"/>
          <p:nvPr>
            <p:ph idx="2" type="title"/>
          </p:nvPr>
        </p:nvSpPr>
        <p:spPr>
          <a:xfrm>
            <a:off x="858451" y="3657533"/>
            <a:ext cx="1579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5" name="Google Shape;365;p21"/>
          <p:cNvSpPr txBox="1"/>
          <p:nvPr>
            <p:ph idx="3" type="subTitle"/>
          </p:nvPr>
        </p:nvSpPr>
        <p:spPr>
          <a:xfrm>
            <a:off x="858454" y="3933663"/>
            <a:ext cx="15795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66" name="Google Shape;366;p21"/>
          <p:cNvSpPr txBox="1"/>
          <p:nvPr>
            <p:ph idx="4" type="title"/>
          </p:nvPr>
        </p:nvSpPr>
        <p:spPr>
          <a:xfrm>
            <a:off x="2538097" y="2041875"/>
            <a:ext cx="1579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7" name="Google Shape;367;p21"/>
          <p:cNvSpPr txBox="1"/>
          <p:nvPr>
            <p:ph idx="5" type="subTitle"/>
          </p:nvPr>
        </p:nvSpPr>
        <p:spPr>
          <a:xfrm>
            <a:off x="2538101" y="2318010"/>
            <a:ext cx="15795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68" name="Google Shape;368;p21"/>
          <p:cNvSpPr txBox="1"/>
          <p:nvPr>
            <p:ph idx="6" type="title"/>
          </p:nvPr>
        </p:nvSpPr>
        <p:spPr>
          <a:xfrm>
            <a:off x="2538097" y="3657533"/>
            <a:ext cx="1579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9" name="Google Shape;369;p21"/>
          <p:cNvSpPr txBox="1"/>
          <p:nvPr>
            <p:ph idx="7" type="subTitle"/>
          </p:nvPr>
        </p:nvSpPr>
        <p:spPr>
          <a:xfrm>
            <a:off x="2538101" y="3933663"/>
            <a:ext cx="15795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70" name="Google Shape;370;p21"/>
          <p:cNvSpPr txBox="1"/>
          <p:nvPr>
            <p:ph idx="8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71" name="Google Shape;371;p21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372" name="Google Shape;372;p21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Μεγάλος αριθμός 1">
  <p:cSld name="BIG_NUMBER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"/>
          <p:cNvSpPr/>
          <p:nvPr/>
        </p:nvSpPr>
        <p:spPr>
          <a:xfrm>
            <a:off x="-131650" y="995375"/>
            <a:ext cx="9403125" cy="3612150"/>
          </a:xfrm>
          <a:custGeom>
            <a:rect b="b" l="l" r="r" t="t"/>
            <a:pathLst>
              <a:path extrusionOk="0" h="144486" w="376125">
                <a:moveTo>
                  <a:pt x="207" y="21909"/>
                </a:moveTo>
                <a:lnTo>
                  <a:pt x="0" y="144486"/>
                </a:lnTo>
                <a:lnTo>
                  <a:pt x="376125" y="121918"/>
                </a:lnTo>
                <a:lnTo>
                  <a:pt x="376085" y="9585"/>
                </a:lnTo>
                <a:lnTo>
                  <a:pt x="1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80" name="Google Shape;380;p22"/>
          <p:cNvSpPr/>
          <p:nvPr/>
        </p:nvSpPr>
        <p:spPr>
          <a:xfrm>
            <a:off x="-128375" y="1252091"/>
            <a:ext cx="1787600" cy="207500"/>
          </a:xfrm>
          <a:custGeom>
            <a:rect b="b" l="l" r="r" t="t"/>
            <a:pathLst>
              <a:path extrusionOk="0" h="8300" w="71504">
                <a:moveTo>
                  <a:pt x="0" y="0"/>
                </a:moveTo>
                <a:lnTo>
                  <a:pt x="76" y="8300"/>
                </a:lnTo>
                <a:lnTo>
                  <a:pt x="71504" y="8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81" name="Google Shape;381;p22"/>
          <p:cNvSpPr/>
          <p:nvPr/>
        </p:nvSpPr>
        <p:spPr>
          <a:xfrm>
            <a:off x="7454325" y="4111650"/>
            <a:ext cx="1817150" cy="207500"/>
          </a:xfrm>
          <a:custGeom>
            <a:rect b="b" l="l" r="r" t="t"/>
            <a:pathLst>
              <a:path extrusionOk="0" h="8300" w="72686">
                <a:moveTo>
                  <a:pt x="72686" y="8300"/>
                </a:moveTo>
                <a:lnTo>
                  <a:pt x="72610" y="0"/>
                </a:lnTo>
                <a:lnTo>
                  <a:pt x="0" y="4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82" name="Google Shape;382;p22"/>
          <p:cNvSpPr txBox="1"/>
          <p:nvPr>
            <p:ph hasCustomPrompt="1" type="title"/>
          </p:nvPr>
        </p:nvSpPr>
        <p:spPr>
          <a:xfrm>
            <a:off x="2019163" y="1793782"/>
            <a:ext cx="5101500" cy="1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idx="1" type="subTitle"/>
          </p:nvPr>
        </p:nvSpPr>
        <p:spPr>
          <a:xfrm>
            <a:off x="2993550" y="2997150"/>
            <a:ext cx="3156900" cy="7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4" name="Google Shape;38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4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/>
          <p:nvPr>
            <p:ph type="title"/>
          </p:nvPr>
        </p:nvSpPr>
        <p:spPr>
          <a:xfrm>
            <a:off x="4724400" y="1783184"/>
            <a:ext cx="3699600" cy="176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87" name="Google Shape;387;p23"/>
          <p:cNvSpPr txBox="1"/>
          <p:nvPr>
            <p:ph hasCustomPrompt="1" idx="2" type="title"/>
          </p:nvPr>
        </p:nvSpPr>
        <p:spPr>
          <a:xfrm>
            <a:off x="4077104" y="376588"/>
            <a:ext cx="10950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9pPr>
          </a:lstStyle>
          <a:p>
            <a:r>
              <a:t>xx%</a:t>
            </a:r>
          </a:p>
        </p:txBody>
      </p:sp>
      <p:sp>
        <p:nvSpPr>
          <p:cNvPr id="388" name="Google Shape;38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text columns">
  <p:cSld name="CUSTOM_5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 txBox="1"/>
          <p:nvPr>
            <p:ph type="title"/>
          </p:nvPr>
        </p:nvSpPr>
        <p:spPr>
          <a:xfrm>
            <a:off x="1161012" y="2050916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391" name="Google Shape;391;p24"/>
          <p:cNvSpPr txBox="1"/>
          <p:nvPr>
            <p:ph idx="1" type="subTitle"/>
          </p:nvPr>
        </p:nvSpPr>
        <p:spPr>
          <a:xfrm>
            <a:off x="1161000" y="2309739"/>
            <a:ext cx="18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92" name="Google Shape;392;p24"/>
          <p:cNvSpPr txBox="1"/>
          <p:nvPr>
            <p:ph idx="2" type="title"/>
          </p:nvPr>
        </p:nvSpPr>
        <p:spPr>
          <a:xfrm>
            <a:off x="1161012" y="3875067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393" name="Google Shape;393;p24"/>
          <p:cNvSpPr txBox="1"/>
          <p:nvPr>
            <p:ph idx="3" type="subTitle"/>
          </p:nvPr>
        </p:nvSpPr>
        <p:spPr>
          <a:xfrm>
            <a:off x="1161000" y="4133887"/>
            <a:ext cx="1865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94" name="Google Shape;394;p24"/>
          <p:cNvSpPr txBox="1"/>
          <p:nvPr>
            <p:ph idx="4" type="title"/>
          </p:nvPr>
        </p:nvSpPr>
        <p:spPr>
          <a:xfrm>
            <a:off x="3639300" y="2050916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395" name="Google Shape;395;p24"/>
          <p:cNvSpPr txBox="1"/>
          <p:nvPr>
            <p:ph idx="5" type="subTitle"/>
          </p:nvPr>
        </p:nvSpPr>
        <p:spPr>
          <a:xfrm>
            <a:off x="3639300" y="2309739"/>
            <a:ext cx="18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96" name="Google Shape;396;p24"/>
          <p:cNvSpPr txBox="1"/>
          <p:nvPr>
            <p:ph idx="6" type="title"/>
          </p:nvPr>
        </p:nvSpPr>
        <p:spPr>
          <a:xfrm>
            <a:off x="3639300" y="3875067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397" name="Google Shape;397;p24"/>
          <p:cNvSpPr txBox="1"/>
          <p:nvPr>
            <p:ph idx="7" type="subTitle"/>
          </p:nvPr>
        </p:nvSpPr>
        <p:spPr>
          <a:xfrm>
            <a:off x="3639299" y="4133887"/>
            <a:ext cx="1865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98" name="Google Shape;398;p24"/>
          <p:cNvSpPr txBox="1"/>
          <p:nvPr>
            <p:ph idx="8" type="title"/>
          </p:nvPr>
        </p:nvSpPr>
        <p:spPr>
          <a:xfrm>
            <a:off x="6117584" y="2050916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399" name="Google Shape;399;p24"/>
          <p:cNvSpPr txBox="1"/>
          <p:nvPr>
            <p:ph idx="9" type="subTitle"/>
          </p:nvPr>
        </p:nvSpPr>
        <p:spPr>
          <a:xfrm>
            <a:off x="6117599" y="2309739"/>
            <a:ext cx="18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00" name="Google Shape;400;p24"/>
          <p:cNvSpPr txBox="1"/>
          <p:nvPr>
            <p:ph idx="13" type="title"/>
          </p:nvPr>
        </p:nvSpPr>
        <p:spPr>
          <a:xfrm>
            <a:off x="6117584" y="3875067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401" name="Google Shape;401;p24"/>
          <p:cNvSpPr txBox="1"/>
          <p:nvPr>
            <p:ph idx="14" type="subTitle"/>
          </p:nvPr>
        </p:nvSpPr>
        <p:spPr>
          <a:xfrm>
            <a:off x="6117598" y="4133887"/>
            <a:ext cx="1865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02" name="Google Shape;402;p24"/>
          <p:cNvSpPr txBox="1"/>
          <p:nvPr>
            <p:ph idx="15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403" name="Google Shape;403;p24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404" name="Google Shape;404;p24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ύριο μέρος 1">
  <p:cSld name="MAIN_POINT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5"/>
          <p:cNvGrpSpPr/>
          <p:nvPr/>
        </p:nvGrpSpPr>
        <p:grpSpPr>
          <a:xfrm flipH="1">
            <a:off x="490871" y="1078975"/>
            <a:ext cx="4479425" cy="3051604"/>
            <a:chOff x="4109736" y="1499802"/>
            <a:chExt cx="3922782" cy="2672392"/>
          </a:xfrm>
        </p:grpSpPr>
        <p:sp>
          <p:nvSpPr>
            <p:cNvPr id="412" name="Google Shape;412;p25"/>
            <p:cNvSpPr/>
            <p:nvPr/>
          </p:nvSpPr>
          <p:spPr>
            <a:xfrm>
              <a:off x="4109736" y="1504509"/>
              <a:ext cx="3912250" cy="2453025"/>
            </a:xfrm>
            <a:custGeom>
              <a:rect b="b" l="l" r="r" t="t"/>
              <a:pathLst>
                <a:path extrusionOk="0" h="98121" w="156490">
                  <a:moveTo>
                    <a:pt x="3195" y="4448"/>
                  </a:moveTo>
                  <a:lnTo>
                    <a:pt x="147792" y="0"/>
                  </a:lnTo>
                  <a:lnTo>
                    <a:pt x="156490" y="98121"/>
                  </a:lnTo>
                  <a:lnTo>
                    <a:pt x="0" y="939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13" name="Google Shape;413;p25"/>
            <p:cNvSpPr/>
            <p:nvPr/>
          </p:nvSpPr>
          <p:spPr>
            <a:xfrm>
              <a:off x="7862810" y="1499802"/>
              <a:ext cx="119300" cy="1403200"/>
            </a:xfrm>
            <a:custGeom>
              <a:rect b="b" l="l" r="r" t="t"/>
              <a:pathLst>
                <a:path extrusionOk="0" h="56128" w="4772">
                  <a:moveTo>
                    <a:pt x="4772" y="56128"/>
                  </a:moveTo>
                  <a:lnTo>
                    <a:pt x="0" y="94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4" name="Google Shape;414;p25"/>
            <p:cNvSpPr/>
            <p:nvPr/>
          </p:nvSpPr>
          <p:spPr>
            <a:xfrm>
              <a:off x="7170468" y="3993519"/>
              <a:ext cx="862050" cy="178675"/>
            </a:xfrm>
            <a:custGeom>
              <a:rect b="b" l="l" r="r" t="t"/>
              <a:pathLst>
                <a:path extrusionOk="0" h="7147" w="34482">
                  <a:moveTo>
                    <a:pt x="34482" y="505"/>
                  </a:moveTo>
                  <a:lnTo>
                    <a:pt x="0" y="714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15" name="Google Shape;415;p25"/>
          <p:cNvSpPr txBox="1"/>
          <p:nvPr>
            <p:ph type="ctrTitle"/>
          </p:nvPr>
        </p:nvSpPr>
        <p:spPr>
          <a:xfrm flipH="1">
            <a:off x="951250" y="4283550"/>
            <a:ext cx="3390900" cy="496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416" name="Google Shape;416;p25"/>
          <p:cNvSpPr txBox="1"/>
          <p:nvPr>
            <p:ph idx="1" type="subTitle"/>
          </p:nvPr>
        </p:nvSpPr>
        <p:spPr>
          <a:xfrm flipH="1">
            <a:off x="951250" y="1284350"/>
            <a:ext cx="3390900" cy="23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rter One"/>
              <a:buNone/>
              <a:defRPr sz="22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417" name="Google Shape;41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Λεζάντα 1">
  <p:cSld name="CAPTION_ONLY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/>
          <p:nvPr/>
        </p:nvSpPr>
        <p:spPr>
          <a:xfrm>
            <a:off x="5259139" y="456758"/>
            <a:ext cx="4467398" cy="2801109"/>
          </a:xfrm>
          <a:custGeom>
            <a:rect b="b" l="l" r="r" t="t"/>
            <a:pathLst>
              <a:path extrusionOk="0" h="98121" w="156490">
                <a:moveTo>
                  <a:pt x="12012" y="3760"/>
                </a:moveTo>
                <a:lnTo>
                  <a:pt x="147792" y="0"/>
                </a:lnTo>
                <a:lnTo>
                  <a:pt x="156490" y="98121"/>
                </a:lnTo>
                <a:lnTo>
                  <a:pt x="0" y="939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420" name="Google Shape;420;p26"/>
          <p:cNvSpPr txBox="1"/>
          <p:nvPr>
            <p:ph type="title"/>
          </p:nvPr>
        </p:nvSpPr>
        <p:spPr>
          <a:xfrm flipH="1">
            <a:off x="5541600" y="1540525"/>
            <a:ext cx="2882400" cy="116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421" name="Google Shape;421;p26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422" name="Google Shape;422;p26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26"/>
          <p:cNvSpPr/>
          <p:nvPr/>
        </p:nvSpPr>
        <p:spPr>
          <a:xfrm>
            <a:off x="5227350" y="3196050"/>
            <a:ext cx="1097200" cy="184025"/>
          </a:xfrm>
          <a:custGeom>
            <a:rect b="b" l="l" r="r" t="t"/>
            <a:pathLst>
              <a:path extrusionOk="0" h="7361" w="43888">
                <a:moveTo>
                  <a:pt x="0" y="7361"/>
                </a:moveTo>
                <a:lnTo>
                  <a:pt x="1026" y="0"/>
                </a:lnTo>
                <a:lnTo>
                  <a:pt x="43888" y="1211"/>
                </a:lnTo>
                <a:close/>
              </a:path>
            </a:pathLst>
          </a:custGeom>
          <a:solidFill>
            <a:srgbClr val="FFFAF5"/>
          </a:solidFill>
          <a:ln>
            <a:noFill/>
          </a:ln>
        </p:spPr>
      </p:sp>
      <p:sp>
        <p:nvSpPr>
          <p:cNvPr id="428" name="Google Shape;42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ext columns 2">
  <p:cSld name="CUSTOM_2_2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"/>
          <p:cNvSpPr txBox="1"/>
          <p:nvPr>
            <p:ph type="title"/>
          </p:nvPr>
        </p:nvSpPr>
        <p:spPr>
          <a:xfrm>
            <a:off x="2699500" y="762275"/>
            <a:ext cx="1738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b="1" sz="1800"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431" name="Google Shape;431;p27"/>
          <p:cNvSpPr txBox="1"/>
          <p:nvPr>
            <p:ph idx="1" type="subTitle"/>
          </p:nvPr>
        </p:nvSpPr>
        <p:spPr>
          <a:xfrm>
            <a:off x="4651176" y="762267"/>
            <a:ext cx="29433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32" name="Google Shape;432;p27"/>
          <p:cNvSpPr txBox="1"/>
          <p:nvPr>
            <p:ph idx="2" type="title"/>
          </p:nvPr>
        </p:nvSpPr>
        <p:spPr>
          <a:xfrm>
            <a:off x="2699500" y="1624969"/>
            <a:ext cx="1738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b="1" sz="1800"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433" name="Google Shape;433;p27"/>
          <p:cNvSpPr txBox="1"/>
          <p:nvPr>
            <p:ph idx="3" type="subTitle"/>
          </p:nvPr>
        </p:nvSpPr>
        <p:spPr>
          <a:xfrm>
            <a:off x="4651176" y="1624955"/>
            <a:ext cx="29433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34" name="Google Shape;434;p27"/>
          <p:cNvSpPr txBox="1"/>
          <p:nvPr>
            <p:ph idx="4" type="title"/>
          </p:nvPr>
        </p:nvSpPr>
        <p:spPr>
          <a:xfrm>
            <a:off x="2699500" y="2487750"/>
            <a:ext cx="1738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b="1" sz="1800"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435" name="Google Shape;435;p27"/>
          <p:cNvSpPr txBox="1"/>
          <p:nvPr>
            <p:ph idx="5" type="subTitle"/>
          </p:nvPr>
        </p:nvSpPr>
        <p:spPr>
          <a:xfrm>
            <a:off x="4651176" y="2487729"/>
            <a:ext cx="29433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436" name="Google Shape;436;p27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437" name="Google Shape;437;p27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rect b="b" l="l" r="r" t="t"/>
              <a:pathLst>
                <a:path extrusionOk="0" h="67813" w="178155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38" name="Google Shape;438;p27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rect b="b" l="l" r="r" t="t"/>
              <a:pathLst>
                <a:path extrusionOk="0" h="36020" w="7388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439" name="Google Shape;439;p27"/>
          <p:cNvSpPr txBox="1"/>
          <p:nvPr>
            <p:ph idx="6"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440" name="Google Shape;440;p27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441" name="Google Shape;441;p27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27"/>
          <p:cNvSpPr txBox="1"/>
          <p:nvPr>
            <p:ph hasCustomPrompt="1" idx="7" type="title"/>
          </p:nvPr>
        </p:nvSpPr>
        <p:spPr>
          <a:xfrm>
            <a:off x="1906209" y="882275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447" name="Google Shape;447;p27"/>
          <p:cNvSpPr txBox="1"/>
          <p:nvPr>
            <p:ph hasCustomPrompt="1" idx="8" type="title"/>
          </p:nvPr>
        </p:nvSpPr>
        <p:spPr>
          <a:xfrm>
            <a:off x="1906209" y="1744969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448" name="Google Shape;448;p27"/>
          <p:cNvSpPr txBox="1"/>
          <p:nvPr>
            <p:ph hasCustomPrompt="1" idx="9" type="title"/>
          </p:nvPr>
        </p:nvSpPr>
        <p:spPr>
          <a:xfrm>
            <a:off x="1906209" y="260775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449" name="Google Shape;44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ext columns 3">
  <p:cSld name="CUSTOM_9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8"/>
          <p:cNvSpPr txBox="1"/>
          <p:nvPr>
            <p:ph idx="1" type="subTitle"/>
          </p:nvPr>
        </p:nvSpPr>
        <p:spPr>
          <a:xfrm>
            <a:off x="716700" y="3392950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452" name="Google Shape;452;p28"/>
          <p:cNvSpPr txBox="1"/>
          <p:nvPr>
            <p:ph idx="2" type="subTitle"/>
          </p:nvPr>
        </p:nvSpPr>
        <p:spPr>
          <a:xfrm>
            <a:off x="3476250" y="3392950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453" name="Google Shape;453;p28"/>
          <p:cNvSpPr txBox="1"/>
          <p:nvPr>
            <p:ph idx="3" type="subTitle"/>
          </p:nvPr>
        </p:nvSpPr>
        <p:spPr>
          <a:xfrm>
            <a:off x="6243450" y="3392950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454" name="Google Shape;454;p28"/>
          <p:cNvSpPr txBox="1"/>
          <p:nvPr>
            <p:ph type="title"/>
          </p:nvPr>
        </p:nvSpPr>
        <p:spPr>
          <a:xfrm>
            <a:off x="716700" y="3140100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455" name="Google Shape;455;p28"/>
          <p:cNvSpPr txBox="1"/>
          <p:nvPr>
            <p:ph idx="4" type="title"/>
          </p:nvPr>
        </p:nvSpPr>
        <p:spPr>
          <a:xfrm>
            <a:off x="3476250" y="3140100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456" name="Google Shape;456;p28"/>
          <p:cNvSpPr txBox="1"/>
          <p:nvPr>
            <p:ph idx="5" type="title"/>
          </p:nvPr>
        </p:nvSpPr>
        <p:spPr>
          <a:xfrm>
            <a:off x="6243450" y="3140100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457" name="Google Shape;457;p28"/>
          <p:cNvSpPr txBox="1"/>
          <p:nvPr>
            <p:ph idx="6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58" name="Google Shape;458;p28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459" name="Google Shape;459;p28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8"/>
          <p:cNvSpPr txBox="1"/>
          <p:nvPr>
            <p:ph hasCustomPrompt="1" idx="7" type="title"/>
          </p:nvPr>
        </p:nvSpPr>
        <p:spPr>
          <a:xfrm>
            <a:off x="1411950" y="2659794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465" name="Google Shape;465;p28"/>
          <p:cNvSpPr txBox="1"/>
          <p:nvPr>
            <p:ph hasCustomPrompt="1" idx="8" type="title"/>
          </p:nvPr>
        </p:nvSpPr>
        <p:spPr>
          <a:xfrm>
            <a:off x="4171500" y="2659794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466" name="Google Shape;466;p28"/>
          <p:cNvSpPr txBox="1"/>
          <p:nvPr>
            <p:ph hasCustomPrompt="1" idx="9" type="title"/>
          </p:nvPr>
        </p:nvSpPr>
        <p:spPr>
          <a:xfrm>
            <a:off x="6938700" y="2659794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467" name="Google Shape;46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4_1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>
            <p:ph type="title"/>
          </p:nvPr>
        </p:nvSpPr>
        <p:spPr>
          <a:xfrm flipH="1">
            <a:off x="1378775" y="387600"/>
            <a:ext cx="6386700" cy="1062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70" name="Google Shape;470;p29"/>
          <p:cNvSpPr txBox="1"/>
          <p:nvPr>
            <p:ph hasCustomPrompt="1" idx="2" type="title"/>
          </p:nvPr>
        </p:nvSpPr>
        <p:spPr>
          <a:xfrm flipH="1">
            <a:off x="1213300" y="1854275"/>
            <a:ext cx="10977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71" name="Google Shape;47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ext columns 4">
  <p:cSld name="CUSTOM_10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/>
          <p:cNvSpPr txBox="1"/>
          <p:nvPr>
            <p:ph idx="1" type="subTitle"/>
          </p:nvPr>
        </p:nvSpPr>
        <p:spPr>
          <a:xfrm>
            <a:off x="869100" y="3610713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474" name="Google Shape;474;p30"/>
          <p:cNvSpPr txBox="1"/>
          <p:nvPr>
            <p:ph idx="2" type="subTitle"/>
          </p:nvPr>
        </p:nvSpPr>
        <p:spPr>
          <a:xfrm>
            <a:off x="3476250" y="3610713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475" name="Google Shape;475;p30"/>
          <p:cNvSpPr txBox="1"/>
          <p:nvPr>
            <p:ph idx="3" type="subTitle"/>
          </p:nvPr>
        </p:nvSpPr>
        <p:spPr>
          <a:xfrm>
            <a:off x="6091050" y="3610713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476" name="Google Shape;476;p30"/>
          <p:cNvSpPr txBox="1"/>
          <p:nvPr>
            <p:ph type="title"/>
          </p:nvPr>
        </p:nvSpPr>
        <p:spPr>
          <a:xfrm>
            <a:off x="869100" y="3357863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477" name="Google Shape;477;p30"/>
          <p:cNvSpPr txBox="1"/>
          <p:nvPr>
            <p:ph idx="4" type="title"/>
          </p:nvPr>
        </p:nvSpPr>
        <p:spPr>
          <a:xfrm>
            <a:off x="3476250" y="3357863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478" name="Google Shape;478;p30"/>
          <p:cNvSpPr txBox="1"/>
          <p:nvPr>
            <p:ph idx="5" type="title"/>
          </p:nvPr>
        </p:nvSpPr>
        <p:spPr>
          <a:xfrm>
            <a:off x="6091050" y="3357863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479" name="Google Shape;479;p30"/>
          <p:cNvSpPr txBox="1"/>
          <p:nvPr>
            <p:ph idx="6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80" name="Google Shape;480;p30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481" name="Google Shape;481;p30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columns 1">
  <p:cSld name="CUSTOM_1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"/>
          <p:cNvSpPr txBox="1"/>
          <p:nvPr>
            <p:ph type="title"/>
          </p:nvPr>
        </p:nvSpPr>
        <p:spPr>
          <a:xfrm>
            <a:off x="1573200" y="2050925"/>
            <a:ext cx="2146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489" name="Google Shape;489;p31"/>
          <p:cNvSpPr txBox="1"/>
          <p:nvPr>
            <p:ph idx="1" type="subTitle"/>
          </p:nvPr>
        </p:nvSpPr>
        <p:spPr>
          <a:xfrm>
            <a:off x="1573200" y="2309747"/>
            <a:ext cx="214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90" name="Google Shape;490;p31"/>
          <p:cNvSpPr txBox="1"/>
          <p:nvPr>
            <p:ph idx="2" type="title"/>
          </p:nvPr>
        </p:nvSpPr>
        <p:spPr>
          <a:xfrm>
            <a:off x="1573200" y="3875061"/>
            <a:ext cx="2146800" cy="35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491" name="Google Shape;491;p31"/>
          <p:cNvSpPr txBox="1"/>
          <p:nvPr>
            <p:ph idx="3" type="subTitle"/>
          </p:nvPr>
        </p:nvSpPr>
        <p:spPr>
          <a:xfrm>
            <a:off x="1573200" y="4133880"/>
            <a:ext cx="21468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92" name="Google Shape;492;p31"/>
          <p:cNvSpPr txBox="1"/>
          <p:nvPr>
            <p:ph idx="4" type="title"/>
          </p:nvPr>
        </p:nvSpPr>
        <p:spPr>
          <a:xfrm>
            <a:off x="5424000" y="2050925"/>
            <a:ext cx="2146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493" name="Google Shape;493;p31"/>
          <p:cNvSpPr txBox="1"/>
          <p:nvPr>
            <p:ph idx="5" type="subTitle"/>
          </p:nvPr>
        </p:nvSpPr>
        <p:spPr>
          <a:xfrm>
            <a:off x="5424000" y="2309747"/>
            <a:ext cx="214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94" name="Google Shape;494;p31"/>
          <p:cNvSpPr txBox="1"/>
          <p:nvPr>
            <p:ph idx="6" type="title"/>
          </p:nvPr>
        </p:nvSpPr>
        <p:spPr>
          <a:xfrm>
            <a:off x="5424000" y="3875061"/>
            <a:ext cx="2146800" cy="35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495" name="Google Shape;495;p31"/>
          <p:cNvSpPr txBox="1"/>
          <p:nvPr>
            <p:ph idx="7" type="subTitle"/>
          </p:nvPr>
        </p:nvSpPr>
        <p:spPr>
          <a:xfrm>
            <a:off x="5424000" y="4133880"/>
            <a:ext cx="21468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96" name="Google Shape;496;p31"/>
          <p:cNvSpPr txBox="1"/>
          <p:nvPr>
            <p:ph idx="8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497" name="Google Shape;497;p31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498" name="Google Shape;498;p31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1"/>
          <p:cNvSpPr txBox="1"/>
          <p:nvPr>
            <p:ph hasCustomPrompt="1" idx="9" type="title"/>
          </p:nvPr>
        </p:nvSpPr>
        <p:spPr>
          <a:xfrm>
            <a:off x="2250300" y="1658503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504" name="Google Shape;504;p31"/>
          <p:cNvSpPr txBox="1"/>
          <p:nvPr>
            <p:ph hasCustomPrompt="1" idx="13" type="title"/>
          </p:nvPr>
        </p:nvSpPr>
        <p:spPr>
          <a:xfrm>
            <a:off x="6101100" y="1658503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505" name="Google Shape;505;p31"/>
          <p:cNvSpPr txBox="1"/>
          <p:nvPr>
            <p:ph hasCustomPrompt="1" idx="14" type="title"/>
          </p:nvPr>
        </p:nvSpPr>
        <p:spPr>
          <a:xfrm>
            <a:off x="2250300" y="348594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506" name="Google Shape;506;p31"/>
          <p:cNvSpPr txBox="1"/>
          <p:nvPr>
            <p:ph hasCustomPrompt="1" idx="15" type="title"/>
          </p:nvPr>
        </p:nvSpPr>
        <p:spPr>
          <a:xfrm>
            <a:off x="6101100" y="348594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507" name="Google Shape;50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4_1_1_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2"/>
          <p:cNvSpPr txBox="1"/>
          <p:nvPr>
            <p:ph type="title"/>
          </p:nvPr>
        </p:nvSpPr>
        <p:spPr>
          <a:xfrm flipH="1">
            <a:off x="719949" y="1504375"/>
            <a:ext cx="3586800" cy="237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32"/>
          <p:cNvSpPr txBox="1"/>
          <p:nvPr>
            <p:ph hasCustomPrompt="1" idx="2" type="title"/>
          </p:nvPr>
        </p:nvSpPr>
        <p:spPr>
          <a:xfrm flipH="1">
            <a:off x="431255" y="615775"/>
            <a:ext cx="13272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1" name="Google Shape;51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4_1_1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3"/>
          <p:cNvSpPr txBox="1"/>
          <p:nvPr>
            <p:ph type="title"/>
          </p:nvPr>
        </p:nvSpPr>
        <p:spPr>
          <a:xfrm flipH="1">
            <a:off x="4710549" y="1504375"/>
            <a:ext cx="3586800" cy="237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33"/>
          <p:cNvSpPr txBox="1"/>
          <p:nvPr>
            <p:ph hasCustomPrompt="1" idx="2" type="title"/>
          </p:nvPr>
        </p:nvSpPr>
        <p:spPr>
          <a:xfrm flipH="1">
            <a:off x="7341580" y="3767775"/>
            <a:ext cx="13272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5" name="Google Shape;5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2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/>
          <p:cNvSpPr txBox="1"/>
          <p:nvPr>
            <p:ph hasCustomPrompt="1" type="title"/>
          </p:nvPr>
        </p:nvSpPr>
        <p:spPr>
          <a:xfrm>
            <a:off x="3868350" y="3740350"/>
            <a:ext cx="13989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9pPr>
          </a:lstStyle>
          <a:p>
            <a:r>
              <a:t>xx%</a:t>
            </a:r>
          </a:p>
        </p:txBody>
      </p:sp>
      <p:sp>
        <p:nvSpPr>
          <p:cNvPr id="518" name="Google Shape;518;p34"/>
          <p:cNvSpPr txBox="1"/>
          <p:nvPr>
            <p:ph idx="1" type="subTitle"/>
          </p:nvPr>
        </p:nvSpPr>
        <p:spPr>
          <a:xfrm>
            <a:off x="347625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519" name="Google Shape;519;p34"/>
          <p:cNvSpPr txBox="1"/>
          <p:nvPr>
            <p:ph idx="2" type="subTitle"/>
          </p:nvPr>
        </p:nvSpPr>
        <p:spPr>
          <a:xfrm>
            <a:off x="347625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520" name="Google Shape;520;p34"/>
          <p:cNvSpPr txBox="1"/>
          <p:nvPr>
            <p:ph hasCustomPrompt="1" idx="3" type="title"/>
          </p:nvPr>
        </p:nvSpPr>
        <p:spPr>
          <a:xfrm>
            <a:off x="1105650" y="3740350"/>
            <a:ext cx="14034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9pPr>
          </a:lstStyle>
          <a:p>
            <a:r>
              <a:t>xx%</a:t>
            </a:r>
          </a:p>
        </p:txBody>
      </p:sp>
      <p:sp>
        <p:nvSpPr>
          <p:cNvPr id="521" name="Google Shape;521;p34"/>
          <p:cNvSpPr txBox="1"/>
          <p:nvPr>
            <p:ph idx="4" type="subTitle"/>
          </p:nvPr>
        </p:nvSpPr>
        <p:spPr>
          <a:xfrm>
            <a:off x="71580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522" name="Google Shape;522;p34"/>
          <p:cNvSpPr txBox="1"/>
          <p:nvPr>
            <p:ph idx="5" type="subTitle"/>
          </p:nvPr>
        </p:nvSpPr>
        <p:spPr>
          <a:xfrm>
            <a:off x="71580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523" name="Google Shape;523;p34"/>
          <p:cNvSpPr txBox="1"/>
          <p:nvPr>
            <p:ph hasCustomPrompt="1" idx="6" type="title"/>
          </p:nvPr>
        </p:nvSpPr>
        <p:spPr>
          <a:xfrm>
            <a:off x="6637200" y="3740350"/>
            <a:ext cx="13989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9pPr>
          </a:lstStyle>
          <a:p>
            <a:r>
              <a:t>xx%</a:t>
            </a:r>
          </a:p>
        </p:txBody>
      </p:sp>
      <p:sp>
        <p:nvSpPr>
          <p:cNvPr id="524" name="Google Shape;524;p34"/>
          <p:cNvSpPr txBox="1"/>
          <p:nvPr>
            <p:ph idx="7" type="subTitle"/>
          </p:nvPr>
        </p:nvSpPr>
        <p:spPr>
          <a:xfrm>
            <a:off x="624510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525" name="Google Shape;525;p34"/>
          <p:cNvSpPr txBox="1"/>
          <p:nvPr>
            <p:ph idx="8" type="subTitle"/>
          </p:nvPr>
        </p:nvSpPr>
        <p:spPr>
          <a:xfrm>
            <a:off x="624510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526" name="Google Shape;526;p34"/>
          <p:cNvSpPr txBox="1"/>
          <p:nvPr>
            <p:ph idx="9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527" name="Google Shape;527;p34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528" name="Google Shape;528;p34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35"/>
          <p:cNvGrpSpPr/>
          <p:nvPr/>
        </p:nvGrpSpPr>
        <p:grpSpPr>
          <a:xfrm>
            <a:off x="-131650" y="689475"/>
            <a:ext cx="9399850" cy="3612150"/>
            <a:chOff x="-131650" y="765675"/>
            <a:chExt cx="9399850" cy="3612150"/>
          </a:xfrm>
        </p:grpSpPr>
        <p:sp>
          <p:nvSpPr>
            <p:cNvPr id="536" name="Google Shape;536;p35"/>
            <p:cNvSpPr/>
            <p:nvPr/>
          </p:nvSpPr>
          <p:spPr>
            <a:xfrm>
              <a:off x="-128375" y="765675"/>
              <a:ext cx="9396575" cy="3612150"/>
            </a:xfrm>
            <a:custGeom>
              <a:rect b="b" l="l" r="r" t="t"/>
              <a:pathLst>
                <a:path extrusionOk="0" h="144486" w="375863">
                  <a:moveTo>
                    <a:pt x="375656" y="122577"/>
                  </a:moveTo>
                  <a:lnTo>
                    <a:pt x="375863" y="0"/>
                  </a:lnTo>
                  <a:lnTo>
                    <a:pt x="685" y="15555"/>
                  </a:lnTo>
                  <a:lnTo>
                    <a:pt x="0" y="140847"/>
                  </a:lnTo>
                  <a:lnTo>
                    <a:pt x="190113" y="1444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537" name="Google Shape;537;p35"/>
            <p:cNvSpPr/>
            <p:nvPr/>
          </p:nvSpPr>
          <p:spPr>
            <a:xfrm rot="10800000">
              <a:off x="7480600" y="3913609"/>
              <a:ext cx="1787600" cy="207500"/>
            </a:xfrm>
            <a:custGeom>
              <a:rect b="b" l="l" r="r" t="t"/>
              <a:pathLst>
                <a:path extrusionOk="0" h="8300" w="71504">
                  <a:moveTo>
                    <a:pt x="0" y="0"/>
                  </a:moveTo>
                  <a:lnTo>
                    <a:pt x="76" y="8300"/>
                  </a:lnTo>
                  <a:lnTo>
                    <a:pt x="71504" y="8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38" name="Google Shape;538;p35"/>
            <p:cNvSpPr/>
            <p:nvPr/>
          </p:nvSpPr>
          <p:spPr>
            <a:xfrm>
              <a:off x="-131650" y="858850"/>
              <a:ext cx="1834750" cy="207500"/>
            </a:xfrm>
            <a:custGeom>
              <a:rect b="b" l="l" r="r" t="t"/>
              <a:pathLst>
                <a:path extrusionOk="0" h="8300" w="73390">
                  <a:moveTo>
                    <a:pt x="0" y="0"/>
                  </a:moveTo>
                  <a:lnTo>
                    <a:pt x="76" y="8300"/>
                  </a:lnTo>
                  <a:lnTo>
                    <a:pt x="73390" y="5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539" name="Google Shape;539;p35"/>
          <p:cNvSpPr txBox="1"/>
          <p:nvPr>
            <p:ph type="title"/>
          </p:nvPr>
        </p:nvSpPr>
        <p:spPr>
          <a:xfrm>
            <a:off x="1153400" y="1218750"/>
            <a:ext cx="33849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0" name="Google Shape;540;p35"/>
          <p:cNvSpPr txBox="1"/>
          <p:nvPr>
            <p:ph idx="1" type="subTitle"/>
          </p:nvPr>
        </p:nvSpPr>
        <p:spPr>
          <a:xfrm>
            <a:off x="1153400" y="2232725"/>
            <a:ext cx="33849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1" name="Google Shape;541;p35"/>
          <p:cNvSpPr txBox="1"/>
          <p:nvPr/>
        </p:nvSpPr>
        <p:spPr>
          <a:xfrm>
            <a:off x="1153400" y="3251667"/>
            <a:ext cx="33849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CREDITS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542" name="Google Shape;54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3">
  <p:cSld name="CUSTOM_13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6"/>
          <p:cNvSpPr txBox="1"/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5" name="Google Shape;545;p36"/>
          <p:cNvSpPr txBox="1"/>
          <p:nvPr>
            <p:ph idx="1" type="body"/>
          </p:nvPr>
        </p:nvSpPr>
        <p:spPr>
          <a:xfrm>
            <a:off x="720000" y="1385236"/>
            <a:ext cx="36966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9pPr>
          </a:lstStyle>
          <a:p/>
        </p:txBody>
      </p:sp>
      <p:grpSp>
        <p:nvGrpSpPr>
          <p:cNvPr id="546" name="Google Shape;546;p36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547" name="Google Shape;547;p36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36"/>
          <p:cNvSpPr txBox="1"/>
          <p:nvPr>
            <p:ph idx="2" type="body"/>
          </p:nvPr>
        </p:nvSpPr>
        <p:spPr>
          <a:xfrm>
            <a:off x="4727400" y="2149200"/>
            <a:ext cx="3696600" cy="24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9pPr>
          </a:lstStyle>
          <a:p/>
        </p:txBody>
      </p:sp>
      <p:sp>
        <p:nvSpPr>
          <p:cNvPr id="553" name="Google Shape;55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So0e9wkxN4rXSHYXn4JaQ0-42gmK5jW-2ic88eA19CM/copy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449" y="-82675"/>
            <a:ext cx="95669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7"/>
          <p:cNvSpPr txBox="1"/>
          <p:nvPr>
            <p:ph type="ctrTitle"/>
          </p:nvPr>
        </p:nvSpPr>
        <p:spPr>
          <a:xfrm>
            <a:off x="132850" y="4922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7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Have your hotel stand out</a:t>
            </a:r>
            <a:endParaRPr b="0" i="1" sz="35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7"/>
          <p:cNvSpPr txBox="1"/>
          <p:nvPr>
            <p:ph idx="1" type="subTitle"/>
          </p:nvPr>
        </p:nvSpPr>
        <p:spPr>
          <a:xfrm>
            <a:off x="1667352" y="1615738"/>
            <a:ext cx="7688100" cy="54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What is trending in the Greek Island hotel market </a:t>
            </a:r>
            <a:endParaRPr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561" name="Google Shape;561;p37"/>
          <p:cNvGrpSpPr/>
          <p:nvPr/>
        </p:nvGrpSpPr>
        <p:grpSpPr>
          <a:xfrm>
            <a:off x="7179520" y="-82678"/>
            <a:ext cx="2175932" cy="442341"/>
            <a:chOff x="1026623" y="2953314"/>
            <a:chExt cx="5688711" cy="1008300"/>
          </a:xfrm>
        </p:grpSpPr>
        <p:sp>
          <p:nvSpPr>
            <p:cNvPr id="562" name="Google Shape;562;p37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37"/>
          <p:cNvSpPr txBox="1"/>
          <p:nvPr/>
        </p:nvSpPr>
        <p:spPr>
          <a:xfrm>
            <a:off x="6355450" y="34130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Using TripAdvisor data</a:t>
            </a:r>
            <a:endParaRPr sz="16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8"/>
          <p:cNvSpPr/>
          <p:nvPr/>
        </p:nvSpPr>
        <p:spPr>
          <a:xfrm rot="-4086579">
            <a:off x="6725348" y="1955246"/>
            <a:ext cx="982840" cy="1013515"/>
          </a:xfrm>
          <a:custGeom>
            <a:rect b="b" l="l" r="r" t="t"/>
            <a:pathLst>
              <a:path extrusionOk="0" h="23279" w="2054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</p:sp>
      <p:sp>
        <p:nvSpPr>
          <p:cNvPr id="573" name="Google Shape;573;p38"/>
          <p:cNvSpPr/>
          <p:nvPr/>
        </p:nvSpPr>
        <p:spPr>
          <a:xfrm rot="-2036431">
            <a:off x="1680605" y="371770"/>
            <a:ext cx="716817" cy="1238001"/>
          </a:xfrm>
          <a:custGeom>
            <a:rect b="b" l="l" r="r" t="t"/>
            <a:pathLst>
              <a:path extrusionOk="0" h="23279" w="2054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</p:sp>
      <p:sp>
        <p:nvSpPr>
          <p:cNvPr id="574" name="Google Shape;574;p38"/>
          <p:cNvSpPr/>
          <p:nvPr/>
        </p:nvSpPr>
        <p:spPr>
          <a:xfrm rot="8899985">
            <a:off x="5181973" y="-15802"/>
            <a:ext cx="940767" cy="1126317"/>
          </a:xfrm>
          <a:custGeom>
            <a:rect b="b" l="l" r="r" t="t"/>
            <a:pathLst>
              <a:path extrusionOk="0" h="23279" w="2054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</p:sp>
      <p:sp>
        <p:nvSpPr>
          <p:cNvPr id="575" name="Google Shape;575;p38"/>
          <p:cNvSpPr/>
          <p:nvPr/>
        </p:nvSpPr>
        <p:spPr>
          <a:xfrm flipH="1" rot="2036529">
            <a:off x="2862663" y="1902370"/>
            <a:ext cx="984041" cy="827383"/>
          </a:xfrm>
          <a:custGeom>
            <a:rect b="b" l="l" r="r" t="t"/>
            <a:pathLst>
              <a:path extrusionOk="0" h="23279" w="2054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</p:sp>
      <p:sp>
        <p:nvSpPr>
          <p:cNvPr id="576" name="Google Shape;576;p38"/>
          <p:cNvSpPr txBox="1"/>
          <p:nvPr>
            <p:ph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Contents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8"/>
          <p:cNvSpPr txBox="1"/>
          <p:nvPr>
            <p:ph idx="3" type="subTitle"/>
          </p:nvPr>
        </p:nvSpPr>
        <p:spPr>
          <a:xfrm>
            <a:off x="716700" y="1183149"/>
            <a:ext cx="21813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800">
                <a:solidFill>
                  <a:srgbClr val="CC0000"/>
                </a:solidFill>
              </a:rPr>
              <a:t>Desired outcome</a:t>
            </a:r>
            <a:endParaRPr b="1" i="1" sz="1800">
              <a:solidFill>
                <a:srgbClr val="CC0000"/>
              </a:solidFill>
            </a:endParaRPr>
          </a:p>
        </p:txBody>
      </p:sp>
      <p:sp>
        <p:nvSpPr>
          <p:cNvPr id="578" name="Google Shape;578;p38"/>
          <p:cNvSpPr txBox="1"/>
          <p:nvPr>
            <p:ph idx="6" type="subTitle"/>
          </p:nvPr>
        </p:nvSpPr>
        <p:spPr>
          <a:xfrm>
            <a:off x="5974125" y="2724008"/>
            <a:ext cx="2183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800">
                <a:solidFill>
                  <a:srgbClr val="CC0000"/>
                </a:solidFill>
              </a:rPr>
              <a:t>What you get</a:t>
            </a:r>
            <a:endParaRPr b="1" i="1" sz="1800">
              <a:solidFill>
                <a:srgbClr val="CC0000"/>
              </a:solidFill>
            </a:endParaRPr>
          </a:p>
        </p:txBody>
      </p:sp>
      <p:sp>
        <p:nvSpPr>
          <p:cNvPr id="579" name="Google Shape;579;p38"/>
          <p:cNvSpPr txBox="1"/>
          <p:nvPr>
            <p:ph idx="15" type="subTitle"/>
          </p:nvPr>
        </p:nvSpPr>
        <p:spPr>
          <a:xfrm>
            <a:off x="1864950" y="2628050"/>
            <a:ext cx="28572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800">
                <a:solidFill>
                  <a:srgbClr val="CC0000"/>
                </a:solidFill>
              </a:rPr>
              <a:t>Our Model &amp; Metrics</a:t>
            </a:r>
            <a:endParaRPr b="1" i="1" sz="1800">
              <a:solidFill>
                <a:srgbClr val="CC0000"/>
              </a:solidFill>
            </a:endParaRPr>
          </a:p>
        </p:txBody>
      </p:sp>
      <p:sp>
        <p:nvSpPr>
          <p:cNvPr id="580" name="Google Shape;580;p38"/>
          <p:cNvSpPr txBox="1"/>
          <p:nvPr>
            <p:ph idx="18" type="subTitle"/>
          </p:nvPr>
        </p:nvSpPr>
        <p:spPr>
          <a:xfrm>
            <a:off x="3993822" y="1216025"/>
            <a:ext cx="31686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800">
                <a:solidFill>
                  <a:srgbClr val="CC0000"/>
                </a:solidFill>
              </a:rPr>
              <a:t>Most Important Features</a:t>
            </a:r>
            <a:endParaRPr b="1" i="1" sz="1800">
              <a:solidFill>
                <a:srgbClr val="CC0000"/>
              </a:solidFill>
            </a:endParaRPr>
          </a:p>
        </p:txBody>
      </p:sp>
      <p:sp>
        <p:nvSpPr>
          <p:cNvPr id="581" name="Google Shape;581;p38"/>
          <p:cNvSpPr txBox="1"/>
          <p:nvPr>
            <p:ph idx="4" type="title"/>
          </p:nvPr>
        </p:nvSpPr>
        <p:spPr>
          <a:xfrm>
            <a:off x="6704925" y="2080850"/>
            <a:ext cx="9135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40"/>
              <a:t>4</a:t>
            </a:r>
            <a:endParaRPr b="1" sz="2540"/>
          </a:p>
        </p:txBody>
      </p:sp>
      <p:sp>
        <p:nvSpPr>
          <p:cNvPr id="582" name="Google Shape;582;p38"/>
          <p:cNvSpPr txBox="1"/>
          <p:nvPr>
            <p:ph idx="2" type="title"/>
          </p:nvPr>
        </p:nvSpPr>
        <p:spPr>
          <a:xfrm>
            <a:off x="1421900" y="424550"/>
            <a:ext cx="1234200" cy="6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1</a:t>
            </a:r>
            <a:endParaRPr b="1" sz="2500"/>
          </a:p>
        </p:txBody>
      </p:sp>
      <p:sp>
        <p:nvSpPr>
          <p:cNvPr id="583" name="Google Shape;583;p38"/>
          <p:cNvSpPr txBox="1"/>
          <p:nvPr>
            <p:ph idx="13" type="title"/>
          </p:nvPr>
        </p:nvSpPr>
        <p:spPr>
          <a:xfrm>
            <a:off x="2831363" y="2017062"/>
            <a:ext cx="7926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40"/>
              <a:t>3</a:t>
            </a:r>
            <a:endParaRPr b="1" sz="2540"/>
          </a:p>
        </p:txBody>
      </p:sp>
      <p:sp>
        <p:nvSpPr>
          <p:cNvPr id="584" name="Google Shape;584;p38"/>
          <p:cNvSpPr txBox="1"/>
          <p:nvPr>
            <p:ph idx="16" type="title"/>
          </p:nvPr>
        </p:nvSpPr>
        <p:spPr>
          <a:xfrm>
            <a:off x="5182125" y="600650"/>
            <a:ext cx="7920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40"/>
              <a:t>2</a:t>
            </a:r>
            <a:endParaRPr b="1" sz="2540"/>
          </a:p>
        </p:txBody>
      </p:sp>
      <p:pic>
        <p:nvPicPr>
          <p:cNvPr id="585" name="Google Shape;5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6975" y="3484099"/>
            <a:ext cx="1929925" cy="897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/>
          <p:nvPr>
            <p:ph type="title"/>
          </p:nvPr>
        </p:nvSpPr>
        <p:spPr>
          <a:xfrm>
            <a:off x="5618900" y="125225"/>
            <a:ext cx="3069900" cy="5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Our Data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92" name="Google Shape;592;p39"/>
          <p:cNvSpPr txBox="1"/>
          <p:nvPr>
            <p:ph idx="1" type="subTitle"/>
          </p:nvPr>
        </p:nvSpPr>
        <p:spPr>
          <a:xfrm>
            <a:off x="5496075" y="836075"/>
            <a:ext cx="34947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from TripAdvisor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150 features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3500 useful properties with over 10 reviews each</a:t>
            </a:r>
            <a:endParaRPr/>
          </a:p>
        </p:txBody>
      </p:sp>
      <p:pic>
        <p:nvPicPr>
          <p:cNvPr id="593" name="Google Shape;5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25" y="1733262"/>
            <a:ext cx="3607601" cy="16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39"/>
          <p:cNvSpPr/>
          <p:nvPr/>
        </p:nvSpPr>
        <p:spPr>
          <a:xfrm flipH="1" rot="6559066">
            <a:off x="3481379" y="538017"/>
            <a:ext cx="1933967" cy="810520"/>
          </a:xfrm>
          <a:custGeom>
            <a:rect b="b" l="l" r="r" t="t"/>
            <a:pathLst>
              <a:path extrusionOk="0" h="23279" w="2054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</p:sp>
      <p:sp>
        <p:nvSpPr>
          <p:cNvPr id="595" name="Google Shape;595;p39"/>
          <p:cNvSpPr txBox="1"/>
          <p:nvPr/>
        </p:nvSpPr>
        <p:spPr>
          <a:xfrm>
            <a:off x="5743425" y="21190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AA84F"/>
                </a:solidFill>
                <a:latin typeface="Maven Pro"/>
                <a:ea typeface="Maven Pro"/>
                <a:cs typeface="Maven Pro"/>
                <a:sym typeface="Maven Pro"/>
              </a:rPr>
              <a:t>Sample Islands</a:t>
            </a:r>
            <a:endParaRPr b="1" sz="2800">
              <a:solidFill>
                <a:srgbClr val="6AA84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6" name="Google Shape;596;p39"/>
          <p:cNvSpPr txBox="1"/>
          <p:nvPr/>
        </p:nvSpPr>
        <p:spPr>
          <a:xfrm>
            <a:off x="5743425" y="2734625"/>
            <a:ext cx="3000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Crete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Santorini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Milos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Serifos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Andros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Naxos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Paros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7" name="Google Shape;59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40"/>
          <p:cNvGrpSpPr/>
          <p:nvPr/>
        </p:nvGrpSpPr>
        <p:grpSpPr>
          <a:xfrm rot="548462">
            <a:off x="1262510" y="2184710"/>
            <a:ext cx="6715892" cy="3611865"/>
            <a:chOff x="3513333" y="-241700"/>
            <a:chExt cx="6224749" cy="3347724"/>
          </a:xfrm>
        </p:grpSpPr>
        <p:sp>
          <p:nvSpPr>
            <p:cNvPr id="603" name="Google Shape;603;p40"/>
            <p:cNvSpPr/>
            <p:nvPr/>
          </p:nvSpPr>
          <p:spPr>
            <a:xfrm>
              <a:off x="3705107" y="-114301"/>
              <a:ext cx="6032975" cy="3206400"/>
            </a:xfrm>
            <a:custGeom>
              <a:rect b="b" l="l" r="r" t="t"/>
              <a:pathLst>
                <a:path extrusionOk="0" h="128256" w="241319">
                  <a:moveTo>
                    <a:pt x="11791" y="128256"/>
                  </a:moveTo>
                  <a:lnTo>
                    <a:pt x="241319" y="94038"/>
                  </a:lnTo>
                  <a:lnTo>
                    <a:pt x="222127" y="0"/>
                  </a:lnTo>
                  <a:lnTo>
                    <a:pt x="0" y="70746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</p:sp>
        <p:sp>
          <p:nvSpPr>
            <p:cNvPr id="604" name="Google Shape;604;p40"/>
            <p:cNvSpPr/>
            <p:nvPr/>
          </p:nvSpPr>
          <p:spPr>
            <a:xfrm>
              <a:off x="3672453" y="2068574"/>
              <a:ext cx="248800" cy="1037450"/>
            </a:xfrm>
            <a:custGeom>
              <a:rect b="b" l="l" r="r" t="t"/>
              <a:pathLst>
                <a:path extrusionOk="0" h="41498" w="9952">
                  <a:moveTo>
                    <a:pt x="1952" y="0"/>
                  </a:moveTo>
                  <a:lnTo>
                    <a:pt x="0" y="41498"/>
                  </a:lnTo>
                  <a:lnTo>
                    <a:pt x="9952" y="406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05" name="Google Shape;605;p40"/>
            <p:cNvSpPr/>
            <p:nvPr/>
          </p:nvSpPr>
          <p:spPr>
            <a:xfrm>
              <a:off x="9330600" y="-241700"/>
              <a:ext cx="381100" cy="1323175"/>
            </a:xfrm>
            <a:custGeom>
              <a:rect b="b" l="l" r="r" t="t"/>
              <a:pathLst>
                <a:path extrusionOk="0" h="52927" w="15244">
                  <a:moveTo>
                    <a:pt x="10005" y="52927"/>
                  </a:moveTo>
                  <a:lnTo>
                    <a:pt x="15244" y="0"/>
                  </a:lnTo>
                  <a:lnTo>
                    <a:pt x="0" y="42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06" name="Google Shape;606;p40"/>
            <p:cNvSpPr/>
            <p:nvPr/>
          </p:nvSpPr>
          <p:spPr>
            <a:xfrm>
              <a:off x="3513333" y="646596"/>
              <a:ext cx="2526051" cy="917111"/>
            </a:xfrm>
            <a:custGeom>
              <a:rect b="b" l="l" r="r" t="t"/>
              <a:pathLst>
                <a:path extrusionOk="0" h="41080" w="113149">
                  <a:moveTo>
                    <a:pt x="0" y="0"/>
                  </a:moveTo>
                  <a:lnTo>
                    <a:pt x="7531" y="41080"/>
                  </a:lnTo>
                  <a:lnTo>
                    <a:pt x="113149" y="7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07" name="Google Shape;607;p40"/>
          <p:cNvSpPr txBox="1"/>
          <p:nvPr>
            <p:ph type="title"/>
          </p:nvPr>
        </p:nvSpPr>
        <p:spPr>
          <a:xfrm>
            <a:off x="1549500" y="3846050"/>
            <a:ext cx="60450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914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Outcome</a:t>
            </a:r>
            <a:endParaRPr/>
          </a:p>
        </p:txBody>
      </p:sp>
      <p:pic>
        <p:nvPicPr>
          <p:cNvPr id="608" name="Google Shape;6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450" y="488925"/>
            <a:ext cx="6858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41" title="                             Features that make a differen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1900" y="-129075"/>
            <a:ext cx="9187776" cy="5272574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42"/>
          <p:cNvGrpSpPr/>
          <p:nvPr/>
        </p:nvGrpSpPr>
        <p:grpSpPr>
          <a:xfrm rot="-10218311">
            <a:off x="2780289" y="-512152"/>
            <a:ext cx="5396743" cy="2553879"/>
            <a:chOff x="3513333" y="-241700"/>
            <a:chExt cx="6224749" cy="3333799"/>
          </a:xfrm>
        </p:grpSpPr>
        <p:sp>
          <p:nvSpPr>
            <p:cNvPr id="621" name="Google Shape;621;p42"/>
            <p:cNvSpPr/>
            <p:nvPr/>
          </p:nvSpPr>
          <p:spPr>
            <a:xfrm>
              <a:off x="3705107" y="-114301"/>
              <a:ext cx="6032975" cy="3206400"/>
            </a:xfrm>
            <a:custGeom>
              <a:rect b="b" l="l" r="r" t="t"/>
              <a:pathLst>
                <a:path extrusionOk="0" h="128256" w="241319">
                  <a:moveTo>
                    <a:pt x="11791" y="128256"/>
                  </a:moveTo>
                  <a:lnTo>
                    <a:pt x="241319" y="94038"/>
                  </a:lnTo>
                  <a:lnTo>
                    <a:pt x="222127" y="0"/>
                  </a:lnTo>
                  <a:lnTo>
                    <a:pt x="0" y="70746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</p:sp>
        <p:sp>
          <p:nvSpPr>
            <p:cNvPr id="622" name="Google Shape;622;p42"/>
            <p:cNvSpPr/>
            <p:nvPr/>
          </p:nvSpPr>
          <p:spPr>
            <a:xfrm>
              <a:off x="3649663" y="2025768"/>
              <a:ext cx="248800" cy="1037450"/>
            </a:xfrm>
            <a:custGeom>
              <a:rect b="b" l="l" r="r" t="t"/>
              <a:pathLst>
                <a:path extrusionOk="0" h="41498" w="9952">
                  <a:moveTo>
                    <a:pt x="1952" y="0"/>
                  </a:moveTo>
                  <a:lnTo>
                    <a:pt x="0" y="41498"/>
                  </a:lnTo>
                  <a:lnTo>
                    <a:pt x="9952" y="406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23" name="Google Shape;623;p42"/>
            <p:cNvSpPr/>
            <p:nvPr/>
          </p:nvSpPr>
          <p:spPr>
            <a:xfrm>
              <a:off x="9330600" y="-241700"/>
              <a:ext cx="381100" cy="1323175"/>
            </a:xfrm>
            <a:custGeom>
              <a:rect b="b" l="l" r="r" t="t"/>
              <a:pathLst>
                <a:path extrusionOk="0" h="52927" w="15244">
                  <a:moveTo>
                    <a:pt x="10005" y="52927"/>
                  </a:moveTo>
                  <a:lnTo>
                    <a:pt x="15244" y="0"/>
                  </a:lnTo>
                  <a:lnTo>
                    <a:pt x="0" y="42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24" name="Google Shape;624;p42"/>
            <p:cNvSpPr/>
            <p:nvPr/>
          </p:nvSpPr>
          <p:spPr>
            <a:xfrm>
              <a:off x="3513333" y="646596"/>
              <a:ext cx="2526051" cy="917111"/>
            </a:xfrm>
            <a:custGeom>
              <a:rect b="b" l="l" r="r" t="t"/>
              <a:pathLst>
                <a:path extrusionOk="0" h="41080" w="113149">
                  <a:moveTo>
                    <a:pt x="0" y="0"/>
                  </a:moveTo>
                  <a:lnTo>
                    <a:pt x="7531" y="41080"/>
                  </a:lnTo>
                  <a:lnTo>
                    <a:pt x="113149" y="7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25" name="Google Shape;625;p42"/>
          <p:cNvSpPr txBox="1"/>
          <p:nvPr>
            <p:ph idx="1" type="subTitle"/>
          </p:nvPr>
        </p:nvSpPr>
        <p:spPr>
          <a:xfrm>
            <a:off x="304000" y="456350"/>
            <a:ext cx="2857200" cy="16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C0000"/>
                </a:solidFill>
              </a:rPr>
              <a:t>Random Forest Classifier</a:t>
            </a:r>
            <a:endParaRPr b="1" sz="15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2"/>
          <p:cNvSpPr txBox="1"/>
          <p:nvPr>
            <p:ph type="title"/>
          </p:nvPr>
        </p:nvSpPr>
        <p:spPr>
          <a:xfrm>
            <a:off x="3772625" y="132850"/>
            <a:ext cx="32172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Our Model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7" name="Google Shape;627;p42"/>
          <p:cNvCxnSpPr/>
          <p:nvPr/>
        </p:nvCxnSpPr>
        <p:spPr>
          <a:xfrm>
            <a:off x="808700" y="3354566"/>
            <a:ext cx="754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42"/>
          <p:cNvCxnSpPr/>
          <p:nvPr/>
        </p:nvCxnSpPr>
        <p:spPr>
          <a:xfrm>
            <a:off x="1708900" y="3718316"/>
            <a:ext cx="0" cy="36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2"/>
          <p:cNvCxnSpPr/>
          <p:nvPr/>
        </p:nvCxnSpPr>
        <p:spPr>
          <a:xfrm>
            <a:off x="3145050" y="2624816"/>
            <a:ext cx="0" cy="36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42"/>
          <p:cNvCxnSpPr/>
          <p:nvPr/>
        </p:nvCxnSpPr>
        <p:spPr>
          <a:xfrm>
            <a:off x="4581200" y="3718316"/>
            <a:ext cx="0" cy="36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2"/>
          <p:cNvCxnSpPr/>
          <p:nvPr/>
        </p:nvCxnSpPr>
        <p:spPr>
          <a:xfrm>
            <a:off x="7453500" y="3718316"/>
            <a:ext cx="0" cy="36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2"/>
          <p:cNvCxnSpPr/>
          <p:nvPr/>
        </p:nvCxnSpPr>
        <p:spPr>
          <a:xfrm>
            <a:off x="6017350" y="2624816"/>
            <a:ext cx="0" cy="36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42"/>
          <p:cNvSpPr txBox="1"/>
          <p:nvPr>
            <p:ph idx="1" type="subTitle"/>
          </p:nvPr>
        </p:nvSpPr>
        <p:spPr>
          <a:xfrm>
            <a:off x="2405550" y="1820492"/>
            <a:ext cx="14790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Macro F1</a:t>
            </a:r>
            <a:endParaRPr sz="1400"/>
          </a:p>
        </p:txBody>
      </p:sp>
      <p:sp>
        <p:nvSpPr>
          <p:cNvPr id="634" name="Google Shape;634;p42"/>
          <p:cNvSpPr txBox="1"/>
          <p:nvPr>
            <p:ph idx="4294967295" type="subTitle"/>
          </p:nvPr>
        </p:nvSpPr>
        <p:spPr>
          <a:xfrm>
            <a:off x="3841700" y="4160518"/>
            <a:ext cx="14790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Precision</a:t>
            </a:r>
            <a:endParaRPr sz="1400"/>
          </a:p>
        </p:txBody>
      </p:sp>
      <p:sp>
        <p:nvSpPr>
          <p:cNvPr id="635" name="Google Shape;635;p42"/>
          <p:cNvSpPr txBox="1"/>
          <p:nvPr>
            <p:ph idx="4294967295" type="subTitle"/>
          </p:nvPr>
        </p:nvSpPr>
        <p:spPr>
          <a:xfrm>
            <a:off x="5277850" y="1820492"/>
            <a:ext cx="14790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Recall</a:t>
            </a:r>
            <a:endParaRPr sz="1400"/>
          </a:p>
        </p:txBody>
      </p:sp>
      <p:sp>
        <p:nvSpPr>
          <p:cNvPr id="636" name="Google Shape;636;p42"/>
          <p:cNvSpPr txBox="1"/>
          <p:nvPr>
            <p:ph idx="4294967295" type="subTitle"/>
          </p:nvPr>
        </p:nvSpPr>
        <p:spPr>
          <a:xfrm>
            <a:off x="6714000" y="4160518"/>
            <a:ext cx="14790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Recall for True</a:t>
            </a:r>
            <a:endParaRPr sz="1400"/>
          </a:p>
        </p:txBody>
      </p:sp>
      <p:sp>
        <p:nvSpPr>
          <p:cNvPr id="637" name="Google Shape;637;p42"/>
          <p:cNvSpPr/>
          <p:nvPr/>
        </p:nvSpPr>
        <p:spPr>
          <a:xfrm rot="10800000">
            <a:off x="1245225" y="3117141"/>
            <a:ext cx="927350" cy="641875"/>
          </a:xfrm>
          <a:custGeom>
            <a:rect b="b" l="l" r="r" t="t"/>
            <a:pathLst>
              <a:path extrusionOk="0" h="25675" w="37094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38" name="Google Shape;638;p42"/>
          <p:cNvSpPr/>
          <p:nvPr/>
        </p:nvSpPr>
        <p:spPr>
          <a:xfrm>
            <a:off x="2681375" y="2947619"/>
            <a:ext cx="927350" cy="641875"/>
          </a:xfrm>
          <a:custGeom>
            <a:rect b="b" l="l" r="r" t="t"/>
            <a:pathLst>
              <a:path extrusionOk="0" h="25675" w="37094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39" name="Google Shape;639;p42"/>
          <p:cNvSpPr/>
          <p:nvPr/>
        </p:nvSpPr>
        <p:spPr>
          <a:xfrm rot="10586385">
            <a:off x="4098703" y="3117131"/>
            <a:ext cx="927378" cy="641894"/>
          </a:xfrm>
          <a:custGeom>
            <a:rect b="b" l="l" r="r" t="t"/>
            <a:pathLst>
              <a:path extrusionOk="0" h="25675" w="37094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40" name="Google Shape;640;p42"/>
          <p:cNvSpPr/>
          <p:nvPr/>
        </p:nvSpPr>
        <p:spPr>
          <a:xfrm rot="-616569">
            <a:off x="5598289" y="2966412"/>
            <a:ext cx="927388" cy="641901"/>
          </a:xfrm>
          <a:custGeom>
            <a:rect b="b" l="l" r="r" t="t"/>
            <a:pathLst>
              <a:path extrusionOk="0" h="25675" w="37094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41" name="Google Shape;641;p42"/>
          <p:cNvSpPr/>
          <p:nvPr/>
        </p:nvSpPr>
        <p:spPr>
          <a:xfrm rot="10800000">
            <a:off x="6989825" y="3117141"/>
            <a:ext cx="927350" cy="641875"/>
          </a:xfrm>
          <a:custGeom>
            <a:rect b="b" l="l" r="r" t="t"/>
            <a:pathLst>
              <a:path extrusionOk="0" h="25675" w="37094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42" name="Google Shape;642;p42"/>
          <p:cNvSpPr txBox="1"/>
          <p:nvPr>
            <p:ph idx="4294967295" type="title"/>
          </p:nvPr>
        </p:nvSpPr>
        <p:spPr>
          <a:xfrm>
            <a:off x="1312600" y="3213718"/>
            <a:ext cx="7926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94%</a:t>
            </a:r>
            <a:endParaRPr sz="2000"/>
          </a:p>
        </p:txBody>
      </p:sp>
      <p:sp>
        <p:nvSpPr>
          <p:cNvPr id="643" name="Google Shape;643;p42"/>
          <p:cNvSpPr txBox="1"/>
          <p:nvPr>
            <p:ph idx="4294967295" type="title"/>
          </p:nvPr>
        </p:nvSpPr>
        <p:spPr>
          <a:xfrm>
            <a:off x="2748750" y="3213718"/>
            <a:ext cx="7926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89%</a:t>
            </a:r>
            <a:endParaRPr sz="2000"/>
          </a:p>
        </p:txBody>
      </p:sp>
      <p:sp>
        <p:nvSpPr>
          <p:cNvPr id="644" name="Google Shape;644;p42"/>
          <p:cNvSpPr txBox="1"/>
          <p:nvPr>
            <p:ph idx="4294967295" type="title"/>
          </p:nvPr>
        </p:nvSpPr>
        <p:spPr>
          <a:xfrm>
            <a:off x="4184900" y="3213718"/>
            <a:ext cx="7926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96%</a:t>
            </a:r>
            <a:endParaRPr sz="2000"/>
          </a:p>
        </p:txBody>
      </p:sp>
      <p:sp>
        <p:nvSpPr>
          <p:cNvPr id="645" name="Google Shape;645;p42"/>
          <p:cNvSpPr txBox="1"/>
          <p:nvPr>
            <p:ph idx="4294967295" type="title"/>
          </p:nvPr>
        </p:nvSpPr>
        <p:spPr>
          <a:xfrm>
            <a:off x="5722100" y="3213718"/>
            <a:ext cx="7926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85%</a:t>
            </a:r>
            <a:endParaRPr sz="2000"/>
          </a:p>
        </p:txBody>
      </p:sp>
      <p:sp>
        <p:nvSpPr>
          <p:cNvPr id="646" name="Google Shape;646;p42"/>
          <p:cNvSpPr txBox="1"/>
          <p:nvPr>
            <p:ph idx="4294967295" type="title"/>
          </p:nvPr>
        </p:nvSpPr>
        <p:spPr>
          <a:xfrm>
            <a:off x="7057200" y="3213718"/>
            <a:ext cx="7926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100%</a:t>
            </a:r>
            <a:endParaRPr sz="2000"/>
          </a:p>
        </p:txBody>
      </p:sp>
      <p:sp>
        <p:nvSpPr>
          <p:cNvPr id="647" name="Google Shape;647;p42"/>
          <p:cNvSpPr/>
          <p:nvPr/>
        </p:nvSpPr>
        <p:spPr>
          <a:xfrm>
            <a:off x="771550" y="4220925"/>
            <a:ext cx="1479000" cy="79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2"/>
          <p:cNvSpPr txBox="1"/>
          <p:nvPr>
            <p:ph idx="4294967295" type="subTitle"/>
          </p:nvPr>
        </p:nvSpPr>
        <p:spPr>
          <a:xfrm>
            <a:off x="969400" y="4160518"/>
            <a:ext cx="14790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Accuracy</a:t>
            </a:r>
            <a:endParaRPr sz="1400"/>
          </a:p>
        </p:txBody>
      </p:sp>
      <p:sp>
        <p:nvSpPr>
          <p:cNvPr id="649" name="Google Shape;64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p43"/>
          <p:cNvGrpSpPr/>
          <p:nvPr/>
        </p:nvGrpSpPr>
        <p:grpSpPr>
          <a:xfrm rot="-10218311">
            <a:off x="176664" y="-566589"/>
            <a:ext cx="5396743" cy="2553879"/>
            <a:chOff x="3513333" y="-241700"/>
            <a:chExt cx="6224749" cy="3333799"/>
          </a:xfrm>
        </p:grpSpPr>
        <p:sp>
          <p:nvSpPr>
            <p:cNvPr id="655" name="Google Shape;655;p43"/>
            <p:cNvSpPr/>
            <p:nvPr/>
          </p:nvSpPr>
          <p:spPr>
            <a:xfrm>
              <a:off x="3705107" y="-114301"/>
              <a:ext cx="6032975" cy="3206400"/>
            </a:xfrm>
            <a:custGeom>
              <a:rect b="b" l="l" r="r" t="t"/>
              <a:pathLst>
                <a:path extrusionOk="0" h="128256" w="241319">
                  <a:moveTo>
                    <a:pt x="11791" y="128256"/>
                  </a:moveTo>
                  <a:lnTo>
                    <a:pt x="241319" y="94038"/>
                  </a:lnTo>
                  <a:lnTo>
                    <a:pt x="222127" y="0"/>
                  </a:lnTo>
                  <a:lnTo>
                    <a:pt x="0" y="70746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</p:sp>
        <p:sp>
          <p:nvSpPr>
            <p:cNvPr id="656" name="Google Shape;656;p43"/>
            <p:cNvSpPr/>
            <p:nvPr/>
          </p:nvSpPr>
          <p:spPr>
            <a:xfrm>
              <a:off x="3649663" y="2025768"/>
              <a:ext cx="248800" cy="1037450"/>
            </a:xfrm>
            <a:custGeom>
              <a:rect b="b" l="l" r="r" t="t"/>
              <a:pathLst>
                <a:path extrusionOk="0" h="41498" w="9952">
                  <a:moveTo>
                    <a:pt x="1952" y="0"/>
                  </a:moveTo>
                  <a:lnTo>
                    <a:pt x="0" y="41498"/>
                  </a:lnTo>
                  <a:lnTo>
                    <a:pt x="9952" y="406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57" name="Google Shape;657;p43"/>
            <p:cNvSpPr/>
            <p:nvPr/>
          </p:nvSpPr>
          <p:spPr>
            <a:xfrm>
              <a:off x="9330600" y="-241700"/>
              <a:ext cx="381100" cy="1323175"/>
            </a:xfrm>
            <a:custGeom>
              <a:rect b="b" l="l" r="r" t="t"/>
              <a:pathLst>
                <a:path extrusionOk="0" h="52927" w="15244">
                  <a:moveTo>
                    <a:pt x="10005" y="52927"/>
                  </a:moveTo>
                  <a:lnTo>
                    <a:pt x="15244" y="0"/>
                  </a:lnTo>
                  <a:lnTo>
                    <a:pt x="0" y="42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58" name="Google Shape;658;p43"/>
            <p:cNvSpPr/>
            <p:nvPr/>
          </p:nvSpPr>
          <p:spPr>
            <a:xfrm>
              <a:off x="3513333" y="646596"/>
              <a:ext cx="2526051" cy="917111"/>
            </a:xfrm>
            <a:custGeom>
              <a:rect b="b" l="l" r="r" t="t"/>
              <a:pathLst>
                <a:path extrusionOk="0" h="41080" w="113149">
                  <a:moveTo>
                    <a:pt x="0" y="0"/>
                  </a:moveTo>
                  <a:lnTo>
                    <a:pt x="7531" y="41080"/>
                  </a:lnTo>
                  <a:lnTo>
                    <a:pt x="113149" y="7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59" name="Google Shape;659;p43"/>
          <p:cNvSpPr txBox="1"/>
          <p:nvPr>
            <p:ph idx="4294967295" type="title"/>
          </p:nvPr>
        </p:nvSpPr>
        <p:spPr>
          <a:xfrm>
            <a:off x="879375" y="132850"/>
            <a:ext cx="40713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More insights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0" name="Google Shape;660;p43"/>
          <p:cNvGraphicFramePr/>
          <p:nvPr/>
        </p:nvGraphicFramePr>
        <p:xfrm>
          <a:off x="2652316" y="1643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{FBEED794-B7B7-46C6-AA8E-0500884598A2}</a:tableStyleId>
              </a:tblPr>
              <a:tblGrid>
                <a:gridCol w="2519050"/>
                <a:gridCol w="2519050"/>
              </a:tblGrid>
              <a:tr h="68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AA84F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Predicted &lt;4.5</a:t>
                      </a:r>
                      <a:endParaRPr b="1" sz="1600">
                        <a:solidFill>
                          <a:srgbClr val="6AA84F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AA84F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Predicted &gt;4.5</a:t>
                      </a:r>
                      <a:endParaRPr b="1" sz="1600">
                        <a:solidFill>
                          <a:srgbClr val="6AA84F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400">
                          <a:solidFill>
                            <a:srgbClr val="CC0000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14%</a:t>
                      </a:r>
                      <a:endParaRPr b="1" sz="3400">
                        <a:solidFill>
                          <a:srgbClr val="CC0000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400">
                          <a:solidFill>
                            <a:srgbClr val="CC0000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6%</a:t>
                      </a:r>
                      <a:endParaRPr b="1" sz="3400">
                        <a:solidFill>
                          <a:srgbClr val="CC0000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400">
                          <a:solidFill>
                            <a:srgbClr val="CC0000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0%</a:t>
                      </a:r>
                      <a:endParaRPr b="1" sz="3400">
                        <a:solidFill>
                          <a:srgbClr val="CC0000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400">
                          <a:solidFill>
                            <a:srgbClr val="CC0000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80%</a:t>
                      </a:r>
                      <a:endParaRPr b="1" sz="3400">
                        <a:solidFill>
                          <a:srgbClr val="CC0000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1" name="Google Shape;661;p43"/>
          <p:cNvSpPr txBox="1"/>
          <p:nvPr/>
        </p:nvSpPr>
        <p:spPr>
          <a:xfrm>
            <a:off x="349025" y="3780425"/>
            <a:ext cx="248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ivvic"/>
                <a:ea typeface="Livvic"/>
                <a:cs typeface="Livvic"/>
                <a:sym typeface="Livvic"/>
              </a:rPr>
              <a:t>Actual</a:t>
            </a:r>
            <a:r>
              <a:rPr b="1" lang="en" sz="1600">
                <a:solidFill>
                  <a:srgbClr val="6AA84F"/>
                </a:solidFill>
                <a:latin typeface="Livvic"/>
                <a:ea typeface="Livvic"/>
                <a:cs typeface="Livvic"/>
                <a:sym typeface="Livvic"/>
              </a:rPr>
              <a:t> &gt;4.5</a:t>
            </a:r>
            <a:endParaRPr b="1" sz="1600">
              <a:solidFill>
                <a:srgbClr val="6AA84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662" name="Google Shape;662;p43"/>
          <p:cNvSpPr txBox="1"/>
          <p:nvPr/>
        </p:nvSpPr>
        <p:spPr>
          <a:xfrm>
            <a:off x="93575" y="30786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ivvic"/>
                <a:ea typeface="Livvic"/>
                <a:cs typeface="Livvic"/>
                <a:sym typeface="Livvic"/>
              </a:rPr>
              <a:t>Actual</a:t>
            </a:r>
            <a:r>
              <a:rPr b="1" lang="en" sz="1600">
                <a:solidFill>
                  <a:srgbClr val="6AA84F"/>
                </a:solidFill>
                <a:latin typeface="Livvic"/>
                <a:ea typeface="Livvic"/>
                <a:cs typeface="Livvic"/>
                <a:sym typeface="Livvic"/>
              </a:rPr>
              <a:t> &lt;4.5</a:t>
            </a:r>
            <a:endParaRPr b="1" sz="1600">
              <a:solidFill>
                <a:srgbClr val="6AA84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663" name="Google Shape;663;p4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44"/>
          <p:cNvGrpSpPr/>
          <p:nvPr/>
        </p:nvGrpSpPr>
        <p:grpSpPr>
          <a:xfrm rot="-10218311">
            <a:off x="2780289" y="-512152"/>
            <a:ext cx="5396743" cy="2553879"/>
            <a:chOff x="3513333" y="-241700"/>
            <a:chExt cx="6224749" cy="3333799"/>
          </a:xfrm>
        </p:grpSpPr>
        <p:sp>
          <p:nvSpPr>
            <p:cNvPr id="669" name="Google Shape;669;p44"/>
            <p:cNvSpPr/>
            <p:nvPr/>
          </p:nvSpPr>
          <p:spPr>
            <a:xfrm>
              <a:off x="3705107" y="-114301"/>
              <a:ext cx="6032975" cy="3206400"/>
            </a:xfrm>
            <a:custGeom>
              <a:rect b="b" l="l" r="r" t="t"/>
              <a:pathLst>
                <a:path extrusionOk="0" h="128256" w="241319">
                  <a:moveTo>
                    <a:pt x="11791" y="128256"/>
                  </a:moveTo>
                  <a:lnTo>
                    <a:pt x="241319" y="94038"/>
                  </a:lnTo>
                  <a:lnTo>
                    <a:pt x="222127" y="0"/>
                  </a:lnTo>
                  <a:lnTo>
                    <a:pt x="0" y="70746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</p:sp>
        <p:sp>
          <p:nvSpPr>
            <p:cNvPr id="670" name="Google Shape;670;p44"/>
            <p:cNvSpPr/>
            <p:nvPr/>
          </p:nvSpPr>
          <p:spPr>
            <a:xfrm>
              <a:off x="3649663" y="2025768"/>
              <a:ext cx="248800" cy="1037450"/>
            </a:xfrm>
            <a:custGeom>
              <a:rect b="b" l="l" r="r" t="t"/>
              <a:pathLst>
                <a:path extrusionOk="0" h="41498" w="9952">
                  <a:moveTo>
                    <a:pt x="1952" y="0"/>
                  </a:moveTo>
                  <a:lnTo>
                    <a:pt x="0" y="41498"/>
                  </a:lnTo>
                  <a:lnTo>
                    <a:pt x="9952" y="406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71" name="Google Shape;671;p44"/>
            <p:cNvSpPr/>
            <p:nvPr/>
          </p:nvSpPr>
          <p:spPr>
            <a:xfrm>
              <a:off x="9330600" y="-241700"/>
              <a:ext cx="381100" cy="1323175"/>
            </a:xfrm>
            <a:custGeom>
              <a:rect b="b" l="l" r="r" t="t"/>
              <a:pathLst>
                <a:path extrusionOk="0" h="52927" w="15244">
                  <a:moveTo>
                    <a:pt x="10005" y="52927"/>
                  </a:moveTo>
                  <a:lnTo>
                    <a:pt x="15244" y="0"/>
                  </a:lnTo>
                  <a:lnTo>
                    <a:pt x="0" y="42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72" name="Google Shape;672;p44"/>
            <p:cNvSpPr/>
            <p:nvPr/>
          </p:nvSpPr>
          <p:spPr>
            <a:xfrm>
              <a:off x="3513333" y="646596"/>
              <a:ext cx="2526051" cy="917111"/>
            </a:xfrm>
            <a:custGeom>
              <a:rect b="b" l="l" r="r" t="t"/>
              <a:pathLst>
                <a:path extrusionOk="0" h="41080" w="113149">
                  <a:moveTo>
                    <a:pt x="0" y="0"/>
                  </a:moveTo>
                  <a:lnTo>
                    <a:pt x="7531" y="41080"/>
                  </a:lnTo>
                  <a:lnTo>
                    <a:pt x="113149" y="7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73" name="Google Shape;673;p44"/>
          <p:cNvSpPr txBox="1"/>
          <p:nvPr>
            <p:ph type="title"/>
          </p:nvPr>
        </p:nvSpPr>
        <p:spPr>
          <a:xfrm>
            <a:off x="3411425" y="114475"/>
            <a:ext cx="46071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What you get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4"/>
          <p:cNvSpPr txBox="1"/>
          <p:nvPr/>
        </p:nvSpPr>
        <p:spPr>
          <a:xfrm>
            <a:off x="68550" y="17683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ivvic"/>
                <a:ea typeface="Livvic"/>
                <a:cs typeface="Livvic"/>
                <a:sym typeface="Livvic"/>
              </a:rPr>
              <a:t>Give us at least 20 features</a:t>
            </a:r>
            <a:endParaRPr b="1" sz="1600">
              <a:solidFill>
                <a:srgbClr val="6AA84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675" name="Google Shape;675;p44"/>
          <p:cNvSpPr txBox="1"/>
          <p:nvPr/>
        </p:nvSpPr>
        <p:spPr>
          <a:xfrm>
            <a:off x="1837800" y="26225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ivvic"/>
                <a:ea typeface="Livvic"/>
                <a:cs typeface="Livvic"/>
                <a:sym typeface="Livvic"/>
              </a:rPr>
              <a:t>Adapt your property</a:t>
            </a:r>
            <a:endParaRPr b="1" sz="1600">
              <a:solidFill>
                <a:srgbClr val="6AA84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676" name="Google Shape;676;p44"/>
          <p:cNvSpPr txBox="1"/>
          <p:nvPr/>
        </p:nvSpPr>
        <p:spPr>
          <a:xfrm>
            <a:off x="3879725" y="3346650"/>
            <a:ext cx="367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ivvic"/>
                <a:ea typeface="Livvic"/>
                <a:cs typeface="Livvic"/>
                <a:sym typeface="Livvic"/>
              </a:rPr>
              <a:t>Improve Customer Satisfaction</a:t>
            </a:r>
            <a:endParaRPr b="1" sz="1600">
              <a:solidFill>
                <a:srgbClr val="6AA84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677" name="Google Shape;677;p44"/>
          <p:cNvSpPr txBox="1"/>
          <p:nvPr/>
        </p:nvSpPr>
        <p:spPr>
          <a:xfrm>
            <a:off x="6144000" y="41787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ivvic"/>
                <a:ea typeface="Livvic"/>
                <a:cs typeface="Livvic"/>
                <a:sym typeface="Livvic"/>
              </a:rPr>
              <a:t>More bookings</a:t>
            </a:r>
            <a:endParaRPr b="1" sz="1600">
              <a:solidFill>
                <a:srgbClr val="6AA84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678" name="Google Shape;678;p44"/>
          <p:cNvCxnSpPr>
            <a:stCxn id="674" idx="2"/>
          </p:cNvCxnSpPr>
          <p:nvPr/>
        </p:nvCxnSpPr>
        <p:spPr>
          <a:xfrm>
            <a:off x="1568550" y="2199475"/>
            <a:ext cx="1370700" cy="4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44"/>
          <p:cNvCxnSpPr>
            <a:stCxn id="675" idx="2"/>
          </p:cNvCxnSpPr>
          <p:nvPr/>
        </p:nvCxnSpPr>
        <p:spPr>
          <a:xfrm>
            <a:off x="3337800" y="3053650"/>
            <a:ext cx="1511700" cy="3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44"/>
          <p:cNvCxnSpPr>
            <a:stCxn id="676" idx="2"/>
          </p:cNvCxnSpPr>
          <p:nvPr/>
        </p:nvCxnSpPr>
        <p:spPr>
          <a:xfrm>
            <a:off x="5714975" y="3777750"/>
            <a:ext cx="1403400" cy="4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81" name="Google Shape;6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8" y="3627788"/>
            <a:ext cx="2631724" cy="7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44"/>
          <p:cNvSpPr txBox="1"/>
          <p:nvPr/>
        </p:nvSpPr>
        <p:spPr>
          <a:xfrm>
            <a:off x="-50850" y="4358825"/>
            <a:ext cx="30000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ivvic"/>
                <a:ea typeface="Livvic"/>
                <a:cs typeface="Livvic"/>
                <a:sym typeface="Livvic"/>
              </a:rPr>
              <a:t>minimum</a:t>
            </a:r>
            <a:endParaRPr b="1" sz="1600">
              <a:solidFill>
                <a:srgbClr val="6AA84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683" name="Google Shape;68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5"/>
          <p:cNvSpPr/>
          <p:nvPr/>
        </p:nvSpPr>
        <p:spPr>
          <a:xfrm>
            <a:off x="-238800" y="2365600"/>
            <a:ext cx="6411000" cy="338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9" name="Google Shape;6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0675" y="-128600"/>
            <a:ext cx="9601425" cy="59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45"/>
          <p:cNvSpPr txBox="1"/>
          <p:nvPr>
            <p:ph idx="4" type="title"/>
          </p:nvPr>
        </p:nvSpPr>
        <p:spPr>
          <a:xfrm>
            <a:off x="150550" y="3757350"/>
            <a:ext cx="5345700" cy="16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2"/>
                </a:solidFill>
              </a:rPr>
              <a:t>Thank you</a:t>
            </a:r>
            <a:endParaRPr sz="5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