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mbria Math" pitchFamily="18" charset="0"/>
      <p:regular r:id="rId12"/>
    </p:embeddedFont>
    <p:embeddedFont>
      <p:font typeface="Fira Sans Extra Condensed" charset="0"/>
      <p:regular r:id="rId13"/>
      <p:bold r:id="rId14"/>
      <p:italic r:id="rId15"/>
      <p:boldItalic r:id="rId16"/>
    </p:embeddedFont>
    <p:embeddedFont>
      <p:font typeface="Roboto" charset="0"/>
      <p:regular r:id="rId17"/>
      <p:bold r:id="rId18"/>
      <p:italic r:id="rId19"/>
      <p:boldItalic r:id="rId20"/>
    </p:embeddedFont>
    <p:embeddedFont>
      <p:font typeface="Fira Sans Extra Condensed Medium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C6E6673-5636-4B95-B257-E7A1866C2DC2}">
  <a:tblStyle styleId="{3C6E6673-5636-4B95-B257-E7A1866C2D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418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92616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838e2ec6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838e2ec6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838e2ec6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838e2ec6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838e2ec6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838e2ec6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838e2ec6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838e2ec6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838e2ec6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838e2ec6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838e2ec6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9838e2ec6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99fe2707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999fe2707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0dc0e16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0dc0e16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744575"/>
            <a:ext cx="8229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215125"/>
            <a:ext cx="8229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150850"/>
            <a:ext cx="822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1">
          <p15:clr>
            <a:srgbClr val="EA4335"/>
          </p15:clr>
        </p15:guide>
        <p15:guide id="4" orient="horz" pos="298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ctrTitle"/>
          </p:nvPr>
        </p:nvSpPr>
        <p:spPr>
          <a:xfrm>
            <a:off x="5053025" y="744575"/>
            <a:ext cx="33291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Air Quality Index Predictions</a:t>
            </a:r>
            <a:endParaRPr dirty="0"/>
          </a:p>
        </p:txBody>
      </p:sp>
      <p:sp>
        <p:nvSpPr>
          <p:cNvPr id="60" name="Google Shape;60;p17"/>
          <p:cNvSpPr txBox="1">
            <a:spLocks noGrp="1"/>
          </p:cNvSpPr>
          <p:nvPr>
            <p:ph type="subTitle" idx="1"/>
          </p:nvPr>
        </p:nvSpPr>
        <p:spPr>
          <a:xfrm>
            <a:off x="5053025" y="3203550"/>
            <a:ext cx="3329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 your events’ participants are always happy</a:t>
            </a:r>
            <a:endParaRPr dirty="0"/>
          </a:p>
        </p:txBody>
      </p:sp>
      <p:sp>
        <p:nvSpPr>
          <p:cNvPr id="61" name="Google Shape;61;p17"/>
          <p:cNvSpPr/>
          <p:nvPr/>
        </p:nvSpPr>
        <p:spPr>
          <a:xfrm>
            <a:off x="-647875" y="398129"/>
            <a:ext cx="4412891" cy="3585620"/>
          </a:xfrm>
          <a:custGeom>
            <a:avLst/>
            <a:gdLst/>
            <a:ahLst/>
            <a:cxnLst/>
            <a:rect l="l" t="t" r="r" b="b"/>
            <a:pathLst>
              <a:path w="179477" h="145831" extrusionOk="0">
                <a:moveTo>
                  <a:pt x="111799" y="0"/>
                </a:moveTo>
                <a:cubicBezTo>
                  <a:pt x="106504" y="0"/>
                  <a:pt x="100523" y="1666"/>
                  <a:pt x="94201" y="5204"/>
                </a:cubicBezTo>
                <a:cubicBezTo>
                  <a:pt x="83222" y="11321"/>
                  <a:pt x="73316" y="21821"/>
                  <a:pt x="66194" y="33827"/>
                </a:cubicBezTo>
                <a:cubicBezTo>
                  <a:pt x="65806" y="34489"/>
                  <a:pt x="65098" y="34946"/>
                  <a:pt x="64300" y="35037"/>
                </a:cubicBezTo>
                <a:cubicBezTo>
                  <a:pt x="60488" y="35516"/>
                  <a:pt x="56356" y="36908"/>
                  <a:pt x="52020" y="39328"/>
                </a:cubicBezTo>
                <a:cubicBezTo>
                  <a:pt x="35426" y="48595"/>
                  <a:pt x="21616" y="69549"/>
                  <a:pt x="18809" y="88608"/>
                </a:cubicBezTo>
                <a:cubicBezTo>
                  <a:pt x="18695" y="89361"/>
                  <a:pt x="18238" y="90023"/>
                  <a:pt x="17553" y="90411"/>
                </a:cubicBezTo>
                <a:lnTo>
                  <a:pt x="15408" y="91598"/>
                </a:lnTo>
                <a:cubicBezTo>
                  <a:pt x="6940" y="96323"/>
                  <a:pt x="1" y="109105"/>
                  <a:pt x="1" y="119992"/>
                </a:cubicBezTo>
                <a:cubicBezTo>
                  <a:pt x="1" y="126635"/>
                  <a:pt x="2580" y="131108"/>
                  <a:pt x="6506" y="132524"/>
                </a:cubicBezTo>
                <a:cubicBezTo>
                  <a:pt x="6985" y="132820"/>
                  <a:pt x="7487" y="133071"/>
                  <a:pt x="8035" y="133277"/>
                </a:cubicBezTo>
                <a:cubicBezTo>
                  <a:pt x="8515" y="133573"/>
                  <a:pt x="9017" y="133825"/>
                  <a:pt x="9542" y="134030"/>
                </a:cubicBezTo>
                <a:cubicBezTo>
                  <a:pt x="10021" y="134327"/>
                  <a:pt x="10546" y="134601"/>
                  <a:pt x="11071" y="134783"/>
                </a:cubicBezTo>
                <a:cubicBezTo>
                  <a:pt x="11550" y="135080"/>
                  <a:pt x="12052" y="135354"/>
                  <a:pt x="12600" y="135536"/>
                </a:cubicBezTo>
                <a:cubicBezTo>
                  <a:pt x="13080" y="135833"/>
                  <a:pt x="13582" y="136107"/>
                  <a:pt x="14130" y="136290"/>
                </a:cubicBezTo>
                <a:cubicBezTo>
                  <a:pt x="14609" y="136586"/>
                  <a:pt x="15111" y="136860"/>
                  <a:pt x="15636" y="137043"/>
                </a:cubicBezTo>
                <a:cubicBezTo>
                  <a:pt x="16115" y="137340"/>
                  <a:pt x="16640" y="137614"/>
                  <a:pt x="17165" y="137796"/>
                </a:cubicBezTo>
                <a:cubicBezTo>
                  <a:pt x="17645" y="138116"/>
                  <a:pt x="18147" y="138367"/>
                  <a:pt x="18695" y="138549"/>
                </a:cubicBezTo>
                <a:cubicBezTo>
                  <a:pt x="19174" y="138869"/>
                  <a:pt x="19676" y="139120"/>
                  <a:pt x="20224" y="139303"/>
                </a:cubicBezTo>
                <a:cubicBezTo>
                  <a:pt x="20703" y="139622"/>
                  <a:pt x="21205" y="139873"/>
                  <a:pt x="21730" y="140056"/>
                </a:cubicBezTo>
                <a:cubicBezTo>
                  <a:pt x="22210" y="140375"/>
                  <a:pt x="22735" y="140626"/>
                  <a:pt x="23260" y="140809"/>
                </a:cubicBezTo>
                <a:cubicBezTo>
                  <a:pt x="23739" y="141129"/>
                  <a:pt x="24241" y="141380"/>
                  <a:pt x="24789" y="141562"/>
                </a:cubicBezTo>
                <a:cubicBezTo>
                  <a:pt x="25268" y="141882"/>
                  <a:pt x="25770" y="142133"/>
                  <a:pt x="26318" y="142316"/>
                </a:cubicBezTo>
                <a:cubicBezTo>
                  <a:pt x="26798" y="142635"/>
                  <a:pt x="27300" y="142886"/>
                  <a:pt x="27825" y="143092"/>
                </a:cubicBezTo>
                <a:cubicBezTo>
                  <a:pt x="28304" y="143388"/>
                  <a:pt x="28829" y="143639"/>
                  <a:pt x="29354" y="143845"/>
                </a:cubicBezTo>
                <a:cubicBezTo>
                  <a:pt x="29833" y="144142"/>
                  <a:pt x="30336" y="144393"/>
                  <a:pt x="30883" y="144598"/>
                </a:cubicBezTo>
                <a:cubicBezTo>
                  <a:pt x="32162" y="145397"/>
                  <a:pt x="33622" y="145831"/>
                  <a:pt x="35220" y="145831"/>
                </a:cubicBezTo>
                <a:cubicBezTo>
                  <a:pt x="37092" y="145831"/>
                  <a:pt x="39146" y="145260"/>
                  <a:pt x="41315" y="144050"/>
                </a:cubicBezTo>
                <a:lnTo>
                  <a:pt x="155601" y="80368"/>
                </a:lnTo>
                <a:cubicBezTo>
                  <a:pt x="159299" y="78268"/>
                  <a:pt x="163978" y="75072"/>
                  <a:pt x="165895" y="72927"/>
                </a:cubicBezTo>
                <a:cubicBezTo>
                  <a:pt x="173861" y="64961"/>
                  <a:pt x="179476" y="53229"/>
                  <a:pt x="179476" y="43140"/>
                </a:cubicBezTo>
                <a:cubicBezTo>
                  <a:pt x="179476" y="35927"/>
                  <a:pt x="176600" y="31088"/>
                  <a:pt x="172035" y="29239"/>
                </a:cubicBezTo>
                <a:cubicBezTo>
                  <a:pt x="171556" y="28965"/>
                  <a:pt x="171031" y="28714"/>
                  <a:pt x="170506" y="28486"/>
                </a:cubicBezTo>
                <a:cubicBezTo>
                  <a:pt x="170026" y="28189"/>
                  <a:pt x="169524" y="27961"/>
                  <a:pt x="168976" y="27733"/>
                </a:cubicBezTo>
                <a:cubicBezTo>
                  <a:pt x="168497" y="27436"/>
                  <a:pt x="167995" y="27208"/>
                  <a:pt x="167470" y="26979"/>
                </a:cubicBezTo>
                <a:cubicBezTo>
                  <a:pt x="166991" y="26683"/>
                  <a:pt x="166466" y="26455"/>
                  <a:pt x="165941" y="26226"/>
                </a:cubicBezTo>
                <a:cubicBezTo>
                  <a:pt x="165461" y="25930"/>
                  <a:pt x="164936" y="25701"/>
                  <a:pt x="164411" y="25473"/>
                </a:cubicBezTo>
                <a:cubicBezTo>
                  <a:pt x="163932" y="25176"/>
                  <a:pt x="163430" y="24925"/>
                  <a:pt x="162882" y="24720"/>
                </a:cubicBezTo>
                <a:cubicBezTo>
                  <a:pt x="162403" y="24423"/>
                  <a:pt x="161901" y="24172"/>
                  <a:pt x="161376" y="23967"/>
                </a:cubicBezTo>
                <a:cubicBezTo>
                  <a:pt x="160896" y="23670"/>
                  <a:pt x="160371" y="23419"/>
                  <a:pt x="159846" y="23213"/>
                </a:cubicBezTo>
                <a:cubicBezTo>
                  <a:pt x="159367" y="22917"/>
                  <a:pt x="158842" y="22666"/>
                  <a:pt x="158317" y="22460"/>
                </a:cubicBezTo>
                <a:cubicBezTo>
                  <a:pt x="157838" y="22163"/>
                  <a:pt x="157336" y="21912"/>
                  <a:pt x="156788" y="21707"/>
                </a:cubicBezTo>
                <a:cubicBezTo>
                  <a:pt x="156308" y="21410"/>
                  <a:pt x="155806" y="21159"/>
                  <a:pt x="155281" y="20954"/>
                </a:cubicBezTo>
                <a:cubicBezTo>
                  <a:pt x="154802" y="20657"/>
                  <a:pt x="154277" y="20406"/>
                  <a:pt x="153752" y="20200"/>
                </a:cubicBezTo>
                <a:cubicBezTo>
                  <a:pt x="153638" y="20132"/>
                  <a:pt x="153524" y="20063"/>
                  <a:pt x="153410" y="20018"/>
                </a:cubicBezTo>
                <a:cubicBezTo>
                  <a:pt x="151469" y="17598"/>
                  <a:pt x="149073" y="15772"/>
                  <a:pt x="146334" y="14563"/>
                </a:cubicBezTo>
                <a:cubicBezTo>
                  <a:pt x="145832" y="14289"/>
                  <a:pt x="145329" y="14038"/>
                  <a:pt x="144804" y="13809"/>
                </a:cubicBezTo>
                <a:cubicBezTo>
                  <a:pt x="144302" y="13535"/>
                  <a:pt x="143800" y="13284"/>
                  <a:pt x="143275" y="13056"/>
                </a:cubicBezTo>
                <a:cubicBezTo>
                  <a:pt x="142796" y="12782"/>
                  <a:pt x="142271" y="12531"/>
                  <a:pt x="141746" y="12303"/>
                </a:cubicBezTo>
                <a:cubicBezTo>
                  <a:pt x="141267" y="12029"/>
                  <a:pt x="140764" y="11778"/>
                  <a:pt x="140239" y="11550"/>
                </a:cubicBezTo>
                <a:cubicBezTo>
                  <a:pt x="139737" y="11276"/>
                  <a:pt x="139235" y="11025"/>
                  <a:pt x="138710" y="10796"/>
                </a:cubicBezTo>
                <a:cubicBezTo>
                  <a:pt x="138208" y="10522"/>
                  <a:pt x="137706" y="10271"/>
                  <a:pt x="137181" y="10020"/>
                </a:cubicBezTo>
                <a:cubicBezTo>
                  <a:pt x="136701" y="9746"/>
                  <a:pt x="136177" y="9495"/>
                  <a:pt x="135652" y="9267"/>
                </a:cubicBezTo>
                <a:cubicBezTo>
                  <a:pt x="135172" y="8993"/>
                  <a:pt x="134670" y="8742"/>
                  <a:pt x="134145" y="8514"/>
                </a:cubicBezTo>
                <a:cubicBezTo>
                  <a:pt x="133643" y="8240"/>
                  <a:pt x="133141" y="7989"/>
                  <a:pt x="132616" y="7761"/>
                </a:cubicBezTo>
                <a:cubicBezTo>
                  <a:pt x="132114" y="7487"/>
                  <a:pt x="131611" y="7236"/>
                  <a:pt x="131086" y="7007"/>
                </a:cubicBezTo>
                <a:cubicBezTo>
                  <a:pt x="130607" y="6733"/>
                  <a:pt x="130082" y="6482"/>
                  <a:pt x="129557" y="6254"/>
                </a:cubicBezTo>
                <a:cubicBezTo>
                  <a:pt x="129078" y="5980"/>
                  <a:pt x="128576" y="5729"/>
                  <a:pt x="128051" y="5501"/>
                </a:cubicBezTo>
                <a:cubicBezTo>
                  <a:pt x="127549" y="5227"/>
                  <a:pt x="127046" y="4976"/>
                  <a:pt x="126521" y="4748"/>
                </a:cubicBezTo>
                <a:cubicBezTo>
                  <a:pt x="126019" y="4474"/>
                  <a:pt x="125517" y="4223"/>
                  <a:pt x="124992" y="3994"/>
                </a:cubicBezTo>
                <a:cubicBezTo>
                  <a:pt x="124513" y="3721"/>
                  <a:pt x="123988" y="3469"/>
                  <a:pt x="123486" y="3241"/>
                </a:cubicBezTo>
                <a:cubicBezTo>
                  <a:pt x="122983" y="2967"/>
                  <a:pt x="122481" y="2716"/>
                  <a:pt x="121956" y="2488"/>
                </a:cubicBezTo>
                <a:cubicBezTo>
                  <a:pt x="118989" y="845"/>
                  <a:pt x="115565" y="0"/>
                  <a:pt x="111799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7"/>
          <p:cNvSpPr/>
          <p:nvPr/>
        </p:nvSpPr>
        <p:spPr>
          <a:xfrm>
            <a:off x="-42915" y="688572"/>
            <a:ext cx="3834249" cy="3320812"/>
          </a:xfrm>
          <a:custGeom>
            <a:avLst/>
            <a:gdLst/>
            <a:ahLst/>
            <a:cxnLst/>
            <a:rect l="l" t="t" r="r" b="b"/>
            <a:pathLst>
              <a:path w="155943" h="135061" extrusionOk="0">
                <a:moveTo>
                  <a:pt x="113514" y="0"/>
                </a:moveTo>
                <a:cubicBezTo>
                  <a:pt x="108140" y="0"/>
                  <a:pt x="102069" y="1698"/>
                  <a:pt x="95638" y="5283"/>
                </a:cubicBezTo>
                <a:cubicBezTo>
                  <a:pt x="84523" y="11492"/>
                  <a:pt x="74457" y="22151"/>
                  <a:pt x="67221" y="34340"/>
                </a:cubicBezTo>
                <a:cubicBezTo>
                  <a:pt x="66810" y="35024"/>
                  <a:pt x="66102" y="35481"/>
                  <a:pt x="65281" y="35572"/>
                </a:cubicBezTo>
                <a:cubicBezTo>
                  <a:pt x="61423" y="36052"/>
                  <a:pt x="57223" y="37490"/>
                  <a:pt x="52818" y="39932"/>
                </a:cubicBezTo>
                <a:cubicBezTo>
                  <a:pt x="35973" y="49336"/>
                  <a:pt x="21958" y="70632"/>
                  <a:pt x="19105" y="89965"/>
                </a:cubicBezTo>
                <a:cubicBezTo>
                  <a:pt x="18991" y="90741"/>
                  <a:pt x="18512" y="91403"/>
                  <a:pt x="17827" y="91791"/>
                </a:cubicBezTo>
                <a:lnTo>
                  <a:pt x="15636" y="93023"/>
                </a:lnTo>
                <a:cubicBezTo>
                  <a:pt x="7053" y="97817"/>
                  <a:pt x="0" y="110782"/>
                  <a:pt x="0" y="121852"/>
                </a:cubicBezTo>
                <a:cubicBezTo>
                  <a:pt x="0" y="130106"/>
                  <a:pt x="3921" y="135061"/>
                  <a:pt x="9474" y="135061"/>
                </a:cubicBezTo>
                <a:cubicBezTo>
                  <a:pt x="11368" y="135061"/>
                  <a:pt x="13452" y="134484"/>
                  <a:pt x="15636" y="133264"/>
                </a:cubicBezTo>
                <a:lnTo>
                  <a:pt x="131702" y="68578"/>
                </a:lnTo>
                <a:cubicBezTo>
                  <a:pt x="135446" y="66455"/>
                  <a:pt x="140216" y="63214"/>
                  <a:pt x="142156" y="61022"/>
                </a:cubicBezTo>
                <a:cubicBezTo>
                  <a:pt x="150237" y="52942"/>
                  <a:pt x="155943" y="41005"/>
                  <a:pt x="155943" y="30779"/>
                </a:cubicBezTo>
                <a:cubicBezTo>
                  <a:pt x="155943" y="21301"/>
                  <a:pt x="151029" y="15821"/>
                  <a:pt x="143863" y="15821"/>
                </a:cubicBezTo>
                <a:cubicBezTo>
                  <a:pt x="141434" y="15821"/>
                  <a:pt x="138746" y="16451"/>
                  <a:pt x="135902" y="17769"/>
                </a:cubicBezTo>
                <a:cubicBezTo>
                  <a:pt x="135743" y="17837"/>
                  <a:pt x="135571" y="17871"/>
                  <a:pt x="135400" y="17871"/>
                </a:cubicBezTo>
                <a:cubicBezTo>
                  <a:pt x="135229" y="17871"/>
                  <a:pt x="135058" y="17837"/>
                  <a:pt x="134898" y="17769"/>
                </a:cubicBezTo>
                <a:cubicBezTo>
                  <a:pt x="134578" y="17632"/>
                  <a:pt x="134350" y="17358"/>
                  <a:pt x="134259" y="17015"/>
                </a:cubicBezTo>
                <a:cubicBezTo>
                  <a:pt x="131389" y="6105"/>
                  <a:pt x="123706" y="0"/>
                  <a:pt x="113514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7"/>
          <p:cNvSpPr/>
          <p:nvPr/>
        </p:nvSpPr>
        <p:spPr>
          <a:xfrm>
            <a:off x="698359" y="1595184"/>
            <a:ext cx="3572490" cy="2902766"/>
          </a:xfrm>
          <a:custGeom>
            <a:avLst/>
            <a:gdLst/>
            <a:ahLst/>
            <a:cxnLst/>
            <a:rect l="l" t="t" r="r" b="b"/>
            <a:pathLst>
              <a:path w="179477" h="145831" extrusionOk="0">
                <a:moveTo>
                  <a:pt x="111799" y="0"/>
                </a:moveTo>
                <a:cubicBezTo>
                  <a:pt x="106504" y="0"/>
                  <a:pt x="100523" y="1666"/>
                  <a:pt x="94201" y="5204"/>
                </a:cubicBezTo>
                <a:cubicBezTo>
                  <a:pt x="83222" y="11321"/>
                  <a:pt x="73316" y="21821"/>
                  <a:pt x="66194" y="33827"/>
                </a:cubicBezTo>
                <a:cubicBezTo>
                  <a:pt x="65806" y="34489"/>
                  <a:pt x="65098" y="34946"/>
                  <a:pt x="64300" y="35037"/>
                </a:cubicBezTo>
                <a:cubicBezTo>
                  <a:pt x="60488" y="35516"/>
                  <a:pt x="56356" y="36908"/>
                  <a:pt x="52020" y="39328"/>
                </a:cubicBezTo>
                <a:cubicBezTo>
                  <a:pt x="35426" y="48595"/>
                  <a:pt x="21616" y="69549"/>
                  <a:pt x="18809" y="88608"/>
                </a:cubicBezTo>
                <a:cubicBezTo>
                  <a:pt x="18695" y="89361"/>
                  <a:pt x="18238" y="90023"/>
                  <a:pt x="17553" y="90411"/>
                </a:cubicBezTo>
                <a:lnTo>
                  <a:pt x="15408" y="91598"/>
                </a:lnTo>
                <a:cubicBezTo>
                  <a:pt x="6940" y="96323"/>
                  <a:pt x="1" y="109105"/>
                  <a:pt x="1" y="119992"/>
                </a:cubicBezTo>
                <a:cubicBezTo>
                  <a:pt x="1" y="126635"/>
                  <a:pt x="2580" y="131108"/>
                  <a:pt x="6506" y="132524"/>
                </a:cubicBezTo>
                <a:cubicBezTo>
                  <a:pt x="6985" y="132820"/>
                  <a:pt x="7487" y="133071"/>
                  <a:pt x="8035" y="133277"/>
                </a:cubicBezTo>
                <a:cubicBezTo>
                  <a:pt x="8515" y="133573"/>
                  <a:pt x="9017" y="133825"/>
                  <a:pt x="9542" y="134030"/>
                </a:cubicBezTo>
                <a:cubicBezTo>
                  <a:pt x="10021" y="134327"/>
                  <a:pt x="10546" y="134601"/>
                  <a:pt x="11071" y="134783"/>
                </a:cubicBezTo>
                <a:cubicBezTo>
                  <a:pt x="11550" y="135080"/>
                  <a:pt x="12052" y="135354"/>
                  <a:pt x="12600" y="135536"/>
                </a:cubicBezTo>
                <a:cubicBezTo>
                  <a:pt x="13080" y="135833"/>
                  <a:pt x="13582" y="136107"/>
                  <a:pt x="14130" y="136290"/>
                </a:cubicBezTo>
                <a:cubicBezTo>
                  <a:pt x="14609" y="136586"/>
                  <a:pt x="15111" y="136860"/>
                  <a:pt x="15636" y="137043"/>
                </a:cubicBezTo>
                <a:cubicBezTo>
                  <a:pt x="16115" y="137340"/>
                  <a:pt x="16640" y="137614"/>
                  <a:pt x="17165" y="137796"/>
                </a:cubicBezTo>
                <a:cubicBezTo>
                  <a:pt x="17645" y="138116"/>
                  <a:pt x="18147" y="138367"/>
                  <a:pt x="18695" y="138549"/>
                </a:cubicBezTo>
                <a:cubicBezTo>
                  <a:pt x="19174" y="138869"/>
                  <a:pt x="19676" y="139120"/>
                  <a:pt x="20224" y="139303"/>
                </a:cubicBezTo>
                <a:cubicBezTo>
                  <a:pt x="20703" y="139622"/>
                  <a:pt x="21205" y="139873"/>
                  <a:pt x="21730" y="140056"/>
                </a:cubicBezTo>
                <a:cubicBezTo>
                  <a:pt x="22210" y="140375"/>
                  <a:pt x="22735" y="140626"/>
                  <a:pt x="23260" y="140809"/>
                </a:cubicBezTo>
                <a:cubicBezTo>
                  <a:pt x="23739" y="141129"/>
                  <a:pt x="24241" y="141380"/>
                  <a:pt x="24789" y="141562"/>
                </a:cubicBezTo>
                <a:cubicBezTo>
                  <a:pt x="25268" y="141882"/>
                  <a:pt x="25770" y="142133"/>
                  <a:pt x="26318" y="142316"/>
                </a:cubicBezTo>
                <a:cubicBezTo>
                  <a:pt x="26798" y="142635"/>
                  <a:pt x="27300" y="142886"/>
                  <a:pt x="27825" y="143092"/>
                </a:cubicBezTo>
                <a:cubicBezTo>
                  <a:pt x="28304" y="143388"/>
                  <a:pt x="28829" y="143639"/>
                  <a:pt x="29354" y="143845"/>
                </a:cubicBezTo>
                <a:cubicBezTo>
                  <a:pt x="29833" y="144142"/>
                  <a:pt x="30336" y="144393"/>
                  <a:pt x="30883" y="144598"/>
                </a:cubicBezTo>
                <a:cubicBezTo>
                  <a:pt x="32162" y="145397"/>
                  <a:pt x="33622" y="145831"/>
                  <a:pt x="35220" y="145831"/>
                </a:cubicBezTo>
                <a:cubicBezTo>
                  <a:pt x="37092" y="145831"/>
                  <a:pt x="39146" y="145260"/>
                  <a:pt x="41315" y="144050"/>
                </a:cubicBezTo>
                <a:lnTo>
                  <a:pt x="155601" y="80368"/>
                </a:lnTo>
                <a:cubicBezTo>
                  <a:pt x="159299" y="78268"/>
                  <a:pt x="163978" y="75072"/>
                  <a:pt x="165895" y="72927"/>
                </a:cubicBezTo>
                <a:cubicBezTo>
                  <a:pt x="173861" y="64961"/>
                  <a:pt x="179476" y="53229"/>
                  <a:pt x="179476" y="43140"/>
                </a:cubicBezTo>
                <a:cubicBezTo>
                  <a:pt x="179476" y="35927"/>
                  <a:pt x="176600" y="31088"/>
                  <a:pt x="172035" y="29239"/>
                </a:cubicBezTo>
                <a:cubicBezTo>
                  <a:pt x="171556" y="28965"/>
                  <a:pt x="171031" y="28714"/>
                  <a:pt x="170506" y="28486"/>
                </a:cubicBezTo>
                <a:cubicBezTo>
                  <a:pt x="170026" y="28189"/>
                  <a:pt x="169524" y="27961"/>
                  <a:pt x="168976" y="27733"/>
                </a:cubicBezTo>
                <a:cubicBezTo>
                  <a:pt x="168497" y="27436"/>
                  <a:pt x="167995" y="27208"/>
                  <a:pt x="167470" y="26979"/>
                </a:cubicBezTo>
                <a:cubicBezTo>
                  <a:pt x="166991" y="26683"/>
                  <a:pt x="166466" y="26455"/>
                  <a:pt x="165941" y="26226"/>
                </a:cubicBezTo>
                <a:cubicBezTo>
                  <a:pt x="165461" y="25930"/>
                  <a:pt x="164936" y="25701"/>
                  <a:pt x="164411" y="25473"/>
                </a:cubicBezTo>
                <a:cubicBezTo>
                  <a:pt x="163932" y="25176"/>
                  <a:pt x="163430" y="24925"/>
                  <a:pt x="162882" y="24720"/>
                </a:cubicBezTo>
                <a:cubicBezTo>
                  <a:pt x="162403" y="24423"/>
                  <a:pt x="161901" y="24172"/>
                  <a:pt x="161376" y="23967"/>
                </a:cubicBezTo>
                <a:cubicBezTo>
                  <a:pt x="160896" y="23670"/>
                  <a:pt x="160371" y="23419"/>
                  <a:pt x="159846" y="23213"/>
                </a:cubicBezTo>
                <a:cubicBezTo>
                  <a:pt x="159367" y="22917"/>
                  <a:pt x="158842" y="22666"/>
                  <a:pt x="158317" y="22460"/>
                </a:cubicBezTo>
                <a:cubicBezTo>
                  <a:pt x="157838" y="22163"/>
                  <a:pt x="157336" y="21912"/>
                  <a:pt x="156788" y="21707"/>
                </a:cubicBezTo>
                <a:cubicBezTo>
                  <a:pt x="156308" y="21410"/>
                  <a:pt x="155806" y="21159"/>
                  <a:pt x="155281" y="20954"/>
                </a:cubicBezTo>
                <a:cubicBezTo>
                  <a:pt x="154802" y="20657"/>
                  <a:pt x="154277" y="20406"/>
                  <a:pt x="153752" y="20200"/>
                </a:cubicBezTo>
                <a:cubicBezTo>
                  <a:pt x="153638" y="20132"/>
                  <a:pt x="153524" y="20063"/>
                  <a:pt x="153410" y="20018"/>
                </a:cubicBezTo>
                <a:cubicBezTo>
                  <a:pt x="151469" y="17598"/>
                  <a:pt x="149073" y="15772"/>
                  <a:pt x="146334" y="14563"/>
                </a:cubicBezTo>
                <a:cubicBezTo>
                  <a:pt x="145832" y="14289"/>
                  <a:pt x="145329" y="14038"/>
                  <a:pt x="144804" y="13809"/>
                </a:cubicBezTo>
                <a:cubicBezTo>
                  <a:pt x="144302" y="13535"/>
                  <a:pt x="143800" y="13284"/>
                  <a:pt x="143275" y="13056"/>
                </a:cubicBezTo>
                <a:cubicBezTo>
                  <a:pt x="142796" y="12782"/>
                  <a:pt x="142271" y="12531"/>
                  <a:pt x="141746" y="12303"/>
                </a:cubicBezTo>
                <a:cubicBezTo>
                  <a:pt x="141267" y="12029"/>
                  <a:pt x="140764" y="11778"/>
                  <a:pt x="140239" y="11550"/>
                </a:cubicBezTo>
                <a:cubicBezTo>
                  <a:pt x="139737" y="11276"/>
                  <a:pt x="139235" y="11025"/>
                  <a:pt x="138710" y="10796"/>
                </a:cubicBezTo>
                <a:cubicBezTo>
                  <a:pt x="138208" y="10522"/>
                  <a:pt x="137706" y="10271"/>
                  <a:pt x="137181" y="10020"/>
                </a:cubicBezTo>
                <a:cubicBezTo>
                  <a:pt x="136701" y="9746"/>
                  <a:pt x="136177" y="9495"/>
                  <a:pt x="135652" y="9267"/>
                </a:cubicBezTo>
                <a:cubicBezTo>
                  <a:pt x="135172" y="8993"/>
                  <a:pt x="134670" y="8742"/>
                  <a:pt x="134145" y="8514"/>
                </a:cubicBezTo>
                <a:cubicBezTo>
                  <a:pt x="133643" y="8240"/>
                  <a:pt x="133141" y="7989"/>
                  <a:pt x="132616" y="7761"/>
                </a:cubicBezTo>
                <a:cubicBezTo>
                  <a:pt x="132114" y="7487"/>
                  <a:pt x="131611" y="7236"/>
                  <a:pt x="131086" y="7007"/>
                </a:cubicBezTo>
                <a:cubicBezTo>
                  <a:pt x="130607" y="6733"/>
                  <a:pt x="130082" y="6482"/>
                  <a:pt x="129557" y="6254"/>
                </a:cubicBezTo>
                <a:cubicBezTo>
                  <a:pt x="129078" y="5980"/>
                  <a:pt x="128576" y="5729"/>
                  <a:pt x="128051" y="5501"/>
                </a:cubicBezTo>
                <a:cubicBezTo>
                  <a:pt x="127549" y="5227"/>
                  <a:pt x="127046" y="4976"/>
                  <a:pt x="126521" y="4748"/>
                </a:cubicBezTo>
                <a:cubicBezTo>
                  <a:pt x="126019" y="4474"/>
                  <a:pt x="125517" y="4223"/>
                  <a:pt x="124992" y="3994"/>
                </a:cubicBezTo>
                <a:cubicBezTo>
                  <a:pt x="124513" y="3721"/>
                  <a:pt x="123988" y="3469"/>
                  <a:pt x="123486" y="3241"/>
                </a:cubicBezTo>
                <a:cubicBezTo>
                  <a:pt x="122983" y="2967"/>
                  <a:pt x="122481" y="2716"/>
                  <a:pt x="121956" y="2488"/>
                </a:cubicBezTo>
                <a:cubicBezTo>
                  <a:pt x="118989" y="845"/>
                  <a:pt x="115565" y="0"/>
                  <a:pt x="111799" y="0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7"/>
          <p:cNvSpPr/>
          <p:nvPr/>
        </p:nvSpPr>
        <p:spPr>
          <a:xfrm>
            <a:off x="1188161" y="1809561"/>
            <a:ext cx="3104045" cy="2688389"/>
          </a:xfrm>
          <a:custGeom>
            <a:avLst/>
            <a:gdLst/>
            <a:ahLst/>
            <a:cxnLst/>
            <a:rect l="l" t="t" r="r" b="b"/>
            <a:pathLst>
              <a:path w="155943" h="135061" extrusionOk="0">
                <a:moveTo>
                  <a:pt x="113514" y="0"/>
                </a:moveTo>
                <a:cubicBezTo>
                  <a:pt x="108140" y="0"/>
                  <a:pt x="102069" y="1698"/>
                  <a:pt x="95638" y="5283"/>
                </a:cubicBezTo>
                <a:cubicBezTo>
                  <a:pt x="84523" y="11492"/>
                  <a:pt x="74457" y="22151"/>
                  <a:pt x="67221" y="34340"/>
                </a:cubicBezTo>
                <a:cubicBezTo>
                  <a:pt x="66810" y="35024"/>
                  <a:pt x="66102" y="35481"/>
                  <a:pt x="65281" y="35572"/>
                </a:cubicBezTo>
                <a:cubicBezTo>
                  <a:pt x="61423" y="36052"/>
                  <a:pt x="57223" y="37490"/>
                  <a:pt x="52818" y="39932"/>
                </a:cubicBezTo>
                <a:cubicBezTo>
                  <a:pt x="35973" y="49336"/>
                  <a:pt x="21958" y="70632"/>
                  <a:pt x="19105" y="89965"/>
                </a:cubicBezTo>
                <a:cubicBezTo>
                  <a:pt x="18991" y="90741"/>
                  <a:pt x="18512" y="91403"/>
                  <a:pt x="17827" y="91791"/>
                </a:cubicBezTo>
                <a:lnTo>
                  <a:pt x="15636" y="93023"/>
                </a:lnTo>
                <a:cubicBezTo>
                  <a:pt x="7053" y="97817"/>
                  <a:pt x="0" y="110782"/>
                  <a:pt x="0" y="121852"/>
                </a:cubicBezTo>
                <a:cubicBezTo>
                  <a:pt x="0" y="130106"/>
                  <a:pt x="3921" y="135061"/>
                  <a:pt x="9474" y="135061"/>
                </a:cubicBezTo>
                <a:cubicBezTo>
                  <a:pt x="11368" y="135061"/>
                  <a:pt x="13452" y="134484"/>
                  <a:pt x="15636" y="133264"/>
                </a:cubicBezTo>
                <a:lnTo>
                  <a:pt x="131702" y="68578"/>
                </a:lnTo>
                <a:cubicBezTo>
                  <a:pt x="135446" y="66455"/>
                  <a:pt x="140216" y="63214"/>
                  <a:pt x="142156" y="61022"/>
                </a:cubicBezTo>
                <a:cubicBezTo>
                  <a:pt x="150237" y="52942"/>
                  <a:pt x="155943" y="41005"/>
                  <a:pt x="155943" y="30779"/>
                </a:cubicBezTo>
                <a:cubicBezTo>
                  <a:pt x="155943" y="21301"/>
                  <a:pt x="151029" y="15821"/>
                  <a:pt x="143863" y="15821"/>
                </a:cubicBezTo>
                <a:cubicBezTo>
                  <a:pt x="141434" y="15821"/>
                  <a:pt x="138746" y="16451"/>
                  <a:pt x="135902" y="17769"/>
                </a:cubicBezTo>
                <a:cubicBezTo>
                  <a:pt x="135743" y="17837"/>
                  <a:pt x="135571" y="17871"/>
                  <a:pt x="135400" y="17871"/>
                </a:cubicBezTo>
                <a:cubicBezTo>
                  <a:pt x="135229" y="17871"/>
                  <a:pt x="135058" y="17837"/>
                  <a:pt x="134898" y="17769"/>
                </a:cubicBezTo>
                <a:cubicBezTo>
                  <a:pt x="134578" y="17632"/>
                  <a:pt x="134350" y="17358"/>
                  <a:pt x="134259" y="17015"/>
                </a:cubicBezTo>
                <a:cubicBezTo>
                  <a:pt x="131389" y="6105"/>
                  <a:pt x="123706" y="0"/>
                  <a:pt x="113514" y="0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1955043" y="2844154"/>
            <a:ext cx="2323330" cy="1887782"/>
          </a:xfrm>
          <a:custGeom>
            <a:avLst/>
            <a:gdLst/>
            <a:ahLst/>
            <a:cxnLst/>
            <a:rect l="l" t="t" r="r" b="b"/>
            <a:pathLst>
              <a:path w="179477" h="145831" extrusionOk="0">
                <a:moveTo>
                  <a:pt x="111799" y="0"/>
                </a:moveTo>
                <a:cubicBezTo>
                  <a:pt x="106504" y="0"/>
                  <a:pt x="100523" y="1666"/>
                  <a:pt x="94201" y="5204"/>
                </a:cubicBezTo>
                <a:cubicBezTo>
                  <a:pt x="83222" y="11321"/>
                  <a:pt x="73316" y="21821"/>
                  <a:pt x="66194" y="33827"/>
                </a:cubicBezTo>
                <a:cubicBezTo>
                  <a:pt x="65806" y="34489"/>
                  <a:pt x="65098" y="34946"/>
                  <a:pt x="64300" y="35037"/>
                </a:cubicBezTo>
                <a:cubicBezTo>
                  <a:pt x="60488" y="35516"/>
                  <a:pt x="56356" y="36908"/>
                  <a:pt x="52020" y="39328"/>
                </a:cubicBezTo>
                <a:cubicBezTo>
                  <a:pt x="35426" y="48595"/>
                  <a:pt x="21616" y="69549"/>
                  <a:pt x="18809" y="88608"/>
                </a:cubicBezTo>
                <a:cubicBezTo>
                  <a:pt x="18695" y="89361"/>
                  <a:pt x="18238" y="90023"/>
                  <a:pt x="17553" y="90411"/>
                </a:cubicBezTo>
                <a:lnTo>
                  <a:pt x="15408" y="91598"/>
                </a:lnTo>
                <a:cubicBezTo>
                  <a:pt x="6940" y="96323"/>
                  <a:pt x="1" y="109105"/>
                  <a:pt x="1" y="119992"/>
                </a:cubicBezTo>
                <a:cubicBezTo>
                  <a:pt x="1" y="126635"/>
                  <a:pt x="2580" y="131108"/>
                  <a:pt x="6506" y="132524"/>
                </a:cubicBezTo>
                <a:cubicBezTo>
                  <a:pt x="6985" y="132820"/>
                  <a:pt x="7487" y="133071"/>
                  <a:pt x="8035" y="133277"/>
                </a:cubicBezTo>
                <a:cubicBezTo>
                  <a:pt x="8515" y="133573"/>
                  <a:pt x="9017" y="133825"/>
                  <a:pt x="9542" y="134030"/>
                </a:cubicBezTo>
                <a:cubicBezTo>
                  <a:pt x="10021" y="134327"/>
                  <a:pt x="10546" y="134601"/>
                  <a:pt x="11071" y="134783"/>
                </a:cubicBezTo>
                <a:cubicBezTo>
                  <a:pt x="11550" y="135080"/>
                  <a:pt x="12052" y="135354"/>
                  <a:pt x="12600" y="135536"/>
                </a:cubicBezTo>
                <a:cubicBezTo>
                  <a:pt x="13080" y="135833"/>
                  <a:pt x="13582" y="136107"/>
                  <a:pt x="14130" y="136290"/>
                </a:cubicBezTo>
                <a:cubicBezTo>
                  <a:pt x="14609" y="136586"/>
                  <a:pt x="15111" y="136860"/>
                  <a:pt x="15636" y="137043"/>
                </a:cubicBezTo>
                <a:cubicBezTo>
                  <a:pt x="16115" y="137340"/>
                  <a:pt x="16640" y="137614"/>
                  <a:pt x="17165" y="137796"/>
                </a:cubicBezTo>
                <a:cubicBezTo>
                  <a:pt x="17645" y="138116"/>
                  <a:pt x="18147" y="138367"/>
                  <a:pt x="18695" y="138549"/>
                </a:cubicBezTo>
                <a:cubicBezTo>
                  <a:pt x="19174" y="138869"/>
                  <a:pt x="19676" y="139120"/>
                  <a:pt x="20224" y="139303"/>
                </a:cubicBezTo>
                <a:cubicBezTo>
                  <a:pt x="20703" y="139622"/>
                  <a:pt x="21205" y="139873"/>
                  <a:pt x="21730" y="140056"/>
                </a:cubicBezTo>
                <a:cubicBezTo>
                  <a:pt x="22210" y="140375"/>
                  <a:pt x="22735" y="140626"/>
                  <a:pt x="23260" y="140809"/>
                </a:cubicBezTo>
                <a:cubicBezTo>
                  <a:pt x="23739" y="141129"/>
                  <a:pt x="24241" y="141380"/>
                  <a:pt x="24789" y="141562"/>
                </a:cubicBezTo>
                <a:cubicBezTo>
                  <a:pt x="25268" y="141882"/>
                  <a:pt x="25770" y="142133"/>
                  <a:pt x="26318" y="142316"/>
                </a:cubicBezTo>
                <a:cubicBezTo>
                  <a:pt x="26798" y="142635"/>
                  <a:pt x="27300" y="142886"/>
                  <a:pt x="27825" y="143092"/>
                </a:cubicBezTo>
                <a:cubicBezTo>
                  <a:pt x="28304" y="143388"/>
                  <a:pt x="28829" y="143639"/>
                  <a:pt x="29354" y="143845"/>
                </a:cubicBezTo>
                <a:cubicBezTo>
                  <a:pt x="29833" y="144142"/>
                  <a:pt x="30336" y="144393"/>
                  <a:pt x="30883" y="144598"/>
                </a:cubicBezTo>
                <a:cubicBezTo>
                  <a:pt x="32162" y="145397"/>
                  <a:pt x="33622" y="145831"/>
                  <a:pt x="35220" y="145831"/>
                </a:cubicBezTo>
                <a:cubicBezTo>
                  <a:pt x="37092" y="145831"/>
                  <a:pt x="39146" y="145260"/>
                  <a:pt x="41315" y="144050"/>
                </a:cubicBezTo>
                <a:lnTo>
                  <a:pt x="155601" y="80368"/>
                </a:lnTo>
                <a:cubicBezTo>
                  <a:pt x="159299" y="78268"/>
                  <a:pt x="163978" y="75072"/>
                  <a:pt x="165895" y="72927"/>
                </a:cubicBezTo>
                <a:cubicBezTo>
                  <a:pt x="173861" y="64961"/>
                  <a:pt x="179476" y="53229"/>
                  <a:pt x="179476" y="43140"/>
                </a:cubicBezTo>
                <a:cubicBezTo>
                  <a:pt x="179476" y="35927"/>
                  <a:pt x="176600" y="31088"/>
                  <a:pt x="172035" y="29239"/>
                </a:cubicBezTo>
                <a:cubicBezTo>
                  <a:pt x="171556" y="28965"/>
                  <a:pt x="171031" y="28714"/>
                  <a:pt x="170506" y="28486"/>
                </a:cubicBezTo>
                <a:cubicBezTo>
                  <a:pt x="170026" y="28189"/>
                  <a:pt x="169524" y="27961"/>
                  <a:pt x="168976" y="27733"/>
                </a:cubicBezTo>
                <a:cubicBezTo>
                  <a:pt x="168497" y="27436"/>
                  <a:pt x="167995" y="27208"/>
                  <a:pt x="167470" y="26979"/>
                </a:cubicBezTo>
                <a:cubicBezTo>
                  <a:pt x="166991" y="26683"/>
                  <a:pt x="166466" y="26455"/>
                  <a:pt x="165941" y="26226"/>
                </a:cubicBezTo>
                <a:cubicBezTo>
                  <a:pt x="165461" y="25930"/>
                  <a:pt x="164936" y="25701"/>
                  <a:pt x="164411" y="25473"/>
                </a:cubicBezTo>
                <a:cubicBezTo>
                  <a:pt x="163932" y="25176"/>
                  <a:pt x="163430" y="24925"/>
                  <a:pt x="162882" y="24720"/>
                </a:cubicBezTo>
                <a:cubicBezTo>
                  <a:pt x="162403" y="24423"/>
                  <a:pt x="161901" y="24172"/>
                  <a:pt x="161376" y="23967"/>
                </a:cubicBezTo>
                <a:cubicBezTo>
                  <a:pt x="160896" y="23670"/>
                  <a:pt x="160371" y="23419"/>
                  <a:pt x="159846" y="23213"/>
                </a:cubicBezTo>
                <a:cubicBezTo>
                  <a:pt x="159367" y="22917"/>
                  <a:pt x="158842" y="22666"/>
                  <a:pt x="158317" y="22460"/>
                </a:cubicBezTo>
                <a:cubicBezTo>
                  <a:pt x="157838" y="22163"/>
                  <a:pt x="157336" y="21912"/>
                  <a:pt x="156788" y="21707"/>
                </a:cubicBezTo>
                <a:cubicBezTo>
                  <a:pt x="156308" y="21410"/>
                  <a:pt x="155806" y="21159"/>
                  <a:pt x="155281" y="20954"/>
                </a:cubicBezTo>
                <a:cubicBezTo>
                  <a:pt x="154802" y="20657"/>
                  <a:pt x="154277" y="20406"/>
                  <a:pt x="153752" y="20200"/>
                </a:cubicBezTo>
                <a:cubicBezTo>
                  <a:pt x="153638" y="20132"/>
                  <a:pt x="153524" y="20063"/>
                  <a:pt x="153410" y="20018"/>
                </a:cubicBezTo>
                <a:cubicBezTo>
                  <a:pt x="151469" y="17598"/>
                  <a:pt x="149073" y="15772"/>
                  <a:pt x="146334" y="14563"/>
                </a:cubicBezTo>
                <a:cubicBezTo>
                  <a:pt x="145832" y="14289"/>
                  <a:pt x="145329" y="14038"/>
                  <a:pt x="144804" y="13809"/>
                </a:cubicBezTo>
                <a:cubicBezTo>
                  <a:pt x="144302" y="13535"/>
                  <a:pt x="143800" y="13284"/>
                  <a:pt x="143275" y="13056"/>
                </a:cubicBezTo>
                <a:cubicBezTo>
                  <a:pt x="142796" y="12782"/>
                  <a:pt x="142271" y="12531"/>
                  <a:pt x="141746" y="12303"/>
                </a:cubicBezTo>
                <a:cubicBezTo>
                  <a:pt x="141267" y="12029"/>
                  <a:pt x="140764" y="11778"/>
                  <a:pt x="140239" y="11550"/>
                </a:cubicBezTo>
                <a:cubicBezTo>
                  <a:pt x="139737" y="11276"/>
                  <a:pt x="139235" y="11025"/>
                  <a:pt x="138710" y="10796"/>
                </a:cubicBezTo>
                <a:cubicBezTo>
                  <a:pt x="138208" y="10522"/>
                  <a:pt x="137706" y="10271"/>
                  <a:pt x="137181" y="10020"/>
                </a:cubicBezTo>
                <a:cubicBezTo>
                  <a:pt x="136701" y="9746"/>
                  <a:pt x="136177" y="9495"/>
                  <a:pt x="135652" y="9267"/>
                </a:cubicBezTo>
                <a:cubicBezTo>
                  <a:pt x="135172" y="8993"/>
                  <a:pt x="134670" y="8742"/>
                  <a:pt x="134145" y="8514"/>
                </a:cubicBezTo>
                <a:cubicBezTo>
                  <a:pt x="133643" y="8240"/>
                  <a:pt x="133141" y="7989"/>
                  <a:pt x="132616" y="7761"/>
                </a:cubicBezTo>
                <a:cubicBezTo>
                  <a:pt x="132114" y="7487"/>
                  <a:pt x="131611" y="7236"/>
                  <a:pt x="131086" y="7007"/>
                </a:cubicBezTo>
                <a:cubicBezTo>
                  <a:pt x="130607" y="6733"/>
                  <a:pt x="130082" y="6482"/>
                  <a:pt x="129557" y="6254"/>
                </a:cubicBezTo>
                <a:cubicBezTo>
                  <a:pt x="129078" y="5980"/>
                  <a:pt x="128576" y="5729"/>
                  <a:pt x="128051" y="5501"/>
                </a:cubicBezTo>
                <a:cubicBezTo>
                  <a:pt x="127549" y="5227"/>
                  <a:pt x="127046" y="4976"/>
                  <a:pt x="126521" y="4748"/>
                </a:cubicBezTo>
                <a:cubicBezTo>
                  <a:pt x="126019" y="4474"/>
                  <a:pt x="125517" y="4223"/>
                  <a:pt x="124992" y="3994"/>
                </a:cubicBezTo>
                <a:cubicBezTo>
                  <a:pt x="124513" y="3721"/>
                  <a:pt x="123988" y="3469"/>
                  <a:pt x="123486" y="3241"/>
                </a:cubicBezTo>
                <a:cubicBezTo>
                  <a:pt x="122983" y="2967"/>
                  <a:pt x="122481" y="2716"/>
                  <a:pt x="121956" y="2488"/>
                </a:cubicBezTo>
                <a:cubicBezTo>
                  <a:pt x="118989" y="845"/>
                  <a:pt x="115565" y="0"/>
                  <a:pt x="111799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7"/>
          <p:cNvSpPr/>
          <p:nvPr/>
        </p:nvSpPr>
        <p:spPr>
          <a:xfrm>
            <a:off x="2273543" y="2997063"/>
            <a:ext cx="2018682" cy="1748365"/>
          </a:xfrm>
          <a:custGeom>
            <a:avLst/>
            <a:gdLst/>
            <a:ahLst/>
            <a:cxnLst/>
            <a:rect l="l" t="t" r="r" b="b"/>
            <a:pathLst>
              <a:path w="155943" h="135061" extrusionOk="0">
                <a:moveTo>
                  <a:pt x="113514" y="0"/>
                </a:moveTo>
                <a:cubicBezTo>
                  <a:pt x="108140" y="0"/>
                  <a:pt x="102069" y="1698"/>
                  <a:pt x="95638" y="5283"/>
                </a:cubicBezTo>
                <a:cubicBezTo>
                  <a:pt x="84523" y="11492"/>
                  <a:pt x="74457" y="22151"/>
                  <a:pt x="67221" y="34340"/>
                </a:cubicBezTo>
                <a:cubicBezTo>
                  <a:pt x="66810" y="35024"/>
                  <a:pt x="66102" y="35481"/>
                  <a:pt x="65281" y="35572"/>
                </a:cubicBezTo>
                <a:cubicBezTo>
                  <a:pt x="61423" y="36052"/>
                  <a:pt x="57223" y="37490"/>
                  <a:pt x="52818" y="39932"/>
                </a:cubicBezTo>
                <a:cubicBezTo>
                  <a:pt x="35973" y="49336"/>
                  <a:pt x="21958" y="70632"/>
                  <a:pt x="19105" y="89965"/>
                </a:cubicBezTo>
                <a:cubicBezTo>
                  <a:pt x="18991" y="90741"/>
                  <a:pt x="18512" y="91403"/>
                  <a:pt x="17827" y="91791"/>
                </a:cubicBezTo>
                <a:lnTo>
                  <a:pt x="15636" y="93023"/>
                </a:lnTo>
                <a:cubicBezTo>
                  <a:pt x="7053" y="97817"/>
                  <a:pt x="0" y="110782"/>
                  <a:pt x="0" y="121852"/>
                </a:cubicBezTo>
                <a:cubicBezTo>
                  <a:pt x="0" y="130106"/>
                  <a:pt x="3921" y="135061"/>
                  <a:pt x="9474" y="135061"/>
                </a:cubicBezTo>
                <a:cubicBezTo>
                  <a:pt x="11368" y="135061"/>
                  <a:pt x="13452" y="134484"/>
                  <a:pt x="15636" y="133264"/>
                </a:cubicBezTo>
                <a:lnTo>
                  <a:pt x="131702" y="68578"/>
                </a:lnTo>
                <a:cubicBezTo>
                  <a:pt x="135446" y="66455"/>
                  <a:pt x="140216" y="63214"/>
                  <a:pt x="142156" y="61022"/>
                </a:cubicBezTo>
                <a:cubicBezTo>
                  <a:pt x="150237" y="52942"/>
                  <a:pt x="155943" y="41005"/>
                  <a:pt x="155943" y="30779"/>
                </a:cubicBezTo>
                <a:cubicBezTo>
                  <a:pt x="155943" y="21301"/>
                  <a:pt x="151029" y="15821"/>
                  <a:pt x="143863" y="15821"/>
                </a:cubicBezTo>
                <a:cubicBezTo>
                  <a:pt x="141434" y="15821"/>
                  <a:pt x="138746" y="16451"/>
                  <a:pt x="135902" y="17769"/>
                </a:cubicBezTo>
                <a:cubicBezTo>
                  <a:pt x="135743" y="17837"/>
                  <a:pt x="135571" y="17871"/>
                  <a:pt x="135400" y="17871"/>
                </a:cubicBezTo>
                <a:cubicBezTo>
                  <a:pt x="135229" y="17871"/>
                  <a:pt x="135058" y="17837"/>
                  <a:pt x="134898" y="17769"/>
                </a:cubicBezTo>
                <a:cubicBezTo>
                  <a:pt x="134578" y="17632"/>
                  <a:pt x="134350" y="17358"/>
                  <a:pt x="134259" y="17015"/>
                </a:cubicBezTo>
                <a:cubicBezTo>
                  <a:pt x="131389" y="6105"/>
                  <a:pt x="123706" y="0"/>
                  <a:pt x="113514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0" y="-19050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b="1" dirty="0">
                <a:solidFill>
                  <a:schemeClr val="accent5">
                    <a:lumMod val="75000"/>
                  </a:schemeClr>
                </a:solidFill>
                <a:latin typeface="Roboto" charset="0"/>
                <a:ea typeface="Roboto" charset="0"/>
                <a:cs typeface="Roboto"/>
                <a:sym typeface="Roboto"/>
              </a:rPr>
              <a:t>1</a:t>
            </a:r>
            <a:endParaRPr lang="el-GR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457200" y="28575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Why is the Air Quality Index important for you</a:t>
            </a:r>
            <a:endParaRPr dirty="0"/>
          </a:p>
        </p:txBody>
      </p:sp>
      <p:sp>
        <p:nvSpPr>
          <p:cNvPr id="136" name="Google Shape;136;p19"/>
          <p:cNvSpPr/>
          <p:nvPr/>
        </p:nvSpPr>
        <p:spPr>
          <a:xfrm>
            <a:off x="4865247" y="2677676"/>
            <a:ext cx="1308786" cy="1179851"/>
          </a:xfrm>
          <a:custGeom>
            <a:avLst/>
            <a:gdLst/>
            <a:ahLst/>
            <a:cxnLst/>
            <a:rect l="l" t="t" r="r" b="b"/>
            <a:pathLst>
              <a:path w="77846" h="70177" extrusionOk="0">
                <a:moveTo>
                  <a:pt x="32707" y="1"/>
                </a:moveTo>
                <a:cubicBezTo>
                  <a:pt x="32607" y="26"/>
                  <a:pt x="32507" y="26"/>
                  <a:pt x="32406" y="26"/>
                </a:cubicBezTo>
                <a:cubicBezTo>
                  <a:pt x="32356" y="26"/>
                  <a:pt x="32306" y="26"/>
                  <a:pt x="32256" y="51"/>
                </a:cubicBezTo>
                <a:cubicBezTo>
                  <a:pt x="32131" y="51"/>
                  <a:pt x="32005" y="76"/>
                  <a:pt x="31880" y="76"/>
                </a:cubicBezTo>
                <a:cubicBezTo>
                  <a:pt x="31629" y="126"/>
                  <a:pt x="31354" y="151"/>
                  <a:pt x="31078" y="227"/>
                </a:cubicBezTo>
                <a:cubicBezTo>
                  <a:pt x="27369" y="978"/>
                  <a:pt x="24261" y="3685"/>
                  <a:pt x="22732" y="6768"/>
                </a:cubicBezTo>
                <a:cubicBezTo>
                  <a:pt x="22557" y="7094"/>
                  <a:pt x="22431" y="7395"/>
                  <a:pt x="22306" y="7720"/>
                </a:cubicBezTo>
                <a:cubicBezTo>
                  <a:pt x="21905" y="8723"/>
                  <a:pt x="21679" y="9775"/>
                  <a:pt x="21679" y="10778"/>
                </a:cubicBezTo>
                <a:cubicBezTo>
                  <a:pt x="21629" y="17119"/>
                  <a:pt x="25389" y="18447"/>
                  <a:pt x="25940" y="20753"/>
                </a:cubicBezTo>
                <a:cubicBezTo>
                  <a:pt x="26291" y="22307"/>
                  <a:pt x="25088" y="23259"/>
                  <a:pt x="21805" y="23259"/>
                </a:cubicBezTo>
                <a:cubicBezTo>
                  <a:pt x="14662" y="23284"/>
                  <a:pt x="7494" y="23309"/>
                  <a:pt x="351" y="23334"/>
                </a:cubicBezTo>
                <a:lnTo>
                  <a:pt x="176" y="36944"/>
                </a:lnTo>
                <a:cubicBezTo>
                  <a:pt x="176" y="39846"/>
                  <a:pt x="870" y="41128"/>
                  <a:pt x="2107" y="41128"/>
                </a:cubicBezTo>
                <a:cubicBezTo>
                  <a:pt x="2280" y="41128"/>
                  <a:pt x="2463" y="41103"/>
                  <a:pt x="2657" y="41054"/>
                </a:cubicBezTo>
                <a:cubicBezTo>
                  <a:pt x="4963" y="40502"/>
                  <a:pt x="6341" y="36718"/>
                  <a:pt x="12682" y="36718"/>
                </a:cubicBezTo>
                <a:cubicBezTo>
                  <a:pt x="12694" y="36718"/>
                  <a:pt x="12706" y="36718"/>
                  <a:pt x="12718" y="36718"/>
                </a:cubicBezTo>
                <a:cubicBezTo>
                  <a:pt x="17672" y="36718"/>
                  <a:pt x="23384" y="41796"/>
                  <a:pt x="23334" y="48046"/>
                </a:cubicBezTo>
                <a:cubicBezTo>
                  <a:pt x="23283" y="54337"/>
                  <a:pt x="17469" y="59450"/>
                  <a:pt x="12506" y="59450"/>
                </a:cubicBezTo>
                <a:cubicBezTo>
                  <a:pt x="12486" y="59450"/>
                  <a:pt x="12465" y="59450"/>
                  <a:pt x="12444" y="59450"/>
                </a:cubicBezTo>
                <a:cubicBezTo>
                  <a:pt x="6157" y="59450"/>
                  <a:pt x="4855" y="55689"/>
                  <a:pt x="2557" y="55164"/>
                </a:cubicBezTo>
                <a:cubicBezTo>
                  <a:pt x="2363" y="55115"/>
                  <a:pt x="2179" y="55090"/>
                  <a:pt x="2005" y="55090"/>
                </a:cubicBezTo>
                <a:cubicBezTo>
                  <a:pt x="764" y="55090"/>
                  <a:pt x="47" y="56372"/>
                  <a:pt x="25" y="59274"/>
                </a:cubicBezTo>
                <a:lnTo>
                  <a:pt x="0" y="69650"/>
                </a:lnTo>
                <a:cubicBezTo>
                  <a:pt x="3890" y="69610"/>
                  <a:pt x="7765" y="69584"/>
                  <a:pt x="11619" y="69584"/>
                </a:cubicBezTo>
                <a:cubicBezTo>
                  <a:pt x="14966" y="69584"/>
                  <a:pt x="18296" y="69604"/>
                  <a:pt x="21604" y="69650"/>
                </a:cubicBezTo>
                <a:cubicBezTo>
                  <a:pt x="21880" y="69650"/>
                  <a:pt x="22181" y="69650"/>
                  <a:pt x="22481" y="69676"/>
                </a:cubicBezTo>
                <a:cubicBezTo>
                  <a:pt x="25414" y="69701"/>
                  <a:pt x="28321" y="69776"/>
                  <a:pt x="31203" y="69851"/>
                </a:cubicBezTo>
                <a:cubicBezTo>
                  <a:pt x="31504" y="69876"/>
                  <a:pt x="31805" y="69876"/>
                  <a:pt x="32081" y="69876"/>
                </a:cubicBezTo>
                <a:cubicBezTo>
                  <a:pt x="32406" y="69901"/>
                  <a:pt x="32732" y="69901"/>
                  <a:pt x="33058" y="69901"/>
                </a:cubicBezTo>
                <a:cubicBezTo>
                  <a:pt x="34336" y="69951"/>
                  <a:pt x="35589" y="70001"/>
                  <a:pt x="36842" y="70051"/>
                </a:cubicBezTo>
                <a:cubicBezTo>
                  <a:pt x="37118" y="70051"/>
                  <a:pt x="37419" y="70077"/>
                  <a:pt x="37720" y="70077"/>
                </a:cubicBezTo>
                <a:cubicBezTo>
                  <a:pt x="37845" y="70077"/>
                  <a:pt x="37970" y="70102"/>
                  <a:pt x="38121" y="70102"/>
                </a:cubicBezTo>
                <a:cubicBezTo>
                  <a:pt x="38672" y="70127"/>
                  <a:pt x="39223" y="70152"/>
                  <a:pt x="39775" y="70177"/>
                </a:cubicBezTo>
                <a:lnTo>
                  <a:pt x="40752" y="70177"/>
                </a:lnTo>
                <a:cubicBezTo>
                  <a:pt x="41003" y="70152"/>
                  <a:pt x="41228" y="70152"/>
                  <a:pt x="41454" y="70152"/>
                </a:cubicBezTo>
                <a:cubicBezTo>
                  <a:pt x="41680" y="70127"/>
                  <a:pt x="41905" y="70127"/>
                  <a:pt x="42106" y="70102"/>
                </a:cubicBezTo>
                <a:cubicBezTo>
                  <a:pt x="42381" y="70102"/>
                  <a:pt x="42632" y="70077"/>
                  <a:pt x="42883" y="70051"/>
                </a:cubicBezTo>
                <a:cubicBezTo>
                  <a:pt x="43083" y="70026"/>
                  <a:pt x="43309" y="70026"/>
                  <a:pt x="43509" y="70001"/>
                </a:cubicBezTo>
                <a:cubicBezTo>
                  <a:pt x="43609" y="69976"/>
                  <a:pt x="43685" y="69976"/>
                  <a:pt x="43760" y="69976"/>
                </a:cubicBezTo>
                <a:cubicBezTo>
                  <a:pt x="43985" y="69951"/>
                  <a:pt x="44186" y="69926"/>
                  <a:pt x="44386" y="69901"/>
                </a:cubicBezTo>
                <a:cubicBezTo>
                  <a:pt x="45063" y="69826"/>
                  <a:pt x="45740" y="69726"/>
                  <a:pt x="46391" y="69600"/>
                </a:cubicBezTo>
                <a:cubicBezTo>
                  <a:pt x="46667" y="69550"/>
                  <a:pt x="46968" y="69500"/>
                  <a:pt x="47244" y="69450"/>
                </a:cubicBezTo>
                <a:cubicBezTo>
                  <a:pt x="47269" y="69450"/>
                  <a:pt x="47294" y="69450"/>
                  <a:pt x="47319" y="69425"/>
                </a:cubicBezTo>
                <a:cubicBezTo>
                  <a:pt x="47494" y="69400"/>
                  <a:pt x="47695" y="69350"/>
                  <a:pt x="47895" y="69325"/>
                </a:cubicBezTo>
                <a:cubicBezTo>
                  <a:pt x="47920" y="69300"/>
                  <a:pt x="47945" y="69300"/>
                  <a:pt x="47995" y="69300"/>
                </a:cubicBezTo>
                <a:cubicBezTo>
                  <a:pt x="48171" y="69249"/>
                  <a:pt x="48346" y="69224"/>
                  <a:pt x="48547" y="69174"/>
                </a:cubicBezTo>
                <a:cubicBezTo>
                  <a:pt x="49098" y="69049"/>
                  <a:pt x="49650" y="68899"/>
                  <a:pt x="50201" y="68748"/>
                </a:cubicBezTo>
                <a:cubicBezTo>
                  <a:pt x="50502" y="68648"/>
                  <a:pt x="50802" y="68573"/>
                  <a:pt x="51103" y="68473"/>
                </a:cubicBezTo>
                <a:cubicBezTo>
                  <a:pt x="51404" y="68372"/>
                  <a:pt x="51705" y="68272"/>
                  <a:pt x="51980" y="68172"/>
                </a:cubicBezTo>
                <a:lnTo>
                  <a:pt x="52056" y="68172"/>
                </a:lnTo>
                <a:cubicBezTo>
                  <a:pt x="52331" y="68072"/>
                  <a:pt x="52607" y="67971"/>
                  <a:pt x="52883" y="67871"/>
                </a:cubicBezTo>
                <a:cubicBezTo>
                  <a:pt x="53183" y="67746"/>
                  <a:pt x="53509" y="67645"/>
                  <a:pt x="53835" y="67495"/>
                </a:cubicBezTo>
                <a:cubicBezTo>
                  <a:pt x="54086" y="67395"/>
                  <a:pt x="54336" y="67295"/>
                  <a:pt x="54587" y="67194"/>
                </a:cubicBezTo>
                <a:cubicBezTo>
                  <a:pt x="54888" y="67069"/>
                  <a:pt x="55163" y="66944"/>
                  <a:pt x="55439" y="66818"/>
                </a:cubicBezTo>
                <a:cubicBezTo>
                  <a:pt x="55715" y="66693"/>
                  <a:pt x="56015" y="66568"/>
                  <a:pt x="56291" y="66417"/>
                </a:cubicBezTo>
                <a:cubicBezTo>
                  <a:pt x="56567" y="66292"/>
                  <a:pt x="56843" y="66167"/>
                  <a:pt x="57118" y="66016"/>
                </a:cubicBezTo>
                <a:cubicBezTo>
                  <a:pt x="57143" y="65991"/>
                  <a:pt x="57193" y="65991"/>
                  <a:pt x="57218" y="65966"/>
                </a:cubicBezTo>
                <a:cubicBezTo>
                  <a:pt x="57444" y="65841"/>
                  <a:pt x="57695" y="65716"/>
                  <a:pt x="57920" y="65590"/>
                </a:cubicBezTo>
                <a:cubicBezTo>
                  <a:pt x="58196" y="65440"/>
                  <a:pt x="58472" y="65290"/>
                  <a:pt x="58722" y="65139"/>
                </a:cubicBezTo>
                <a:cubicBezTo>
                  <a:pt x="58998" y="64989"/>
                  <a:pt x="59274" y="64838"/>
                  <a:pt x="59524" y="64663"/>
                </a:cubicBezTo>
                <a:cubicBezTo>
                  <a:pt x="59725" y="64538"/>
                  <a:pt x="59900" y="64437"/>
                  <a:pt x="60101" y="64312"/>
                </a:cubicBezTo>
                <a:cubicBezTo>
                  <a:pt x="60351" y="64162"/>
                  <a:pt x="60602" y="63986"/>
                  <a:pt x="60853" y="63836"/>
                </a:cubicBezTo>
                <a:cubicBezTo>
                  <a:pt x="61003" y="63736"/>
                  <a:pt x="61153" y="63610"/>
                  <a:pt x="61304" y="63510"/>
                </a:cubicBezTo>
                <a:cubicBezTo>
                  <a:pt x="61905" y="63109"/>
                  <a:pt x="62507" y="62658"/>
                  <a:pt x="63083" y="62232"/>
                </a:cubicBezTo>
                <a:cubicBezTo>
                  <a:pt x="63209" y="62107"/>
                  <a:pt x="63359" y="62006"/>
                  <a:pt x="63484" y="61906"/>
                </a:cubicBezTo>
                <a:cubicBezTo>
                  <a:pt x="63584" y="61831"/>
                  <a:pt x="63660" y="61756"/>
                  <a:pt x="63760" y="61681"/>
                </a:cubicBezTo>
                <a:cubicBezTo>
                  <a:pt x="63885" y="61580"/>
                  <a:pt x="64011" y="61455"/>
                  <a:pt x="64161" y="61355"/>
                </a:cubicBezTo>
                <a:cubicBezTo>
                  <a:pt x="64612" y="60979"/>
                  <a:pt x="65038" y="60603"/>
                  <a:pt x="65489" y="60202"/>
                </a:cubicBezTo>
                <a:cubicBezTo>
                  <a:pt x="65640" y="60051"/>
                  <a:pt x="65790" y="59901"/>
                  <a:pt x="65940" y="59776"/>
                </a:cubicBezTo>
                <a:cubicBezTo>
                  <a:pt x="66216" y="59525"/>
                  <a:pt x="66467" y="59274"/>
                  <a:pt x="66717" y="58999"/>
                </a:cubicBezTo>
                <a:cubicBezTo>
                  <a:pt x="73584" y="52132"/>
                  <a:pt x="77845" y="42658"/>
                  <a:pt x="77845" y="32131"/>
                </a:cubicBezTo>
                <a:cubicBezTo>
                  <a:pt x="77845" y="30578"/>
                  <a:pt x="77745" y="29049"/>
                  <a:pt x="77569" y="27570"/>
                </a:cubicBezTo>
                <a:cubicBezTo>
                  <a:pt x="77469" y="26818"/>
                  <a:pt x="77369" y="26066"/>
                  <a:pt x="77244" y="25339"/>
                </a:cubicBezTo>
                <a:cubicBezTo>
                  <a:pt x="77168" y="24964"/>
                  <a:pt x="77093" y="24613"/>
                  <a:pt x="77018" y="24237"/>
                </a:cubicBezTo>
                <a:cubicBezTo>
                  <a:pt x="76943" y="23861"/>
                  <a:pt x="76868" y="23510"/>
                  <a:pt x="76767" y="23159"/>
                </a:cubicBezTo>
                <a:lnTo>
                  <a:pt x="65589" y="23159"/>
                </a:lnTo>
                <a:cubicBezTo>
                  <a:pt x="57093" y="23184"/>
                  <a:pt x="48071" y="23184"/>
                  <a:pt x="44136" y="23184"/>
                </a:cubicBezTo>
                <a:cubicBezTo>
                  <a:pt x="44092" y="23184"/>
                  <a:pt x="44049" y="23185"/>
                  <a:pt x="44006" y="23185"/>
                </a:cubicBezTo>
                <a:cubicBezTo>
                  <a:pt x="40797" y="23185"/>
                  <a:pt x="39654" y="22261"/>
                  <a:pt x="40025" y="20703"/>
                </a:cubicBezTo>
                <a:cubicBezTo>
                  <a:pt x="40602" y="18397"/>
                  <a:pt x="44386" y="17044"/>
                  <a:pt x="44436" y="10728"/>
                </a:cubicBezTo>
                <a:cubicBezTo>
                  <a:pt x="44462" y="6643"/>
                  <a:pt x="41078" y="2056"/>
                  <a:pt x="36416" y="527"/>
                </a:cubicBezTo>
                <a:cubicBezTo>
                  <a:pt x="35364" y="176"/>
                  <a:pt x="34261" y="1"/>
                  <a:pt x="33133" y="1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4489536" y="1568307"/>
            <a:ext cx="1672003" cy="1011726"/>
          </a:xfrm>
          <a:custGeom>
            <a:avLst/>
            <a:gdLst/>
            <a:ahLst/>
            <a:cxnLst/>
            <a:rect l="l" t="t" r="r" b="b"/>
            <a:pathLst>
              <a:path w="99450" h="60177" extrusionOk="0">
                <a:moveTo>
                  <a:pt x="23484" y="0"/>
                </a:moveTo>
                <a:cubicBezTo>
                  <a:pt x="23434" y="5464"/>
                  <a:pt x="23409" y="16517"/>
                  <a:pt x="23359" y="21980"/>
                </a:cubicBezTo>
                <a:cubicBezTo>
                  <a:pt x="23337" y="24902"/>
                  <a:pt x="22591" y="26182"/>
                  <a:pt x="21347" y="26182"/>
                </a:cubicBezTo>
                <a:cubicBezTo>
                  <a:pt x="21182" y="26182"/>
                  <a:pt x="21009" y="26160"/>
                  <a:pt x="20828" y="26116"/>
                </a:cubicBezTo>
                <a:cubicBezTo>
                  <a:pt x="18522" y="25564"/>
                  <a:pt x="17218" y="21805"/>
                  <a:pt x="10878" y="21805"/>
                </a:cubicBezTo>
                <a:cubicBezTo>
                  <a:pt x="5890" y="21830"/>
                  <a:pt x="76" y="26943"/>
                  <a:pt x="50" y="33234"/>
                </a:cubicBezTo>
                <a:cubicBezTo>
                  <a:pt x="0" y="39484"/>
                  <a:pt x="5687" y="44562"/>
                  <a:pt x="10665" y="44562"/>
                </a:cubicBezTo>
                <a:cubicBezTo>
                  <a:pt x="10678" y="44562"/>
                  <a:pt x="10690" y="44562"/>
                  <a:pt x="10702" y="44562"/>
                </a:cubicBezTo>
                <a:cubicBezTo>
                  <a:pt x="17043" y="44537"/>
                  <a:pt x="18396" y="40777"/>
                  <a:pt x="20702" y="40201"/>
                </a:cubicBezTo>
                <a:cubicBezTo>
                  <a:pt x="20889" y="40157"/>
                  <a:pt x="21067" y="40134"/>
                  <a:pt x="21235" y="40134"/>
                </a:cubicBezTo>
                <a:cubicBezTo>
                  <a:pt x="22487" y="40134"/>
                  <a:pt x="23206" y="41395"/>
                  <a:pt x="23183" y="44311"/>
                </a:cubicBezTo>
                <a:cubicBezTo>
                  <a:pt x="23133" y="51479"/>
                  <a:pt x="23083" y="53033"/>
                  <a:pt x="23033" y="60176"/>
                </a:cubicBezTo>
                <a:lnTo>
                  <a:pt x="44462" y="60126"/>
                </a:lnTo>
                <a:cubicBezTo>
                  <a:pt x="47770" y="60101"/>
                  <a:pt x="48973" y="59174"/>
                  <a:pt x="48597" y="57595"/>
                </a:cubicBezTo>
                <a:cubicBezTo>
                  <a:pt x="48071" y="55289"/>
                  <a:pt x="44311" y="53961"/>
                  <a:pt x="44361" y="47645"/>
                </a:cubicBezTo>
                <a:cubicBezTo>
                  <a:pt x="44412" y="42657"/>
                  <a:pt x="49524" y="36868"/>
                  <a:pt x="55815" y="36843"/>
                </a:cubicBezTo>
                <a:cubicBezTo>
                  <a:pt x="62081" y="36843"/>
                  <a:pt x="67144" y="42582"/>
                  <a:pt x="67093" y="47570"/>
                </a:cubicBezTo>
                <a:cubicBezTo>
                  <a:pt x="67043" y="53910"/>
                  <a:pt x="63284" y="55264"/>
                  <a:pt x="62707" y="57544"/>
                </a:cubicBezTo>
                <a:cubicBezTo>
                  <a:pt x="62306" y="59123"/>
                  <a:pt x="63484" y="60051"/>
                  <a:pt x="66793" y="60051"/>
                </a:cubicBezTo>
                <a:lnTo>
                  <a:pt x="99449" y="60001"/>
                </a:lnTo>
                <a:cubicBezTo>
                  <a:pt x="97845" y="53334"/>
                  <a:pt x="94487" y="47369"/>
                  <a:pt x="89875" y="42607"/>
                </a:cubicBezTo>
                <a:cubicBezTo>
                  <a:pt x="83585" y="36091"/>
                  <a:pt x="74963" y="31780"/>
                  <a:pt x="65364" y="31028"/>
                </a:cubicBezTo>
                <a:cubicBezTo>
                  <a:pt x="62156" y="22131"/>
                  <a:pt x="56291" y="14386"/>
                  <a:pt x="48773" y="8923"/>
                </a:cubicBezTo>
                <a:cubicBezTo>
                  <a:pt x="41605" y="3685"/>
                  <a:pt x="32908" y="451"/>
                  <a:pt x="23484" y="0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2983547" y="1568307"/>
            <a:ext cx="1222403" cy="1404853"/>
          </a:xfrm>
          <a:custGeom>
            <a:avLst/>
            <a:gdLst/>
            <a:ahLst/>
            <a:cxnLst/>
            <a:rect l="l" t="t" r="r" b="b"/>
            <a:pathLst>
              <a:path w="72708" h="83560" extrusionOk="0">
                <a:moveTo>
                  <a:pt x="70427" y="0"/>
                </a:moveTo>
                <a:cubicBezTo>
                  <a:pt x="65991" y="0"/>
                  <a:pt x="61705" y="627"/>
                  <a:pt x="57620" y="1755"/>
                </a:cubicBezTo>
                <a:cubicBezTo>
                  <a:pt x="57545" y="1780"/>
                  <a:pt x="57470" y="1805"/>
                  <a:pt x="57395" y="1830"/>
                </a:cubicBezTo>
                <a:cubicBezTo>
                  <a:pt x="56893" y="1980"/>
                  <a:pt x="56392" y="2131"/>
                  <a:pt x="55891" y="2306"/>
                </a:cubicBezTo>
                <a:cubicBezTo>
                  <a:pt x="55866" y="2306"/>
                  <a:pt x="55841" y="2306"/>
                  <a:pt x="55816" y="2331"/>
                </a:cubicBezTo>
                <a:cubicBezTo>
                  <a:pt x="48723" y="4637"/>
                  <a:pt x="42357" y="8597"/>
                  <a:pt x="37194" y="13760"/>
                </a:cubicBezTo>
                <a:cubicBezTo>
                  <a:pt x="28698" y="22231"/>
                  <a:pt x="23409" y="34011"/>
                  <a:pt x="23409" y="46968"/>
                </a:cubicBezTo>
                <a:lnTo>
                  <a:pt x="23460" y="47394"/>
                </a:lnTo>
                <a:cubicBezTo>
                  <a:pt x="15665" y="47720"/>
                  <a:pt x="8698" y="51003"/>
                  <a:pt x="3560" y="56116"/>
                </a:cubicBezTo>
                <a:cubicBezTo>
                  <a:pt x="2256" y="57419"/>
                  <a:pt x="1053" y="58873"/>
                  <a:pt x="1" y="60402"/>
                </a:cubicBezTo>
                <a:cubicBezTo>
                  <a:pt x="10978" y="60377"/>
                  <a:pt x="24061" y="60377"/>
                  <a:pt x="28497" y="60352"/>
                </a:cubicBezTo>
                <a:cubicBezTo>
                  <a:pt x="31806" y="60352"/>
                  <a:pt x="32983" y="61279"/>
                  <a:pt x="32582" y="62858"/>
                </a:cubicBezTo>
                <a:cubicBezTo>
                  <a:pt x="32031" y="65139"/>
                  <a:pt x="28247" y="66517"/>
                  <a:pt x="28196" y="72833"/>
                </a:cubicBezTo>
                <a:cubicBezTo>
                  <a:pt x="28146" y="77809"/>
                  <a:pt x="33162" y="83560"/>
                  <a:pt x="39434" y="83560"/>
                </a:cubicBezTo>
                <a:cubicBezTo>
                  <a:pt x="39447" y="83560"/>
                  <a:pt x="39461" y="83560"/>
                  <a:pt x="39475" y="83560"/>
                </a:cubicBezTo>
                <a:cubicBezTo>
                  <a:pt x="45765" y="83535"/>
                  <a:pt x="50903" y="77770"/>
                  <a:pt x="50928" y="72783"/>
                </a:cubicBezTo>
                <a:cubicBezTo>
                  <a:pt x="50979" y="66442"/>
                  <a:pt x="47219" y="65113"/>
                  <a:pt x="46693" y="62833"/>
                </a:cubicBezTo>
                <a:cubicBezTo>
                  <a:pt x="46317" y="61254"/>
                  <a:pt x="47520" y="60301"/>
                  <a:pt x="50828" y="60301"/>
                </a:cubicBezTo>
                <a:cubicBezTo>
                  <a:pt x="57971" y="60276"/>
                  <a:pt x="65114" y="60251"/>
                  <a:pt x="72282" y="60226"/>
                </a:cubicBezTo>
                <a:lnTo>
                  <a:pt x="72432" y="44387"/>
                </a:lnTo>
                <a:cubicBezTo>
                  <a:pt x="72454" y="41484"/>
                  <a:pt x="71743" y="40202"/>
                  <a:pt x="70502" y="40202"/>
                </a:cubicBezTo>
                <a:cubicBezTo>
                  <a:pt x="70329" y="40202"/>
                  <a:pt x="70145" y="40227"/>
                  <a:pt x="69951" y="40276"/>
                </a:cubicBezTo>
                <a:cubicBezTo>
                  <a:pt x="67645" y="40828"/>
                  <a:pt x="66267" y="44612"/>
                  <a:pt x="59951" y="44612"/>
                </a:cubicBezTo>
                <a:cubicBezTo>
                  <a:pt x="59939" y="44612"/>
                  <a:pt x="59927" y="44612"/>
                  <a:pt x="59914" y="44612"/>
                </a:cubicBezTo>
                <a:cubicBezTo>
                  <a:pt x="54936" y="44612"/>
                  <a:pt x="49249" y="39534"/>
                  <a:pt x="49274" y="33284"/>
                </a:cubicBezTo>
                <a:cubicBezTo>
                  <a:pt x="49324" y="26993"/>
                  <a:pt x="55139" y="21880"/>
                  <a:pt x="60126" y="21880"/>
                </a:cubicBezTo>
                <a:cubicBezTo>
                  <a:pt x="60147" y="21880"/>
                  <a:pt x="60168" y="21880"/>
                  <a:pt x="60189" y="21880"/>
                </a:cubicBezTo>
                <a:cubicBezTo>
                  <a:pt x="66451" y="21880"/>
                  <a:pt x="67778" y="25641"/>
                  <a:pt x="70051" y="26166"/>
                </a:cubicBezTo>
                <a:cubicBezTo>
                  <a:pt x="70238" y="26210"/>
                  <a:pt x="70416" y="26233"/>
                  <a:pt x="70585" y="26233"/>
                </a:cubicBezTo>
                <a:cubicBezTo>
                  <a:pt x="71843" y="26233"/>
                  <a:pt x="72586" y="24972"/>
                  <a:pt x="72608" y="22056"/>
                </a:cubicBezTo>
                <a:lnTo>
                  <a:pt x="72708" y="76"/>
                </a:lnTo>
                <a:cubicBezTo>
                  <a:pt x="71956" y="25"/>
                  <a:pt x="71204" y="0"/>
                  <a:pt x="70427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2952612" y="3081462"/>
            <a:ext cx="1690127" cy="787985"/>
          </a:xfrm>
          <a:custGeom>
            <a:avLst/>
            <a:gdLst/>
            <a:ahLst/>
            <a:cxnLst/>
            <a:rect l="l" t="t" r="r" b="b"/>
            <a:pathLst>
              <a:path w="100528" h="46869" extrusionOk="0">
                <a:moveTo>
                  <a:pt x="77520" y="1"/>
                </a:moveTo>
                <a:lnTo>
                  <a:pt x="56041" y="76"/>
                </a:lnTo>
                <a:cubicBezTo>
                  <a:pt x="52758" y="76"/>
                  <a:pt x="51555" y="1028"/>
                  <a:pt x="51906" y="2607"/>
                </a:cubicBezTo>
                <a:cubicBezTo>
                  <a:pt x="52407" y="4713"/>
                  <a:pt x="55640" y="6016"/>
                  <a:pt x="56116" y="11154"/>
                </a:cubicBezTo>
                <a:cubicBezTo>
                  <a:pt x="56141" y="11605"/>
                  <a:pt x="56167" y="12056"/>
                  <a:pt x="56167" y="12532"/>
                </a:cubicBezTo>
                <a:cubicBezTo>
                  <a:pt x="56141" y="15314"/>
                  <a:pt x="54537" y="18347"/>
                  <a:pt x="52031" y="20477"/>
                </a:cubicBezTo>
                <a:cubicBezTo>
                  <a:pt x="51580" y="20878"/>
                  <a:pt x="51079" y="21254"/>
                  <a:pt x="50578" y="21580"/>
                </a:cubicBezTo>
                <a:cubicBezTo>
                  <a:pt x="48848" y="22658"/>
                  <a:pt x="46843" y="23334"/>
                  <a:pt x="44713" y="23334"/>
                </a:cubicBezTo>
                <a:cubicBezTo>
                  <a:pt x="44412" y="23334"/>
                  <a:pt x="44086" y="23334"/>
                  <a:pt x="43786" y="23284"/>
                </a:cubicBezTo>
                <a:cubicBezTo>
                  <a:pt x="37946" y="22783"/>
                  <a:pt x="33384" y="17344"/>
                  <a:pt x="33435" y="12607"/>
                </a:cubicBezTo>
                <a:cubicBezTo>
                  <a:pt x="33485" y="6292"/>
                  <a:pt x="37244" y="4938"/>
                  <a:pt x="37821" y="2632"/>
                </a:cubicBezTo>
                <a:cubicBezTo>
                  <a:pt x="38222" y="1053"/>
                  <a:pt x="37044" y="126"/>
                  <a:pt x="33735" y="126"/>
                </a:cubicBezTo>
                <a:lnTo>
                  <a:pt x="5239" y="176"/>
                </a:lnTo>
                <a:cubicBezTo>
                  <a:pt x="2657" y="3961"/>
                  <a:pt x="903" y="8372"/>
                  <a:pt x="277" y="13109"/>
                </a:cubicBezTo>
                <a:cubicBezTo>
                  <a:pt x="176" y="13835"/>
                  <a:pt x="101" y="14562"/>
                  <a:pt x="76" y="15314"/>
                </a:cubicBezTo>
                <a:cubicBezTo>
                  <a:pt x="26" y="15865"/>
                  <a:pt x="1" y="16442"/>
                  <a:pt x="1" y="17018"/>
                </a:cubicBezTo>
                <a:cubicBezTo>
                  <a:pt x="1" y="17244"/>
                  <a:pt x="26" y="17470"/>
                  <a:pt x="26" y="17720"/>
                </a:cubicBezTo>
                <a:cubicBezTo>
                  <a:pt x="26" y="17946"/>
                  <a:pt x="26" y="18146"/>
                  <a:pt x="51" y="18372"/>
                </a:cubicBezTo>
                <a:cubicBezTo>
                  <a:pt x="76" y="18898"/>
                  <a:pt x="101" y="19399"/>
                  <a:pt x="151" y="19926"/>
                </a:cubicBezTo>
                <a:cubicBezTo>
                  <a:pt x="176" y="20101"/>
                  <a:pt x="201" y="20302"/>
                  <a:pt x="201" y="20477"/>
                </a:cubicBezTo>
                <a:cubicBezTo>
                  <a:pt x="226" y="20652"/>
                  <a:pt x="251" y="20828"/>
                  <a:pt x="277" y="21003"/>
                </a:cubicBezTo>
                <a:cubicBezTo>
                  <a:pt x="327" y="21354"/>
                  <a:pt x="377" y="21680"/>
                  <a:pt x="427" y="22031"/>
                </a:cubicBezTo>
                <a:cubicBezTo>
                  <a:pt x="552" y="22733"/>
                  <a:pt x="703" y="23434"/>
                  <a:pt x="878" y="24111"/>
                </a:cubicBezTo>
                <a:cubicBezTo>
                  <a:pt x="2181" y="29500"/>
                  <a:pt x="4988" y="34337"/>
                  <a:pt x="8798" y="38146"/>
                </a:cubicBezTo>
                <a:cubicBezTo>
                  <a:pt x="8973" y="38322"/>
                  <a:pt x="9149" y="38497"/>
                  <a:pt x="9324" y="38673"/>
                </a:cubicBezTo>
                <a:cubicBezTo>
                  <a:pt x="9550" y="38848"/>
                  <a:pt x="9750" y="39049"/>
                  <a:pt x="9951" y="39249"/>
                </a:cubicBezTo>
                <a:cubicBezTo>
                  <a:pt x="10602" y="39826"/>
                  <a:pt x="11304" y="40402"/>
                  <a:pt x="12006" y="40928"/>
                </a:cubicBezTo>
                <a:cubicBezTo>
                  <a:pt x="12056" y="40978"/>
                  <a:pt x="12131" y="41029"/>
                  <a:pt x="12181" y="41054"/>
                </a:cubicBezTo>
                <a:cubicBezTo>
                  <a:pt x="12607" y="41379"/>
                  <a:pt x="13059" y="41705"/>
                  <a:pt x="13510" y="42006"/>
                </a:cubicBezTo>
                <a:lnTo>
                  <a:pt x="13535" y="42006"/>
                </a:lnTo>
                <a:cubicBezTo>
                  <a:pt x="14211" y="42457"/>
                  <a:pt x="14913" y="42858"/>
                  <a:pt x="15615" y="43259"/>
                </a:cubicBezTo>
                <a:cubicBezTo>
                  <a:pt x="15690" y="43284"/>
                  <a:pt x="15740" y="43309"/>
                  <a:pt x="15790" y="43334"/>
                </a:cubicBezTo>
                <a:cubicBezTo>
                  <a:pt x="19976" y="45590"/>
                  <a:pt x="24788" y="46868"/>
                  <a:pt x="29876" y="46868"/>
                </a:cubicBezTo>
                <a:cubicBezTo>
                  <a:pt x="35064" y="46868"/>
                  <a:pt x="40402" y="46818"/>
                  <a:pt x="45765" y="46768"/>
                </a:cubicBezTo>
                <a:cubicBezTo>
                  <a:pt x="46442" y="46743"/>
                  <a:pt x="47144" y="46743"/>
                  <a:pt x="47821" y="46718"/>
                </a:cubicBezTo>
                <a:lnTo>
                  <a:pt x="49375" y="46718"/>
                </a:lnTo>
                <a:cubicBezTo>
                  <a:pt x="50126" y="46693"/>
                  <a:pt x="50853" y="46693"/>
                  <a:pt x="51605" y="46668"/>
                </a:cubicBezTo>
                <a:cubicBezTo>
                  <a:pt x="60026" y="46542"/>
                  <a:pt x="68598" y="46417"/>
                  <a:pt x="77144" y="46317"/>
                </a:cubicBezTo>
                <a:cubicBezTo>
                  <a:pt x="77169" y="45490"/>
                  <a:pt x="77169" y="36818"/>
                  <a:pt x="77169" y="35966"/>
                </a:cubicBezTo>
                <a:cubicBezTo>
                  <a:pt x="77191" y="33044"/>
                  <a:pt x="77937" y="31764"/>
                  <a:pt x="79181" y="31764"/>
                </a:cubicBezTo>
                <a:cubicBezTo>
                  <a:pt x="79346" y="31764"/>
                  <a:pt x="79519" y="31787"/>
                  <a:pt x="79701" y="31830"/>
                </a:cubicBezTo>
                <a:cubicBezTo>
                  <a:pt x="82006" y="32382"/>
                  <a:pt x="83310" y="36141"/>
                  <a:pt x="89650" y="36141"/>
                </a:cubicBezTo>
                <a:cubicBezTo>
                  <a:pt x="94638" y="36116"/>
                  <a:pt x="100452" y="31003"/>
                  <a:pt x="100478" y="24738"/>
                </a:cubicBezTo>
                <a:cubicBezTo>
                  <a:pt x="100528" y="18447"/>
                  <a:pt x="94788" y="13384"/>
                  <a:pt x="89826" y="13384"/>
                </a:cubicBezTo>
                <a:cubicBezTo>
                  <a:pt x="83485" y="13409"/>
                  <a:pt x="82107" y="17194"/>
                  <a:pt x="79826" y="17745"/>
                </a:cubicBezTo>
                <a:cubicBezTo>
                  <a:pt x="79639" y="17790"/>
                  <a:pt x="79461" y="17812"/>
                  <a:pt x="79293" y="17812"/>
                </a:cubicBezTo>
                <a:cubicBezTo>
                  <a:pt x="78041" y="17812"/>
                  <a:pt x="77323" y="16552"/>
                  <a:pt x="77345" y="13635"/>
                </a:cubicBezTo>
                <a:cubicBezTo>
                  <a:pt x="77395" y="6492"/>
                  <a:pt x="77445" y="7169"/>
                  <a:pt x="77520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" name="Google Shape;146;p19"/>
          <p:cNvGrpSpPr/>
          <p:nvPr/>
        </p:nvGrpSpPr>
        <p:grpSpPr>
          <a:xfrm>
            <a:off x="6690237" y="1735657"/>
            <a:ext cx="587400" cy="587400"/>
            <a:chOff x="6396525" y="1719950"/>
            <a:chExt cx="587400" cy="587400"/>
          </a:xfrm>
        </p:grpSpPr>
        <p:sp>
          <p:nvSpPr>
            <p:cNvPr id="147" name="Google Shape;147;p19"/>
            <p:cNvSpPr/>
            <p:nvPr/>
          </p:nvSpPr>
          <p:spPr>
            <a:xfrm>
              <a:off x="6396525" y="1719950"/>
              <a:ext cx="587400" cy="587400"/>
            </a:xfrm>
            <a:prstGeom prst="ellipse">
              <a:avLst/>
            </a:pr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19"/>
            <p:cNvGrpSpPr/>
            <p:nvPr/>
          </p:nvGrpSpPr>
          <p:grpSpPr>
            <a:xfrm>
              <a:off x="6536941" y="1851522"/>
              <a:ext cx="306560" cy="306560"/>
              <a:chOff x="576281" y="3518756"/>
              <a:chExt cx="254851" cy="254851"/>
            </a:xfrm>
          </p:grpSpPr>
          <p:sp>
            <p:nvSpPr>
              <p:cNvPr id="149" name="Google Shape;149;p19"/>
              <p:cNvSpPr/>
              <p:nvPr/>
            </p:nvSpPr>
            <p:spPr>
              <a:xfrm>
                <a:off x="671376" y="3518756"/>
                <a:ext cx="63757" cy="63727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186" extrusionOk="0">
                    <a:moveTo>
                      <a:pt x="1109" y="1"/>
                    </a:moveTo>
                    <a:cubicBezTo>
                      <a:pt x="508" y="1"/>
                      <a:pt x="1" y="507"/>
                      <a:pt x="1" y="1109"/>
                    </a:cubicBezTo>
                    <a:cubicBezTo>
                      <a:pt x="1" y="1711"/>
                      <a:pt x="508" y="2186"/>
                      <a:pt x="1109" y="2186"/>
                    </a:cubicBezTo>
                    <a:cubicBezTo>
                      <a:pt x="1711" y="2186"/>
                      <a:pt x="2186" y="1711"/>
                      <a:pt x="2186" y="1109"/>
                    </a:cubicBezTo>
                    <a:cubicBezTo>
                      <a:pt x="2186" y="507"/>
                      <a:pt x="1711" y="1"/>
                      <a:pt x="11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9"/>
              <p:cNvSpPr/>
              <p:nvPr/>
            </p:nvSpPr>
            <p:spPr>
              <a:xfrm>
                <a:off x="655692" y="3598168"/>
                <a:ext cx="96057" cy="175440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6018" extrusionOk="0">
                    <a:moveTo>
                      <a:pt x="792" y="0"/>
                    </a:moveTo>
                    <a:cubicBezTo>
                      <a:pt x="507" y="0"/>
                      <a:pt x="286" y="222"/>
                      <a:pt x="254" y="507"/>
                    </a:cubicBezTo>
                    <a:lnTo>
                      <a:pt x="0" y="2439"/>
                    </a:lnTo>
                    <a:cubicBezTo>
                      <a:pt x="0" y="2502"/>
                      <a:pt x="32" y="2597"/>
                      <a:pt x="64" y="2629"/>
                    </a:cubicBezTo>
                    <a:cubicBezTo>
                      <a:pt x="127" y="2692"/>
                      <a:pt x="191" y="2724"/>
                      <a:pt x="286" y="2724"/>
                    </a:cubicBezTo>
                    <a:lnTo>
                      <a:pt x="571" y="2724"/>
                    </a:lnTo>
                    <a:lnTo>
                      <a:pt x="792" y="5511"/>
                    </a:lnTo>
                    <a:cubicBezTo>
                      <a:pt x="824" y="5796"/>
                      <a:pt x="1077" y="6017"/>
                      <a:pt x="1331" y="6017"/>
                    </a:cubicBezTo>
                    <a:lnTo>
                      <a:pt x="1932" y="6017"/>
                    </a:lnTo>
                    <a:cubicBezTo>
                      <a:pt x="2217" y="6017"/>
                      <a:pt x="2471" y="5796"/>
                      <a:pt x="2471" y="5511"/>
                    </a:cubicBezTo>
                    <a:lnTo>
                      <a:pt x="2724" y="2724"/>
                    </a:lnTo>
                    <a:lnTo>
                      <a:pt x="3009" y="2724"/>
                    </a:lnTo>
                    <a:cubicBezTo>
                      <a:pt x="3072" y="2724"/>
                      <a:pt x="3167" y="2692"/>
                      <a:pt x="3199" y="2629"/>
                    </a:cubicBezTo>
                    <a:cubicBezTo>
                      <a:pt x="3262" y="2597"/>
                      <a:pt x="3294" y="2502"/>
                      <a:pt x="3262" y="2439"/>
                    </a:cubicBezTo>
                    <a:lnTo>
                      <a:pt x="3041" y="507"/>
                    </a:lnTo>
                    <a:cubicBezTo>
                      <a:pt x="3009" y="222"/>
                      <a:pt x="2756" y="0"/>
                      <a:pt x="2502" y="0"/>
                    </a:cubicBezTo>
                    <a:lnTo>
                      <a:pt x="2186" y="0"/>
                    </a:lnTo>
                    <a:cubicBezTo>
                      <a:pt x="2122" y="0"/>
                      <a:pt x="2059" y="32"/>
                      <a:pt x="1996" y="95"/>
                    </a:cubicBezTo>
                    <a:lnTo>
                      <a:pt x="1647" y="444"/>
                    </a:lnTo>
                    <a:lnTo>
                      <a:pt x="1299" y="95"/>
                    </a:lnTo>
                    <a:cubicBezTo>
                      <a:pt x="1236" y="32"/>
                      <a:pt x="1172" y="0"/>
                      <a:pt x="11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9"/>
              <p:cNvSpPr/>
              <p:nvPr/>
            </p:nvSpPr>
            <p:spPr>
              <a:xfrm>
                <a:off x="750787" y="3518756"/>
                <a:ext cx="63727" cy="63727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2186" extrusionOk="0">
                    <a:moveTo>
                      <a:pt x="1109" y="1"/>
                    </a:moveTo>
                    <a:cubicBezTo>
                      <a:pt x="507" y="1"/>
                      <a:pt x="0" y="507"/>
                      <a:pt x="0" y="1109"/>
                    </a:cubicBezTo>
                    <a:cubicBezTo>
                      <a:pt x="0" y="1711"/>
                      <a:pt x="507" y="2186"/>
                      <a:pt x="1109" y="2186"/>
                    </a:cubicBezTo>
                    <a:cubicBezTo>
                      <a:pt x="1711" y="2186"/>
                      <a:pt x="2186" y="1711"/>
                      <a:pt x="2186" y="1109"/>
                    </a:cubicBezTo>
                    <a:cubicBezTo>
                      <a:pt x="2186" y="507"/>
                      <a:pt x="1711" y="1"/>
                      <a:pt x="11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9"/>
              <p:cNvSpPr/>
              <p:nvPr/>
            </p:nvSpPr>
            <p:spPr>
              <a:xfrm>
                <a:off x="591994" y="3518756"/>
                <a:ext cx="63727" cy="63727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2186" extrusionOk="0">
                    <a:moveTo>
                      <a:pt x="1109" y="1"/>
                    </a:moveTo>
                    <a:cubicBezTo>
                      <a:pt x="507" y="1"/>
                      <a:pt x="0" y="507"/>
                      <a:pt x="0" y="1109"/>
                    </a:cubicBezTo>
                    <a:cubicBezTo>
                      <a:pt x="0" y="1711"/>
                      <a:pt x="507" y="2186"/>
                      <a:pt x="1109" y="2186"/>
                    </a:cubicBezTo>
                    <a:cubicBezTo>
                      <a:pt x="1710" y="2186"/>
                      <a:pt x="2185" y="1711"/>
                      <a:pt x="2185" y="1109"/>
                    </a:cubicBezTo>
                    <a:cubicBezTo>
                      <a:pt x="2185" y="507"/>
                      <a:pt x="1710" y="1"/>
                      <a:pt x="11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9"/>
              <p:cNvSpPr/>
              <p:nvPr/>
            </p:nvSpPr>
            <p:spPr>
              <a:xfrm>
                <a:off x="753557" y="3598168"/>
                <a:ext cx="77575" cy="159727"/>
              </a:xfrm>
              <a:custGeom>
                <a:avLst/>
                <a:gdLst/>
                <a:ahLst/>
                <a:cxnLst/>
                <a:rect l="l" t="t" r="r" b="b"/>
                <a:pathLst>
                  <a:path w="2661" h="5479" extrusionOk="0">
                    <a:moveTo>
                      <a:pt x="159" y="0"/>
                    </a:moveTo>
                    <a:cubicBezTo>
                      <a:pt x="127" y="0"/>
                      <a:pt x="95" y="32"/>
                      <a:pt x="64" y="32"/>
                    </a:cubicBezTo>
                    <a:cubicBezTo>
                      <a:pt x="127" y="159"/>
                      <a:pt x="190" y="285"/>
                      <a:pt x="222" y="444"/>
                    </a:cubicBezTo>
                    <a:lnTo>
                      <a:pt x="444" y="2375"/>
                    </a:lnTo>
                    <a:cubicBezTo>
                      <a:pt x="475" y="2597"/>
                      <a:pt x="412" y="2850"/>
                      <a:pt x="254" y="3009"/>
                    </a:cubicBezTo>
                    <a:cubicBezTo>
                      <a:pt x="190" y="3104"/>
                      <a:pt x="95" y="3167"/>
                      <a:pt x="0" y="3199"/>
                    </a:cubicBezTo>
                    <a:lnTo>
                      <a:pt x="159" y="4972"/>
                    </a:lnTo>
                    <a:cubicBezTo>
                      <a:pt x="190" y="5257"/>
                      <a:pt x="444" y="5479"/>
                      <a:pt x="697" y="5479"/>
                    </a:cubicBezTo>
                    <a:lnTo>
                      <a:pt x="1299" y="5479"/>
                    </a:lnTo>
                    <a:cubicBezTo>
                      <a:pt x="1584" y="5479"/>
                      <a:pt x="1837" y="5257"/>
                      <a:pt x="1837" y="4972"/>
                    </a:cubicBezTo>
                    <a:lnTo>
                      <a:pt x="2091" y="2755"/>
                    </a:lnTo>
                    <a:lnTo>
                      <a:pt x="2376" y="2755"/>
                    </a:lnTo>
                    <a:cubicBezTo>
                      <a:pt x="2439" y="2755"/>
                      <a:pt x="2534" y="2692"/>
                      <a:pt x="2566" y="2660"/>
                    </a:cubicBezTo>
                    <a:cubicBezTo>
                      <a:pt x="2629" y="2597"/>
                      <a:pt x="2661" y="2502"/>
                      <a:pt x="2629" y="2439"/>
                    </a:cubicBezTo>
                    <a:lnTo>
                      <a:pt x="2407" y="507"/>
                    </a:lnTo>
                    <a:cubicBezTo>
                      <a:pt x="2376" y="222"/>
                      <a:pt x="2154" y="0"/>
                      <a:pt x="1869" y="0"/>
                    </a:cubicBezTo>
                    <a:lnTo>
                      <a:pt x="1552" y="0"/>
                    </a:lnTo>
                    <a:cubicBezTo>
                      <a:pt x="1489" y="0"/>
                      <a:pt x="1426" y="32"/>
                      <a:pt x="1362" y="95"/>
                    </a:cubicBezTo>
                    <a:lnTo>
                      <a:pt x="1014" y="444"/>
                    </a:lnTo>
                    <a:lnTo>
                      <a:pt x="665" y="95"/>
                    </a:lnTo>
                    <a:cubicBezTo>
                      <a:pt x="602" y="32"/>
                      <a:pt x="539" y="0"/>
                      <a:pt x="4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9"/>
              <p:cNvSpPr/>
              <p:nvPr/>
            </p:nvSpPr>
            <p:spPr>
              <a:xfrm>
                <a:off x="576281" y="3598168"/>
                <a:ext cx="77604" cy="159727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5479" extrusionOk="0">
                    <a:moveTo>
                      <a:pt x="793" y="0"/>
                    </a:moveTo>
                    <a:cubicBezTo>
                      <a:pt x="508" y="0"/>
                      <a:pt x="286" y="222"/>
                      <a:pt x="254" y="507"/>
                    </a:cubicBezTo>
                    <a:lnTo>
                      <a:pt x="1" y="2439"/>
                    </a:lnTo>
                    <a:cubicBezTo>
                      <a:pt x="1" y="2502"/>
                      <a:pt x="1" y="2597"/>
                      <a:pt x="64" y="2660"/>
                    </a:cubicBezTo>
                    <a:cubicBezTo>
                      <a:pt x="128" y="2692"/>
                      <a:pt x="191" y="2724"/>
                      <a:pt x="286" y="2724"/>
                    </a:cubicBezTo>
                    <a:lnTo>
                      <a:pt x="571" y="2724"/>
                    </a:lnTo>
                    <a:lnTo>
                      <a:pt x="793" y="4972"/>
                    </a:lnTo>
                    <a:cubicBezTo>
                      <a:pt x="824" y="5257"/>
                      <a:pt x="1046" y="5479"/>
                      <a:pt x="1331" y="5479"/>
                    </a:cubicBezTo>
                    <a:lnTo>
                      <a:pt x="1933" y="5479"/>
                    </a:lnTo>
                    <a:cubicBezTo>
                      <a:pt x="2218" y="5479"/>
                      <a:pt x="2439" y="5257"/>
                      <a:pt x="2471" y="4972"/>
                    </a:cubicBezTo>
                    <a:lnTo>
                      <a:pt x="2661" y="3199"/>
                    </a:lnTo>
                    <a:cubicBezTo>
                      <a:pt x="2566" y="3167"/>
                      <a:pt x="2471" y="3104"/>
                      <a:pt x="2376" y="3009"/>
                    </a:cubicBezTo>
                    <a:cubicBezTo>
                      <a:pt x="2218" y="2819"/>
                      <a:pt x="2154" y="2597"/>
                      <a:pt x="2186" y="2375"/>
                    </a:cubicBezTo>
                    <a:lnTo>
                      <a:pt x="2439" y="412"/>
                    </a:lnTo>
                    <a:cubicBezTo>
                      <a:pt x="2471" y="285"/>
                      <a:pt x="2503" y="159"/>
                      <a:pt x="2566" y="32"/>
                    </a:cubicBezTo>
                    <a:cubicBezTo>
                      <a:pt x="2534" y="32"/>
                      <a:pt x="2503" y="0"/>
                      <a:pt x="2471" y="0"/>
                    </a:cubicBezTo>
                    <a:lnTo>
                      <a:pt x="2186" y="0"/>
                    </a:lnTo>
                    <a:cubicBezTo>
                      <a:pt x="2123" y="0"/>
                      <a:pt x="2028" y="32"/>
                      <a:pt x="1996" y="95"/>
                    </a:cubicBezTo>
                    <a:lnTo>
                      <a:pt x="1648" y="444"/>
                    </a:lnTo>
                    <a:lnTo>
                      <a:pt x="1299" y="95"/>
                    </a:lnTo>
                    <a:cubicBezTo>
                      <a:pt x="1236" y="32"/>
                      <a:pt x="1173" y="0"/>
                      <a:pt x="10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6" name="Google Shape;156;p19"/>
          <p:cNvSpPr/>
          <p:nvPr/>
        </p:nvSpPr>
        <p:spPr>
          <a:xfrm>
            <a:off x="1871678" y="1733888"/>
            <a:ext cx="587400" cy="587400"/>
          </a:xfrm>
          <a:prstGeom prst="ellipse">
            <a:avLst/>
          </a:pr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381000" y="1824631"/>
            <a:ext cx="15738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Health Dangers</a:t>
            </a:r>
            <a:endParaRPr b="1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7099141" y="1726895"/>
            <a:ext cx="15738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Unpleasant for Participants</a:t>
            </a:r>
            <a:endParaRPr b="1"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 descr="C:\Users\marok\Downloads\png;base64e2e93fbb026665a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980594"/>
            <a:ext cx="3370199" cy="398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oogle Shape;2000;p43"/>
          <p:cNvGrpSpPr/>
          <p:nvPr/>
        </p:nvGrpSpPr>
        <p:grpSpPr>
          <a:xfrm>
            <a:off x="1993115" y="1894305"/>
            <a:ext cx="355663" cy="308725"/>
            <a:chOff x="-28462125" y="3199700"/>
            <a:chExt cx="298550" cy="259150"/>
          </a:xfrm>
          <a:solidFill>
            <a:schemeClr val="bg1"/>
          </a:solidFill>
        </p:grpSpPr>
        <p:sp>
          <p:nvSpPr>
            <p:cNvPr id="38" name="Google Shape;2001;p43"/>
            <p:cNvSpPr/>
            <p:nvPr/>
          </p:nvSpPr>
          <p:spPr>
            <a:xfrm>
              <a:off x="-28459750" y="3284775"/>
              <a:ext cx="296175" cy="104775"/>
            </a:xfrm>
            <a:custGeom>
              <a:avLst/>
              <a:gdLst/>
              <a:ahLst/>
              <a:cxnLst/>
              <a:rect l="l" t="t" r="r" b="b"/>
              <a:pathLst>
                <a:path w="11847" h="4191" extrusionOk="0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39" name="Google Shape;2002;p43"/>
            <p:cNvSpPr/>
            <p:nvPr/>
          </p:nvSpPr>
          <p:spPr>
            <a:xfrm>
              <a:off x="-28462125" y="3199700"/>
              <a:ext cx="295400" cy="125275"/>
            </a:xfrm>
            <a:custGeom>
              <a:avLst/>
              <a:gdLst/>
              <a:ahLst/>
              <a:cxnLst/>
              <a:rect l="l" t="t" r="r" b="b"/>
              <a:pathLst>
                <a:path w="11816" h="5011" extrusionOk="0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40" name="Google Shape;2003;p43"/>
            <p:cNvSpPr/>
            <p:nvPr/>
          </p:nvSpPr>
          <p:spPr>
            <a:xfrm>
              <a:off x="-28405400" y="3360375"/>
              <a:ext cx="186675" cy="98475"/>
            </a:xfrm>
            <a:custGeom>
              <a:avLst/>
              <a:gdLst/>
              <a:ahLst/>
              <a:cxnLst/>
              <a:rect l="l" t="t" r="r" b="b"/>
              <a:pathLst>
                <a:path w="7467" h="3939" extrusionOk="0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41" name="Google Shape;340;p25"/>
          <p:cNvSpPr/>
          <p:nvPr/>
        </p:nvSpPr>
        <p:spPr>
          <a:xfrm>
            <a:off x="-304800" y="3475455"/>
            <a:ext cx="2490040" cy="1838654"/>
          </a:xfrm>
          <a:custGeom>
            <a:avLst/>
            <a:gdLst/>
            <a:ahLst/>
            <a:cxnLst/>
            <a:rect l="l" t="t" r="r" b="b"/>
            <a:pathLst>
              <a:path w="63451" h="45331" extrusionOk="0">
                <a:moveTo>
                  <a:pt x="31725" y="0"/>
                </a:moveTo>
                <a:cubicBezTo>
                  <a:pt x="24233" y="0"/>
                  <a:pt x="17697" y="4076"/>
                  <a:pt x="14217" y="10142"/>
                </a:cubicBezTo>
                <a:cubicBezTo>
                  <a:pt x="13904" y="10110"/>
                  <a:pt x="13590" y="10079"/>
                  <a:pt x="13261" y="10079"/>
                </a:cubicBezTo>
                <a:cubicBezTo>
                  <a:pt x="5941" y="10079"/>
                  <a:pt x="1" y="16020"/>
                  <a:pt x="1" y="23355"/>
                </a:cubicBezTo>
                <a:cubicBezTo>
                  <a:pt x="1" y="30675"/>
                  <a:pt x="5941" y="36616"/>
                  <a:pt x="13261" y="36616"/>
                </a:cubicBezTo>
                <a:cubicBezTo>
                  <a:pt x="15158" y="36616"/>
                  <a:pt x="16960" y="36208"/>
                  <a:pt x="18590" y="35503"/>
                </a:cubicBezTo>
                <a:cubicBezTo>
                  <a:pt x="20001" y="36710"/>
                  <a:pt x="21600" y="37744"/>
                  <a:pt x="23308" y="38528"/>
                </a:cubicBezTo>
                <a:cubicBezTo>
                  <a:pt x="24860" y="42462"/>
                  <a:pt x="29750" y="45331"/>
                  <a:pt x="35566" y="45331"/>
                </a:cubicBezTo>
                <a:cubicBezTo>
                  <a:pt x="42353" y="45331"/>
                  <a:pt x="47886" y="41412"/>
                  <a:pt x="48293" y="36475"/>
                </a:cubicBezTo>
                <a:cubicBezTo>
                  <a:pt x="48904" y="36553"/>
                  <a:pt x="49531" y="36616"/>
                  <a:pt x="50174" y="36616"/>
                </a:cubicBezTo>
                <a:cubicBezTo>
                  <a:pt x="57510" y="36616"/>
                  <a:pt x="63450" y="30675"/>
                  <a:pt x="63450" y="23355"/>
                </a:cubicBezTo>
                <a:cubicBezTo>
                  <a:pt x="63450" y="16020"/>
                  <a:pt x="57510" y="10079"/>
                  <a:pt x="50174" y="10079"/>
                </a:cubicBezTo>
                <a:cubicBezTo>
                  <a:pt x="49861" y="10079"/>
                  <a:pt x="49547" y="10110"/>
                  <a:pt x="49234" y="10142"/>
                </a:cubicBezTo>
                <a:cubicBezTo>
                  <a:pt x="45738" y="4076"/>
                  <a:pt x="39218" y="0"/>
                  <a:pt x="31725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340;p25"/>
          <p:cNvSpPr/>
          <p:nvPr/>
        </p:nvSpPr>
        <p:spPr>
          <a:xfrm>
            <a:off x="7543800" y="3105150"/>
            <a:ext cx="2238902" cy="1404678"/>
          </a:xfrm>
          <a:custGeom>
            <a:avLst/>
            <a:gdLst/>
            <a:ahLst/>
            <a:cxnLst/>
            <a:rect l="l" t="t" r="r" b="b"/>
            <a:pathLst>
              <a:path w="63451" h="45331" extrusionOk="0">
                <a:moveTo>
                  <a:pt x="31725" y="0"/>
                </a:moveTo>
                <a:cubicBezTo>
                  <a:pt x="24233" y="0"/>
                  <a:pt x="17697" y="4076"/>
                  <a:pt x="14217" y="10142"/>
                </a:cubicBezTo>
                <a:cubicBezTo>
                  <a:pt x="13904" y="10110"/>
                  <a:pt x="13590" y="10079"/>
                  <a:pt x="13261" y="10079"/>
                </a:cubicBezTo>
                <a:cubicBezTo>
                  <a:pt x="5941" y="10079"/>
                  <a:pt x="1" y="16020"/>
                  <a:pt x="1" y="23355"/>
                </a:cubicBezTo>
                <a:cubicBezTo>
                  <a:pt x="1" y="30675"/>
                  <a:pt x="5941" y="36616"/>
                  <a:pt x="13261" y="36616"/>
                </a:cubicBezTo>
                <a:cubicBezTo>
                  <a:pt x="15158" y="36616"/>
                  <a:pt x="16960" y="36208"/>
                  <a:pt x="18590" y="35503"/>
                </a:cubicBezTo>
                <a:cubicBezTo>
                  <a:pt x="20001" y="36710"/>
                  <a:pt x="21600" y="37744"/>
                  <a:pt x="23308" y="38528"/>
                </a:cubicBezTo>
                <a:cubicBezTo>
                  <a:pt x="24860" y="42462"/>
                  <a:pt x="29750" y="45331"/>
                  <a:pt x="35566" y="45331"/>
                </a:cubicBezTo>
                <a:cubicBezTo>
                  <a:pt x="42353" y="45331"/>
                  <a:pt x="47886" y="41412"/>
                  <a:pt x="48293" y="36475"/>
                </a:cubicBezTo>
                <a:cubicBezTo>
                  <a:pt x="48904" y="36553"/>
                  <a:pt x="49531" y="36616"/>
                  <a:pt x="50174" y="36616"/>
                </a:cubicBezTo>
                <a:cubicBezTo>
                  <a:pt x="57510" y="36616"/>
                  <a:pt x="63450" y="30675"/>
                  <a:pt x="63450" y="23355"/>
                </a:cubicBezTo>
                <a:cubicBezTo>
                  <a:pt x="63450" y="16020"/>
                  <a:pt x="57510" y="10079"/>
                  <a:pt x="50174" y="10079"/>
                </a:cubicBezTo>
                <a:cubicBezTo>
                  <a:pt x="49861" y="10079"/>
                  <a:pt x="49547" y="10110"/>
                  <a:pt x="49234" y="10142"/>
                </a:cubicBezTo>
                <a:cubicBezTo>
                  <a:pt x="45738" y="4076"/>
                  <a:pt x="39218" y="0"/>
                  <a:pt x="31725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Rectangle 42"/>
          <p:cNvSpPr/>
          <p:nvPr/>
        </p:nvSpPr>
        <p:spPr>
          <a:xfrm>
            <a:off x="0" y="-468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b="1" dirty="0" smtClean="0">
                <a:solidFill>
                  <a:schemeClr val="accent5">
                    <a:lumMod val="75000"/>
                  </a:schemeClr>
                </a:solidFill>
                <a:latin typeface="Roboto" charset="0"/>
                <a:ea typeface="Roboto" charset="0"/>
                <a:cs typeface="Roboto"/>
                <a:sym typeface="Roboto"/>
              </a:rPr>
              <a:t>2</a:t>
            </a:r>
            <a:endParaRPr lang="el-GR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we took into consideration</a:t>
            </a:r>
            <a:endParaRPr dirty="0"/>
          </a:p>
        </p:txBody>
      </p:sp>
      <p:grpSp>
        <p:nvGrpSpPr>
          <p:cNvPr id="72" name="Google Shape;72;p18"/>
          <p:cNvGrpSpPr/>
          <p:nvPr/>
        </p:nvGrpSpPr>
        <p:grpSpPr>
          <a:xfrm>
            <a:off x="567846" y="1504275"/>
            <a:ext cx="1541203" cy="2932635"/>
            <a:chOff x="589746" y="1504275"/>
            <a:chExt cx="1541203" cy="2932635"/>
          </a:xfrm>
        </p:grpSpPr>
        <p:sp>
          <p:nvSpPr>
            <p:cNvPr id="73" name="Google Shape;73;p18"/>
            <p:cNvSpPr/>
            <p:nvPr/>
          </p:nvSpPr>
          <p:spPr>
            <a:xfrm rot="5400000">
              <a:off x="870651" y="1259875"/>
              <a:ext cx="326488" cy="815287"/>
            </a:xfrm>
            <a:custGeom>
              <a:avLst/>
              <a:gdLst/>
              <a:ahLst/>
              <a:cxnLst/>
              <a:rect l="l" t="t" r="r" b="b"/>
              <a:pathLst>
                <a:path w="16302" h="41538" extrusionOk="0">
                  <a:moveTo>
                    <a:pt x="11756" y="0"/>
                  </a:moveTo>
                  <a:cubicBezTo>
                    <a:pt x="9233" y="0"/>
                    <a:pt x="7195" y="2038"/>
                    <a:pt x="7195" y="4546"/>
                  </a:cubicBezTo>
                  <a:cubicBezTo>
                    <a:pt x="7195" y="5784"/>
                    <a:pt x="7696" y="6913"/>
                    <a:pt x="8511" y="7728"/>
                  </a:cubicBezTo>
                  <a:cubicBezTo>
                    <a:pt x="6944" y="10690"/>
                    <a:pt x="4985" y="15173"/>
                    <a:pt x="3699" y="20926"/>
                  </a:cubicBezTo>
                  <a:cubicBezTo>
                    <a:pt x="2007" y="28402"/>
                    <a:pt x="1583" y="34092"/>
                    <a:pt x="1474" y="37023"/>
                  </a:cubicBezTo>
                  <a:cubicBezTo>
                    <a:pt x="612" y="37352"/>
                    <a:pt x="0" y="38199"/>
                    <a:pt x="0" y="39186"/>
                  </a:cubicBezTo>
                  <a:cubicBezTo>
                    <a:pt x="0" y="40487"/>
                    <a:pt x="1035" y="41537"/>
                    <a:pt x="2336" y="41537"/>
                  </a:cubicBezTo>
                  <a:cubicBezTo>
                    <a:pt x="3621" y="41537"/>
                    <a:pt x="4671" y="40487"/>
                    <a:pt x="4671" y="39186"/>
                  </a:cubicBezTo>
                  <a:cubicBezTo>
                    <a:pt x="4671" y="38214"/>
                    <a:pt x="4076" y="37384"/>
                    <a:pt x="3229" y="37039"/>
                  </a:cubicBezTo>
                  <a:cubicBezTo>
                    <a:pt x="3339" y="34155"/>
                    <a:pt x="3762" y="28559"/>
                    <a:pt x="5392" y="21302"/>
                  </a:cubicBezTo>
                  <a:cubicBezTo>
                    <a:pt x="6615" y="15894"/>
                    <a:pt x="8480" y="11599"/>
                    <a:pt x="9969" y="8731"/>
                  </a:cubicBezTo>
                  <a:cubicBezTo>
                    <a:pt x="10518" y="8966"/>
                    <a:pt x="11113" y="9107"/>
                    <a:pt x="11756" y="9107"/>
                  </a:cubicBezTo>
                  <a:cubicBezTo>
                    <a:pt x="14264" y="9107"/>
                    <a:pt x="16302" y="7054"/>
                    <a:pt x="16302" y="4546"/>
                  </a:cubicBezTo>
                  <a:cubicBezTo>
                    <a:pt x="16302" y="2038"/>
                    <a:pt x="14264" y="0"/>
                    <a:pt x="1175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8"/>
            <p:cNvSpPr/>
            <p:nvPr/>
          </p:nvSpPr>
          <p:spPr>
            <a:xfrm rot="5400000">
              <a:off x="1297072" y="1698015"/>
              <a:ext cx="662390" cy="637168"/>
            </a:xfrm>
            <a:custGeom>
              <a:avLst/>
              <a:gdLst/>
              <a:ahLst/>
              <a:cxnLst/>
              <a:rect l="l" t="t" r="r" b="b"/>
              <a:pathLst>
                <a:path w="33074" h="32463" extrusionOk="0">
                  <a:moveTo>
                    <a:pt x="27880" y="1"/>
                  </a:moveTo>
                  <a:cubicBezTo>
                    <a:pt x="26289" y="1"/>
                    <a:pt x="24748" y="837"/>
                    <a:pt x="23919" y="2313"/>
                  </a:cubicBezTo>
                  <a:cubicBezTo>
                    <a:pt x="23308" y="3395"/>
                    <a:pt x="23183" y="4633"/>
                    <a:pt x="23481" y="5730"/>
                  </a:cubicBezTo>
                  <a:cubicBezTo>
                    <a:pt x="20675" y="7548"/>
                    <a:pt x="16772" y="10495"/>
                    <a:pt x="12822" y="14868"/>
                  </a:cubicBezTo>
                  <a:cubicBezTo>
                    <a:pt x="7681" y="20558"/>
                    <a:pt x="4530" y="25307"/>
                    <a:pt x="2994" y="27815"/>
                  </a:cubicBezTo>
                  <a:cubicBezTo>
                    <a:pt x="2880" y="27798"/>
                    <a:pt x="2765" y="27789"/>
                    <a:pt x="2651" y="27789"/>
                  </a:cubicBezTo>
                  <a:cubicBezTo>
                    <a:pt x="1844" y="27789"/>
                    <a:pt x="1069" y="28220"/>
                    <a:pt x="643" y="28975"/>
                  </a:cubicBezTo>
                  <a:cubicBezTo>
                    <a:pt x="0" y="30104"/>
                    <a:pt x="408" y="31530"/>
                    <a:pt x="1537" y="32157"/>
                  </a:cubicBezTo>
                  <a:cubicBezTo>
                    <a:pt x="1895" y="32364"/>
                    <a:pt x="2286" y="32462"/>
                    <a:pt x="2673" y="32462"/>
                  </a:cubicBezTo>
                  <a:cubicBezTo>
                    <a:pt x="3487" y="32462"/>
                    <a:pt x="4283" y="32029"/>
                    <a:pt x="4718" y="31264"/>
                  </a:cubicBezTo>
                  <a:cubicBezTo>
                    <a:pt x="5189" y="30417"/>
                    <a:pt x="5079" y="29398"/>
                    <a:pt x="4515" y="28677"/>
                  </a:cubicBezTo>
                  <a:cubicBezTo>
                    <a:pt x="6019" y="26232"/>
                    <a:pt x="9139" y="21561"/>
                    <a:pt x="14123" y="16044"/>
                  </a:cubicBezTo>
                  <a:cubicBezTo>
                    <a:pt x="17838" y="11922"/>
                    <a:pt x="21568" y="9085"/>
                    <a:pt x="24264" y="7329"/>
                  </a:cubicBezTo>
                  <a:cubicBezTo>
                    <a:pt x="24625" y="7799"/>
                    <a:pt x="25095" y="8207"/>
                    <a:pt x="25644" y="8520"/>
                  </a:cubicBezTo>
                  <a:cubicBezTo>
                    <a:pt x="26350" y="8919"/>
                    <a:pt x="27116" y="9108"/>
                    <a:pt x="27872" y="9108"/>
                  </a:cubicBezTo>
                  <a:cubicBezTo>
                    <a:pt x="29465" y="9108"/>
                    <a:pt x="31011" y="8268"/>
                    <a:pt x="31851" y="6780"/>
                  </a:cubicBezTo>
                  <a:cubicBezTo>
                    <a:pt x="33073" y="4602"/>
                    <a:pt x="32305" y="1827"/>
                    <a:pt x="30111" y="589"/>
                  </a:cubicBezTo>
                  <a:cubicBezTo>
                    <a:pt x="29404" y="190"/>
                    <a:pt x="28636" y="1"/>
                    <a:pt x="2788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8"/>
            <p:cNvSpPr/>
            <p:nvPr/>
          </p:nvSpPr>
          <p:spPr>
            <a:xfrm rot="5400000">
              <a:off x="1546508" y="2458669"/>
              <a:ext cx="852290" cy="316592"/>
            </a:xfrm>
            <a:custGeom>
              <a:avLst/>
              <a:gdLst/>
              <a:ahLst/>
              <a:cxnLst/>
              <a:rect l="l" t="t" r="r" b="b"/>
              <a:pathLst>
                <a:path w="42556" h="16130" extrusionOk="0">
                  <a:moveTo>
                    <a:pt x="37358" y="0"/>
                  </a:moveTo>
                  <a:cubicBezTo>
                    <a:pt x="36584" y="0"/>
                    <a:pt x="35799" y="197"/>
                    <a:pt x="35079" y="611"/>
                  </a:cubicBezTo>
                  <a:cubicBezTo>
                    <a:pt x="33998" y="1238"/>
                    <a:pt x="33277" y="2226"/>
                    <a:pt x="32979" y="3339"/>
                  </a:cubicBezTo>
                  <a:cubicBezTo>
                    <a:pt x="29625" y="3480"/>
                    <a:pt x="24766" y="4028"/>
                    <a:pt x="19154" y="5800"/>
                  </a:cubicBezTo>
                  <a:cubicBezTo>
                    <a:pt x="11834" y="8088"/>
                    <a:pt x="6709" y="10580"/>
                    <a:pt x="4122" y="11960"/>
                  </a:cubicBezTo>
                  <a:cubicBezTo>
                    <a:pt x="3704" y="11630"/>
                    <a:pt x="3189" y="11452"/>
                    <a:pt x="2664" y="11452"/>
                  </a:cubicBezTo>
                  <a:cubicBezTo>
                    <a:pt x="2266" y="11452"/>
                    <a:pt x="1861" y="11555"/>
                    <a:pt x="1489" y="11772"/>
                  </a:cubicBezTo>
                  <a:cubicBezTo>
                    <a:pt x="376" y="12414"/>
                    <a:pt x="0" y="13841"/>
                    <a:pt x="643" y="14969"/>
                  </a:cubicBezTo>
                  <a:cubicBezTo>
                    <a:pt x="1083" y="15714"/>
                    <a:pt x="1868" y="16129"/>
                    <a:pt x="2673" y="16129"/>
                  </a:cubicBezTo>
                  <a:cubicBezTo>
                    <a:pt x="3070" y="16129"/>
                    <a:pt x="3472" y="16028"/>
                    <a:pt x="3840" y="15816"/>
                  </a:cubicBezTo>
                  <a:cubicBezTo>
                    <a:pt x="4687" y="15330"/>
                    <a:pt x="5110" y="14389"/>
                    <a:pt x="4985" y="13480"/>
                  </a:cubicBezTo>
                  <a:cubicBezTo>
                    <a:pt x="7524" y="12132"/>
                    <a:pt x="12587" y="9687"/>
                    <a:pt x="19687" y="7461"/>
                  </a:cubicBezTo>
                  <a:cubicBezTo>
                    <a:pt x="24969" y="5800"/>
                    <a:pt x="29609" y="5251"/>
                    <a:pt x="32838" y="5110"/>
                  </a:cubicBezTo>
                  <a:cubicBezTo>
                    <a:pt x="32916" y="5690"/>
                    <a:pt x="33104" y="6286"/>
                    <a:pt x="33418" y="6834"/>
                  </a:cubicBezTo>
                  <a:cubicBezTo>
                    <a:pt x="34266" y="8290"/>
                    <a:pt x="35793" y="9102"/>
                    <a:pt x="37358" y="9102"/>
                  </a:cubicBezTo>
                  <a:cubicBezTo>
                    <a:pt x="38136" y="9102"/>
                    <a:pt x="38923" y="8901"/>
                    <a:pt x="39640" y="8480"/>
                  </a:cubicBezTo>
                  <a:cubicBezTo>
                    <a:pt x="41819" y="7226"/>
                    <a:pt x="42556" y="4436"/>
                    <a:pt x="41302" y="2257"/>
                  </a:cubicBezTo>
                  <a:cubicBezTo>
                    <a:pt x="40452" y="809"/>
                    <a:pt x="38927" y="0"/>
                    <a:pt x="37358" y="0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8"/>
            <p:cNvSpPr/>
            <p:nvPr/>
          </p:nvSpPr>
          <p:spPr>
            <a:xfrm rot="5400000">
              <a:off x="1516681" y="3156604"/>
              <a:ext cx="835047" cy="311057"/>
            </a:xfrm>
            <a:custGeom>
              <a:avLst/>
              <a:gdLst/>
              <a:ahLst/>
              <a:cxnLst/>
              <a:rect l="l" t="t" r="r" b="b"/>
              <a:pathLst>
                <a:path w="41695" h="15848" extrusionOk="0">
                  <a:moveTo>
                    <a:pt x="2359" y="0"/>
                  </a:moveTo>
                  <a:cubicBezTo>
                    <a:pt x="2346" y="0"/>
                    <a:pt x="2333" y="0"/>
                    <a:pt x="2321" y="1"/>
                  </a:cubicBezTo>
                  <a:cubicBezTo>
                    <a:pt x="1035" y="16"/>
                    <a:pt x="1" y="1066"/>
                    <a:pt x="17" y="2367"/>
                  </a:cubicBezTo>
                  <a:cubicBezTo>
                    <a:pt x="32" y="3643"/>
                    <a:pt x="1082" y="4672"/>
                    <a:pt x="2355" y="4672"/>
                  </a:cubicBezTo>
                  <a:cubicBezTo>
                    <a:pt x="2364" y="4672"/>
                    <a:pt x="2374" y="4672"/>
                    <a:pt x="2383" y="4671"/>
                  </a:cubicBezTo>
                  <a:cubicBezTo>
                    <a:pt x="3355" y="4656"/>
                    <a:pt x="4186" y="4060"/>
                    <a:pt x="4515" y="3198"/>
                  </a:cubicBezTo>
                  <a:cubicBezTo>
                    <a:pt x="7399" y="3276"/>
                    <a:pt x="13011" y="3621"/>
                    <a:pt x="20283" y="5157"/>
                  </a:cubicBezTo>
                  <a:cubicBezTo>
                    <a:pt x="25707" y="6317"/>
                    <a:pt x="30017" y="8120"/>
                    <a:pt x="32901" y="9562"/>
                  </a:cubicBezTo>
                  <a:cubicBezTo>
                    <a:pt x="32682" y="10126"/>
                    <a:pt x="32556" y="10722"/>
                    <a:pt x="32572" y="11364"/>
                  </a:cubicBezTo>
                  <a:cubicBezTo>
                    <a:pt x="32603" y="13853"/>
                    <a:pt x="34625" y="15848"/>
                    <a:pt x="37122" y="15848"/>
                  </a:cubicBezTo>
                  <a:cubicBezTo>
                    <a:pt x="37141" y="15848"/>
                    <a:pt x="37161" y="15847"/>
                    <a:pt x="37180" y="15847"/>
                  </a:cubicBezTo>
                  <a:cubicBezTo>
                    <a:pt x="39688" y="15816"/>
                    <a:pt x="41695" y="13747"/>
                    <a:pt x="41663" y="11239"/>
                  </a:cubicBezTo>
                  <a:cubicBezTo>
                    <a:pt x="41632" y="8760"/>
                    <a:pt x="39610" y="6755"/>
                    <a:pt x="37141" y="6755"/>
                  </a:cubicBezTo>
                  <a:cubicBezTo>
                    <a:pt x="37112" y="6755"/>
                    <a:pt x="37084" y="6756"/>
                    <a:pt x="37055" y="6756"/>
                  </a:cubicBezTo>
                  <a:cubicBezTo>
                    <a:pt x="35817" y="6772"/>
                    <a:pt x="34704" y="7273"/>
                    <a:pt x="33889" y="8088"/>
                  </a:cubicBezTo>
                  <a:cubicBezTo>
                    <a:pt x="30911" y="6568"/>
                    <a:pt x="26396" y="4671"/>
                    <a:pt x="20644" y="3449"/>
                  </a:cubicBezTo>
                  <a:cubicBezTo>
                    <a:pt x="13136" y="1866"/>
                    <a:pt x="7446" y="1505"/>
                    <a:pt x="4515" y="1458"/>
                  </a:cubicBezTo>
                  <a:cubicBezTo>
                    <a:pt x="4175" y="592"/>
                    <a:pt x="3330" y="0"/>
                    <a:pt x="2359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8"/>
            <p:cNvSpPr/>
            <p:nvPr/>
          </p:nvSpPr>
          <p:spPr>
            <a:xfrm rot="5400000">
              <a:off x="1259970" y="3596660"/>
              <a:ext cx="661128" cy="638286"/>
            </a:xfrm>
            <a:custGeom>
              <a:avLst/>
              <a:gdLst/>
              <a:ahLst/>
              <a:cxnLst/>
              <a:rect l="l" t="t" r="r" b="b"/>
              <a:pathLst>
                <a:path w="33011" h="32520" extrusionOk="0">
                  <a:moveTo>
                    <a:pt x="2672" y="1"/>
                  </a:moveTo>
                  <a:cubicBezTo>
                    <a:pt x="1867" y="1"/>
                    <a:pt x="1081" y="415"/>
                    <a:pt x="643" y="1156"/>
                  </a:cubicBezTo>
                  <a:cubicBezTo>
                    <a:pt x="0" y="2284"/>
                    <a:pt x="377" y="3711"/>
                    <a:pt x="1489" y="4369"/>
                  </a:cubicBezTo>
                  <a:cubicBezTo>
                    <a:pt x="1855" y="4583"/>
                    <a:pt x="2260" y="4684"/>
                    <a:pt x="2660" y="4684"/>
                  </a:cubicBezTo>
                  <a:cubicBezTo>
                    <a:pt x="3170" y="4684"/>
                    <a:pt x="3672" y="4520"/>
                    <a:pt x="4076" y="4212"/>
                  </a:cubicBezTo>
                  <a:cubicBezTo>
                    <a:pt x="6505" y="5748"/>
                    <a:pt x="11129" y="8946"/>
                    <a:pt x="16568" y="14025"/>
                  </a:cubicBezTo>
                  <a:cubicBezTo>
                    <a:pt x="20612" y="17802"/>
                    <a:pt x="23387" y="21580"/>
                    <a:pt x="25111" y="24307"/>
                  </a:cubicBezTo>
                  <a:cubicBezTo>
                    <a:pt x="24625" y="24667"/>
                    <a:pt x="24202" y="25122"/>
                    <a:pt x="23888" y="25671"/>
                  </a:cubicBezTo>
                  <a:cubicBezTo>
                    <a:pt x="22618" y="27834"/>
                    <a:pt x="23339" y="30624"/>
                    <a:pt x="25518" y="31893"/>
                  </a:cubicBezTo>
                  <a:cubicBezTo>
                    <a:pt x="26240" y="32317"/>
                    <a:pt x="27032" y="32519"/>
                    <a:pt x="27814" y="32519"/>
                  </a:cubicBezTo>
                  <a:cubicBezTo>
                    <a:pt x="29375" y="32519"/>
                    <a:pt x="30895" y="31715"/>
                    <a:pt x="31741" y="30263"/>
                  </a:cubicBezTo>
                  <a:cubicBezTo>
                    <a:pt x="33011" y="28100"/>
                    <a:pt x="32290" y="25310"/>
                    <a:pt x="30111" y="24040"/>
                  </a:cubicBezTo>
                  <a:cubicBezTo>
                    <a:pt x="29392" y="23617"/>
                    <a:pt x="28602" y="23416"/>
                    <a:pt x="27822" y="23416"/>
                  </a:cubicBezTo>
                  <a:cubicBezTo>
                    <a:pt x="27446" y="23416"/>
                    <a:pt x="27072" y="23463"/>
                    <a:pt x="26709" y="23554"/>
                  </a:cubicBezTo>
                  <a:cubicBezTo>
                    <a:pt x="24938" y="20717"/>
                    <a:pt x="22054" y="16768"/>
                    <a:pt x="17759" y="12739"/>
                  </a:cubicBezTo>
                  <a:cubicBezTo>
                    <a:pt x="12148" y="7504"/>
                    <a:pt x="7461" y="4275"/>
                    <a:pt x="4985" y="2708"/>
                  </a:cubicBezTo>
                  <a:cubicBezTo>
                    <a:pt x="5126" y="1783"/>
                    <a:pt x="4703" y="827"/>
                    <a:pt x="3856" y="325"/>
                  </a:cubicBezTo>
                  <a:cubicBezTo>
                    <a:pt x="3484" y="105"/>
                    <a:pt x="3076" y="1"/>
                    <a:pt x="2672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8"/>
            <p:cNvSpPr/>
            <p:nvPr/>
          </p:nvSpPr>
          <p:spPr>
            <a:xfrm rot="5400000">
              <a:off x="825259" y="3856704"/>
              <a:ext cx="344693" cy="815719"/>
            </a:xfrm>
            <a:custGeom>
              <a:avLst/>
              <a:gdLst/>
              <a:ahLst/>
              <a:cxnLst/>
              <a:rect l="l" t="t" r="r" b="b"/>
              <a:pathLst>
                <a:path w="17211" h="41560" extrusionOk="0">
                  <a:moveTo>
                    <a:pt x="2670" y="1"/>
                  </a:moveTo>
                  <a:cubicBezTo>
                    <a:pt x="2269" y="1"/>
                    <a:pt x="1861" y="105"/>
                    <a:pt x="1490" y="325"/>
                  </a:cubicBezTo>
                  <a:cubicBezTo>
                    <a:pt x="377" y="968"/>
                    <a:pt x="0" y="2410"/>
                    <a:pt x="643" y="3523"/>
                  </a:cubicBezTo>
                  <a:cubicBezTo>
                    <a:pt x="1073" y="4257"/>
                    <a:pt x="1857" y="4673"/>
                    <a:pt x="2662" y="4673"/>
                  </a:cubicBezTo>
                  <a:cubicBezTo>
                    <a:pt x="2767" y="4673"/>
                    <a:pt x="2873" y="4666"/>
                    <a:pt x="2979" y="4651"/>
                  </a:cubicBezTo>
                  <a:cubicBezTo>
                    <a:pt x="4342" y="7191"/>
                    <a:pt x="6787" y="12238"/>
                    <a:pt x="9045" y="19323"/>
                  </a:cubicBezTo>
                  <a:cubicBezTo>
                    <a:pt x="10722" y="24621"/>
                    <a:pt x="11286" y="29260"/>
                    <a:pt x="11443" y="32489"/>
                  </a:cubicBezTo>
                  <a:cubicBezTo>
                    <a:pt x="10847" y="32567"/>
                    <a:pt x="10251" y="32756"/>
                    <a:pt x="9719" y="33069"/>
                  </a:cubicBezTo>
                  <a:cubicBezTo>
                    <a:pt x="7540" y="34339"/>
                    <a:pt x="6803" y="37129"/>
                    <a:pt x="8073" y="39292"/>
                  </a:cubicBezTo>
                  <a:cubicBezTo>
                    <a:pt x="8921" y="40747"/>
                    <a:pt x="10448" y="41559"/>
                    <a:pt x="12013" y="41559"/>
                  </a:cubicBezTo>
                  <a:cubicBezTo>
                    <a:pt x="12791" y="41559"/>
                    <a:pt x="13578" y="41359"/>
                    <a:pt x="14295" y="40938"/>
                  </a:cubicBezTo>
                  <a:cubicBezTo>
                    <a:pt x="16474" y="39668"/>
                    <a:pt x="17211" y="36878"/>
                    <a:pt x="15941" y="34699"/>
                  </a:cubicBezTo>
                  <a:cubicBezTo>
                    <a:pt x="15314" y="33633"/>
                    <a:pt x="14311" y="32912"/>
                    <a:pt x="13198" y="32614"/>
                  </a:cubicBezTo>
                  <a:cubicBezTo>
                    <a:pt x="13057" y="29276"/>
                    <a:pt x="12493" y="24417"/>
                    <a:pt x="10706" y="18805"/>
                  </a:cubicBezTo>
                  <a:cubicBezTo>
                    <a:pt x="8386" y="11485"/>
                    <a:pt x="5894" y="6360"/>
                    <a:pt x="4499" y="3789"/>
                  </a:cubicBezTo>
                  <a:cubicBezTo>
                    <a:pt x="5079" y="3053"/>
                    <a:pt x="5189" y="2018"/>
                    <a:pt x="4687" y="1156"/>
                  </a:cubicBezTo>
                  <a:cubicBezTo>
                    <a:pt x="4249" y="415"/>
                    <a:pt x="3470" y="1"/>
                    <a:pt x="2670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8"/>
          <p:cNvSpPr/>
          <p:nvPr/>
        </p:nvSpPr>
        <p:spPr>
          <a:xfrm>
            <a:off x="1761007" y="1220100"/>
            <a:ext cx="480179" cy="429901"/>
          </a:xfrm>
          <a:custGeom>
            <a:avLst/>
            <a:gdLst/>
            <a:ahLst/>
            <a:cxnLst/>
            <a:rect l="l" t="t" r="r" b="b"/>
            <a:pathLst>
              <a:path w="37008" h="33133" extrusionOk="0">
                <a:moveTo>
                  <a:pt x="13749" y="1"/>
                </a:moveTo>
                <a:cubicBezTo>
                  <a:pt x="13098" y="1"/>
                  <a:pt x="12410" y="79"/>
                  <a:pt x="11693" y="264"/>
                </a:cubicBezTo>
                <a:cubicBezTo>
                  <a:pt x="11051" y="436"/>
                  <a:pt x="10361" y="703"/>
                  <a:pt x="9671" y="1063"/>
                </a:cubicBezTo>
                <a:cubicBezTo>
                  <a:pt x="5329" y="3352"/>
                  <a:pt x="5126" y="6972"/>
                  <a:pt x="5314" y="8728"/>
                </a:cubicBezTo>
                <a:cubicBezTo>
                  <a:pt x="5376" y="9339"/>
                  <a:pt x="5502" y="9731"/>
                  <a:pt x="5502" y="9731"/>
                </a:cubicBezTo>
                <a:cubicBezTo>
                  <a:pt x="5502" y="9731"/>
                  <a:pt x="4326" y="10201"/>
                  <a:pt x="3072" y="11283"/>
                </a:cubicBezTo>
                <a:cubicBezTo>
                  <a:pt x="1113" y="12991"/>
                  <a:pt x="0" y="15405"/>
                  <a:pt x="63" y="18023"/>
                </a:cubicBezTo>
                <a:cubicBezTo>
                  <a:pt x="204" y="23430"/>
                  <a:pt x="4499" y="25985"/>
                  <a:pt x="8041" y="26377"/>
                </a:cubicBezTo>
                <a:cubicBezTo>
                  <a:pt x="8410" y="26419"/>
                  <a:pt x="8784" y="26436"/>
                  <a:pt x="9159" y="26436"/>
                </a:cubicBezTo>
                <a:cubicBezTo>
                  <a:pt x="9757" y="26436"/>
                  <a:pt x="10360" y="26394"/>
                  <a:pt x="10957" y="26346"/>
                </a:cubicBezTo>
                <a:lnTo>
                  <a:pt x="10957" y="26346"/>
                </a:lnTo>
                <a:cubicBezTo>
                  <a:pt x="11145" y="28180"/>
                  <a:pt x="10972" y="29982"/>
                  <a:pt x="9797" y="33133"/>
                </a:cubicBezTo>
                <a:cubicBezTo>
                  <a:pt x="10831" y="32992"/>
                  <a:pt x="11772" y="32678"/>
                  <a:pt x="12602" y="32271"/>
                </a:cubicBezTo>
                <a:cubicBezTo>
                  <a:pt x="15831" y="30703"/>
                  <a:pt x="17618" y="27662"/>
                  <a:pt x="18198" y="26534"/>
                </a:cubicBezTo>
                <a:cubicBezTo>
                  <a:pt x="18339" y="26252"/>
                  <a:pt x="18418" y="26095"/>
                  <a:pt x="18418" y="26095"/>
                </a:cubicBezTo>
                <a:cubicBezTo>
                  <a:pt x="18418" y="26095"/>
                  <a:pt x="24358" y="26142"/>
                  <a:pt x="27587" y="26158"/>
                </a:cubicBezTo>
                <a:lnTo>
                  <a:pt x="29452" y="26158"/>
                </a:lnTo>
                <a:cubicBezTo>
                  <a:pt x="30048" y="26158"/>
                  <a:pt x="31427" y="25970"/>
                  <a:pt x="32854" y="25217"/>
                </a:cubicBezTo>
                <a:cubicBezTo>
                  <a:pt x="34374" y="24434"/>
                  <a:pt x="35941" y="23023"/>
                  <a:pt x="36631" y="20562"/>
                </a:cubicBezTo>
                <a:cubicBezTo>
                  <a:pt x="36882" y="19669"/>
                  <a:pt x="37007" y="18634"/>
                  <a:pt x="36976" y="17443"/>
                </a:cubicBezTo>
                <a:cubicBezTo>
                  <a:pt x="36898" y="14183"/>
                  <a:pt x="35691" y="12192"/>
                  <a:pt x="34343" y="10969"/>
                </a:cubicBezTo>
                <a:cubicBezTo>
                  <a:pt x="33386" y="10092"/>
                  <a:pt x="32352" y="9606"/>
                  <a:pt x="31615" y="9355"/>
                </a:cubicBezTo>
                <a:cubicBezTo>
                  <a:pt x="31004" y="9151"/>
                  <a:pt x="30596" y="9088"/>
                  <a:pt x="30596" y="9088"/>
                </a:cubicBezTo>
                <a:cubicBezTo>
                  <a:pt x="30596" y="9088"/>
                  <a:pt x="30659" y="6816"/>
                  <a:pt x="27430" y="4041"/>
                </a:cubicBezTo>
                <a:cubicBezTo>
                  <a:pt x="26161" y="2944"/>
                  <a:pt x="24750" y="2489"/>
                  <a:pt x="23512" y="2348"/>
                </a:cubicBezTo>
                <a:cubicBezTo>
                  <a:pt x="23180" y="2310"/>
                  <a:pt x="22859" y="2294"/>
                  <a:pt x="22557" y="2294"/>
                </a:cubicBezTo>
                <a:cubicBezTo>
                  <a:pt x="21129" y="2294"/>
                  <a:pt x="20095" y="2646"/>
                  <a:pt x="20095" y="2646"/>
                </a:cubicBezTo>
                <a:cubicBezTo>
                  <a:pt x="20095" y="2646"/>
                  <a:pt x="17529" y="1"/>
                  <a:pt x="137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" name="Google Shape;84;p18"/>
          <p:cNvCxnSpPr/>
          <p:nvPr/>
        </p:nvCxnSpPr>
        <p:spPr>
          <a:xfrm>
            <a:off x="2527750" y="1402087"/>
            <a:ext cx="2882450" cy="0"/>
          </a:xfrm>
          <a:prstGeom prst="straightConnector1">
            <a:avLst/>
          </a:prstGeom>
          <a:noFill/>
          <a:ln w="19050" cap="flat" cmpd="sng">
            <a:solidFill>
              <a:srgbClr val="9B96F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5" name="Google Shape;85;p18"/>
          <p:cNvSpPr txBox="1"/>
          <p:nvPr/>
        </p:nvSpPr>
        <p:spPr>
          <a:xfrm>
            <a:off x="5715000" y="1175400"/>
            <a:ext cx="2791275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9B96F2"/>
                </a:solidFill>
                <a:latin typeface="Roboto"/>
                <a:ea typeface="Roboto"/>
                <a:cs typeface="Roboto"/>
                <a:sym typeface="Roboto"/>
              </a:rPr>
              <a:t>Cloud Cover &amp; Rain Precipitation</a:t>
            </a:r>
            <a:endParaRPr sz="1600" b="1" dirty="0">
              <a:solidFill>
                <a:srgbClr val="9B96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" name="Google Shape;102;p18"/>
          <p:cNvCxnSpPr/>
          <p:nvPr/>
        </p:nvCxnSpPr>
        <p:spPr>
          <a:xfrm flipV="1">
            <a:off x="3426250" y="2902251"/>
            <a:ext cx="1983950" cy="1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3" name="Google Shape;103;p18"/>
          <p:cNvSpPr txBox="1"/>
          <p:nvPr/>
        </p:nvSpPr>
        <p:spPr>
          <a:xfrm>
            <a:off x="5715000" y="2633237"/>
            <a:ext cx="2791274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 dirty="0" smtClean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Humidity and Visibility</a:t>
            </a:r>
            <a:endParaRPr sz="1600" b="1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2307718" y="3456833"/>
            <a:ext cx="480179" cy="429901"/>
          </a:xfrm>
          <a:custGeom>
            <a:avLst/>
            <a:gdLst/>
            <a:ahLst/>
            <a:cxnLst/>
            <a:rect l="l" t="t" r="r" b="b"/>
            <a:pathLst>
              <a:path w="37008" h="33133" extrusionOk="0">
                <a:moveTo>
                  <a:pt x="13749" y="1"/>
                </a:moveTo>
                <a:cubicBezTo>
                  <a:pt x="13098" y="1"/>
                  <a:pt x="12410" y="79"/>
                  <a:pt x="11693" y="264"/>
                </a:cubicBezTo>
                <a:cubicBezTo>
                  <a:pt x="11051" y="436"/>
                  <a:pt x="10361" y="703"/>
                  <a:pt x="9671" y="1063"/>
                </a:cubicBezTo>
                <a:cubicBezTo>
                  <a:pt x="5329" y="3352"/>
                  <a:pt x="5126" y="6972"/>
                  <a:pt x="5314" y="8728"/>
                </a:cubicBezTo>
                <a:cubicBezTo>
                  <a:pt x="5376" y="9339"/>
                  <a:pt x="5502" y="9731"/>
                  <a:pt x="5502" y="9731"/>
                </a:cubicBezTo>
                <a:cubicBezTo>
                  <a:pt x="5502" y="9731"/>
                  <a:pt x="4326" y="10201"/>
                  <a:pt x="3072" y="11283"/>
                </a:cubicBezTo>
                <a:cubicBezTo>
                  <a:pt x="1113" y="12991"/>
                  <a:pt x="0" y="15405"/>
                  <a:pt x="63" y="18023"/>
                </a:cubicBezTo>
                <a:cubicBezTo>
                  <a:pt x="204" y="23430"/>
                  <a:pt x="4499" y="25985"/>
                  <a:pt x="8041" y="26377"/>
                </a:cubicBezTo>
                <a:cubicBezTo>
                  <a:pt x="8410" y="26419"/>
                  <a:pt x="8784" y="26436"/>
                  <a:pt x="9159" y="26436"/>
                </a:cubicBezTo>
                <a:cubicBezTo>
                  <a:pt x="9757" y="26436"/>
                  <a:pt x="10360" y="26394"/>
                  <a:pt x="10957" y="26346"/>
                </a:cubicBezTo>
                <a:lnTo>
                  <a:pt x="10957" y="26346"/>
                </a:lnTo>
                <a:cubicBezTo>
                  <a:pt x="11145" y="28180"/>
                  <a:pt x="10972" y="29982"/>
                  <a:pt x="9797" y="33133"/>
                </a:cubicBezTo>
                <a:cubicBezTo>
                  <a:pt x="10831" y="32992"/>
                  <a:pt x="11772" y="32678"/>
                  <a:pt x="12602" y="32271"/>
                </a:cubicBezTo>
                <a:cubicBezTo>
                  <a:pt x="15831" y="30703"/>
                  <a:pt x="17618" y="27662"/>
                  <a:pt x="18198" y="26534"/>
                </a:cubicBezTo>
                <a:cubicBezTo>
                  <a:pt x="18339" y="26252"/>
                  <a:pt x="18418" y="26095"/>
                  <a:pt x="18418" y="26095"/>
                </a:cubicBezTo>
                <a:cubicBezTo>
                  <a:pt x="18418" y="26095"/>
                  <a:pt x="24358" y="26142"/>
                  <a:pt x="27587" y="26158"/>
                </a:cubicBezTo>
                <a:lnTo>
                  <a:pt x="29452" y="26158"/>
                </a:lnTo>
                <a:cubicBezTo>
                  <a:pt x="30048" y="26158"/>
                  <a:pt x="31427" y="25970"/>
                  <a:pt x="32854" y="25217"/>
                </a:cubicBezTo>
                <a:cubicBezTo>
                  <a:pt x="34374" y="24434"/>
                  <a:pt x="35941" y="23023"/>
                  <a:pt x="36631" y="20562"/>
                </a:cubicBezTo>
                <a:cubicBezTo>
                  <a:pt x="36882" y="19669"/>
                  <a:pt x="37007" y="18634"/>
                  <a:pt x="36976" y="17443"/>
                </a:cubicBezTo>
                <a:cubicBezTo>
                  <a:pt x="36898" y="14183"/>
                  <a:pt x="35691" y="12192"/>
                  <a:pt x="34343" y="10969"/>
                </a:cubicBezTo>
                <a:cubicBezTo>
                  <a:pt x="33386" y="10092"/>
                  <a:pt x="32352" y="9606"/>
                  <a:pt x="31615" y="9355"/>
                </a:cubicBezTo>
                <a:cubicBezTo>
                  <a:pt x="31004" y="9151"/>
                  <a:pt x="30596" y="9088"/>
                  <a:pt x="30596" y="9088"/>
                </a:cubicBezTo>
                <a:cubicBezTo>
                  <a:pt x="30596" y="9088"/>
                  <a:pt x="30659" y="6816"/>
                  <a:pt x="27430" y="4041"/>
                </a:cubicBezTo>
                <a:cubicBezTo>
                  <a:pt x="26161" y="2944"/>
                  <a:pt x="24750" y="2489"/>
                  <a:pt x="23512" y="2348"/>
                </a:cubicBezTo>
                <a:cubicBezTo>
                  <a:pt x="23180" y="2310"/>
                  <a:pt x="22859" y="2294"/>
                  <a:pt x="22557" y="2294"/>
                </a:cubicBezTo>
                <a:cubicBezTo>
                  <a:pt x="21129" y="2294"/>
                  <a:pt x="20095" y="2646"/>
                  <a:pt x="20095" y="2646"/>
                </a:cubicBezTo>
                <a:cubicBezTo>
                  <a:pt x="20095" y="2646"/>
                  <a:pt x="17529" y="1"/>
                  <a:pt x="137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" name="Google Shape;110;p18"/>
          <p:cNvCxnSpPr/>
          <p:nvPr/>
        </p:nvCxnSpPr>
        <p:spPr>
          <a:xfrm flipV="1">
            <a:off x="3102850" y="3637046"/>
            <a:ext cx="2231150" cy="16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1" name="Google Shape;111;p18"/>
          <p:cNvSpPr txBox="1"/>
          <p:nvPr/>
        </p:nvSpPr>
        <p:spPr>
          <a:xfrm>
            <a:off x="5715000" y="3377396"/>
            <a:ext cx="2791274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Wind Speed and Direction</a:t>
            </a:r>
            <a:endParaRPr sz="1600" b="1"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2322195" y="1978731"/>
            <a:ext cx="480179" cy="429901"/>
          </a:xfrm>
          <a:custGeom>
            <a:avLst/>
            <a:gdLst/>
            <a:ahLst/>
            <a:cxnLst/>
            <a:rect l="l" t="t" r="r" b="b"/>
            <a:pathLst>
              <a:path w="37008" h="33133" extrusionOk="0">
                <a:moveTo>
                  <a:pt x="13749" y="1"/>
                </a:moveTo>
                <a:cubicBezTo>
                  <a:pt x="13098" y="1"/>
                  <a:pt x="12410" y="79"/>
                  <a:pt x="11693" y="264"/>
                </a:cubicBezTo>
                <a:cubicBezTo>
                  <a:pt x="11051" y="436"/>
                  <a:pt x="10361" y="703"/>
                  <a:pt x="9671" y="1063"/>
                </a:cubicBezTo>
                <a:cubicBezTo>
                  <a:pt x="5329" y="3352"/>
                  <a:pt x="5126" y="6972"/>
                  <a:pt x="5314" y="8728"/>
                </a:cubicBezTo>
                <a:cubicBezTo>
                  <a:pt x="5376" y="9339"/>
                  <a:pt x="5502" y="9731"/>
                  <a:pt x="5502" y="9731"/>
                </a:cubicBezTo>
                <a:cubicBezTo>
                  <a:pt x="5502" y="9731"/>
                  <a:pt x="4326" y="10201"/>
                  <a:pt x="3072" y="11283"/>
                </a:cubicBezTo>
                <a:cubicBezTo>
                  <a:pt x="1113" y="12991"/>
                  <a:pt x="0" y="15405"/>
                  <a:pt x="63" y="18023"/>
                </a:cubicBezTo>
                <a:cubicBezTo>
                  <a:pt x="204" y="23430"/>
                  <a:pt x="4499" y="25985"/>
                  <a:pt x="8041" y="26377"/>
                </a:cubicBezTo>
                <a:cubicBezTo>
                  <a:pt x="8410" y="26419"/>
                  <a:pt x="8784" y="26436"/>
                  <a:pt x="9159" y="26436"/>
                </a:cubicBezTo>
                <a:cubicBezTo>
                  <a:pt x="9757" y="26436"/>
                  <a:pt x="10360" y="26394"/>
                  <a:pt x="10957" y="26346"/>
                </a:cubicBezTo>
                <a:lnTo>
                  <a:pt x="10957" y="26346"/>
                </a:lnTo>
                <a:cubicBezTo>
                  <a:pt x="11145" y="28180"/>
                  <a:pt x="10972" y="29982"/>
                  <a:pt x="9797" y="33133"/>
                </a:cubicBezTo>
                <a:cubicBezTo>
                  <a:pt x="10831" y="32992"/>
                  <a:pt x="11772" y="32678"/>
                  <a:pt x="12602" y="32271"/>
                </a:cubicBezTo>
                <a:cubicBezTo>
                  <a:pt x="15831" y="30703"/>
                  <a:pt x="17618" y="27662"/>
                  <a:pt x="18198" y="26534"/>
                </a:cubicBezTo>
                <a:cubicBezTo>
                  <a:pt x="18339" y="26252"/>
                  <a:pt x="18418" y="26095"/>
                  <a:pt x="18418" y="26095"/>
                </a:cubicBezTo>
                <a:cubicBezTo>
                  <a:pt x="18418" y="26095"/>
                  <a:pt x="24358" y="26142"/>
                  <a:pt x="27587" y="26158"/>
                </a:cubicBezTo>
                <a:lnTo>
                  <a:pt x="29452" y="26158"/>
                </a:lnTo>
                <a:cubicBezTo>
                  <a:pt x="30048" y="26158"/>
                  <a:pt x="31427" y="25970"/>
                  <a:pt x="32854" y="25217"/>
                </a:cubicBezTo>
                <a:cubicBezTo>
                  <a:pt x="34374" y="24434"/>
                  <a:pt x="35941" y="23023"/>
                  <a:pt x="36631" y="20562"/>
                </a:cubicBezTo>
                <a:cubicBezTo>
                  <a:pt x="36882" y="19669"/>
                  <a:pt x="37007" y="18634"/>
                  <a:pt x="36976" y="17443"/>
                </a:cubicBezTo>
                <a:cubicBezTo>
                  <a:pt x="36898" y="14183"/>
                  <a:pt x="35691" y="12192"/>
                  <a:pt x="34343" y="10969"/>
                </a:cubicBezTo>
                <a:cubicBezTo>
                  <a:pt x="33386" y="10092"/>
                  <a:pt x="32352" y="9606"/>
                  <a:pt x="31615" y="9355"/>
                </a:cubicBezTo>
                <a:cubicBezTo>
                  <a:pt x="31004" y="9151"/>
                  <a:pt x="30596" y="9088"/>
                  <a:pt x="30596" y="9088"/>
                </a:cubicBezTo>
                <a:cubicBezTo>
                  <a:pt x="30596" y="9088"/>
                  <a:pt x="30659" y="6816"/>
                  <a:pt x="27430" y="4041"/>
                </a:cubicBezTo>
                <a:cubicBezTo>
                  <a:pt x="26161" y="2944"/>
                  <a:pt x="24750" y="2489"/>
                  <a:pt x="23512" y="2348"/>
                </a:cubicBezTo>
                <a:cubicBezTo>
                  <a:pt x="23180" y="2310"/>
                  <a:pt x="22859" y="2294"/>
                  <a:pt x="22557" y="2294"/>
                </a:cubicBezTo>
                <a:cubicBezTo>
                  <a:pt x="21129" y="2294"/>
                  <a:pt x="20095" y="2646"/>
                  <a:pt x="20095" y="2646"/>
                </a:cubicBezTo>
                <a:cubicBezTo>
                  <a:pt x="20095" y="2646"/>
                  <a:pt x="17529" y="1"/>
                  <a:pt x="137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" name="Google Shape;118;p18"/>
          <p:cNvCxnSpPr/>
          <p:nvPr/>
        </p:nvCxnSpPr>
        <p:spPr>
          <a:xfrm>
            <a:off x="3081550" y="2148713"/>
            <a:ext cx="2328650" cy="12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9" name="Google Shape;119;p18"/>
          <p:cNvSpPr txBox="1"/>
          <p:nvPr/>
        </p:nvSpPr>
        <p:spPr>
          <a:xfrm>
            <a:off x="5715000" y="1889075"/>
            <a:ext cx="2791274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Temperature</a:t>
            </a:r>
            <a:endParaRPr sz="1600" b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" name="Google Shape;121;p18"/>
          <p:cNvCxnSpPr/>
          <p:nvPr/>
        </p:nvCxnSpPr>
        <p:spPr>
          <a:xfrm>
            <a:off x="2518150" y="4371140"/>
            <a:ext cx="2815850" cy="1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1732400" y="4215598"/>
            <a:ext cx="490144" cy="455500"/>
          </a:xfrm>
          <a:custGeom>
            <a:avLst/>
            <a:gdLst/>
            <a:ahLst/>
            <a:cxnLst/>
            <a:rect l="l" t="t" r="r" b="b"/>
            <a:pathLst>
              <a:path w="37776" h="35106" extrusionOk="0">
                <a:moveTo>
                  <a:pt x="14439" y="0"/>
                </a:moveTo>
                <a:cubicBezTo>
                  <a:pt x="13920" y="0"/>
                  <a:pt x="13376" y="42"/>
                  <a:pt x="12806" y="136"/>
                </a:cubicBezTo>
                <a:cubicBezTo>
                  <a:pt x="12258" y="214"/>
                  <a:pt x="11678" y="355"/>
                  <a:pt x="11066" y="543"/>
                </a:cubicBezTo>
                <a:cubicBezTo>
                  <a:pt x="6364" y="2079"/>
                  <a:pt x="5533" y="5935"/>
                  <a:pt x="5471" y="8192"/>
                </a:cubicBezTo>
                <a:cubicBezTo>
                  <a:pt x="5439" y="9211"/>
                  <a:pt x="5580" y="9901"/>
                  <a:pt x="5580" y="9901"/>
                </a:cubicBezTo>
                <a:cubicBezTo>
                  <a:pt x="5580" y="9901"/>
                  <a:pt x="4812" y="10199"/>
                  <a:pt x="3872" y="10904"/>
                </a:cubicBezTo>
                <a:cubicBezTo>
                  <a:pt x="1270" y="12848"/>
                  <a:pt x="0" y="16139"/>
                  <a:pt x="486" y="19353"/>
                </a:cubicBezTo>
                <a:cubicBezTo>
                  <a:pt x="1113" y="23459"/>
                  <a:pt x="4671" y="26516"/>
                  <a:pt x="8292" y="26531"/>
                </a:cubicBezTo>
                <a:lnTo>
                  <a:pt x="10565" y="26531"/>
                </a:lnTo>
                <a:cubicBezTo>
                  <a:pt x="10189" y="30716"/>
                  <a:pt x="7696" y="35105"/>
                  <a:pt x="7696" y="35105"/>
                </a:cubicBezTo>
                <a:cubicBezTo>
                  <a:pt x="7696" y="35105"/>
                  <a:pt x="8355" y="35074"/>
                  <a:pt x="9342" y="34886"/>
                </a:cubicBezTo>
                <a:cubicBezTo>
                  <a:pt x="10894" y="34588"/>
                  <a:pt x="13229" y="33883"/>
                  <a:pt x="15016" y="32174"/>
                </a:cubicBezTo>
                <a:cubicBezTo>
                  <a:pt x="16019" y="31234"/>
                  <a:pt x="16740" y="30168"/>
                  <a:pt x="17242" y="29212"/>
                </a:cubicBezTo>
                <a:cubicBezTo>
                  <a:pt x="18057" y="27738"/>
                  <a:pt x="18339" y="26531"/>
                  <a:pt x="18339" y="26531"/>
                </a:cubicBezTo>
                <a:lnTo>
                  <a:pt x="30612" y="26531"/>
                </a:lnTo>
                <a:cubicBezTo>
                  <a:pt x="31051" y="26531"/>
                  <a:pt x="32211" y="26453"/>
                  <a:pt x="33465" y="25873"/>
                </a:cubicBezTo>
                <a:cubicBezTo>
                  <a:pt x="34938" y="25199"/>
                  <a:pt x="36568" y="23820"/>
                  <a:pt x="37305" y="21092"/>
                </a:cubicBezTo>
                <a:cubicBezTo>
                  <a:pt x="37525" y="20262"/>
                  <a:pt x="37666" y="19290"/>
                  <a:pt x="37697" y="18193"/>
                </a:cubicBezTo>
                <a:cubicBezTo>
                  <a:pt x="37775" y="14948"/>
                  <a:pt x="36631" y="12863"/>
                  <a:pt x="35267" y="11531"/>
                </a:cubicBezTo>
                <a:cubicBezTo>
                  <a:pt x="34029" y="10308"/>
                  <a:pt x="32603" y="9713"/>
                  <a:pt x="31772" y="9462"/>
                </a:cubicBezTo>
                <a:cubicBezTo>
                  <a:pt x="31333" y="9321"/>
                  <a:pt x="31051" y="9274"/>
                  <a:pt x="31051" y="9274"/>
                </a:cubicBezTo>
                <a:cubicBezTo>
                  <a:pt x="31051" y="9274"/>
                  <a:pt x="31114" y="7001"/>
                  <a:pt x="28339" y="4791"/>
                </a:cubicBezTo>
                <a:cubicBezTo>
                  <a:pt x="26584" y="3396"/>
                  <a:pt x="24969" y="3036"/>
                  <a:pt x="23778" y="3036"/>
                </a:cubicBezTo>
                <a:cubicBezTo>
                  <a:pt x="22493" y="3036"/>
                  <a:pt x="21694" y="3459"/>
                  <a:pt x="21694" y="3459"/>
                </a:cubicBezTo>
                <a:cubicBezTo>
                  <a:pt x="21694" y="3459"/>
                  <a:pt x="19138" y="0"/>
                  <a:pt x="1443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5715000" y="4111491"/>
            <a:ext cx="2791274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Pressure</a:t>
            </a:r>
            <a:endParaRPr sz="1600" b="1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105;p18"/>
          <p:cNvSpPr/>
          <p:nvPr/>
        </p:nvSpPr>
        <p:spPr>
          <a:xfrm>
            <a:off x="2601371" y="2687299"/>
            <a:ext cx="480179" cy="429901"/>
          </a:xfrm>
          <a:custGeom>
            <a:avLst/>
            <a:gdLst/>
            <a:ahLst/>
            <a:cxnLst/>
            <a:rect l="l" t="t" r="r" b="b"/>
            <a:pathLst>
              <a:path w="37008" h="33133" extrusionOk="0">
                <a:moveTo>
                  <a:pt x="13749" y="1"/>
                </a:moveTo>
                <a:cubicBezTo>
                  <a:pt x="13098" y="1"/>
                  <a:pt x="12410" y="79"/>
                  <a:pt x="11693" y="264"/>
                </a:cubicBezTo>
                <a:cubicBezTo>
                  <a:pt x="11051" y="436"/>
                  <a:pt x="10361" y="703"/>
                  <a:pt x="9671" y="1063"/>
                </a:cubicBezTo>
                <a:cubicBezTo>
                  <a:pt x="5329" y="3352"/>
                  <a:pt x="5126" y="6972"/>
                  <a:pt x="5314" y="8728"/>
                </a:cubicBezTo>
                <a:cubicBezTo>
                  <a:pt x="5376" y="9339"/>
                  <a:pt x="5502" y="9731"/>
                  <a:pt x="5502" y="9731"/>
                </a:cubicBezTo>
                <a:cubicBezTo>
                  <a:pt x="5502" y="9731"/>
                  <a:pt x="4326" y="10201"/>
                  <a:pt x="3072" y="11283"/>
                </a:cubicBezTo>
                <a:cubicBezTo>
                  <a:pt x="1113" y="12991"/>
                  <a:pt x="0" y="15405"/>
                  <a:pt x="63" y="18023"/>
                </a:cubicBezTo>
                <a:cubicBezTo>
                  <a:pt x="204" y="23430"/>
                  <a:pt x="4499" y="25985"/>
                  <a:pt x="8041" y="26377"/>
                </a:cubicBezTo>
                <a:cubicBezTo>
                  <a:pt x="8410" y="26419"/>
                  <a:pt x="8784" y="26436"/>
                  <a:pt x="9159" y="26436"/>
                </a:cubicBezTo>
                <a:cubicBezTo>
                  <a:pt x="9757" y="26436"/>
                  <a:pt x="10360" y="26394"/>
                  <a:pt x="10957" y="26346"/>
                </a:cubicBezTo>
                <a:lnTo>
                  <a:pt x="10957" y="26346"/>
                </a:lnTo>
                <a:cubicBezTo>
                  <a:pt x="11145" y="28180"/>
                  <a:pt x="10972" y="29982"/>
                  <a:pt x="9797" y="33133"/>
                </a:cubicBezTo>
                <a:cubicBezTo>
                  <a:pt x="10831" y="32992"/>
                  <a:pt x="11772" y="32678"/>
                  <a:pt x="12602" y="32271"/>
                </a:cubicBezTo>
                <a:cubicBezTo>
                  <a:pt x="15831" y="30703"/>
                  <a:pt x="17618" y="27662"/>
                  <a:pt x="18198" y="26534"/>
                </a:cubicBezTo>
                <a:cubicBezTo>
                  <a:pt x="18339" y="26252"/>
                  <a:pt x="18418" y="26095"/>
                  <a:pt x="18418" y="26095"/>
                </a:cubicBezTo>
                <a:cubicBezTo>
                  <a:pt x="18418" y="26095"/>
                  <a:pt x="24358" y="26142"/>
                  <a:pt x="27587" y="26158"/>
                </a:cubicBezTo>
                <a:lnTo>
                  <a:pt x="29452" y="26158"/>
                </a:lnTo>
                <a:cubicBezTo>
                  <a:pt x="30048" y="26158"/>
                  <a:pt x="31427" y="25970"/>
                  <a:pt x="32854" y="25217"/>
                </a:cubicBezTo>
                <a:cubicBezTo>
                  <a:pt x="34374" y="24434"/>
                  <a:pt x="35941" y="23023"/>
                  <a:pt x="36631" y="20562"/>
                </a:cubicBezTo>
                <a:cubicBezTo>
                  <a:pt x="36882" y="19669"/>
                  <a:pt x="37007" y="18634"/>
                  <a:pt x="36976" y="17443"/>
                </a:cubicBezTo>
                <a:cubicBezTo>
                  <a:pt x="36898" y="14183"/>
                  <a:pt x="35691" y="12192"/>
                  <a:pt x="34343" y="10969"/>
                </a:cubicBezTo>
                <a:cubicBezTo>
                  <a:pt x="33386" y="10092"/>
                  <a:pt x="32352" y="9606"/>
                  <a:pt x="31615" y="9355"/>
                </a:cubicBezTo>
                <a:cubicBezTo>
                  <a:pt x="31004" y="9151"/>
                  <a:pt x="30596" y="9088"/>
                  <a:pt x="30596" y="9088"/>
                </a:cubicBezTo>
                <a:cubicBezTo>
                  <a:pt x="30596" y="9088"/>
                  <a:pt x="30659" y="6816"/>
                  <a:pt x="27430" y="4041"/>
                </a:cubicBezTo>
                <a:cubicBezTo>
                  <a:pt x="26161" y="2944"/>
                  <a:pt x="24750" y="2489"/>
                  <a:pt x="23512" y="2348"/>
                </a:cubicBezTo>
                <a:cubicBezTo>
                  <a:pt x="23180" y="2310"/>
                  <a:pt x="22859" y="2294"/>
                  <a:pt x="22557" y="2294"/>
                </a:cubicBezTo>
                <a:cubicBezTo>
                  <a:pt x="21129" y="2294"/>
                  <a:pt x="20095" y="2646"/>
                  <a:pt x="20095" y="2646"/>
                </a:cubicBezTo>
                <a:cubicBezTo>
                  <a:pt x="20095" y="2646"/>
                  <a:pt x="17529" y="1"/>
                  <a:pt x="137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TextBox 16"/>
          <p:cNvSpPr txBox="1"/>
          <p:nvPr/>
        </p:nvSpPr>
        <p:spPr>
          <a:xfrm>
            <a:off x="457200" y="2748363"/>
            <a:ext cx="1493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</a:rPr>
              <a:t>2500 rows of data</a:t>
            </a:r>
            <a:endParaRPr lang="el-GR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0" y="-468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b="1" dirty="0" smtClean="0">
                <a:solidFill>
                  <a:schemeClr val="accent5">
                    <a:lumMod val="75000"/>
                  </a:schemeClr>
                </a:solidFill>
                <a:latin typeface="Roboto" charset="0"/>
                <a:ea typeface="Roboto" charset="0"/>
                <a:cs typeface="Roboto"/>
                <a:sym typeface="Roboto"/>
              </a:rPr>
              <a:t>3</a:t>
            </a:r>
            <a:endParaRPr lang="el-GR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474918" y="-78501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Data Density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90550"/>
            <a:ext cx="2971800" cy="230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648088"/>
            <a:ext cx="2931036" cy="224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359" y="648088"/>
            <a:ext cx="2967775" cy="224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24" y="3181350"/>
            <a:ext cx="2864476" cy="194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176" y="3181350"/>
            <a:ext cx="288206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212" y="3173032"/>
            <a:ext cx="2967776" cy="1970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340311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Cloud Cover </a:t>
            </a:r>
            <a:endParaRPr lang="el-G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08618" y="356504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Humidity</a:t>
            </a:r>
            <a:endParaRPr lang="el-G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89146" y="337184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Pressure</a:t>
            </a:r>
            <a:endParaRPr lang="el-G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9006" y="2893359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Temperature (C)</a:t>
            </a:r>
            <a:endParaRPr lang="el-G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05200" y="2865255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Wind Direction 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Deg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l-G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77000" y="2899476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Wind Speed 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Kmph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l-G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0" y="-468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b="1" dirty="0" smtClean="0">
                <a:solidFill>
                  <a:schemeClr val="accent5">
                    <a:lumMod val="75000"/>
                  </a:schemeClr>
                </a:solidFill>
                <a:latin typeface="Roboto" charset="0"/>
                <a:ea typeface="Roboto" charset="0"/>
                <a:cs typeface="Roboto"/>
                <a:sym typeface="Roboto"/>
              </a:rPr>
              <a:t>4</a:t>
            </a:r>
            <a:endParaRPr lang="el-GR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Air Quality Index Data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23950"/>
            <a:ext cx="4830686" cy="376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615243" y="816173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Air Quality Index Density</a:t>
            </a:r>
            <a:endParaRPr lang="el-G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Google Shape;340;p25"/>
          <p:cNvSpPr/>
          <p:nvPr/>
        </p:nvSpPr>
        <p:spPr>
          <a:xfrm>
            <a:off x="5557320" y="2647950"/>
            <a:ext cx="1492050" cy="1065958"/>
          </a:xfrm>
          <a:custGeom>
            <a:avLst/>
            <a:gdLst/>
            <a:ahLst/>
            <a:cxnLst/>
            <a:rect l="l" t="t" r="r" b="b"/>
            <a:pathLst>
              <a:path w="63451" h="45331" extrusionOk="0">
                <a:moveTo>
                  <a:pt x="31725" y="0"/>
                </a:moveTo>
                <a:cubicBezTo>
                  <a:pt x="24233" y="0"/>
                  <a:pt x="17697" y="4076"/>
                  <a:pt x="14217" y="10142"/>
                </a:cubicBezTo>
                <a:cubicBezTo>
                  <a:pt x="13904" y="10110"/>
                  <a:pt x="13590" y="10079"/>
                  <a:pt x="13261" y="10079"/>
                </a:cubicBezTo>
                <a:cubicBezTo>
                  <a:pt x="5941" y="10079"/>
                  <a:pt x="1" y="16020"/>
                  <a:pt x="1" y="23355"/>
                </a:cubicBezTo>
                <a:cubicBezTo>
                  <a:pt x="1" y="30675"/>
                  <a:pt x="5941" y="36616"/>
                  <a:pt x="13261" y="36616"/>
                </a:cubicBezTo>
                <a:cubicBezTo>
                  <a:pt x="15158" y="36616"/>
                  <a:pt x="16960" y="36208"/>
                  <a:pt x="18590" y="35503"/>
                </a:cubicBezTo>
                <a:cubicBezTo>
                  <a:pt x="20001" y="36710"/>
                  <a:pt x="21600" y="37744"/>
                  <a:pt x="23308" y="38528"/>
                </a:cubicBezTo>
                <a:cubicBezTo>
                  <a:pt x="24860" y="42462"/>
                  <a:pt x="29750" y="45331"/>
                  <a:pt x="35566" y="45331"/>
                </a:cubicBezTo>
                <a:cubicBezTo>
                  <a:pt x="42353" y="45331"/>
                  <a:pt x="47886" y="41412"/>
                  <a:pt x="48293" y="36475"/>
                </a:cubicBezTo>
                <a:cubicBezTo>
                  <a:pt x="48904" y="36553"/>
                  <a:pt x="49531" y="36616"/>
                  <a:pt x="50174" y="36616"/>
                </a:cubicBezTo>
                <a:cubicBezTo>
                  <a:pt x="57510" y="36616"/>
                  <a:pt x="63450" y="30675"/>
                  <a:pt x="63450" y="23355"/>
                </a:cubicBezTo>
                <a:cubicBezTo>
                  <a:pt x="63450" y="16020"/>
                  <a:pt x="57510" y="10079"/>
                  <a:pt x="50174" y="10079"/>
                </a:cubicBezTo>
                <a:cubicBezTo>
                  <a:pt x="49861" y="10079"/>
                  <a:pt x="49547" y="10110"/>
                  <a:pt x="49234" y="10142"/>
                </a:cubicBezTo>
                <a:cubicBezTo>
                  <a:pt x="45738" y="4076"/>
                  <a:pt x="39218" y="0"/>
                  <a:pt x="31725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78;p25"/>
          <p:cNvSpPr txBox="1"/>
          <p:nvPr/>
        </p:nvSpPr>
        <p:spPr>
          <a:xfrm>
            <a:off x="5994165" y="2989829"/>
            <a:ext cx="684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61%</a:t>
            </a:r>
            <a:endParaRPr sz="1600" dirty="0"/>
          </a:p>
        </p:txBody>
      </p:sp>
      <p:sp>
        <p:nvSpPr>
          <p:cNvPr id="36" name="Google Shape;336;p25"/>
          <p:cNvSpPr/>
          <p:nvPr/>
        </p:nvSpPr>
        <p:spPr>
          <a:xfrm>
            <a:off x="7239000" y="2000787"/>
            <a:ext cx="1491992" cy="1066442"/>
          </a:xfrm>
          <a:custGeom>
            <a:avLst/>
            <a:gdLst/>
            <a:ahLst/>
            <a:cxnLst/>
            <a:rect l="l" t="t" r="r" b="b"/>
            <a:pathLst>
              <a:path w="51100" h="36522" extrusionOk="0">
                <a:moveTo>
                  <a:pt x="25550" y="0"/>
                </a:moveTo>
                <a:cubicBezTo>
                  <a:pt x="19515" y="0"/>
                  <a:pt x="14249" y="3292"/>
                  <a:pt x="11443" y="8166"/>
                </a:cubicBezTo>
                <a:cubicBezTo>
                  <a:pt x="11192" y="8151"/>
                  <a:pt x="10941" y="8135"/>
                  <a:pt x="10675" y="8135"/>
                </a:cubicBezTo>
                <a:cubicBezTo>
                  <a:pt x="4781" y="8135"/>
                  <a:pt x="1" y="12916"/>
                  <a:pt x="1" y="18809"/>
                </a:cubicBezTo>
                <a:cubicBezTo>
                  <a:pt x="1" y="24719"/>
                  <a:pt x="4781" y="29499"/>
                  <a:pt x="10675" y="29499"/>
                </a:cubicBezTo>
                <a:cubicBezTo>
                  <a:pt x="12195" y="29499"/>
                  <a:pt x="13653" y="29170"/>
                  <a:pt x="14970" y="28606"/>
                </a:cubicBezTo>
                <a:cubicBezTo>
                  <a:pt x="16098" y="29578"/>
                  <a:pt x="17384" y="30408"/>
                  <a:pt x="18763" y="31035"/>
                </a:cubicBezTo>
                <a:cubicBezTo>
                  <a:pt x="20017" y="34201"/>
                  <a:pt x="23951" y="36521"/>
                  <a:pt x="28638" y="36521"/>
                </a:cubicBezTo>
                <a:cubicBezTo>
                  <a:pt x="34108" y="36521"/>
                  <a:pt x="38560" y="33355"/>
                  <a:pt x="38889" y="29374"/>
                </a:cubicBezTo>
                <a:cubicBezTo>
                  <a:pt x="39390" y="29452"/>
                  <a:pt x="39892" y="29499"/>
                  <a:pt x="40409" y="29499"/>
                </a:cubicBezTo>
                <a:cubicBezTo>
                  <a:pt x="46303" y="29499"/>
                  <a:pt x="51099" y="24719"/>
                  <a:pt x="51099" y="18809"/>
                </a:cubicBezTo>
                <a:cubicBezTo>
                  <a:pt x="51099" y="12916"/>
                  <a:pt x="46303" y="8135"/>
                  <a:pt x="40409" y="8135"/>
                </a:cubicBezTo>
                <a:cubicBezTo>
                  <a:pt x="40158" y="8135"/>
                  <a:pt x="39892" y="8151"/>
                  <a:pt x="39641" y="8166"/>
                </a:cubicBezTo>
                <a:cubicBezTo>
                  <a:pt x="36835" y="3292"/>
                  <a:pt x="31569" y="0"/>
                  <a:pt x="25550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9;p25"/>
          <p:cNvSpPr txBox="1"/>
          <p:nvPr/>
        </p:nvSpPr>
        <p:spPr>
          <a:xfrm>
            <a:off x="7642539" y="2342900"/>
            <a:ext cx="684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39%</a:t>
            </a:r>
            <a:endParaRPr sz="1600" dirty="0"/>
          </a:p>
        </p:txBody>
      </p:sp>
      <p:sp>
        <p:nvSpPr>
          <p:cNvPr id="2" name="Rectangle 1"/>
          <p:cNvSpPr/>
          <p:nvPr/>
        </p:nvSpPr>
        <p:spPr>
          <a:xfrm>
            <a:off x="5978629" y="4019550"/>
            <a:ext cx="23118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We considered “unsafe” 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all the values over 200</a:t>
            </a:r>
            <a:endParaRPr lang="el-G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91200" y="127635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6">
                    <a:lumMod val="75000"/>
                  </a:schemeClr>
                </a:solidFill>
              </a:rPr>
              <a:t>Percentages of safe and unsafe AQI</a:t>
            </a:r>
            <a:endParaRPr lang="el-GR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-468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b="1" dirty="0" smtClean="0">
                <a:solidFill>
                  <a:schemeClr val="accent5">
                    <a:lumMod val="75000"/>
                  </a:schemeClr>
                </a:solidFill>
                <a:latin typeface="Roboto" charset="0"/>
                <a:ea typeface="Roboto" charset="0"/>
                <a:cs typeface="Roboto"/>
                <a:sym typeface="Roboto"/>
              </a:rPr>
              <a:t>5</a:t>
            </a:r>
            <a:endParaRPr lang="el-GR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Model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052627"/>
              </p:ext>
            </p:extLst>
          </p:nvPr>
        </p:nvGraphicFramePr>
        <p:xfrm>
          <a:off x="3046926" y="1200150"/>
          <a:ext cx="2971800" cy="2133600"/>
        </p:xfrm>
        <a:graphic>
          <a:graphicData uri="http://schemas.openxmlformats.org/drawingml/2006/table">
            <a:tbl>
              <a:tblPr>
                <a:noFill/>
                <a:tableStyleId>{3C6E6673-5636-4B95-B257-E7A1866C2DC2}</a:tableStyleId>
              </a:tblPr>
              <a:tblGrid>
                <a:gridCol w="1485900"/>
                <a:gridCol w="1485900"/>
              </a:tblGrid>
              <a:tr h="10191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600" b="1" dirty="0" smtClean="0">
                          <a:solidFill>
                            <a:schemeClr val="dk1"/>
                          </a:solidFill>
                          <a:latin typeface="Roboto" charset="0"/>
                          <a:ea typeface="Roboto" charset="0"/>
                          <a:cs typeface="Roboto"/>
                          <a:sym typeface="Roboto"/>
                        </a:rPr>
                        <a:t>50%</a:t>
                      </a: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600" b="1" dirty="0" smtClean="0">
                          <a:solidFill>
                            <a:schemeClr val="dk1"/>
                          </a:solidFill>
                          <a:latin typeface="Roboto" charset="0"/>
                          <a:ea typeface="Roboto" charset="0"/>
                          <a:cs typeface="Roboto"/>
                          <a:sym typeface="Roboto"/>
                        </a:rPr>
                        <a:t>13.5%</a:t>
                      </a:r>
                      <a:endParaRPr sz="3600" dirty="0">
                        <a:latin typeface="Roboto" charset="0"/>
                        <a:ea typeface="Roboto" charset="0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</a:tr>
              <a:tr h="11144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600" b="1" dirty="0" smtClean="0">
                          <a:solidFill>
                            <a:schemeClr val="lt1"/>
                          </a:solidFill>
                          <a:latin typeface="Roboto" charset="0"/>
                          <a:ea typeface="Roboto" charset="0"/>
                          <a:cs typeface="Roboto"/>
                          <a:sym typeface="Roboto"/>
                        </a:rPr>
                        <a:t>13.5%</a:t>
                      </a:r>
                      <a:endParaRPr sz="3600" dirty="0">
                        <a:latin typeface="Roboto" charset="0"/>
                        <a:ea typeface="Roboto" charset="0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31AFDD"/>
                        </a:gs>
                        <a:gs pos="100000">
                          <a:srgbClr val="195B7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600" b="1" dirty="0" smtClean="0">
                          <a:solidFill>
                            <a:schemeClr val="lt1"/>
                          </a:solidFill>
                          <a:latin typeface="Roboto" charset="0"/>
                          <a:ea typeface="Roboto" charset="0"/>
                          <a:cs typeface="Roboto"/>
                          <a:sym typeface="Roboto"/>
                        </a:rPr>
                        <a:t>23%</a:t>
                      </a:r>
                      <a:endParaRPr sz="3600" dirty="0">
                        <a:latin typeface="Roboto" charset="0"/>
                        <a:ea typeface="Roboto" charset="0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45BFDE"/>
                        </a:gs>
                        <a:gs pos="100000">
                          <a:srgbClr val="1E6E83"/>
                        </a:gs>
                      </a:gsLst>
                      <a:lin ang="5400012" scaled="0"/>
                    </a:gra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23126" y="127635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 Negative</a:t>
            </a:r>
            <a:endParaRPr lang="el-GR" dirty="0"/>
          </a:p>
        </p:txBody>
      </p:sp>
      <p:sp>
        <p:nvSpPr>
          <p:cNvPr id="27" name="TextBox 26"/>
          <p:cNvSpPr txBox="1"/>
          <p:nvPr/>
        </p:nvSpPr>
        <p:spPr>
          <a:xfrm>
            <a:off x="4646052" y="2266949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True Positive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23126" y="226695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False Negative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35320" y="127337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 Positive</a:t>
            </a:r>
            <a:endParaRPr lang="el-GR" dirty="0"/>
          </a:p>
        </p:txBody>
      </p:sp>
      <p:cxnSp>
        <p:nvCxnSpPr>
          <p:cNvPr id="30" name="Google Shape;323;p24"/>
          <p:cNvCxnSpPr/>
          <p:nvPr/>
        </p:nvCxnSpPr>
        <p:spPr>
          <a:xfrm>
            <a:off x="4570926" y="3486150"/>
            <a:ext cx="0" cy="6096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" name="Rectangle 6"/>
          <p:cNvSpPr/>
          <p:nvPr/>
        </p:nvSpPr>
        <p:spPr>
          <a:xfrm>
            <a:off x="3048000" y="4171950"/>
            <a:ext cx="29589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sz="3200" b="1" dirty="0" smtClean="0">
                <a:solidFill>
                  <a:schemeClr val="accent5">
                    <a:lumMod val="75000"/>
                  </a:schemeClr>
                </a:solidFill>
                <a:latin typeface="Roboto" charset="0"/>
                <a:ea typeface="Roboto" charset="0"/>
                <a:cs typeface="Roboto"/>
                <a:sym typeface="Roboto"/>
              </a:rPr>
              <a:t>73% Accuracy</a:t>
            </a:r>
            <a:endParaRPr lang="en" sz="3200" b="1" dirty="0">
              <a:solidFill>
                <a:schemeClr val="accent5">
                  <a:lumMod val="75000"/>
                </a:schemeClr>
              </a:solidFill>
              <a:latin typeface="Roboto" charset="0"/>
              <a:ea typeface="Roboto" charset="0"/>
              <a:cs typeface="Roboto"/>
              <a:sym typeface="Roboto"/>
            </a:endParaRPr>
          </a:p>
        </p:txBody>
      </p:sp>
      <p:sp>
        <p:nvSpPr>
          <p:cNvPr id="35" name="Google Shape;80;p18"/>
          <p:cNvSpPr/>
          <p:nvPr/>
        </p:nvSpPr>
        <p:spPr>
          <a:xfrm flipH="1">
            <a:off x="7962900" y="1908383"/>
            <a:ext cx="1905000" cy="1300394"/>
          </a:xfrm>
          <a:custGeom>
            <a:avLst/>
            <a:gdLst/>
            <a:ahLst/>
            <a:cxnLst/>
            <a:rect l="l" t="t" r="r" b="b"/>
            <a:pathLst>
              <a:path w="37008" h="33133" extrusionOk="0">
                <a:moveTo>
                  <a:pt x="13749" y="1"/>
                </a:moveTo>
                <a:cubicBezTo>
                  <a:pt x="13098" y="1"/>
                  <a:pt x="12410" y="79"/>
                  <a:pt x="11693" y="264"/>
                </a:cubicBezTo>
                <a:cubicBezTo>
                  <a:pt x="11051" y="436"/>
                  <a:pt x="10361" y="703"/>
                  <a:pt x="9671" y="1063"/>
                </a:cubicBezTo>
                <a:cubicBezTo>
                  <a:pt x="5329" y="3352"/>
                  <a:pt x="5126" y="6972"/>
                  <a:pt x="5314" y="8728"/>
                </a:cubicBezTo>
                <a:cubicBezTo>
                  <a:pt x="5376" y="9339"/>
                  <a:pt x="5502" y="9731"/>
                  <a:pt x="5502" y="9731"/>
                </a:cubicBezTo>
                <a:cubicBezTo>
                  <a:pt x="5502" y="9731"/>
                  <a:pt x="4326" y="10201"/>
                  <a:pt x="3072" y="11283"/>
                </a:cubicBezTo>
                <a:cubicBezTo>
                  <a:pt x="1113" y="12991"/>
                  <a:pt x="0" y="15405"/>
                  <a:pt x="63" y="18023"/>
                </a:cubicBezTo>
                <a:cubicBezTo>
                  <a:pt x="204" y="23430"/>
                  <a:pt x="4499" y="25985"/>
                  <a:pt x="8041" y="26377"/>
                </a:cubicBezTo>
                <a:cubicBezTo>
                  <a:pt x="8410" y="26419"/>
                  <a:pt x="8784" y="26436"/>
                  <a:pt x="9159" y="26436"/>
                </a:cubicBezTo>
                <a:cubicBezTo>
                  <a:pt x="9757" y="26436"/>
                  <a:pt x="10360" y="26394"/>
                  <a:pt x="10957" y="26346"/>
                </a:cubicBezTo>
                <a:lnTo>
                  <a:pt x="10957" y="26346"/>
                </a:lnTo>
                <a:cubicBezTo>
                  <a:pt x="11145" y="28180"/>
                  <a:pt x="10972" y="29982"/>
                  <a:pt x="9797" y="33133"/>
                </a:cubicBezTo>
                <a:cubicBezTo>
                  <a:pt x="10831" y="32992"/>
                  <a:pt x="11772" y="32678"/>
                  <a:pt x="12602" y="32271"/>
                </a:cubicBezTo>
                <a:cubicBezTo>
                  <a:pt x="15831" y="30703"/>
                  <a:pt x="17618" y="27662"/>
                  <a:pt x="18198" y="26534"/>
                </a:cubicBezTo>
                <a:cubicBezTo>
                  <a:pt x="18339" y="26252"/>
                  <a:pt x="18418" y="26095"/>
                  <a:pt x="18418" y="26095"/>
                </a:cubicBezTo>
                <a:cubicBezTo>
                  <a:pt x="18418" y="26095"/>
                  <a:pt x="24358" y="26142"/>
                  <a:pt x="27587" y="26158"/>
                </a:cubicBezTo>
                <a:lnTo>
                  <a:pt x="29452" y="26158"/>
                </a:lnTo>
                <a:cubicBezTo>
                  <a:pt x="30048" y="26158"/>
                  <a:pt x="31427" y="25970"/>
                  <a:pt x="32854" y="25217"/>
                </a:cubicBezTo>
                <a:cubicBezTo>
                  <a:pt x="34374" y="24434"/>
                  <a:pt x="35941" y="23023"/>
                  <a:pt x="36631" y="20562"/>
                </a:cubicBezTo>
                <a:cubicBezTo>
                  <a:pt x="36882" y="19669"/>
                  <a:pt x="37007" y="18634"/>
                  <a:pt x="36976" y="17443"/>
                </a:cubicBezTo>
                <a:cubicBezTo>
                  <a:pt x="36898" y="14183"/>
                  <a:pt x="35691" y="12192"/>
                  <a:pt x="34343" y="10969"/>
                </a:cubicBezTo>
                <a:cubicBezTo>
                  <a:pt x="33386" y="10092"/>
                  <a:pt x="32352" y="9606"/>
                  <a:pt x="31615" y="9355"/>
                </a:cubicBezTo>
                <a:cubicBezTo>
                  <a:pt x="31004" y="9151"/>
                  <a:pt x="30596" y="9088"/>
                  <a:pt x="30596" y="9088"/>
                </a:cubicBezTo>
                <a:cubicBezTo>
                  <a:pt x="30596" y="9088"/>
                  <a:pt x="30659" y="6816"/>
                  <a:pt x="27430" y="4041"/>
                </a:cubicBezTo>
                <a:cubicBezTo>
                  <a:pt x="26161" y="2944"/>
                  <a:pt x="24750" y="2489"/>
                  <a:pt x="23512" y="2348"/>
                </a:cubicBezTo>
                <a:cubicBezTo>
                  <a:pt x="23180" y="2310"/>
                  <a:pt x="22859" y="2294"/>
                  <a:pt x="22557" y="2294"/>
                </a:cubicBezTo>
                <a:cubicBezTo>
                  <a:pt x="21129" y="2294"/>
                  <a:pt x="20095" y="2646"/>
                  <a:pt x="20095" y="2646"/>
                </a:cubicBezTo>
                <a:cubicBezTo>
                  <a:pt x="20095" y="2646"/>
                  <a:pt x="17529" y="1"/>
                  <a:pt x="137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80;p18"/>
          <p:cNvSpPr/>
          <p:nvPr/>
        </p:nvSpPr>
        <p:spPr>
          <a:xfrm>
            <a:off x="-152400" y="3766745"/>
            <a:ext cx="2209800" cy="1395184"/>
          </a:xfrm>
          <a:custGeom>
            <a:avLst/>
            <a:gdLst/>
            <a:ahLst/>
            <a:cxnLst/>
            <a:rect l="l" t="t" r="r" b="b"/>
            <a:pathLst>
              <a:path w="37008" h="33133" extrusionOk="0">
                <a:moveTo>
                  <a:pt x="13749" y="1"/>
                </a:moveTo>
                <a:cubicBezTo>
                  <a:pt x="13098" y="1"/>
                  <a:pt x="12410" y="79"/>
                  <a:pt x="11693" y="264"/>
                </a:cubicBezTo>
                <a:cubicBezTo>
                  <a:pt x="11051" y="436"/>
                  <a:pt x="10361" y="703"/>
                  <a:pt x="9671" y="1063"/>
                </a:cubicBezTo>
                <a:cubicBezTo>
                  <a:pt x="5329" y="3352"/>
                  <a:pt x="5126" y="6972"/>
                  <a:pt x="5314" y="8728"/>
                </a:cubicBezTo>
                <a:cubicBezTo>
                  <a:pt x="5376" y="9339"/>
                  <a:pt x="5502" y="9731"/>
                  <a:pt x="5502" y="9731"/>
                </a:cubicBezTo>
                <a:cubicBezTo>
                  <a:pt x="5502" y="9731"/>
                  <a:pt x="4326" y="10201"/>
                  <a:pt x="3072" y="11283"/>
                </a:cubicBezTo>
                <a:cubicBezTo>
                  <a:pt x="1113" y="12991"/>
                  <a:pt x="0" y="15405"/>
                  <a:pt x="63" y="18023"/>
                </a:cubicBezTo>
                <a:cubicBezTo>
                  <a:pt x="204" y="23430"/>
                  <a:pt x="4499" y="25985"/>
                  <a:pt x="8041" y="26377"/>
                </a:cubicBezTo>
                <a:cubicBezTo>
                  <a:pt x="8410" y="26419"/>
                  <a:pt x="8784" y="26436"/>
                  <a:pt x="9159" y="26436"/>
                </a:cubicBezTo>
                <a:cubicBezTo>
                  <a:pt x="9757" y="26436"/>
                  <a:pt x="10360" y="26394"/>
                  <a:pt x="10957" y="26346"/>
                </a:cubicBezTo>
                <a:lnTo>
                  <a:pt x="10957" y="26346"/>
                </a:lnTo>
                <a:cubicBezTo>
                  <a:pt x="11145" y="28180"/>
                  <a:pt x="10972" y="29982"/>
                  <a:pt x="9797" y="33133"/>
                </a:cubicBezTo>
                <a:cubicBezTo>
                  <a:pt x="10831" y="32992"/>
                  <a:pt x="11772" y="32678"/>
                  <a:pt x="12602" y="32271"/>
                </a:cubicBezTo>
                <a:cubicBezTo>
                  <a:pt x="15831" y="30703"/>
                  <a:pt x="17618" y="27662"/>
                  <a:pt x="18198" y="26534"/>
                </a:cubicBezTo>
                <a:cubicBezTo>
                  <a:pt x="18339" y="26252"/>
                  <a:pt x="18418" y="26095"/>
                  <a:pt x="18418" y="26095"/>
                </a:cubicBezTo>
                <a:cubicBezTo>
                  <a:pt x="18418" y="26095"/>
                  <a:pt x="24358" y="26142"/>
                  <a:pt x="27587" y="26158"/>
                </a:cubicBezTo>
                <a:lnTo>
                  <a:pt x="29452" y="26158"/>
                </a:lnTo>
                <a:cubicBezTo>
                  <a:pt x="30048" y="26158"/>
                  <a:pt x="31427" y="25970"/>
                  <a:pt x="32854" y="25217"/>
                </a:cubicBezTo>
                <a:cubicBezTo>
                  <a:pt x="34374" y="24434"/>
                  <a:pt x="35941" y="23023"/>
                  <a:pt x="36631" y="20562"/>
                </a:cubicBezTo>
                <a:cubicBezTo>
                  <a:pt x="36882" y="19669"/>
                  <a:pt x="37007" y="18634"/>
                  <a:pt x="36976" y="17443"/>
                </a:cubicBezTo>
                <a:cubicBezTo>
                  <a:pt x="36898" y="14183"/>
                  <a:pt x="35691" y="12192"/>
                  <a:pt x="34343" y="10969"/>
                </a:cubicBezTo>
                <a:cubicBezTo>
                  <a:pt x="33386" y="10092"/>
                  <a:pt x="32352" y="9606"/>
                  <a:pt x="31615" y="9355"/>
                </a:cubicBezTo>
                <a:cubicBezTo>
                  <a:pt x="31004" y="9151"/>
                  <a:pt x="30596" y="9088"/>
                  <a:pt x="30596" y="9088"/>
                </a:cubicBezTo>
                <a:cubicBezTo>
                  <a:pt x="30596" y="9088"/>
                  <a:pt x="30659" y="6816"/>
                  <a:pt x="27430" y="4041"/>
                </a:cubicBezTo>
                <a:cubicBezTo>
                  <a:pt x="26161" y="2944"/>
                  <a:pt x="24750" y="2489"/>
                  <a:pt x="23512" y="2348"/>
                </a:cubicBezTo>
                <a:cubicBezTo>
                  <a:pt x="23180" y="2310"/>
                  <a:pt x="22859" y="2294"/>
                  <a:pt x="22557" y="2294"/>
                </a:cubicBezTo>
                <a:cubicBezTo>
                  <a:pt x="21129" y="2294"/>
                  <a:pt x="20095" y="2646"/>
                  <a:pt x="20095" y="2646"/>
                </a:cubicBezTo>
                <a:cubicBezTo>
                  <a:pt x="20095" y="2646"/>
                  <a:pt x="17529" y="1"/>
                  <a:pt x="137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428;p31"/>
          <p:cNvSpPr/>
          <p:nvPr/>
        </p:nvSpPr>
        <p:spPr>
          <a:xfrm>
            <a:off x="6705600" y="4171950"/>
            <a:ext cx="1143000" cy="857614"/>
          </a:xfrm>
          <a:custGeom>
            <a:avLst/>
            <a:gdLst/>
            <a:ahLst/>
            <a:cxnLst/>
            <a:rect l="l" t="t" r="r" b="b"/>
            <a:pathLst>
              <a:path w="36664" h="24918" extrusionOk="0">
                <a:moveTo>
                  <a:pt x="23154" y="1"/>
                </a:moveTo>
                <a:cubicBezTo>
                  <a:pt x="20866" y="1"/>
                  <a:pt x="18776" y="1083"/>
                  <a:pt x="17431" y="2826"/>
                </a:cubicBezTo>
                <a:cubicBezTo>
                  <a:pt x="16490" y="2199"/>
                  <a:pt x="15409" y="1760"/>
                  <a:pt x="14233" y="1604"/>
                </a:cubicBezTo>
                <a:cubicBezTo>
                  <a:pt x="13888" y="1556"/>
                  <a:pt x="13546" y="1533"/>
                  <a:pt x="13208" y="1533"/>
                </a:cubicBezTo>
                <a:cubicBezTo>
                  <a:pt x="9949" y="1533"/>
                  <a:pt x="7078" y="3663"/>
                  <a:pt x="6098" y="6745"/>
                </a:cubicBezTo>
                <a:cubicBezTo>
                  <a:pt x="3245" y="7622"/>
                  <a:pt x="1004" y="10068"/>
                  <a:pt x="581" y="13234"/>
                </a:cubicBezTo>
                <a:cubicBezTo>
                  <a:pt x="1" y="17529"/>
                  <a:pt x="3026" y="21494"/>
                  <a:pt x="7336" y="22074"/>
                </a:cubicBezTo>
                <a:cubicBezTo>
                  <a:pt x="7688" y="22124"/>
                  <a:pt x="8037" y="22147"/>
                  <a:pt x="8381" y="22147"/>
                </a:cubicBezTo>
                <a:cubicBezTo>
                  <a:pt x="9236" y="22147"/>
                  <a:pt x="10066" y="22002"/>
                  <a:pt x="10847" y="21745"/>
                </a:cubicBezTo>
                <a:cubicBezTo>
                  <a:pt x="12023" y="23391"/>
                  <a:pt x="13857" y="24551"/>
                  <a:pt x="16020" y="24849"/>
                </a:cubicBezTo>
                <a:cubicBezTo>
                  <a:pt x="16362" y="24895"/>
                  <a:pt x="16703" y="24917"/>
                  <a:pt x="17039" y="24917"/>
                </a:cubicBezTo>
                <a:cubicBezTo>
                  <a:pt x="19675" y="24917"/>
                  <a:pt x="22075" y="23541"/>
                  <a:pt x="23465" y="21400"/>
                </a:cubicBezTo>
                <a:cubicBezTo>
                  <a:pt x="24563" y="22811"/>
                  <a:pt x="26208" y="23814"/>
                  <a:pt x="28121" y="24065"/>
                </a:cubicBezTo>
                <a:cubicBezTo>
                  <a:pt x="28440" y="24107"/>
                  <a:pt x="28757" y="24128"/>
                  <a:pt x="29071" y="24128"/>
                </a:cubicBezTo>
                <a:cubicBezTo>
                  <a:pt x="32590" y="24128"/>
                  <a:pt x="35657" y="21534"/>
                  <a:pt x="36146" y="17936"/>
                </a:cubicBezTo>
                <a:cubicBezTo>
                  <a:pt x="36663" y="14033"/>
                  <a:pt x="33920" y="10444"/>
                  <a:pt x="30017" y="9927"/>
                </a:cubicBezTo>
                <a:cubicBezTo>
                  <a:pt x="29986" y="9911"/>
                  <a:pt x="29970" y="9911"/>
                  <a:pt x="29939" y="9911"/>
                </a:cubicBezTo>
                <a:cubicBezTo>
                  <a:pt x="30143" y="9378"/>
                  <a:pt x="30299" y="8829"/>
                  <a:pt x="30378" y="8234"/>
                </a:cubicBezTo>
                <a:cubicBezTo>
                  <a:pt x="30911" y="4252"/>
                  <a:pt x="28121" y="600"/>
                  <a:pt x="24139" y="67"/>
                </a:cubicBezTo>
                <a:cubicBezTo>
                  <a:pt x="23808" y="23"/>
                  <a:pt x="23479" y="1"/>
                  <a:pt x="23154" y="1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428;p31"/>
          <p:cNvSpPr/>
          <p:nvPr/>
        </p:nvSpPr>
        <p:spPr>
          <a:xfrm>
            <a:off x="-609600" y="266336"/>
            <a:ext cx="1784767" cy="1314814"/>
          </a:xfrm>
          <a:custGeom>
            <a:avLst/>
            <a:gdLst/>
            <a:ahLst/>
            <a:cxnLst/>
            <a:rect l="l" t="t" r="r" b="b"/>
            <a:pathLst>
              <a:path w="36664" h="24918" extrusionOk="0">
                <a:moveTo>
                  <a:pt x="23154" y="1"/>
                </a:moveTo>
                <a:cubicBezTo>
                  <a:pt x="20866" y="1"/>
                  <a:pt x="18776" y="1083"/>
                  <a:pt x="17431" y="2826"/>
                </a:cubicBezTo>
                <a:cubicBezTo>
                  <a:pt x="16490" y="2199"/>
                  <a:pt x="15409" y="1760"/>
                  <a:pt x="14233" y="1604"/>
                </a:cubicBezTo>
                <a:cubicBezTo>
                  <a:pt x="13888" y="1556"/>
                  <a:pt x="13546" y="1533"/>
                  <a:pt x="13208" y="1533"/>
                </a:cubicBezTo>
                <a:cubicBezTo>
                  <a:pt x="9949" y="1533"/>
                  <a:pt x="7078" y="3663"/>
                  <a:pt x="6098" y="6745"/>
                </a:cubicBezTo>
                <a:cubicBezTo>
                  <a:pt x="3245" y="7622"/>
                  <a:pt x="1004" y="10068"/>
                  <a:pt x="581" y="13234"/>
                </a:cubicBezTo>
                <a:cubicBezTo>
                  <a:pt x="1" y="17529"/>
                  <a:pt x="3026" y="21494"/>
                  <a:pt x="7336" y="22074"/>
                </a:cubicBezTo>
                <a:cubicBezTo>
                  <a:pt x="7688" y="22124"/>
                  <a:pt x="8037" y="22147"/>
                  <a:pt x="8381" y="22147"/>
                </a:cubicBezTo>
                <a:cubicBezTo>
                  <a:pt x="9236" y="22147"/>
                  <a:pt x="10066" y="22002"/>
                  <a:pt x="10847" y="21745"/>
                </a:cubicBezTo>
                <a:cubicBezTo>
                  <a:pt x="12023" y="23391"/>
                  <a:pt x="13857" y="24551"/>
                  <a:pt x="16020" y="24849"/>
                </a:cubicBezTo>
                <a:cubicBezTo>
                  <a:pt x="16362" y="24895"/>
                  <a:pt x="16703" y="24917"/>
                  <a:pt x="17039" y="24917"/>
                </a:cubicBezTo>
                <a:cubicBezTo>
                  <a:pt x="19675" y="24917"/>
                  <a:pt x="22075" y="23541"/>
                  <a:pt x="23465" y="21400"/>
                </a:cubicBezTo>
                <a:cubicBezTo>
                  <a:pt x="24563" y="22811"/>
                  <a:pt x="26208" y="23814"/>
                  <a:pt x="28121" y="24065"/>
                </a:cubicBezTo>
                <a:cubicBezTo>
                  <a:pt x="28440" y="24107"/>
                  <a:pt x="28757" y="24128"/>
                  <a:pt x="29071" y="24128"/>
                </a:cubicBezTo>
                <a:cubicBezTo>
                  <a:pt x="32590" y="24128"/>
                  <a:pt x="35657" y="21534"/>
                  <a:pt x="36146" y="17936"/>
                </a:cubicBezTo>
                <a:cubicBezTo>
                  <a:pt x="36663" y="14033"/>
                  <a:pt x="33920" y="10444"/>
                  <a:pt x="30017" y="9927"/>
                </a:cubicBezTo>
                <a:cubicBezTo>
                  <a:pt x="29986" y="9911"/>
                  <a:pt x="29970" y="9911"/>
                  <a:pt x="29939" y="9911"/>
                </a:cubicBezTo>
                <a:cubicBezTo>
                  <a:pt x="30143" y="9378"/>
                  <a:pt x="30299" y="8829"/>
                  <a:pt x="30378" y="8234"/>
                </a:cubicBezTo>
                <a:cubicBezTo>
                  <a:pt x="30911" y="4252"/>
                  <a:pt x="28121" y="600"/>
                  <a:pt x="24139" y="67"/>
                </a:cubicBezTo>
                <a:cubicBezTo>
                  <a:pt x="23808" y="23"/>
                  <a:pt x="23479" y="1"/>
                  <a:pt x="23154" y="1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Rectangle 38"/>
          <p:cNvSpPr/>
          <p:nvPr/>
        </p:nvSpPr>
        <p:spPr>
          <a:xfrm>
            <a:off x="0" y="-468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b="1" dirty="0" smtClean="0">
                <a:solidFill>
                  <a:schemeClr val="accent5">
                    <a:lumMod val="75000"/>
                  </a:schemeClr>
                </a:solidFill>
                <a:latin typeface="Roboto" charset="0"/>
                <a:ea typeface="Roboto" charset="0"/>
                <a:cs typeface="Roboto"/>
                <a:sym typeface="Roboto"/>
              </a:rPr>
              <a:t>6</a:t>
            </a:r>
            <a:endParaRPr lang="el-GR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6">
                    <a:lumMod val="75000"/>
                  </a:schemeClr>
                </a:solidFill>
              </a:rPr>
              <a:t>Other Metrics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1916313" y="1477250"/>
            <a:ext cx="1363325" cy="1483250"/>
          </a:xfrm>
          <a:custGeom>
            <a:avLst/>
            <a:gdLst/>
            <a:ahLst/>
            <a:cxnLst/>
            <a:rect l="l" t="t" r="r" b="b"/>
            <a:pathLst>
              <a:path w="54533" h="59330" extrusionOk="0">
                <a:moveTo>
                  <a:pt x="43479" y="0"/>
                </a:moveTo>
                <a:cubicBezTo>
                  <a:pt x="42162" y="0"/>
                  <a:pt x="38405" y="644"/>
                  <a:pt x="34344" y="7204"/>
                </a:cubicBezTo>
                <a:lnTo>
                  <a:pt x="1" y="58240"/>
                </a:lnTo>
                <a:lnTo>
                  <a:pt x="2219" y="59329"/>
                </a:lnTo>
                <a:lnTo>
                  <a:pt x="36602" y="8252"/>
                </a:lnTo>
                <a:cubicBezTo>
                  <a:pt x="40244" y="2351"/>
                  <a:pt x="43175" y="2190"/>
                  <a:pt x="43497" y="2190"/>
                </a:cubicBezTo>
                <a:lnTo>
                  <a:pt x="43645" y="2217"/>
                </a:lnTo>
                <a:lnTo>
                  <a:pt x="43699" y="2204"/>
                </a:lnTo>
                <a:lnTo>
                  <a:pt x="54533" y="2204"/>
                </a:lnTo>
                <a:lnTo>
                  <a:pt x="54533" y="13"/>
                </a:lnTo>
                <a:lnTo>
                  <a:pt x="43779" y="13"/>
                </a:lnTo>
                <a:cubicBezTo>
                  <a:pt x="43701" y="6"/>
                  <a:pt x="43601" y="0"/>
                  <a:pt x="434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1513425" y="3149225"/>
            <a:ext cx="2062950" cy="1024725"/>
          </a:xfrm>
          <a:custGeom>
            <a:avLst/>
            <a:gdLst/>
            <a:ahLst/>
            <a:cxnLst/>
            <a:rect l="l" t="t" r="r" b="b"/>
            <a:pathLst>
              <a:path w="82518" h="46925" extrusionOk="0">
                <a:moveTo>
                  <a:pt x="2219" y="0"/>
                </a:moveTo>
                <a:lnTo>
                  <a:pt x="1" y="1089"/>
                </a:lnTo>
                <a:lnTo>
                  <a:pt x="27529" y="41493"/>
                </a:lnTo>
                <a:cubicBezTo>
                  <a:pt x="30917" y="46678"/>
                  <a:pt x="36756" y="46925"/>
                  <a:pt x="37721" y="46925"/>
                </a:cubicBezTo>
                <a:cubicBezTo>
                  <a:pt x="37767" y="46925"/>
                  <a:pt x="37802" y="46924"/>
                  <a:pt x="37825" y="46924"/>
                </a:cubicBezTo>
                <a:lnTo>
                  <a:pt x="82517" y="46924"/>
                </a:lnTo>
                <a:lnTo>
                  <a:pt x="82517" y="44733"/>
                </a:lnTo>
                <a:lnTo>
                  <a:pt x="37771" y="44733"/>
                </a:lnTo>
                <a:cubicBezTo>
                  <a:pt x="37767" y="44733"/>
                  <a:pt x="37762" y="44733"/>
                  <a:pt x="37755" y="44733"/>
                </a:cubicBezTo>
                <a:cubicBezTo>
                  <a:pt x="37390" y="44733"/>
                  <a:pt x="32558" y="44694"/>
                  <a:pt x="29760" y="40405"/>
                </a:cubicBezTo>
                <a:lnTo>
                  <a:pt x="221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3275686" y="1111125"/>
            <a:ext cx="836400" cy="824000"/>
          </a:xfrm>
          <a:custGeom>
            <a:avLst/>
            <a:gdLst/>
            <a:ahLst/>
            <a:cxnLst/>
            <a:rect l="l" t="t" r="r" b="b"/>
            <a:pathLst>
              <a:path w="33456" h="32960" extrusionOk="0">
                <a:moveTo>
                  <a:pt x="16721" y="1"/>
                </a:moveTo>
                <a:cubicBezTo>
                  <a:pt x="7487" y="1"/>
                  <a:pt x="0" y="7380"/>
                  <a:pt x="0" y="16480"/>
                </a:cubicBezTo>
                <a:cubicBezTo>
                  <a:pt x="0" y="25580"/>
                  <a:pt x="7487" y="32959"/>
                  <a:pt x="16721" y="32959"/>
                </a:cubicBezTo>
                <a:cubicBezTo>
                  <a:pt x="25969" y="32959"/>
                  <a:pt x="33456" y="25580"/>
                  <a:pt x="33456" y="16480"/>
                </a:cubicBezTo>
                <a:cubicBezTo>
                  <a:pt x="33456" y="7380"/>
                  <a:pt x="25969" y="1"/>
                  <a:pt x="1672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1098750" y="2401650"/>
            <a:ext cx="3120775" cy="559525"/>
          </a:xfrm>
          <a:custGeom>
            <a:avLst/>
            <a:gdLst/>
            <a:ahLst/>
            <a:cxnLst/>
            <a:rect l="l" t="t" r="r" b="b"/>
            <a:pathLst>
              <a:path w="124831" h="22381" extrusionOk="0">
                <a:moveTo>
                  <a:pt x="111053" y="0"/>
                </a:moveTo>
                <a:cubicBezTo>
                  <a:pt x="110878" y="0"/>
                  <a:pt x="106523" y="14"/>
                  <a:pt x="104077" y="3643"/>
                </a:cubicBezTo>
                <a:lnTo>
                  <a:pt x="94977" y="17232"/>
                </a:lnTo>
                <a:lnTo>
                  <a:pt x="94950" y="17326"/>
                </a:lnTo>
                <a:cubicBezTo>
                  <a:pt x="94896" y="17434"/>
                  <a:pt x="93579" y="20350"/>
                  <a:pt x="87651" y="20431"/>
                </a:cubicBezTo>
                <a:lnTo>
                  <a:pt x="0" y="20431"/>
                </a:lnTo>
                <a:lnTo>
                  <a:pt x="0" y="22380"/>
                </a:lnTo>
                <a:lnTo>
                  <a:pt x="87665" y="22380"/>
                </a:lnTo>
                <a:cubicBezTo>
                  <a:pt x="94708" y="22273"/>
                  <a:pt x="96738" y="18737"/>
                  <a:pt x="97060" y="18065"/>
                </a:cubicBezTo>
                <a:lnTo>
                  <a:pt x="106053" y="4611"/>
                </a:lnTo>
                <a:cubicBezTo>
                  <a:pt x="107827" y="1990"/>
                  <a:pt x="110918" y="1949"/>
                  <a:pt x="111053" y="1949"/>
                </a:cubicBezTo>
                <a:lnTo>
                  <a:pt x="124830" y="1949"/>
                </a:lnTo>
                <a:lnTo>
                  <a:pt x="12483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1070900" y="3149225"/>
            <a:ext cx="3814185" cy="54450"/>
          </a:xfrm>
          <a:custGeom>
            <a:avLst/>
            <a:gdLst/>
            <a:ahLst/>
            <a:cxnLst/>
            <a:rect l="l" t="t" r="r" b="b"/>
            <a:pathLst>
              <a:path w="179766" h="2178" extrusionOk="0">
                <a:moveTo>
                  <a:pt x="0" y="0"/>
                </a:moveTo>
                <a:lnTo>
                  <a:pt x="0" y="2178"/>
                </a:lnTo>
                <a:lnTo>
                  <a:pt x="179765" y="2178"/>
                </a:lnTo>
                <a:lnTo>
                  <a:pt x="17976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3152638" y="3694525"/>
            <a:ext cx="836400" cy="823650"/>
          </a:xfrm>
          <a:custGeom>
            <a:avLst/>
            <a:gdLst/>
            <a:ahLst/>
            <a:cxnLst/>
            <a:rect l="l" t="t" r="r" b="b"/>
            <a:pathLst>
              <a:path w="33456" h="32946" extrusionOk="0">
                <a:moveTo>
                  <a:pt x="16721" y="1"/>
                </a:moveTo>
                <a:cubicBezTo>
                  <a:pt x="7487" y="1"/>
                  <a:pt x="0" y="7367"/>
                  <a:pt x="0" y="16466"/>
                </a:cubicBezTo>
                <a:cubicBezTo>
                  <a:pt x="0" y="25580"/>
                  <a:pt x="7487" y="32946"/>
                  <a:pt x="16721" y="32946"/>
                </a:cubicBezTo>
                <a:cubicBezTo>
                  <a:pt x="25969" y="32946"/>
                  <a:pt x="33456" y="25580"/>
                  <a:pt x="33456" y="16466"/>
                </a:cubicBezTo>
                <a:cubicBezTo>
                  <a:pt x="33456" y="7367"/>
                  <a:pt x="25969" y="1"/>
                  <a:pt x="1672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3989050" y="1996884"/>
            <a:ext cx="836422" cy="823917"/>
          </a:xfrm>
          <a:custGeom>
            <a:avLst/>
            <a:gdLst/>
            <a:ahLst/>
            <a:cxnLst/>
            <a:rect l="l" t="t" r="r" b="b"/>
            <a:pathLst>
              <a:path w="25082" h="24707" extrusionOk="0">
                <a:moveTo>
                  <a:pt x="12541" y="1"/>
                </a:moveTo>
                <a:cubicBezTo>
                  <a:pt x="5619" y="1"/>
                  <a:pt x="0" y="5525"/>
                  <a:pt x="0" y="12353"/>
                </a:cubicBezTo>
                <a:cubicBezTo>
                  <a:pt x="0" y="19182"/>
                  <a:pt x="5619" y="24706"/>
                  <a:pt x="12541" y="24706"/>
                </a:cubicBezTo>
                <a:cubicBezTo>
                  <a:pt x="19463" y="24706"/>
                  <a:pt x="25082" y="19182"/>
                  <a:pt x="25082" y="12353"/>
                </a:cubicBezTo>
                <a:cubicBezTo>
                  <a:pt x="25082" y="5525"/>
                  <a:pt x="19463" y="1"/>
                  <a:pt x="1254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0" y="1277294"/>
            <a:ext cx="1797537" cy="3401341"/>
          </a:xfrm>
          <a:custGeom>
            <a:avLst/>
            <a:gdLst/>
            <a:ahLst/>
            <a:cxnLst/>
            <a:rect l="l" t="t" r="r" b="b"/>
            <a:pathLst>
              <a:path w="57489" h="108782" extrusionOk="0">
                <a:moveTo>
                  <a:pt x="15176" y="1"/>
                </a:moveTo>
                <a:cubicBezTo>
                  <a:pt x="6788" y="1"/>
                  <a:pt x="0" y="7098"/>
                  <a:pt x="0" y="15862"/>
                </a:cubicBezTo>
                <a:lnTo>
                  <a:pt x="0" y="92907"/>
                </a:lnTo>
                <a:cubicBezTo>
                  <a:pt x="0" y="101671"/>
                  <a:pt x="6788" y="108781"/>
                  <a:pt x="15176" y="108781"/>
                </a:cubicBezTo>
                <a:cubicBezTo>
                  <a:pt x="23563" y="108781"/>
                  <a:pt x="30351" y="101671"/>
                  <a:pt x="30351" y="92907"/>
                </a:cubicBezTo>
                <a:cubicBezTo>
                  <a:pt x="30351" y="92141"/>
                  <a:pt x="30297" y="91388"/>
                  <a:pt x="30190" y="90649"/>
                </a:cubicBezTo>
                <a:cubicBezTo>
                  <a:pt x="33147" y="89628"/>
                  <a:pt x="35687" y="87692"/>
                  <a:pt x="37529" y="85165"/>
                </a:cubicBezTo>
                <a:cubicBezTo>
                  <a:pt x="38711" y="85447"/>
                  <a:pt x="39948" y="85609"/>
                  <a:pt x="41211" y="85609"/>
                </a:cubicBezTo>
                <a:cubicBezTo>
                  <a:pt x="50204" y="85609"/>
                  <a:pt x="57489" y="77987"/>
                  <a:pt x="57489" y="68605"/>
                </a:cubicBezTo>
                <a:cubicBezTo>
                  <a:pt x="57489" y="62248"/>
                  <a:pt x="54142" y="56710"/>
                  <a:pt x="49182" y="53793"/>
                </a:cubicBezTo>
                <a:cubicBezTo>
                  <a:pt x="49223" y="53296"/>
                  <a:pt x="49249" y="52785"/>
                  <a:pt x="49249" y="52274"/>
                </a:cubicBezTo>
                <a:cubicBezTo>
                  <a:pt x="49249" y="45083"/>
                  <a:pt x="44679" y="39021"/>
                  <a:pt x="38416" y="37072"/>
                </a:cubicBezTo>
                <a:cubicBezTo>
                  <a:pt x="39773" y="35083"/>
                  <a:pt x="40566" y="32690"/>
                  <a:pt x="40566" y="30109"/>
                </a:cubicBezTo>
                <a:cubicBezTo>
                  <a:pt x="40566" y="23967"/>
                  <a:pt x="36077" y="18872"/>
                  <a:pt x="30203" y="17932"/>
                </a:cubicBezTo>
                <a:cubicBezTo>
                  <a:pt x="30297" y="17260"/>
                  <a:pt x="30351" y="16561"/>
                  <a:pt x="30351" y="15862"/>
                </a:cubicBezTo>
                <a:cubicBezTo>
                  <a:pt x="30351" y="7098"/>
                  <a:pt x="23563" y="1"/>
                  <a:pt x="15176" y="1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4885075" y="2764548"/>
            <a:ext cx="836465" cy="823804"/>
          </a:xfrm>
          <a:custGeom>
            <a:avLst/>
            <a:gdLst/>
            <a:ahLst/>
            <a:cxnLst/>
            <a:rect l="l" t="t" r="r" b="b"/>
            <a:pathLst>
              <a:path w="31978" h="31494" extrusionOk="0">
                <a:moveTo>
                  <a:pt x="15982" y="1"/>
                </a:moveTo>
                <a:cubicBezTo>
                  <a:pt x="7164" y="1"/>
                  <a:pt x="0" y="7044"/>
                  <a:pt x="0" y="15741"/>
                </a:cubicBezTo>
                <a:cubicBezTo>
                  <a:pt x="0" y="24437"/>
                  <a:pt x="7164" y="31494"/>
                  <a:pt x="15982" y="31494"/>
                </a:cubicBezTo>
                <a:cubicBezTo>
                  <a:pt x="24813" y="31494"/>
                  <a:pt x="31977" y="24437"/>
                  <a:pt x="31977" y="15741"/>
                </a:cubicBezTo>
                <a:cubicBezTo>
                  <a:pt x="31977" y="7044"/>
                  <a:pt x="24813" y="1"/>
                  <a:pt x="1598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1" name="Google Shape;271;p23"/>
              <p:cNvSpPr txBox="1"/>
              <p:nvPr/>
            </p:nvSpPr>
            <p:spPr>
              <a:xfrm flipH="1">
                <a:off x="6087100" y="1114800"/>
                <a:ext cx="1761500" cy="7713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Roboto"/>
                              <a:cs typeface="Roboto"/>
                              <a:sym typeface="Roboto"/>
                            </a:rPr>
                          </m:ctrlPr>
                        </m:fPr>
                        <m:num>
                          <m:r>
                            <a:rPr lang="en-US" sz="2000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Roboto"/>
                              <a:cs typeface="Roboto"/>
                              <a:sym typeface="Roboto"/>
                            </a:rPr>
                            <m:t>𝑻𝑷</m:t>
                          </m:r>
                        </m:num>
                        <m:den>
                          <m:r>
                            <a:rPr lang="en-US" sz="2000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Roboto"/>
                              <a:cs typeface="Roboto"/>
                              <a:sym typeface="Roboto"/>
                            </a:rPr>
                            <m:t>𝑻𝑷</m:t>
                          </m:r>
                          <m:r>
                            <a:rPr lang="en-US" sz="2000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Roboto"/>
                              <a:cs typeface="Roboto"/>
                              <a:sym typeface="Roboto"/>
                            </a:rPr>
                            <m:t>+</m:t>
                          </m:r>
                          <m:r>
                            <a:rPr lang="en-US" sz="2000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Roboto"/>
                              <a:cs typeface="Roboto"/>
                              <a:sym typeface="Roboto"/>
                            </a:rPr>
                            <m:t>𝑻𝑵</m:t>
                          </m:r>
                        </m:den>
                      </m:f>
                    </m:oMath>
                  </m:oMathPara>
                </a14:m>
                <a:endParaRPr sz="2000" b="1" dirty="0">
                  <a:solidFill>
                    <a:schemeClr val="accent6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mc:Choice>
        <mc:Fallback>
          <p:sp>
            <p:nvSpPr>
              <p:cNvPr id="271" name="Google Shape;271;p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087100" y="1114800"/>
                <a:ext cx="1761500" cy="771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Google Shape;272;p23"/>
              <p:cNvSpPr txBox="1"/>
              <p:nvPr/>
            </p:nvSpPr>
            <p:spPr>
              <a:xfrm flipH="1">
                <a:off x="6087100" y="2923233"/>
                <a:ext cx="1761500" cy="7713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/>
                          <a:ea typeface="Roboto"/>
                          <a:cs typeface="Roboto"/>
                          <a:sym typeface="Roboto"/>
                        </a:rPr>
                        <m:t>𝑴𝒆𝒂𝒏</m:t>
                      </m:r>
                      <m:r>
                        <a:rPr lang="en-US" b="1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/>
                          <a:ea typeface="Roboto"/>
                          <a:cs typeface="Roboto"/>
                          <a:sym typeface="Roboto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/>
                          <a:ea typeface="Roboto"/>
                          <a:cs typeface="Roboto"/>
                          <a:sym typeface="Roboto"/>
                        </a:rPr>
                        <m:t>𝒐𝒇</m:t>
                      </m:r>
                      <m:r>
                        <a:rPr lang="en-US" b="1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/>
                          <a:ea typeface="Roboto"/>
                          <a:cs typeface="Roboto"/>
                          <a:sym typeface="Roboto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/>
                          <a:ea typeface="Roboto"/>
                          <a:cs typeface="Roboto"/>
                          <a:sym typeface="Roboto"/>
                        </a:rPr>
                        <m:t>𝑷𝒓𝒆𝒄𝒊𝒔𝒊𝒐𝒏</m:t>
                      </m:r>
                      <m:r>
                        <a:rPr lang="en-US" b="1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/>
                          <a:ea typeface="Roboto"/>
                          <a:cs typeface="Roboto"/>
                          <a:sym typeface="Roboto"/>
                        </a:rPr>
                        <m:t> </m:t>
                      </m:r>
                    </m:oMath>
                  </m:oMathPara>
                </a14:m>
                <a:endParaRPr lang="en-US" b="1" i="1" dirty="0" smtClean="0">
                  <a:solidFill>
                    <a:schemeClr val="accent3">
                      <a:lumMod val="75000"/>
                    </a:schemeClr>
                  </a:solidFill>
                  <a:latin typeface="Cambria Math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/>
                          <a:ea typeface="Roboto"/>
                          <a:cs typeface="Roboto"/>
                          <a:sym typeface="Roboto"/>
                        </a:rPr>
                        <m:t>𝒂𝒏𝒅</m:t>
                      </m:r>
                      <m:r>
                        <a:rPr lang="en-US" b="1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/>
                          <a:ea typeface="Roboto"/>
                          <a:cs typeface="Roboto"/>
                          <a:sym typeface="Roboto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/>
                          <a:ea typeface="Roboto"/>
                          <a:cs typeface="Roboto"/>
                          <a:sym typeface="Roboto"/>
                        </a:rPr>
                        <m:t>𝑹𝒆𝒄𝒂𝒍𝒍</m:t>
                      </m:r>
                    </m:oMath>
                  </m:oMathPara>
                </a14:m>
                <a:endParaRPr sz="2400" b="1" dirty="0">
                  <a:solidFill>
                    <a:schemeClr val="accent3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mc:Choice>
        <mc:Fallback>
          <p:sp>
            <p:nvSpPr>
              <p:cNvPr id="272" name="Google Shape;272;p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087100" y="2923233"/>
                <a:ext cx="1761500" cy="771300"/>
              </a:xfrm>
              <a:prstGeom prst="rect">
                <a:avLst/>
              </a:prstGeom>
              <a:blipFill rotWithShape="1">
                <a:blip r:embed="rId4"/>
                <a:stretch>
                  <a:fillRect l="-1384" r="-44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3" name="Google Shape;273;p23"/>
              <p:cNvSpPr txBox="1"/>
              <p:nvPr/>
            </p:nvSpPr>
            <p:spPr>
              <a:xfrm flipH="1">
                <a:off x="6083219" y="3827450"/>
                <a:ext cx="1765381" cy="7713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  <a:ea typeface="Roboto"/>
                          <a:cs typeface="Roboto"/>
                          <a:sym typeface="Roboto"/>
                        </a:rPr>
                        <m:t>𝑷𝒓𝒆𝒅𝒊𝒄𝒕𝒊𝒐𝒏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  <a:ea typeface="Roboto"/>
                          <a:cs typeface="Roboto"/>
                          <a:sym typeface="Roboto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  <a:ea typeface="Roboto"/>
                          <a:cs typeface="Roboto"/>
                          <a:sym typeface="Roboto"/>
                        </a:rPr>
                        <m:t>𝒘𝒊𝒕𝒉𝒐𝒖𝒕</m:t>
                      </m:r>
                    </m:oMath>
                  </m:oMathPara>
                </a14:m>
                <a:endParaRPr lang="en-US" b="1" dirty="0" smtClean="0">
                  <a:solidFill>
                    <a:schemeClr val="accent2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  <a:ea typeface="Roboto"/>
                          <a:cs typeface="Roboto"/>
                          <a:sym typeface="Roboto"/>
                        </a:rPr>
                        <m:t>𝒅𝒊𝒔𝒄𝒓𝒊𝒎𝒊𝒏𝒂𝒕𝒊𝒐𝒏</m:t>
                      </m:r>
                    </m:oMath>
                  </m:oMathPara>
                </a14:m>
                <a:endParaRPr b="1" dirty="0">
                  <a:solidFill>
                    <a:schemeClr val="accent2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mc:Choice>
        <mc:Fallback>
          <p:sp>
            <p:nvSpPr>
              <p:cNvPr id="273" name="Google Shape;273;p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083219" y="3827450"/>
                <a:ext cx="1765381" cy="771300"/>
              </a:xfrm>
              <a:prstGeom prst="rect">
                <a:avLst/>
              </a:prstGeom>
              <a:blipFill rotWithShape="1">
                <a:blip r:embed="rId5"/>
                <a:stretch>
                  <a:fillRect l="-2414" r="-44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Google Shape;274;p23"/>
              <p:cNvSpPr txBox="1"/>
              <p:nvPr/>
            </p:nvSpPr>
            <p:spPr>
              <a:xfrm flipH="1">
                <a:off x="6087100" y="2019017"/>
                <a:ext cx="1761500" cy="7713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1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  <a:ea typeface="Roboto"/>
                              <a:cs typeface="Roboto"/>
                              <a:sym typeface="Roboto"/>
                            </a:rPr>
                          </m:ctrlPr>
                        </m:fPr>
                        <m:num>
                          <m:r>
                            <a:rPr lang="en-US" sz="1800" b="1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  <a:ea typeface="Roboto"/>
                              <a:cs typeface="Roboto"/>
                              <a:sym typeface="Roboto"/>
                            </a:rPr>
                            <m:t>𝑻𝑷</m:t>
                          </m:r>
                        </m:num>
                        <m:den>
                          <m:r>
                            <a:rPr lang="en-US" sz="1800" b="1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  <a:ea typeface="Roboto"/>
                              <a:cs typeface="Roboto"/>
                              <a:sym typeface="Roboto"/>
                            </a:rPr>
                            <m:t>𝑻𝑷</m:t>
                          </m:r>
                          <m:r>
                            <a:rPr lang="en-US" sz="1800" b="1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  <a:ea typeface="Roboto"/>
                              <a:cs typeface="Roboto"/>
                              <a:sym typeface="Roboto"/>
                            </a:rPr>
                            <m:t>+</m:t>
                          </m:r>
                          <m:r>
                            <a:rPr lang="en-US" sz="1800" b="1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  <a:ea typeface="Roboto"/>
                              <a:cs typeface="Roboto"/>
                              <a:sym typeface="Roboto"/>
                            </a:rPr>
                            <m:t>𝑭𝑷</m:t>
                          </m:r>
                        </m:den>
                      </m:f>
                    </m:oMath>
                  </m:oMathPara>
                </a14:m>
                <a:endParaRPr sz="1800" b="1" dirty="0">
                  <a:solidFill>
                    <a:schemeClr val="accent4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mc:Choice>
        <mc:Fallback>
          <p:sp>
            <p:nvSpPr>
              <p:cNvPr id="274" name="Google Shape;274;p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087100" y="2019017"/>
                <a:ext cx="1761500" cy="7713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Google Shape;275;p23"/>
          <p:cNvSpPr/>
          <p:nvPr/>
        </p:nvSpPr>
        <p:spPr>
          <a:xfrm>
            <a:off x="7848600" y="1111113"/>
            <a:ext cx="838200" cy="771300"/>
          </a:xfrm>
          <a:prstGeom prst="flowChartDelay">
            <a:avLst/>
          </a:pr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63%</a:t>
            </a:r>
            <a:endParaRPr dirty="0"/>
          </a:p>
        </p:txBody>
      </p:sp>
      <p:sp>
        <p:nvSpPr>
          <p:cNvPr id="276" name="Google Shape;276;p23"/>
          <p:cNvSpPr/>
          <p:nvPr/>
        </p:nvSpPr>
        <p:spPr>
          <a:xfrm>
            <a:off x="7848600" y="2019038"/>
            <a:ext cx="838200" cy="771300"/>
          </a:xfrm>
          <a:prstGeom prst="flowChartDelay">
            <a:avLst/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63%</a:t>
            </a:r>
            <a:endParaRPr dirty="0"/>
          </a:p>
        </p:txBody>
      </p:sp>
      <p:sp>
        <p:nvSpPr>
          <p:cNvPr id="277" name="Google Shape;277;p23"/>
          <p:cNvSpPr/>
          <p:nvPr/>
        </p:nvSpPr>
        <p:spPr>
          <a:xfrm>
            <a:off x="7848600" y="2923225"/>
            <a:ext cx="838200" cy="771300"/>
          </a:xfrm>
          <a:prstGeom prst="flowChartDelay">
            <a:avLst/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63%</a:t>
            </a:r>
            <a:endParaRPr dirty="0"/>
          </a:p>
        </p:txBody>
      </p:sp>
      <p:sp>
        <p:nvSpPr>
          <p:cNvPr id="278" name="Google Shape;278;p23"/>
          <p:cNvSpPr/>
          <p:nvPr/>
        </p:nvSpPr>
        <p:spPr>
          <a:xfrm>
            <a:off x="7848600" y="3827400"/>
            <a:ext cx="838200" cy="771300"/>
          </a:xfrm>
          <a:prstGeom prst="flowChartDelay">
            <a:avLst/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lt1"/>
                </a:solidFill>
                <a:latin typeface="Roboto"/>
                <a:ea typeface="Roboto"/>
                <a:sym typeface="Roboto"/>
              </a:rPr>
              <a:t>71%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223948" y="1326920"/>
            <a:ext cx="93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Recoil</a:t>
            </a:r>
            <a:endParaRPr lang="el-GR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00735" y="2263973"/>
            <a:ext cx="9909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Precision</a:t>
            </a:r>
            <a:endParaRPr lang="el-GR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20444" y="3022561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F1</a:t>
            </a:r>
            <a:endParaRPr lang="el-GR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97686" y="3952461"/>
            <a:ext cx="574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AUC</a:t>
            </a:r>
            <a:endParaRPr lang="el-GR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0" y="-468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b="1" dirty="0" smtClean="0">
                <a:solidFill>
                  <a:schemeClr val="accent5">
                    <a:lumMod val="75000"/>
                  </a:schemeClr>
                </a:solidFill>
                <a:latin typeface="Roboto" charset="0"/>
                <a:ea typeface="Roboto" charset="0"/>
                <a:cs typeface="Roboto"/>
                <a:sym typeface="Roboto"/>
              </a:rPr>
              <a:t>7</a:t>
            </a:r>
            <a:endParaRPr lang="el-GR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346;p25"/>
          <p:cNvSpPr/>
          <p:nvPr/>
        </p:nvSpPr>
        <p:spPr>
          <a:xfrm>
            <a:off x="2819400" y="1363675"/>
            <a:ext cx="3849600" cy="685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4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6">
                    <a:lumMod val="75000"/>
                  </a:schemeClr>
                </a:solidFill>
              </a:rPr>
              <a:t>All you have to do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Google Shape;341;p25"/>
          <p:cNvSpPr/>
          <p:nvPr/>
        </p:nvSpPr>
        <p:spPr>
          <a:xfrm>
            <a:off x="1790700" y="1336937"/>
            <a:ext cx="762000" cy="768425"/>
          </a:xfrm>
          <a:prstGeom prst="ellipse">
            <a:avLst/>
          </a:pr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43;p25"/>
          <p:cNvSpPr/>
          <p:nvPr/>
        </p:nvSpPr>
        <p:spPr>
          <a:xfrm>
            <a:off x="1790700" y="2204625"/>
            <a:ext cx="762000" cy="815250"/>
          </a:xfrm>
          <a:prstGeom prst="ellipse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45;p25"/>
          <p:cNvSpPr/>
          <p:nvPr/>
        </p:nvSpPr>
        <p:spPr>
          <a:xfrm>
            <a:off x="1790700" y="3181350"/>
            <a:ext cx="762000" cy="762000"/>
          </a:xfrm>
          <a:prstGeom prst="ellipse">
            <a:avLst/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6;p25"/>
          <p:cNvSpPr/>
          <p:nvPr/>
        </p:nvSpPr>
        <p:spPr>
          <a:xfrm>
            <a:off x="2743200" y="3219450"/>
            <a:ext cx="3849600" cy="685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372;p25"/>
          <p:cNvSpPr txBox="1"/>
          <p:nvPr/>
        </p:nvSpPr>
        <p:spPr>
          <a:xfrm>
            <a:off x="2895600" y="1486699"/>
            <a:ext cx="38496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Just check the 8 values for that day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346;p25"/>
          <p:cNvSpPr/>
          <p:nvPr/>
        </p:nvSpPr>
        <p:spPr>
          <a:xfrm>
            <a:off x="2819400" y="2269350"/>
            <a:ext cx="3849600" cy="685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372;p25"/>
          <p:cNvSpPr txBox="1"/>
          <p:nvPr/>
        </p:nvSpPr>
        <p:spPr>
          <a:xfrm>
            <a:off x="2819400" y="2377800"/>
            <a:ext cx="38496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our model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372;p25"/>
          <p:cNvSpPr txBox="1"/>
          <p:nvPr/>
        </p:nvSpPr>
        <p:spPr>
          <a:xfrm>
            <a:off x="2881648" y="3327900"/>
            <a:ext cx="38496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Know whether to host an event or not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06798" y="1428761"/>
            <a:ext cx="7298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3200" b="1" dirty="0" smtClean="0">
                <a:solidFill>
                  <a:schemeClr val="lt1"/>
                </a:solidFill>
                <a:latin typeface="Roboto" charset="0"/>
                <a:ea typeface="Roboto" charset="0"/>
                <a:cs typeface="Roboto"/>
                <a:sym typeface="Roboto"/>
              </a:rPr>
              <a:t>1</a:t>
            </a:r>
            <a:endParaRPr lang="el-GR" sz="3200" dirty="0"/>
          </a:p>
        </p:txBody>
      </p:sp>
      <p:sp>
        <p:nvSpPr>
          <p:cNvPr id="52" name="Rectangle 51"/>
          <p:cNvSpPr/>
          <p:nvPr/>
        </p:nvSpPr>
        <p:spPr>
          <a:xfrm>
            <a:off x="1811091" y="2319862"/>
            <a:ext cx="7298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3200" b="1" dirty="0" smtClean="0">
                <a:solidFill>
                  <a:schemeClr val="lt1"/>
                </a:solidFill>
                <a:latin typeface="Roboto" charset="0"/>
                <a:ea typeface="Roboto" charset="0"/>
                <a:cs typeface="Roboto"/>
                <a:sym typeface="Roboto"/>
              </a:rPr>
              <a:t>2</a:t>
            </a:r>
            <a:endParaRPr lang="el-GR" sz="3200" dirty="0"/>
          </a:p>
        </p:txBody>
      </p:sp>
      <p:sp>
        <p:nvSpPr>
          <p:cNvPr id="53" name="Rectangle 52"/>
          <p:cNvSpPr/>
          <p:nvPr/>
        </p:nvSpPr>
        <p:spPr>
          <a:xfrm>
            <a:off x="1806798" y="3269962"/>
            <a:ext cx="7298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3200" b="1" dirty="0" smtClean="0">
                <a:solidFill>
                  <a:schemeClr val="lt1"/>
                </a:solidFill>
                <a:latin typeface="Roboto" charset="0"/>
                <a:ea typeface="Roboto" charset="0"/>
                <a:cs typeface="Roboto"/>
                <a:sym typeface="Roboto"/>
              </a:rPr>
              <a:t>3</a:t>
            </a:r>
            <a:endParaRPr lang="el-GR" sz="3200" dirty="0"/>
          </a:p>
        </p:txBody>
      </p:sp>
      <p:sp>
        <p:nvSpPr>
          <p:cNvPr id="54" name="Google Shape;336;p25"/>
          <p:cNvSpPr/>
          <p:nvPr/>
        </p:nvSpPr>
        <p:spPr>
          <a:xfrm>
            <a:off x="5410200" y="4171950"/>
            <a:ext cx="1491992" cy="1066442"/>
          </a:xfrm>
          <a:custGeom>
            <a:avLst/>
            <a:gdLst/>
            <a:ahLst/>
            <a:cxnLst/>
            <a:rect l="l" t="t" r="r" b="b"/>
            <a:pathLst>
              <a:path w="51100" h="36522" extrusionOk="0">
                <a:moveTo>
                  <a:pt x="25550" y="0"/>
                </a:moveTo>
                <a:cubicBezTo>
                  <a:pt x="19515" y="0"/>
                  <a:pt x="14249" y="3292"/>
                  <a:pt x="11443" y="8166"/>
                </a:cubicBezTo>
                <a:cubicBezTo>
                  <a:pt x="11192" y="8151"/>
                  <a:pt x="10941" y="8135"/>
                  <a:pt x="10675" y="8135"/>
                </a:cubicBezTo>
                <a:cubicBezTo>
                  <a:pt x="4781" y="8135"/>
                  <a:pt x="1" y="12916"/>
                  <a:pt x="1" y="18809"/>
                </a:cubicBezTo>
                <a:cubicBezTo>
                  <a:pt x="1" y="24719"/>
                  <a:pt x="4781" y="29499"/>
                  <a:pt x="10675" y="29499"/>
                </a:cubicBezTo>
                <a:cubicBezTo>
                  <a:pt x="12195" y="29499"/>
                  <a:pt x="13653" y="29170"/>
                  <a:pt x="14970" y="28606"/>
                </a:cubicBezTo>
                <a:cubicBezTo>
                  <a:pt x="16098" y="29578"/>
                  <a:pt x="17384" y="30408"/>
                  <a:pt x="18763" y="31035"/>
                </a:cubicBezTo>
                <a:cubicBezTo>
                  <a:pt x="20017" y="34201"/>
                  <a:pt x="23951" y="36521"/>
                  <a:pt x="28638" y="36521"/>
                </a:cubicBezTo>
                <a:cubicBezTo>
                  <a:pt x="34108" y="36521"/>
                  <a:pt x="38560" y="33355"/>
                  <a:pt x="38889" y="29374"/>
                </a:cubicBezTo>
                <a:cubicBezTo>
                  <a:pt x="39390" y="29452"/>
                  <a:pt x="39892" y="29499"/>
                  <a:pt x="40409" y="29499"/>
                </a:cubicBezTo>
                <a:cubicBezTo>
                  <a:pt x="46303" y="29499"/>
                  <a:pt x="51099" y="24719"/>
                  <a:pt x="51099" y="18809"/>
                </a:cubicBezTo>
                <a:cubicBezTo>
                  <a:pt x="51099" y="12916"/>
                  <a:pt x="46303" y="8135"/>
                  <a:pt x="40409" y="8135"/>
                </a:cubicBezTo>
                <a:cubicBezTo>
                  <a:pt x="40158" y="8135"/>
                  <a:pt x="39892" y="8151"/>
                  <a:pt x="39641" y="8166"/>
                </a:cubicBezTo>
                <a:cubicBezTo>
                  <a:pt x="36835" y="3292"/>
                  <a:pt x="31569" y="0"/>
                  <a:pt x="25550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336;p25"/>
          <p:cNvSpPr/>
          <p:nvPr/>
        </p:nvSpPr>
        <p:spPr>
          <a:xfrm>
            <a:off x="8398004" y="438150"/>
            <a:ext cx="1491992" cy="1066442"/>
          </a:xfrm>
          <a:custGeom>
            <a:avLst/>
            <a:gdLst/>
            <a:ahLst/>
            <a:cxnLst/>
            <a:rect l="l" t="t" r="r" b="b"/>
            <a:pathLst>
              <a:path w="51100" h="36522" extrusionOk="0">
                <a:moveTo>
                  <a:pt x="25550" y="0"/>
                </a:moveTo>
                <a:cubicBezTo>
                  <a:pt x="19515" y="0"/>
                  <a:pt x="14249" y="3292"/>
                  <a:pt x="11443" y="8166"/>
                </a:cubicBezTo>
                <a:cubicBezTo>
                  <a:pt x="11192" y="8151"/>
                  <a:pt x="10941" y="8135"/>
                  <a:pt x="10675" y="8135"/>
                </a:cubicBezTo>
                <a:cubicBezTo>
                  <a:pt x="4781" y="8135"/>
                  <a:pt x="1" y="12916"/>
                  <a:pt x="1" y="18809"/>
                </a:cubicBezTo>
                <a:cubicBezTo>
                  <a:pt x="1" y="24719"/>
                  <a:pt x="4781" y="29499"/>
                  <a:pt x="10675" y="29499"/>
                </a:cubicBezTo>
                <a:cubicBezTo>
                  <a:pt x="12195" y="29499"/>
                  <a:pt x="13653" y="29170"/>
                  <a:pt x="14970" y="28606"/>
                </a:cubicBezTo>
                <a:cubicBezTo>
                  <a:pt x="16098" y="29578"/>
                  <a:pt x="17384" y="30408"/>
                  <a:pt x="18763" y="31035"/>
                </a:cubicBezTo>
                <a:cubicBezTo>
                  <a:pt x="20017" y="34201"/>
                  <a:pt x="23951" y="36521"/>
                  <a:pt x="28638" y="36521"/>
                </a:cubicBezTo>
                <a:cubicBezTo>
                  <a:pt x="34108" y="36521"/>
                  <a:pt x="38560" y="33355"/>
                  <a:pt x="38889" y="29374"/>
                </a:cubicBezTo>
                <a:cubicBezTo>
                  <a:pt x="39390" y="29452"/>
                  <a:pt x="39892" y="29499"/>
                  <a:pt x="40409" y="29499"/>
                </a:cubicBezTo>
                <a:cubicBezTo>
                  <a:pt x="46303" y="29499"/>
                  <a:pt x="51099" y="24719"/>
                  <a:pt x="51099" y="18809"/>
                </a:cubicBezTo>
                <a:cubicBezTo>
                  <a:pt x="51099" y="12916"/>
                  <a:pt x="46303" y="8135"/>
                  <a:pt x="40409" y="8135"/>
                </a:cubicBezTo>
                <a:cubicBezTo>
                  <a:pt x="40158" y="8135"/>
                  <a:pt x="39892" y="8151"/>
                  <a:pt x="39641" y="8166"/>
                </a:cubicBezTo>
                <a:cubicBezTo>
                  <a:pt x="36835" y="3292"/>
                  <a:pt x="31569" y="0"/>
                  <a:pt x="25550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336;p25"/>
          <p:cNvSpPr/>
          <p:nvPr/>
        </p:nvSpPr>
        <p:spPr>
          <a:xfrm>
            <a:off x="0" y="209550"/>
            <a:ext cx="1491992" cy="1066442"/>
          </a:xfrm>
          <a:custGeom>
            <a:avLst/>
            <a:gdLst/>
            <a:ahLst/>
            <a:cxnLst/>
            <a:rect l="l" t="t" r="r" b="b"/>
            <a:pathLst>
              <a:path w="51100" h="36522" extrusionOk="0">
                <a:moveTo>
                  <a:pt x="25550" y="0"/>
                </a:moveTo>
                <a:cubicBezTo>
                  <a:pt x="19515" y="0"/>
                  <a:pt x="14249" y="3292"/>
                  <a:pt x="11443" y="8166"/>
                </a:cubicBezTo>
                <a:cubicBezTo>
                  <a:pt x="11192" y="8151"/>
                  <a:pt x="10941" y="8135"/>
                  <a:pt x="10675" y="8135"/>
                </a:cubicBezTo>
                <a:cubicBezTo>
                  <a:pt x="4781" y="8135"/>
                  <a:pt x="1" y="12916"/>
                  <a:pt x="1" y="18809"/>
                </a:cubicBezTo>
                <a:cubicBezTo>
                  <a:pt x="1" y="24719"/>
                  <a:pt x="4781" y="29499"/>
                  <a:pt x="10675" y="29499"/>
                </a:cubicBezTo>
                <a:cubicBezTo>
                  <a:pt x="12195" y="29499"/>
                  <a:pt x="13653" y="29170"/>
                  <a:pt x="14970" y="28606"/>
                </a:cubicBezTo>
                <a:cubicBezTo>
                  <a:pt x="16098" y="29578"/>
                  <a:pt x="17384" y="30408"/>
                  <a:pt x="18763" y="31035"/>
                </a:cubicBezTo>
                <a:cubicBezTo>
                  <a:pt x="20017" y="34201"/>
                  <a:pt x="23951" y="36521"/>
                  <a:pt x="28638" y="36521"/>
                </a:cubicBezTo>
                <a:cubicBezTo>
                  <a:pt x="34108" y="36521"/>
                  <a:pt x="38560" y="33355"/>
                  <a:pt x="38889" y="29374"/>
                </a:cubicBezTo>
                <a:cubicBezTo>
                  <a:pt x="39390" y="29452"/>
                  <a:pt x="39892" y="29499"/>
                  <a:pt x="40409" y="29499"/>
                </a:cubicBezTo>
                <a:cubicBezTo>
                  <a:pt x="46303" y="29499"/>
                  <a:pt x="51099" y="24719"/>
                  <a:pt x="51099" y="18809"/>
                </a:cubicBezTo>
                <a:cubicBezTo>
                  <a:pt x="51099" y="12916"/>
                  <a:pt x="46303" y="8135"/>
                  <a:pt x="40409" y="8135"/>
                </a:cubicBezTo>
                <a:cubicBezTo>
                  <a:pt x="40158" y="8135"/>
                  <a:pt x="39892" y="8151"/>
                  <a:pt x="39641" y="8166"/>
                </a:cubicBezTo>
                <a:cubicBezTo>
                  <a:pt x="36835" y="3292"/>
                  <a:pt x="31569" y="0"/>
                  <a:pt x="25550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Rectangle 56"/>
          <p:cNvSpPr/>
          <p:nvPr/>
        </p:nvSpPr>
        <p:spPr>
          <a:xfrm>
            <a:off x="0" y="-468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b="1" dirty="0" smtClean="0">
                <a:solidFill>
                  <a:schemeClr val="accent5">
                    <a:lumMod val="75000"/>
                  </a:schemeClr>
                </a:solidFill>
                <a:latin typeface="Roboto" charset="0"/>
                <a:ea typeface="Roboto" charset="0"/>
                <a:cs typeface="Roboto"/>
                <a:sym typeface="Roboto"/>
              </a:rPr>
              <a:t>8</a:t>
            </a:r>
            <a:endParaRPr lang="el-GR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5"/>
          <p:cNvSpPr/>
          <p:nvPr/>
        </p:nvSpPr>
        <p:spPr>
          <a:xfrm>
            <a:off x="2039907" y="692583"/>
            <a:ext cx="4936149" cy="3114933"/>
          </a:xfrm>
          <a:custGeom>
            <a:avLst/>
            <a:gdLst/>
            <a:ahLst/>
            <a:cxnLst/>
            <a:rect l="l" t="t" r="r" b="b"/>
            <a:pathLst>
              <a:path w="63451" h="45331" extrusionOk="0">
                <a:moveTo>
                  <a:pt x="31725" y="0"/>
                </a:moveTo>
                <a:cubicBezTo>
                  <a:pt x="24233" y="0"/>
                  <a:pt x="17697" y="4076"/>
                  <a:pt x="14217" y="10142"/>
                </a:cubicBezTo>
                <a:cubicBezTo>
                  <a:pt x="13904" y="10110"/>
                  <a:pt x="13590" y="10079"/>
                  <a:pt x="13261" y="10079"/>
                </a:cubicBezTo>
                <a:cubicBezTo>
                  <a:pt x="5941" y="10079"/>
                  <a:pt x="1" y="16020"/>
                  <a:pt x="1" y="23355"/>
                </a:cubicBezTo>
                <a:cubicBezTo>
                  <a:pt x="1" y="30675"/>
                  <a:pt x="5941" y="36616"/>
                  <a:pt x="13261" y="36616"/>
                </a:cubicBezTo>
                <a:cubicBezTo>
                  <a:pt x="15158" y="36616"/>
                  <a:pt x="16960" y="36208"/>
                  <a:pt x="18590" y="35503"/>
                </a:cubicBezTo>
                <a:cubicBezTo>
                  <a:pt x="20001" y="36710"/>
                  <a:pt x="21600" y="37744"/>
                  <a:pt x="23308" y="38528"/>
                </a:cubicBezTo>
                <a:cubicBezTo>
                  <a:pt x="24860" y="42462"/>
                  <a:pt x="29750" y="45331"/>
                  <a:pt x="35566" y="45331"/>
                </a:cubicBezTo>
                <a:cubicBezTo>
                  <a:pt x="42353" y="45331"/>
                  <a:pt x="47886" y="41412"/>
                  <a:pt x="48293" y="36475"/>
                </a:cubicBezTo>
                <a:cubicBezTo>
                  <a:pt x="48904" y="36553"/>
                  <a:pt x="49531" y="36616"/>
                  <a:pt x="50174" y="36616"/>
                </a:cubicBezTo>
                <a:cubicBezTo>
                  <a:pt x="57510" y="36616"/>
                  <a:pt x="63450" y="30675"/>
                  <a:pt x="63450" y="23355"/>
                </a:cubicBezTo>
                <a:cubicBezTo>
                  <a:pt x="63450" y="16020"/>
                  <a:pt x="57510" y="10079"/>
                  <a:pt x="50174" y="10079"/>
                </a:cubicBezTo>
                <a:cubicBezTo>
                  <a:pt x="49861" y="10079"/>
                  <a:pt x="49547" y="10110"/>
                  <a:pt x="49234" y="10142"/>
                </a:cubicBezTo>
                <a:cubicBezTo>
                  <a:pt x="45738" y="4076"/>
                  <a:pt x="39218" y="0"/>
                  <a:pt x="31725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l-G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8" name="Google Shape;378;p25"/>
              <p:cNvSpPr txBox="1"/>
              <p:nvPr/>
            </p:nvSpPr>
            <p:spPr>
              <a:xfrm>
                <a:off x="3375053" y="1790354"/>
                <a:ext cx="2265855" cy="11168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sz="2400" b="1" i="1" dirty="0" smtClean="0">
                          <a:solidFill>
                            <a:schemeClr val="lt1"/>
                          </a:solidFill>
                          <a:latin typeface="Cambria Math"/>
                          <a:ea typeface="Roboto"/>
                          <a:cs typeface="Roboto"/>
                          <a:sym typeface="Roboto"/>
                        </a:rPr>
                        <m:t>𝑻𝒉𝒂𝒏𝒌</m:t>
                      </m:r>
                      <m:r>
                        <a:rPr lang="en" sz="2400" b="1" i="1" dirty="0" smtClean="0">
                          <a:solidFill>
                            <a:schemeClr val="lt1"/>
                          </a:solidFill>
                          <a:latin typeface="Cambria Math"/>
                          <a:ea typeface="Roboto"/>
                          <a:cs typeface="Roboto"/>
                          <a:sym typeface="Roboto"/>
                        </a:rPr>
                        <m:t> </m:t>
                      </m:r>
                      <m:r>
                        <a:rPr lang="en" sz="2400" b="1" i="1" dirty="0" smtClean="0">
                          <a:solidFill>
                            <a:schemeClr val="lt1"/>
                          </a:solidFill>
                          <a:latin typeface="Cambria Math"/>
                          <a:ea typeface="Roboto"/>
                          <a:cs typeface="Roboto"/>
                          <a:sym typeface="Roboto"/>
                        </a:rPr>
                        <m:t>𝒚𝒐𝒖</m:t>
                      </m:r>
                      <m:r>
                        <a:rPr lang="en" sz="2400" b="1" i="1" dirty="0" smtClean="0">
                          <a:solidFill>
                            <a:schemeClr val="lt1"/>
                          </a:solidFill>
                          <a:latin typeface="Cambria Math"/>
                          <a:ea typeface="Roboto"/>
                          <a:cs typeface="Roboto"/>
                          <a:sym typeface="Roboto"/>
                        </a:rPr>
                        <m:t> </m:t>
                      </m:r>
                      <m:r>
                        <a:rPr lang="en" sz="2400" b="1" i="1" dirty="0" smtClean="0">
                          <a:solidFill>
                            <a:schemeClr val="lt1"/>
                          </a:solidFill>
                          <a:latin typeface="Cambria Math"/>
                          <a:ea typeface="Roboto"/>
                          <a:cs typeface="Roboto"/>
                          <a:sym typeface="Roboto"/>
                        </a:rPr>
                        <m:t>𝒇𝒐𝒓</m:t>
                      </m:r>
                      <m:r>
                        <a:rPr lang="en" sz="2400" b="1" i="1" dirty="0" smtClean="0">
                          <a:solidFill>
                            <a:schemeClr val="lt1"/>
                          </a:solidFill>
                          <a:latin typeface="Cambria Math"/>
                          <a:ea typeface="Roboto"/>
                          <a:cs typeface="Roboto"/>
                          <a:sym typeface="Roboto"/>
                        </a:rPr>
                        <m:t> </m:t>
                      </m:r>
                      <m:r>
                        <a:rPr lang="en" sz="2400" b="1" i="1" dirty="0" smtClean="0">
                          <a:solidFill>
                            <a:schemeClr val="lt1"/>
                          </a:solidFill>
                          <a:latin typeface="Cambria Math"/>
                          <a:ea typeface="Roboto"/>
                          <a:cs typeface="Roboto"/>
                          <a:sym typeface="Roboto"/>
                        </a:rPr>
                        <m:t>𝒚𝒐𝒖𝒓</m:t>
                      </m:r>
                      <m:r>
                        <a:rPr lang="en" sz="2400" b="1" i="1" dirty="0" smtClean="0">
                          <a:solidFill>
                            <a:schemeClr val="lt1"/>
                          </a:solidFill>
                          <a:latin typeface="Cambria Math"/>
                          <a:ea typeface="Roboto"/>
                          <a:cs typeface="Roboto"/>
                          <a:sym typeface="Roboto"/>
                        </a:rPr>
                        <m:t> </m:t>
                      </m:r>
                      <m:r>
                        <a:rPr lang="en" sz="2400" b="1" i="1" dirty="0" smtClean="0">
                          <a:solidFill>
                            <a:schemeClr val="lt1"/>
                          </a:solidFill>
                          <a:latin typeface="Cambria Math"/>
                          <a:ea typeface="Roboto"/>
                          <a:cs typeface="Roboto"/>
                          <a:sym typeface="Roboto"/>
                        </a:rPr>
                        <m:t>𝒂𝒕𝒕𝒆𝒏𝒕𝒊𝒐𝒏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>
          <p:sp>
            <p:nvSpPr>
              <p:cNvPr id="378" name="Google Shape;378;p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053" y="1790354"/>
                <a:ext cx="2265855" cy="1116861"/>
              </a:xfrm>
              <a:prstGeom prst="rect">
                <a:avLst/>
              </a:prstGeom>
              <a:blipFill rotWithShape="1">
                <a:blip r:embed="rId3"/>
                <a:stretch>
                  <a:fillRect l="-49596" r="-582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Google Shape;1428;p31"/>
          <p:cNvSpPr/>
          <p:nvPr/>
        </p:nvSpPr>
        <p:spPr>
          <a:xfrm>
            <a:off x="3470883" y="-340534"/>
            <a:ext cx="1143000" cy="762260"/>
          </a:xfrm>
          <a:custGeom>
            <a:avLst/>
            <a:gdLst/>
            <a:ahLst/>
            <a:cxnLst/>
            <a:rect l="l" t="t" r="r" b="b"/>
            <a:pathLst>
              <a:path w="36664" h="24918" extrusionOk="0">
                <a:moveTo>
                  <a:pt x="23154" y="1"/>
                </a:moveTo>
                <a:cubicBezTo>
                  <a:pt x="20866" y="1"/>
                  <a:pt x="18776" y="1083"/>
                  <a:pt x="17431" y="2826"/>
                </a:cubicBezTo>
                <a:cubicBezTo>
                  <a:pt x="16490" y="2199"/>
                  <a:pt x="15409" y="1760"/>
                  <a:pt x="14233" y="1604"/>
                </a:cubicBezTo>
                <a:cubicBezTo>
                  <a:pt x="13888" y="1556"/>
                  <a:pt x="13546" y="1533"/>
                  <a:pt x="13208" y="1533"/>
                </a:cubicBezTo>
                <a:cubicBezTo>
                  <a:pt x="9949" y="1533"/>
                  <a:pt x="7078" y="3663"/>
                  <a:pt x="6098" y="6745"/>
                </a:cubicBezTo>
                <a:cubicBezTo>
                  <a:pt x="3245" y="7622"/>
                  <a:pt x="1004" y="10068"/>
                  <a:pt x="581" y="13234"/>
                </a:cubicBezTo>
                <a:cubicBezTo>
                  <a:pt x="1" y="17529"/>
                  <a:pt x="3026" y="21494"/>
                  <a:pt x="7336" y="22074"/>
                </a:cubicBezTo>
                <a:cubicBezTo>
                  <a:pt x="7688" y="22124"/>
                  <a:pt x="8037" y="22147"/>
                  <a:pt x="8381" y="22147"/>
                </a:cubicBezTo>
                <a:cubicBezTo>
                  <a:pt x="9236" y="22147"/>
                  <a:pt x="10066" y="22002"/>
                  <a:pt x="10847" y="21745"/>
                </a:cubicBezTo>
                <a:cubicBezTo>
                  <a:pt x="12023" y="23391"/>
                  <a:pt x="13857" y="24551"/>
                  <a:pt x="16020" y="24849"/>
                </a:cubicBezTo>
                <a:cubicBezTo>
                  <a:pt x="16362" y="24895"/>
                  <a:pt x="16703" y="24917"/>
                  <a:pt x="17039" y="24917"/>
                </a:cubicBezTo>
                <a:cubicBezTo>
                  <a:pt x="19675" y="24917"/>
                  <a:pt x="22075" y="23541"/>
                  <a:pt x="23465" y="21400"/>
                </a:cubicBezTo>
                <a:cubicBezTo>
                  <a:pt x="24563" y="22811"/>
                  <a:pt x="26208" y="23814"/>
                  <a:pt x="28121" y="24065"/>
                </a:cubicBezTo>
                <a:cubicBezTo>
                  <a:pt x="28440" y="24107"/>
                  <a:pt x="28757" y="24128"/>
                  <a:pt x="29071" y="24128"/>
                </a:cubicBezTo>
                <a:cubicBezTo>
                  <a:pt x="32590" y="24128"/>
                  <a:pt x="35657" y="21534"/>
                  <a:pt x="36146" y="17936"/>
                </a:cubicBezTo>
                <a:cubicBezTo>
                  <a:pt x="36663" y="14033"/>
                  <a:pt x="33920" y="10444"/>
                  <a:pt x="30017" y="9927"/>
                </a:cubicBezTo>
                <a:cubicBezTo>
                  <a:pt x="29986" y="9911"/>
                  <a:pt x="29970" y="9911"/>
                  <a:pt x="29939" y="9911"/>
                </a:cubicBezTo>
                <a:cubicBezTo>
                  <a:pt x="30143" y="9378"/>
                  <a:pt x="30299" y="8829"/>
                  <a:pt x="30378" y="8234"/>
                </a:cubicBezTo>
                <a:cubicBezTo>
                  <a:pt x="30911" y="4252"/>
                  <a:pt x="28121" y="600"/>
                  <a:pt x="24139" y="67"/>
                </a:cubicBezTo>
                <a:cubicBezTo>
                  <a:pt x="23808" y="23"/>
                  <a:pt x="23479" y="1"/>
                  <a:pt x="23154" y="1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428;p31"/>
          <p:cNvSpPr/>
          <p:nvPr/>
        </p:nvSpPr>
        <p:spPr>
          <a:xfrm>
            <a:off x="6477000" y="3964723"/>
            <a:ext cx="2004874" cy="977479"/>
          </a:xfrm>
          <a:custGeom>
            <a:avLst/>
            <a:gdLst/>
            <a:ahLst/>
            <a:cxnLst/>
            <a:rect l="l" t="t" r="r" b="b"/>
            <a:pathLst>
              <a:path w="36664" h="24918" extrusionOk="0">
                <a:moveTo>
                  <a:pt x="23154" y="1"/>
                </a:moveTo>
                <a:cubicBezTo>
                  <a:pt x="20866" y="1"/>
                  <a:pt x="18776" y="1083"/>
                  <a:pt x="17431" y="2826"/>
                </a:cubicBezTo>
                <a:cubicBezTo>
                  <a:pt x="16490" y="2199"/>
                  <a:pt x="15409" y="1760"/>
                  <a:pt x="14233" y="1604"/>
                </a:cubicBezTo>
                <a:cubicBezTo>
                  <a:pt x="13888" y="1556"/>
                  <a:pt x="13546" y="1533"/>
                  <a:pt x="13208" y="1533"/>
                </a:cubicBezTo>
                <a:cubicBezTo>
                  <a:pt x="9949" y="1533"/>
                  <a:pt x="7078" y="3663"/>
                  <a:pt x="6098" y="6745"/>
                </a:cubicBezTo>
                <a:cubicBezTo>
                  <a:pt x="3245" y="7622"/>
                  <a:pt x="1004" y="10068"/>
                  <a:pt x="581" y="13234"/>
                </a:cubicBezTo>
                <a:cubicBezTo>
                  <a:pt x="1" y="17529"/>
                  <a:pt x="3026" y="21494"/>
                  <a:pt x="7336" y="22074"/>
                </a:cubicBezTo>
                <a:cubicBezTo>
                  <a:pt x="7688" y="22124"/>
                  <a:pt x="8037" y="22147"/>
                  <a:pt x="8381" y="22147"/>
                </a:cubicBezTo>
                <a:cubicBezTo>
                  <a:pt x="9236" y="22147"/>
                  <a:pt x="10066" y="22002"/>
                  <a:pt x="10847" y="21745"/>
                </a:cubicBezTo>
                <a:cubicBezTo>
                  <a:pt x="12023" y="23391"/>
                  <a:pt x="13857" y="24551"/>
                  <a:pt x="16020" y="24849"/>
                </a:cubicBezTo>
                <a:cubicBezTo>
                  <a:pt x="16362" y="24895"/>
                  <a:pt x="16703" y="24917"/>
                  <a:pt x="17039" y="24917"/>
                </a:cubicBezTo>
                <a:cubicBezTo>
                  <a:pt x="19675" y="24917"/>
                  <a:pt x="22075" y="23541"/>
                  <a:pt x="23465" y="21400"/>
                </a:cubicBezTo>
                <a:cubicBezTo>
                  <a:pt x="24563" y="22811"/>
                  <a:pt x="26208" y="23814"/>
                  <a:pt x="28121" y="24065"/>
                </a:cubicBezTo>
                <a:cubicBezTo>
                  <a:pt x="28440" y="24107"/>
                  <a:pt x="28757" y="24128"/>
                  <a:pt x="29071" y="24128"/>
                </a:cubicBezTo>
                <a:cubicBezTo>
                  <a:pt x="32590" y="24128"/>
                  <a:pt x="35657" y="21534"/>
                  <a:pt x="36146" y="17936"/>
                </a:cubicBezTo>
                <a:cubicBezTo>
                  <a:pt x="36663" y="14033"/>
                  <a:pt x="33920" y="10444"/>
                  <a:pt x="30017" y="9927"/>
                </a:cubicBezTo>
                <a:cubicBezTo>
                  <a:pt x="29986" y="9911"/>
                  <a:pt x="29970" y="9911"/>
                  <a:pt x="29939" y="9911"/>
                </a:cubicBezTo>
                <a:cubicBezTo>
                  <a:pt x="30143" y="9378"/>
                  <a:pt x="30299" y="8829"/>
                  <a:pt x="30378" y="8234"/>
                </a:cubicBezTo>
                <a:cubicBezTo>
                  <a:pt x="30911" y="4252"/>
                  <a:pt x="28121" y="600"/>
                  <a:pt x="24139" y="67"/>
                </a:cubicBezTo>
                <a:cubicBezTo>
                  <a:pt x="23808" y="23"/>
                  <a:pt x="23479" y="1"/>
                  <a:pt x="23154" y="1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428;p31"/>
          <p:cNvSpPr/>
          <p:nvPr/>
        </p:nvSpPr>
        <p:spPr>
          <a:xfrm>
            <a:off x="-489367" y="3549739"/>
            <a:ext cx="1784767" cy="1314814"/>
          </a:xfrm>
          <a:custGeom>
            <a:avLst/>
            <a:gdLst/>
            <a:ahLst/>
            <a:cxnLst/>
            <a:rect l="l" t="t" r="r" b="b"/>
            <a:pathLst>
              <a:path w="36664" h="24918" extrusionOk="0">
                <a:moveTo>
                  <a:pt x="23154" y="1"/>
                </a:moveTo>
                <a:cubicBezTo>
                  <a:pt x="20866" y="1"/>
                  <a:pt x="18776" y="1083"/>
                  <a:pt x="17431" y="2826"/>
                </a:cubicBezTo>
                <a:cubicBezTo>
                  <a:pt x="16490" y="2199"/>
                  <a:pt x="15409" y="1760"/>
                  <a:pt x="14233" y="1604"/>
                </a:cubicBezTo>
                <a:cubicBezTo>
                  <a:pt x="13888" y="1556"/>
                  <a:pt x="13546" y="1533"/>
                  <a:pt x="13208" y="1533"/>
                </a:cubicBezTo>
                <a:cubicBezTo>
                  <a:pt x="9949" y="1533"/>
                  <a:pt x="7078" y="3663"/>
                  <a:pt x="6098" y="6745"/>
                </a:cubicBezTo>
                <a:cubicBezTo>
                  <a:pt x="3245" y="7622"/>
                  <a:pt x="1004" y="10068"/>
                  <a:pt x="581" y="13234"/>
                </a:cubicBezTo>
                <a:cubicBezTo>
                  <a:pt x="1" y="17529"/>
                  <a:pt x="3026" y="21494"/>
                  <a:pt x="7336" y="22074"/>
                </a:cubicBezTo>
                <a:cubicBezTo>
                  <a:pt x="7688" y="22124"/>
                  <a:pt x="8037" y="22147"/>
                  <a:pt x="8381" y="22147"/>
                </a:cubicBezTo>
                <a:cubicBezTo>
                  <a:pt x="9236" y="22147"/>
                  <a:pt x="10066" y="22002"/>
                  <a:pt x="10847" y="21745"/>
                </a:cubicBezTo>
                <a:cubicBezTo>
                  <a:pt x="12023" y="23391"/>
                  <a:pt x="13857" y="24551"/>
                  <a:pt x="16020" y="24849"/>
                </a:cubicBezTo>
                <a:cubicBezTo>
                  <a:pt x="16362" y="24895"/>
                  <a:pt x="16703" y="24917"/>
                  <a:pt x="17039" y="24917"/>
                </a:cubicBezTo>
                <a:cubicBezTo>
                  <a:pt x="19675" y="24917"/>
                  <a:pt x="22075" y="23541"/>
                  <a:pt x="23465" y="21400"/>
                </a:cubicBezTo>
                <a:cubicBezTo>
                  <a:pt x="24563" y="22811"/>
                  <a:pt x="26208" y="23814"/>
                  <a:pt x="28121" y="24065"/>
                </a:cubicBezTo>
                <a:cubicBezTo>
                  <a:pt x="28440" y="24107"/>
                  <a:pt x="28757" y="24128"/>
                  <a:pt x="29071" y="24128"/>
                </a:cubicBezTo>
                <a:cubicBezTo>
                  <a:pt x="32590" y="24128"/>
                  <a:pt x="35657" y="21534"/>
                  <a:pt x="36146" y="17936"/>
                </a:cubicBezTo>
                <a:cubicBezTo>
                  <a:pt x="36663" y="14033"/>
                  <a:pt x="33920" y="10444"/>
                  <a:pt x="30017" y="9927"/>
                </a:cubicBezTo>
                <a:cubicBezTo>
                  <a:pt x="29986" y="9911"/>
                  <a:pt x="29970" y="9911"/>
                  <a:pt x="29939" y="9911"/>
                </a:cubicBezTo>
                <a:cubicBezTo>
                  <a:pt x="30143" y="9378"/>
                  <a:pt x="30299" y="8829"/>
                  <a:pt x="30378" y="8234"/>
                </a:cubicBezTo>
                <a:cubicBezTo>
                  <a:pt x="30911" y="4252"/>
                  <a:pt x="28121" y="600"/>
                  <a:pt x="24139" y="67"/>
                </a:cubicBezTo>
                <a:cubicBezTo>
                  <a:pt x="23808" y="23"/>
                  <a:pt x="23479" y="1"/>
                  <a:pt x="23154" y="1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428;p31"/>
          <p:cNvSpPr/>
          <p:nvPr/>
        </p:nvSpPr>
        <p:spPr>
          <a:xfrm>
            <a:off x="7538443" y="-340534"/>
            <a:ext cx="2239331" cy="1792101"/>
          </a:xfrm>
          <a:custGeom>
            <a:avLst/>
            <a:gdLst/>
            <a:ahLst/>
            <a:cxnLst/>
            <a:rect l="l" t="t" r="r" b="b"/>
            <a:pathLst>
              <a:path w="36664" h="24918" extrusionOk="0">
                <a:moveTo>
                  <a:pt x="23154" y="1"/>
                </a:moveTo>
                <a:cubicBezTo>
                  <a:pt x="20866" y="1"/>
                  <a:pt x="18776" y="1083"/>
                  <a:pt x="17431" y="2826"/>
                </a:cubicBezTo>
                <a:cubicBezTo>
                  <a:pt x="16490" y="2199"/>
                  <a:pt x="15409" y="1760"/>
                  <a:pt x="14233" y="1604"/>
                </a:cubicBezTo>
                <a:cubicBezTo>
                  <a:pt x="13888" y="1556"/>
                  <a:pt x="13546" y="1533"/>
                  <a:pt x="13208" y="1533"/>
                </a:cubicBezTo>
                <a:cubicBezTo>
                  <a:pt x="9949" y="1533"/>
                  <a:pt x="7078" y="3663"/>
                  <a:pt x="6098" y="6745"/>
                </a:cubicBezTo>
                <a:cubicBezTo>
                  <a:pt x="3245" y="7622"/>
                  <a:pt x="1004" y="10068"/>
                  <a:pt x="581" y="13234"/>
                </a:cubicBezTo>
                <a:cubicBezTo>
                  <a:pt x="1" y="17529"/>
                  <a:pt x="3026" y="21494"/>
                  <a:pt x="7336" y="22074"/>
                </a:cubicBezTo>
                <a:cubicBezTo>
                  <a:pt x="7688" y="22124"/>
                  <a:pt x="8037" y="22147"/>
                  <a:pt x="8381" y="22147"/>
                </a:cubicBezTo>
                <a:cubicBezTo>
                  <a:pt x="9236" y="22147"/>
                  <a:pt x="10066" y="22002"/>
                  <a:pt x="10847" y="21745"/>
                </a:cubicBezTo>
                <a:cubicBezTo>
                  <a:pt x="12023" y="23391"/>
                  <a:pt x="13857" y="24551"/>
                  <a:pt x="16020" y="24849"/>
                </a:cubicBezTo>
                <a:cubicBezTo>
                  <a:pt x="16362" y="24895"/>
                  <a:pt x="16703" y="24917"/>
                  <a:pt x="17039" y="24917"/>
                </a:cubicBezTo>
                <a:cubicBezTo>
                  <a:pt x="19675" y="24917"/>
                  <a:pt x="22075" y="23541"/>
                  <a:pt x="23465" y="21400"/>
                </a:cubicBezTo>
                <a:cubicBezTo>
                  <a:pt x="24563" y="22811"/>
                  <a:pt x="26208" y="23814"/>
                  <a:pt x="28121" y="24065"/>
                </a:cubicBezTo>
                <a:cubicBezTo>
                  <a:pt x="28440" y="24107"/>
                  <a:pt x="28757" y="24128"/>
                  <a:pt x="29071" y="24128"/>
                </a:cubicBezTo>
                <a:cubicBezTo>
                  <a:pt x="32590" y="24128"/>
                  <a:pt x="35657" y="21534"/>
                  <a:pt x="36146" y="17936"/>
                </a:cubicBezTo>
                <a:cubicBezTo>
                  <a:pt x="36663" y="14033"/>
                  <a:pt x="33920" y="10444"/>
                  <a:pt x="30017" y="9927"/>
                </a:cubicBezTo>
                <a:cubicBezTo>
                  <a:pt x="29986" y="9911"/>
                  <a:pt x="29970" y="9911"/>
                  <a:pt x="29939" y="9911"/>
                </a:cubicBezTo>
                <a:cubicBezTo>
                  <a:pt x="30143" y="9378"/>
                  <a:pt x="30299" y="8829"/>
                  <a:pt x="30378" y="8234"/>
                </a:cubicBezTo>
                <a:cubicBezTo>
                  <a:pt x="30911" y="4252"/>
                  <a:pt x="28121" y="600"/>
                  <a:pt x="24139" y="67"/>
                </a:cubicBezTo>
                <a:cubicBezTo>
                  <a:pt x="23808" y="23"/>
                  <a:pt x="23479" y="1"/>
                  <a:pt x="23154" y="1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609;p35"/>
          <p:cNvSpPr/>
          <p:nvPr/>
        </p:nvSpPr>
        <p:spPr>
          <a:xfrm>
            <a:off x="7848600" y="2571750"/>
            <a:ext cx="1849221" cy="990600"/>
          </a:xfrm>
          <a:custGeom>
            <a:avLst/>
            <a:gdLst/>
            <a:ahLst/>
            <a:cxnLst/>
            <a:rect l="l" t="t" r="r" b="b"/>
            <a:pathLst>
              <a:path w="129346" h="77322" extrusionOk="0">
                <a:moveTo>
                  <a:pt x="58319" y="0"/>
                </a:moveTo>
                <a:cubicBezTo>
                  <a:pt x="58295" y="0"/>
                  <a:pt x="58271" y="0"/>
                  <a:pt x="58247" y="1"/>
                </a:cubicBezTo>
                <a:cubicBezTo>
                  <a:pt x="44312" y="32"/>
                  <a:pt x="33042" y="11349"/>
                  <a:pt x="33074" y="25283"/>
                </a:cubicBezTo>
                <a:cubicBezTo>
                  <a:pt x="33074" y="25518"/>
                  <a:pt x="33089" y="25769"/>
                  <a:pt x="33105" y="26004"/>
                </a:cubicBezTo>
                <a:cubicBezTo>
                  <a:pt x="30864" y="25393"/>
                  <a:pt x="28528" y="25064"/>
                  <a:pt x="26099" y="25064"/>
                </a:cubicBezTo>
                <a:cubicBezTo>
                  <a:pt x="11663" y="25111"/>
                  <a:pt x="1" y="36819"/>
                  <a:pt x="32" y="51256"/>
                </a:cubicBezTo>
                <a:cubicBezTo>
                  <a:pt x="64" y="65657"/>
                  <a:pt x="11757" y="77322"/>
                  <a:pt x="26166" y="77322"/>
                </a:cubicBezTo>
                <a:cubicBezTo>
                  <a:pt x="26185" y="77322"/>
                  <a:pt x="26205" y="77322"/>
                  <a:pt x="26224" y="77322"/>
                </a:cubicBezTo>
                <a:lnTo>
                  <a:pt x="110003" y="77118"/>
                </a:lnTo>
                <a:lnTo>
                  <a:pt x="109988" y="77055"/>
                </a:lnTo>
                <a:cubicBezTo>
                  <a:pt x="120333" y="76225"/>
                  <a:pt x="129345" y="67635"/>
                  <a:pt x="129314" y="57086"/>
                </a:cubicBezTo>
                <a:cubicBezTo>
                  <a:pt x="129298" y="48418"/>
                  <a:pt x="123875" y="40550"/>
                  <a:pt x="114079" y="39390"/>
                </a:cubicBezTo>
                <a:cubicBezTo>
                  <a:pt x="117393" y="25714"/>
                  <a:pt x="107829" y="13252"/>
                  <a:pt x="94910" y="13252"/>
                </a:cubicBezTo>
                <a:cubicBezTo>
                  <a:pt x="90905" y="13252"/>
                  <a:pt x="86578" y="14450"/>
                  <a:pt x="82213" y="17180"/>
                </a:cubicBezTo>
                <a:cubicBezTo>
                  <a:pt x="78850" y="7185"/>
                  <a:pt x="69417" y="0"/>
                  <a:pt x="58319" y="0"/>
                </a:cubicBezTo>
                <a:close/>
              </a:path>
            </a:pathLst>
          </a:cu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609;p35"/>
          <p:cNvSpPr/>
          <p:nvPr/>
        </p:nvSpPr>
        <p:spPr>
          <a:xfrm>
            <a:off x="1905000" y="3486150"/>
            <a:ext cx="1601300" cy="957146"/>
          </a:xfrm>
          <a:custGeom>
            <a:avLst/>
            <a:gdLst/>
            <a:ahLst/>
            <a:cxnLst/>
            <a:rect l="l" t="t" r="r" b="b"/>
            <a:pathLst>
              <a:path w="129346" h="77322" extrusionOk="0">
                <a:moveTo>
                  <a:pt x="58319" y="0"/>
                </a:moveTo>
                <a:cubicBezTo>
                  <a:pt x="58295" y="0"/>
                  <a:pt x="58271" y="0"/>
                  <a:pt x="58247" y="1"/>
                </a:cubicBezTo>
                <a:cubicBezTo>
                  <a:pt x="44312" y="32"/>
                  <a:pt x="33042" y="11349"/>
                  <a:pt x="33074" y="25283"/>
                </a:cubicBezTo>
                <a:cubicBezTo>
                  <a:pt x="33074" y="25518"/>
                  <a:pt x="33089" y="25769"/>
                  <a:pt x="33105" y="26004"/>
                </a:cubicBezTo>
                <a:cubicBezTo>
                  <a:pt x="30864" y="25393"/>
                  <a:pt x="28528" y="25064"/>
                  <a:pt x="26099" y="25064"/>
                </a:cubicBezTo>
                <a:cubicBezTo>
                  <a:pt x="11663" y="25111"/>
                  <a:pt x="1" y="36819"/>
                  <a:pt x="32" y="51256"/>
                </a:cubicBezTo>
                <a:cubicBezTo>
                  <a:pt x="64" y="65657"/>
                  <a:pt x="11757" y="77322"/>
                  <a:pt x="26166" y="77322"/>
                </a:cubicBezTo>
                <a:cubicBezTo>
                  <a:pt x="26185" y="77322"/>
                  <a:pt x="26205" y="77322"/>
                  <a:pt x="26224" y="77322"/>
                </a:cubicBezTo>
                <a:lnTo>
                  <a:pt x="110003" y="77118"/>
                </a:lnTo>
                <a:lnTo>
                  <a:pt x="109988" y="77055"/>
                </a:lnTo>
                <a:cubicBezTo>
                  <a:pt x="120333" y="76225"/>
                  <a:pt x="129345" y="67635"/>
                  <a:pt x="129314" y="57086"/>
                </a:cubicBezTo>
                <a:cubicBezTo>
                  <a:pt x="129298" y="48418"/>
                  <a:pt x="123875" y="40550"/>
                  <a:pt x="114079" y="39390"/>
                </a:cubicBezTo>
                <a:cubicBezTo>
                  <a:pt x="117393" y="25714"/>
                  <a:pt x="107829" y="13252"/>
                  <a:pt x="94910" y="13252"/>
                </a:cubicBezTo>
                <a:cubicBezTo>
                  <a:pt x="90905" y="13252"/>
                  <a:pt x="86578" y="14450"/>
                  <a:pt x="82213" y="17180"/>
                </a:cubicBezTo>
                <a:cubicBezTo>
                  <a:pt x="78850" y="7185"/>
                  <a:pt x="69417" y="0"/>
                  <a:pt x="58319" y="0"/>
                </a:cubicBezTo>
                <a:close/>
              </a:path>
            </a:pathLst>
          </a:cu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609;p35"/>
          <p:cNvSpPr/>
          <p:nvPr/>
        </p:nvSpPr>
        <p:spPr>
          <a:xfrm>
            <a:off x="-152400" y="169086"/>
            <a:ext cx="1447800" cy="911812"/>
          </a:xfrm>
          <a:custGeom>
            <a:avLst/>
            <a:gdLst/>
            <a:ahLst/>
            <a:cxnLst/>
            <a:rect l="l" t="t" r="r" b="b"/>
            <a:pathLst>
              <a:path w="129346" h="77322" extrusionOk="0">
                <a:moveTo>
                  <a:pt x="58319" y="0"/>
                </a:moveTo>
                <a:cubicBezTo>
                  <a:pt x="58295" y="0"/>
                  <a:pt x="58271" y="0"/>
                  <a:pt x="58247" y="1"/>
                </a:cubicBezTo>
                <a:cubicBezTo>
                  <a:pt x="44312" y="32"/>
                  <a:pt x="33042" y="11349"/>
                  <a:pt x="33074" y="25283"/>
                </a:cubicBezTo>
                <a:cubicBezTo>
                  <a:pt x="33074" y="25518"/>
                  <a:pt x="33089" y="25769"/>
                  <a:pt x="33105" y="26004"/>
                </a:cubicBezTo>
                <a:cubicBezTo>
                  <a:pt x="30864" y="25393"/>
                  <a:pt x="28528" y="25064"/>
                  <a:pt x="26099" y="25064"/>
                </a:cubicBezTo>
                <a:cubicBezTo>
                  <a:pt x="11663" y="25111"/>
                  <a:pt x="1" y="36819"/>
                  <a:pt x="32" y="51256"/>
                </a:cubicBezTo>
                <a:cubicBezTo>
                  <a:pt x="64" y="65657"/>
                  <a:pt x="11757" y="77322"/>
                  <a:pt x="26166" y="77322"/>
                </a:cubicBezTo>
                <a:cubicBezTo>
                  <a:pt x="26185" y="77322"/>
                  <a:pt x="26205" y="77322"/>
                  <a:pt x="26224" y="77322"/>
                </a:cubicBezTo>
                <a:lnTo>
                  <a:pt x="110003" y="77118"/>
                </a:lnTo>
                <a:lnTo>
                  <a:pt x="109988" y="77055"/>
                </a:lnTo>
                <a:cubicBezTo>
                  <a:pt x="120333" y="76225"/>
                  <a:pt x="129345" y="67635"/>
                  <a:pt x="129314" y="57086"/>
                </a:cubicBezTo>
                <a:cubicBezTo>
                  <a:pt x="129298" y="48418"/>
                  <a:pt x="123875" y="40550"/>
                  <a:pt x="114079" y="39390"/>
                </a:cubicBezTo>
                <a:cubicBezTo>
                  <a:pt x="117393" y="25714"/>
                  <a:pt x="107829" y="13252"/>
                  <a:pt x="94910" y="13252"/>
                </a:cubicBezTo>
                <a:cubicBezTo>
                  <a:pt x="90905" y="13252"/>
                  <a:pt x="86578" y="14450"/>
                  <a:pt x="82213" y="17180"/>
                </a:cubicBezTo>
                <a:cubicBezTo>
                  <a:pt x="78850" y="7185"/>
                  <a:pt x="69417" y="0"/>
                  <a:pt x="58319" y="0"/>
                </a:cubicBezTo>
                <a:close/>
              </a:path>
            </a:pathLst>
          </a:cu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-468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b="1" dirty="0" smtClean="0">
                <a:solidFill>
                  <a:schemeClr val="accent5">
                    <a:lumMod val="75000"/>
                  </a:schemeClr>
                </a:solidFill>
                <a:latin typeface="Roboto" charset="0"/>
                <a:ea typeface="Roboto" charset="0"/>
                <a:cs typeface="Roboto"/>
                <a:sym typeface="Roboto"/>
              </a:rPr>
              <a:t>9</a:t>
            </a:r>
            <a:endParaRPr lang="el-GR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 Cloud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9C9EE"/>
      </a:accent1>
      <a:accent2>
        <a:srgbClr val="78BFDE"/>
      </a:accent2>
      <a:accent3>
        <a:srgbClr val="27B5CE"/>
      </a:accent3>
      <a:accent4>
        <a:srgbClr val="229FBF"/>
      </a:accent4>
      <a:accent5>
        <a:srgbClr val="1D88AF"/>
      </a:accent5>
      <a:accent6>
        <a:srgbClr val="125E8D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195</Words>
  <Application>Microsoft Office PowerPoint</Application>
  <PresentationFormat>On-screen Show (16:9)</PresentationFormat>
  <Paragraphs>68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Fira Sans Extra Condensed</vt:lpstr>
      <vt:lpstr>Roboto</vt:lpstr>
      <vt:lpstr>Fira Sans Extra Condensed Medium</vt:lpstr>
      <vt:lpstr>Gradient Clouds Infographics by Slidesgo</vt:lpstr>
      <vt:lpstr>Air Quality Index Predictions</vt:lpstr>
      <vt:lpstr>Why is the Air Quality Index important for you</vt:lpstr>
      <vt:lpstr>What we took into consideration</vt:lpstr>
      <vt:lpstr>Data Density</vt:lpstr>
      <vt:lpstr>Air Quality Index Data</vt:lpstr>
      <vt:lpstr>The Model</vt:lpstr>
      <vt:lpstr>Other Metrics</vt:lpstr>
      <vt:lpstr>All you have to do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Index Predictions</dc:title>
  <dc:creator>Μάρω Καισαρίδη</dc:creator>
  <cp:lastModifiedBy>Μάρω Καισαρίδη</cp:lastModifiedBy>
  <cp:revision>10</cp:revision>
  <dcterms:modified xsi:type="dcterms:W3CDTF">2021-06-09T19:33:19Z</dcterms:modified>
</cp:coreProperties>
</file>