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5C7884B2-3B6B-4D4D-BFD2-DA7685CBA40E}">
          <p14:sldIdLst>
            <p14:sldId id="256"/>
            <p14:sldId id="257"/>
            <p14:sldId id="258"/>
            <p14:sldId id="261"/>
            <p14:sldId id="260"/>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3/20/2019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PROYECTO</a:t>
            </a:r>
            <a:endParaRPr lang="es-419" dirty="0"/>
          </a:p>
        </p:txBody>
      </p:sp>
      <p:sp>
        <p:nvSpPr>
          <p:cNvPr id="3" name="Subtítulo 2"/>
          <p:cNvSpPr>
            <a:spLocks noGrp="1"/>
          </p:cNvSpPr>
          <p:nvPr>
            <p:ph type="subTitle" idx="1"/>
          </p:nvPr>
        </p:nvSpPr>
        <p:spPr>
          <a:xfrm>
            <a:off x="2692398" y="3707475"/>
            <a:ext cx="6815669" cy="1270923"/>
          </a:xfrm>
        </p:spPr>
        <p:txBody>
          <a:bodyPr>
            <a:normAutofit/>
          </a:bodyPr>
          <a:lstStyle/>
          <a:p>
            <a:r>
              <a:rPr lang="es-MX" sz="3200" dirty="0">
                <a:latin typeface="Algerian" panose="04020705040A02060702" pitchFamily="82" charset="0"/>
              </a:rPr>
              <a:t>DOMOTIC </a:t>
            </a:r>
          </a:p>
          <a:p>
            <a:r>
              <a:rPr lang="es-MX" sz="3200" dirty="0">
                <a:latin typeface="Algerian" panose="04020705040A02060702" pitchFamily="82" charset="0"/>
              </a:rPr>
              <a:t>K.A.M</a:t>
            </a:r>
            <a:endParaRPr lang="es-419" sz="3200" dirty="0">
              <a:latin typeface="Algerian" panose="04020705040A02060702" pitchFamily="82"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7" y="3984171"/>
            <a:ext cx="1768389" cy="994227"/>
          </a:xfrm>
          <a:prstGeom prst="rect">
            <a:avLst/>
          </a:prstGeom>
        </p:spPr>
      </p:pic>
    </p:spTree>
    <p:extLst>
      <p:ext uri="{BB962C8B-B14F-4D97-AF65-F5344CB8AC3E}">
        <p14:creationId xmlns:p14="http://schemas.microsoft.com/office/powerpoint/2010/main" val="820905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OBJETIVO GENERAL </a:t>
            </a:r>
            <a:endParaRPr lang="es-419" dirty="0"/>
          </a:p>
        </p:txBody>
      </p:sp>
      <p:sp>
        <p:nvSpPr>
          <p:cNvPr id="3" name="Marcador de contenido 2"/>
          <p:cNvSpPr>
            <a:spLocks noGrp="1"/>
          </p:cNvSpPr>
          <p:nvPr>
            <p:ph idx="1"/>
          </p:nvPr>
        </p:nvSpPr>
        <p:spPr/>
        <p:txBody>
          <a:bodyPr/>
          <a:lstStyle/>
          <a:p>
            <a:r>
              <a:rPr lang="es-MX" dirty="0"/>
              <a:t>Desarrollar  un software que permita manejar componentes eléctricos de una casa y ayudar en la rutina diaria de personas con discapacidad.</a:t>
            </a:r>
          </a:p>
          <a:p>
            <a:endParaRPr lang="es-MX" dirty="0"/>
          </a:p>
          <a:p>
            <a:endParaRPr lang="es-419" dirty="0"/>
          </a:p>
        </p:txBody>
      </p:sp>
    </p:spTree>
    <p:extLst>
      <p:ext uri="{BB962C8B-B14F-4D97-AF65-F5344CB8AC3E}">
        <p14:creationId xmlns:p14="http://schemas.microsoft.com/office/powerpoint/2010/main" val="3241514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OBJETIVOS ESPECIFICOS </a:t>
            </a:r>
            <a:endParaRPr lang="es-419" dirty="0"/>
          </a:p>
        </p:txBody>
      </p:sp>
      <p:sp>
        <p:nvSpPr>
          <p:cNvPr id="3" name="Subtítulo 2"/>
          <p:cNvSpPr>
            <a:spLocks noGrp="1"/>
          </p:cNvSpPr>
          <p:nvPr>
            <p:ph type="subTitle" idx="1"/>
          </p:nvPr>
        </p:nvSpPr>
        <p:spPr/>
        <p:txBody>
          <a:bodyPr>
            <a:normAutofit fontScale="77500" lnSpcReduction="20000"/>
          </a:bodyPr>
          <a:lstStyle/>
          <a:p>
            <a:pPr algn="just"/>
            <a:endParaRPr lang="es-MX" dirty="0">
              <a:solidFill>
                <a:schemeClr val="tx1">
                  <a:lumMod val="95000"/>
                  <a:lumOff val="5000"/>
                </a:schemeClr>
              </a:solidFill>
            </a:endParaRPr>
          </a:p>
          <a:p>
            <a:pPr marL="342900" indent="-342900" algn="just">
              <a:buFont typeface="Arial" panose="020B0604020202020204" pitchFamily="34" charset="0"/>
              <a:buChar char="•"/>
            </a:pPr>
            <a:r>
              <a:rPr lang="es-MX" dirty="0"/>
              <a:t>Aplicar técnicas y herramientas para el levantamiento de información. </a:t>
            </a:r>
          </a:p>
          <a:p>
            <a:pPr marL="342900" indent="-342900" algn="just">
              <a:buFont typeface="Arial" panose="020B0604020202020204" pitchFamily="34" charset="0"/>
              <a:buChar char="•"/>
            </a:pPr>
            <a:r>
              <a:rPr lang="es-MX" dirty="0"/>
              <a:t>Utilizar metodologías agiles en el desarrollo de software.</a:t>
            </a:r>
          </a:p>
          <a:p>
            <a:pPr marL="342900" indent="-342900" algn="just">
              <a:buFont typeface="Arial" panose="020B0604020202020204" pitchFamily="34" charset="0"/>
              <a:buChar char="•"/>
            </a:pPr>
            <a:r>
              <a:rPr lang="es-MX" dirty="0"/>
              <a:t> Diseñar un software </a:t>
            </a:r>
            <a:r>
              <a:rPr lang="es-MX" dirty="0">
                <a:solidFill>
                  <a:schemeClr val="tx1">
                    <a:lumMod val="95000"/>
                    <a:lumOff val="5000"/>
                  </a:schemeClr>
                </a:solidFill>
              </a:rPr>
              <a:t>definiendo su arquitectura con diagramas UML</a:t>
            </a:r>
            <a:endParaRPr lang="es-419" dirty="0"/>
          </a:p>
        </p:txBody>
      </p:sp>
    </p:spTree>
    <p:extLst>
      <p:ext uri="{BB962C8B-B14F-4D97-AF65-F5344CB8AC3E}">
        <p14:creationId xmlns:p14="http://schemas.microsoft.com/office/powerpoint/2010/main" val="2223915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000" dirty="0"/>
              <a:t>PLANTEAMIENTO DEL PROBLEMA </a:t>
            </a:r>
            <a:endParaRPr lang="es-419" sz="4000" dirty="0"/>
          </a:p>
        </p:txBody>
      </p:sp>
      <p:sp>
        <p:nvSpPr>
          <p:cNvPr id="3" name="Marcador de contenido 2"/>
          <p:cNvSpPr>
            <a:spLocks noGrp="1"/>
          </p:cNvSpPr>
          <p:nvPr>
            <p:ph idx="1"/>
          </p:nvPr>
        </p:nvSpPr>
        <p:spPr>
          <a:xfrm>
            <a:off x="1295402" y="2490430"/>
            <a:ext cx="9601196" cy="3318936"/>
          </a:xfrm>
        </p:spPr>
        <p:txBody>
          <a:bodyPr>
            <a:normAutofit/>
          </a:bodyPr>
          <a:lstStyle/>
          <a:p>
            <a:pPr>
              <a:buFont typeface="Arial" panose="020B0604020202020204" pitchFamily="34" charset="0"/>
              <a:buChar char="•"/>
            </a:pPr>
            <a:r>
              <a:rPr lang="es-MX" sz="2000" dirty="0">
                <a:latin typeface="Arial" panose="020B0604020202020204" pitchFamily="34" charset="0"/>
                <a:cs typeface="Arial" panose="020B0604020202020204" pitchFamily="34" charset="0"/>
              </a:rPr>
              <a:t>Luego de realizar un levantamiento de información  podemos determinar que hay personas de edad que no pueden realizar varias acciones por cuenta propia, así mismo hay personas con algún tipo de discapacidad  por el cual no puede realizar cosas mínimas como: encender la luz, abrir la puerta, subir y bajar escaleras.</a:t>
            </a:r>
          </a:p>
          <a:p>
            <a:pPr>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marL="0" indent="0">
              <a:buNone/>
            </a:pPr>
            <a:endParaRPr lang="es-419"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7668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ALCANCE DEL PROYECTO</a:t>
            </a:r>
            <a:endParaRPr lang="es-419" dirty="0"/>
          </a:p>
        </p:txBody>
      </p:sp>
      <p:sp>
        <p:nvSpPr>
          <p:cNvPr id="3" name="Marcador de contenido 2"/>
          <p:cNvSpPr>
            <a:spLocks noGrp="1"/>
          </p:cNvSpPr>
          <p:nvPr>
            <p:ph idx="1"/>
          </p:nvPr>
        </p:nvSpPr>
        <p:spPr/>
        <p:txBody>
          <a:bodyPr/>
          <a:lstStyle/>
          <a:p>
            <a:pPr marL="0" indent="0">
              <a:buNone/>
            </a:pPr>
            <a:r>
              <a:rPr lang="es-MX" dirty="0"/>
              <a:t> el software esta diseñado para aplicarse a nivel distrital para  personas de mayor edad o con </a:t>
            </a:r>
            <a:r>
              <a:rPr lang="es-MX"/>
              <a:t>discapacidad motriz,  </a:t>
            </a:r>
            <a:r>
              <a:rPr lang="es-MX" dirty="0"/>
              <a:t>Y los componentes eléctricos son: la luz, la puerta y las escaleras.</a:t>
            </a:r>
            <a:endParaRPr lang="es-419" dirty="0"/>
          </a:p>
        </p:txBody>
      </p:sp>
    </p:spTree>
    <p:extLst>
      <p:ext uri="{BB962C8B-B14F-4D97-AF65-F5344CB8AC3E}">
        <p14:creationId xmlns:p14="http://schemas.microsoft.com/office/powerpoint/2010/main" val="3326061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JUSTIFICACIÓN</a:t>
            </a:r>
            <a:endParaRPr lang="es-419" dirty="0"/>
          </a:p>
        </p:txBody>
      </p:sp>
      <p:sp>
        <p:nvSpPr>
          <p:cNvPr id="3" name="Marcador de contenido 2"/>
          <p:cNvSpPr>
            <a:spLocks noGrp="1"/>
          </p:cNvSpPr>
          <p:nvPr>
            <p:ph idx="1"/>
          </p:nvPr>
        </p:nvSpPr>
        <p:spPr/>
        <p:txBody>
          <a:bodyPr>
            <a:normAutofit fontScale="92500"/>
          </a:bodyPr>
          <a:lstStyle/>
          <a:p>
            <a:pPr marL="0" indent="0">
              <a:buNone/>
            </a:pPr>
            <a:r>
              <a:rPr lang="es-MX" dirty="0"/>
              <a:t>La siguiente  investigación se justifica en virtud de:</a:t>
            </a:r>
          </a:p>
          <a:p>
            <a:pPr marL="0" indent="0">
              <a:buNone/>
            </a:pPr>
            <a:endParaRPr lang="es-MX" dirty="0"/>
          </a:p>
          <a:p>
            <a:r>
              <a:rPr lang="es-MX" dirty="0"/>
              <a:t>La importancia que tienen las personas con discapacidad en nuestra sociedad.</a:t>
            </a:r>
          </a:p>
          <a:p>
            <a:r>
              <a:rPr lang="es-MX" dirty="0"/>
              <a:t>Resaltar que a nosotros los jóvenes también nos preocupan las personas de edad </a:t>
            </a:r>
          </a:p>
          <a:p>
            <a:r>
              <a:rPr lang="es-MX" dirty="0"/>
              <a:t>Este software va a permitir que las personas tengan un mejor manejo dentro de su hogar </a:t>
            </a:r>
          </a:p>
          <a:p>
            <a:pPr marL="0" indent="0">
              <a:buNone/>
            </a:pPr>
            <a:r>
              <a:rPr lang="es-MX" dirty="0"/>
              <a:t> </a:t>
            </a:r>
          </a:p>
          <a:p>
            <a:pPr marL="0" indent="0">
              <a:buNone/>
            </a:pPr>
            <a:endParaRPr lang="es-419" dirty="0"/>
          </a:p>
        </p:txBody>
      </p:sp>
    </p:spTree>
    <p:extLst>
      <p:ext uri="{BB962C8B-B14F-4D97-AF65-F5344CB8AC3E}">
        <p14:creationId xmlns:p14="http://schemas.microsoft.com/office/powerpoint/2010/main" val="16779991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829</TotalTime>
  <Words>207</Words>
  <Application>Microsoft Office PowerPoint</Application>
  <PresentationFormat>Panorámica</PresentationFormat>
  <Paragraphs>22</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Algerian</vt:lpstr>
      <vt:lpstr>Arial</vt:lpstr>
      <vt:lpstr>Garamond</vt:lpstr>
      <vt:lpstr>Orgánico</vt:lpstr>
      <vt:lpstr>PROYECTO</vt:lpstr>
      <vt:lpstr>OBJETIVO GENERAL </vt:lpstr>
      <vt:lpstr>OBJETIVOS ESPECIFICOS </vt:lpstr>
      <vt:lpstr>PLANTEAMIENTO DEL PROBLEMA </vt:lpstr>
      <vt:lpstr>ALCANCE DEL PROYECTO</vt:lpstr>
      <vt:lpstr>JUSTIFICACIÓN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dc:title>
  <dc:creator>APRENDIZ</dc:creator>
  <cp:lastModifiedBy>APRENDIZ</cp:lastModifiedBy>
  <cp:revision>27</cp:revision>
  <dcterms:created xsi:type="dcterms:W3CDTF">2019-02-25T11:15:08Z</dcterms:created>
  <dcterms:modified xsi:type="dcterms:W3CDTF">2019-03-20T12:58:33Z</dcterms:modified>
</cp:coreProperties>
</file>