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CE1D-1203-4B95-AA81-8DD62F05848D}" type="datetimeFigureOut">
              <a:rPr lang="fr-CH" smtClean="0"/>
              <a:t>04.06.2016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95B5-6A6A-4123-BA55-DD56D96AEAE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75012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CE1D-1203-4B95-AA81-8DD62F05848D}" type="datetimeFigureOut">
              <a:rPr lang="fr-CH" smtClean="0"/>
              <a:t>04.06.2016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95B5-6A6A-4123-BA55-DD56D96AEAE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321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CE1D-1203-4B95-AA81-8DD62F05848D}" type="datetimeFigureOut">
              <a:rPr lang="fr-CH" smtClean="0"/>
              <a:t>04.06.2016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95B5-6A6A-4123-BA55-DD56D96AEAE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8156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CE1D-1203-4B95-AA81-8DD62F05848D}" type="datetimeFigureOut">
              <a:rPr lang="fr-CH" smtClean="0"/>
              <a:t>04.06.2016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95B5-6A6A-4123-BA55-DD56D96AEAE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99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CE1D-1203-4B95-AA81-8DD62F05848D}" type="datetimeFigureOut">
              <a:rPr lang="fr-CH" smtClean="0"/>
              <a:t>04.06.2016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95B5-6A6A-4123-BA55-DD56D96AEAE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0121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CE1D-1203-4B95-AA81-8DD62F05848D}" type="datetimeFigureOut">
              <a:rPr lang="fr-CH" smtClean="0"/>
              <a:t>04.06.2016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95B5-6A6A-4123-BA55-DD56D96AEAE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0767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CE1D-1203-4B95-AA81-8DD62F05848D}" type="datetimeFigureOut">
              <a:rPr lang="fr-CH" smtClean="0"/>
              <a:t>04.06.2016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95B5-6A6A-4123-BA55-DD56D96AEAE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453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CE1D-1203-4B95-AA81-8DD62F05848D}" type="datetimeFigureOut">
              <a:rPr lang="fr-CH" smtClean="0"/>
              <a:t>04.06.2016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95B5-6A6A-4123-BA55-DD56D96AEAE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5602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CE1D-1203-4B95-AA81-8DD62F05848D}" type="datetimeFigureOut">
              <a:rPr lang="fr-CH" smtClean="0"/>
              <a:t>04.06.2016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95B5-6A6A-4123-BA55-DD56D96AEAE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7688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CE1D-1203-4B95-AA81-8DD62F05848D}" type="datetimeFigureOut">
              <a:rPr lang="fr-CH" smtClean="0"/>
              <a:t>04.06.2016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95B5-6A6A-4123-BA55-DD56D96AEAE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338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CE1D-1203-4B95-AA81-8DD62F05848D}" type="datetimeFigureOut">
              <a:rPr lang="fr-CH" smtClean="0"/>
              <a:t>04.06.2016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95B5-6A6A-4123-BA55-DD56D96AEAE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588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9CE1D-1203-4B95-AA81-8DD62F05848D}" type="datetimeFigureOut">
              <a:rPr lang="fr-CH" smtClean="0"/>
              <a:t>04.06.2016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F95B5-6A6A-4123-BA55-DD56D96AEAE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7868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Gestion de dépêches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RAILS 2016 / HEIG-VD</a:t>
            </a:r>
          </a:p>
          <a:p>
            <a:r>
              <a:rPr lang="fr-CH" dirty="0" smtClean="0"/>
              <a:t>Julien </a:t>
            </a:r>
            <a:r>
              <a:rPr lang="fr-CH" dirty="0" err="1" smtClean="0"/>
              <a:t>Amacher</a:t>
            </a:r>
            <a:endParaRPr lang="fr-CH" dirty="0" smtClean="0"/>
          </a:p>
          <a:p>
            <a:r>
              <a:rPr lang="fr-CH" dirty="0" smtClean="0"/>
              <a:t>Romain Maillard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3666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But du projet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Réaliser un site de gestion de dépêches</a:t>
            </a:r>
          </a:p>
          <a:p>
            <a:r>
              <a:rPr lang="fr-CH" dirty="0" smtClean="0"/>
              <a:t>Rôles:</a:t>
            </a:r>
          </a:p>
          <a:p>
            <a:pPr lvl="1"/>
            <a:r>
              <a:rPr lang="fr-CH" dirty="0" smtClean="0"/>
              <a:t>Visiteurs</a:t>
            </a:r>
          </a:p>
          <a:p>
            <a:pPr lvl="1"/>
            <a:r>
              <a:rPr lang="fr-CH" dirty="0" smtClean="0"/>
              <a:t>Administrateurs</a:t>
            </a:r>
          </a:p>
          <a:p>
            <a:pPr lvl="1"/>
            <a:r>
              <a:rPr lang="fr-CH" dirty="0" smtClean="0"/>
              <a:t>Rédacteurs</a:t>
            </a:r>
          </a:p>
        </p:txBody>
      </p:sp>
    </p:spTree>
    <p:extLst>
      <p:ext uri="{BB962C8B-B14F-4D97-AF65-F5344CB8AC3E}">
        <p14:creationId xmlns:p14="http://schemas.microsoft.com/office/powerpoint/2010/main" val="81887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Librairies utilisées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Bootstrap</a:t>
            </a:r>
            <a:endParaRPr lang="fr-CH" dirty="0" smtClean="0"/>
          </a:p>
          <a:p>
            <a:r>
              <a:rPr lang="fr-CH" dirty="0" smtClean="0"/>
              <a:t>Devise</a:t>
            </a:r>
          </a:p>
          <a:p>
            <a:r>
              <a:rPr lang="fr-CH" dirty="0" err="1" smtClean="0"/>
              <a:t>CanCanCan</a:t>
            </a:r>
            <a:endParaRPr lang="fr-CH" dirty="0" smtClean="0"/>
          </a:p>
          <a:p>
            <a:r>
              <a:rPr lang="fr-CH" dirty="0" smtClean="0"/>
              <a:t>Désactivation de </a:t>
            </a:r>
            <a:r>
              <a:rPr lang="fr-CH" dirty="0" err="1" smtClean="0"/>
              <a:t>turbolinks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4108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Problèmes rencontrés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Devise gère entièrement les utilisateurs</a:t>
            </a:r>
          </a:p>
          <a:p>
            <a:r>
              <a:rPr lang="fr-CH" dirty="0" smtClean="0"/>
              <a:t>Suppression de sessions (devise)</a:t>
            </a:r>
          </a:p>
          <a:p>
            <a:r>
              <a:rPr lang="fr-CH" dirty="0" smtClean="0"/>
              <a:t>Redirection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10361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Demo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85918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Projet fonctionnel</a:t>
            </a:r>
          </a:p>
          <a:p>
            <a:r>
              <a:rPr lang="fr-CH" dirty="0" smtClean="0"/>
              <a:t>Bonne prise en main et mise en pratique</a:t>
            </a:r>
          </a:p>
        </p:txBody>
      </p:sp>
    </p:spTree>
    <p:extLst>
      <p:ext uri="{BB962C8B-B14F-4D97-AF65-F5344CB8AC3E}">
        <p14:creationId xmlns:p14="http://schemas.microsoft.com/office/powerpoint/2010/main" val="3166548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60</Words>
  <Application>Microsoft Office PowerPoint</Application>
  <PresentationFormat>Grand écran</PresentationFormat>
  <Paragraphs>23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Gestion de dépêches</vt:lpstr>
      <vt:lpstr>But du projet</vt:lpstr>
      <vt:lpstr>Librairies utilisées</vt:lpstr>
      <vt:lpstr>Problèmes rencontrés</vt:lpstr>
      <vt:lpstr>Demo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dépêches</dc:title>
  <dc:creator>JJ</dc:creator>
  <cp:lastModifiedBy>JJ</cp:lastModifiedBy>
  <cp:revision>2</cp:revision>
  <dcterms:created xsi:type="dcterms:W3CDTF">2016-06-04T11:09:56Z</dcterms:created>
  <dcterms:modified xsi:type="dcterms:W3CDTF">2016-06-04T11:11:19Z</dcterms:modified>
</cp:coreProperties>
</file>