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3"/>
  </p:notesMasterIdLst>
  <p:sldIdLst>
    <p:sldId id="268" r:id="rId2"/>
    <p:sldId id="269" r:id="rId3"/>
    <p:sldId id="303" r:id="rId4"/>
    <p:sldId id="299" r:id="rId5"/>
    <p:sldId id="300" r:id="rId6"/>
    <p:sldId id="272" r:id="rId7"/>
    <p:sldId id="276" r:id="rId8"/>
    <p:sldId id="279" r:id="rId9"/>
    <p:sldId id="281" r:id="rId10"/>
    <p:sldId id="289" r:id="rId11"/>
    <p:sldId id="301" r:id="rId12"/>
    <p:sldId id="292" r:id="rId13"/>
    <p:sldId id="293" r:id="rId14"/>
    <p:sldId id="294" r:id="rId15"/>
    <p:sldId id="286" r:id="rId16"/>
    <p:sldId id="274" r:id="rId17"/>
    <p:sldId id="285" r:id="rId18"/>
    <p:sldId id="295" r:id="rId19"/>
    <p:sldId id="309" r:id="rId20"/>
    <p:sldId id="304" r:id="rId21"/>
    <p:sldId id="305" r:id="rId22"/>
    <p:sldId id="290" r:id="rId23"/>
    <p:sldId id="291" r:id="rId24"/>
    <p:sldId id="298" r:id="rId25"/>
    <p:sldId id="273" r:id="rId26"/>
    <p:sldId id="277" r:id="rId27"/>
    <p:sldId id="306" r:id="rId28"/>
    <p:sldId id="307" r:id="rId29"/>
    <p:sldId id="308" r:id="rId30"/>
    <p:sldId id="280" r:id="rId31"/>
    <p:sldId id="288" r:id="rId32"/>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49494"/>
    <a:srgbClr val="929292"/>
    <a:srgbClr val="FFA17A"/>
    <a:srgbClr val="FFFFFF"/>
    <a:srgbClr val="6FD3D3"/>
    <a:srgbClr val="4E4E4E"/>
    <a:srgbClr val="5F5F5F"/>
    <a:srgbClr val="2E3B4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スタイル (中間)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00A15C55-8517-42AA-B614-E9B94910E393}" styleName="中間スタイル 2 - アクセント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D7AC3CCA-C797-4891-BE02-D94E43425B78}" styleName="スタイル (中間)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E8034E78-7F5D-4C2E-B375-FC64B27BC917}" styleName="スタイル (濃色)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202B0CA-FC54-4496-8BCA-5EF66A818D29}" styleName="スタイル (濃色)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793D81CF-94F2-401A-BA57-92F5A7B2D0C5}" styleName="スタイル (中間)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7E9639D4-E3E2-4D34-9284-5A2195B3D0D7}" styleName="スタイル (淡色)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16DA210-FB5B-4158-B5E0-FEB733F419BA}" styleName="スタイル (淡色)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9D7B26C5-4107-4FEC-AEDC-1716B250A1EF}" styleName="スタイル (淡色)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973" autoAdjust="0"/>
    <p:restoredTop sz="88528"/>
  </p:normalViewPr>
  <p:slideViewPr>
    <p:cSldViewPr snapToGrid="0">
      <p:cViewPr>
        <p:scale>
          <a:sx n="113" d="100"/>
          <a:sy n="113" d="100"/>
        </p:scale>
        <p:origin x="840" y="232"/>
      </p:cViewPr>
      <p:guideLst>
        <p:guide orient="horz" pos="2160"/>
        <p:guide pos="3840"/>
      </p:guideLst>
    </p:cSldViewPr>
  </p:slideViewPr>
  <p:notesTextViewPr>
    <p:cViewPr>
      <p:scale>
        <a:sx n="1" d="1"/>
        <a:sy n="1" d="1"/>
      </p:scale>
      <p:origin x="0" y="0"/>
    </p:cViewPr>
  </p:notesTextViewPr>
  <p:sorterViewPr>
    <p:cViewPr>
      <p:scale>
        <a:sx n="80" d="100"/>
        <a:sy n="80" d="100"/>
      </p:scale>
      <p:origin x="0" y="0"/>
    </p:cViewPr>
  </p:sorterViewPr>
  <p:notesViewPr>
    <p:cSldViewPr snapToGrid="0">
      <p:cViewPr varScale="1">
        <p:scale>
          <a:sx n="168" d="100"/>
          <a:sy n="168" d="100"/>
        </p:scale>
        <p:origin x="3280" y="21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108E9A2-974A-4D49-82BF-5B65350D4E43}" type="datetimeFigureOut">
              <a:rPr kumimoji="1" lang="ja-JP" altLang="en-US" smtClean="0"/>
              <a:t>2025/2/21</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B2265B-AA5C-F249-8C82-60B4FA07D2CE}" type="slidenum">
              <a:rPr kumimoji="1" lang="ja-JP" altLang="en-US" smtClean="0"/>
              <a:t>‹#›</a:t>
            </a:fld>
            <a:endParaRPr kumimoji="1" lang="ja-JP" altLang="en-US"/>
          </a:p>
        </p:txBody>
      </p:sp>
    </p:spTree>
    <p:extLst>
      <p:ext uri="{BB962C8B-B14F-4D97-AF65-F5344CB8AC3E}">
        <p14:creationId xmlns:p14="http://schemas.microsoft.com/office/powerpoint/2010/main" val="277856409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6DB2265B-AA5C-F249-8C82-60B4FA07D2CE}" type="slidenum">
              <a:rPr kumimoji="1" lang="ja-JP" altLang="en-US" smtClean="0"/>
              <a:t>1</a:t>
            </a:fld>
            <a:endParaRPr kumimoji="1" lang="ja-JP" altLang="en-US"/>
          </a:p>
        </p:txBody>
      </p:sp>
    </p:spTree>
    <p:extLst>
      <p:ext uri="{BB962C8B-B14F-4D97-AF65-F5344CB8AC3E}">
        <p14:creationId xmlns:p14="http://schemas.microsoft.com/office/powerpoint/2010/main" val="25695326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6DB2265B-AA5C-F249-8C82-60B4FA07D2CE}" type="slidenum">
              <a:rPr kumimoji="1" lang="ja-JP" altLang="en-US" smtClean="0"/>
              <a:t>15</a:t>
            </a:fld>
            <a:endParaRPr kumimoji="1" lang="ja-JP" altLang="en-US"/>
          </a:p>
        </p:txBody>
      </p:sp>
    </p:spTree>
    <p:extLst>
      <p:ext uri="{BB962C8B-B14F-4D97-AF65-F5344CB8AC3E}">
        <p14:creationId xmlns:p14="http://schemas.microsoft.com/office/powerpoint/2010/main" val="35305482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6DB2265B-AA5C-F249-8C82-60B4FA07D2CE}" type="slidenum">
              <a:rPr kumimoji="1" lang="ja-JP" altLang="en-US" smtClean="0"/>
              <a:t>16</a:t>
            </a:fld>
            <a:endParaRPr kumimoji="1" lang="ja-JP" altLang="en-US"/>
          </a:p>
        </p:txBody>
      </p:sp>
    </p:spTree>
    <p:extLst>
      <p:ext uri="{BB962C8B-B14F-4D97-AF65-F5344CB8AC3E}">
        <p14:creationId xmlns:p14="http://schemas.microsoft.com/office/powerpoint/2010/main" val="20456403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非線形層の遅延性能について書く、セキュリティバウンド、次のスライド</a:t>
            </a:r>
            <a:r>
              <a:rPr kumimoji="1" lang="en-US" altLang="ja-JP" dirty="0" err="1"/>
              <a:t>delay,involution</a:t>
            </a:r>
            <a:r>
              <a:rPr kumimoji="1" lang="ja-JP" altLang="en-US"/>
              <a:t>等</a:t>
            </a:r>
          </a:p>
        </p:txBody>
      </p:sp>
      <p:sp>
        <p:nvSpPr>
          <p:cNvPr id="4" name="スライド番号プレースホルダー 3"/>
          <p:cNvSpPr>
            <a:spLocks noGrp="1"/>
          </p:cNvSpPr>
          <p:nvPr>
            <p:ph type="sldNum" sz="quarter" idx="5"/>
          </p:nvPr>
        </p:nvSpPr>
        <p:spPr/>
        <p:txBody>
          <a:bodyPr/>
          <a:lstStyle/>
          <a:p>
            <a:fld id="{6DB2265B-AA5C-F249-8C82-60B4FA07D2CE}" type="slidenum">
              <a:rPr kumimoji="1" lang="ja-JP" altLang="en-US" smtClean="0"/>
              <a:t>22</a:t>
            </a:fld>
            <a:endParaRPr kumimoji="1" lang="ja-JP" altLang="en-US"/>
          </a:p>
        </p:txBody>
      </p:sp>
    </p:spTree>
    <p:extLst>
      <p:ext uri="{BB962C8B-B14F-4D97-AF65-F5344CB8AC3E}">
        <p14:creationId xmlns:p14="http://schemas.microsoft.com/office/powerpoint/2010/main" val="21670547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6DB2265B-AA5C-F249-8C82-60B4FA07D2CE}" type="slidenum">
              <a:rPr kumimoji="1" lang="ja-JP" altLang="en-US" smtClean="0"/>
              <a:t>25</a:t>
            </a:fld>
            <a:endParaRPr kumimoji="1" lang="ja-JP" altLang="en-US"/>
          </a:p>
        </p:txBody>
      </p:sp>
    </p:spTree>
    <p:extLst>
      <p:ext uri="{BB962C8B-B14F-4D97-AF65-F5344CB8AC3E}">
        <p14:creationId xmlns:p14="http://schemas.microsoft.com/office/powerpoint/2010/main" val="9914828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6DB2265B-AA5C-F249-8C82-60B4FA07D2CE}" type="slidenum">
              <a:rPr kumimoji="1" lang="ja-JP" altLang="en-US" smtClean="0"/>
              <a:t>27</a:t>
            </a:fld>
            <a:endParaRPr kumimoji="1" lang="ja-JP" altLang="en-US"/>
          </a:p>
        </p:txBody>
      </p:sp>
    </p:spTree>
    <p:extLst>
      <p:ext uri="{BB962C8B-B14F-4D97-AF65-F5344CB8AC3E}">
        <p14:creationId xmlns:p14="http://schemas.microsoft.com/office/powerpoint/2010/main" val="13638551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6DB2265B-AA5C-F249-8C82-60B4FA07D2CE}" type="slidenum">
              <a:rPr kumimoji="1" lang="ja-JP" altLang="en-US" smtClean="0"/>
              <a:t>28</a:t>
            </a:fld>
            <a:endParaRPr kumimoji="1" lang="ja-JP" altLang="en-US"/>
          </a:p>
        </p:txBody>
      </p:sp>
    </p:spTree>
    <p:extLst>
      <p:ext uri="{BB962C8B-B14F-4D97-AF65-F5344CB8AC3E}">
        <p14:creationId xmlns:p14="http://schemas.microsoft.com/office/powerpoint/2010/main" val="282936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6DB2265B-AA5C-F249-8C82-60B4FA07D2CE}" type="slidenum">
              <a:rPr kumimoji="1" lang="ja-JP" altLang="en-US" smtClean="0"/>
              <a:t>29</a:t>
            </a:fld>
            <a:endParaRPr kumimoji="1" lang="ja-JP" altLang="en-US"/>
          </a:p>
        </p:txBody>
      </p:sp>
    </p:spTree>
    <p:extLst>
      <p:ext uri="{BB962C8B-B14F-4D97-AF65-F5344CB8AC3E}">
        <p14:creationId xmlns:p14="http://schemas.microsoft.com/office/powerpoint/2010/main" val="34019154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6DB2265B-AA5C-F249-8C82-60B4FA07D2CE}" type="slidenum">
              <a:rPr kumimoji="1" lang="ja-JP" altLang="en-US" smtClean="0"/>
              <a:t>30</a:t>
            </a:fld>
            <a:endParaRPr kumimoji="1" lang="ja-JP" altLang="en-US"/>
          </a:p>
        </p:txBody>
      </p:sp>
    </p:spTree>
    <p:extLst>
      <p:ext uri="{BB962C8B-B14F-4D97-AF65-F5344CB8AC3E}">
        <p14:creationId xmlns:p14="http://schemas.microsoft.com/office/powerpoint/2010/main" val="12588478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6DB2265B-AA5C-F249-8C82-60B4FA07D2CE}" type="slidenum">
              <a:rPr kumimoji="1" lang="ja-JP" altLang="en-US" smtClean="0"/>
              <a:t>2</a:t>
            </a:fld>
            <a:endParaRPr kumimoji="1" lang="ja-JP" altLang="en-US"/>
          </a:p>
        </p:txBody>
      </p:sp>
    </p:spTree>
    <p:extLst>
      <p:ext uri="{BB962C8B-B14F-4D97-AF65-F5344CB8AC3E}">
        <p14:creationId xmlns:p14="http://schemas.microsoft.com/office/powerpoint/2010/main" val="20369202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2693E2-B16B-1B76-543D-D719EE06A528}"/>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7D2A41AB-9215-2534-8DB9-48F323BE5FEC}"/>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E5423D44-F5C6-A318-02CF-A23D90852356}"/>
              </a:ext>
            </a:extLst>
          </p:cNvPr>
          <p:cNvSpPr>
            <a:spLocks noGrp="1"/>
          </p:cNvSpPr>
          <p:nvPr>
            <p:ph type="body" idx="1"/>
          </p:nvPr>
        </p:nvSpPr>
        <p:spPr/>
        <p:txBody>
          <a:bodyPr/>
          <a:lstStyle/>
          <a:p>
            <a:r>
              <a:rPr kumimoji="1" lang="ja-JP" altLang="en-US"/>
              <a:t>右の図は一般的なブロック暗号処理を示していまして、具体的な処理としてはブロック暗号に対して平文</a:t>
            </a:r>
            <a:r>
              <a:rPr kumimoji="1" lang="en-US" altLang="ja-JP" dirty="0"/>
              <a:t>P</a:t>
            </a:r>
            <a:r>
              <a:rPr kumimoji="1" lang="ja-JP" altLang="en-US"/>
              <a:t>と鍵</a:t>
            </a:r>
            <a:r>
              <a:rPr kumimoji="1" lang="en-US" altLang="ja-JP" dirty="0"/>
              <a:t>K</a:t>
            </a:r>
            <a:r>
              <a:rPr kumimoji="1" lang="ja-JP" altLang="en-US"/>
              <a:t>が入力として与えれてそれぞれ計算されていきます。</a:t>
            </a:r>
            <a:endParaRPr kumimoji="1" lang="en-US" altLang="ja-JP" dirty="0"/>
          </a:p>
          <a:p>
            <a:r>
              <a:rPr kumimoji="1" lang="ja-JP" altLang="en-US"/>
              <a:t>データ攪拌部では、非線形層と線形層からなるラウンド関数というもので繰り返し処理が行われていき、そのラウンド関数の最後に鍵が挿入される形で処理が行われていきます。</a:t>
            </a:r>
            <a:endParaRPr kumimoji="1" lang="en-US" altLang="ja-JP" dirty="0"/>
          </a:p>
          <a:p>
            <a:endParaRPr kumimoji="1" lang="ja-JP" altLang="en-US"/>
          </a:p>
        </p:txBody>
      </p:sp>
      <p:sp>
        <p:nvSpPr>
          <p:cNvPr id="4" name="スライド番号プレースホルダー 3">
            <a:extLst>
              <a:ext uri="{FF2B5EF4-FFF2-40B4-BE49-F238E27FC236}">
                <a16:creationId xmlns:a16="http://schemas.microsoft.com/office/drawing/2014/main" id="{8A6CF089-FB40-616F-BB37-67E8C3943D6B}"/>
              </a:ext>
            </a:extLst>
          </p:cNvPr>
          <p:cNvSpPr>
            <a:spLocks noGrp="1"/>
          </p:cNvSpPr>
          <p:nvPr>
            <p:ph type="sldNum" sz="quarter" idx="5"/>
          </p:nvPr>
        </p:nvSpPr>
        <p:spPr/>
        <p:txBody>
          <a:bodyPr/>
          <a:lstStyle/>
          <a:p>
            <a:fld id="{6DB2265B-AA5C-F249-8C82-60B4FA07D2CE}" type="slidenum">
              <a:rPr kumimoji="1" lang="ja-JP" altLang="en-US" smtClean="0"/>
              <a:t>3</a:t>
            </a:fld>
            <a:endParaRPr kumimoji="1" lang="ja-JP" altLang="en-US"/>
          </a:p>
        </p:txBody>
      </p:sp>
    </p:spTree>
    <p:extLst>
      <p:ext uri="{BB962C8B-B14F-4D97-AF65-F5344CB8AC3E}">
        <p14:creationId xmlns:p14="http://schemas.microsoft.com/office/powerpoint/2010/main" val="6018354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B9F130-0E8D-FAC2-EB45-B89EC1BC3017}"/>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31927724-AB82-ECBA-EAC9-2F725F4F4413}"/>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0ADD2FEF-6A1D-847C-AA77-CAE4BBF935B6}"/>
              </a:ext>
            </a:extLst>
          </p:cNvPr>
          <p:cNvSpPr>
            <a:spLocks noGrp="1"/>
          </p:cNvSpPr>
          <p:nvPr>
            <p:ph type="body" idx="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A5300BC8-627D-D5BE-9565-3D4DE58F417C}"/>
              </a:ext>
            </a:extLst>
          </p:cNvPr>
          <p:cNvSpPr>
            <a:spLocks noGrp="1"/>
          </p:cNvSpPr>
          <p:nvPr>
            <p:ph type="sldNum" sz="quarter" idx="5"/>
          </p:nvPr>
        </p:nvSpPr>
        <p:spPr/>
        <p:txBody>
          <a:bodyPr/>
          <a:lstStyle/>
          <a:p>
            <a:fld id="{6DB2265B-AA5C-F249-8C82-60B4FA07D2CE}" type="slidenum">
              <a:rPr kumimoji="1" lang="ja-JP" altLang="en-US" smtClean="0"/>
              <a:t>4</a:t>
            </a:fld>
            <a:endParaRPr kumimoji="1" lang="ja-JP" altLang="en-US"/>
          </a:p>
        </p:txBody>
      </p:sp>
    </p:spTree>
    <p:extLst>
      <p:ext uri="{BB962C8B-B14F-4D97-AF65-F5344CB8AC3E}">
        <p14:creationId xmlns:p14="http://schemas.microsoft.com/office/powerpoint/2010/main" val="839270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6DB2265B-AA5C-F249-8C82-60B4FA07D2CE}" type="slidenum">
              <a:rPr kumimoji="1" lang="ja-JP" altLang="en-US" smtClean="0"/>
              <a:t>6</a:t>
            </a:fld>
            <a:endParaRPr kumimoji="1" lang="ja-JP" altLang="en-US"/>
          </a:p>
        </p:txBody>
      </p:sp>
    </p:spTree>
    <p:extLst>
      <p:ext uri="{BB962C8B-B14F-4D97-AF65-F5344CB8AC3E}">
        <p14:creationId xmlns:p14="http://schemas.microsoft.com/office/powerpoint/2010/main" val="6519157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Active S-box</a:t>
            </a:r>
            <a:r>
              <a:rPr kumimoji="1" lang="ja-JP" altLang="en-US"/>
              <a:t>の説明</a:t>
            </a:r>
          </a:p>
        </p:txBody>
      </p:sp>
      <p:sp>
        <p:nvSpPr>
          <p:cNvPr id="4" name="スライド番号プレースホルダー 3"/>
          <p:cNvSpPr>
            <a:spLocks noGrp="1"/>
          </p:cNvSpPr>
          <p:nvPr>
            <p:ph type="sldNum" sz="quarter" idx="5"/>
          </p:nvPr>
        </p:nvSpPr>
        <p:spPr/>
        <p:txBody>
          <a:bodyPr/>
          <a:lstStyle/>
          <a:p>
            <a:fld id="{6DB2265B-AA5C-F249-8C82-60B4FA07D2CE}" type="slidenum">
              <a:rPr kumimoji="1" lang="ja-JP" altLang="en-US" smtClean="0"/>
              <a:t>7</a:t>
            </a:fld>
            <a:endParaRPr kumimoji="1" lang="ja-JP" altLang="en-US"/>
          </a:p>
        </p:txBody>
      </p:sp>
    </p:spTree>
    <p:extLst>
      <p:ext uri="{BB962C8B-B14F-4D97-AF65-F5344CB8AC3E}">
        <p14:creationId xmlns:p14="http://schemas.microsoft.com/office/powerpoint/2010/main" val="23806286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右の図も説明</a:t>
            </a:r>
          </a:p>
        </p:txBody>
      </p:sp>
      <p:sp>
        <p:nvSpPr>
          <p:cNvPr id="4" name="スライド番号プレースホルダー 3"/>
          <p:cNvSpPr>
            <a:spLocks noGrp="1"/>
          </p:cNvSpPr>
          <p:nvPr>
            <p:ph type="sldNum" sz="quarter" idx="5"/>
          </p:nvPr>
        </p:nvSpPr>
        <p:spPr/>
        <p:txBody>
          <a:bodyPr/>
          <a:lstStyle/>
          <a:p>
            <a:fld id="{6DB2265B-AA5C-F249-8C82-60B4FA07D2CE}" type="slidenum">
              <a:rPr kumimoji="1" lang="ja-JP" altLang="en-US" smtClean="0"/>
              <a:t>9</a:t>
            </a:fld>
            <a:endParaRPr kumimoji="1" lang="ja-JP" altLang="en-US"/>
          </a:p>
        </p:txBody>
      </p:sp>
    </p:spTree>
    <p:extLst>
      <p:ext uri="{BB962C8B-B14F-4D97-AF65-F5344CB8AC3E}">
        <p14:creationId xmlns:p14="http://schemas.microsoft.com/office/powerpoint/2010/main" val="42486889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差分攻撃というのはブロック暗号に対する強力な攻撃手法であり、安全性評価の基準として広く使用されています。</a:t>
            </a:r>
          </a:p>
        </p:txBody>
      </p:sp>
      <p:sp>
        <p:nvSpPr>
          <p:cNvPr id="4" name="スライド番号プレースホルダー 3"/>
          <p:cNvSpPr>
            <a:spLocks noGrp="1"/>
          </p:cNvSpPr>
          <p:nvPr>
            <p:ph type="sldNum" sz="quarter" idx="5"/>
          </p:nvPr>
        </p:nvSpPr>
        <p:spPr/>
        <p:txBody>
          <a:bodyPr/>
          <a:lstStyle/>
          <a:p>
            <a:fld id="{6DB2265B-AA5C-F249-8C82-60B4FA07D2CE}" type="slidenum">
              <a:rPr kumimoji="1" lang="ja-JP" altLang="en-US" smtClean="0"/>
              <a:t>10</a:t>
            </a:fld>
            <a:endParaRPr kumimoji="1" lang="ja-JP" altLang="en-US"/>
          </a:p>
        </p:txBody>
      </p:sp>
    </p:spTree>
    <p:extLst>
      <p:ext uri="{BB962C8B-B14F-4D97-AF65-F5344CB8AC3E}">
        <p14:creationId xmlns:p14="http://schemas.microsoft.com/office/powerpoint/2010/main" val="12251662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続いて非線形層のアプローチについてです。</a:t>
            </a:r>
            <a:br>
              <a:rPr kumimoji="1" lang="en-US" altLang="ja-JP" dirty="0"/>
            </a:br>
            <a:r>
              <a:rPr kumimoji="1" lang="ja-JP" altLang="en-US"/>
              <a:t>先ほどまでの探索で安全性の高い複数線形層を探索したため、それらの線形層と相性の良い、安全性の高い非線形層の探索、つまり安全性の高い複数線形層と非線形層の組み合わせの探索を行いました。</a:t>
            </a:r>
          </a:p>
        </p:txBody>
      </p:sp>
      <p:sp>
        <p:nvSpPr>
          <p:cNvPr id="4" name="スライド番号プレースホルダー 3"/>
          <p:cNvSpPr>
            <a:spLocks noGrp="1"/>
          </p:cNvSpPr>
          <p:nvPr>
            <p:ph type="sldNum" sz="quarter" idx="5"/>
          </p:nvPr>
        </p:nvSpPr>
        <p:spPr/>
        <p:txBody>
          <a:bodyPr/>
          <a:lstStyle/>
          <a:p>
            <a:fld id="{6DB2265B-AA5C-F249-8C82-60B4FA07D2CE}" type="slidenum">
              <a:rPr kumimoji="1" lang="ja-JP" altLang="en-US" smtClean="0"/>
              <a:t>11</a:t>
            </a:fld>
            <a:endParaRPr kumimoji="1" lang="ja-JP" altLang="en-US"/>
          </a:p>
        </p:txBody>
      </p:sp>
    </p:spTree>
    <p:extLst>
      <p:ext uri="{BB962C8B-B14F-4D97-AF65-F5344CB8AC3E}">
        <p14:creationId xmlns:p14="http://schemas.microsoft.com/office/powerpoint/2010/main" val="23528359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タイトル スライド">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289AF646-A1DC-CFAB-FC5F-D19DE621FA7B}"/>
              </a:ext>
            </a:extLst>
          </p:cNvPr>
          <p:cNvSpPr/>
          <p:nvPr userDrawn="1"/>
        </p:nvSpPr>
        <p:spPr>
          <a:xfrm>
            <a:off x="0" y="-5081"/>
            <a:ext cx="12192000" cy="5029200"/>
          </a:xfrm>
          <a:prstGeom prst="rect">
            <a:avLst/>
          </a:prstGeom>
          <a:solidFill>
            <a:schemeClr val="accent4"/>
          </a:solidFill>
          <a:ln w="381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 name="タイトル 1">
            <a:extLst>
              <a:ext uri="{FF2B5EF4-FFF2-40B4-BE49-F238E27FC236}">
                <a16:creationId xmlns:a16="http://schemas.microsoft.com/office/drawing/2014/main" id="{18FEFBD3-3BB1-4C82-57C3-1E5E98240F4E}"/>
              </a:ext>
            </a:extLst>
          </p:cNvPr>
          <p:cNvSpPr>
            <a:spLocks noGrp="1"/>
          </p:cNvSpPr>
          <p:nvPr>
            <p:ph type="ctrTitle" hasCustomPrompt="1"/>
          </p:nvPr>
        </p:nvSpPr>
        <p:spPr>
          <a:xfrm>
            <a:off x="1524000" y="1574800"/>
            <a:ext cx="9144000" cy="1423380"/>
          </a:xfrm>
          <a:prstGeom prst="rect">
            <a:avLst/>
          </a:prstGeom>
        </p:spPr>
        <p:txBody>
          <a:bodyPr anchor="b">
            <a:noAutofit/>
          </a:bodyPr>
          <a:lstStyle>
            <a:lvl1pPr algn="l">
              <a:defRPr sz="8000" b="1" i="0">
                <a:solidFill>
                  <a:schemeClr val="bg1"/>
                </a:solidFill>
                <a:latin typeface="Yu Gothic" panose="020B0400000000000000" pitchFamily="34" charset="-128"/>
                <a:ea typeface="Yu Gothic" panose="020B0400000000000000" pitchFamily="34" charset="-128"/>
              </a:defRPr>
            </a:lvl1pPr>
          </a:lstStyle>
          <a:p>
            <a:r>
              <a:rPr kumimoji="1" lang="ja-JP" altLang="en-US"/>
              <a:t>タイトル</a:t>
            </a:r>
          </a:p>
        </p:txBody>
      </p:sp>
      <p:sp>
        <p:nvSpPr>
          <p:cNvPr id="3" name="字幕 2">
            <a:extLst>
              <a:ext uri="{FF2B5EF4-FFF2-40B4-BE49-F238E27FC236}">
                <a16:creationId xmlns:a16="http://schemas.microsoft.com/office/drawing/2014/main" id="{65321CB9-E398-3766-F539-4320E3FAB872}"/>
              </a:ext>
            </a:extLst>
          </p:cNvPr>
          <p:cNvSpPr>
            <a:spLocks noGrp="1"/>
          </p:cNvSpPr>
          <p:nvPr>
            <p:ph type="subTitle" idx="1" hasCustomPrompt="1"/>
          </p:nvPr>
        </p:nvSpPr>
        <p:spPr>
          <a:xfrm>
            <a:off x="1524000" y="5742027"/>
            <a:ext cx="3067880" cy="651904"/>
          </a:xfrm>
        </p:spPr>
        <p:txBody>
          <a:bodyPr>
            <a:normAutofit/>
          </a:bodyPr>
          <a:lstStyle>
            <a:lvl1pPr marL="0" indent="0" algn="l">
              <a:buNone/>
              <a:defRPr sz="3600" b="0" i="0">
                <a:solidFill>
                  <a:schemeClr val="tx1"/>
                </a:solidFill>
                <a:latin typeface="Yu Gothic Medium" panose="020B0400000000000000" pitchFamily="34" charset="-128"/>
                <a:ea typeface="Yu Gothic Medium" panose="020B0400000000000000" pitchFamily="34" charset="-128"/>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kumimoji="1" lang="ja-JP" altLang="en-US"/>
              <a:t>名前</a:t>
            </a:r>
          </a:p>
        </p:txBody>
      </p:sp>
      <p:sp>
        <p:nvSpPr>
          <p:cNvPr id="8" name="テキスト プレースホルダー 14">
            <a:extLst>
              <a:ext uri="{FF2B5EF4-FFF2-40B4-BE49-F238E27FC236}">
                <a16:creationId xmlns:a16="http://schemas.microsoft.com/office/drawing/2014/main" id="{874C58BB-B393-2F32-4A78-5A3958EF8170}"/>
              </a:ext>
            </a:extLst>
          </p:cNvPr>
          <p:cNvSpPr>
            <a:spLocks noGrp="1"/>
          </p:cNvSpPr>
          <p:nvPr>
            <p:ph type="body" sz="quarter" idx="12" hasCustomPrompt="1"/>
          </p:nvPr>
        </p:nvSpPr>
        <p:spPr>
          <a:xfrm>
            <a:off x="1524000" y="741679"/>
            <a:ext cx="3594101" cy="378541"/>
          </a:xfrm>
          <a:ln>
            <a:noFill/>
          </a:ln>
        </p:spPr>
        <p:txBody>
          <a:bodyPr>
            <a:noAutofit/>
          </a:bodyPr>
          <a:lstStyle>
            <a:lvl1pPr marL="0" indent="0">
              <a:buNone/>
              <a:defRPr sz="2000">
                <a:solidFill>
                  <a:schemeClr val="bg1"/>
                </a:solidFill>
                <a:latin typeface="游ゴシック Medium" panose="020B0500000000000000" pitchFamily="50" charset="-128"/>
                <a:ea typeface="游ゴシック Medium" panose="020B0500000000000000" pitchFamily="50" charset="-128"/>
              </a:defRPr>
            </a:lvl1pPr>
          </a:lstStyle>
          <a:p>
            <a:pPr lvl="0"/>
            <a:r>
              <a:rPr kumimoji="1" lang="ja-JP" altLang="en-US"/>
              <a:t>会議名や日程</a:t>
            </a:r>
            <a:endParaRPr kumimoji="1" lang="ja-JP" altLang="en-US" dirty="0"/>
          </a:p>
        </p:txBody>
      </p:sp>
    </p:spTree>
    <p:extLst>
      <p:ext uri="{BB962C8B-B14F-4D97-AF65-F5344CB8AC3E}">
        <p14:creationId xmlns:p14="http://schemas.microsoft.com/office/powerpoint/2010/main" val="28733861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4CDE07A2-68F9-6F86-4F90-77BE68CA76AB}"/>
              </a:ext>
            </a:extLst>
          </p:cNvPr>
          <p:cNvSpPr/>
          <p:nvPr userDrawn="1"/>
        </p:nvSpPr>
        <p:spPr>
          <a:xfrm>
            <a:off x="0" y="-1"/>
            <a:ext cx="12192000" cy="1008993"/>
          </a:xfrm>
          <a:prstGeom prst="rect">
            <a:avLst/>
          </a:prstGeom>
          <a:solidFill>
            <a:schemeClr val="accent4"/>
          </a:solidFill>
          <a:ln w="381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2400">
              <a:solidFill>
                <a:schemeClr val="tx1"/>
              </a:solidFill>
            </a:endParaRPr>
          </a:p>
        </p:txBody>
      </p:sp>
      <p:sp>
        <p:nvSpPr>
          <p:cNvPr id="2" name="タイトル 1">
            <a:extLst>
              <a:ext uri="{FF2B5EF4-FFF2-40B4-BE49-F238E27FC236}">
                <a16:creationId xmlns:a16="http://schemas.microsoft.com/office/drawing/2014/main" id="{4EAE6B59-1487-F04C-EB34-9529D7FBA1BE}"/>
              </a:ext>
            </a:extLst>
          </p:cNvPr>
          <p:cNvSpPr>
            <a:spLocks noGrp="1"/>
          </p:cNvSpPr>
          <p:nvPr>
            <p:ph type="title"/>
          </p:nvPr>
        </p:nvSpPr>
        <p:spPr>
          <a:xfrm>
            <a:off x="137128" y="247279"/>
            <a:ext cx="10515600" cy="617280"/>
          </a:xfrm>
          <a:prstGeom prst="rect">
            <a:avLst/>
          </a:prstGeom>
        </p:spPr>
        <p:txBody>
          <a:bodyPr>
            <a:noAutofit/>
          </a:bodyPr>
          <a:lstStyle>
            <a:lvl1pPr>
              <a:defRPr sz="4400" b="1" i="0">
                <a:solidFill>
                  <a:schemeClr val="bg1"/>
                </a:solidFill>
                <a:latin typeface="Yu Gothic" panose="020B0400000000000000" pitchFamily="34" charset="-128"/>
                <a:ea typeface="Yu Gothic" panose="020B0400000000000000" pitchFamily="34" charset="-128"/>
              </a:defRPr>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19AEDBC-374A-F4B1-4740-81D4EF82058E}"/>
              </a:ext>
            </a:extLst>
          </p:cNvPr>
          <p:cNvSpPr>
            <a:spLocks noGrp="1"/>
          </p:cNvSpPr>
          <p:nvPr>
            <p:ph idx="1"/>
          </p:nvPr>
        </p:nvSpPr>
        <p:spPr>
          <a:xfrm>
            <a:off x="800100" y="1629103"/>
            <a:ext cx="10591800" cy="4965894"/>
          </a:xfrm>
        </p:spPr>
        <p:txBody>
          <a:bodyPr>
            <a:normAutofit/>
          </a:bodyPr>
          <a:lstStyle>
            <a:lvl1pPr marL="0" indent="-241200">
              <a:lnSpc>
                <a:spcPct val="110000"/>
              </a:lnSpc>
              <a:buClr>
                <a:schemeClr val="tx1">
                  <a:lumMod val="60000"/>
                  <a:lumOff val="40000"/>
                </a:schemeClr>
              </a:buClr>
              <a:buFont typeface="Wingdings" pitchFamily="2" charset="2"/>
              <a:buChar char="l"/>
              <a:defRPr sz="2600" b="1" i="0">
                <a:solidFill>
                  <a:schemeClr val="tx1"/>
                </a:solidFill>
                <a:latin typeface="Yu Gothic Medium" panose="020B0400000000000000" pitchFamily="34" charset="-128"/>
                <a:ea typeface="Yu Gothic Medium" panose="020B0400000000000000" pitchFamily="34" charset="-128"/>
              </a:defRPr>
            </a:lvl1pPr>
            <a:lvl2pPr marL="576000" indent="-228594">
              <a:lnSpc>
                <a:spcPct val="110000"/>
              </a:lnSpc>
              <a:buClr>
                <a:schemeClr val="tx1">
                  <a:lumMod val="60000"/>
                  <a:lumOff val="40000"/>
                </a:schemeClr>
              </a:buClr>
              <a:buSzPct val="80000"/>
              <a:buFont typeface="Wingdings" pitchFamily="2" charset="2"/>
              <a:buChar char="l"/>
              <a:defRPr sz="2200" b="0" i="0">
                <a:solidFill>
                  <a:schemeClr val="tx1"/>
                </a:solidFill>
                <a:latin typeface="Yu Gothic Medium" panose="020B0400000000000000" pitchFamily="34" charset="-128"/>
                <a:ea typeface="Yu Gothic Medium" panose="020B0400000000000000" pitchFamily="34" charset="-128"/>
              </a:defRPr>
            </a:lvl2pPr>
            <a:lvl3pPr marL="1033200" indent="-228594">
              <a:lnSpc>
                <a:spcPct val="110000"/>
              </a:lnSpc>
              <a:buClr>
                <a:schemeClr val="tx1">
                  <a:lumMod val="60000"/>
                  <a:lumOff val="40000"/>
                </a:schemeClr>
              </a:buClr>
              <a:buSzPct val="80000"/>
              <a:buFont typeface="Wingdings" pitchFamily="2" charset="2"/>
              <a:buChar char="l"/>
              <a:defRPr sz="1800" b="0" i="0">
                <a:solidFill>
                  <a:schemeClr val="tx1"/>
                </a:solidFill>
                <a:latin typeface="Yu Gothic Medium" panose="020B0400000000000000" pitchFamily="34" charset="-128"/>
                <a:ea typeface="Yu Gothic Medium" panose="020B0400000000000000" pitchFamily="34" charset="-128"/>
              </a:defRPr>
            </a:lvl3pPr>
            <a:lvl4pPr marL="1490400" indent="-228594">
              <a:lnSpc>
                <a:spcPct val="110000"/>
              </a:lnSpc>
              <a:buClr>
                <a:schemeClr val="tx1">
                  <a:lumMod val="60000"/>
                  <a:lumOff val="40000"/>
                </a:schemeClr>
              </a:buClr>
              <a:buSzPct val="80000"/>
              <a:buFont typeface="Wingdings" pitchFamily="2" charset="2"/>
              <a:buChar char="l"/>
              <a:defRPr sz="1800" b="0" i="0">
                <a:solidFill>
                  <a:schemeClr val="tx1"/>
                </a:solidFill>
                <a:latin typeface="Yu Gothic Medium" panose="020B0400000000000000" pitchFamily="34" charset="-128"/>
                <a:ea typeface="Yu Gothic Medium" panose="020B0400000000000000" pitchFamily="34" charset="-128"/>
              </a:defRPr>
            </a:lvl4pPr>
            <a:lvl5pPr marL="1947600" indent="-228594">
              <a:lnSpc>
                <a:spcPct val="110000"/>
              </a:lnSpc>
              <a:buClr>
                <a:schemeClr val="tx1">
                  <a:lumMod val="60000"/>
                  <a:lumOff val="40000"/>
                </a:schemeClr>
              </a:buClr>
              <a:buSzPct val="80000"/>
              <a:buFont typeface="Wingdings" pitchFamily="2" charset="2"/>
              <a:buChar char="l"/>
              <a:defRPr sz="1800" b="0" i="0">
                <a:solidFill>
                  <a:schemeClr val="tx1"/>
                </a:solidFill>
                <a:latin typeface="Yu Gothic Medium" panose="020B0400000000000000" pitchFamily="34" charset="-128"/>
                <a:ea typeface="Yu Gothic Medium" panose="020B0400000000000000" pitchFamily="34" charset="-128"/>
              </a:defRPr>
            </a:lvl5pPr>
          </a:lstStyle>
          <a:p>
            <a:pPr lvl="0"/>
            <a:r>
              <a:rPr kumimoji="1" lang="ja-JP" altLang="en-US"/>
              <a:t>マスター テキストの書式設定</a:t>
            </a:r>
          </a:p>
          <a:p>
            <a:pPr lvl="1"/>
            <a:r>
              <a:rPr kumimoji="1" lang="ja-JP" altLang="en-US"/>
              <a:t>第 </a:t>
            </a:r>
            <a:r>
              <a:rPr kumimoji="1" lang="en-US" altLang="ja-JP" dirty="0"/>
              <a:t>2 </a:t>
            </a:r>
            <a:r>
              <a:rPr kumimoji="1" lang="ja-JP" altLang="en-US"/>
              <a:t>レベル</a:t>
            </a:r>
          </a:p>
          <a:p>
            <a:pPr lvl="2"/>
            <a:r>
              <a:rPr kumimoji="1" lang="ja-JP" altLang="en-US"/>
              <a:t>第 </a:t>
            </a:r>
            <a:r>
              <a:rPr kumimoji="1" lang="en-US" altLang="ja-JP" dirty="0"/>
              <a:t>3 </a:t>
            </a:r>
            <a:r>
              <a:rPr kumimoji="1" lang="ja-JP" altLang="en-US"/>
              <a:t>レベル</a:t>
            </a:r>
          </a:p>
          <a:p>
            <a:pPr lvl="3"/>
            <a:r>
              <a:rPr kumimoji="1" lang="ja-JP" altLang="en-US"/>
              <a:t>第 </a:t>
            </a:r>
            <a:r>
              <a:rPr kumimoji="1" lang="en-US" altLang="ja-JP" dirty="0"/>
              <a:t>4 </a:t>
            </a:r>
            <a:r>
              <a:rPr kumimoji="1" lang="ja-JP" altLang="en-US"/>
              <a:t>レベル</a:t>
            </a:r>
          </a:p>
          <a:p>
            <a:pPr lvl="4"/>
            <a:r>
              <a:rPr kumimoji="1" lang="ja-JP" altLang="en-US"/>
              <a:t>第 </a:t>
            </a:r>
            <a:r>
              <a:rPr kumimoji="1" lang="en-US" altLang="ja-JP" dirty="0"/>
              <a:t>5 </a:t>
            </a:r>
            <a:r>
              <a:rPr kumimoji="1" lang="ja-JP" altLang="en-US"/>
              <a:t>レベル</a:t>
            </a:r>
          </a:p>
        </p:txBody>
      </p:sp>
      <p:sp>
        <p:nvSpPr>
          <p:cNvPr id="8" name="テキスト ボックス 7">
            <a:extLst>
              <a:ext uri="{FF2B5EF4-FFF2-40B4-BE49-F238E27FC236}">
                <a16:creationId xmlns:a16="http://schemas.microsoft.com/office/drawing/2014/main" id="{E36D8D96-D5B9-B4AE-3830-E67DAB782303}"/>
              </a:ext>
            </a:extLst>
          </p:cNvPr>
          <p:cNvSpPr txBox="1"/>
          <p:nvPr userDrawn="1"/>
        </p:nvSpPr>
        <p:spPr>
          <a:xfrm>
            <a:off x="11546051" y="488780"/>
            <a:ext cx="611065" cy="523220"/>
          </a:xfrm>
          <a:prstGeom prst="rect">
            <a:avLst/>
          </a:prstGeom>
          <a:noFill/>
        </p:spPr>
        <p:txBody>
          <a:bodyPr wrap="none" rtlCol="0">
            <a:spAutoFit/>
          </a:bodyPr>
          <a:lstStyle/>
          <a:p>
            <a:fld id="{86695743-78A6-41C5-8EC9-B94E39B9B94D}" type="slidenum">
              <a:rPr kumimoji="1" lang="ja-JP" altLang="en-US" sz="2800" smtClean="0">
                <a:solidFill>
                  <a:schemeClr val="bg1"/>
                </a:solidFill>
                <a:latin typeface="+mn-lt"/>
                <a:ea typeface="游ゴシック Medium" panose="020B0500000000000000" pitchFamily="50" charset="-128"/>
              </a:rPr>
              <a:t>‹#›</a:t>
            </a:fld>
            <a:endParaRPr kumimoji="1" lang="ja-JP" altLang="en-US" sz="2800" dirty="0">
              <a:solidFill>
                <a:schemeClr val="bg1"/>
              </a:solidFill>
              <a:latin typeface="+mn-lt"/>
              <a:ea typeface="游ゴシック Medium" panose="020B0500000000000000" pitchFamily="50" charset="-128"/>
            </a:endParaRPr>
          </a:p>
        </p:txBody>
      </p:sp>
    </p:spTree>
    <p:extLst>
      <p:ext uri="{BB962C8B-B14F-4D97-AF65-F5344CB8AC3E}">
        <p14:creationId xmlns:p14="http://schemas.microsoft.com/office/powerpoint/2010/main" val="496401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セクション見出し">
    <p:spTree>
      <p:nvGrpSpPr>
        <p:cNvPr id="1" name=""/>
        <p:cNvGrpSpPr/>
        <p:nvPr/>
      </p:nvGrpSpPr>
      <p:grpSpPr>
        <a:xfrm>
          <a:off x="0" y="0"/>
          <a:ext cx="0" cy="0"/>
          <a:chOff x="0" y="0"/>
          <a:chExt cx="0" cy="0"/>
        </a:xfrm>
      </p:grpSpPr>
    </p:spTree>
    <p:extLst>
      <p:ext uri="{BB962C8B-B14F-4D97-AF65-F5344CB8AC3E}">
        <p14:creationId xmlns:p14="http://schemas.microsoft.com/office/powerpoint/2010/main" val="398913555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テキスト プレースホルダー 2">
            <a:extLst>
              <a:ext uri="{FF2B5EF4-FFF2-40B4-BE49-F238E27FC236}">
                <a16:creationId xmlns:a16="http://schemas.microsoft.com/office/drawing/2014/main" id="{EEE65925-E7C5-912E-0225-BBE917F138DE}"/>
              </a:ext>
            </a:extLst>
          </p:cNvPr>
          <p:cNvSpPr>
            <a:spLocks noGrp="1"/>
          </p:cNvSpPr>
          <p:nvPr>
            <p:ph type="body" idx="1"/>
          </p:nvPr>
        </p:nvSpPr>
        <p:spPr>
          <a:xfrm>
            <a:off x="800100" y="1848678"/>
            <a:ext cx="10591800" cy="4303644"/>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dirty="0"/>
              <a:t>2 </a:t>
            </a:r>
            <a:r>
              <a:rPr kumimoji="1" lang="ja-JP" altLang="en-US"/>
              <a:t>レベル</a:t>
            </a:r>
          </a:p>
          <a:p>
            <a:pPr lvl="2"/>
            <a:r>
              <a:rPr kumimoji="1" lang="ja-JP" altLang="en-US"/>
              <a:t>第 </a:t>
            </a:r>
            <a:r>
              <a:rPr kumimoji="1" lang="en-US" altLang="ja-JP" dirty="0"/>
              <a:t>3 </a:t>
            </a:r>
            <a:r>
              <a:rPr kumimoji="1" lang="ja-JP" altLang="en-US"/>
              <a:t>レベル</a:t>
            </a:r>
          </a:p>
          <a:p>
            <a:pPr lvl="3"/>
            <a:r>
              <a:rPr kumimoji="1" lang="ja-JP" altLang="en-US"/>
              <a:t>第 </a:t>
            </a:r>
            <a:r>
              <a:rPr kumimoji="1" lang="en-US" altLang="ja-JP" dirty="0"/>
              <a:t>4 </a:t>
            </a:r>
            <a:r>
              <a:rPr kumimoji="1" lang="ja-JP" altLang="en-US"/>
              <a:t>レベル</a:t>
            </a:r>
          </a:p>
          <a:p>
            <a:pPr lvl="4"/>
            <a:r>
              <a:rPr kumimoji="1" lang="ja-JP" altLang="en-US"/>
              <a:t>第 </a:t>
            </a:r>
            <a:r>
              <a:rPr kumimoji="1" lang="en-US" altLang="ja-JP" dirty="0"/>
              <a:t>5 </a:t>
            </a:r>
            <a:r>
              <a:rPr kumimoji="1" lang="ja-JP" altLang="en-US"/>
              <a:t>レベル</a:t>
            </a:r>
          </a:p>
        </p:txBody>
      </p:sp>
      <p:sp>
        <p:nvSpPr>
          <p:cNvPr id="8" name="タイトル プレースホルダー 1">
            <a:extLst>
              <a:ext uri="{FF2B5EF4-FFF2-40B4-BE49-F238E27FC236}">
                <a16:creationId xmlns:a16="http://schemas.microsoft.com/office/drawing/2014/main" id="{75949DE6-9395-9452-830E-D347D5F4571E}"/>
              </a:ext>
            </a:extLst>
          </p:cNvPr>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kumimoji="1" lang="ja-JP" altLang="en-US" dirty="0"/>
              <a:t>マスター タイトルの書式設定</a:t>
            </a:r>
          </a:p>
        </p:txBody>
      </p:sp>
    </p:spTree>
    <p:extLst>
      <p:ext uri="{BB962C8B-B14F-4D97-AF65-F5344CB8AC3E}">
        <p14:creationId xmlns:p14="http://schemas.microsoft.com/office/powerpoint/2010/main" val="9693316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l" defTabSz="914377" rtl="0" eaLnBrk="1" latinLnBrk="0" hangingPunct="1">
        <a:lnSpc>
          <a:spcPct val="90000"/>
        </a:lnSpc>
        <a:spcBef>
          <a:spcPct val="0"/>
        </a:spcBef>
        <a:buNone/>
        <a:defRPr kumimoji="1" sz="4400" b="1" i="0" kern="1200">
          <a:solidFill>
            <a:schemeClr val="tx1"/>
          </a:solidFill>
          <a:latin typeface="Yu Gothic" panose="020B0400000000000000" pitchFamily="34" charset="-128"/>
          <a:ea typeface="Yu Gothic" panose="020B0400000000000000" pitchFamily="34" charset="-128"/>
          <a:cs typeface="+mj-cs"/>
        </a:defRPr>
      </a:lvl1pPr>
    </p:titleStyle>
    <p:bodyStyle>
      <a:lvl1pPr marL="228594" indent="-228594" algn="l" defTabSz="914377" rtl="0" eaLnBrk="1" latinLnBrk="0" hangingPunct="1">
        <a:lnSpc>
          <a:spcPct val="90000"/>
        </a:lnSpc>
        <a:spcBef>
          <a:spcPts val="1000"/>
        </a:spcBef>
        <a:buClr>
          <a:schemeClr val="tx1">
            <a:lumMod val="60000"/>
            <a:lumOff val="40000"/>
          </a:schemeClr>
        </a:buClr>
        <a:buFont typeface="Wingdings" pitchFamily="2" charset="2"/>
        <a:buChar char="l"/>
        <a:defRPr kumimoji="1" sz="2400" b="0" i="0" kern="1200">
          <a:solidFill>
            <a:schemeClr val="tx1"/>
          </a:solidFill>
          <a:latin typeface="Yu Gothic Medium" panose="020B0400000000000000" pitchFamily="34" charset="-128"/>
          <a:ea typeface="Yu Gothic Medium" panose="020B0400000000000000" pitchFamily="34" charset="-128"/>
          <a:cs typeface="+mn-cs"/>
        </a:defRPr>
      </a:lvl1pPr>
      <a:lvl2pPr marL="685783" indent="-228594" algn="l" defTabSz="914377" rtl="0" eaLnBrk="1" latinLnBrk="0" hangingPunct="1">
        <a:lnSpc>
          <a:spcPct val="90000"/>
        </a:lnSpc>
        <a:spcBef>
          <a:spcPts val="500"/>
        </a:spcBef>
        <a:buClr>
          <a:schemeClr val="tx1">
            <a:lumMod val="60000"/>
            <a:lumOff val="40000"/>
          </a:schemeClr>
        </a:buClr>
        <a:buFont typeface="Wingdings" pitchFamily="2" charset="2"/>
        <a:buChar char="l"/>
        <a:defRPr kumimoji="1" sz="2000" b="0" i="0" kern="1200">
          <a:solidFill>
            <a:schemeClr val="tx1"/>
          </a:solidFill>
          <a:latin typeface="Yu Gothic Medium" panose="020B0400000000000000" pitchFamily="34" charset="-128"/>
          <a:ea typeface="Yu Gothic Medium" panose="020B0400000000000000" pitchFamily="34" charset="-128"/>
          <a:cs typeface="+mn-cs"/>
        </a:defRPr>
      </a:lvl2pPr>
      <a:lvl3pPr marL="1142971" indent="-228594" algn="l" defTabSz="914377" rtl="0" eaLnBrk="1" latinLnBrk="0" hangingPunct="1">
        <a:lnSpc>
          <a:spcPct val="90000"/>
        </a:lnSpc>
        <a:spcBef>
          <a:spcPts val="500"/>
        </a:spcBef>
        <a:buClr>
          <a:schemeClr val="tx1">
            <a:lumMod val="60000"/>
            <a:lumOff val="40000"/>
          </a:schemeClr>
        </a:buClr>
        <a:buFont typeface="Wingdings" pitchFamily="2" charset="2"/>
        <a:buChar char="l"/>
        <a:defRPr kumimoji="1" sz="2000" b="0" i="0" kern="1200">
          <a:solidFill>
            <a:schemeClr val="tx1"/>
          </a:solidFill>
          <a:latin typeface="Yu Gothic Medium" panose="020B0400000000000000" pitchFamily="34" charset="-128"/>
          <a:ea typeface="Yu Gothic Medium" panose="020B0400000000000000" pitchFamily="34" charset="-128"/>
          <a:cs typeface="+mn-cs"/>
        </a:defRPr>
      </a:lvl3pPr>
      <a:lvl4pPr marL="1600160" indent="-228594" algn="l" defTabSz="914377" rtl="0" eaLnBrk="1" latinLnBrk="0" hangingPunct="1">
        <a:lnSpc>
          <a:spcPct val="90000"/>
        </a:lnSpc>
        <a:spcBef>
          <a:spcPts val="500"/>
        </a:spcBef>
        <a:buClr>
          <a:schemeClr val="tx1">
            <a:lumMod val="60000"/>
            <a:lumOff val="40000"/>
          </a:schemeClr>
        </a:buClr>
        <a:buFont typeface="Wingdings" pitchFamily="2" charset="2"/>
        <a:buChar char="l"/>
        <a:defRPr kumimoji="1" sz="1800" b="0" i="0" kern="1200">
          <a:solidFill>
            <a:schemeClr val="tx1"/>
          </a:solidFill>
          <a:latin typeface="Yu Gothic Medium" panose="020B0400000000000000" pitchFamily="34" charset="-128"/>
          <a:ea typeface="Yu Gothic Medium" panose="020B0400000000000000" pitchFamily="34" charset="-128"/>
          <a:cs typeface="+mn-cs"/>
        </a:defRPr>
      </a:lvl4pPr>
      <a:lvl5pPr marL="2057349" indent="-228594" algn="l" defTabSz="914377" rtl="0" eaLnBrk="1" latinLnBrk="0" hangingPunct="1">
        <a:lnSpc>
          <a:spcPct val="90000"/>
        </a:lnSpc>
        <a:spcBef>
          <a:spcPts val="500"/>
        </a:spcBef>
        <a:buClr>
          <a:schemeClr val="tx1">
            <a:lumMod val="60000"/>
            <a:lumOff val="40000"/>
          </a:schemeClr>
        </a:buClr>
        <a:buFont typeface="Wingdings" pitchFamily="2" charset="2"/>
        <a:buChar char="l"/>
        <a:defRPr kumimoji="1" sz="1800" b="0" i="0" kern="1200">
          <a:solidFill>
            <a:schemeClr val="tx1"/>
          </a:solidFill>
          <a:latin typeface="Yu Gothic Medium" panose="020B0400000000000000" pitchFamily="34" charset="-128"/>
          <a:ea typeface="Yu Gothic Medium" panose="020B0400000000000000" pitchFamily="34" charset="-128"/>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377" rtl="0" eaLnBrk="1" latinLnBrk="0" hangingPunct="1">
        <a:defRPr kumimoji="1" sz="1800" kern="1200">
          <a:solidFill>
            <a:schemeClr val="tx1"/>
          </a:solidFill>
          <a:latin typeface="+mn-lt"/>
          <a:ea typeface="+mn-ea"/>
          <a:cs typeface="+mn-cs"/>
        </a:defRPr>
      </a:lvl1pPr>
      <a:lvl2pPr marL="457189" algn="l" defTabSz="914377" rtl="0" eaLnBrk="1" latinLnBrk="0" hangingPunct="1">
        <a:defRPr kumimoji="1" sz="1800" kern="1200">
          <a:solidFill>
            <a:schemeClr val="tx1"/>
          </a:solidFill>
          <a:latin typeface="+mn-lt"/>
          <a:ea typeface="+mn-ea"/>
          <a:cs typeface="+mn-cs"/>
        </a:defRPr>
      </a:lvl2pPr>
      <a:lvl3pPr marL="914377" algn="l" defTabSz="914377" rtl="0" eaLnBrk="1" latinLnBrk="0" hangingPunct="1">
        <a:defRPr kumimoji="1" sz="1800" kern="1200">
          <a:solidFill>
            <a:schemeClr val="tx1"/>
          </a:solidFill>
          <a:latin typeface="+mn-lt"/>
          <a:ea typeface="+mn-ea"/>
          <a:cs typeface="+mn-cs"/>
        </a:defRPr>
      </a:lvl3pPr>
      <a:lvl4pPr marL="1371566" algn="l" defTabSz="914377" rtl="0" eaLnBrk="1" latinLnBrk="0" hangingPunct="1">
        <a:defRPr kumimoji="1" sz="1800" kern="1200">
          <a:solidFill>
            <a:schemeClr val="tx1"/>
          </a:solidFill>
          <a:latin typeface="+mn-lt"/>
          <a:ea typeface="+mn-ea"/>
          <a:cs typeface="+mn-cs"/>
        </a:defRPr>
      </a:lvl4pPr>
      <a:lvl5pPr marL="1828754" algn="l" defTabSz="914377" rtl="0" eaLnBrk="1" latinLnBrk="0" hangingPunct="1">
        <a:defRPr kumimoji="1" sz="1800" kern="1200">
          <a:solidFill>
            <a:schemeClr val="tx1"/>
          </a:solidFill>
          <a:latin typeface="+mn-lt"/>
          <a:ea typeface="+mn-ea"/>
          <a:cs typeface="+mn-cs"/>
        </a:defRPr>
      </a:lvl5pPr>
      <a:lvl6pPr marL="2285943" algn="l" defTabSz="914377" rtl="0" eaLnBrk="1" latinLnBrk="0" hangingPunct="1">
        <a:defRPr kumimoji="1" sz="1800" kern="1200">
          <a:solidFill>
            <a:schemeClr val="tx1"/>
          </a:solidFill>
          <a:latin typeface="+mn-lt"/>
          <a:ea typeface="+mn-ea"/>
          <a:cs typeface="+mn-cs"/>
        </a:defRPr>
      </a:lvl6pPr>
      <a:lvl7pPr marL="2743131" algn="l" defTabSz="914377" rtl="0" eaLnBrk="1" latinLnBrk="0" hangingPunct="1">
        <a:defRPr kumimoji="1" sz="1800" kern="1200">
          <a:solidFill>
            <a:schemeClr val="tx1"/>
          </a:solidFill>
          <a:latin typeface="+mn-lt"/>
          <a:ea typeface="+mn-ea"/>
          <a:cs typeface="+mn-cs"/>
        </a:defRPr>
      </a:lvl7pPr>
      <a:lvl8pPr marL="3200320" algn="l" defTabSz="914377" rtl="0" eaLnBrk="1" latinLnBrk="0" hangingPunct="1">
        <a:defRPr kumimoji="1" sz="1800" kern="1200">
          <a:solidFill>
            <a:schemeClr val="tx1"/>
          </a:solidFill>
          <a:latin typeface="+mn-lt"/>
          <a:ea typeface="+mn-ea"/>
          <a:cs typeface="+mn-cs"/>
        </a:defRPr>
      </a:lvl8pPr>
      <a:lvl9pPr marL="3657509" algn="l" defTabSz="914377"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3" Type="http://schemas.openxmlformats.org/officeDocument/2006/relationships/image" Target="../media/image25.png"/><Relationship Id="rId18" Type="http://schemas.openxmlformats.org/officeDocument/2006/relationships/image" Target="../media/image30.png"/><Relationship Id="rId26" Type="http://schemas.openxmlformats.org/officeDocument/2006/relationships/image" Target="../media/image38.png"/><Relationship Id="rId39" Type="http://schemas.openxmlformats.org/officeDocument/2006/relationships/image" Target="../media/image66.png"/><Relationship Id="rId21" Type="http://schemas.openxmlformats.org/officeDocument/2006/relationships/image" Target="../media/image33.png"/><Relationship Id="rId34" Type="http://schemas.openxmlformats.org/officeDocument/2006/relationships/image" Target="../media/image61.png"/><Relationship Id="rId42" Type="http://schemas.openxmlformats.org/officeDocument/2006/relationships/image" Target="../media/image69.png"/><Relationship Id="rId47" Type="http://schemas.openxmlformats.org/officeDocument/2006/relationships/image" Target="../media/image74.png"/><Relationship Id="rId50" Type="http://schemas.openxmlformats.org/officeDocument/2006/relationships/image" Target="../media/image77.png"/><Relationship Id="rId7" Type="http://schemas.openxmlformats.org/officeDocument/2006/relationships/image" Target="../media/image19.png"/><Relationship Id="rId2" Type="http://schemas.openxmlformats.org/officeDocument/2006/relationships/notesSlide" Target="../notesSlides/notesSlide9.xml"/><Relationship Id="rId16" Type="http://schemas.openxmlformats.org/officeDocument/2006/relationships/image" Target="../media/image28.png"/><Relationship Id="rId29" Type="http://schemas.openxmlformats.org/officeDocument/2006/relationships/image" Target="../media/image56.png"/><Relationship Id="rId11" Type="http://schemas.openxmlformats.org/officeDocument/2006/relationships/image" Target="../media/image23.png"/><Relationship Id="rId24" Type="http://schemas.openxmlformats.org/officeDocument/2006/relationships/image" Target="../media/image36.png"/><Relationship Id="rId32" Type="http://schemas.openxmlformats.org/officeDocument/2006/relationships/image" Target="../media/image59.png"/><Relationship Id="rId37" Type="http://schemas.openxmlformats.org/officeDocument/2006/relationships/image" Target="../media/image64.png"/><Relationship Id="rId40" Type="http://schemas.openxmlformats.org/officeDocument/2006/relationships/image" Target="../media/image67.png"/><Relationship Id="rId45" Type="http://schemas.openxmlformats.org/officeDocument/2006/relationships/image" Target="../media/image72.png"/><Relationship Id="rId53" Type="http://schemas.openxmlformats.org/officeDocument/2006/relationships/image" Target="../media/image93.png"/><Relationship Id="rId5" Type="http://schemas.openxmlformats.org/officeDocument/2006/relationships/image" Target="../media/image17.png"/><Relationship Id="rId10" Type="http://schemas.openxmlformats.org/officeDocument/2006/relationships/image" Target="../media/image22.png"/><Relationship Id="rId19" Type="http://schemas.openxmlformats.org/officeDocument/2006/relationships/image" Target="../media/image31.png"/><Relationship Id="rId31" Type="http://schemas.openxmlformats.org/officeDocument/2006/relationships/image" Target="../media/image58.png"/><Relationship Id="rId44" Type="http://schemas.openxmlformats.org/officeDocument/2006/relationships/image" Target="../media/image71.png"/><Relationship Id="rId52" Type="http://schemas.openxmlformats.org/officeDocument/2006/relationships/image" Target="../media/image92.png"/><Relationship Id="rId4" Type="http://schemas.openxmlformats.org/officeDocument/2006/relationships/image" Target="../media/image16.png"/><Relationship Id="rId9" Type="http://schemas.openxmlformats.org/officeDocument/2006/relationships/image" Target="../media/image21.png"/><Relationship Id="rId14" Type="http://schemas.openxmlformats.org/officeDocument/2006/relationships/image" Target="../media/image26.png"/><Relationship Id="rId22" Type="http://schemas.openxmlformats.org/officeDocument/2006/relationships/image" Target="../media/image34.png"/><Relationship Id="rId27" Type="http://schemas.openxmlformats.org/officeDocument/2006/relationships/image" Target="../media/image54.png"/><Relationship Id="rId30" Type="http://schemas.openxmlformats.org/officeDocument/2006/relationships/image" Target="../media/image57.png"/><Relationship Id="rId35" Type="http://schemas.openxmlformats.org/officeDocument/2006/relationships/image" Target="../media/image62.png"/><Relationship Id="rId43" Type="http://schemas.openxmlformats.org/officeDocument/2006/relationships/image" Target="../media/image70.png"/><Relationship Id="rId48" Type="http://schemas.openxmlformats.org/officeDocument/2006/relationships/image" Target="../media/image75.png"/><Relationship Id="rId8" Type="http://schemas.openxmlformats.org/officeDocument/2006/relationships/image" Target="../media/image20.png"/><Relationship Id="rId51" Type="http://schemas.openxmlformats.org/officeDocument/2006/relationships/image" Target="../media/image91.png"/><Relationship Id="rId3" Type="http://schemas.openxmlformats.org/officeDocument/2006/relationships/image" Target="../media/image15.png"/><Relationship Id="rId12" Type="http://schemas.openxmlformats.org/officeDocument/2006/relationships/image" Target="../media/image24.png"/><Relationship Id="rId17" Type="http://schemas.openxmlformats.org/officeDocument/2006/relationships/image" Target="../media/image29.png"/><Relationship Id="rId25" Type="http://schemas.openxmlformats.org/officeDocument/2006/relationships/image" Target="../media/image37.png"/><Relationship Id="rId33" Type="http://schemas.openxmlformats.org/officeDocument/2006/relationships/image" Target="../media/image60.png"/><Relationship Id="rId38" Type="http://schemas.openxmlformats.org/officeDocument/2006/relationships/image" Target="../media/image65.png"/><Relationship Id="rId46" Type="http://schemas.openxmlformats.org/officeDocument/2006/relationships/image" Target="../media/image73.png"/><Relationship Id="rId20" Type="http://schemas.openxmlformats.org/officeDocument/2006/relationships/image" Target="../media/image32.png"/><Relationship Id="rId41" Type="http://schemas.openxmlformats.org/officeDocument/2006/relationships/image" Target="../media/image68.png"/><Relationship Id="rId1" Type="http://schemas.openxmlformats.org/officeDocument/2006/relationships/slideLayout" Target="../slideLayouts/slideLayout2.xml"/><Relationship Id="rId6" Type="http://schemas.openxmlformats.org/officeDocument/2006/relationships/image" Target="../media/image18.png"/><Relationship Id="rId15" Type="http://schemas.openxmlformats.org/officeDocument/2006/relationships/image" Target="../media/image27.png"/><Relationship Id="rId23" Type="http://schemas.openxmlformats.org/officeDocument/2006/relationships/image" Target="../media/image35.png"/><Relationship Id="rId28" Type="http://schemas.openxmlformats.org/officeDocument/2006/relationships/image" Target="../media/image55.png"/><Relationship Id="rId36" Type="http://schemas.openxmlformats.org/officeDocument/2006/relationships/image" Target="../media/image63.png"/><Relationship Id="rId49" Type="http://schemas.openxmlformats.org/officeDocument/2006/relationships/image" Target="../media/image76.png"/></Relationships>
</file>

<file path=ppt/slides/_rels/slide12.xml.rels><?xml version="1.0" encoding="UTF-8" standalone="yes"?>
<Relationships xmlns="http://schemas.openxmlformats.org/package/2006/relationships"><Relationship Id="rId2" Type="http://schemas.openxmlformats.org/officeDocument/2006/relationships/image" Target="../media/image15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99.png"/><Relationship Id="rId13" Type="http://schemas.openxmlformats.org/officeDocument/2006/relationships/image" Target="../media/image104.png"/><Relationship Id="rId3" Type="http://schemas.openxmlformats.org/officeDocument/2006/relationships/image" Target="../media/image94.png"/><Relationship Id="rId7" Type="http://schemas.openxmlformats.org/officeDocument/2006/relationships/image" Target="../media/image98.png"/><Relationship Id="rId12" Type="http://schemas.openxmlformats.org/officeDocument/2006/relationships/image" Target="../media/image103.png"/><Relationship Id="rId2" Type="http://schemas.openxmlformats.org/officeDocument/2006/relationships/notesSlide" Target="../notesSlides/notesSlide10.xml"/><Relationship Id="rId16" Type="http://schemas.openxmlformats.org/officeDocument/2006/relationships/image" Target="../media/image107.png"/><Relationship Id="rId1" Type="http://schemas.openxmlformats.org/officeDocument/2006/relationships/slideLayout" Target="../slideLayouts/slideLayout2.xml"/><Relationship Id="rId6" Type="http://schemas.openxmlformats.org/officeDocument/2006/relationships/image" Target="../media/image97.png"/><Relationship Id="rId11" Type="http://schemas.openxmlformats.org/officeDocument/2006/relationships/image" Target="../media/image102.png"/><Relationship Id="rId5" Type="http://schemas.openxmlformats.org/officeDocument/2006/relationships/image" Target="../media/image96.png"/><Relationship Id="rId15" Type="http://schemas.openxmlformats.org/officeDocument/2006/relationships/image" Target="../media/image106.png"/><Relationship Id="rId10" Type="http://schemas.openxmlformats.org/officeDocument/2006/relationships/image" Target="../media/image101.png"/><Relationship Id="rId4" Type="http://schemas.openxmlformats.org/officeDocument/2006/relationships/image" Target="../media/image95.png"/><Relationship Id="rId9" Type="http://schemas.openxmlformats.org/officeDocument/2006/relationships/image" Target="../media/image100.png"/><Relationship Id="rId14" Type="http://schemas.openxmlformats.org/officeDocument/2006/relationships/image" Target="../media/image105.png"/></Relationships>
</file>

<file path=ppt/slides/_rels/slide16.xml.rels><?xml version="1.0" encoding="UTF-8" standalone="yes"?>
<Relationships xmlns="http://schemas.openxmlformats.org/package/2006/relationships"><Relationship Id="rId3" Type="http://schemas.openxmlformats.org/officeDocument/2006/relationships/image" Target="../media/image108.e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image" Target="../media/image10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10" Type="http://schemas.openxmlformats.org/officeDocument/2006/relationships/image" Target="../media/image8.svg"/><Relationship Id="rId4" Type="http://schemas.openxmlformats.org/officeDocument/2006/relationships/image" Target="../media/image2.svg"/><Relationship Id="rId9" Type="http://schemas.openxmlformats.org/officeDocument/2006/relationships/image" Target="../media/image7.png"/></Relationships>
</file>

<file path=ppt/slides/_rels/slide20.xml.rels><?xml version="1.0" encoding="UTF-8" standalone="yes"?>
<Relationships xmlns="http://schemas.openxmlformats.org/package/2006/relationships"><Relationship Id="rId2" Type="http://schemas.openxmlformats.org/officeDocument/2006/relationships/image" Target="../media/image1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3" Type="http://schemas.openxmlformats.org/officeDocument/2006/relationships/image" Target="../media/image1010.png"/><Relationship Id="rId18" Type="http://schemas.openxmlformats.org/officeDocument/2006/relationships/image" Target="../media/image1060.png"/><Relationship Id="rId26" Type="http://schemas.openxmlformats.org/officeDocument/2006/relationships/image" Target="../media/image114.png"/><Relationship Id="rId39" Type="http://schemas.openxmlformats.org/officeDocument/2006/relationships/image" Target="../media/image127.png"/><Relationship Id="rId21" Type="http://schemas.openxmlformats.org/officeDocument/2006/relationships/image" Target="../media/image1090.png"/><Relationship Id="rId34" Type="http://schemas.openxmlformats.org/officeDocument/2006/relationships/image" Target="../media/image122.png"/><Relationship Id="rId42" Type="http://schemas.openxmlformats.org/officeDocument/2006/relationships/image" Target="../media/image130.png"/><Relationship Id="rId47" Type="http://schemas.openxmlformats.org/officeDocument/2006/relationships/image" Target="../media/image135.png"/><Relationship Id="rId50" Type="http://schemas.openxmlformats.org/officeDocument/2006/relationships/image" Target="../media/image138.png"/><Relationship Id="rId7" Type="http://schemas.openxmlformats.org/officeDocument/2006/relationships/image" Target="../media/image950.png"/><Relationship Id="rId2" Type="http://schemas.openxmlformats.org/officeDocument/2006/relationships/notesSlide" Target="../notesSlides/notesSlide12.xml"/><Relationship Id="rId16" Type="http://schemas.openxmlformats.org/officeDocument/2006/relationships/image" Target="../media/image1040.png"/><Relationship Id="rId29" Type="http://schemas.openxmlformats.org/officeDocument/2006/relationships/image" Target="../media/image117.png"/><Relationship Id="rId11" Type="http://schemas.openxmlformats.org/officeDocument/2006/relationships/image" Target="../media/image990.png"/><Relationship Id="rId24" Type="http://schemas.openxmlformats.org/officeDocument/2006/relationships/image" Target="../media/image1120.png"/><Relationship Id="rId32" Type="http://schemas.openxmlformats.org/officeDocument/2006/relationships/image" Target="../media/image120.png"/><Relationship Id="rId37" Type="http://schemas.openxmlformats.org/officeDocument/2006/relationships/image" Target="../media/image125.png"/><Relationship Id="rId40" Type="http://schemas.openxmlformats.org/officeDocument/2006/relationships/image" Target="../media/image128.png"/><Relationship Id="rId45" Type="http://schemas.openxmlformats.org/officeDocument/2006/relationships/image" Target="../media/image133.png"/><Relationship Id="rId5" Type="http://schemas.openxmlformats.org/officeDocument/2006/relationships/image" Target="../media/image930.png"/><Relationship Id="rId15" Type="http://schemas.openxmlformats.org/officeDocument/2006/relationships/image" Target="../media/image1030.png"/><Relationship Id="rId23" Type="http://schemas.openxmlformats.org/officeDocument/2006/relationships/image" Target="../media/image1110.png"/><Relationship Id="rId28" Type="http://schemas.openxmlformats.org/officeDocument/2006/relationships/image" Target="../media/image116.png"/><Relationship Id="rId36" Type="http://schemas.openxmlformats.org/officeDocument/2006/relationships/image" Target="../media/image124.png"/><Relationship Id="rId49" Type="http://schemas.openxmlformats.org/officeDocument/2006/relationships/image" Target="../media/image137.png"/><Relationship Id="rId10" Type="http://schemas.openxmlformats.org/officeDocument/2006/relationships/image" Target="../media/image980.png"/><Relationship Id="rId19" Type="http://schemas.openxmlformats.org/officeDocument/2006/relationships/image" Target="../media/image1070.png"/><Relationship Id="rId31" Type="http://schemas.openxmlformats.org/officeDocument/2006/relationships/image" Target="../media/image119.png"/><Relationship Id="rId44" Type="http://schemas.openxmlformats.org/officeDocument/2006/relationships/image" Target="../media/image132.png"/><Relationship Id="rId4" Type="http://schemas.openxmlformats.org/officeDocument/2006/relationships/image" Target="../media/image920.png"/><Relationship Id="rId9" Type="http://schemas.openxmlformats.org/officeDocument/2006/relationships/image" Target="../media/image970.png"/><Relationship Id="rId14" Type="http://schemas.openxmlformats.org/officeDocument/2006/relationships/image" Target="../media/image1020.png"/><Relationship Id="rId22" Type="http://schemas.openxmlformats.org/officeDocument/2006/relationships/image" Target="../media/image1100.png"/><Relationship Id="rId27" Type="http://schemas.openxmlformats.org/officeDocument/2006/relationships/image" Target="../media/image115.png"/><Relationship Id="rId30" Type="http://schemas.openxmlformats.org/officeDocument/2006/relationships/image" Target="../media/image118.png"/><Relationship Id="rId35" Type="http://schemas.openxmlformats.org/officeDocument/2006/relationships/image" Target="../media/image123.png"/><Relationship Id="rId43" Type="http://schemas.openxmlformats.org/officeDocument/2006/relationships/image" Target="../media/image131.png"/><Relationship Id="rId48" Type="http://schemas.openxmlformats.org/officeDocument/2006/relationships/image" Target="../media/image136.png"/><Relationship Id="rId8" Type="http://schemas.openxmlformats.org/officeDocument/2006/relationships/image" Target="../media/image960.png"/><Relationship Id="rId51" Type="http://schemas.openxmlformats.org/officeDocument/2006/relationships/image" Target="../media/image139.png"/><Relationship Id="rId3" Type="http://schemas.openxmlformats.org/officeDocument/2006/relationships/image" Target="../media/image910.png"/><Relationship Id="rId12" Type="http://schemas.openxmlformats.org/officeDocument/2006/relationships/image" Target="../media/image1000.png"/><Relationship Id="rId17" Type="http://schemas.openxmlformats.org/officeDocument/2006/relationships/image" Target="../media/image1050.png"/><Relationship Id="rId25" Type="http://schemas.openxmlformats.org/officeDocument/2006/relationships/image" Target="../media/image113.png"/><Relationship Id="rId33" Type="http://schemas.openxmlformats.org/officeDocument/2006/relationships/image" Target="../media/image121.png"/><Relationship Id="rId38" Type="http://schemas.openxmlformats.org/officeDocument/2006/relationships/image" Target="../media/image126.png"/><Relationship Id="rId46" Type="http://schemas.openxmlformats.org/officeDocument/2006/relationships/image" Target="../media/image134.png"/><Relationship Id="rId20" Type="http://schemas.openxmlformats.org/officeDocument/2006/relationships/image" Target="../media/image108.png"/><Relationship Id="rId41" Type="http://schemas.openxmlformats.org/officeDocument/2006/relationships/image" Target="../media/image129.png"/><Relationship Id="rId1" Type="http://schemas.openxmlformats.org/officeDocument/2006/relationships/slideLayout" Target="../slideLayouts/slideLayout2.xml"/><Relationship Id="rId6" Type="http://schemas.openxmlformats.org/officeDocument/2006/relationships/image" Target="../media/image940.png"/></Relationships>
</file>

<file path=ppt/slides/_rels/slide23.xml.rels><?xml version="1.0" encoding="UTF-8" standalone="yes"?>
<Relationships xmlns="http://schemas.openxmlformats.org/package/2006/relationships"><Relationship Id="rId2" Type="http://schemas.openxmlformats.org/officeDocument/2006/relationships/image" Target="../media/image14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10.png"/><Relationship Id="rId2" Type="http://schemas.openxmlformats.org/officeDocument/2006/relationships/image" Target="../media/image141.png"/><Relationship Id="rId1" Type="http://schemas.openxmlformats.org/officeDocument/2006/relationships/slideLayout" Target="../slideLayouts/slideLayout2.xml"/><Relationship Id="rId6" Type="http://schemas.openxmlformats.org/officeDocument/2006/relationships/image" Target="../media/image340.png"/><Relationship Id="rId5" Type="http://schemas.openxmlformats.org/officeDocument/2006/relationships/image" Target="../media/image330.png"/><Relationship Id="rId4" Type="http://schemas.openxmlformats.org/officeDocument/2006/relationships/image" Target="../media/image320.png"/></Relationships>
</file>

<file path=ppt/slides/_rels/slide25.xml.rels><?xml version="1.0" encoding="UTF-8" standalone="yes"?>
<Relationships xmlns="http://schemas.openxmlformats.org/package/2006/relationships"><Relationship Id="rId3" Type="http://schemas.openxmlformats.org/officeDocument/2006/relationships/image" Target="../media/image142.em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image" Target="../media/image180.png"/><Relationship Id="rId3" Type="http://schemas.openxmlformats.org/officeDocument/2006/relationships/image" Target="../media/image1310.png"/><Relationship Id="rId7" Type="http://schemas.openxmlformats.org/officeDocument/2006/relationships/image" Target="../media/image170.png"/><Relationship Id="rId2" Type="http://schemas.openxmlformats.org/officeDocument/2006/relationships/image" Target="../media/image1210.png"/><Relationship Id="rId1" Type="http://schemas.openxmlformats.org/officeDocument/2006/relationships/slideLayout" Target="../slideLayouts/slideLayout2.xml"/><Relationship Id="rId6" Type="http://schemas.openxmlformats.org/officeDocument/2006/relationships/image" Target="../media/image160.png"/><Relationship Id="rId5" Type="http://schemas.openxmlformats.org/officeDocument/2006/relationships/image" Target="../media/image151.png"/><Relationship Id="rId4" Type="http://schemas.openxmlformats.org/officeDocument/2006/relationships/image" Target="../media/image144.png"/></Relationships>
</file>

<file path=ppt/slides/_rels/slide27.xml.rels><?xml version="1.0" encoding="UTF-8" standalone="yes"?>
<Relationships xmlns="http://schemas.openxmlformats.org/package/2006/relationships"><Relationship Id="rId8" Type="http://schemas.openxmlformats.org/officeDocument/2006/relationships/image" Target="../media/image240.png"/><Relationship Id="rId13" Type="http://schemas.openxmlformats.org/officeDocument/2006/relationships/image" Target="../media/image290.png"/><Relationship Id="rId18" Type="http://schemas.openxmlformats.org/officeDocument/2006/relationships/image" Target="../media/image341.png"/><Relationship Id="rId3" Type="http://schemas.openxmlformats.org/officeDocument/2006/relationships/image" Target="../media/image190.png"/><Relationship Id="rId21" Type="http://schemas.openxmlformats.org/officeDocument/2006/relationships/image" Target="../media/image370.png"/><Relationship Id="rId7" Type="http://schemas.openxmlformats.org/officeDocument/2006/relationships/image" Target="../media/image230.png"/><Relationship Id="rId12" Type="http://schemas.openxmlformats.org/officeDocument/2006/relationships/image" Target="../media/image280.png"/><Relationship Id="rId17" Type="http://schemas.openxmlformats.org/officeDocument/2006/relationships/image" Target="../media/image331.png"/><Relationship Id="rId2" Type="http://schemas.openxmlformats.org/officeDocument/2006/relationships/notesSlide" Target="../notesSlides/notesSlide14.xml"/><Relationship Id="rId16" Type="http://schemas.openxmlformats.org/officeDocument/2006/relationships/image" Target="../media/image321.png"/><Relationship Id="rId20" Type="http://schemas.openxmlformats.org/officeDocument/2006/relationships/image" Target="../media/image360.png"/><Relationship Id="rId1" Type="http://schemas.openxmlformats.org/officeDocument/2006/relationships/slideLayout" Target="../slideLayouts/slideLayout2.xml"/><Relationship Id="rId6" Type="http://schemas.openxmlformats.org/officeDocument/2006/relationships/image" Target="../media/image220.png"/><Relationship Id="rId11" Type="http://schemas.openxmlformats.org/officeDocument/2006/relationships/image" Target="../media/image270.png"/><Relationship Id="rId5" Type="http://schemas.openxmlformats.org/officeDocument/2006/relationships/image" Target="../media/image210.png"/><Relationship Id="rId15" Type="http://schemas.openxmlformats.org/officeDocument/2006/relationships/image" Target="../media/image311.png"/><Relationship Id="rId10" Type="http://schemas.openxmlformats.org/officeDocument/2006/relationships/image" Target="../media/image260.png"/><Relationship Id="rId19" Type="http://schemas.openxmlformats.org/officeDocument/2006/relationships/image" Target="../media/image350.png"/><Relationship Id="rId4" Type="http://schemas.openxmlformats.org/officeDocument/2006/relationships/image" Target="../media/image200.png"/><Relationship Id="rId9" Type="http://schemas.openxmlformats.org/officeDocument/2006/relationships/image" Target="../media/image250.png"/><Relationship Id="rId14" Type="http://schemas.openxmlformats.org/officeDocument/2006/relationships/image" Target="../media/image300.png"/></Relationships>
</file>

<file path=ppt/slides/_rels/slide28.xml.rels><?xml version="1.0" encoding="UTF-8" standalone="yes"?>
<Relationships xmlns="http://schemas.openxmlformats.org/package/2006/relationships"><Relationship Id="rId8" Type="http://schemas.openxmlformats.org/officeDocument/2006/relationships/image" Target="../media/image410.png"/><Relationship Id="rId3" Type="http://schemas.openxmlformats.org/officeDocument/2006/relationships/image" Target="../media/image380.png"/><Relationship Id="rId7" Type="http://schemas.openxmlformats.org/officeDocument/2006/relationships/image" Target="../media/image430.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420.png"/><Relationship Id="rId5" Type="http://schemas.openxmlformats.org/officeDocument/2006/relationships/image" Target="../media/image400.png"/><Relationship Id="rId10" Type="http://schemas.openxmlformats.org/officeDocument/2006/relationships/image" Target="../media/image460.png"/><Relationship Id="rId4" Type="http://schemas.openxmlformats.org/officeDocument/2006/relationships/image" Target="../media/image391.png"/><Relationship Id="rId9" Type="http://schemas.openxmlformats.org/officeDocument/2006/relationships/image" Target="../media/image450.png"/></Relationships>
</file>

<file path=ppt/slides/_rels/slide29.xml.rels><?xml version="1.0" encoding="UTF-8" standalone="yes"?>
<Relationships xmlns="http://schemas.openxmlformats.org/package/2006/relationships"><Relationship Id="rId8" Type="http://schemas.openxmlformats.org/officeDocument/2006/relationships/image" Target="../media/image410.png"/><Relationship Id="rId13" Type="http://schemas.openxmlformats.org/officeDocument/2006/relationships/image" Target="../media/image470.png"/><Relationship Id="rId3" Type="http://schemas.openxmlformats.org/officeDocument/2006/relationships/image" Target="../media/image380.png"/><Relationship Id="rId7" Type="http://schemas.openxmlformats.org/officeDocument/2006/relationships/image" Target="../media/image430.png"/><Relationship Id="rId12" Type="http://schemas.openxmlformats.org/officeDocument/2006/relationships/image" Target="../media/image440.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420.png"/><Relationship Id="rId11" Type="http://schemas.openxmlformats.org/officeDocument/2006/relationships/image" Target="../media/image390.png"/><Relationship Id="rId5" Type="http://schemas.openxmlformats.org/officeDocument/2006/relationships/image" Target="../media/image400.png"/><Relationship Id="rId10" Type="http://schemas.openxmlformats.org/officeDocument/2006/relationships/image" Target="../media/image460.png"/><Relationship Id="rId4" Type="http://schemas.openxmlformats.org/officeDocument/2006/relationships/image" Target="../media/image391.png"/><Relationship Id="rId9" Type="http://schemas.openxmlformats.org/officeDocument/2006/relationships/image" Target="../media/image450.png"/><Relationship Id="rId14" Type="http://schemas.openxmlformats.org/officeDocument/2006/relationships/image" Target="../media/image480.png"/></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30.xml.rels><?xml version="1.0" encoding="UTF-8" standalone="yes"?>
<Relationships xmlns="http://schemas.openxmlformats.org/package/2006/relationships"><Relationship Id="rId8" Type="http://schemas.openxmlformats.org/officeDocument/2006/relationships/image" Target="../media/image540.png"/><Relationship Id="rId13" Type="http://schemas.openxmlformats.org/officeDocument/2006/relationships/image" Target="../media/image590.png"/><Relationship Id="rId18" Type="http://schemas.openxmlformats.org/officeDocument/2006/relationships/image" Target="../media/image640.png"/><Relationship Id="rId3" Type="http://schemas.openxmlformats.org/officeDocument/2006/relationships/image" Target="../media/image490.png"/><Relationship Id="rId21" Type="http://schemas.openxmlformats.org/officeDocument/2006/relationships/image" Target="../media/image670.png"/><Relationship Id="rId7" Type="http://schemas.openxmlformats.org/officeDocument/2006/relationships/image" Target="../media/image530.png"/><Relationship Id="rId12" Type="http://schemas.openxmlformats.org/officeDocument/2006/relationships/image" Target="../media/image580.png"/><Relationship Id="rId17" Type="http://schemas.openxmlformats.org/officeDocument/2006/relationships/image" Target="../media/image630.png"/><Relationship Id="rId25" Type="http://schemas.openxmlformats.org/officeDocument/2006/relationships/image" Target="../media/image710.png"/><Relationship Id="rId2" Type="http://schemas.openxmlformats.org/officeDocument/2006/relationships/notesSlide" Target="../notesSlides/notesSlide17.xml"/><Relationship Id="rId16" Type="http://schemas.openxmlformats.org/officeDocument/2006/relationships/image" Target="../media/image620.png"/><Relationship Id="rId20" Type="http://schemas.openxmlformats.org/officeDocument/2006/relationships/image" Target="../media/image660.png"/><Relationship Id="rId1" Type="http://schemas.openxmlformats.org/officeDocument/2006/relationships/slideLayout" Target="../slideLayouts/slideLayout2.xml"/><Relationship Id="rId6" Type="http://schemas.openxmlformats.org/officeDocument/2006/relationships/image" Target="../media/image520.png"/><Relationship Id="rId11" Type="http://schemas.openxmlformats.org/officeDocument/2006/relationships/image" Target="../media/image570.png"/><Relationship Id="rId24" Type="http://schemas.openxmlformats.org/officeDocument/2006/relationships/image" Target="../media/image700.png"/><Relationship Id="rId5" Type="http://schemas.openxmlformats.org/officeDocument/2006/relationships/image" Target="../media/image510.png"/><Relationship Id="rId15" Type="http://schemas.openxmlformats.org/officeDocument/2006/relationships/image" Target="../media/image610.png"/><Relationship Id="rId23" Type="http://schemas.openxmlformats.org/officeDocument/2006/relationships/image" Target="../media/image690.png"/><Relationship Id="rId10" Type="http://schemas.openxmlformats.org/officeDocument/2006/relationships/image" Target="../media/image560.png"/><Relationship Id="rId19" Type="http://schemas.openxmlformats.org/officeDocument/2006/relationships/image" Target="../media/image650.png"/><Relationship Id="rId4" Type="http://schemas.openxmlformats.org/officeDocument/2006/relationships/image" Target="../media/image500.png"/><Relationship Id="rId9" Type="http://schemas.openxmlformats.org/officeDocument/2006/relationships/image" Target="../media/image550.png"/><Relationship Id="rId14" Type="http://schemas.openxmlformats.org/officeDocument/2006/relationships/image" Target="../media/image600.png"/><Relationship Id="rId22" Type="http://schemas.openxmlformats.org/officeDocument/2006/relationships/image" Target="../media/image680.png"/></Relationships>
</file>

<file path=ppt/slides/_rels/slide31.xml.rels><?xml version="1.0" encoding="UTF-8" standalone="yes"?>
<Relationships xmlns="http://schemas.openxmlformats.org/package/2006/relationships"><Relationship Id="rId3" Type="http://schemas.openxmlformats.org/officeDocument/2006/relationships/image" Target="../media/image730.png"/><Relationship Id="rId7" Type="http://schemas.openxmlformats.org/officeDocument/2006/relationships/image" Target="../media/image770.png"/><Relationship Id="rId2" Type="http://schemas.openxmlformats.org/officeDocument/2006/relationships/image" Target="../media/image720.png"/><Relationship Id="rId1" Type="http://schemas.openxmlformats.org/officeDocument/2006/relationships/slideLayout" Target="../slideLayouts/slideLayout2.xml"/><Relationship Id="rId6" Type="http://schemas.openxmlformats.org/officeDocument/2006/relationships/image" Target="../media/image760.png"/><Relationship Id="rId5" Type="http://schemas.openxmlformats.org/officeDocument/2006/relationships/image" Target="../media/image750.png"/><Relationship Id="rId4" Type="http://schemas.openxmlformats.org/officeDocument/2006/relationships/image" Target="../media/image740.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8" Type="http://schemas.openxmlformats.org/officeDocument/2006/relationships/image" Target="../media/image84.png"/><Relationship Id="rId13" Type="http://schemas.openxmlformats.org/officeDocument/2006/relationships/image" Target="../media/image89.png"/><Relationship Id="rId3" Type="http://schemas.openxmlformats.org/officeDocument/2006/relationships/image" Target="../media/image79.png"/><Relationship Id="rId7" Type="http://schemas.openxmlformats.org/officeDocument/2006/relationships/image" Target="../media/image83.png"/><Relationship Id="rId12" Type="http://schemas.openxmlformats.org/officeDocument/2006/relationships/image" Target="../media/image88.png"/><Relationship Id="rId2" Type="http://schemas.openxmlformats.org/officeDocument/2006/relationships/image" Target="../media/image78.png"/><Relationship Id="rId1" Type="http://schemas.openxmlformats.org/officeDocument/2006/relationships/slideLayout" Target="../slideLayouts/slideLayout2.xml"/><Relationship Id="rId6" Type="http://schemas.openxmlformats.org/officeDocument/2006/relationships/image" Target="../media/image82.png"/><Relationship Id="rId11" Type="http://schemas.openxmlformats.org/officeDocument/2006/relationships/image" Target="../media/image87.png"/><Relationship Id="rId5" Type="http://schemas.openxmlformats.org/officeDocument/2006/relationships/image" Target="../media/image81.png"/><Relationship Id="rId10" Type="http://schemas.openxmlformats.org/officeDocument/2006/relationships/image" Target="../media/image86.png"/><Relationship Id="rId4" Type="http://schemas.openxmlformats.org/officeDocument/2006/relationships/image" Target="../media/image80.png"/><Relationship Id="rId9" Type="http://schemas.openxmlformats.org/officeDocument/2006/relationships/image" Target="../media/image85.png"/><Relationship Id="rId14" Type="http://schemas.openxmlformats.org/officeDocument/2006/relationships/image" Target="../media/image90.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45.png"/><Relationship Id="rId13" Type="http://schemas.openxmlformats.org/officeDocument/2006/relationships/image" Target="../media/image50.png"/><Relationship Id="rId3" Type="http://schemas.openxmlformats.org/officeDocument/2006/relationships/image" Target="../media/image40.png"/><Relationship Id="rId7" Type="http://schemas.openxmlformats.org/officeDocument/2006/relationships/image" Target="../media/image44.png"/><Relationship Id="rId12" Type="http://schemas.openxmlformats.org/officeDocument/2006/relationships/image" Target="../media/image49.png"/><Relationship Id="rId2" Type="http://schemas.openxmlformats.org/officeDocument/2006/relationships/image" Target="../media/image39.png"/><Relationship Id="rId16" Type="http://schemas.openxmlformats.org/officeDocument/2006/relationships/image" Target="../media/image53.png"/><Relationship Id="rId1" Type="http://schemas.openxmlformats.org/officeDocument/2006/relationships/slideLayout" Target="../slideLayouts/slideLayout2.xml"/><Relationship Id="rId6" Type="http://schemas.openxmlformats.org/officeDocument/2006/relationships/image" Target="../media/image43.png"/><Relationship Id="rId11" Type="http://schemas.openxmlformats.org/officeDocument/2006/relationships/image" Target="../media/image48.png"/><Relationship Id="rId5" Type="http://schemas.openxmlformats.org/officeDocument/2006/relationships/image" Target="../media/image42.png"/><Relationship Id="rId15" Type="http://schemas.openxmlformats.org/officeDocument/2006/relationships/image" Target="../media/image52.png"/><Relationship Id="rId10" Type="http://schemas.openxmlformats.org/officeDocument/2006/relationships/image" Target="../media/image47.png"/><Relationship Id="rId4" Type="http://schemas.openxmlformats.org/officeDocument/2006/relationships/image" Target="../media/image41.png"/><Relationship Id="rId9" Type="http://schemas.openxmlformats.org/officeDocument/2006/relationships/image" Target="../media/image46.png"/><Relationship Id="rId14" Type="http://schemas.openxmlformats.org/officeDocument/2006/relationships/image" Target="../media/image51.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2C9955-F931-791E-7471-D673FFA42CD2}"/>
              </a:ext>
            </a:extLst>
          </p:cNvPr>
          <p:cNvSpPr>
            <a:spLocks noGrp="1"/>
          </p:cNvSpPr>
          <p:nvPr>
            <p:ph type="ctrTitle"/>
          </p:nvPr>
        </p:nvSpPr>
        <p:spPr>
          <a:xfrm>
            <a:off x="1023066" y="1651561"/>
            <a:ext cx="10464799" cy="2487479"/>
          </a:xfrm>
        </p:spPr>
        <p:txBody>
          <a:bodyPr/>
          <a:lstStyle/>
          <a:p>
            <a:pPr>
              <a:lnSpc>
                <a:spcPct val="120000"/>
              </a:lnSpc>
            </a:pPr>
            <a:r>
              <a:rPr kumimoji="1" lang="ja-JP" altLang="en-US" sz="6600"/>
              <a:t>複数線形層を用いた</a:t>
            </a:r>
            <a:br>
              <a:rPr kumimoji="1" lang="en-US" altLang="ja-JP" sz="6600" dirty="0"/>
            </a:br>
            <a:r>
              <a:rPr kumimoji="1" lang="ja-JP" altLang="en-US" sz="6600"/>
              <a:t>低遅延ブロック暗号の設計</a:t>
            </a:r>
          </a:p>
        </p:txBody>
      </p:sp>
      <p:sp>
        <p:nvSpPr>
          <p:cNvPr id="3" name="字幕 2">
            <a:extLst>
              <a:ext uri="{FF2B5EF4-FFF2-40B4-BE49-F238E27FC236}">
                <a16:creationId xmlns:a16="http://schemas.microsoft.com/office/drawing/2014/main" id="{F1287A1B-8242-7BBD-3F17-B175F2A66B9E}"/>
              </a:ext>
            </a:extLst>
          </p:cNvPr>
          <p:cNvSpPr>
            <a:spLocks noGrp="1"/>
          </p:cNvSpPr>
          <p:nvPr>
            <p:ph type="subTitle" idx="1"/>
          </p:nvPr>
        </p:nvSpPr>
        <p:spPr>
          <a:xfrm>
            <a:off x="1023068" y="5325708"/>
            <a:ext cx="10464800" cy="487640"/>
          </a:xfrm>
        </p:spPr>
        <p:txBody>
          <a:bodyPr>
            <a:normAutofit/>
          </a:bodyPr>
          <a:lstStyle/>
          <a:p>
            <a:r>
              <a:rPr kumimoji="1" lang="en-US" altLang="ja-JP" sz="2800" b="1" dirty="0"/>
              <a:t>IM23D042   </a:t>
            </a:r>
            <a:r>
              <a:rPr kumimoji="1" lang="ja-JP" altLang="en-US" sz="2800" b="1"/>
              <a:t>中田</a:t>
            </a:r>
            <a:r>
              <a:rPr kumimoji="1" lang="en-US" altLang="ja-JP" sz="2800" b="1" dirty="0"/>
              <a:t> </a:t>
            </a:r>
            <a:r>
              <a:rPr kumimoji="1" lang="ja-JP" altLang="en-US" sz="2800" b="1"/>
              <a:t>和磨</a:t>
            </a:r>
          </a:p>
        </p:txBody>
      </p:sp>
      <p:sp>
        <p:nvSpPr>
          <p:cNvPr id="4" name="テキスト プレースホルダー 3">
            <a:extLst>
              <a:ext uri="{FF2B5EF4-FFF2-40B4-BE49-F238E27FC236}">
                <a16:creationId xmlns:a16="http://schemas.microsoft.com/office/drawing/2014/main" id="{17729D12-17CA-5E66-90B0-04DD89019A14}"/>
              </a:ext>
            </a:extLst>
          </p:cNvPr>
          <p:cNvSpPr>
            <a:spLocks noGrp="1"/>
          </p:cNvSpPr>
          <p:nvPr>
            <p:ph type="body" sz="quarter" idx="12"/>
          </p:nvPr>
        </p:nvSpPr>
        <p:spPr>
          <a:xfrm>
            <a:off x="1023067" y="599342"/>
            <a:ext cx="3594101" cy="697424"/>
          </a:xfrm>
        </p:spPr>
        <p:txBody>
          <a:bodyPr/>
          <a:lstStyle/>
          <a:p>
            <a:pPr>
              <a:lnSpc>
                <a:spcPct val="100000"/>
              </a:lnSpc>
              <a:spcBef>
                <a:spcPts val="0"/>
              </a:spcBef>
            </a:pPr>
            <a:r>
              <a:rPr kumimoji="1" lang="en-US" altLang="ja-JP" sz="1800" dirty="0"/>
              <a:t>2025/2/21</a:t>
            </a:r>
            <a:endParaRPr kumimoji="1" lang="en-US" altLang="ja-JP" sz="1600" dirty="0"/>
          </a:p>
          <a:p>
            <a:pPr>
              <a:lnSpc>
                <a:spcPct val="130000"/>
              </a:lnSpc>
              <a:spcBef>
                <a:spcPts val="0"/>
              </a:spcBef>
            </a:pPr>
            <a:r>
              <a:rPr lang="ja-JP" altLang="en-US" sz="2400"/>
              <a:t>修士論文審査会</a:t>
            </a:r>
            <a:endParaRPr kumimoji="1" lang="ja-JP" altLang="en-US" sz="2400"/>
          </a:p>
        </p:txBody>
      </p:sp>
      <p:sp>
        <p:nvSpPr>
          <p:cNvPr id="5" name="字幕 2">
            <a:extLst>
              <a:ext uri="{FF2B5EF4-FFF2-40B4-BE49-F238E27FC236}">
                <a16:creationId xmlns:a16="http://schemas.microsoft.com/office/drawing/2014/main" id="{C8AC77FE-DEC3-DB82-CA37-8D3B975FC89B}"/>
              </a:ext>
            </a:extLst>
          </p:cNvPr>
          <p:cNvSpPr txBox="1">
            <a:spLocks/>
          </p:cNvSpPr>
          <p:nvPr/>
        </p:nvSpPr>
        <p:spPr>
          <a:xfrm>
            <a:off x="1023068" y="5846098"/>
            <a:ext cx="7158181" cy="926043"/>
          </a:xfrm>
          <a:prstGeom prst="rect">
            <a:avLst/>
          </a:prstGeom>
        </p:spPr>
        <p:txBody>
          <a:bodyPr vert="horz" lIns="91440" tIns="45720" rIns="91440" bIns="45720" rtlCol="0">
            <a:normAutofit/>
          </a:bodyPr>
          <a:lstStyle>
            <a:lvl1pPr marL="0" indent="0" algn="l" defTabSz="914377" rtl="0" eaLnBrk="1" latinLnBrk="0" hangingPunct="1">
              <a:lnSpc>
                <a:spcPct val="90000"/>
              </a:lnSpc>
              <a:spcBef>
                <a:spcPts val="1000"/>
              </a:spcBef>
              <a:buClr>
                <a:schemeClr val="tx1">
                  <a:lumMod val="60000"/>
                  <a:lumOff val="40000"/>
                </a:schemeClr>
              </a:buClr>
              <a:buFont typeface="Wingdings" pitchFamily="2" charset="2"/>
              <a:buNone/>
              <a:defRPr kumimoji="1" sz="3600" b="0" i="0" kern="1200">
                <a:solidFill>
                  <a:schemeClr val="tx1"/>
                </a:solidFill>
                <a:latin typeface="Yu Gothic Medium" panose="020B0400000000000000" pitchFamily="34" charset="-128"/>
                <a:ea typeface="Yu Gothic Medium" panose="020B0400000000000000" pitchFamily="34" charset="-128"/>
                <a:cs typeface="+mn-cs"/>
              </a:defRPr>
            </a:lvl1pPr>
            <a:lvl2pPr marL="457189" indent="0" algn="ctr" defTabSz="914377" rtl="0" eaLnBrk="1" latinLnBrk="0" hangingPunct="1">
              <a:lnSpc>
                <a:spcPct val="90000"/>
              </a:lnSpc>
              <a:spcBef>
                <a:spcPts val="500"/>
              </a:spcBef>
              <a:buClr>
                <a:schemeClr val="tx1">
                  <a:lumMod val="60000"/>
                  <a:lumOff val="40000"/>
                </a:schemeClr>
              </a:buClr>
              <a:buFont typeface="Wingdings" pitchFamily="2" charset="2"/>
              <a:buNone/>
              <a:defRPr kumimoji="1" sz="2000" b="0" i="0" kern="1200">
                <a:solidFill>
                  <a:schemeClr val="tx1"/>
                </a:solidFill>
                <a:latin typeface="Yu Gothic Medium" panose="020B0400000000000000" pitchFamily="34" charset="-128"/>
                <a:ea typeface="Yu Gothic Medium" panose="020B0400000000000000" pitchFamily="34" charset="-128"/>
                <a:cs typeface="+mn-cs"/>
              </a:defRPr>
            </a:lvl2pPr>
            <a:lvl3pPr marL="914377" indent="0" algn="ctr" defTabSz="914377" rtl="0" eaLnBrk="1" latinLnBrk="0" hangingPunct="1">
              <a:lnSpc>
                <a:spcPct val="90000"/>
              </a:lnSpc>
              <a:spcBef>
                <a:spcPts val="500"/>
              </a:spcBef>
              <a:buClr>
                <a:schemeClr val="tx1">
                  <a:lumMod val="60000"/>
                  <a:lumOff val="40000"/>
                </a:schemeClr>
              </a:buClr>
              <a:buFont typeface="Wingdings" pitchFamily="2" charset="2"/>
              <a:buNone/>
              <a:defRPr kumimoji="1" sz="1800" b="0" i="0" kern="1200">
                <a:solidFill>
                  <a:schemeClr val="tx1"/>
                </a:solidFill>
                <a:latin typeface="Yu Gothic Medium" panose="020B0400000000000000" pitchFamily="34" charset="-128"/>
                <a:ea typeface="Yu Gothic Medium" panose="020B0400000000000000" pitchFamily="34" charset="-128"/>
                <a:cs typeface="+mn-cs"/>
              </a:defRPr>
            </a:lvl3pPr>
            <a:lvl4pPr marL="1371566" indent="0" algn="ctr" defTabSz="914377" rtl="0" eaLnBrk="1" latinLnBrk="0" hangingPunct="1">
              <a:lnSpc>
                <a:spcPct val="90000"/>
              </a:lnSpc>
              <a:spcBef>
                <a:spcPts val="500"/>
              </a:spcBef>
              <a:buClr>
                <a:schemeClr val="tx1">
                  <a:lumMod val="60000"/>
                  <a:lumOff val="40000"/>
                </a:schemeClr>
              </a:buClr>
              <a:buFont typeface="Wingdings" pitchFamily="2" charset="2"/>
              <a:buNone/>
              <a:defRPr kumimoji="1" sz="1600" b="0" i="0" kern="1200">
                <a:solidFill>
                  <a:schemeClr val="tx1"/>
                </a:solidFill>
                <a:latin typeface="Yu Gothic Medium" panose="020B0400000000000000" pitchFamily="34" charset="-128"/>
                <a:ea typeface="Yu Gothic Medium" panose="020B0400000000000000" pitchFamily="34" charset="-128"/>
                <a:cs typeface="+mn-cs"/>
              </a:defRPr>
            </a:lvl4pPr>
            <a:lvl5pPr marL="1828754" indent="0" algn="ctr" defTabSz="914377" rtl="0" eaLnBrk="1" latinLnBrk="0" hangingPunct="1">
              <a:lnSpc>
                <a:spcPct val="90000"/>
              </a:lnSpc>
              <a:spcBef>
                <a:spcPts val="500"/>
              </a:spcBef>
              <a:buClr>
                <a:schemeClr val="tx1">
                  <a:lumMod val="60000"/>
                  <a:lumOff val="40000"/>
                </a:schemeClr>
              </a:buClr>
              <a:buFont typeface="Wingdings" pitchFamily="2" charset="2"/>
              <a:buNone/>
              <a:defRPr kumimoji="1" sz="1600" b="0" i="0" kern="1200">
                <a:solidFill>
                  <a:schemeClr val="tx1"/>
                </a:solidFill>
                <a:latin typeface="Yu Gothic Medium" panose="020B0400000000000000" pitchFamily="34" charset="-128"/>
                <a:ea typeface="Yu Gothic Medium" panose="020B0400000000000000" pitchFamily="34" charset="-128"/>
                <a:cs typeface="+mn-cs"/>
              </a:defRPr>
            </a:lvl5pPr>
            <a:lvl6pPr marL="2285943" indent="0" algn="ctr" defTabSz="914377"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131" indent="0" algn="ctr" defTabSz="914377"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320" indent="0" algn="ctr" defTabSz="914377"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509" indent="0" algn="ctr" defTabSz="914377"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r>
              <a:rPr lang="ja-JP" altLang="en-US" sz="2000" b="1">
                <a:solidFill>
                  <a:schemeClr val="tx2"/>
                </a:solidFill>
              </a:rPr>
              <a:t>兵庫県立大学大学院</a:t>
            </a:r>
            <a:r>
              <a:rPr lang="en-US" altLang="ja-JP" sz="2000" b="1" dirty="0">
                <a:solidFill>
                  <a:schemeClr val="tx2"/>
                </a:solidFill>
              </a:rPr>
              <a:t> </a:t>
            </a:r>
            <a:r>
              <a:rPr lang="ja-JP" altLang="en-US" sz="2000" b="1">
                <a:solidFill>
                  <a:schemeClr val="tx2"/>
                </a:solidFill>
              </a:rPr>
              <a:t>情報科学研究科</a:t>
            </a:r>
            <a:r>
              <a:rPr lang="en-US" altLang="ja-JP" sz="2000" b="1" dirty="0">
                <a:solidFill>
                  <a:schemeClr val="tx2"/>
                </a:solidFill>
              </a:rPr>
              <a:t> </a:t>
            </a:r>
            <a:r>
              <a:rPr lang="ja-JP" altLang="en-US" sz="2000" b="1">
                <a:solidFill>
                  <a:schemeClr val="tx2"/>
                </a:solidFill>
              </a:rPr>
              <a:t>データ計算科学専攻</a:t>
            </a:r>
            <a:endParaRPr lang="en-US" altLang="ja-JP" sz="2000" b="1" dirty="0">
              <a:solidFill>
                <a:schemeClr val="tx2"/>
              </a:solidFill>
            </a:endParaRPr>
          </a:p>
          <a:p>
            <a:r>
              <a:rPr lang="ja-JP" altLang="en-US" sz="2000" b="1">
                <a:solidFill>
                  <a:schemeClr val="tx2"/>
                </a:solidFill>
              </a:rPr>
              <a:t>指導教員</a:t>
            </a:r>
            <a:r>
              <a:rPr lang="en-US" altLang="ja-JP" sz="2000" b="1" dirty="0">
                <a:solidFill>
                  <a:schemeClr val="tx2"/>
                </a:solidFill>
              </a:rPr>
              <a:t> </a:t>
            </a:r>
            <a:r>
              <a:rPr lang="ja-JP" altLang="en-US" sz="2000" b="1">
                <a:solidFill>
                  <a:schemeClr val="tx2"/>
                </a:solidFill>
              </a:rPr>
              <a:t>五十部</a:t>
            </a:r>
            <a:r>
              <a:rPr lang="en-US" altLang="ja-JP" sz="2000" b="1" dirty="0">
                <a:solidFill>
                  <a:schemeClr val="tx2"/>
                </a:solidFill>
              </a:rPr>
              <a:t> </a:t>
            </a:r>
            <a:r>
              <a:rPr lang="ja-JP" altLang="en-US" sz="2000" b="1">
                <a:solidFill>
                  <a:schemeClr val="tx2"/>
                </a:solidFill>
              </a:rPr>
              <a:t>孝典</a:t>
            </a:r>
            <a:r>
              <a:rPr lang="en-US" altLang="ja-JP" sz="2000" b="1" dirty="0">
                <a:solidFill>
                  <a:schemeClr val="tx2"/>
                </a:solidFill>
              </a:rPr>
              <a:t> </a:t>
            </a:r>
            <a:r>
              <a:rPr lang="ja-JP" altLang="en-US" sz="2000" b="1">
                <a:solidFill>
                  <a:schemeClr val="tx2"/>
                </a:solidFill>
              </a:rPr>
              <a:t>教授</a:t>
            </a:r>
          </a:p>
        </p:txBody>
      </p:sp>
    </p:spTree>
    <p:extLst>
      <p:ext uri="{BB962C8B-B14F-4D97-AF65-F5344CB8AC3E}">
        <p14:creationId xmlns:p14="http://schemas.microsoft.com/office/powerpoint/2010/main" val="38017350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6EFF37C-ADBB-BC1D-F0A7-5B0B00AB52B6}"/>
              </a:ext>
            </a:extLst>
          </p:cNvPr>
          <p:cNvSpPr>
            <a:spLocks noGrp="1"/>
          </p:cNvSpPr>
          <p:nvPr>
            <p:ph type="title"/>
          </p:nvPr>
        </p:nvSpPr>
        <p:spPr>
          <a:xfrm>
            <a:off x="137128" y="247279"/>
            <a:ext cx="5312327" cy="617280"/>
          </a:xfrm>
        </p:spPr>
        <p:txBody>
          <a:bodyPr/>
          <a:lstStyle/>
          <a:p>
            <a:r>
              <a:rPr kumimoji="1" lang="ja-JP" altLang="en-US"/>
              <a:t>線形層の探索結果</a:t>
            </a:r>
          </a:p>
        </p:txBody>
      </p:sp>
      <p:sp>
        <p:nvSpPr>
          <p:cNvPr id="4" name="コンテンツ プレースホルダー 2">
            <a:extLst>
              <a:ext uri="{FF2B5EF4-FFF2-40B4-BE49-F238E27FC236}">
                <a16:creationId xmlns:a16="http://schemas.microsoft.com/office/drawing/2014/main" id="{A2D02CAF-0D3A-7E0F-10B3-A4B3FC890985}"/>
              </a:ext>
            </a:extLst>
          </p:cNvPr>
          <p:cNvSpPr>
            <a:spLocks noGrp="1"/>
          </p:cNvSpPr>
          <p:nvPr>
            <p:ph idx="1"/>
          </p:nvPr>
        </p:nvSpPr>
        <p:spPr>
          <a:xfrm>
            <a:off x="597721" y="1103489"/>
            <a:ext cx="10591800" cy="2325511"/>
          </a:xfrm>
        </p:spPr>
        <p:txBody>
          <a:bodyPr>
            <a:normAutofit/>
          </a:bodyPr>
          <a:lstStyle/>
          <a:p>
            <a:pPr indent="0">
              <a:buNone/>
            </a:pPr>
            <a:r>
              <a:rPr lang="en-US" altLang="ja-JP" dirty="0"/>
              <a:t>12</a:t>
            </a:r>
            <a:r>
              <a:rPr lang="ja-JP" altLang="en-US"/>
              <a:t>ラウンドで差分攻撃に対する安全性を保証できるクラスを</a:t>
            </a:r>
            <a:r>
              <a:rPr lang="en-US" altLang="ja-JP" dirty="0"/>
              <a:t>4</a:t>
            </a:r>
            <a:r>
              <a:rPr lang="ja-JP" altLang="en-US"/>
              <a:t>つ発見</a:t>
            </a:r>
            <a:endParaRPr lang="en-US" altLang="ja-JP" dirty="0"/>
          </a:p>
          <a:p>
            <a:pPr lvl="1"/>
            <a:r>
              <a:rPr lang="ja-JP" altLang="en-US"/>
              <a:t>クラス</a:t>
            </a:r>
            <a:r>
              <a:rPr lang="en-US" altLang="ja-JP" dirty="0"/>
              <a:t> : </a:t>
            </a:r>
            <a:r>
              <a:rPr lang="ja-JP" altLang="en-US"/>
              <a:t>各ラウンドで同じ</a:t>
            </a:r>
            <a:r>
              <a:rPr lang="en-US" altLang="ja-JP" dirty="0"/>
              <a:t>Active S-box</a:t>
            </a:r>
            <a:r>
              <a:rPr lang="ja-JP" altLang="en-US"/>
              <a:t>数を持つ</a:t>
            </a:r>
            <a:r>
              <a:rPr lang="en-US" altLang="ja-JP" dirty="0"/>
              <a:t>cell</a:t>
            </a:r>
            <a:r>
              <a:rPr lang="ja-JP" altLang="en-US"/>
              <a:t>置換の組み合わせ</a:t>
            </a:r>
            <a:endParaRPr lang="en-US" altLang="ja-JP" dirty="0"/>
          </a:p>
          <a:p>
            <a:pPr lvl="1"/>
            <a:r>
              <a:rPr lang="en-US" altLang="ja-JP" dirty="0"/>
              <a:t>Midori128 : 13</a:t>
            </a:r>
            <a:r>
              <a:rPr lang="ja-JP" altLang="en-US"/>
              <a:t>ラウンドで安全性を保証可能</a:t>
            </a:r>
            <a:endParaRPr lang="en-US" altLang="ja-JP" dirty="0"/>
          </a:p>
          <a:p>
            <a:pPr lvl="1"/>
            <a:r>
              <a:rPr lang="ja-JP" altLang="en-US" sz="2400" b="1"/>
              <a:t>クラス</a:t>
            </a:r>
            <a:r>
              <a:rPr lang="en-US" altLang="ja-JP" sz="2400" b="1" dirty="0"/>
              <a:t>4</a:t>
            </a:r>
            <a:r>
              <a:rPr lang="ja-JP" altLang="en-US" sz="2400" b="1"/>
              <a:t>は全てのラウンドにおいて</a:t>
            </a:r>
            <a:r>
              <a:rPr lang="en-US" altLang="ja-JP" sz="2400" b="1" dirty="0"/>
              <a:t>Midori</a:t>
            </a:r>
            <a:r>
              <a:rPr lang="ja-JP" altLang="en-US" sz="2400" b="1"/>
              <a:t>以上の性能を持つ</a:t>
            </a:r>
            <a:endParaRPr lang="en-US" altLang="ja-JP" sz="2400" b="1" dirty="0"/>
          </a:p>
        </p:txBody>
      </p:sp>
      <p:graphicFrame>
        <p:nvGraphicFramePr>
          <p:cNvPr id="5" name="表 4">
            <a:extLst>
              <a:ext uri="{FF2B5EF4-FFF2-40B4-BE49-F238E27FC236}">
                <a16:creationId xmlns:a16="http://schemas.microsoft.com/office/drawing/2014/main" id="{39720287-25D0-94FF-AE2F-D7F65D043006}"/>
              </a:ext>
            </a:extLst>
          </p:cNvPr>
          <p:cNvGraphicFramePr>
            <a:graphicFrameLocks noGrp="1"/>
          </p:cNvGraphicFramePr>
          <p:nvPr>
            <p:extLst>
              <p:ext uri="{D42A27DB-BD31-4B8C-83A1-F6EECF244321}">
                <p14:modId xmlns:p14="http://schemas.microsoft.com/office/powerpoint/2010/main" val="3352155911"/>
              </p:ext>
            </p:extLst>
          </p:nvPr>
        </p:nvGraphicFramePr>
        <p:xfrm>
          <a:off x="1398000" y="4112580"/>
          <a:ext cx="9396000" cy="2595880"/>
        </p:xfrm>
        <a:graphic>
          <a:graphicData uri="http://schemas.openxmlformats.org/drawingml/2006/table">
            <a:tbl>
              <a:tblPr firstRow="1" bandRow="1">
                <a:tableStyleId>{073A0DAA-6AF3-43AB-8588-CEC1D06C72B9}</a:tableStyleId>
              </a:tblPr>
              <a:tblGrid>
                <a:gridCol w="1692000">
                  <a:extLst>
                    <a:ext uri="{9D8B030D-6E8A-4147-A177-3AD203B41FA5}">
                      <a16:colId xmlns:a16="http://schemas.microsoft.com/office/drawing/2014/main" val="1683140953"/>
                    </a:ext>
                  </a:extLst>
                </a:gridCol>
                <a:gridCol w="1008000">
                  <a:extLst>
                    <a:ext uri="{9D8B030D-6E8A-4147-A177-3AD203B41FA5}">
                      <a16:colId xmlns:a16="http://schemas.microsoft.com/office/drawing/2014/main" val="4197729345"/>
                    </a:ext>
                  </a:extLst>
                </a:gridCol>
                <a:gridCol w="468000">
                  <a:extLst>
                    <a:ext uri="{9D8B030D-6E8A-4147-A177-3AD203B41FA5}">
                      <a16:colId xmlns:a16="http://schemas.microsoft.com/office/drawing/2014/main" val="1496170082"/>
                    </a:ext>
                  </a:extLst>
                </a:gridCol>
                <a:gridCol w="468000">
                  <a:extLst>
                    <a:ext uri="{9D8B030D-6E8A-4147-A177-3AD203B41FA5}">
                      <a16:colId xmlns:a16="http://schemas.microsoft.com/office/drawing/2014/main" val="1133903064"/>
                    </a:ext>
                  </a:extLst>
                </a:gridCol>
                <a:gridCol w="468000">
                  <a:extLst>
                    <a:ext uri="{9D8B030D-6E8A-4147-A177-3AD203B41FA5}">
                      <a16:colId xmlns:a16="http://schemas.microsoft.com/office/drawing/2014/main" val="2883460113"/>
                    </a:ext>
                  </a:extLst>
                </a:gridCol>
                <a:gridCol w="468000">
                  <a:extLst>
                    <a:ext uri="{9D8B030D-6E8A-4147-A177-3AD203B41FA5}">
                      <a16:colId xmlns:a16="http://schemas.microsoft.com/office/drawing/2014/main" val="4209578308"/>
                    </a:ext>
                  </a:extLst>
                </a:gridCol>
                <a:gridCol w="468000">
                  <a:extLst>
                    <a:ext uri="{9D8B030D-6E8A-4147-A177-3AD203B41FA5}">
                      <a16:colId xmlns:a16="http://schemas.microsoft.com/office/drawing/2014/main" val="3782834084"/>
                    </a:ext>
                  </a:extLst>
                </a:gridCol>
                <a:gridCol w="468000">
                  <a:extLst>
                    <a:ext uri="{9D8B030D-6E8A-4147-A177-3AD203B41FA5}">
                      <a16:colId xmlns:a16="http://schemas.microsoft.com/office/drawing/2014/main" val="425456854"/>
                    </a:ext>
                  </a:extLst>
                </a:gridCol>
                <a:gridCol w="468000">
                  <a:extLst>
                    <a:ext uri="{9D8B030D-6E8A-4147-A177-3AD203B41FA5}">
                      <a16:colId xmlns:a16="http://schemas.microsoft.com/office/drawing/2014/main" val="3764361599"/>
                    </a:ext>
                  </a:extLst>
                </a:gridCol>
                <a:gridCol w="468000">
                  <a:extLst>
                    <a:ext uri="{9D8B030D-6E8A-4147-A177-3AD203B41FA5}">
                      <a16:colId xmlns:a16="http://schemas.microsoft.com/office/drawing/2014/main" val="2762967788"/>
                    </a:ext>
                  </a:extLst>
                </a:gridCol>
                <a:gridCol w="900000">
                  <a:extLst>
                    <a:ext uri="{9D8B030D-6E8A-4147-A177-3AD203B41FA5}">
                      <a16:colId xmlns:a16="http://schemas.microsoft.com/office/drawing/2014/main" val="2009070874"/>
                    </a:ext>
                  </a:extLst>
                </a:gridCol>
                <a:gridCol w="468000">
                  <a:extLst>
                    <a:ext uri="{9D8B030D-6E8A-4147-A177-3AD203B41FA5}">
                      <a16:colId xmlns:a16="http://schemas.microsoft.com/office/drawing/2014/main" val="118688378"/>
                    </a:ext>
                  </a:extLst>
                </a:gridCol>
                <a:gridCol w="1584000">
                  <a:extLst>
                    <a:ext uri="{9D8B030D-6E8A-4147-A177-3AD203B41FA5}">
                      <a16:colId xmlns:a16="http://schemas.microsoft.com/office/drawing/2014/main" val="1938813605"/>
                    </a:ext>
                  </a:extLst>
                </a:gridCol>
              </a:tblGrid>
              <a:tr h="370840">
                <a:tc gridSpan="2">
                  <a:txBody>
                    <a:bodyPr/>
                    <a:lstStyle/>
                    <a:p>
                      <a:pPr algn="ctr"/>
                      <a:r>
                        <a:rPr kumimoji="1" lang="en-US" altLang="ja-JP" dirty="0"/>
                        <a:t>Round</a:t>
                      </a:r>
                      <a:endParaRPr kumimoji="1" lang="ja-JP" altLang="en-US"/>
                    </a:p>
                  </a:txBody>
                  <a:tcPr/>
                </a:tc>
                <a:tc hMerge="1">
                  <a:txBody>
                    <a:bodyPr/>
                    <a:lstStyle/>
                    <a:p>
                      <a:pPr algn="ctr"/>
                      <a:endParaRPr kumimoji="1" lang="ja-JP" altLang="en-US"/>
                    </a:p>
                  </a:txBody>
                  <a:tcPr/>
                </a:tc>
                <a:tc>
                  <a:txBody>
                    <a:bodyPr/>
                    <a:lstStyle/>
                    <a:p>
                      <a:pPr algn="ctr"/>
                      <a:r>
                        <a:rPr kumimoji="1" lang="en-US" altLang="ja-JP" dirty="0"/>
                        <a:t>4</a:t>
                      </a:r>
                      <a:endParaRPr kumimoji="1" lang="ja-JP" altLang="en-US"/>
                    </a:p>
                  </a:txBody>
                  <a:tcPr/>
                </a:tc>
                <a:tc>
                  <a:txBody>
                    <a:bodyPr/>
                    <a:lstStyle/>
                    <a:p>
                      <a:pPr algn="ctr"/>
                      <a:r>
                        <a:rPr kumimoji="1" lang="en-US" altLang="ja-JP" dirty="0"/>
                        <a:t>5</a:t>
                      </a:r>
                      <a:endParaRPr kumimoji="1" lang="ja-JP" altLang="en-US"/>
                    </a:p>
                  </a:txBody>
                  <a:tcPr/>
                </a:tc>
                <a:tc>
                  <a:txBody>
                    <a:bodyPr/>
                    <a:lstStyle/>
                    <a:p>
                      <a:pPr algn="ctr"/>
                      <a:r>
                        <a:rPr kumimoji="1" lang="en-US" altLang="ja-JP" dirty="0"/>
                        <a:t>6</a:t>
                      </a:r>
                      <a:endParaRPr kumimoji="1" lang="ja-JP" altLang="en-US"/>
                    </a:p>
                  </a:txBody>
                  <a:tcPr/>
                </a:tc>
                <a:tc>
                  <a:txBody>
                    <a:bodyPr/>
                    <a:lstStyle/>
                    <a:p>
                      <a:pPr algn="ctr"/>
                      <a:r>
                        <a:rPr kumimoji="1" lang="en-US" altLang="ja-JP" dirty="0"/>
                        <a:t>7</a:t>
                      </a:r>
                      <a:endParaRPr kumimoji="1" lang="ja-JP" altLang="en-US"/>
                    </a:p>
                  </a:txBody>
                  <a:tcPr/>
                </a:tc>
                <a:tc>
                  <a:txBody>
                    <a:bodyPr/>
                    <a:lstStyle/>
                    <a:p>
                      <a:pPr algn="ctr"/>
                      <a:r>
                        <a:rPr kumimoji="1" lang="en-US" altLang="ja-JP" dirty="0"/>
                        <a:t>8</a:t>
                      </a:r>
                      <a:endParaRPr kumimoji="1" lang="ja-JP" altLang="en-US"/>
                    </a:p>
                  </a:txBody>
                  <a:tcPr/>
                </a:tc>
                <a:tc>
                  <a:txBody>
                    <a:bodyPr/>
                    <a:lstStyle/>
                    <a:p>
                      <a:pPr algn="ctr"/>
                      <a:r>
                        <a:rPr kumimoji="1" lang="en-US" altLang="ja-JP" dirty="0"/>
                        <a:t>9</a:t>
                      </a:r>
                      <a:endParaRPr kumimoji="1" lang="ja-JP" altLang="en-US"/>
                    </a:p>
                  </a:txBody>
                  <a:tcPr/>
                </a:tc>
                <a:tc>
                  <a:txBody>
                    <a:bodyPr/>
                    <a:lstStyle/>
                    <a:p>
                      <a:pPr algn="ctr"/>
                      <a:r>
                        <a:rPr kumimoji="1" lang="en-US" altLang="ja-JP" dirty="0"/>
                        <a:t>10</a:t>
                      </a:r>
                      <a:endParaRPr kumimoji="1" lang="ja-JP" altLang="en-US"/>
                    </a:p>
                  </a:txBody>
                  <a:tcPr/>
                </a:tc>
                <a:tc>
                  <a:txBody>
                    <a:bodyPr/>
                    <a:lstStyle/>
                    <a:p>
                      <a:pPr algn="ctr"/>
                      <a:r>
                        <a:rPr kumimoji="1" lang="en-US" altLang="ja-JP" dirty="0"/>
                        <a:t>11</a:t>
                      </a:r>
                      <a:endParaRPr kumimoji="1" lang="ja-JP" altLang="en-US"/>
                    </a:p>
                  </a:txBody>
                  <a:tcPr/>
                </a:tc>
                <a:tc>
                  <a:txBody>
                    <a:bodyPr/>
                    <a:lstStyle/>
                    <a:p>
                      <a:pPr algn="ctr"/>
                      <a:r>
                        <a:rPr kumimoji="1" lang="en-US" altLang="ja-JP" dirty="0"/>
                        <a:t>12</a:t>
                      </a:r>
                      <a:endParaRPr kumimoji="1" lang="ja-JP" altLang="en-US"/>
                    </a:p>
                  </a:txBody>
                  <a:tcPr/>
                </a:tc>
                <a:tc>
                  <a:txBody>
                    <a:bodyPr/>
                    <a:lstStyle/>
                    <a:p>
                      <a:pPr algn="ctr"/>
                      <a:r>
                        <a:rPr kumimoji="1" lang="en-US" altLang="ja-JP" dirty="0"/>
                        <a:t>13</a:t>
                      </a:r>
                      <a:endParaRPr kumimoji="1" lang="ja-JP" altLang="en-US"/>
                    </a:p>
                  </a:txBody>
                  <a:tcPr/>
                </a:tc>
                <a:tc>
                  <a:txBody>
                    <a:bodyPr/>
                    <a:lstStyle/>
                    <a:p>
                      <a:pPr algn="ctr"/>
                      <a:r>
                        <a:rPr kumimoji="1" lang="ja-JP" altLang="en-US"/>
                        <a:t>組み合わせ数</a:t>
                      </a:r>
                    </a:p>
                  </a:txBody>
                  <a:tcPr/>
                </a:tc>
                <a:extLst>
                  <a:ext uri="{0D108BD9-81ED-4DB2-BD59-A6C34878D82A}">
                    <a16:rowId xmlns:a16="http://schemas.microsoft.com/office/drawing/2014/main" val="1648316998"/>
                  </a:ext>
                </a:extLst>
              </a:tr>
              <a:tr h="370840">
                <a:tc gridSpan="2">
                  <a:txBody>
                    <a:bodyPr/>
                    <a:lstStyle/>
                    <a:p>
                      <a:pPr algn="ctr"/>
                      <a:r>
                        <a:rPr kumimoji="1" lang="en-US" altLang="ja-JP" dirty="0"/>
                        <a:t>2</a:t>
                      </a:r>
                      <a:r>
                        <a:rPr kumimoji="1" lang="ja-JP" altLang="en-US"/>
                        <a:t>ラウンド単位</a:t>
                      </a:r>
                    </a:p>
                  </a:txBody>
                  <a:tcPr/>
                </a:tc>
                <a:tc hMerge="1">
                  <a:txBody>
                    <a:bodyPr/>
                    <a:lstStyle/>
                    <a:p>
                      <a:pPr algn="ctr"/>
                      <a:endParaRPr kumimoji="1" lang="ja-JP" altLang="en-US"/>
                    </a:p>
                  </a:txBody>
                  <a:tcPr/>
                </a:tc>
                <a:tc>
                  <a:txBody>
                    <a:bodyPr/>
                    <a:lstStyle/>
                    <a:p>
                      <a:pPr algn="ctr"/>
                      <a:r>
                        <a:rPr kumimoji="1" lang="en-US" altLang="ja-JP" dirty="0"/>
                        <a:t>-</a:t>
                      </a:r>
                      <a:endParaRPr kumimoji="1" lang="ja-JP" altLang="en-US"/>
                    </a:p>
                  </a:txBody>
                  <a:tcPr/>
                </a:tc>
                <a:tc>
                  <a:txBody>
                    <a:bodyPr/>
                    <a:lstStyle/>
                    <a:p>
                      <a:pPr algn="ctr"/>
                      <a:r>
                        <a:rPr kumimoji="1" lang="en-US" altLang="ja-JP" dirty="0"/>
                        <a:t>-</a:t>
                      </a:r>
                      <a:endParaRPr kumimoji="1" lang="ja-JP" altLang="en-US"/>
                    </a:p>
                  </a:txBody>
                  <a:tcPr/>
                </a:tc>
                <a:tc>
                  <a:txBody>
                    <a:bodyPr/>
                    <a:lstStyle/>
                    <a:p>
                      <a:pPr algn="ctr"/>
                      <a:r>
                        <a:rPr kumimoji="1" lang="en-US" altLang="ja-JP" dirty="0"/>
                        <a:t>-</a:t>
                      </a:r>
                      <a:endParaRPr kumimoji="1" lang="ja-JP" altLang="en-US"/>
                    </a:p>
                  </a:txBody>
                  <a:tcPr/>
                </a:tc>
                <a:tc>
                  <a:txBody>
                    <a:bodyPr/>
                    <a:lstStyle/>
                    <a:p>
                      <a:pPr algn="ctr"/>
                      <a:r>
                        <a:rPr kumimoji="1" lang="en-US" altLang="ja-JP" dirty="0"/>
                        <a:t>-</a:t>
                      </a:r>
                      <a:endParaRPr kumimoji="1" lang="ja-JP" altLang="en-US"/>
                    </a:p>
                  </a:txBody>
                  <a:tcPr/>
                </a:tc>
                <a:tc>
                  <a:txBody>
                    <a:bodyPr/>
                    <a:lstStyle/>
                    <a:p>
                      <a:pPr algn="ctr"/>
                      <a:r>
                        <a:rPr kumimoji="1" lang="en-US" altLang="ja-JP" dirty="0"/>
                        <a:t>-</a:t>
                      </a:r>
                      <a:endParaRPr kumimoji="1" lang="ja-JP" altLang="en-US"/>
                    </a:p>
                  </a:txBody>
                  <a:tcPr/>
                </a:tc>
                <a:tc>
                  <a:txBody>
                    <a:bodyPr/>
                    <a:lstStyle/>
                    <a:p>
                      <a:pPr algn="ctr"/>
                      <a:r>
                        <a:rPr kumimoji="1" lang="en-US" altLang="ja-JP" dirty="0"/>
                        <a:t>-</a:t>
                      </a:r>
                      <a:endParaRPr kumimoji="1" lang="ja-JP" altLang="en-US"/>
                    </a:p>
                  </a:txBody>
                  <a:tcPr/>
                </a:tc>
                <a:tc>
                  <a:txBody>
                    <a:bodyPr/>
                    <a:lstStyle/>
                    <a:p>
                      <a:pPr algn="ctr"/>
                      <a:r>
                        <a:rPr kumimoji="1" lang="en-US" altLang="ja-JP" dirty="0"/>
                        <a:t>-</a:t>
                      </a:r>
                      <a:endParaRPr kumimoji="1" lang="ja-JP" altLang="en-US"/>
                    </a:p>
                  </a:txBody>
                  <a:tcPr/>
                </a:tc>
                <a:tc>
                  <a:txBody>
                    <a:bodyPr/>
                    <a:lstStyle/>
                    <a:p>
                      <a:pPr algn="ctr"/>
                      <a:r>
                        <a:rPr kumimoji="1" lang="en-US" altLang="ja-JP" dirty="0"/>
                        <a:t>-</a:t>
                      </a:r>
                      <a:endParaRPr kumimoji="1" lang="ja-JP" altLang="en-US"/>
                    </a:p>
                  </a:txBody>
                  <a:tcPr/>
                </a:tc>
                <a:tc>
                  <a:txBody>
                    <a:bodyPr/>
                    <a:lstStyle/>
                    <a:p>
                      <a:pPr algn="ctr"/>
                      <a:r>
                        <a:rPr kumimoji="1" lang="en-US" altLang="ja-JP" dirty="0"/>
                        <a:t>64</a:t>
                      </a:r>
                      <a:r>
                        <a:rPr kumimoji="1" lang="ja-JP" altLang="en-US"/>
                        <a:t>未満</a:t>
                      </a:r>
                    </a:p>
                  </a:txBody>
                  <a:tcPr/>
                </a:tc>
                <a:tc>
                  <a:txBody>
                    <a:bodyPr/>
                    <a:lstStyle/>
                    <a:p>
                      <a:pPr algn="ctr"/>
                      <a:r>
                        <a:rPr kumimoji="1" lang="en-US" altLang="ja-JP" dirty="0"/>
                        <a:t>-</a:t>
                      </a:r>
                      <a:endParaRPr kumimoji="1" lang="ja-JP" altLang="en-US"/>
                    </a:p>
                  </a:txBody>
                  <a:tcPr/>
                </a:tc>
                <a:tc>
                  <a:txBody>
                    <a:bodyPr/>
                    <a:lstStyle/>
                    <a:p>
                      <a:pPr algn="ctr"/>
                      <a:r>
                        <a:rPr kumimoji="1" lang="en-US" altLang="ja-JP" dirty="0"/>
                        <a:t>-</a:t>
                      </a:r>
                      <a:endParaRPr kumimoji="1" lang="ja-JP" altLang="en-US"/>
                    </a:p>
                  </a:txBody>
                  <a:tcPr/>
                </a:tc>
                <a:extLst>
                  <a:ext uri="{0D108BD9-81ED-4DB2-BD59-A6C34878D82A}">
                    <a16:rowId xmlns:a16="http://schemas.microsoft.com/office/drawing/2014/main" val="4158557921"/>
                  </a:ext>
                </a:extLst>
              </a:tr>
              <a:tr h="370840">
                <a:tc rowSpan="2">
                  <a:txBody>
                    <a:bodyPr/>
                    <a:lstStyle/>
                    <a:p>
                      <a:pPr algn="ctr"/>
                      <a:r>
                        <a:rPr kumimoji="1" lang="en-US" altLang="ja-JP" dirty="0"/>
                        <a:t>3</a:t>
                      </a:r>
                      <a:r>
                        <a:rPr kumimoji="1" lang="ja-JP" altLang="en-US"/>
                        <a:t>ラウンド単位</a:t>
                      </a:r>
                    </a:p>
                  </a:txBody>
                  <a:tcPr/>
                </a:tc>
                <a:tc>
                  <a:txBody>
                    <a:bodyPr/>
                    <a:lstStyle/>
                    <a:p>
                      <a:pPr algn="ctr"/>
                      <a:r>
                        <a:rPr kumimoji="1" lang="ja-JP" altLang="en-US"/>
                        <a:t>クラス</a:t>
                      </a:r>
                      <a:r>
                        <a:rPr kumimoji="1" lang="en-US" altLang="ja-JP" dirty="0"/>
                        <a:t>1</a:t>
                      </a:r>
                      <a:endParaRPr kumimoji="1" lang="ja-JP" altLang="en-US"/>
                    </a:p>
                  </a:txBody>
                  <a:tcPr/>
                </a:tc>
                <a:tc>
                  <a:txBody>
                    <a:bodyPr/>
                    <a:lstStyle/>
                    <a:p>
                      <a:pPr algn="ctr"/>
                      <a:r>
                        <a:rPr kumimoji="1" lang="en-US" altLang="ja-JP" dirty="0"/>
                        <a:t>16</a:t>
                      </a:r>
                      <a:endParaRPr kumimoji="1" lang="ja-JP" altLang="en-US"/>
                    </a:p>
                  </a:txBody>
                  <a:tcPr/>
                </a:tc>
                <a:tc>
                  <a:txBody>
                    <a:bodyPr/>
                    <a:lstStyle/>
                    <a:p>
                      <a:pPr algn="ctr"/>
                      <a:r>
                        <a:rPr kumimoji="1" lang="en-US" altLang="ja-JP" dirty="0"/>
                        <a:t>23</a:t>
                      </a:r>
                      <a:endParaRPr kumimoji="1" lang="ja-JP" altLang="en-US"/>
                    </a:p>
                  </a:txBody>
                  <a:tcPr/>
                </a:tc>
                <a:tc>
                  <a:txBody>
                    <a:bodyPr/>
                    <a:lstStyle/>
                    <a:p>
                      <a:pPr algn="ctr"/>
                      <a:r>
                        <a:rPr kumimoji="1" lang="en-US" altLang="ja-JP" dirty="0"/>
                        <a:t>30</a:t>
                      </a:r>
                      <a:endParaRPr kumimoji="1" lang="ja-JP" altLang="en-US"/>
                    </a:p>
                  </a:txBody>
                  <a:tcPr/>
                </a:tc>
                <a:tc>
                  <a:txBody>
                    <a:bodyPr/>
                    <a:lstStyle/>
                    <a:p>
                      <a:pPr algn="ctr"/>
                      <a:r>
                        <a:rPr kumimoji="1" lang="en-US" altLang="ja-JP" dirty="0">
                          <a:solidFill>
                            <a:schemeClr val="tx2"/>
                          </a:solidFill>
                        </a:rPr>
                        <a:t>34</a:t>
                      </a:r>
                      <a:endParaRPr kumimoji="1" lang="ja-JP" altLang="en-US">
                        <a:solidFill>
                          <a:schemeClr val="tx2"/>
                        </a:solidFill>
                      </a:endParaRPr>
                    </a:p>
                  </a:txBody>
                  <a:tcPr/>
                </a:tc>
                <a:tc>
                  <a:txBody>
                    <a:bodyPr/>
                    <a:lstStyle/>
                    <a:p>
                      <a:pPr algn="ctr"/>
                      <a:r>
                        <a:rPr kumimoji="1" lang="en-US" altLang="ja-JP" b="1" dirty="0"/>
                        <a:t>40</a:t>
                      </a:r>
                      <a:endParaRPr kumimoji="1" lang="ja-JP" altLang="en-US" b="1"/>
                    </a:p>
                  </a:txBody>
                  <a:tcPr/>
                </a:tc>
                <a:tc>
                  <a:txBody>
                    <a:bodyPr/>
                    <a:lstStyle/>
                    <a:p>
                      <a:pPr algn="ctr"/>
                      <a:r>
                        <a:rPr kumimoji="1" lang="en-US" altLang="ja-JP" b="1" dirty="0"/>
                        <a:t>43</a:t>
                      </a:r>
                      <a:endParaRPr kumimoji="1" lang="ja-JP" altLang="en-US" b="1"/>
                    </a:p>
                  </a:txBody>
                  <a:tcPr/>
                </a:tc>
                <a:tc>
                  <a:txBody>
                    <a:bodyPr/>
                    <a:lstStyle/>
                    <a:p>
                      <a:pPr algn="ctr"/>
                      <a:r>
                        <a:rPr kumimoji="1" lang="en-US" altLang="ja-JP" b="1" dirty="0"/>
                        <a:t>52</a:t>
                      </a:r>
                      <a:endParaRPr kumimoji="1" lang="ja-JP" altLang="en-US" b="1"/>
                    </a:p>
                  </a:txBody>
                  <a:tcPr/>
                </a:tc>
                <a:tc>
                  <a:txBody>
                    <a:bodyPr/>
                    <a:lstStyle/>
                    <a:p>
                      <a:pPr algn="ctr"/>
                      <a:r>
                        <a:rPr kumimoji="1" lang="en-US" altLang="ja-JP" dirty="0"/>
                        <a:t>57</a:t>
                      </a:r>
                      <a:endParaRPr kumimoji="1" lang="ja-JP" altLang="en-US"/>
                    </a:p>
                  </a:txBody>
                  <a:tcPr/>
                </a:tc>
                <a:tc>
                  <a:txBody>
                    <a:bodyPr/>
                    <a:lstStyle/>
                    <a:p>
                      <a:pPr algn="ctr"/>
                      <a:r>
                        <a:rPr kumimoji="1" lang="en-US" altLang="ja-JP" b="1" dirty="0">
                          <a:solidFill>
                            <a:schemeClr val="accent3"/>
                          </a:solidFill>
                        </a:rPr>
                        <a:t>64</a:t>
                      </a:r>
                      <a:endParaRPr kumimoji="1" lang="ja-JP" altLang="en-US" b="1">
                        <a:solidFill>
                          <a:schemeClr val="accent3"/>
                        </a:solidFill>
                      </a:endParaRPr>
                    </a:p>
                  </a:txBody>
                  <a:tcPr/>
                </a:tc>
                <a:tc>
                  <a:txBody>
                    <a:bodyPr/>
                    <a:lstStyle/>
                    <a:p>
                      <a:pPr algn="ctr"/>
                      <a:r>
                        <a:rPr kumimoji="1" lang="en-US" altLang="ja-JP" dirty="0"/>
                        <a:t>-</a:t>
                      </a:r>
                      <a:endParaRPr kumimoji="1" lang="ja-JP" altLang="en-US"/>
                    </a:p>
                  </a:txBody>
                  <a:tcPr/>
                </a:tc>
                <a:tc>
                  <a:txBody>
                    <a:bodyPr/>
                    <a:lstStyle/>
                    <a:p>
                      <a:pPr algn="ctr"/>
                      <a:r>
                        <a:rPr kumimoji="1" lang="en-US" altLang="ja-JP" dirty="0"/>
                        <a:t>12,322</a:t>
                      </a:r>
                      <a:endParaRPr kumimoji="1" lang="ja-JP" altLang="en-US"/>
                    </a:p>
                  </a:txBody>
                  <a:tcPr/>
                </a:tc>
                <a:extLst>
                  <a:ext uri="{0D108BD9-81ED-4DB2-BD59-A6C34878D82A}">
                    <a16:rowId xmlns:a16="http://schemas.microsoft.com/office/drawing/2014/main" val="1437579706"/>
                  </a:ext>
                </a:extLst>
              </a:tr>
              <a:tr h="370840">
                <a:tc vMerge="1">
                  <a:txBody>
                    <a:bodyPr/>
                    <a:lstStyle/>
                    <a:p>
                      <a:pPr algn="ctr"/>
                      <a:endParaRPr kumimoji="1" lang="ja-JP" altLang="en-US"/>
                    </a:p>
                  </a:txBody>
                  <a:tcPr/>
                </a:tc>
                <a:tc>
                  <a:txBody>
                    <a:bodyPr/>
                    <a:lstStyle/>
                    <a:p>
                      <a:pPr algn="ctr"/>
                      <a:r>
                        <a:rPr kumimoji="1" lang="ja-JP" altLang="en-US"/>
                        <a:t>クラス</a:t>
                      </a:r>
                      <a:r>
                        <a:rPr kumimoji="1" lang="en-US" altLang="ja-JP" dirty="0"/>
                        <a:t>2</a:t>
                      </a:r>
                      <a:endParaRPr kumimoji="1" lang="ja-JP" altLang="en-US"/>
                    </a:p>
                  </a:txBody>
                  <a:tcPr/>
                </a:tc>
                <a:tc>
                  <a:txBody>
                    <a:bodyPr/>
                    <a:lstStyle/>
                    <a:p>
                      <a:pPr algn="ctr"/>
                      <a:r>
                        <a:rPr kumimoji="1" lang="en-US" altLang="ja-JP" dirty="0"/>
                        <a:t>16</a:t>
                      </a:r>
                      <a:endParaRPr kumimoji="1" lang="ja-JP" altLang="en-US"/>
                    </a:p>
                  </a:txBody>
                  <a:tcPr/>
                </a:tc>
                <a:tc>
                  <a:txBody>
                    <a:bodyPr/>
                    <a:lstStyle/>
                    <a:p>
                      <a:pPr algn="ctr"/>
                      <a:r>
                        <a:rPr kumimoji="1" lang="en-US" altLang="ja-JP" dirty="0"/>
                        <a:t>23</a:t>
                      </a:r>
                      <a:endParaRPr kumimoji="1" lang="ja-JP" altLang="en-US"/>
                    </a:p>
                  </a:txBody>
                  <a:tcPr/>
                </a:tc>
                <a:tc>
                  <a:txBody>
                    <a:bodyPr/>
                    <a:lstStyle/>
                    <a:p>
                      <a:pPr algn="ctr"/>
                      <a:r>
                        <a:rPr kumimoji="1" lang="en-US" altLang="ja-JP" dirty="0"/>
                        <a:t>30</a:t>
                      </a:r>
                      <a:endParaRPr kumimoji="1" lang="ja-JP" altLang="en-US"/>
                    </a:p>
                  </a:txBody>
                  <a:tcPr/>
                </a:tc>
                <a:tc>
                  <a:txBody>
                    <a:bodyPr/>
                    <a:lstStyle/>
                    <a:p>
                      <a:pPr algn="ctr"/>
                      <a:r>
                        <a:rPr kumimoji="1" lang="en-US" altLang="ja-JP" dirty="0">
                          <a:solidFill>
                            <a:schemeClr val="tx2"/>
                          </a:solidFill>
                        </a:rPr>
                        <a:t>34</a:t>
                      </a:r>
                      <a:endParaRPr kumimoji="1" lang="ja-JP" altLang="en-US">
                        <a:solidFill>
                          <a:schemeClr val="tx2"/>
                        </a:solidFill>
                      </a:endParaRPr>
                    </a:p>
                  </a:txBody>
                  <a:tcPr/>
                </a:tc>
                <a:tc>
                  <a:txBody>
                    <a:bodyPr/>
                    <a:lstStyle/>
                    <a:p>
                      <a:pPr algn="ctr"/>
                      <a:r>
                        <a:rPr kumimoji="1" lang="en-US" altLang="ja-JP" dirty="0">
                          <a:solidFill>
                            <a:schemeClr val="tx2"/>
                          </a:solidFill>
                        </a:rPr>
                        <a:t>36</a:t>
                      </a:r>
                      <a:endParaRPr kumimoji="1" lang="ja-JP" altLang="en-US">
                        <a:solidFill>
                          <a:schemeClr val="tx2"/>
                        </a:solidFill>
                      </a:endParaRPr>
                    </a:p>
                  </a:txBody>
                  <a:tcPr/>
                </a:tc>
                <a:tc>
                  <a:txBody>
                    <a:bodyPr/>
                    <a:lstStyle/>
                    <a:p>
                      <a:pPr algn="ctr"/>
                      <a:r>
                        <a:rPr kumimoji="1" lang="en-US" altLang="ja-JP" b="1" dirty="0">
                          <a:solidFill>
                            <a:schemeClr val="tx1"/>
                          </a:solidFill>
                        </a:rPr>
                        <a:t>43</a:t>
                      </a:r>
                      <a:endParaRPr kumimoji="1" lang="ja-JP" altLang="en-US" b="1">
                        <a:solidFill>
                          <a:schemeClr val="tx1"/>
                        </a:solidFill>
                      </a:endParaRPr>
                    </a:p>
                  </a:txBody>
                  <a:tcPr/>
                </a:tc>
                <a:tc>
                  <a:txBody>
                    <a:bodyPr/>
                    <a:lstStyle/>
                    <a:p>
                      <a:pPr algn="ctr"/>
                      <a:r>
                        <a:rPr kumimoji="1" lang="en-US" altLang="ja-JP" b="1" dirty="0">
                          <a:solidFill>
                            <a:schemeClr val="tx1"/>
                          </a:solidFill>
                        </a:rPr>
                        <a:t>52</a:t>
                      </a:r>
                      <a:endParaRPr kumimoji="1" lang="ja-JP" altLang="en-US" b="1">
                        <a:solidFill>
                          <a:schemeClr val="tx1"/>
                        </a:solidFill>
                      </a:endParaRPr>
                    </a:p>
                  </a:txBody>
                  <a:tcPr/>
                </a:tc>
                <a:tc>
                  <a:txBody>
                    <a:bodyPr/>
                    <a:lstStyle/>
                    <a:p>
                      <a:pPr algn="ctr"/>
                      <a:r>
                        <a:rPr kumimoji="1" lang="en-US" altLang="ja-JP" b="1" dirty="0">
                          <a:solidFill>
                            <a:schemeClr val="tx1"/>
                          </a:solidFill>
                        </a:rPr>
                        <a:t>58</a:t>
                      </a:r>
                      <a:endParaRPr kumimoji="1" lang="ja-JP" altLang="en-US" b="1">
                        <a:solidFill>
                          <a:schemeClr val="tx1"/>
                        </a:solidFill>
                      </a:endParaRPr>
                    </a:p>
                  </a:txBody>
                  <a:tcPr/>
                </a:tc>
                <a:tc>
                  <a:txBody>
                    <a:bodyPr/>
                    <a:lstStyle/>
                    <a:p>
                      <a:pPr algn="ctr"/>
                      <a:r>
                        <a:rPr kumimoji="1" lang="en-US" altLang="ja-JP" b="1" dirty="0">
                          <a:solidFill>
                            <a:schemeClr val="accent3"/>
                          </a:solidFill>
                        </a:rPr>
                        <a:t>64</a:t>
                      </a:r>
                      <a:endParaRPr kumimoji="1" lang="ja-JP" altLang="en-US" b="1">
                        <a:solidFill>
                          <a:schemeClr val="accent3"/>
                        </a:solidFill>
                      </a:endParaRPr>
                    </a:p>
                  </a:txBody>
                  <a:tcPr/>
                </a:tc>
                <a:tc>
                  <a:txBody>
                    <a:bodyPr/>
                    <a:lstStyle/>
                    <a:p>
                      <a:pPr algn="ctr"/>
                      <a:r>
                        <a:rPr kumimoji="1" lang="en-US" altLang="ja-JP" dirty="0"/>
                        <a:t>-</a:t>
                      </a:r>
                      <a:endParaRPr kumimoji="1" lang="ja-JP" altLang="en-US"/>
                    </a:p>
                  </a:txBody>
                  <a:tcPr/>
                </a:tc>
                <a:tc>
                  <a:txBody>
                    <a:bodyPr/>
                    <a:lstStyle/>
                    <a:p>
                      <a:pPr algn="ctr"/>
                      <a:r>
                        <a:rPr kumimoji="1" lang="en-US" altLang="ja-JP" dirty="0"/>
                        <a:t>13,963</a:t>
                      </a:r>
                      <a:endParaRPr kumimoji="1" lang="ja-JP" altLang="en-US"/>
                    </a:p>
                  </a:txBody>
                  <a:tcPr/>
                </a:tc>
                <a:extLst>
                  <a:ext uri="{0D108BD9-81ED-4DB2-BD59-A6C34878D82A}">
                    <a16:rowId xmlns:a16="http://schemas.microsoft.com/office/drawing/2014/main" val="2361472461"/>
                  </a:ext>
                </a:extLst>
              </a:tr>
              <a:tr h="370840">
                <a:tc rowSpan="2">
                  <a:txBody>
                    <a:bodyPr/>
                    <a:lstStyle/>
                    <a:p>
                      <a:pPr algn="ctr"/>
                      <a:r>
                        <a:rPr kumimoji="1" lang="en-US" altLang="ja-JP" dirty="0"/>
                        <a:t>4</a:t>
                      </a:r>
                      <a:r>
                        <a:rPr kumimoji="1" lang="ja-JP" altLang="en-US"/>
                        <a:t>ラウンド単位</a:t>
                      </a:r>
                    </a:p>
                  </a:txBody>
                  <a:tcPr/>
                </a:tc>
                <a:tc>
                  <a:txBody>
                    <a:bodyPr/>
                    <a:lstStyle/>
                    <a:p>
                      <a:pPr algn="ctr"/>
                      <a:r>
                        <a:rPr kumimoji="1" lang="ja-JP" altLang="en-US"/>
                        <a:t>クラス</a:t>
                      </a:r>
                      <a:r>
                        <a:rPr kumimoji="1" lang="en-US" altLang="ja-JP" dirty="0"/>
                        <a:t>3</a:t>
                      </a:r>
                      <a:endParaRPr kumimoji="1" lang="ja-JP" altLang="en-US"/>
                    </a:p>
                  </a:txBody>
                  <a:tcPr/>
                </a:tc>
                <a:tc>
                  <a:txBody>
                    <a:bodyPr/>
                    <a:lstStyle/>
                    <a:p>
                      <a:pPr algn="ctr"/>
                      <a:r>
                        <a:rPr kumimoji="1" lang="en-US" altLang="ja-JP" dirty="0"/>
                        <a:t>16</a:t>
                      </a:r>
                      <a:endParaRPr kumimoji="1" lang="ja-JP" altLang="en-US"/>
                    </a:p>
                  </a:txBody>
                  <a:tcPr/>
                </a:tc>
                <a:tc>
                  <a:txBody>
                    <a:bodyPr/>
                    <a:lstStyle/>
                    <a:p>
                      <a:pPr algn="ctr"/>
                      <a:r>
                        <a:rPr kumimoji="1" lang="en-US" altLang="ja-JP" dirty="0">
                          <a:solidFill>
                            <a:schemeClr val="tx2"/>
                          </a:solidFill>
                        </a:rPr>
                        <a:t>20</a:t>
                      </a:r>
                      <a:endParaRPr kumimoji="1" lang="ja-JP" altLang="en-US">
                        <a:solidFill>
                          <a:schemeClr val="tx2"/>
                        </a:solidFill>
                      </a:endParaRPr>
                    </a:p>
                  </a:txBody>
                  <a:tcPr/>
                </a:tc>
                <a:tc>
                  <a:txBody>
                    <a:bodyPr/>
                    <a:lstStyle/>
                    <a:p>
                      <a:pPr algn="ctr"/>
                      <a:r>
                        <a:rPr kumimoji="1" lang="en-US" altLang="ja-JP" dirty="0">
                          <a:solidFill>
                            <a:schemeClr val="tx2"/>
                          </a:solidFill>
                        </a:rPr>
                        <a:t>28</a:t>
                      </a:r>
                      <a:endParaRPr kumimoji="1" lang="ja-JP" altLang="en-US">
                        <a:solidFill>
                          <a:schemeClr val="tx2"/>
                        </a:solidFill>
                      </a:endParaRPr>
                    </a:p>
                  </a:txBody>
                  <a:tcPr/>
                </a:tc>
                <a:tc>
                  <a:txBody>
                    <a:bodyPr/>
                    <a:lstStyle/>
                    <a:p>
                      <a:pPr algn="ctr"/>
                      <a:r>
                        <a:rPr kumimoji="1" lang="en-US" altLang="ja-JP" dirty="0">
                          <a:solidFill>
                            <a:schemeClr val="tx2"/>
                          </a:solidFill>
                        </a:rPr>
                        <a:t>34</a:t>
                      </a:r>
                      <a:endParaRPr kumimoji="1" lang="ja-JP" altLang="en-US">
                        <a:solidFill>
                          <a:schemeClr val="tx2"/>
                        </a:solidFill>
                      </a:endParaRPr>
                    </a:p>
                  </a:txBody>
                  <a:tcPr/>
                </a:tc>
                <a:tc>
                  <a:txBody>
                    <a:bodyPr/>
                    <a:lstStyle/>
                    <a:p>
                      <a:pPr algn="ctr"/>
                      <a:r>
                        <a:rPr kumimoji="1" lang="en-US" altLang="ja-JP" b="1" dirty="0"/>
                        <a:t>40</a:t>
                      </a:r>
                      <a:endParaRPr kumimoji="1" lang="ja-JP" altLang="en-US" b="1"/>
                    </a:p>
                  </a:txBody>
                  <a:tcPr/>
                </a:tc>
                <a:tc>
                  <a:txBody>
                    <a:bodyPr/>
                    <a:lstStyle/>
                    <a:p>
                      <a:pPr algn="ctr"/>
                      <a:r>
                        <a:rPr kumimoji="1" lang="en-US" altLang="ja-JP" b="1" dirty="0">
                          <a:solidFill>
                            <a:schemeClr val="tx1"/>
                          </a:solidFill>
                        </a:rPr>
                        <a:t>42</a:t>
                      </a:r>
                      <a:endParaRPr kumimoji="1" lang="ja-JP" altLang="en-US" b="1">
                        <a:solidFill>
                          <a:schemeClr val="tx1"/>
                        </a:solidFill>
                      </a:endParaRPr>
                    </a:p>
                  </a:txBody>
                  <a:tcPr/>
                </a:tc>
                <a:tc>
                  <a:txBody>
                    <a:bodyPr/>
                    <a:lstStyle/>
                    <a:p>
                      <a:pPr algn="ctr"/>
                      <a:r>
                        <a:rPr kumimoji="1" lang="en-US" altLang="ja-JP" b="1" dirty="0">
                          <a:solidFill>
                            <a:schemeClr val="tx1"/>
                          </a:solidFill>
                        </a:rPr>
                        <a:t>52</a:t>
                      </a:r>
                      <a:endParaRPr kumimoji="1" lang="ja-JP" altLang="en-US" b="1">
                        <a:solidFill>
                          <a:schemeClr val="tx1"/>
                        </a:solidFill>
                      </a:endParaRPr>
                    </a:p>
                  </a:txBody>
                  <a:tcPr/>
                </a:tc>
                <a:tc>
                  <a:txBody>
                    <a:bodyPr/>
                    <a:lstStyle/>
                    <a:p>
                      <a:pPr algn="ctr"/>
                      <a:r>
                        <a:rPr kumimoji="1" lang="en-US" altLang="ja-JP" b="1" dirty="0">
                          <a:solidFill>
                            <a:schemeClr val="tx1"/>
                          </a:solidFill>
                        </a:rPr>
                        <a:t>58</a:t>
                      </a:r>
                      <a:endParaRPr kumimoji="1" lang="ja-JP" altLang="en-US" b="1">
                        <a:solidFill>
                          <a:schemeClr val="tx1"/>
                        </a:solidFill>
                      </a:endParaRPr>
                    </a:p>
                  </a:txBody>
                  <a:tcPr/>
                </a:tc>
                <a:tc>
                  <a:txBody>
                    <a:bodyPr/>
                    <a:lstStyle/>
                    <a:p>
                      <a:pPr algn="ctr"/>
                      <a:r>
                        <a:rPr kumimoji="1" lang="en-US" altLang="ja-JP" b="1" dirty="0">
                          <a:solidFill>
                            <a:schemeClr val="accent3"/>
                          </a:solidFill>
                        </a:rPr>
                        <a:t>64</a:t>
                      </a:r>
                      <a:endParaRPr kumimoji="1" lang="ja-JP" altLang="en-US" b="1">
                        <a:solidFill>
                          <a:schemeClr val="accent3"/>
                        </a:solidFill>
                      </a:endParaRPr>
                    </a:p>
                  </a:txBody>
                  <a:tcPr/>
                </a:tc>
                <a:tc>
                  <a:txBody>
                    <a:bodyPr/>
                    <a:lstStyle/>
                    <a:p>
                      <a:pPr algn="ctr"/>
                      <a:r>
                        <a:rPr kumimoji="1" lang="en-US" altLang="ja-JP" dirty="0"/>
                        <a:t>-</a:t>
                      </a:r>
                      <a:endParaRPr kumimoji="1" lang="ja-JP" altLang="en-US"/>
                    </a:p>
                  </a:txBody>
                  <a:tcPr/>
                </a:tc>
                <a:tc>
                  <a:txBody>
                    <a:bodyPr/>
                    <a:lstStyle/>
                    <a:p>
                      <a:pPr algn="ctr"/>
                      <a:r>
                        <a:rPr kumimoji="1" lang="en-US" altLang="ja-JP" dirty="0"/>
                        <a:t>690</a:t>
                      </a:r>
                      <a:endParaRPr kumimoji="1" lang="ja-JP" altLang="en-US"/>
                    </a:p>
                  </a:txBody>
                  <a:tcPr/>
                </a:tc>
                <a:extLst>
                  <a:ext uri="{0D108BD9-81ED-4DB2-BD59-A6C34878D82A}">
                    <a16:rowId xmlns:a16="http://schemas.microsoft.com/office/drawing/2014/main" val="183330377"/>
                  </a:ext>
                </a:extLst>
              </a:tr>
              <a:tr h="370840">
                <a:tc vMerge="1">
                  <a:txBody>
                    <a:bodyPr/>
                    <a:lstStyle/>
                    <a:p>
                      <a:pPr algn="ctr"/>
                      <a:endParaRPr kumimoji="1" lang="ja-JP" altLang="en-US"/>
                    </a:p>
                  </a:txBody>
                  <a:tcPr/>
                </a:tc>
                <a:tc>
                  <a:txBody>
                    <a:bodyPr/>
                    <a:lstStyle/>
                    <a:p>
                      <a:pPr algn="ctr"/>
                      <a:r>
                        <a:rPr kumimoji="1" lang="ja-JP" altLang="en-US"/>
                        <a:t>クラス</a:t>
                      </a:r>
                      <a:r>
                        <a:rPr kumimoji="1" lang="en-US" altLang="ja-JP" dirty="0"/>
                        <a:t>4</a:t>
                      </a:r>
                      <a:endParaRPr kumimoji="1" lang="ja-JP" altLang="en-US"/>
                    </a:p>
                  </a:txBody>
                  <a:tcPr/>
                </a:tc>
                <a:tc>
                  <a:txBody>
                    <a:bodyPr/>
                    <a:lstStyle/>
                    <a:p>
                      <a:pPr algn="ctr"/>
                      <a:r>
                        <a:rPr kumimoji="1" lang="en-US" altLang="ja-JP" dirty="0"/>
                        <a:t>16</a:t>
                      </a:r>
                      <a:endParaRPr kumimoji="1" lang="ja-JP" altLang="en-US"/>
                    </a:p>
                  </a:txBody>
                  <a:tcPr/>
                </a:tc>
                <a:tc>
                  <a:txBody>
                    <a:bodyPr/>
                    <a:lstStyle/>
                    <a:p>
                      <a:pPr algn="ctr"/>
                      <a:r>
                        <a:rPr kumimoji="1" lang="en-US" altLang="ja-JP" dirty="0"/>
                        <a:t>23</a:t>
                      </a:r>
                      <a:endParaRPr kumimoji="1" lang="ja-JP" altLang="en-US"/>
                    </a:p>
                  </a:txBody>
                  <a:tcPr/>
                </a:tc>
                <a:tc>
                  <a:txBody>
                    <a:bodyPr/>
                    <a:lstStyle/>
                    <a:p>
                      <a:pPr algn="ctr"/>
                      <a:r>
                        <a:rPr kumimoji="1" lang="en-US" altLang="ja-JP" dirty="0"/>
                        <a:t>30</a:t>
                      </a:r>
                      <a:endParaRPr kumimoji="1" lang="ja-JP" altLang="en-US"/>
                    </a:p>
                  </a:txBody>
                  <a:tcPr/>
                </a:tc>
                <a:tc>
                  <a:txBody>
                    <a:bodyPr/>
                    <a:lstStyle/>
                    <a:p>
                      <a:pPr algn="ctr"/>
                      <a:r>
                        <a:rPr kumimoji="1" lang="en-US" altLang="ja-JP" dirty="0"/>
                        <a:t>35</a:t>
                      </a:r>
                      <a:endParaRPr kumimoji="1" lang="ja-JP" altLang="en-US"/>
                    </a:p>
                  </a:txBody>
                  <a:tcPr/>
                </a:tc>
                <a:tc>
                  <a:txBody>
                    <a:bodyPr/>
                    <a:lstStyle/>
                    <a:p>
                      <a:pPr algn="ctr"/>
                      <a:r>
                        <a:rPr kumimoji="1" lang="en-US" altLang="ja-JP" dirty="0"/>
                        <a:t>38</a:t>
                      </a:r>
                      <a:endParaRPr kumimoji="1" lang="ja-JP" altLang="en-US"/>
                    </a:p>
                  </a:txBody>
                  <a:tcPr/>
                </a:tc>
                <a:tc>
                  <a:txBody>
                    <a:bodyPr/>
                    <a:lstStyle/>
                    <a:p>
                      <a:pPr algn="ctr"/>
                      <a:r>
                        <a:rPr kumimoji="1" lang="en-US" altLang="ja-JP" b="1" dirty="0">
                          <a:solidFill>
                            <a:schemeClr val="tx1"/>
                          </a:solidFill>
                        </a:rPr>
                        <a:t>45</a:t>
                      </a:r>
                      <a:endParaRPr kumimoji="1" lang="ja-JP" altLang="en-US" b="1">
                        <a:solidFill>
                          <a:schemeClr val="tx1"/>
                        </a:solidFill>
                      </a:endParaRPr>
                    </a:p>
                  </a:txBody>
                  <a:tcPr/>
                </a:tc>
                <a:tc>
                  <a:txBody>
                    <a:bodyPr/>
                    <a:lstStyle/>
                    <a:p>
                      <a:pPr algn="ctr"/>
                      <a:r>
                        <a:rPr kumimoji="1" lang="en-US" altLang="ja-JP" b="1" dirty="0">
                          <a:solidFill>
                            <a:schemeClr val="tx1"/>
                          </a:solidFill>
                        </a:rPr>
                        <a:t>52</a:t>
                      </a:r>
                      <a:endParaRPr kumimoji="1" lang="ja-JP" altLang="en-US" b="1">
                        <a:solidFill>
                          <a:schemeClr val="tx1"/>
                        </a:solidFill>
                      </a:endParaRPr>
                    </a:p>
                  </a:txBody>
                  <a:tcPr/>
                </a:tc>
                <a:tc>
                  <a:txBody>
                    <a:bodyPr/>
                    <a:lstStyle/>
                    <a:p>
                      <a:pPr algn="ctr"/>
                      <a:r>
                        <a:rPr kumimoji="1" lang="en-US" altLang="ja-JP" b="1" dirty="0">
                          <a:solidFill>
                            <a:schemeClr val="tx1"/>
                          </a:solidFill>
                        </a:rPr>
                        <a:t>59</a:t>
                      </a:r>
                      <a:endParaRPr kumimoji="1" lang="ja-JP" altLang="en-US" b="1">
                        <a:solidFill>
                          <a:schemeClr val="tx1"/>
                        </a:solidFill>
                      </a:endParaRPr>
                    </a:p>
                  </a:txBody>
                  <a:tcPr/>
                </a:tc>
                <a:tc>
                  <a:txBody>
                    <a:bodyPr/>
                    <a:lstStyle/>
                    <a:p>
                      <a:pPr algn="ctr"/>
                      <a:r>
                        <a:rPr kumimoji="1" lang="en-US" altLang="ja-JP" b="1" dirty="0">
                          <a:solidFill>
                            <a:schemeClr val="accent3"/>
                          </a:solidFill>
                        </a:rPr>
                        <a:t>64</a:t>
                      </a:r>
                      <a:endParaRPr kumimoji="1" lang="ja-JP" altLang="en-US" b="1">
                        <a:solidFill>
                          <a:schemeClr val="accent3"/>
                        </a:solidFill>
                      </a:endParaRPr>
                    </a:p>
                  </a:txBody>
                  <a:tcPr/>
                </a:tc>
                <a:tc>
                  <a:txBody>
                    <a:bodyPr/>
                    <a:lstStyle/>
                    <a:p>
                      <a:pPr algn="ctr"/>
                      <a:r>
                        <a:rPr kumimoji="1" lang="en-US" altLang="ja-JP" dirty="0"/>
                        <a:t>-</a:t>
                      </a:r>
                      <a:endParaRPr kumimoji="1" lang="ja-JP" altLang="en-US"/>
                    </a:p>
                  </a:txBody>
                  <a:tcPr/>
                </a:tc>
                <a:tc>
                  <a:txBody>
                    <a:bodyPr/>
                    <a:lstStyle/>
                    <a:p>
                      <a:pPr algn="ctr"/>
                      <a:r>
                        <a:rPr kumimoji="1" lang="en-US" altLang="ja-JP" dirty="0"/>
                        <a:t>1,546</a:t>
                      </a:r>
                      <a:endParaRPr kumimoji="1" lang="ja-JP" altLang="en-US"/>
                    </a:p>
                  </a:txBody>
                  <a:tcPr/>
                </a:tc>
                <a:extLst>
                  <a:ext uri="{0D108BD9-81ED-4DB2-BD59-A6C34878D82A}">
                    <a16:rowId xmlns:a16="http://schemas.microsoft.com/office/drawing/2014/main" val="1757866259"/>
                  </a:ext>
                </a:extLst>
              </a:tr>
              <a:tr h="370840">
                <a:tc gridSpan="2">
                  <a:txBody>
                    <a:bodyPr/>
                    <a:lstStyle/>
                    <a:p>
                      <a:pPr algn="ctr"/>
                      <a:r>
                        <a:rPr kumimoji="1" lang="en-US" altLang="ja-JP" dirty="0"/>
                        <a:t>Midori</a:t>
                      </a:r>
                      <a:endParaRPr kumimoji="1" lang="ja-JP" altLang="en-US"/>
                    </a:p>
                  </a:txBody>
                  <a:tcPr/>
                </a:tc>
                <a:tc hMerge="1">
                  <a:txBody>
                    <a:bodyPr/>
                    <a:lstStyle/>
                    <a:p>
                      <a:pPr algn="ctr"/>
                      <a:endParaRPr kumimoji="1" lang="ja-JP" altLang="en-US"/>
                    </a:p>
                  </a:txBody>
                  <a:tcPr/>
                </a:tc>
                <a:tc>
                  <a:txBody>
                    <a:bodyPr/>
                    <a:lstStyle/>
                    <a:p>
                      <a:pPr algn="ctr"/>
                      <a:r>
                        <a:rPr kumimoji="1" lang="en-US" altLang="ja-JP" dirty="0"/>
                        <a:t>16</a:t>
                      </a:r>
                      <a:endParaRPr kumimoji="1" lang="ja-JP" altLang="en-US"/>
                    </a:p>
                  </a:txBody>
                  <a:tcPr/>
                </a:tc>
                <a:tc>
                  <a:txBody>
                    <a:bodyPr/>
                    <a:lstStyle/>
                    <a:p>
                      <a:pPr algn="ctr"/>
                      <a:r>
                        <a:rPr kumimoji="1" lang="en-US" altLang="ja-JP" dirty="0"/>
                        <a:t>23</a:t>
                      </a:r>
                      <a:endParaRPr kumimoji="1" lang="ja-JP" altLang="en-US"/>
                    </a:p>
                  </a:txBody>
                  <a:tcPr/>
                </a:tc>
                <a:tc>
                  <a:txBody>
                    <a:bodyPr/>
                    <a:lstStyle/>
                    <a:p>
                      <a:pPr algn="ctr"/>
                      <a:r>
                        <a:rPr kumimoji="1" lang="en-US" altLang="ja-JP" dirty="0"/>
                        <a:t>30</a:t>
                      </a:r>
                      <a:endParaRPr kumimoji="1" lang="ja-JP" altLang="en-US"/>
                    </a:p>
                  </a:txBody>
                  <a:tcPr/>
                </a:tc>
                <a:tc>
                  <a:txBody>
                    <a:bodyPr/>
                    <a:lstStyle/>
                    <a:p>
                      <a:pPr algn="ctr"/>
                      <a:r>
                        <a:rPr kumimoji="1" lang="en-US" altLang="ja-JP" dirty="0"/>
                        <a:t>35</a:t>
                      </a:r>
                      <a:endParaRPr kumimoji="1" lang="ja-JP" altLang="en-US"/>
                    </a:p>
                  </a:txBody>
                  <a:tcPr/>
                </a:tc>
                <a:tc>
                  <a:txBody>
                    <a:bodyPr/>
                    <a:lstStyle/>
                    <a:p>
                      <a:pPr algn="ctr"/>
                      <a:r>
                        <a:rPr kumimoji="1" lang="en-US" altLang="ja-JP" dirty="0"/>
                        <a:t>38</a:t>
                      </a:r>
                      <a:endParaRPr kumimoji="1" lang="ja-JP" altLang="en-US"/>
                    </a:p>
                  </a:txBody>
                  <a:tcPr/>
                </a:tc>
                <a:tc>
                  <a:txBody>
                    <a:bodyPr/>
                    <a:lstStyle/>
                    <a:p>
                      <a:pPr algn="ctr"/>
                      <a:r>
                        <a:rPr kumimoji="1" lang="en-US" altLang="ja-JP" dirty="0"/>
                        <a:t>41</a:t>
                      </a:r>
                      <a:endParaRPr kumimoji="1" lang="ja-JP" altLang="en-US"/>
                    </a:p>
                  </a:txBody>
                  <a:tcPr/>
                </a:tc>
                <a:tc>
                  <a:txBody>
                    <a:bodyPr/>
                    <a:lstStyle/>
                    <a:p>
                      <a:pPr algn="ctr"/>
                      <a:r>
                        <a:rPr kumimoji="1" lang="en-US" altLang="ja-JP" dirty="0"/>
                        <a:t>50</a:t>
                      </a:r>
                      <a:endParaRPr kumimoji="1" lang="ja-JP" altLang="en-US"/>
                    </a:p>
                  </a:txBody>
                  <a:tcPr/>
                </a:tc>
                <a:tc>
                  <a:txBody>
                    <a:bodyPr/>
                    <a:lstStyle/>
                    <a:p>
                      <a:pPr algn="ctr"/>
                      <a:r>
                        <a:rPr kumimoji="1" lang="en-US" altLang="ja-JP" dirty="0"/>
                        <a:t>57</a:t>
                      </a:r>
                      <a:endParaRPr kumimoji="1" lang="ja-JP" altLang="en-US"/>
                    </a:p>
                  </a:txBody>
                  <a:tcPr/>
                </a:tc>
                <a:tc>
                  <a:txBody>
                    <a:bodyPr/>
                    <a:lstStyle/>
                    <a:p>
                      <a:pPr algn="ctr"/>
                      <a:r>
                        <a:rPr kumimoji="1" lang="en-US" altLang="ja-JP" dirty="0"/>
                        <a:t>62</a:t>
                      </a:r>
                      <a:endParaRPr kumimoji="1" lang="ja-JP" altLang="en-US"/>
                    </a:p>
                  </a:txBody>
                  <a:tcPr/>
                </a:tc>
                <a:tc>
                  <a:txBody>
                    <a:bodyPr/>
                    <a:lstStyle/>
                    <a:p>
                      <a:pPr algn="ctr"/>
                      <a:r>
                        <a:rPr kumimoji="1" lang="en-US" altLang="ja-JP" dirty="0"/>
                        <a:t>67</a:t>
                      </a:r>
                      <a:endParaRPr kumimoji="1" lang="ja-JP" altLang="en-US"/>
                    </a:p>
                  </a:txBody>
                  <a:tcPr/>
                </a:tc>
                <a:tc>
                  <a:txBody>
                    <a:bodyPr/>
                    <a:lstStyle/>
                    <a:p>
                      <a:pPr algn="ctr"/>
                      <a:r>
                        <a:rPr kumimoji="1" lang="en-US" altLang="ja-JP" dirty="0"/>
                        <a:t>-</a:t>
                      </a:r>
                      <a:endParaRPr kumimoji="1" lang="ja-JP" altLang="en-US"/>
                    </a:p>
                  </a:txBody>
                  <a:tcPr/>
                </a:tc>
                <a:extLst>
                  <a:ext uri="{0D108BD9-81ED-4DB2-BD59-A6C34878D82A}">
                    <a16:rowId xmlns:a16="http://schemas.microsoft.com/office/drawing/2014/main" val="2443307800"/>
                  </a:ext>
                </a:extLst>
              </a:tr>
            </a:tbl>
          </a:graphicData>
        </a:graphic>
      </p:graphicFrame>
      <p:sp>
        <p:nvSpPr>
          <p:cNvPr id="6" name="テキスト ボックス 5">
            <a:extLst>
              <a:ext uri="{FF2B5EF4-FFF2-40B4-BE49-F238E27FC236}">
                <a16:creationId xmlns:a16="http://schemas.microsoft.com/office/drawing/2014/main" id="{B9591A3B-F3C2-13AA-22DE-4A98A685ED86}"/>
              </a:ext>
            </a:extLst>
          </p:cNvPr>
          <p:cNvSpPr txBox="1"/>
          <p:nvPr/>
        </p:nvSpPr>
        <p:spPr>
          <a:xfrm>
            <a:off x="627724" y="3662100"/>
            <a:ext cx="10166276" cy="369332"/>
          </a:xfrm>
          <a:prstGeom prst="rect">
            <a:avLst/>
          </a:prstGeom>
          <a:noFill/>
        </p:spPr>
        <p:txBody>
          <a:bodyPr wrap="square">
            <a:spAutoFit/>
          </a:bodyPr>
          <a:lstStyle/>
          <a:p>
            <a:r>
              <a:rPr lang="ja-JP" altLang="en-US">
                <a:latin typeface="Yu Gothic Medium" panose="020B0400000000000000" pitchFamily="34" charset="-128"/>
                <a:ea typeface="Yu Gothic Medium" panose="020B0400000000000000" pitchFamily="34" charset="-128"/>
              </a:rPr>
              <a:t>発見したクラス及び</a:t>
            </a:r>
            <a:r>
              <a:rPr lang="en-US" altLang="ja-JP" dirty="0">
                <a:latin typeface="Yu Gothic Medium" panose="020B0400000000000000" pitchFamily="34" charset="-128"/>
                <a:ea typeface="Yu Gothic Medium" panose="020B0400000000000000" pitchFamily="34" charset="-128"/>
              </a:rPr>
              <a:t>Midori</a:t>
            </a:r>
            <a:r>
              <a:rPr lang="ja-JP" altLang="en-US">
                <a:latin typeface="Yu Gothic Medium" panose="020B0400000000000000" pitchFamily="34" charset="-128"/>
                <a:ea typeface="Yu Gothic Medium" panose="020B0400000000000000" pitchFamily="34" charset="-128"/>
              </a:rPr>
              <a:t>の</a:t>
            </a:r>
            <a:r>
              <a:rPr lang="en-US" altLang="ja-JP" dirty="0">
                <a:latin typeface="Yu Gothic Medium" panose="020B0400000000000000" pitchFamily="34" charset="-128"/>
                <a:ea typeface="Yu Gothic Medium" panose="020B0400000000000000" pitchFamily="34" charset="-128"/>
              </a:rPr>
              <a:t>Active S-box</a:t>
            </a:r>
            <a:r>
              <a:rPr lang="ja-JP" altLang="en-US">
                <a:latin typeface="Yu Gothic Medium" panose="020B0400000000000000" pitchFamily="34" charset="-128"/>
                <a:ea typeface="Yu Gothic Medium" panose="020B0400000000000000" pitchFamily="34" charset="-128"/>
              </a:rPr>
              <a:t>評価結果</a:t>
            </a:r>
            <a:r>
              <a:rPr lang="en-US" altLang="ja-JP" dirty="0">
                <a:latin typeface="Yu Gothic Medium" panose="020B0400000000000000" pitchFamily="34" charset="-128"/>
                <a:ea typeface="Yu Gothic Medium" panose="020B0400000000000000" pitchFamily="34" charset="-128"/>
              </a:rPr>
              <a:t>(64</a:t>
            </a:r>
            <a:r>
              <a:rPr lang="ja-JP" altLang="en-US">
                <a:latin typeface="Yu Gothic Medium" panose="020B0400000000000000" pitchFamily="34" charset="-128"/>
                <a:ea typeface="Yu Gothic Medium" panose="020B0400000000000000" pitchFamily="34" charset="-128"/>
              </a:rPr>
              <a:t>以上で安全性を保証可能</a:t>
            </a:r>
            <a:r>
              <a:rPr lang="en-US" altLang="ja-JP" dirty="0">
                <a:latin typeface="Yu Gothic Medium" panose="020B0400000000000000" pitchFamily="34" charset="-128"/>
                <a:ea typeface="Yu Gothic Medium" panose="020B0400000000000000" pitchFamily="34" charset="-128"/>
              </a:rPr>
              <a:t>)</a:t>
            </a:r>
            <a:endParaRPr lang="ja-JP" altLang="en-US">
              <a:latin typeface="Yu Gothic Medium" panose="020B0400000000000000" pitchFamily="34" charset="-128"/>
              <a:ea typeface="Yu Gothic Medium" panose="020B0400000000000000" pitchFamily="34" charset="-128"/>
            </a:endParaRPr>
          </a:p>
        </p:txBody>
      </p:sp>
    </p:spTree>
    <p:extLst>
      <p:ext uri="{BB962C8B-B14F-4D97-AF65-F5344CB8AC3E}">
        <p14:creationId xmlns:p14="http://schemas.microsoft.com/office/powerpoint/2010/main" val="24174877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8F4FCAA-91C5-64F5-B2D3-A197FC3F763A}"/>
              </a:ext>
            </a:extLst>
          </p:cNvPr>
          <p:cNvSpPr>
            <a:spLocks noGrp="1"/>
          </p:cNvSpPr>
          <p:nvPr>
            <p:ph type="title"/>
          </p:nvPr>
        </p:nvSpPr>
        <p:spPr/>
        <p:txBody>
          <a:bodyPr/>
          <a:lstStyle/>
          <a:p>
            <a:r>
              <a:rPr kumimoji="1" lang="ja-JP" altLang="en-US"/>
              <a:t>アプローチ</a:t>
            </a:r>
            <a:r>
              <a:rPr kumimoji="1" lang="en-US" altLang="ja-JP" dirty="0"/>
              <a:t> : </a:t>
            </a:r>
            <a:r>
              <a:rPr kumimoji="1" lang="ja-JP" altLang="en-US"/>
              <a:t>非線形層</a:t>
            </a:r>
          </a:p>
        </p:txBody>
      </p:sp>
      <p:sp>
        <p:nvSpPr>
          <p:cNvPr id="3" name="コンテンツ プレースホルダー 2">
            <a:extLst>
              <a:ext uri="{FF2B5EF4-FFF2-40B4-BE49-F238E27FC236}">
                <a16:creationId xmlns:a16="http://schemas.microsoft.com/office/drawing/2014/main" id="{DE655744-8E5C-52EB-7391-06148BE2C2FA}"/>
              </a:ext>
            </a:extLst>
          </p:cNvPr>
          <p:cNvSpPr>
            <a:spLocks noGrp="1"/>
          </p:cNvSpPr>
          <p:nvPr>
            <p:ph idx="1"/>
          </p:nvPr>
        </p:nvSpPr>
        <p:spPr>
          <a:xfrm>
            <a:off x="296578" y="1582822"/>
            <a:ext cx="10591800" cy="4092764"/>
          </a:xfrm>
        </p:spPr>
        <p:txBody>
          <a:bodyPr/>
          <a:lstStyle/>
          <a:p>
            <a:pPr indent="0">
              <a:buNone/>
            </a:pPr>
            <a:r>
              <a:rPr kumimoji="1" lang="ja-JP" altLang="en-US"/>
              <a:t>複数線形層と非線形層の組み合わせ</a:t>
            </a:r>
            <a:endParaRPr kumimoji="1" lang="en-US" altLang="ja-JP" dirty="0"/>
          </a:p>
          <a:p>
            <a:pPr lvl="1"/>
            <a:r>
              <a:rPr kumimoji="1" lang="ja-JP" altLang="en-US"/>
              <a:t>安全性の高い組み合わせを検討</a:t>
            </a:r>
            <a:endParaRPr kumimoji="1" lang="en-US" altLang="ja-JP" dirty="0"/>
          </a:p>
          <a:p>
            <a:pPr lvl="1"/>
            <a:r>
              <a:rPr kumimoji="1" lang="ja-JP" altLang="en-US"/>
              <a:t>線形層の候補</a:t>
            </a:r>
            <a:endParaRPr lang="en-US" altLang="ja-JP" dirty="0"/>
          </a:p>
          <a:p>
            <a:pPr lvl="2"/>
            <a:r>
              <a:rPr kumimoji="1" lang="ja-JP" altLang="en-US"/>
              <a:t>複数線形層</a:t>
            </a:r>
            <a:r>
              <a:rPr kumimoji="1" lang="en-US" altLang="ja-JP" dirty="0"/>
              <a:t> </a:t>
            </a:r>
            <a:r>
              <a:rPr kumimoji="1" lang="ja-JP" altLang="en-US"/>
              <a:t>クラス</a:t>
            </a:r>
            <a:r>
              <a:rPr kumimoji="1" lang="en-US" altLang="ja-JP" dirty="0"/>
              <a:t>4 (</a:t>
            </a:r>
            <a:r>
              <a:rPr kumimoji="1" lang="en-US" altLang="ja-JP" dirty="0">
                <a:solidFill>
                  <a:schemeClr val="accent3"/>
                </a:solidFill>
              </a:rPr>
              <a:t>1546</a:t>
            </a:r>
            <a:r>
              <a:rPr kumimoji="1" lang="ja-JP" altLang="en-US">
                <a:solidFill>
                  <a:schemeClr val="accent3"/>
                </a:solidFill>
              </a:rPr>
              <a:t>通り</a:t>
            </a:r>
            <a:r>
              <a:rPr kumimoji="1" lang="en-US" altLang="ja-JP" dirty="0"/>
              <a:t>)</a:t>
            </a:r>
          </a:p>
          <a:p>
            <a:pPr lvl="1"/>
            <a:r>
              <a:rPr lang="ja-JP" altLang="en-US"/>
              <a:t>非線形層の候補</a:t>
            </a:r>
            <a:endParaRPr lang="en-US" altLang="ja-JP" dirty="0"/>
          </a:p>
          <a:p>
            <a:pPr lvl="2"/>
            <a:r>
              <a:rPr lang="ja-JP" altLang="en-US"/>
              <a:t>比較的実装コストが低く高速に動作する非線形層</a:t>
            </a:r>
            <a:r>
              <a:rPr lang="en-US" altLang="ja-JP" dirty="0"/>
              <a:t>(</a:t>
            </a:r>
            <a:r>
              <a:rPr lang="en-US" altLang="ja-JP" dirty="0">
                <a:solidFill>
                  <a:schemeClr val="accent3"/>
                </a:solidFill>
              </a:rPr>
              <a:t>3</a:t>
            </a:r>
            <a:r>
              <a:rPr lang="ja-JP" altLang="en-US">
                <a:solidFill>
                  <a:schemeClr val="accent3"/>
                </a:solidFill>
              </a:rPr>
              <a:t>種類</a:t>
            </a:r>
            <a:r>
              <a:rPr lang="en-US" altLang="ja-JP" dirty="0"/>
              <a:t>)</a:t>
            </a:r>
          </a:p>
          <a:p>
            <a:pPr lvl="3"/>
            <a:r>
              <a:rPr lang="en-US" altLang="ja-JP" dirty="0"/>
              <a:t>Sb</a:t>
            </a:r>
            <a:r>
              <a:rPr lang="en-US" altLang="ja-JP" baseline="-25000" dirty="0"/>
              <a:t>0</a:t>
            </a:r>
            <a:r>
              <a:rPr lang="en-US" altLang="ja-JP" dirty="0"/>
              <a:t>(Midori) (Delay </a:t>
            </a:r>
            <a:r>
              <a:rPr lang="en-US" altLang="ja-JP" dirty="0">
                <a:solidFill>
                  <a:schemeClr val="accent3"/>
                </a:solidFill>
              </a:rPr>
              <a:t>4.81ps</a:t>
            </a:r>
            <a:r>
              <a:rPr lang="en-US" altLang="ja-JP" dirty="0"/>
              <a:t>)</a:t>
            </a:r>
          </a:p>
          <a:p>
            <a:pPr lvl="3"/>
            <a:r>
              <a:rPr lang="en-US" altLang="ja-JP" dirty="0"/>
              <a:t>Sb</a:t>
            </a:r>
            <a:r>
              <a:rPr lang="en-US" altLang="ja-JP" baseline="-25000" dirty="0"/>
              <a:t>1</a:t>
            </a:r>
            <a:r>
              <a:rPr lang="en-US" altLang="ja-JP" dirty="0"/>
              <a:t>(Midori) (Delay 7.37ps)</a:t>
            </a:r>
          </a:p>
          <a:p>
            <a:pPr lvl="3"/>
            <a:r>
              <a:rPr lang="en-US" altLang="ja-JP" dirty="0"/>
              <a:t>Orthros</a:t>
            </a:r>
            <a:r>
              <a:rPr lang="ja-JP" altLang="en-US"/>
              <a:t>の</a:t>
            </a:r>
            <a:r>
              <a:rPr lang="en-US" altLang="ja-JP" dirty="0"/>
              <a:t>S-box (Delay 8.85ps)</a:t>
            </a:r>
          </a:p>
          <a:p>
            <a:pPr lvl="2"/>
            <a:endParaRPr kumimoji="1" lang="ja-JP" altLang="en-US"/>
          </a:p>
        </p:txBody>
      </p:sp>
      <p:grpSp>
        <p:nvGrpSpPr>
          <p:cNvPr id="353" name="グループ化 352">
            <a:extLst>
              <a:ext uri="{FF2B5EF4-FFF2-40B4-BE49-F238E27FC236}">
                <a16:creationId xmlns:a16="http://schemas.microsoft.com/office/drawing/2014/main" id="{97F162F9-C7F5-30C8-0071-F2EF3CDE7788}"/>
              </a:ext>
            </a:extLst>
          </p:cNvPr>
          <p:cNvGrpSpPr/>
          <p:nvPr/>
        </p:nvGrpSpPr>
        <p:grpSpPr>
          <a:xfrm>
            <a:off x="7510509" y="1582822"/>
            <a:ext cx="4465254" cy="4324671"/>
            <a:chOff x="6432759" y="1311369"/>
            <a:chExt cx="5543004" cy="5368489"/>
          </a:xfrm>
        </p:grpSpPr>
        <mc:AlternateContent xmlns:mc="http://schemas.openxmlformats.org/markup-compatibility/2006">
          <mc:Choice xmlns:a14="http://schemas.microsoft.com/office/drawing/2010/main" Requires="a14">
            <p:sp>
              <p:nvSpPr>
                <p:cNvPr id="4" name="正方形/長方形 3">
                  <a:extLst>
                    <a:ext uri="{FF2B5EF4-FFF2-40B4-BE49-F238E27FC236}">
                      <a16:creationId xmlns:a16="http://schemas.microsoft.com/office/drawing/2014/main" id="{716B1B45-AC63-ED00-5625-F94CFE065DD9}"/>
                    </a:ext>
                  </a:extLst>
                </p:cNvPr>
                <p:cNvSpPr/>
                <p:nvPr/>
              </p:nvSpPr>
              <p:spPr>
                <a:xfrm>
                  <a:off x="6438347" y="1446553"/>
                  <a:ext cx="204391" cy="204840"/>
                </a:xfrm>
                <a:prstGeom prst="rect">
                  <a:avLst/>
                </a:prstGeom>
                <a:noFill/>
                <a:ln w="19050">
                  <a:solidFill>
                    <a:schemeClr val="tx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1200" i="1" smtClean="0">
                            <a:solidFill>
                              <a:schemeClr val="tx1"/>
                            </a:solidFill>
                            <a:latin typeface="Cambria Math" panose="02040503050406030204" pitchFamily="18" charset="0"/>
                          </a:rPr>
                          <m:t> </m:t>
                        </m:r>
                        <m:r>
                          <a:rPr lang="en-US" altLang="ja-JP" sz="1200" b="0" i="1" smtClean="0">
                            <a:solidFill>
                              <a:schemeClr val="tx1"/>
                            </a:solidFill>
                            <a:latin typeface="Cambria Math" panose="02040503050406030204" pitchFamily="18" charset="0"/>
                          </a:rPr>
                          <m:t>𝑆</m:t>
                        </m:r>
                      </m:oMath>
                    </m:oMathPara>
                  </a14:m>
                  <a:endParaRPr lang="ja-JP" altLang="en-US" sz="1200" dirty="0">
                    <a:solidFill>
                      <a:schemeClr val="tx1"/>
                    </a:solidFill>
                  </a:endParaRPr>
                </a:p>
              </p:txBody>
            </p:sp>
          </mc:Choice>
          <mc:Fallback>
            <p:sp>
              <p:nvSpPr>
                <p:cNvPr id="4" name="正方形/長方形 3">
                  <a:extLst>
                    <a:ext uri="{FF2B5EF4-FFF2-40B4-BE49-F238E27FC236}">
                      <a16:creationId xmlns:a16="http://schemas.microsoft.com/office/drawing/2014/main" id="{716B1B45-AC63-ED00-5625-F94CFE065DD9}"/>
                    </a:ext>
                  </a:extLst>
                </p:cNvPr>
                <p:cNvSpPr>
                  <a:spLocks noRot="1" noChangeAspect="1" noMove="1" noResize="1" noEditPoints="1" noAdjustHandles="1" noChangeArrowheads="1" noChangeShapeType="1" noTextEdit="1"/>
                </p:cNvSpPr>
                <p:nvPr/>
              </p:nvSpPr>
              <p:spPr>
                <a:xfrm>
                  <a:off x="6438347" y="1446553"/>
                  <a:ext cx="204391" cy="204840"/>
                </a:xfrm>
                <a:prstGeom prst="rect">
                  <a:avLst/>
                </a:prstGeom>
                <a:blipFill>
                  <a:blip r:embed="rId3"/>
                  <a:stretch>
                    <a:fillRect l="-40000" t="-6250" b="-31250"/>
                  </a:stretch>
                </a:blipFill>
                <a:ln w="19050">
                  <a:solidFill>
                    <a:schemeClr val="tx1">
                      <a:lumMod val="60000"/>
                      <a:lumOff val="40000"/>
                    </a:schemeClr>
                  </a:solidFill>
                </a:ln>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5" name="正方形/長方形 4">
                  <a:extLst>
                    <a:ext uri="{FF2B5EF4-FFF2-40B4-BE49-F238E27FC236}">
                      <a16:creationId xmlns:a16="http://schemas.microsoft.com/office/drawing/2014/main" id="{EE96249E-5AAD-EE04-A6B6-8C0D12C8506E}"/>
                    </a:ext>
                  </a:extLst>
                </p:cNvPr>
                <p:cNvSpPr/>
                <p:nvPr/>
              </p:nvSpPr>
              <p:spPr>
                <a:xfrm>
                  <a:off x="6766109" y="1446553"/>
                  <a:ext cx="204391" cy="204840"/>
                </a:xfrm>
                <a:prstGeom prst="rect">
                  <a:avLst/>
                </a:prstGeom>
                <a:noFill/>
                <a:ln w="19050">
                  <a:solidFill>
                    <a:schemeClr val="tx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1200" b="0" i="1" smtClean="0">
                            <a:solidFill>
                              <a:schemeClr val="tx1"/>
                            </a:solidFill>
                            <a:latin typeface="Cambria Math" panose="02040503050406030204" pitchFamily="18" charset="0"/>
                          </a:rPr>
                          <m:t> </m:t>
                        </m:r>
                        <m:r>
                          <a:rPr lang="en-US" altLang="ja-JP" sz="1200" i="1" smtClean="0">
                            <a:solidFill>
                              <a:schemeClr val="tx1"/>
                            </a:solidFill>
                            <a:latin typeface="Cambria Math" panose="02040503050406030204" pitchFamily="18" charset="0"/>
                          </a:rPr>
                          <m:t>𝑆</m:t>
                        </m:r>
                      </m:oMath>
                    </m:oMathPara>
                  </a14:m>
                  <a:endParaRPr lang="ja-JP" altLang="en-US" sz="1200">
                    <a:solidFill>
                      <a:schemeClr val="tx1"/>
                    </a:solidFill>
                  </a:endParaRPr>
                </a:p>
              </p:txBody>
            </p:sp>
          </mc:Choice>
          <mc:Fallback>
            <p:sp>
              <p:nvSpPr>
                <p:cNvPr id="5" name="正方形/長方形 4">
                  <a:extLst>
                    <a:ext uri="{FF2B5EF4-FFF2-40B4-BE49-F238E27FC236}">
                      <a16:creationId xmlns:a16="http://schemas.microsoft.com/office/drawing/2014/main" id="{EE96249E-5AAD-EE04-A6B6-8C0D12C8506E}"/>
                    </a:ext>
                  </a:extLst>
                </p:cNvPr>
                <p:cNvSpPr>
                  <a:spLocks noRot="1" noChangeAspect="1" noMove="1" noResize="1" noEditPoints="1" noAdjustHandles="1" noChangeArrowheads="1" noChangeShapeType="1" noTextEdit="1"/>
                </p:cNvSpPr>
                <p:nvPr/>
              </p:nvSpPr>
              <p:spPr>
                <a:xfrm>
                  <a:off x="6766109" y="1446553"/>
                  <a:ext cx="204391" cy="204840"/>
                </a:xfrm>
                <a:prstGeom prst="rect">
                  <a:avLst/>
                </a:prstGeom>
                <a:blipFill>
                  <a:blip r:embed="rId4"/>
                  <a:stretch>
                    <a:fillRect l="-40000" t="-6250" b="-31250"/>
                  </a:stretch>
                </a:blipFill>
                <a:ln w="19050">
                  <a:solidFill>
                    <a:schemeClr val="tx1">
                      <a:lumMod val="60000"/>
                      <a:lumOff val="40000"/>
                    </a:schemeClr>
                  </a:solidFill>
                </a:ln>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6" name="正方形/長方形 5">
                  <a:extLst>
                    <a:ext uri="{FF2B5EF4-FFF2-40B4-BE49-F238E27FC236}">
                      <a16:creationId xmlns:a16="http://schemas.microsoft.com/office/drawing/2014/main" id="{C02C864E-D618-A5DA-206C-4D9EE0C4B3A1}"/>
                    </a:ext>
                  </a:extLst>
                </p:cNvPr>
                <p:cNvSpPr/>
                <p:nvPr/>
              </p:nvSpPr>
              <p:spPr>
                <a:xfrm>
                  <a:off x="7109729" y="1446553"/>
                  <a:ext cx="204391" cy="204840"/>
                </a:xfrm>
                <a:prstGeom prst="rect">
                  <a:avLst/>
                </a:prstGeom>
                <a:noFill/>
                <a:ln w="19050">
                  <a:solidFill>
                    <a:schemeClr val="tx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1200" b="0" i="1" smtClean="0">
                            <a:solidFill>
                              <a:schemeClr val="tx1"/>
                            </a:solidFill>
                            <a:latin typeface="Cambria Math" panose="02040503050406030204" pitchFamily="18" charset="0"/>
                          </a:rPr>
                          <m:t> </m:t>
                        </m:r>
                        <m:r>
                          <a:rPr lang="en-US" altLang="ja-JP" sz="1200" i="1" smtClean="0">
                            <a:solidFill>
                              <a:schemeClr val="tx1"/>
                            </a:solidFill>
                            <a:latin typeface="Cambria Math" panose="02040503050406030204" pitchFamily="18" charset="0"/>
                          </a:rPr>
                          <m:t>𝑆</m:t>
                        </m:r>
                      </m:oMath>
                    </m:oMathPara>
                  </a14:m>
                  <a:endParaRPr lang="ja-JP" altLang="en-US" sz="1200">
                    <a:solidFill>
                      <a:schemeClr val="tx1">
                        <a:lumMod val="50000"/>
                      </a:schemeClr>
                    </a:solidFill>
                  </a:endParaRPr>
                </a:p>
              </p:txBody>
            </p:sp>
          </mc:Choice>
          <mc:Fallback>
            <p:sp>
              <p:nvSpPr>
                <p:cNvPr id="6" name="正方形/長方形 5">
                  <a:extLst>
                    <a:ext uri="{FF2B5EF4-FFF2-40B4-BE49-F238E27FC236}">
                      <a16:creationId xmlns:a16="http://schemas.microsoft.com/office/drawing/2014/main" id="{C02C864E-D618-A5DA-206C-4D9EE0C4B3A1}"/>
                    </a:ext>
                  </a:extLst>
                </p:cNvPr>
                <p:cNvSpPr>
                  <a:spLocks noRot="1" noChangeAspect="1" noMove="1" noResize="1" noEditPoints="1" noAdjustHandles="1" noChangeArrowheads="1" noChangeShapeType="1" noTextEdit="1"/>
                </p:cNvSpPr>
                <p:nvPr/>
              </p:nvSpPr>
              <p:spPr>
                <a:xfrm>
                  <a:off x="7109729" y="1446553"/>
                  <a:ext cx="204391" cy="204840"/>
                </a:xfrm>
                <a:prstGeom prst="rect">
                  <a:avLst/>
                </a:prstGeom>
                <a:blipFill>
                  <a:blip r:embed="rId5"/>
                  <a:stretch>
                    <a:fillRect l="-31250" t="-6250" b="-31250"/>
                  </a:stretch>
                </a:blipFill>
                <a:ln w="19050">
                  <a:solidFill>
                    <a:schemeClr val="tx1">
                      <a:lumMod val="60000"/>
                      <a:lumOff val="40000"/>
                    </a:schemeClr>
                  </a:solidFill>
                </a:ln>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7" name="正方形/長方形 6">
                  <a:extLst>
                    <a:ext uri="{FF2B5EF4-FFF2-40B4-BE49-F238E27FC236}">
                      <a16:creationId xmlns:a16="http://schemas.microsoft.com/office/drawing/2014/main" id="{C3F01CE2-93F2-08FC-16BB-6681BDB91981}"/>
                    </a:ext>
                  </a:extLst>
                </p:cNvPr>
                <p:cNvSpPr/>
                <p:nvPr/>
              </p:nvSpPr>
              <p:spPr>
                <a:xfrm>
                  <a:off x="7442777" y="1446553"/>
                  <a:ext cx="204391" cy="204840"/>
                </a:xfrm>
                <a:prstGeom prst="rect">
                  <a:avLst/>
                </a:prstGeom>
                <a:noFill/>
                <a:ln w="19050">
                  <a:solidFill>
                    <a:schemeClr val="tx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1200" b="0" i="1" smtClean="0">
                            <a:solidFill>
                              <a:schemeClr val="tx1"/>
                            </a:solidFill>
                            <a:latin typeface="Cambria Math" panose="02040503050406030204" pitchFamily="18" charset="0"/>
                          </a:rPr>
                          <m:t> </m:t>
                        </m:r>
                        <m:r>
                          <a:rPr lang="en-US" altLang="ja-JP" sz="1200" i="1" smtClean="0">
                            <a:solidFill>
                              <a:schemeClr val="tx1"/>
                            </a:solidFill>
                            <a:latin typeface="Cambria Math" panose="02040503050406030204" pitchFamily="18" charset="0"/>
                          </a:rPr>
                          <m:t>𝑆</m:t>
                        </m:r>
                      </m:oMath>
                    </m:oMathPara>
                  </a14:m>
                  <a:endParaRPr lang="ja-JP" altLang="en-US" sz="1200">
                    <a:solidFill>
                      <a:schemeClr val="tx1">
                        <a:lumMod val="50000"/>
                      </a:schemeClr>
                    </a:solidFill>
                  </a:endParaRPr>
                </a:p>
              </p:txBody>
            </p:sp>
          </mc:Choice>
          <mc:Fallback>
            <p:sp>
              <p:nvSpPr>
                <p:cNvPr id="7" name="正方形/長方形 6">
                  <a:extLst>
                    <a:ext uri="{FF2B5EF4-FFF2-40B4-BE49-F238E27FC236}">
                      <a16:creationId xmlns:a16="http://schemas.microsoft.com/office/drawing/2014/main" id="{C3F01CE2-93F2-08FC-16BB-6681BDB91981}"/>
                    </a:ext>
                  </a:extLst>
                </p:cNvPr>
                <p:cNvSpPr>
                  <a:spLocks noRot="1" noChangeAspect="1" noMove="1" noResize="1" noEditPoints="1" noAdjustHandles="1" noChangeArrowheads="1" noChangeShapeType="1" noTextEdit="1"/>
                </p:cNvSpPr>
                <p:nvPr/>
              </p:nvSpPr>
              <p:spPr>
                <a:xfrm>
                  <a:off x="7442777" y="1446553"/>
                  <a:ext cx="204391" cy="204840"/>
                </a:xfrm>
                <a:prstGeom prst="rect">
                  <a:avLst/>
                </a:prstGeom>
                <a:blipFill>
                  <a:blip r:embed="rId6"/>
                  <a:stretch>
                    <a:fillRect l="-40000" t="-6250" b="-31250"/>
                  </a:stretch>
                </a:blipFill>
                <a:ln w="19050">
                  <a:solidFill>
                    <a:schemeClr val="tx1">
                      <a:lumMod val="60000"/>
                      <a:lumOff val="40000"/>
                    </a:schemeClr>
                  </a:solidFill>
                </a:ln>
              </p:spPr>
              <p:txBody>
                <a:bodyPr/>
                <a:lstStyle/>
                <a:p>
                  <a:r>
                    <a:rPr lang="ja-JP" altLang="en-US">
                      <a:noFill/>
                    </a:rPr>
                    <a:t> </a:t>
                  </a:r>
                </a:p>
              </p:txBody>
            </p:sp>
          </mc:Fallback>
        </mc:AlternateContent>
        <p:sp>
          <p:nvSpPr>
            <p:cNvPr id="8" name="正方形/長方形 7">
              <a:extLst>
                <a:ext uri="{FF2B5EF4-FFF2-40B4-BE49-F238E27FC236}">
                  <a16:creationId xmlns:a16="http://schemas.microsoft.com/office/drawing/2014/main" id="{D77DF75A-4524-4058-FCC6-13C0146F0803}"/>
                </a:ext>
              </a:extLst>
            </p:cNvPr>
            <p:cNvSpPr/>
            <p:nvPr/>
          </p:nvSpPr>
          <p:spPr>
            <a:xfrm>
              <a:off x="6432759" y="2258745"/>
              <a:ext cx="1208812" cy="204840"/>
            </a:xfrm>
            <a:prstGeom prst="rect">
              <a:avLst/>
            </a:prstGeom>
            <a:noFill/>
            <a:ln w="19050">
              <a:solidFill>
                <a:schemeClr val="tx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1200" dirty="0">
                  <a:solidFill>
                    <a:schemeClr val="tx1"/>
                  </a:solidFill>
                  <a:latin typeface="Yu Gothic Medium" panose="020B0400000000000000" pitchFamily="34" charset="-128"/>
                  <a:ea typeface="Yu Gothic Medium" panose="020B0400000000000000" pitchFamily="34" charset="-128"/>
                </a:rPr>
                <a:t>Matrix</a:t>
              </a:r>
              <a:endParaRPr lang="ja-JP" altLang="en-US" sz="1200" dirty="0">
                <a:solidFill>
                  <a:schemeClr val="tx1"/>
                </a:solidFill>
                <a:latin typeface="Yu Gothic Medium" panose="020B0400000000000000" pitchFamily="34" charset="-128"/>
                <a:ea typeface="Yu Gothic Medium" panose="020B0400000000000000" pitchFamily="34" charset="-128"/>
              </a:endParaRPr>
            </a:p>
          </p:txBody>
        </p:sp>
        <p:cxnSp>
          <p:nvCxnSpPr>
            <p:cNvPr id="9" name="直線コネクタ 8">
              <a:extLst>
                <a:ext uri="{FF2B5EF4-FFF2-40B4-BE49-F238E27FC236}">
                  <a16:creationId xmlns:a16="http://schemas.microsoft.com/office/drawing/2014/main" id="{4EC218AB-84D9-AAC4-1519-4990385B75CB}"/>
                </a:ext>
              </a:extLst>
            </p:cNvPr>
            <p:cNvCxnSpPr>
              <a:cxnSpLocks/>
            </p:cNvCxnSpPr>
            <p:nvPr/>
          </p:nvCxnSpPr>
          <p:spPr>
            <a:xfrm>
              <a:off x="6866607" y="1651394"/>
              <a:ext cx="0" cy="12822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D96688E3-B22D-2F5F-32D5-0AD5F6516752}"/>
                </a:ext>
              </a:extLst>
            </p:cNvPr>
            <p:cNvCxnSpPr>
              <a:cxnSpLocks/>
            </p:cNvCxnSpPr>
            <p:nvPr/>
          </p:nvCxnSpPr>
          <p:spPr>
            <a:xfrm>
              <a:off x="6533834" y="1651394"/>
              <a:ext cx="0" cy="12822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7BB2BCAB-6EFF-37F6-90D7-F47B59538F5D}"/>
                </a:ext>
              </a:extLst>
            </p:cNvPr>
            <p:cNvCxnSpPr>
              <a:cxnSpLocks/>
            </p:cNvCxnSpPr>
            <p:nvPr/>
          </p:nvCxnSpPr>
          <p:spPr>
            <a:xfrm>
              <a:off x="7536542" y="1651394"/>
              <a:ext cx="0" cy="12822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ABAD16BB-AD27-4691-43DD-89A56C74713E}"/>
                </a:ext>
              </a:extLst>
            </p:cNvPr>
            <p:cNvCxnSpPr>
              <a:cxnSpLocks/>
            </p:cNvCxnSpPr>
            <p:nvPr/>
          </p:nvCxnSpPr>
          <p:spPr>
            <a:xfrm>
              <a:off x="7203769" y="1651394"/>
              <a:ext cx="0" cy="12822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76D120BC-989E-AB5C-2374-47B89119465A}"/>
                </a:ext>
              </a:extLst>
            </p:cNvPr>
            <p:cNvCxnSpPr>
              <a:cxnSpLocks/>
            </p:cNvCxnSpPr>
            <p:nvPr/>
          </p:nvCxnSpPr>
          <p:spPr>
            <a:xfrm>
              <a:off x="6866607" y="2121166"/>
              <a:ext cx="0" cy="128220"/>
            </a:xfrm>
            <a:prstGeom prst="line">
              <a:avLst/>
            </a:prstGeom>
            <a:ln w="12700">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B6DC674B-9E0E-3873-C124-21C334ED06EF}"/>
                </a:ext>
              </a:extLst>
            </p:cNvPr>
            <p:cNvCxnSpPr>
              <a:cxnSpLocks/>
            </p:cNvCxnSpPr>
            <p:nvPr/>
          </p:nvCxnSpPr>
          <p:spPr>
            <a:xfrm>
              <a:off x="6533834" y="2121166"/>
              <a:ext cx="0" cy="128220"/>
            </a:xfrm>
            <a:prstGeom prst="line">
              <a:avLst/>
            </a:prstGeom>
            <a:ln w="12700">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15" name="直線コネクタ 14">
              <a:extLst>
                <a:ext uri="{FF2B5EF4-FFF2-40B4-BE49-F238E27FC236}">
                  <a16:creationId xmlns:a16="http://schemas.microsoft.com/office/drawing/2014/main" id="{D08F2667-CACD-9F13-39CF-8674B79C382E}"/>
                </a:ext>
              </a:extLst>
            </p:cNvPr>
            <p:cNvCxnSpPr>
              <a:cxnSpLocks/>
            </p:cNvCxnSpPr>
            <p:nvPr/>
          </p:nvCxnSpPr>
          <p:spPr>
            <a:xfrm>
              <a:off x="7536542" y="2121166"/>
              <a:ext cx="0" cy="128220"/>
            </a:xfrm>
            <a:prstGeom prst="line">
              <a:avLst/>
            </a:prstGeom>
            <a:ln w="12700">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FFDDC578-8AC4-94E5-F59F-C01D1B229052}"/>
                </a:ext>
              </a:extLst>
            </p:cNvPr>
            <p:cNvCxnSpPr>
              <a:cxnSpLocks/>
            </p:cNvCxnSpPr>
            <p:nvPr/>
          </p:nvCxnSpPr>
          <p:spPr>
            <a:xfrm>
              <a:off x="7203769" y="2121166"/>
              <a:ext cx="0" cy="128220"/>
            </a:xfrm>
            <a:prstGeom prst="line">
              <a:avLst/>
            </a:prstGeom>
            <a:ln w="12700">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17" name="直線コネクタ 16">
              <a:extLst>
                <a:ext uri="{FF2B5EF4-FFF2-40B4-BE49-F238E27FC236}">
                  <a16:creationId xmlns:a16="http://schemas.microsoft.com/office/drawing/2014/main" id="{849270AD-524F-E71F-4623-EA9620D6CCA2}"/>
                </a:ext>
              </a:extLst>
            </p:cNvPr>
            <p:cNvCxnSpPr>
              <a:cxnSpLocks/>
            </p:cNvCxnSpPr>
            <p:nvPr/>
          </p:nvCxnSpPr>
          <p:spPr>
            <a:xfrm>
              <a:off x="6872194" y="1311369"/>
              <a:ext cx="0" cy="128220"/>
            </a:xfrm>
            <a:prstGeom prst="line">
              <a:avLst/>
            </a:prstGeom>
            <a:ln w="1270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18" name="直線コネクタ 17">
              <a:extLst>
                <a:ext uri="{FF2B5EF4-FFF2-40B4-BE49-F238E27FC236}">
                  <a16:creationId xmlns:a16="http://schemas.microsoft.com/office/drawing/2014/main" id="{2BB46E57-A1F5-B785-B440-27F45BD5B892}"/>
                </a:ext>
              </a:extLst>
            </p:cNvPr>
            <p:cNvCxnSpPr>
              <a:cxnSpLocks/>
            </p:cNvCxnSpPr>
            <p:nvPr/>
          </p:nvCxnSpPr>
          <p:spPr>
            <a:xfrm>
              <a:off x="6539421" y="1311369"/>
              <a:ext cx="0" cy="128220"/>
            </a:xfrm>
            <a:prstGeom prst="line">
              <a:avLst/>
            </a:prstGeom>
            <a:ln w="1270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19" name="直線コネクタ 18">
              <a:extLst>
                <a:ext uri="{FF2B5EF4-FFF2-40B4-BE49-F238E27FC236}">
                  <a16:creationId xmlns:a16="http://schemas.microsoft.com/office/drawing/2014/main" id="{8549DB17-5764-565F-3597-5D3B93993E11}"/>
                </a:ext>
              </a:extLst>
            </p:cNvPr>
            <p:cNvCxnSpPr>
              <a:cxnSpLocks/>
            </p:cNvCxnSpPr>
            <p:nvPr/>
          </p:nvCxnSpPr>
          <p:spPr>
            <a:xfrm>
              <a:off x="7542129" y="1311369"/>
              <a:ext cx="0" cy="128220"/>
            </a:xfrm>
            <a:prstGeom prst="line">
              <a:avLst/>
            </a:prstGeom>
            <a:ln w="1270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6DAC60D8-A618-4D17-4041-3054C6BB1D6B}"/>
                </a:ext>
              </a:extLst>
            </p:cNvPr>
            <p:cNvCxnSpPr>
              <a:cxnSpLocks/>
            </p:cNvCxnSpPr>
            <p:nvPr/>
          </p:nvCxnSpPr>
          <p:spPr>
            <a:xfrm>
              <a:off x="7209356" y="1311369"/>
              <a:ext cx="0" cy="128220"/>
            </a:xfrm>
            <a:prstGeom prst="line">
              <a:avLst/>
            </a:prstGeom>
            <a:ln w="1270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21" name="正方形/長方形 20">
              <a:extLst>
                <a:ext uri="{FF2B5EF4-FFF2-40B4-BE49-F238E27FC236}">
                  <a16:creationId xmlns:a16="http://schemas.microsoft.com/office/drawing/2014/main" id="{BC4323AE-7218-CB2E-9F22-A61E9B9DB288}"/>
                </a:ext>
              </a:extLst>
            </p:cNvPr>
            <p:cNvSpPr/>
            <p:nvPr/>
          </p:nvSpPr>
          <p:spPr>
            <a:xfrm>
              <a:off x="7870560" y="2258745"/>
              <a:ext cx="1208812" cy="204840"/>
            </a:xfrm>
            <a:prstGeom prst="rect">
              <a:avLst/>
            </a:prstGeom>
            <a:noFill/>
            <a:ln w="19050">
              <a:solidFill>
                <a:schemeClr val="tx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1200" dirty="0">
                  <a:solidFill>
                    <a:schemeClr val="tx1"/>
                  </a:solidFill>
                  <a:latin typeface="Yu Gothic Medium" panose="020B0400000000000000" pitchFamily="34" charset="-128"/>
                  <a:ea typeface="Yu Gothic Medium" panose="020B0400000000000000" pitchFamily="34" charset="-128"/>
                </a:rPr>
                <a:t>Matrix</a:t>
              </a:r>
              <a:endParaRPr lang="ja-JP" altLang="en-US" sz="1200">
                <a:solidFill>
                  <a:schemeClr val="tx1"/>
                </a:solidFill>
                <a:latin typeface="Yu Gothic Medium" panose="020B0400000000000000" pitchFamily="34" charset="-128"/>
                <a:ea typeface="Yu Gothic Medium" panose="020B0400000000000000" pitchFamily="34" charset="-128"/>
              </a:endParaRPr>
            </a:p>
          </p:txBody>
        </p:sp>
        <p:cxnSp>
          <p:nvCxnSpPr>
            <p:cNvPr id="22" name="直線コネクタ 21">
              <a:extLst>
                <a:ext uri="{FF2B5EF4-FFF2-40B4-BE49-F238E27FC236}">
                  <a16:creationId xmlns:a16="http://schemas.microsoft.com/office/drawing/2014/main" id="{B6C5D003-8CC1-F4B3-E1E2-362EC391DB07}"/>
                </a:ext>
              </a:extLst>
            </p:cNvPr>
            <p:cNvCxnSpPr>
              <a:cxnSpLocks/>
            </p:cNvCxnSpPr>
            <p:nvPr/>
          </p:nvCxnSpPr>
          <p:spPr>
            <a:xfrm>
              <a:off x="8304408" y="1651394"/>
              <a:ext cx="0" cy="12822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E0B37254-023B-7F3A-45BE-659CD8BAE7C1}"/>
                </a:ext>
              </a:extLst>
            </p:cNvPr>
            <p:cNvCxnSpPr>
              <a:cxnSpLocks/>
            </p:cNvCxnSpPr>
            <p:nvPr/>
          </p:nvCxnSpPr>
          <p:spPr>
            <a:xfrm>
              <a:off x="7971634" y="1651394"/>
              <a:ext cx="0" cy="12822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線コネクタ 23">
              <a:extLst>
                <a:ext uri="{FF2B5EF4-FFF2-40B4-BE49-F238E27FC236}">
                  <a16:creationId xmlns:a16="http://schemas.microsoft.com/office/drawing/2014/main" id="{8B570C68-820C-60F9-6868-3199D6E292B8}"/>
                </a:ext>
              </a:extLst>
            </p:cNvPr>
            <p:cNvCxnSpPr>
              <a:cxnSpLocks/>
            </p:cNvCxnSpPr>
            <p:nvPr/>
          </p:nvCxnSpPr>
          <p:spPr>
            <a:xfrm>
              <a:off x="8974343" y="1651394"/>
              <a:ext cx="0" cy="12822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線コネクタ 24">
              <a:extLst>
                <a:ext uri="{FF2B5EF4-FFF2-40B4-BE49-F238E27FC236}">
                  <a16:creationId xmlns:a16="http://schemas.microsoft.com/office/drawing/2014/main" id="{4A2E8946-F8F5-DEFA-ADE1-73369310298F}"/>
                </a:ext>
              </a:extLst>
            </p:cNvPr>
            <p:cNvCxnSpPr>
              <a:cxnSpLocks/>
            </p:cNvCxnSpPr>
            <p:nvPr/>
          </p:nvCxnSpPr>
          <p:spPr>
            <a:xfrm>
              <a:off x="8641570" y="1651394"/>
              <a:ext cx="0" cy="12822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3BAD1102-E72B-41D9-3576-C93F41A678C8}"/>
                </a:ext>
              </a:extLst>
            </p:cNvPr>
            <p:cNvCxnSpPr>
              <a:cxnSpLocks/>
            </p:cNvCxnSpPr>
            <p:nvPr/>
          </p:nvCxnSpPr>
          <p:spPr>
            <a:xfrm>
              <a:off x="8304408" y="2121166"/>
              <a:ext cx="0" cy="128220"/>
            </a:xfrm>
            <a:prstGeom prst="line">
              <a:avLst/>
            </a:prstGeom>
            <a:ln w="12700">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0CFD73B5-1DA7-C258-3A2C-8441D185CCAF}"/>
                </a:ext>
              </a:extLst>
            </p:cNvPr>
            <p:cNvCxnSpPr>
              <a:cxnSpLocks/>
            </p:cNvCxnSpPr>
            <p:nvPr/>
          </p:nvCxnSpPr>
          <p:spPr>
            <a:xfrm>
              <a:off x="7971634" y="2121166"/>
              <a:ext cx="0" cy="128220"/>
            </a:xfrm>
            <a:prstGeom prst="line">
              <a:avLst/>
            </a:prstGeom>
            <a:ln w="12700">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D9E44D48-504B-E55F-7864-EF4A31DF1BAB}"/>
                </a:ext>
              </a:extLst>
            </p:cNvPr>
            <p:cNvCxnSpPr>
              <a:cxnSpLocks/>
            </p:cNvCxnSpPr>
            <p:nvPr/>
          </p:nvCxnSpPr>
          <p:spPr>
            <a:xfrm>
              <a:off x="8974343" y="2121166"/>
              <a:ext cx="0" cy="128220"/>
            </a:xfrm>
            <a:prstGeom prst="line">
              <a:avLst/>
            </a:prstGeom>
            <a:ln w="12700">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2F24793C-7ACA-8DB2-05C1-F45330004D79}"/>
                </a:ext>
              </a:extLst>
            </p:cNvPr>
            <p:cNvCxnSpPr>
              <a:cxnSpLocks/>
            </p:cNvCxnSpPr>
            <p:nvPr/>
          </p:nvCxnSpPr>
          <p:spPr>
            <a:xfrm>
              <a:off x="8641570" y="2121166"/>
              <a:ext cx="0" cy="128220"/>
            </a:xfrm>
            <a:prstGeom prst="line">
              <a:avLst/>
            </a:prstGeom>
            <a:ln w="12700">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30" name="直線コネクタ 29">
              <a:extLst>
                <a:ext uri="{FF2B5EF4-FFF2-40B4-BE49-F238E27FC236}">
                  <a16:creationId xmlns:a16="http://schemas.microsoft.com/office/drawing/2014/main" id="{6800B7CD-BEB6-D215-08F8-84C6FCBCEF7F}"/>
                </a:ext>
              </a:extLst>
            </p:cNvPr>
            <p:cNvCxnSpPr>
              <a:cxnSpLocks/>
            </p:cNvCxnSpPr>
            <p:nvPr/>
          </p:nvCxnSpPr>
          <p:spPr>
            <a:xfrm>
              <a:off x="8309995" y="1311369"/>
              <a:ext cx="0" cy="128220"/>
            </a:xfrm>
            <a:prstGeom prst="line">
              <a:avLst/>
            </a:prstGeom>
            <a:ln w="1270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31" name="直線コネクタ 30">
              <a:extLst>
                <a:ext uri="{FF2B5EF4-FFF2-40B4-BE49-F238E27FC236}">
                  <a16:creationId xmlns:a16="http://schemas.microsoft.com/office/drawing/2014/main" id="{948AF9BE-8B60-54B5-E5EA-CB30A3827205}"/>
                </a:ext>
              </a:extLst>
            </p:cNvPr>
            <p:cNvCxnSpPr>
              <a:cxnSpLocks/>
            </p:cNvCxnSpPr>
            <p:nvPr/>
          </p:nvCxnSpPr>
          <p:spPr>
            <a:xfrm>
              <a:off x="7977221" y="1311369"/>
              <a:ext cx="0" cy="128220"/>
            </a:xfrm>
            <a:prstGeom prst="line">
              <a:avLst/>
            </a:prstGeom>
            <a:ln w="1270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32" name="直線コネクタ 31">
              <a:extLst>
                <a:ext uri="{FF2B5EF4-FFF2-40B4-BE49-F238E27FC236}">
                  <a16:creationId xmlns:a16="http://schemas.microsoft.com/office/drawing/2014/main" id="{717F0233-A79C-E3F9-20B7-1C2019F79E85}"/>
                </a:ext>
              </a:extLst>
            </p:cNvPr>
            <p:cNvCxnSpPr>
              <a:cxnSpLocks/>
            </p:cNvCxnSpPr>
            <p:nvPr/>
          </p:nvCxnSpPr>
          <p:spPr>
            <a:xfrm>
              <a:off x="8979930" y="1311369"/>
              <a:ext cx="0" cy="128220"/>
            </a:xfrm>
            <a:prstGeom prst="line">
              <a:avLst/>
            </a:prstGeom>
            <a:ln w="1270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33" name="直線コネクタ 32">
              <a:extLst>
                <a:ext uri="{FF2B5EF4-FFF2-40B4-BE49-F238E27FC236}">
                  <a16:creationId xmlns:a16="http://schemas.microsoft.com/office/drawing/2014/main" id="{612E06B8-C051-29FD-6A7B-0C729FA38299}"/>
                </a:ext>
              </a:extLst>
            </p:cNvPr>
            <p:cNvCxnSpPr>
              <a:cxnSpLocks/>
            </p:cNvCxnSpPr>
            <p:nvPr/>
          </p:nvCxnSpPr>
          <p:spPr>
            <a:xfrm>
              <a:off x="8647157" y="1311369"/>
              <a:ext cx="0" cy="128220"/>
            </a:xfrm>
            <a:prstGeom prst="line">
              <a:avLst/>
            </a:prstGeom>
            <a:ln w="1270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34" name="正方形/長方形 33">
              <a:extLst>
                <a:ext uri="{FF2B5EF4-FFF2-40B4-BE49-F238E27FC236}">
                  <a16:creationId xmlns:a16="http://schemas.microsoft.com/office/drawing/2014/main" id="{B1F19C17-90EC-E2EE-0C3A-FB403B4CACE7}"/>
                </a:ext>
              </a:extLst>
            </p:cNvPr>
            <p:cNvSpPr/>
            <p:nvPr/>
          </p:nvSpPr>
          <p:spPr>
            <a:xfrm>
              <a:off x="9324912" y="2258745"/>
              <a:ext cx="1208812" cy="204840"/>
            </a:xfrm>
            <a:prstGeom prst="rect">
              <a:avLst/>
            </a:prstGeom>
            <a:noFill/>
            <a:ln w="19050">
              <a:solidFill>
                <a:schemeClr val="tx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1200" dirty="0">
                  <a:solidFill>
                    <a:schemeClr val="tx1"/>
                  </a:solidFill>
                  <a:latin typeface="Yu Gothic Medium" panose="020B0400000000000000" pitchFamily="34" charset="-128"/>
                  <a:ea typeface="Yu Gothic Medium" panose="020B0400000000000000" pitchFamily="34" charset="-128"/>
                </a:rPr>
                <a:t>Matrix</a:t>
              </a:r>
              <a:endParaRPr lang="ja-JP" altLang="en-US" sz="1200">
                <a:solidFill>
                  <a:schemeClr val="tx1"/>
                </a:solidFill>
                <a:latin typeface="Yu Gothic Medium" panose="020B0400000000000000" pitchFamily="34" charset="-128"/>
                <a:ea typeface="Yu Gothic Medium" panose="020B0400000000000000" pitchFamily="34" charset="-128"/>
              </a:endParaRPr>
            </a:p>
          </p:txBody>
        </p:sp>
        <p:cxnSp>
          <p:nvCxnSpPr>
            <p:cNvPr id="35" name="直線コネクタ 34">
              <a:extLst>
                <a:ext uri="{FF2B5EF4-FFF2-40B4-BE49-F238E27FC236}">
                  <a16:creationId xmlns:a16="http://schemas.microsoft.com/office/drawing/2014/main" id="{05AA2686-0F45-1569-EAD0-04C6609AC93C}"/>
                </a:ext>
              </a:extLst>
            </p:cNvPr>
            <p:cNvCxnSpPr>
              <a:cxnSpLocks/>
            </p:cNvCxnSpPr>
            <p:nvPr/>
          </p:nvCxnSpPr>
          <p:spPr>
            <a:xfrm>
              <a:off x="9758759" y="1651394"/>
              <a:ext cx="0" cy="12822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CBD9F7BF-C971-8A72-7D18-AC6C312BD80D}"/>
                </a:ext>
              </a:extLst>
            </p:cNvPr>
            <p:cNvCxnSpPr>
              <a:cxnSpLocks/>
            </p:cNvCxnSpPr>
            <p:nvPr/>
          </p:nvCxnSpPr>
          <p:spPr>
            <a:xfrm>
              <a:off x="9425986" y="1651394"/>
              <a:ext cx="0" cy="12822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線コネクタ 36">
              <a:extLst>
                <a:ext uri="{FF2B5EF4-FFF2-40B4-BE49-F238E27FC236}">
                  <a16:creationId xmlns:a16="http://schemas.microsoft.com/office/drawing/2014/main" id="{5BED47EC-DCF1-24C3-0AEA-84CB7F72F1EE}"/>
                </a:ext>
              </a:extLst>
            </p:cNvPr>
            <p:cNvCxnSpPr>
              <a:cxnSpLocks/>
            </p:cNvCxnSpPr>
            <p:nvPr/>
          </p:nvCxnSpPr>
          <p:spPr>
            <a:xfrm>
              <a:off x="10428695" y="1651394"/>
              <a:ext cx="0" cy="12822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3C77EBE1-07B7-F013-2E53-3A1BB8B00EE3}"/>
                </a:ext>
              </a:extLst>
            </p:cNvPr>
            <p:cNvCxnSpPr>
              <a:cxnSpLocks/>
            </p:cNvCxnSpPr>
            <p:nvPr/>
          </p:nvCxnSpPr>
          <p:spPr>
            <a:xfrm>
              <a:off x="10095922" y="1651394"/>
              <a:ext cx="0" cy="12822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直線コネクタ 38">
              <a:extLst>
                <a:ext uri="{FF2B5EF4-FFF2-40B4-BE49-F238E27FC236}">
                  <a16:creationId xmlns:a16="http://schemas.microsoft.com/office/drawing/2014/main" id="{61DD0E0D-6EAA-4213-6568-F897D5D57778}"/>
                </a:ext>
              </a:extLst>
            </p:cNvPr>
            <p:cNvCxnSpPr>
              <a:cxnSpLocks/>
            </p:cNvCxnSpPr>
            <p:nvPr/>
          </p:nvCxnSpPr>
          <p:spPr>
            <a:xfrm>
              <a:off x="9758759" y="2121166"/>
              <a:ext cx="0" cy="128220"/>
            </a:xfrm>
            <a:prstGeom prst="line">
              <a:avLst/>
            </a:prstGeom>
            <a:ln w="12700">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40" name="直線コネクタ 39">
              <a:extLst>
                <a:ext uri="{FF2B5EF4-FFF2-40B4-BE49-F238E27FC236}">
                  <a16:creationId xmlns:a16="http://schemas.microsoft.com/office/drawing/2014/main" id="{7053D73D-75DF-4B7F-3C1F-41A19EDE0EEF}"/>
                </a:ext>
              </a:extLst>
            </p:cNvPr>
            <p:cNvCxnSpPr>
              <a:cxnSpLocks/>
            </p:cNvCxnSpPr>
            <p:nvPr/>
          </p:nvCxnSpPr>
          <p:spPr>
            <a:xfrm>
              <a:off x="9425986" y="2121166"/>
              <a:ext cx="0" cy="128220"/>
            </a:xfrm>
            <a:prstGeom prst="line">
              <a:avLst/>
            </a:prstGeom>
            <a:ln w="12700">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41" name="直線コネクタ 40">
              <a:extLst>
                <a:ext uri="{FF2B5EF4-FFF2-40B4-BE49-F238E27FC236}">
                  <a16:creationId xmlns:a16="http://schemas.microsoft.com/office/drawing/2014/main" id="{4991D53F-8DC2-4C27-9A95-C4C8ACCA7598}"/>
                </a:ext>
              </a:extLst>
            </p:cNvPr>
            <p:cNvCxnSpPr>
              <a:cxnSpLocks/>
            </p:cNvCxnSpPr>
            <p:nvPr/>
          </p:nvCxnSpPr>
          <p:spPr>
            <a:xfrm>
              <a:off x="10428695" y="2121166"/>
              <a:ext cx="0" cy="128220"/>
            </a:xfrm>
            <a:prstGeom prst="line">
              <a:avLst/>
            </a:prstGeom>
            <a:ln w="12700">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42" name="直線コネクタ 41">
              <a:extLst>
                <a:ext uri="{FF2B5EF4-FFF2-40B4-BE49-F238E27FC236}">
                  <a16:creationId xmlns:a16="http://schemas.microsoft.com/office/drawing/2014/main" id="{26A93B0A-8310-2327-EF0B-9E48BDF9282C}"/>
                </a:ext>
              </a:extLst>
            </p:cNvPr>
            <p:cNvCxnSpPr>
              <a:cxnSpLocks/>
            </p:cNvCxnSpPr>
            <p:nvPr/>
          </p:nvCxnSpPr>
          <p:spPr>
            <a:xfrm>
              <a:off x="10095922" y="2121166"/>
              <a:ext cx="0" cy="128220"/>
            </a:xfrm>
            <a:prstGeom prst="line">
              <a:avLst/>
            </a:prstGeom>
            <a:ln w="12700">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43" name="直線コネクタ 42">
              <a:extLst>
                <a:ext uri="{FF2B5EF4-FFF2-40B4-BE49-F238E27FC236}">
                  <a16:creationId xmlns:a16="http://schemas.microsoft.com/office/drawing/2014/main" id="{767AA837-5C8A-3EBD-D43C-DE4CEC8160B2}"/>
                </a:ext>
              </a:extLst>
            </p:cNvPr>
            <p:cNvCxnSpPr>
              <a:cxnSpLocks/>
            </p:cNvCxnSpPr>
            <p:nvPr/>
          </p:nvCxnSpPr>
          <p:spPr>
            <a:xfrm>
              <a:off x="9764346" y="1311369"/>
              <a:ext cx="0" cy="128220"/>
            </a:xfrm>
            <a:prstGeom prst="line">
              <a:avLst/>
            </a:prstGeom>
            <a:ln w="1270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44" name="直線コネクタ 43">
              <a:extLst>
                <a:ext uri="{FF2B5EF4-FFF2-40B4-BE49-F238E27FC236}">
                  <a16:creationId xmlns:a16="http://schemas.microsoft.com/office/drawing/2014/main" id="{C7556392-37A4-F97D-39CA-1B45C3D390B1}"/>
                </a:ext>
              </a:extLst>
            </p:cNvPr>
            <p:cNvCxnSpPr>
              <a:cxnSpLocks/>
            </p:cNvCxnSpPr>
            <p:nvPr/>
          </p:nvCxnSpPr>
          <p:spPr>
            <a:xfrm>
              <a:off x="9431573" y="1311369"/>
              <a:ext cx="0" cy="128220"/>
            </a:xfrm>
            <a:prstGeom prst="line">
              <a:avLst/>
            </a:prstGeom>
            <a:ln w="1270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45" name="直線コネクタ 44">
              <a:extLst>
                <a:ext uri="{FF2B5EF4-FFF2-40B4-BE49-F238E27FC236}">
                  <a16:creationId xmlns:a16="http://schemas.microsoft.com/office/drawing/2014/main" id="{BA7C9A4E-17BA-5405-D8EF-8164E658EF49}"/>
                </a:ext>
              </a:extLst>
            </p:cNvPr>
            <p:cNvCxnSpPr>
              <a:cxnSpLocks/>
            </p:cNvCxnSpPr>
            <p:nvPr/>
          </p:nvCxnSpPr>
          <p:spPr>
            <a:xfrm>
              <a:off x="10434282" y="1311369"/>
              <a:ext cx="0" cy="128220"/>
            </a:xfrm>
            <a:prstGeom prst="line">
              <a:avLst/>
            </a:prstGeom>
            <a:ln w="1270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46" name="直線コネクタ 45">
              <a:extLst>
                <a:ext uri="{FF2B5EF4-FFF2-40B4-BE49-F238E27FC236}">
                  <a16:creationId xmlns:a16="http://schemas.microsoft.com/office/drawing/2014/main" id="{82ED70F8-73DF-81FB-6079-43D5B44E6439}"/>
                </a:ext>
              </a:extLst>
            </p:cNvPr>
            <p:cNvCxnSpPr>
              <a:cxnSpLocks/>
            </p:cNvCxnSpPr>
            <p:nvPr/>
          </p:nvCxnSpPr>
          <p:spPr>
            <a:xfrm>
              <a:off x="10101509" y="1311369"/>
              <a:ext cx="0" cy="128220"/>
            </a:xfrm>
            <a:prstGeom prst="line">
              <a:avLst/>
            </a:prstGeom>
            <a:ln w="1270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47" name="正方形/長方形 46">
              <a:extLst>
                <a:ext uri="{FF2B5EF4-FFF2-40B4-BE49-F238E27FC236}">
                  <a16:creationId xmlns:a16="http://schemas.microsoft.com/office/drawing/2014/main" id="{A12BAFA6-9A21-3A83-E05B-6470B57BE308}"/>
                </a:ext>
              </a:extLst>
            </p:cNvPr>
            <p:cNvSpPr/>
            <p:nvPr/>
          </p:nvSpPr>
          <p:spPr>
            <a:xfrm>
              <a:off x="10762712" y="2258745"/>
              <a:ext cx="1208812" cy="204840"/>
            </a:xfrm>
            <a:prstGeom prst="rect">
              <a:avLst/>
            </a:prstGeom>
            <a:noFill/>
            <a:ln w="19050">
              <a:solidFill>
                <a:schemeClr val="tx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1200" dirty="0">
                  <a:solidFill>
                    <a:schemeClr val="tx1"/>
                  </a:solidFill>
                  <a:latin typeface="Yu Gothic Medium" panose="020B0400000000000000" pitchFamily="34" charset="-128"/>
                  <a:ea typeface="Yu Gothic Medium" panose="020B0400000000000000" pitchFamily="34" charset="-128"/>
                </a:rPr>
                <a:t>Matrix</a:t>
              </a:r>
              <a:endParaRPr lang="ja-JP" altLang="en-US" sz="1200">
                <a:solidFill>
                  <a:schemeClr val="tx1"/>
                </a:solidFill>
                <a:latin typeface="Yu Gothic Medium" panose="020B0400000000000000" pitchFamily="34" charset="-128"/>
                <a:ea typeface="Yu Gothic Medium" panose="020B0400000000000000" pitchFamily="34" charset="-128"/>
              </a:endParaRPr>
            </a:p>
          </p:txBody>
        </p:sp>
        <p:cxnSp>
          <p:nvCxnSpPr>
            <p:cNvPr id="48" name="直線コネクタ 47">
              <a:extLst>
                <a:ext uri="{FF2B5EF4-FFF2-40B4-BE49-F238E27FC236}">
                  <a16:creationId xmlns:a16="http://schemas.microsoft.com/office/drawing/2014/main" id="{D06DBDB0-EE52-557E-3292-A852B10297CC}"/>
                </a:ext>
              </a:extLst>
            </p:cNvPr>
            <p:cNvCxnSpPr>
              <a:cxnSpLocks/>
            </p:cNvCxnSpPr>
            <p:nvPr/>
          </p:nvCxnSpPr>
          <p:spPr>
            <a:xfrm>
              <a:off x="11196560" y="1651394"/>
              <a:ext cx="0" cy="12822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直線コネクタ 48">
              <a:extLst>
                <a:ext uri="{FF2B5EF4-FFF2-40B4-BE49-F238E27FC236}">
                  <a16:creationId xmlns:a16="http://schemas.microsoft.com/office/drawing/2014/main" id="{DDD59DFE-CBB4-71B4-3168-136BE7916368}"/>
                </a:ext>
              </a:extLst>
            </p:cNvPr>
            <p:cNvCxnSpPr>
              <a:cxnSpLocks/>
            </p:cNvCxnSpPr>
            <p:nvPr/>
          </p:nvCxnSpPr>
          <p:spPr>
            <a:xfrm>
              <a:off x="10863787" y="1651394"/>
              <a:ext cx="0" cy="12822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直線コネクタ 49">
              <a:extLst>
                <a:ext uri="{FF2B5EF4-FFF2-40B4-BE49-F238E27FC236}">
                  <a16:creationId xmlns:a16="http://schemas.microsoft.com/office/drawing/2014/main" id="{A302AC5E-49EB-54BE-ADE0-26B830F5AB91}"/>
                </a:ext>
              </a:extLst>
            </p:cNvPr>
            <p:cNvCxnSpPr>
              <a:cxnSpLocks/>
            </p:cNvCxnSpPr>
            <p:nvPr/>
          </p:nvCxnSpPr>
          <p:spPr>
            <a:xfrm>
              <a:off x="11866496" y="1651394"/>
              <a:ext cx="0" cy="12822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直線コネクタ 50">
              <a:extLst>
                <a:ext uri="{FF2B5EF4-FFF2-40B4-BE49-F238E27FC236}">
                  <a16:creationId xmlns:a16="http://schemas.microsoft.com/office/drawing/2014/main" id="{924A3088-F512-5E97-5654-3B380ED11B36}"/>
                </a:ext>
              </a:extLst>
            </p:cNvPr>
            <p:cNvCxnSpPr>
              <a:cxnSpLocks/>
            </p:cNvCxnSpPr>
            <p:nvPr/>
          </p:nvCxnSpPr>
          <p:spPr>
            <a:xfrm>
              <a:off x="11533722" y="1651394"/>
              <a:ext cx="0" cy="12822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直線コネクタ 51">
              <a:extLst>
                <a:ext uri="{FF2B5EF4-FFF2-40B4-BE49-F238E27FC236}">
                  <a16:creationId xmlns:a16="http://schemas.microsoft.com/office/drawing/2014/main" id="{1B2C6B53-01C7-3450-4016-26532CB064BE}"/>
                </a:ext>
              </a:extLst>
            </p:cNvPr>
            <p:cNvCxnSpPr>
              <a:cxnSpLocks/>
            </p:cNvCxnSpPr>
            <p:nvPr/>
          </p:nvCxnSpPr>
          <p:spPr>
            <a:xfrm>
              <a:off x="11196560" y="2121166"/>
              <a:ext cx="0" cy="128220"/>
            </a:xfrm>
            <a:prstGeom prst="line">
              <a:avLst/>
            </a:prstGeom>
            <a:ln w="12700">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53" name="直線コネクタ 52">
              <a:extLst>
                <a:ext uri="{FF2B5EF4-FFF2-40B4-BE49-F238E27FC236}">
                  <a16:creationId xmlns:a16="http://schemas.microsoft.com/office/drawing/2014/main" id="{5ED0EF44-2E8B-1223-6C39-AA8FA7184278}"/>
                </a:ext>
              </a:extLst>
            </p:cNvPr>
            <p:cNvCxnSpPr>
              <a:cxnSpLocks/>
            </p:cNvCxnSpPr>
            <p:nvPr/>
          </p:nvCxnSpPr>
          <p:spPr>
            <a:xfrm>
              <a:off x="10863787" y="2121166"/>
              <a:ext cx="0" cy="128220"/>
            </a:xfrm>
            <a:prstGeom prst="line">
              <a:avLst/>
            </a:prstGeom>
            <a:ln w="12700">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54" name="直線コネクタ 53">
              <a:extLst>
                <a:ext uri="{FF2B5EF4-FFF2-40B4-BE49-F238E27FC236}">
                  <a16:creationId xmlns:a16="http://schemas.microsoft.com/office/drawing/2014/main" id="{2AF16ACE-F846-249D-C619-5F0A6912D037}"/>
                </a:ext>
              </a:extLst>
            </p:cNvPr>
            <p:cNvCxnSpPr>
              <a:cxnSpLocks/>
            </p:cNvCxnSpPr>
            <p:nvPr/>
          </p:nvCxnSpPr>
          <p:spPr>
            <a:xfrm>
              <a:off x="11866496" y="2121166"/>
              <a:ext cx="0" cy="128220"/>
            </a:xfrm>
            <a:prstGeom prst="line">
              <a:avLst/>
            </a:prstGeom>
            <a:ln w="12700">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55" name="直線コネクタ 54">
              <a:extLst>
                <a:ext uri="{FF2B5EF4-FFF2-40B4-BE49-F238E27FC236}">
                  <a16:creationId xmlns:a16="http://schemas.microsoft.com/office/drawing/2014/main" id="{FEA624A7-99AB-D240-8754-77363598A224}"/>
                </a:ext>
              </a:extLst>
            </p:cNvPr>
            <p:cNvCxnSpPr>
              <a:cxnSpLocks/>
            </p:cNvCxnSpPr>
            <p:nvPr/>
          </p:nvCxnSpPr>
          <p:spPr>
            <a:xfrm>
              <a:off x="11533722" y="2121166"/>
              <a:ext cx="0" cy="128220"/>
            </a:xfrm>
            <a:prstGeom prst="line">
              <a:avLst/>
            </a:prstGeom>
            <a:ln w="12700">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56" name="直線コネクタ 55">
              <a:extLst>
                <a:ext uri="{FF2B5EF4-FFF2-40B4-BE49-F238E27FC236}">
                  <a16:creationId xmlns:a16="http://schemas.microsoft.com/office/drawing/2014/main" id="{A9E9B275-CEE8-3A85-3B02-A7FC3037E192}"/>
                </a:ext>
              </a:extLst>
            </p:cNvPr>
            <p:cNvCxnSpPr>
              <a:cxnSpLocks/>
            </p:cNvCxnSpPr>
            <p:nvPr/>
          </p:nvCxnSpPr>
          <p:spPr>
            <a:xfrm>
              <a:off x="11202147" y="1311369"/>
              <a:ext cx="0" cy="128220"/>
            </a:xfrm>
            <a:prstGeom prst="line">
              <a:avLst/>
            </a:prstGeom>
            <a:ln w="1270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57" name="直線コネクタ 56">
              <a:extLst>
                <a:ext uri="{FF2B5EF4-FFF2-40B4-BE49-F238E27FC236}">
                  <a16:creationId xmlns:a16="http://schemas.microsoft.com/office/drawing/2014/main" id="{1BB2B198-419F-8D46-02E7-C4016BDECA6A}"/>
                </a:ext>
              </a:extLst>
            </p:cNvPr>
            <p:cNvCxnSpPr>
              <a:cxnSpLocks/>
            </p:cNvCxnSpPr>
            <p:nvPr/>
          </p:nvCxnSpPr>
          <p:spPr>
            <a:xfrm>
              <a:off x="10869374" y="1311369"/>
              <a:ext cx="0" cy="128220"/>
            </a:xfrm>
            <a:prstGeom prst="line">
              <a:avLst/>
            </a:prstGeom>
            <a:ln w="1270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58" name="直線コネクタ 57">
              <a:extLst>
                <a:ext uri="{FF2B5EF4-FFF2-40B4-BE49-F238E27FC236}">
                  <a16:creationId xmlns:a16="http://schemas.microsoft.com/office/drawing/2014/main" id="{535112AC-AB97-745A-94BC-F2821D97934E}"/>
                </a:ext>
              </a:extLst>
            </p:cNvPr>
            <p:cNvCxnSpPr>
              <a:cxnSpLocks/>
            </p:cNvCxnSpPr>
            <p:nvPr/>
          </p:nvCxnSpPr>
          <p:spPr>
            <a:xfrm>
              <a:off x="11872083" y="1311369"/>
              <a:ext cx="0" cy="128220"/>
            </a:xfrm>
            <a:prstGeom prst="line">
              <a:avLst/>
            </a:prstGeom>
            <a:ln w="1270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59" name="直線コネクタ 58">
              <a:extLst>
                <a:ext uri="{FF2B5EF4-FFF2-40B4-BE49-F238E27FC236}">
                  <a16:creationId xmlns:a16="http://schemas.microsoft.com/office/drawing/2014/main" id="{3B148BBB-3220-A2A5-485F-C5B180F78521}"/>
                </a:ext>
              </a:extLst>
            </p:cNvPr>
            <p:cNvCxnSpPr>
              <a:cxnSpLocks/>
            </p:cNvCxnSpPr>
            <p:nvPr/>
          </p:nvCxnSpPr>
          <p:spPr>
            <a:xfrm>
              <a:off x="11539309" y="1311369"/>
              <a:ext cx="0" cy="128220"/>
            </a:xfrm>
            <a:prstGeom prst="line">
              <a:avLst/>
            </a:prstGeom>
            <a:ln w="1270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60" name="直線コネクタ 59">
              <a:extLst>
                <a:ext uri="{FF2B5EF4-FFF2-40B4-BE49-F238E27FC236}">
                  <a16:creationId xmlns:a16="http://schemas.microsoft.com/office/drawing/2014/main" id="{0356C7FC-6052-5518-356F-126E18152DDD}"/>
                </a:ext>
              </a:extLst>
            </p:cNvPr>
            <p:cNvCxnSpPr>
              <a:cxnSpLocks/>
            </p:cNvCxnSpPr>
            <p:nvPr/>
          </p:nvCxnSpPr>
          <p:spPr>
            <a:xfrm>
              <a:off x="6866607" y="2456869"/>
              <a:ext cx="0" cy="128220"/>
            </a:xfrm>
            <a:prstGeom prst="line">
              <a:avLst/>
            </a:prstGeom>
            <a:ln w="1270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61" name="直線コネクタ 60">
              <a:extLst>
                <a:ext uri="{FF2B5EF4-FFF2-40B4-BE49-F238E27FC236}">
                  <a16:creationId xmlns:a16="http://schemas.microsoft.com/office/drawing/2014/main" id="{34001735-ADE2-00A3-2D76-767E1996B607}"/>
                </a:ext>
              </a:extLst>
            </p:cNvPr>
            <p:cNvCxnSpPr>
              <a:cxnSpLocks/>
            </p:cNvCxnSpPr>
            <p:nvPr/>
          </p:nvCxnSpPr>
          <p:spPr>
            <a:xfrm>
              <a:off x="6533834" y="2456869"/>
              <a:ext cx="0" cy="128220"/>
            </a:xfrm>
            <a:prstGeom prst="line">
              <a:avLst/>
            </a:prstGeom>
            <a:ln w="1270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62" name="直線コネクタ 61">
              <a:extLst>
                <a:ext uri="{FF2B5EF4-FFF2-40B4-BE49-F238E27FC236}">
                  <a16:creationId xmlns:a16="http://schemas.microsoft.com/office/drawing/2014/main" id="{5B8E09AF-9B41-15B9-8A5F-ADFE4B10B7CD}"/>
                </a:ext>
              </a:extLst>
            </p:cNvPr>
            <p:cNvCxnSpPr>
              <a:cxnSpLocks/>
            </p:cNvCxnSpPr>
            <p:nvPr/>
          </p:nvCxnSpPr>
          <p:spPr>
            <a:xfrm>
              <a:off x="7536542" y="2456869"/>
              <a:ext cx="0" cy="128220"/>
            </a:xfrm>
            <a:prstGeom prst="line">
              <a:avLst/>
            </a:prstGeom>
            <a:ln w="1270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63" name="直線コネクタ 62">
              <a:extLst>
                <a:ext uri="{FF2B5EF4-FFF2-40B4-BE49-F238E27FC236}">
                  <a16:creationId xmlns:a16="http://schemas.microsoft.com/office/drawing/2014/main" id="{512AE00C-2EF1-6D61-98E5-74BD2249780B}"/>
                </a:ext>
              </a:extLst>
            </p:cNvPr>
            <p:cNvCxnSpPr>
              <a:cxnSpLocks/>
            </p:cNvCxnSpPr>
            <p:nvPr/>
          </p:nvCxnSpPr>
          <p:spPr>
            <a:xfrm>
              <a:off x="7203769" y="2456869"/>
              <a:ext cx="0" cy="128220"/>
            </a:xfrm>
            <a:prstGeom prst="line">
              <a:avLst/>
            </a:prstGeom>
            <a:ln w="1270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64" name="直線コネクタ 63">
              <a:extLst>
                <a:ext uri="{FF2B5EF4-FFF2-40B4-BE49-F238E27FC236}">
                  <a16:creationId xmlns:a16="http://schemas.microsoft.com/office/drawing/2014/main" id="{629029FF-1EC3-4682-5C71-5B59305CBFDA}"/>
                </a:ext>
              </a:extLst>
            </p:cNvPr>
            <p:cNvCxnSpPr>
              <a:cxnSpLocks/>
            </p:cNvCxnSpPr>
            <p:nvPr/>
          </p:nvCxnSpPr>
          <p:spPr>
            <a:xfrm>
              <a:off x="8304408" y="2456869"/>
              <a:ext cx="0" cy="128220"/>
            </a:xfrm>
            <a:prstGeom prst="line">
              <a:avLst/>
            </a:prstGeom>
            <a:ln w="1270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65" name="直線コネクタ 64">
              <a:extLst>
                <a:ext uri="{FF2B5EF4-FFF2-40B4-BE49-F238E27FC236}">
                  <a16:creationId xmlns:a16="http://schemas.microsoft.com/office/drawing/2014/main" id="{129D2567-6305-EC55-55D4-A448E715C33B}"/>
                </a:ext>
              </a:extLst>
            </p:cNvPr>
            <p:cNvCxnSpPr>
              <a:cxnSpLocks/>
            </p:cNvCxnSpPr>
            <p:nvPr/>
          </p:nvCxnSpPr>
          <p:spPr>
            <a:xfrm>
              <a:off x="7971634" y="2456869"/>
              <a:ext cx="0" cy="128220"/>
            </a:xfrm>
            <a:prstGeom prst="line">
              <a:avLst/>
            </a:prstGeom>
            <a:ln w="1270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66" name="直線コネクタ 65">
              <a:extLst>
                <a:ext uri="{FF2B5EF4-FFF2-40B4-BE49-F238E27FC236}">
                  <a16:creationId xmlns:a16="http://schemas.microsoft.com/office/drawing/2014/main" id="{C0331A5F-AD9D-D4C8-D724-E74A66FBEBAC}"/>
                </a:ext>
              </a:extLst>
            </p:cNvPr>
            <p:cNvCxnSpPr>
              <a:cxnSpLocks/>
            </p:cNvCxnSpPr>
            <p:nvPr/>
          </p:nvCxnSpPr>
          <p:spPr>
            <a:xfrm>
              <a:off x="8974343" y="2456869"/>
              <a:ext cx="0" cy="128220"/>
            </a:xfrm>
            <a:prstGeom prst="line">
              <a:avLst/>
            </a:prstGeom>
            <a:ln w="1270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67" name="直線コネクタ 66">
              <a:extLst>
                <a:ext uri="{FF2B5EF4-FFF2-40B4-BE49-F238E27FC236}">
                  <a16:creationId xmlns:a16="http://schemas.microsoft.com/office/drawing/2014/main" id="{324D5824-5AD4-16AF-48C1-0FD490F8168A}"/>
                </a:ext>
              </a:extLst>
            </p:cNvPr>
            <p:cNvCxnSpPr>
              <a:cxnSpLocks/>
            </p:cNvCxnSpPr>
            <p:nvPr/>
          </p:nvCxnSpPr>
          <p:spPr>
            <a:xfrm>
              <a:off x="8641570" y="2456869"/>
              <a:ext cx="0" cy="128220"/>
            </a:xfrm>
            <a:prstGeom prst="line">
              <a:avLst/>
            </a:prstGeom>
            <a:ln w="1270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68" name="直線コネクタ 67">
              <a:extLst>
                <a:ext uri="{FF2B5EF4-FFF2-40B4-BE49-F238E27FC236}">
                  <a16:creationId xmlns:a16="http://schemas.microsoft.com/office/drawing/2014/main" id="{A87DF6FF-9CCF-1AF6-33DE-E3E4C9A2C82D}"/>
                </a:ext>
              </a:extLst>
            </p:cNvPr>
            <p:cNvCxnSpPr>
              <a:cxnSpLocks/>
            </p:cNvCxnSpPr>
            <p:nvPr/>
          </p:nvCxnSpPr>
          <p:spPr>
            <a:xfrm>
              <a:off x="9758759" y="2456869"/>
              <a:ext cx="0" cy="128220"/>
            </a:xfrm>
            <a:prstGeom prst="line">
              <a:avLst/>
            </a:prstGeom>
            <a:ln w="1270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69" name="直線コネクタ 68">
              <a:extLst>
                <a:ext uri="{FF2B5EF4-FFF2-40B4-BE49-F238E27FC236}">
                  <a16:creationId xmlns:a16="http://schemas.microsoft.com/office/drawing/2014/main" id="{4D12C8C1-158D-7CD0-E9FE-41A3B59E5D84}"/>
                </a:ext>
              </a:extLst>
            </p:cNvPr>
            <p:cNvCxnSpPr>
              <a:cxnSpLocks/>
            </p:cNvCxnSpPr>
            <p:nvPr/>
          </p:nvCxnSpPr>
          <p:spPr>
            <a:xfrm>
              <a:off x="9425986" y="2456869"/>
              <a:ext cx="0" cy="128220"/>
            </a:xfrm>
            <a:prstGeom prst="line">
              <a:avLst/>
            </a:prstGeom>
            <a:ln w="1270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70" name="直線コネクタ 69">
              <a:extLst>
                <a:ext uri="{FF2B5EF4-FFF2-40B4-BE49-F238E27FC236}">
                  <a16:creationId xmlns:a16="http://schemas.microsoft.com/office/drawing/2014/main" id="{CB5B6D08-6600-AD4D-4324-74C216D11354}"/>
                </a:ext>
              </a:extLst>
            </p:cNvPr>
            <p:cNvCxnSpPr>
              <a:cxnSpLocks/>
            </p:cNvCxnSpPr>
            <p:nvPr/>
          </p:nvCxnSpPr>
          <p:spPr>
            <a:xfrm>
              <a:off x="10428695" y="2456869"/>
              <a:ext cx="0" cy="128220"/>
            </a:xfrm>
            <a:prstGeom prst="line">
              <a:avLst/>
            </a:prstGeom>
            <a:ln w="1270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71" name="直線コネクタ 70">
              <a:extLst>
                <a:ext uri="{FF2B5EF4-FFF2-40B4-BE49-F238E27FC236}">
                  <a16:creationId xmlns:a16="http://schemas.microsoft.com/office/drawing/2014/main" id="{2B9D7DBA-4600-2C32-E9D9-5F8FF2B81B7E}"/>
                </a:ext>
              </a:extLst>
            </p:cNvPr>
            <p:cNvCxnSpPr>
              <a:cxnSpLocks/>
            </p:cNvCxnSpPr>
            <p:nvPr/>
          </p:nvCxnSpPr>
          <p:spPr>
            <a:xfrm>
              <a:off x="10095922" y="2456869"/>
              <a:ext cx="0" cy="128220"/>
            </a:xfrm>
            <a:prstGeom prst="line">
              <a:avLst/>
            </a:prstGeom>
            <a:ln w="1270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72" name="直線コネクタ 71">
              <a:extLst>
                <a:ext uri="{FF2B5EF4-FFF2-40B4-BE49-F238E27FC236}">
                  <a16:creationId xmlns:a16="http://schemas.microsoft.com/office/drawing/2014/main" id="{B537B582-CD0E-4D33-4946-397FBD3C9C5C}"/>
                </a:ext>
              </a:extLst>
            </p:cNvPr>
            <p:cNvCxnSpPr>
              <a:cxnSpLocks/>
            </p:cNvCxnSpPr>
            <p:nvPr/>
          </p:nvCxnSpPr>
          <p:spPr>
            <a:xfrm>
              <a:off x="11196560" y="2456869"/>
              <a:ext cx="0" cy="128220"/>
            </a:xfrm>
            <a:prstGeom prst="line">
              <a:avLst/>
            </a:prstGeom>
            <a:ln w="1270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73" name="直線コネクタ 72">
              <a:extLst>
                <a:ext uri="{FF2B5EF4-FFF2-40B4-BE49-F238E27FC236}">
                  <a16:creationId xmlns:a16="http://schemas.microsoft.com/office/drawing/2014/main" id="{320CD5BF-9052-7857-D760-CA2259826698}"/>
                </a:ext>
              </a:extLst>
            </p:cNvPr>
            <p:cNvCxnSpPr>
              <a:cxnSpLocks/>
            </p:cNvCxnSpPr>
            <p:nvPr/>
          </p:nvCxnSpPr>
          <p:spPr>
            <a:xfrm>
              <a:off x="10863787" y="2456869"/>
              <a:ext cx="0" cy="128220"/>
            </a:xfrm>
            <a:prstGeom prst="line">
              <a:avLst/>
            </a:prstGeom>
            <a:ln w="1270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74" name="直線コネクタ 73">
              <a:extLst>
                <a:ext uri="{FF2B5EF4-FFF2-40B4-BE49-F238E27FC236}">
                  <a16:creationId xmlns:a16="http://schemas.microsoft.com/office/drawing/2014/main" id="{A42BAE85-AA69-ECF0-33CB-00792B133A3E}"/>
                </a:ext>
              </a:extLst>
            </p:cNvPr>
            <p:cNvCxnSpPr>
              <a:cxnSpLocks/>
            </p:cNvCxnSpPr>
            <p:nvPr/>
          </p:nvCxnSpPr>
          <p:spPr>
            <a:xfrm>
              <a:off x="11866496" y="2456869"/>
              <a:ext cx="0" cy="128220"/>
            </a:xfrm>
            <a:prstGeom prst="line">
              <a:avLst/>
            </a:prstGeom>
            <a:ln w="1270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75" name="直線コネクタ 74">
              <a:extLst>
                <a:ext uri="{FF2B5EF4-FFF2-40B4-BE49-F238E27FC236}">
                  <a16:creationId xmlns:a16="http://schemas.microsoft.com/office/drawing/2014/main" id="{BDF7AA51-1868-5803-5ACF-42F6206A0E3A}"/>
                </a:ext>
              </a:extLst>
            </p:cNvPr>
            <p:cNvCxnSpPr>
              <a:cxnSpLocks/>
            </p:cNvCxnSpPr>
            <p:nvPr/>
          </p:nvCxnSpPr>
          <p:spPr>
            <a:xfrm>
              <a:off x="11533722" y="2456869"/>
              <a:ext cx="0" cy="128220"/>
            </a:xfrm>
            <a:prstGeom prst="line">
              <a:avLst/>
            </a:prstGeom>
            <a:ln w="1270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76" name="直線コネクタ 75">
              <a:extLst>
                <a:ext uri="{FF2B5EF4-FFF2-40B4-BE49-F238E27FC236}">
                  <a16:creationId xmlns:a16="http://schemas.microsoft.com/office/drawing/2014/main" id="{7C9A2CCD-1C99-FD2B-B166-F5C15978180D}"/>
                </a:ext>
              </a:extLst>
            </p:cNvPr>
            <p:cNvCxnSpPr>
              <a:cxnSpLocks/>
            </p:cNvCxnSpPr>
            <p:nvPr/>
          </p:nvCxnSpPr>
          <p:spPr>
            <a:xfrm flipH="1" flipV="1">
              <a:off x="6532399" y="1784098"/>
              <a:ext cx="2890943" cy="34114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7" name="正方形/長方形 76">
              <a:extLst>
                <a:ext uri="{FF2B5EF4-FFF2-40B4-BE49-F238E27FC236}">
                  <a16:creationId xmlns:a16="http://schemas.microsoft.com/office/drawing/2014/main" id="{89A0BF68-419E-F4DA-6378-B11F9600FE73}"/>
                </a:ext>
              </a:extLst>
            </p:cNvPr>
            <p:cNvSpPr/>
            <p:nvPr/>
          </p:nvSpPr>
          <p:spPr>
            <a:xfrm>
              <a:off x="6432759" y="3417640"/>
              <a:ext cx="1208812" cy="204840"/>
            </a:xfrm>
            <a:prstGeom prst="rect">
              <a:avLst/>
            </a:prstGeom>
            <a:noFill/>
            <a:ln w="19050">
              <a:solidFill>
                <a:schemeClr val="tx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1200" dirty="0">
                  <a:solidFill>
                    <a:schemeClr val="tx1"/>
                  </a:solidFill>
                  <a:latin typeface="Yu Gothic Medium" panose="020B0400000000000000" pitchFamily="34" charset="-128"/>
                  <a:ea typeface="Yu Gothic Medium" panose="020B0400000000000000" pitchFamily="34" charset="-128"/>
                </a:rPr>
                <a:t>Matrix</a:t>
              </a:r>
              <a:endParaRPr lang="ja-JP" altLang="en-US" sz="1200" dirty="0">
                <a:solidFill>
                  <a:schemeClr val="tx1"/>
                </a:solidFill>
                <a:latin typeface="Yu Gothic Medium" panose="020B0400000000000000" pitchFamily="34" charset="-128"/>
                <a:ea typeface="Yu Gothic Medium" panose="020B0400000000000000" pitchFamily="34" charset="-128"/>
              </a:endParaRPr>
            </a:p>
          </p:txBody>
        </p:sp>
        <p:sp>
          <p:nvSpPr>
            <p:cNvPr id="78" name="正方形/長方形 77">
              <a:extLst>
                <a:ext uri="{FF2B5EF4-FFF2-40B4-BE49-F238E27FC236}">
                  <a16:creationId xmlns:a16="http://schemas.microsoft.com/office/drawing/2014/main" id="{41136D90-55D9-E43D-A06B-2945C45AD8E8}"/>
                </a:ext>
              </a:extLst>
            </p:cNvPr>
            <p:cNvSpPr/>
            <p:nvPr/>
          </p:nvSpPr>
          <p:spPr>
            <a:xfrm>
              <a:off x="7870560" y="3417640"/>
              <a:ext cx="1208812" cy="204840"/>
            </a:xfrm>
            <a:prstGeom prst="rect">
              <a:avLst/>
            </a:prstGeom>
            <a:noFill/>
            <a:ln w="19050">
              <a:solidFill>
                <a:schemeClr val="tx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1200" dirty="0">
                  <a:solidFill>
                    <a:schemeClr val="tx1"/>
                  </a:solidFill>
                  <a:latin typeface="Yu Gothic Medium" panose="020B0400000000000000" pitchFamily="34" charset="-128"/>
                  <a:ea typeface="Yu Gothic Medium" panose="020B0400000000000000" pitchFamily="34" charset="-128"/>
                </a:rPr>
                <a:t>Matrix</a:t>
              </a:r>
              <a:endParaRPr lang="ja-JP" altLang="en-US" sz="1200">
                <a:solidFill>
                  <a:schemeClr val="tx1"/>
                </a:solidFill>
                <a:latin typeface="Yu Gothic Medium" panose="020B0400000000000000" pitchFamily="34" charset="-128"/>
                <a:ea typeface="Yu Gothic Medium" panose="020B0400000000000000" pitchFamily="34" charset="-128"/>
              </a:endParaRPr>
            </a:p>
          </p:txBody>
        </p:sp>
        <p:sp>
          <p:nvSpPr>
            <p:cNvPr id="79" name="正方形/長方形 78">
              <a:extLst>
                <a:ext uri="{FF2B5EF4-FFF2-40B4-BE49-F238E27FC236}">
                  <a16:creationId xmlns:a16="http://schemas.microsoft.com/office/drawing/2014/main" id="{DDBE7D9E-0487-6036-C1A3-851449FE8864}"/>
                </a:ext>
              </a:extLst>
            </p:cNvPr>
            <p:cNvSpPr/>
            <p:nvPr/>
          </p:nvSpPr>
          <p:spPr>
            <a:xfrm>
              <a:off x="9324912" y="3417640"/>
              <a:ext cx="1208812" cy="204840"/>
            </a:xfrm>
            <a:prstGeom prst="rect">
              <a:avLst/>
            </a:prstGeom>
            <a:noFill/>
            <a:ln w="19050">
              <a:solidFill>
                <a:schemeClr val="tx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1200" dirty="0">
                  <a:solidFill>
                    <a:schemeClr val="tx1"/>
                  </a:solidFill>
                  <a:latin typeface="Yu Gothic Medium" panose="020B0400000000000000" pitchFamily="34" charset="-128"/>
                  <a:ea typeface="Yu Gothic Medium" panose="020B0400000000000000" pitchFamily="34" charset="-128"/>
                </a:rPr>
                <a:t>Matrix</a:t>
              </a:r>
              <a:endParaRPr lang="ja-JP" altLang="en-US" sz="1200">
                <a:solidFill>
                  <a:schemeClr val="tx1"/>
                </a:solidFill>
                <a:latin typeface="Yu Gothic Medium" panose="020B0400000000000000" pitchFamily="34" charset="-128"/>
                <a:ea typeface="Yu Gothic Medium" panose="020B0400000000000000" pitchFamily="34" charset="-128"/>
              </a:endParaRPr>
            </a:p>
          </p:txBody>
        </p:sp>
        <p:sp>
          <p:nvSpPr>
            <p:cNvPr id="80" name="正方形/長方形 79">
              <a:extLst>
                <a:ext uri="{FF2B5EF4-FFF2-40B4-BE49-F238E27FC236}">
                  <a16:creationId xmlns:a16="http://schemas.microsoft.com/office/drawing/2014/main" id="{793A5BC5-66B2-317A-C6DD-A7E174391033}"/>
                </a:ext>
              </a:extLst>
            </p:cNvPr>
            <p:cNvSpPr/>
            <p:nvPr/>
          </p:nvSpPr>
          <p:spPr>
            <a:xfrm>
              <a:off x="10762712" y="3417640"/>
              <a:ext cx="1208812" cy="204840"/>
            </a:xfrm>
            <a:prstGeom prst="rect">
              <a:avLst/>
            </a:prstGeom>
            <a:noFill/>
            <a:ln w="19050">
              <a:solidFill>
                <a:schemeClr val="tx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1200" dirty="0">
                  <a:solidFill>
                    <a:schemeClr val="tx1"/>
                  </a:solidFill>
                  <a:latin typeface="Yu Gothic Medium" panose="020B0400000000000000" pitchFamily="34" charset="-128"/>
                  <a:ea typeface="Yu Gothic Medium" panose="020B0400000000000000" pitchFamily="34" charset="-128"/>
                </a:rPr>
                <a:t>Matrix</a:t>
              </a:r>
              <a:endParaRPr lang="ja-JP" altLang="en-US" sz="1200">
                <a:solidFill>
                  <a:schemeClr val="tx1"/>
                </a:solidFill>
                <a:latin typeface="Yu Gothic Medium" panose="020B0400000000000000" pitchFamily="34" charset="-128"/>
                <a:ea typeface="Yu Gothic Medium" panose="020B0400000000000000" pitchFamily="34" charset="-128"/>
              </a:endParaRPr>
            </a:p>
          </p:txBody>
        </p:sp>
        <p:cxnSp>
          <p:nvCxnSpPr>
            <p:cNvPr id="81" name="直線コネクタ 80">
              <a:extLst>
                <a:ext uri="{FF2B5EF4-FFF2-40B4-BE49-F238E27FC236}">
                  <a16:creationId xmlns:a16="http://schemas.microsoft.com/office/drawing/2014/main" id="{54943A5C-F33D-BABC-F65B-1665902C4450}"/>
                </a:ext>
              </a:extLst>
            </p:cNvPr>
            <p:cNvCxnSpPr>
              <a:cxnSpLocks/>
            </p:cNvCxnSpPr>
            <p:nvPr/>
          </p:nvCxnSpPr>
          <p:spPr>
            <a:xfrm>
              <a:off x="6866607" y="3615764"/>
              <a:ext cx="0" cy="128220"/>
            </a:xfrm>
            <a:prstGeom prst="line">
              <a:avLst/>
            </a:prstGeom>
            <a:ln w="1270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82" name="直線コネクタ 81">
              <a:extLst>
                <a:ext uri="{FF2B5EF4-FFF2-40B4-BE49-F238E27FC236}">
                  <a16:creationId xmlns:a16="http://schemas.microsoft.com/office/drawing/2014/main" id="{30DA6FCC-33A1-43C8-0CF0-0337B4C83F5B}"/>
                </a:ext>
              </a:extLst>
            </p:cNvPr>
            <p:cNvCxnSpPr>
              <a:cxnSpLocks/>
            </p:cNvCxnSpPr>
            <p:nvPr/>
          </p:nvCxnSpPr>
          <p:spPr>
            <a:xfrm>
              <a:off x="6533834" y="3615764"/>
              <a:ext cx="0" cy="128220"/>
            </a:xfrm>
            <a:prstGeom prst="line">
              <a:avLst/>
            </a:prstGeom>
            <a:ln w="1270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83" name="直線コネクタ 82">
              <a:extLst>
                <a:ext uri="{FF2B5EF4-FFF2-40B4-BE49-F238E27FC236}">
                  <a16:creationId xmlns:a16="http://schemas.microsoft.com/office/drawing/2014/main" id="{B3C59AA7-FD15-08F9-561A-080A179A234D}"/>
                </a:ext>
              </a:extLst>
            </p:cNvPr>
            <p:cNvCxnSpPr>
              <a:cxnSpLocks/>
            </p:cNvCxnSpPr>
            <p:nvPr/>
          </p:nvCxnSpPr>
          <p:spPr>
            <a:xfrm>
              <a:off x="7536542" y="3615764"/>
              <a:ext cx="0" cy="128220"/>
            </a:xfrm>
            <a:prstGeom prst="line">
              <a:avLst/>
            </a:prstGeom>
            <a:ln w="1270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84" name="直線コネクタ 83">
              <a:extLst>
                <a:ext uri="{FF2B5EF4-FFF2-40B4-BE49-F238E27FC236}">
                  <a16:creationId xmlns:a16="http://schemas.microsoft.com/office/drawing/2014/main" id="{2933A7C4-BD90-4BE7-862D-E3E4BBE13E9B}"/>
                </a:ext>
              </a:extLst>
            </p:cNvPr>
            <p:cNvCxnSpPr>
              <a:cxnSpLocks/>
            </p:cNvCxnSpPr>
            <p:nvPr/>
          </p:nvCxnSpPr>
          <p:spPr>
            <a:xfrm>
              <a:off x="7203769" y="3615764"/>
              <a:ext cx="0" cy="128220"/>
            </a:xfrm>
            <a:prstGeom prst="line">
              <a:avLst/>
            </a:prstGeom>
            <a:ln w="1270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85" name="直線コネクタ 84">
              <a:extLst>
                <a:ext uri="{FF2B5EF4-FFF2-40B4-BE49-F238E27FC236}">
                  <a16:creationId xmlns:a16="http://schemas.microsoft.com/office/drawing/2014/main" id="{EBC7030C-F9F2-B4F9-8405-3D2BB773BDC0}"/>
                </a:ext>
              </a:extLst>
            </p:cNvPr>
            <p:cNvCxnSpPr>
              <a:cxnSpLocks/>
            </p:cNvCxnSpPr>
            <p:nvPr/>
          </p:nvCxnSpPr>
          <p:spPr>
            <a:xfrm>
              <a:off x="8304408" y="3615764"/>
              <a:ext cx="0" cy="128220"/>
            </a:xfrm>
            <a:prstGeom prst="line">
              <a:avLst/>
            </a:prstGeom>
            <a:ln w="1270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86" name="直線コネクタ 85">
              <a:extLst>
                <a:ext uri="{FF2B5EF4-FFF2-40B4-BE49-F238E27FC236}">
                  <a16:creationId xmlns:a16="http://schemas.microsoft.com/office/drawing/2014/main" id="{A2F987CE-A04F-B3CE-1687-51C67FEBD2BA}"/>
                </a:ext>
              </a:extLst>
            </p:cNvPr>
            <p:cNvCxnSpPr>
              <a:cxnSpLocks/>
            </p:cNvCxnSpPr>
            <p:nvPr/>
          </p:nvCxnSpPr>
          <p:spPr>
            <a:xfrm>
              <a:off x="7971634" y="3615764"/>
              <a:ext cx="0" cy="128220"/>
            </a:xfrm>
            <a:prstGeom prst="line">
              <a:avLst/>
            </a:prstGeom>
            <a:ln w="1270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87" name="直線コネクタ 86">
              <a:extLst>
                <a:ext uri="{FF2B5EF4-FFF2-40B4-BE49-F238E27FC236}">
                  <a16:creationId xmlns:a16="http://schemas.microsoft.com/office/drawing/2014/main" id="{5743AE1B-08ED-A988-0486-0042A48A538F}"/>
                </a:ext>
              </a:extLst>
            </p:cNvPr>
            <p:cNvCxnSpPr>
              <a:cxnSpLocks/>
            </p:cNvCxnSpPr>
            <p:nvPr/>
          </p:nvCxnSpPr>
          <p:spPr>
            <a:xfrm>
              <a:off x="8974343" y="3615764"/>
              <a:ext cx="0" cy="128220"/>
            </a:xfrm>
            <a:prstGeom prst="line">
              <a:avLst/>
            </a:prstGeom>
            <a:ln w="1270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88" name="直線コネクタ 87">
              <a:extLst>
                <a:ext uri="{FF2B5EF4-FFF2-40B4-BE49-F238E27FC236}">
                  <a16:creationId xmlns:a16="http://schemas.microsoft.com/office/drawing/2014/main" id="{4E2B9AA6-8FCA-CCDE-7775-490A5657186B}"/>
                </a:ext>
              </a:extLst>
            </p:cNvPr>
            <p:cNvCxnSpPr>
              <a:cxnSpLocks/>
            </p:cNvCxnSpPr>
            <p:nvPr/>
          </p:nvCxnSpPr>
          <p:spPr>
            <a:xfrm>
              <a:off x="8641570" y="3615764"/>
              <a:ext cx="0" cy="128220"/>
            </a:xfrm>
            <a:prstGeom prst="line">
              <a:avLst/>
            </a:prstGeom>
            <a:ln w="1270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89" name="直線コネクタ 88">
              <a:extLst>
                <a:ext uri="{FF2B5EF4-FFF2-40B4-BE49-F238E27FC236}">
                  <a16:creationId xmlns:a16="http://schemas.microsoft.com/office/drawing/2014/main" id="{D2B4CE86-DF24-BD21-BA32-B986BDAE3EAD}"/>
                </a:ext>
              </a:extLst>
            </p:cNvPr>
            <p:cNvCxnSpPr>
              <a:cxnSpLocks/>
            </p:cNvCxnSpPr>
            <p:nvPr/>
          </p:nvCxnSpPr>
          <p:spPr>
            <a:xfrm>
              <a:off x="9758759" y="3615764"/>
              <a:ext cx="0" cy="128220"/>
            </a:xfrm>
            <a:prstGeom prst="line">
              <a:avLst/>
            </a:prstGeom>
            <a:ln w="1270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90" name="直線コネクタ 89">
              <a:extLst>
                <a:ext uri="{FF2B5EF4-FFF2-40B4-BE49-F238E27FC236}">
                  <a16:creationId xmlns:a16="http://schemas.microsoft.com/office/drawing/2014/main" id="{C0377C20-A897-B889-DB0E-8A32E52B4249}"/>
                </a:ext>
              </a:extLst>
            </p:cNvPr>
            <p:cNvCxnSpPr>
              <a:cxnSpLocks/>
            </p:cNvCxnSpPr>
            <p:nvPr/>
          </p:nvCxnSpPr>
          <p:spPr>
            <a:xfrm>
              <a:off x="9425986" y="3615764"/>
              <a:ext cx="0" cy="128220"/>
            </a:xfrm>
            <a:prstGeom prst="line">
              <a:avLst/>
            </a:prstGeom>
            <a:ln w="1270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91" name="直線コネクタ 90">
              <a:extLst>
                <a:ext uri="{FF2B5EF4-FFF2-40B4-BE49-F238E27FC236}">
                  <a16:creationId xmlns:a16="http://schemas.microsoft.com/office/drawing/2014/main" id="{B4CB642B-C0F4-5DDA-D842-E300ECDB5FA7}"/>
                </a:ext>
              </a:extLst>
            </p:cNvPr>
            <p:cNvCxnSpPr>
              <a:cxnSpLocks/>
            </p:cNvCxnSpPr>
            <p:nvPr/>
          </p:nvCxnSpPr>
          <p:spPr>
            <a:xfrm>
              <a:off x="10428695" y="3615764"/>
              <a:ext cx="0" cy="128220"/>
            </a:xfrm>
            <a:prstGeom prst="line">
              <a:avLst/>
            </a:prstGeom>
            <a:ln w="1270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92" name="直線コネクタ 91">
              <a:extLst>
                <a:ext uri="{FF2B5EF4-FFF2-40B4-BE49-F238E27FC236}">
                  <a16:creationId xmlns:a16="http://schemas.microsoft.com/office/drawing/2014/main" id="{F1A1A0E8-F681-C21E-607A-7319B9E8B489}"/>
                </a:ext>
              </a:extLst>
            </p:cNvPr>
            <p:cNvCxnSpPr>
              <a:cxnSpLocks/>
            </p:cNvCxnSpPr>
            <p:nvPr/>
          </p:nvCxnSpPr>
          <p:spPr>
            <a:xfrm>
              <a:off x="10095922" y="3615764"/>
              <a:ext cx="0" cy="128220"/>
            </a:xfrm>
            <a:prstGeom prst="line">
              <a:avLst/>
            </a:prstGeom>
            <a:ln w="1270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93" name="直線コネクタ 92">
              <a:extLst>
                <a:ext uri="{FF2B5EF4-FFF2-40B4-BE49-F238E27FC236}">
                  <a16:creationId xmlns:a16="http://schemas.microsoft.com/office/drawing/2014/main" id="{B5870842-702A-EA18-0C2B-423B906E263C}"/>
                </a:ext>
              </a:extLst>
            </p:cNvPr>
            <p:cNvCxnSpPr>
              <a:cxnSpLocks/>
            </p:cNvCxnSpPr>
            <p:nvPr/>
          </p:nvCxnSpPr>
          <p:spPr>
            <a:xfrm>
              <a:off x="11196560" y="3615764"/>
              <a:ext cx="0" cy="128220"/>
            </a:xfrm>
            <a:prstGeom prst="line">
              <a:avLst/>
            </a:prstGeom>
            <a:ln w="1270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94" name="直線コネクタ 93">
              <a:extLst>
                <a:ext uri="{FF2B5EF4-FFF2-40B4-BE49-F238E27FC236}">
                  <a16:creationId xmlns:a16="http://schemas.microsoft.com/office/drawing/2014/main" id="{46DAB141-FFB8-D37F-BBAF-9F36D4BE52AE}"/>
                </a:ext>
              </a:extLst>
            </p:cNvPr>
            <p:cNvCxnSpPr>
              <a:cxnSpLocks/>
            </p:cNvCxnSpPr>
            <p:nvPr/>
          </p:nvCxnSpPr>
          <p:spPr>
            <a:xfrm>
              <a:off x="10863787" y="3615764"/>
              <a:ext cx="0" cy="128220"/>
            </a:xfrm>
            <a:prstGeom prst="line">
              <a:avLst/>
            </a:prstGeom>
            <a:ln w="1270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95" name="直線コネクタ 94">
              <a:extLst>
                <a:ext uri="{FF2B5EF4-FFF2-40B4-BE49-F238E27FC236}">
                  <a16:creationId xmlns:a16="http://schemas.microsoft.com/office/drawing/2014/main" id="{E5445F90-02CC-9E28-254E-42C5588A520E}"/>
                </a:ext>
              </a:extLst>
            </p:cNvPr>
            <p:cNvCxnSpPr>
              <a:cxnSpLocks/>
            </p:cNvCxnSpPr>
            <p:nvPr/>
          </p:nvCxnSpPr>
          <p:spPr>
            <a:xfrm>
              <a:off x="11866496" y="3615764"/>
              <a:ext cx="0" cy="128220"/>
            </a:xfrm>
            <a:prstGeom prst="line">
              <a:avLst/>
            </a:prstGeom>
            <a:ln w="1270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96" name="直線コネクタ 95">
              <a:extLst>
                <a:ext uri="{FF2B5EF4-FFF2-40B4-BE49-F238E27FC236}">
                  <a16:creationId xmlns:a16="http://schemas.microsoft.com/office/drawing/2014/main" id="{DA7E625E-26DE-9B7B-C6C5-66C6CF2AE902}"/>
                </a:ext>
              </a:extLst>
            </p:cNvPr>
            <p:cNvCxnSpPr>
              <a:cxnSpLocks/>
            </p:cNvCxnSpPr>
            <p:nvPr/>
          </p:nvCxnSpPr>
          <p:spPr>
            <a:xfrm>
              <a:off x="11533722" y="3615764"/>
              <a:ext cx="0" cy="128220"/>
            </a:xfrm>
            <a:prstGeom prst="line">
              <a:avLst/>
            </a:prstGeom>
            <a:ln w="1270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97" name="正方形/長方形 96">
              <a:extLst>
                <a:ext uri="{FF2B5EF4-FFF2-40B4-BE49-F238E27FC236}">
                  <a16:creationId xmlns:a16="http://schemas.microsoft.com/office/drawing/2014/main" id="{30DD9DB2-C786-3CAE-357A-342FE19E9686}"/>
                </a:ext>
              </a:extLst>
            </p:cNvPr>
            <p:cNvSpPr/>
            <p:nvPr/>
          </p:nvSpPr>
          <p:spPr>
            <a:xfrm>
              <a:off x="6432759" y="4558600"/>
              <a:ext cx="1208812" cy="204840"/>
            </a:xfrm>
            <a:prstGeom prst="rect">
              <a:avLst/>
            </a:prstGeom>
            <a:noFill/>
            <a:ln w="19050">
              <a:solidFill>
                <a:schemeClr val="tx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1200" dirty="0">
                  <a:solidFill>
                    <a:schemeClr val="tx1"/>
                  </a:solidFill>
                  <a:latin typeface="Yu Gothic Medium" panose="020B0400000000000000" pitchFamily="34" charset="-128"/>
                  <a:ea typeface="Yu Gothic Medium" panose="020B0400000000000000" pitchFamily="34" charset="-128"/>
                </a:rPr>
                <a:t>Matrix</a:t>
              </a:r>
              <a:endParaRPr lang="ja-JP" altLang="en-US" sz="1200" dirty="0">
                <a:solidFill>
                  <a:schemeClr val="tx1"/>
                </a:solidFill>
                <a:latin typeface="Yu Gothic Medium" panose="020B0400000000000000" pitchFamily="34" charset="-128"/>
                <a:ea typeface="Yu Gothic Medium" panose="020B0400000000000000" pitchFamily="34" charset="-128"/>
              </a:endParaRPr>
            </a:p>
          </p:txBody>
        </p:sp>
        <p:sp>
          <p:nvSpPr>
            <p:cNvPr id="98" name="正方形/長方形 97">
              <a:extLst>
                <a:ext uri="{FF2B5EF4-FFF2-40B4-BE49-F238E27FC236}">
                  <a16:creationId xmlns:a16="http://schemas.microsoft.com/office/drawing/2014/main" id="{3AA2F634-F77B-1E33-9B81-07800B567532}"/>
                </a:ext>
              </a:extLst>
            </p:cNvPr>
            <p:cNvSpPr/>
            <p:nvPr/>
          </p:nvSpPr>
          <p:spPr>
            <a:xfrm>
              <a:off x="7870560" y="4558600"/>
              <a:ext cx="1208812" cy="204840"/>
            </a:xfrm>
            <a:prstGeom prst="rect">
              <a:avLst/>
            </a:prstGeom>
            <a:noFill/>
            <a:ln w="19050">
              <a:solidFill>
                <a:schemeClr val="tx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1200" dirty="0">
                  <a:solidFill>
                    <a:schemeClr val="tx1"/>
                  </a:solidFill>
                  <a:latin typeface="Yu Gothic Medium" panose="020B0400000000000000" pitchFamily="34" charset="-128"/>
                  <a:ea typeface="Yu Gothic Medium" panose="020B0400000000000000" pitchFamily="34" charset="-128"/>
                </a:rPr>
                <a:t>Matrix</a:t>
              </a:r>
              <a:endParaRPr lang="ja-JP" altLang="en-US" sz="1200">
                <a:solidFill>
                  <a:schemeClr val="tx1"/>
                </a:solidFill>
                <a:latin typeface="Yu Gothic Medium" panose="020B0400000000000000" pitchFamily="34" charset="-128"/>
                <a:ea typeface="Yu Gothic Medium" panose="020B0400000000000000" pitchFamily="34" charset="-128"/>
              </a:endParaRPr>
            </a:p>
          </p:txBody>
        </p:sp>
        <p:sp>
          <p:nvSpPr>
            <p:cNvPr id="99" name="正方形/長方形 98">
              <a:extLst>
                <a:ext uri="{FF2B5EF4-FFF2-40B4-BE49-F238E27FC236}">
                  <a16:creationId xmlns:a16="http://schemas.microsoft.com/office/drawing/2014/main" id="{775C8573-8D7E-557F-40B2-3AAD7180152A}"/>
                </a:ext>
              </a:extLst>
            </p:cNvPr>
            <p:cNvSpPr/>
            <p:nvPr/>
          </p:nvSpPr>
          <p:spPr>
            <a:xfrm>
              <a:off x="9324912" y="4558600"/>
              <a:ext cx="1208812" cy="204840"/>
            </a:xfrm>
            <a:prstGeom prst="rect">
              <a:avLst/>
            </a:prstGeom>
            <a:noFill/>
            <a:ln w="19050">
              <a:solidFill>
                <a:schemeClr val="tx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1200" dirty="0">
                  <a:solidFill>
                    <a:schemeClr val="tx1"/>
                  </a:solidFill>
                  <a:latin typeface="Yu Gothic Medium" panose="020B0400000000000000" pitchFamily="34" charset="-128"/>
                  <a:ea typeface="Yu Gothic Medium" panose="020B0400000000000000" pitchFamily="34" charset="-128"/>
                </a:rPr>
                <a:t>Matrix</a:t>
              </a:r>
              <a:endParaRPr lang="ja-JP" altLang="en-US" sz="1200">
                <a:solidFill>
                  <a:schemeClr val="tx1"/>
                </a:solidFill>
                <a:latin typeface="Yu Gothic Medium" panose="020B0400000000000000" pitchFamily="34" charset="-128"/>
                <a:ea typeface="Yu Gothic Medium" panose="020B0400000000000000" pitchFamily="34" charset="-128"/>
              </a:endParaRPr>
            </a:p>
          </p:txBody>
        </p:sp>
        <p:sp>
          <p:nvSpPr>
            <p:cNvPr id="100" name="正方形/長方形 99">
              <a:extLst>
                <a:ext uri="{FF2B5EF4-FFF2-40B4-BE49-F238E27FC236}">
                  <a16:creationId xmlns:a16="http://schemas.microsoft.com/office/drawing/2014/main" id="{35D71E1C-4A93-947C-E0F4-5689BCC968A0}"/>
                </a:ext>
              </a:extLst>
            </p:cNvPr>
            <p:cNvSpPr/>
            <p:nvPr/>
          </p:nvSpPr>
          <p:spPr>
            <a:xfrm>
              <a:off x="10762712" y="4558600"/>
              <a:ext cx="1208812" cy="204840"/>
            </a:xfrm>
            <a:prstGeom prst="rect">
              <a:avLst/>
            </a:prstGeom>
            <a:noFill/>
            <a:ln w="19050">
              <a:solidFill>
                <a:schemeClr val="tx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1200" dirty="0">
                  <a:solidFill>
                    <a:schemeClr val="tx1"/>
                  </a:solidFill>
                  <a:latin typeface="Yu Gothic Medium" panose="020B0400000000000000" pitchFamily="34" charset="-128"/>
                  <a:ea typeface="Yu Gothic Medium" panose="020B0400000000000000" pitchFamily="34" charset="-128"/>
                </a:rPr>
                <a:t>Matrix</a:t>
              </a:r>
              <a:endParaRPr lang="ja-JP" altLang="en-US" sz="1200">
                <a:solidFill>
                  <a:schemeClr val="tx1"/>
                </a:solidFill>
                <a:latin typeface="Yu Gothic Medium" panose="020B0400000000000000" pitchFamily="34" charset="-128"/>
                <a:ea typeface="Yu Gothic Medium" panose="020B0400000000000000" pitchFamily="34" charset="-128"/>
              </a:endParaRPr>
            </a:p>
          </p:txBody>
        </p:sp>
        <p:cxnSp>
          <p:nvCxnSpPr>
            <p:cNvPr id="101" name="直線コネクタ 100">
              <a:extLst>
                <a:ext uri="{FF2B5EF4-FFF2-40B4-BE49-F238E27FC236}">
                  <a16:creationId xmlns:a16="http://schemas.microsoft.com/office/drawing/2014/main" id="{E473850C-E5FB-DCA7-10C8-94BF4AD03B8A}"/>
                </a:ext>
              </a:extLst>
            </p:cNvPr>
            <p:cNvCxnSpPr>
              <a:cxnSpLocks/>
            </p:cNvCxnSpPr>
            <p:nvPr/>
          </p:nvCxnSpPr>
          <p:spPr>
            <a:xfrm>
              <a:off x="6866607" y="4756724"/>
              <a:ext cx="0" cy="128220"/>
            </a:xfrm>
            <a:prstGeom prst="line">
              <a:avLst/>
            </a:prstGeom>
            <a:ln w="1270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102" name="直線コネクタ 101">
              <a:extLst>
                <a:ext uri="{FF2B5EF4-FFF2-40B4-BE49-F238E27FC236}">
                  <a16:creationId xmlns:a16="http://schemas.microsoft.com/office/drawing/2014/main" id="{D4065165-3D92-5BDE-B269-740CEC602DD9}"/>
                </a:ext>
              </a:extLst>
            </p:cNvPr>
            <p:cNvCxnSpPr>
              <a:cxnSpLocks/>
            </p:cNvCxnSpPr>
            <p:nvPr/>
          </p:nvCxnSpPr>
          <p:spPr>
            <a:xfrm>
              <a:off x="6533834" y="4756724"/>
              <a:ext cx="0" cy="128220"/>
            </a:xfrm>
            <a:prstGeom prst="line">
              <a:avLst/>
            </a:prstGeom>
            <a:ln w="1270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103" name="直線コネクタ 102">
              <a:extLst>
                <a:ext uri="{FF2B5EF4-FFF2-40B4-BE49-F238E27FC236}">
                  <a16:creationId xmlns:a16="http://schemas.microsoft.com/office/drawing/2014/main" id="{5AE9E792-A862-AF78-8D25-8E729BAE57CD}"/>
                </a:ext>
              </a:extLst>
            </p:cNvPr>
            <p:cNvCxnSpPr>
              <a:cxnSpLocks/>
            </p:cNvCxnSpPr>
            <p:nvPr/>
          </p:nvCxnSpPr>
          <p:spPr>
            <a:xfrm>
              <a:off x="7536542" y="4756724"/>
              <a:ext cx="0" cy="128220"/>
            </a:xfrm>
            <a:prstGeom prst="line">
              <a:avLst/>
            </a:prstGeom>
            <a:ln w="1270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104" name="直線コネクタ 103">
              <a:extLst>
                <a:ext uri="{FF2B5EF4-FFF2-40B4-BE49-F238E27FC236}">
                  <a16:creationId xmlns:a16="http://schemas.microsoft.com/office/drawing/2014/main" id="{4E949A46-E7D1-126F-5B15-6466D4A71DDE}"/>
                </a:ext>
              </a:extLst>
            </p:cNvPr>
            <p:cNvCxnSpPr>
              <a:cxnSpLocks/>
            </p:cNvCxnSpPr>
            <p:nvPr/>
          </p:nvCxnSpPr>
          <p:spPr>
            <a:xfrm>
              <a:off x="7203769" y="4756724"/>
              <a:ext cx="0" cy="128220"/>
            </a:xfrm>
            <a:prstGeom prst="line">
              <a:avLst/>
            </a:prstGeom>
            <a:ln w="1270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105" name="直線コネクタ 104">
              <a:extLst>
                <a:ext uri="{FF2B5EF4-FFF2-40B4-BE49-F238E27FC236}">
                  <a16:creationId xmlns:a16="http://schemas.microsoft.com/office/drawing/2014/main" id="{4CBE7015-A023-E592-A42C-0C650277C66B}"/>
                </a:ext>
              </a:extLst>
            </p:cNvPr>
            <p:cNvCxnSpPr>
              <a:cxnSpLocks/>
            </p:cNvCxnSpPr>
            <p:nvPr/>
          </p:nvCxnSpPr>
          <p:spPr>
            <a:xfrm>
              <a:off x="8304408" y="4756724"/>
              <a:ext cx="0" cy="128220"/>
            </a:xfrm>
            <a:prstGeom prst="line">
              <a:avLst/>
            </a:prstGeom>
            <a:ln w="1270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106" name="直線コネクタ 105">
              <a:extLst>
                <a:ext uri="{FF2B5EF4-FFF2-40B4-BE49-F238E27FC236}">
                  <a16:creationId xmlns:a16="http://schemas.microsoft.com/office/drawing/2014/main" id="{C678E748-227B-0395-C034-392B128CE349}"/>
                </a:ext>
              </a:extLst>
            </p:cNvPr>
            <p:cNvCxnSpPr>
              <a:cxnSpLocks/>
            </p:cNvCxnSpPr>
            <p:nvPr/>
          </p:nvCxnSpPr>
          <p:spPr>
            <a:xfrm>
              <a:off x="7971634" y="4756724"/>
              <a:ext cx="0" cy="128220"/>
            </a:xfrm>
            <a:prstGeom prst="line">
              <a:avLst/>
            </a:prstGeom>
            <a:ln w="1270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107" name="直線コネクタ 106">
              <a:extLst>
                <a:ext uri="{FF2B5EF4-FFF2-40B4-BE49-F238E27FC236}">
                  <a16:creationId xmlns:a16="http://schemas.microsoft.com/office/drawing/2014/main" id="{33E44633-45E2-3A57-0FA4-9343026873ED}"/>
                </a:ext>
              </a:extLst>
            </p:cNvPr>
            <p:cNvCxnSpPr>
              <a:cxnSpLocks/>
            </p:cNvCxnSpPr>
            <p:nvPr/>
          </p:nvCxnSpPr>
          <p:spPr>
            <a:xfrm>
              <a:off x="8974343" y="4756724"/>
              <a:ext cx="0" cy="128220"/>
            </a:xfrm>
            <a:prstGeom prst="line">
              <a:avLst/>
            </a:prstGeom>
            <a:ln w="1270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108" name="直線コネクタ 107">
              <a:extLst>
                <a:ext uri="{FF2B5EF4-FFF2-40B4-BE49-F238E27FC236}">
                  <a16:creationId xmlns:a16="http://schemas.microsoft.com/office/drawing/2014/main" id="{0E29EFB7-8373-7049-C49C-C4ED0DB9460D}"/>
                </a:ext>
              </a:extLst>
            </p:cNvPr>
            <p:cNvCxnSpPr>
              <a:cxnSpLocks/>
            </p:cNvCxnSpPr>
            <p:nvPr/>
          </p:nvCxnSpPr>
          <p:spPr>
            <a:xfrm>
              <a:off x="8641570" y="4756724"/>
              <a:ext cx="0" cy="128220"/>
            </a:xfrm>
            <a:prstGeom prst="line">
              <a:avLst/>
            </a:prstGeom>
            <a:ln w="1270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109" name="直線コネクタ 108">
              <a:extLst>
                <a:ext uri="{FF2B5EF4-FFF2-40B4-BE49-F238E27FC236}">
                  <a16:creationId xmlns:a16="http://schemas.microsoft.com/office/drawing/2014/main" id="{EA46B19F-7CA1-429A-6BB1-887BFCA6F509}"/>
                </a:ext>
              </a:extLst>
            </p:cNvPr>
            <p:cNvCxnSpPr>
              <a:cxnSpLocks/>
            </p:cNvCxnSpPr>
            <p:nvPr/>
          </p:nvCxnSpPr>
          <p:spPr>
            <a:xfrm>
              <a:off x="9758759" y="4756724"/>
              <a:ext cx="0" cy="128220"/>
            </a:xfrm>
            <a:prstGeom prst="line">
              <a:avLst/>
            </a:prstGeom>
            <a:ln w="1270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110" name="直線コネクタ 109">
              <a:extLst>
                <a:ext uri="{FF2B5EF4-FFF2-40B4-BE49-F238E27FC236}">
                  <a16:creationId xmlns:a16="http://schemas.microsoft.com/office/drawing/2014/main" id="{5003228C-14B0-74BB-BF0C-8CED2DC2B369}"/>
                </a:ext>
              </a:extLst>
            </p:cNvPr>
            <p:cNvCxnSpPr>
              <a:cxnSpLocks/>
            </p:cNvCxnSpPr>
            <p:nvPr/>
          </p:nvCxnSpPr>
          <p:spPr>
            <a:xfrm>
              <a:off x="9425986" y="4756724"/>
              <a:ext cx="0" cy="128220"/>
            </a:xfrm>
            <a:prstGeom prst="line">
              <a:avLst/>
            </a:prstGeom>
            <a:ln w="1270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111" name="直線コネクタ 110">
              <a:extLst>
                <a:ext uri="{FF2B5EF4-FFF2-40B4-BE49-F238E27FC236}">
                  <a16:creationId xmlns:a16="http://schemas.microsoft.com/office/drawing/2014/main" id="{6E0D4460-2BE3-452B-38BA-6FA24D4B3EB9}"/>
                </a:ext>
              </a:extLst>
            </p:cNvPr>
            <p:cNvCxnSpPr>
              <a:cxnSpLocks/>
            </p:cNvCxnSpPr>
            <p:nvPr/>
          </p:nvCxnSpPr>
          <p:spPr>
            <a:xfrm>
              <a:off x="10428695" y="4756724"/>
              <a:ext cx="0" cy="128220"/>
            </a:xfrm>
            <a:prstGeom prst="line">
              <a:avLst/>
            </a:prstGeom>
            <a:ln w="1270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112" name="直線コネクタ 111">
              <a:extLst>
                <a:ext uri="{FF2B5EF4-FFF2-40B4-BE49-F238E27FC236}">
                  <a16:creationId xmlns:a16="http://schemas.microsoft.com/office/drawing/2014/main" id="{588AC604-537A-3563-D3FE-B4E10FC181D2}"/>
                </a:ext>
              </a:extLst>
            </p:cNvPr>
            <p:cNvCxnSpPr>
              <a:cxnSpLocks/>
            </p:cNvCxnSpPr>
            <p:nvPr/>
          </p:nvCxnSpPr>
          <p:spPr>
            <a:xfrm>
              <a:off x="10095922" y="4756724"/>
              <a:ext cx="0" cy="128220"/>
            </a:xfrm>
            <a:prstGeom prst="line">
              <a:avLst/>
            </a:prstGeom>
            <a:ln w="1270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113" name="直線コネクタ 112">
              <a:extLst>
                <a:ext uri="{FF2B5EF4-FFF2-40B4-BE49-F238E27FC236}">
                  <a16:creationId xmlns:a16="http://schemas.microsoft.com/office/drawing/2014/main" id="{BA7CBBF8-4AE1-5C3E-06EC-A825834138F9}"/>
                </a:ext>
              </a:extLst>
            </p:cNvPr>
            <p:cNvCxnSpPr>
              <a:cxnSpLocks/>
            </p:cNvCxnSpPr>
            <p:nvPr/>
          </p:nvCxnSpPr>
          <p:spPr>
            <a:xfrm>
              <a:off x="11196560" y="4756724"/>
              <a:ext cx="0" cy="128220"/>
            </a:xfrm>
            <a:prstGeom prst="line">
              <a:avLst/>
            </a:prstGeom>
            <a:ln w="1270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114" name="直線コネクタ 113">
              <a:extLst>
                <a:ext uri="{FF2B5EF4-FFF2-40B4-BE49-F238E27FC236}">
                  <a16:creationId xmlns:a16="http://schemas.microsoft.com/office/drawing/2014/main" id="{4EF46132-5265-28B2-C4DF-D08A6B8C99CB}"/>
                </a:ext>
              </a:extLst>
            </p:cNvPr>
            <p:cNvCxnSpPr>
              <a:cxnSpLocks/>
            </p:cNvCxnSpPr>
            <p:nvPr/>
          </p:nvCxnSpPr>
          <p:spPr>
            <a:xfrm>
              <a:off x="10863787" y="4756724"/>
              <a:ext cx="0" cy="128220"/>
            </a:xfrm>
            <a:prstGeom prst="line">
              <a:avLst/>
            </a:prstGeom>
            <a:ln w="1270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115" name="直線コネクタ 114">
              <a:extLst>
                <a:ext uri="{FF2B5EF4-FFF2-40B4-BE49-F238E27FC236}">
                  <a16:creationId xmlns:a16="http://schemas.microsoft.com/office/drawing/2014/main" id="{A8A9742E-474A-FEDA-8C8A-5642277872C4}"/>
                </a:ext>
              </a:extLst>
            </p:cNvPr>
            <p:cNvCxnSpPr>
              <a:cxnSpLocks/>
            </p:cNvCxnSpPr>
            <p:nvPr/>
          </p:nvCxnSpPr>
          <p:spPr>
            <a:xfrm>
              <a:off x="11866496" y="4756724"/>
              <a:ext cx="0" cy="128220"/>
            </a:xfrm>
            <a:prstGeom prst="line">
              <a:avLst/>
            </a:prstGeom>
            <a:ln w="1270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116" name="直線コネクタ 115">
              <a:extLst>
                <a:ext uri="{FF2B5EF4-FFF2-40B4-BE49-F238E27FC236}">
                  <a16:creationId xmlns:a16="http://schemas.microsoft.com/office/drawing/2014/main" id="{C33A1C85-F718-0860-EC71-A46388B748EE}"/>
                </a:ext>
              </a:extLst>
            </p:cNvPr>
            <p:cNvCxnSpPr>
              <a:cxnSpLocks/>
            </p:cNvCxnSpPr>
            <p:nvPr/>
          </p:nvCxnSpPr>
          <p:spPr>
            <a:xfrm>
              <a:off x="11533722" y="4756724"/>
              <a:ext cx="0" cy="128220"/>
            </a:xfrm>
            <a:prstGeom prst="line">
              <a:avLst/>
            </a:prstGeom>
            <a:ln w="1270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17" name="正方形/長方形 116">
              <a:extLst>
                <a:ext uri="{FF2B5EF4-FFF2-40B4-BE49-F238E27FC236}">
                  <a16:creationId xmlns:a16="http://schemas.microsoft.com/office/drawing/2014/main" id="{6A35DBA4-F6BA-1DE4-B67C-B13EB0017B77}"/>
                </a:ext>
              </a:extLst>
            </p:cNvPr>
            <p:cNvSpPr/>
            <p:nvPr/>
          </p:nvSpPr>
          <p:spPr>
            <a:xfrm>
              <a:off x="6432759" y="5717495"/>
              <a:ext cx="1208812" cy="204840"/>
            </a:xfrm>
            <a:prstGeom prst="rect">
              <a:avLst/>
            </a:prstGeom>
            <a:noFill/>
            <a:ln w="19050">
              <a:solidFill>
                <a:schemeClr val="tx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1200" dirty="0">
                  <a:solidFill>
                    <a:schemeClr val="tx1"/>
                  </a:solidFill>
                  <a:latin typeface="Yu Gothic Medium" panose="020B0400000000000000" pitchFamily="34" charset="-128"/>
                  <a:ea typeface="Yu Gothic Medium" panose="020B0400000000000000" pitchFamily="34" charset="-128"/>
                </a:rPr>
                <a:t>Matrix</a:t>
              </a:r>
              <a:endParaRPr lang="ja-JP" altLang="en-US" sz="1200" dirty="0">
                <a:solidFill>
                  <a:schemeClr val="tx1"/>
                </a:solidFill>
                <a:latin typeface="Yu Gothic Medium" panose="020B0400000000000000" pitchFamily="34" charset="-128"/>
                <a:ea typeface="Yu Gothic Medium" panose="020B0400000000000000" pitchFamily="34" charset="-128"/>
              </a:endParaRPr>
            </a:p>
          </p:txBody>
        </p:sp>
        <p:cxnSp>
          <p:nvCxnSpPr>
            <p:cNvPr id="118" name="直線コネクタ 117">
              <a:extLst>
                <a:ext uri="{FF2B5EF4-FFF2-40B4-BE49-F238E27FC236}">
                  <a16:creationId xmlns:a16="http://schemas.microsoft.com/office/drawing/2014/main" id="{2B8DD3ED-5A72-5D74-2FEE-F167B37923A9}"/>
                </a:ext>
              </a:extLst>
            </p:cNvPr>
            <p:cNvCxnSpPr>
              <a:cxnSpLocks/>
            </p:cNvCxnSpPr>
            <p:nvPr/>
          </p:nvCxnSpPr>
          <p:spPr>
            <a:xfrm>
              <a:off x="6866607" y="5110144"/>
              <a:ext cx="0" cy="12822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9" name="直線コネクタ 118">
              <a:extLst>
                <a:ext uri="{FF2B5EF4-FFF2-40B4-BE49-F238E27FC236}">
                  <a16:creationId xmlns:a16="http://schemas.microsoft.com/office/drawing/2014/main" id="{B577F8CF-66B4-0724-EDEE-58244AC1353D}"/>
                </a:ext>
              </a:extLst>
            </p:cNvPr>
            <p:cNvCxnSpPr>
              <a:cxnSpLocks/>
            </p:cNvCxnSpPr>
            <p:nvPr/>
          </p:nvCxnSpPr>
          <p:spPr>
            <a:xfrm>
              <a:off x="6533834" y="5110144"/>
              <a:ext cx="0" cy="12822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20" name="直線コネクタ 119">
              <a:extLst>
                <a:ext uri="{FF2B5EF4-FFF2-40B4-BE49-F238E27FC236}">
                  <a16:creationId xmlns:a16="http://schemas.microsoft.com/office/drawing/2014/main" id="{142886CC-C87F-242C-D3F3-4843C39F4513}"/>
                </a:ext>
              </a:extLst>
            </p:cNvPr>
            <p:cNvCxnSpPr>
              <a:cxnSpLocks/>
            </p:cNvCxnSpPr>
            <p:nvPr/>
          </p:nvCxnSpPr>
          <p:spPr>
            <a:xfrm>
              <a:off x="7536542" y="5110144"/>
              <a:ext cx="0" cy="12822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21" name="直線コネクタ 120">
              <a:extLst>
                <a:ext uri="{FF2B5EF4-FFF2-40B4-BE49-F238E27FC236}">
                  <a16:creationId xmlns:a16="http://schemas.microsoft.com/office/drawing/2014/main" id="{6AF51896-31E4-45B4-9E8A-9557CBCCD43F}"/>
                </a:ext>
              </a:extLst>
            </p:cNvPr>
            <p:cNvCxnSpPr>
              <a:cxnSpLocks/>
            </p:cNvCxnSpPr>
            <p:nvPr/>
          </p:nvCxnSpPr>
          <p:spPr>
            <a:xfrm>
              <a:off x="7203769" y="5110144"/>
              <a:ext cx="0" cy="12822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22" name="直線コネクタ 121">
              <a:extLst>
                <a:ext uri="{FF2B5EF4-FFF2-40B4-BE49-F238E27FC236}">
                  <a16:creationId xmlns:a16="http://schemas.microsoft.com/office/drawing/2014/main" id="{9E7342D7-260A-E456-8ACA-A503657DE5B2}"/>
                </a:ext>
              </a:extLst>
            </p:cNvPr>
            <p:cNvCxnSpPr>
              <a:cxnSpLocks/>
            </p:cNvCxnSpPr>
            <p:nvPr/>
          </p:nvCxnSpPr>
          <p:spPr>
            <a:xfrm>
              <a:off x="6866607" y="5579916"/>
              <a:ext cx="0" cy="128220"/>
            </a:xfrm>
            <a:prstGeom prst="line">
              <a:avLst/>
            </a:prstGeom>
            <a:ln w="12700">
              <a:solidFill>
                <a:schemeClr val="accent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123" name="直線コネクタ 122">
              <a:extLst>
                <a:ext uri="{FF2B5EF4-FFF2-40B4-BE49-F238E27FC236}">
                  <a16:creationId xmlns:a16="http://schemas.microsoft.com/office/drawing/2014/main" id="{449BFB9B-81B0-5E54-3175-181BA6EE154E}"/>
                </a:ext>
              </a:extLst>
            </p:cNvPr>
            <p:cNvCxnSpPr>
              <a:cxnSpLocks/>
            </p:cNvCxnSpPr>
            <p:nvPr/>
          </p:nvCxnSpPr>
          <p:spPr>
            <a:xfrm>
              <a:off x="6533834" y="5579916"/>
              <a:ext cx="0" cy="128220"/>
            </a:xfrm>
            <a:prstGeom prst="line">
              <a:avLst/>
            </a:prstGeom>
            <a:ln w="12700">
              <a:solidFill>
                <a:schemeClr val="accent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124" name="直線コネクタ 123">
              <a:extLst>
                <a:ext uri="{FF2B5EF4-FFF2-40B4-BE49-F238E27FC236}">
                  <a16:creationId xmlns:a16="http://schemas.microsoft.com/office/drawing/2014/main" id="{3423899A-5559-06E5-F360-A0347F324A2F}"/>
                </a:ext>
              </a:extLst>
            </p:cNvPr>
            <p:cNvCxnSpPr>
              <a:cxnSpLocks/>
            </p:cNvCxnSpPr>
            <p:nvPr/>
          </p:nvCxnSpPr>
          <p:spPr>
            <a:xfrm>
              <a:off x="7536542" y="5579916"/>
              <a:ext cx="0" cy="128220"/>
            </a:xfrm>
            <a:prstGeom prst="line">
              <a:avLst/>
            </a:prstGeom>
            <a:ln w="12700">
              <a:solidFill>
                <a:schemeClr val="accent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125" name="直線コネクタ 124">
              <a:extLst>
                <a:ext uri="{FF2B5EF4-FFF2-40B4-BE49-F238E27FC236}">
                  <a16:creationId xmlns:a16="http://schemas.microsoft.com/office/drawing/2014/main" id="{45DA136E-C685-7965-B3CE-EF0F4F929FF2}"/>
                </a:ext>
              </a:extLst>
            </p:cNvPr>
            <p:cNvCxnSpPr>
              <a:cxnSpLocks/>
            </p:cNvCxnSpPr>
            <p:nvPr/>
          </p:nvCxnSpPr>
          <p:spPr>
            <a:xfrm>
              <a:off x="7203769" y="5579916"/>
              <a:ext cx="0" cy="128220"/>
            </a:xfrm>
            <a:prstGeom prst="line">
              <a:avLst/>
            </a:prstGeom>
            <a:ln w="12700">
              <a:solidFill>
                <a:schemeClr val="accent1"/>
              </a:solidFill>
              <a:tailEnd type="triangle" w="sm" len="sm"/>
            </a:ln>
          </p:spPr>
          <p:style>
            <a:lnRef idx="1">
              <a:schemeClr val="accent1"/>
            </a:lnRef>
            <a:fillRef idx="0">
              <a:schemeClr val="accent1"/>
            </a:fillRef>
            <a:effectRef idx="0">
              <a:schemeClr val="accent1"/>
            </a:effectRef>
            <a:fontRef idx="minor">
              <a:schemeClr val="tx1"/>
            </a:fontRef>
          </p:style>
        </p:cxnSp>
        <p:sp>
          <p:nvSpPr>
            <p:cNvPr id="126" name="正方形/長方形 125">
              <a:extLst>
                <a:ext uri="{FF2B5EF4-FFF2-40B4-BE49-F238E27FC236}">
                  <a16:creationId xmlns:a16="http://schemas.microsoft.com/office/drawing/2014/main" id="{697EDC65-99E3-05BE-FB9B-85A08D95CAC2}"/>
                </a:ext>
              </a:extLst>
            </p:cNvPr>
            <p:cNvSpPr/>
            <p:nvPr/>
          </p:nvSpPr>
          <p:spPr>
            <a:xfrm>
              <a:off x="7870560" y="5717495"/>
              <a:ext cx="1208812" cy="204840"/>
            </a:xfrm>
            <a:prstGeom prst="rect">
              <a:avLst/>
            </a:prstGeom>
            <a:noFill/>
            <a:ln w="19050">
              <a:solidFill>
                <a:schemeClr val="tx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1200" dirty="0">
                  <a:solidFill>
                    <a:schemeClr val="tx1"/>
                  </a:solidFill>
                  <a:latin typeface="Yu Gothic Medium" panose="020B0400000000000000" pitchFamily="34" charset="-128"/>
                  <a:ea typeface="Yu Gothic Medium" panose="020B0400000000000000" pitchFamily="34" charset="-128"/>
                </a:rPr>
                <a:t>Matrix</a:t>
              </a:r>
              <a:endParaRPr lang="ja-JP" altLang="en-US" sz="1200">
                <a:solidFill>
                  <a:schemeClr val="tx1"/>
                </a:solidFill>
                <a:latin typeface="Yu Gothic Medium" panose="020B0400000000000000" pitchFamily="34" charset="-128"/>
                <a:ea typeface="Yu Gothic Medium" panose="020B0400000000000000" pitchFamily="34" charset="-128"/>
              </a:endParaRPr>
            </a:p>
          </p:txBody>
        </p:sp>
        <p:cxnSp>
          <p:nvCxnSpPr>
            <p:cNvPr id="127" name="直線コネクタ 126">
              <a:extLst>
                <a:ext uri="{FF2B5EF4-FFF2-40B4-BE49-F238E27FC236}">
                  <a16:creationId xmlns:a16="http://schemas.microsoft.com/office/drawing/2014/main" id="{9655863D-65A3-5440-6F23-09B9CAD2D33D}"/>
                </a:ext>
              </a:extLst>
            </p:cNvPr>
            <p:cNvCxnSpPr>
              <a:cxnSpLocks/>
            </p:cNvCxnSpPr>
            <p:nvPr/>
          </p:nvCxnSpPr>
          <p:spPr>
            <a:xfrm>
              <a:off x="8304408" y="5110144"/>
              <a:ext cx="0" cy="12822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28" name="直線コネクタ 127">
              <a:extLst>
                <a:ext uri="{FF2B5EF4-FFF2-40B4-BE49-F238E27FC236}">
                  <a16:creationId xmlns:a16="http://schemas.microsoft.com/office/drawing/2014/main" id="{6AA00668-5D38-F0A7-2893-15DCD2AE64CD}"/>
                </a:ext>
              </a:extLst>
            </p:cNvPr>
            <p:cNvCxnSpPr>
              <a:cxnSpLocks/>
            </p:cNvCxnSpPr>
            <p:nvPr/>
          </p:nvCxnSpPr>
          <p:spPr>
            <a:xfrm>
              <a:off x="7971634" y="5110144"/>
              <a:ext cx="0" cy="12822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29" name="直線コネクタ 128">
              <a:extLst>
                <a:ext uri="{FF2B5EF4-FFF2-40B4-BE49-F238E27FC236}">
                  <a16:creationId xmlns:a16="http://schemas.microsoft.com/office/drawing/2014/main" id="{84ED818D-001B-0C19-B80B-23BB1DF53553}"/>
                </a:ext>
              </a:extLst>
            </p:cNvPr>
            <p:cNvCxnSpPr>
              <a:cxnSpLocks/>
            </p:cNvCxnSpPr>
            <p:nvPr/>
          </p:nvCxnSpPr>
          <p:spPr>
            <a:xfrm>
              <a:off x="8974343" y="5110144"/>
              <a:ext cx="0" cy="12822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0" name="直線コネクタ 129">
              <a:extLst>
                <a:ext uri="{FF2B5EF4-FFF2-40B4-BE49-F238E27FC236}">
                  <a16:creationId xmlns:a16="http://schemas.microsoft.com/office/drawing/2014/main" id="{008F5B80-C2B1-012F-CF1B-7C066BAC2950}"/>
                </a:ext>
              </a:extLst>
            </p:cNvPr>
            <p:cNvCxnSpPr>
              <a:cxnSpLocks/>
            </p:cNvCxnSpPr>
            <p:nvPr/>
          </p:nvCxnSpPr>
          <p:spPr>
            <a:xfrm>
              <a:off x="8641570" y="5110144"/>
              <a:ext cx="0" cy="12822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1" name="直線コネクタ 130">
              <a:extLst>
                <a:ext uri="{FF2B5EF4-FFF2-40B4-BE49-F238E27FC236}">
                  <a16:creationId xmlns:a16="http://schemas.microsoft.com/office/drawing/2014/main" id="{2E5A886D-68E5-554C-3034-9ADB8313F766}"/>
                </a:ext>
              </a:extLst>
            </p:cNvPr>
            <p:cNvCxnSpPr>
              <a:cxnSpLocks/>
            </p:cNvCxnSpPr>
            <p:nvPr/>
          </p:nvCxnSpPr>
          <p:spPr>
            <a:xfrm>
              <a:off x="8304408" y="5579916"/>
              <a:ext cx="0" cy="128220"/>
            </a:xfrm>
            <a:prstGeom prst="line">
              <a:avLst/>
            </a:prstGeom>
            <a:ln w="12700">
              <a:solidFill>
                <a:schemeClr val="accent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132" name="直線コネクタ 131">
              <a:extLst>
                <a:ext uri="{FF2B5EF4-FFF2-40B4-BE49-F238E27FC236}">
                  <a16:creationId xmlns:a16="http://schemas.microsoft.com/office/drawing/2014/main" id="{A40F6C20-B7E4-C2CF-75BD-274919F93480}"/>
                </a:ext>
              </a:extLst>
            </p:cNvPr>
            <p:cNvCxnSpPr>
              <a:cxnSpLocks/>
            </p:cNvCxnSpPr>
            <p:nvPr/>
          </p:nvCxnSpPr>
          <p:spPr>
            <a:xfrm>
              <a:off x="7971634" y="5579916"/>
              <a:ext cx="0" cy="128220"/>
            </a:xfrm>
            <a:prstGeom prst="line">
              <a:avLst/>
            </a:prstGeom>
            <a:ln w="12700">
              <a:solidFill>
                <a:schemeClr val="accent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133" name="直線コネクタ 132">
              <a:extLst>
                <a:ext uri="{FF2B5EF4-FFF2-40B4-BE49-F238E27FC236}">
                  <a16:creationId xmlns:a16="http://schemas.microsoft.com/office/drawing/2014/main" id="{806FF61F-639B-C049-0CC3-4988C465670E}"/>
                </a:ext>
              </a:extLst>
            </p:cNvPr>
            <p:cNvCxnSpPr>
              <a:cxnSpLocks/>
            </p:cNvCxnSpPr>
            <p:nvPr/>
          </p:nvCxnSpPr>
          <p:spPr>
            <a:xfrm>
              <a:off x="8974343" y="5579916"/>
              <a:ext cx="0" cy="128220"/>
            </a:xfrm>
            <a:prstGeom prst="line">
              <a:avLst/>
            </a:prstGeom>
            <a:ln w="12700">
              <a:solidFill>
                <a:schemeClr val="accent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134" name="直線コネクタ 133">
              <a:extLst>
                <a:ext uri="{FF2B5EF4-FFF2-40B4-BE49-F238E27FC236}">
                  <a16:creationId xmlns:a16="http://schemas.microsoft.com/office/drawing/2014/main" id="{13001F89-F050-A6ED-2675-135A6C97E241}"/>
                </a:ext>
              </a:extLst>
            </p:cNvPr>
            <p:cNvCxnSpPr>
              <a:cxnSpLocks/>
            </p:cNvCxnSpPr>
            <p:nvPr/>
          </p:nvCxnSpPr>
          <p:spPr>
            <a:xfrm>
              <a:off x="8641570" y="5579916"/>
              <a:ext cx="0" cy="128220"/>
            </a:xfrm>
            <a:prstGeom prst="line">
              <a:avLst/>
            </a:prstGeom>
            <a:ln w="12700">
              <a:solidFill>
                <a:schemeClr val="accent1"/>
              </a:solidFill>
              <a:tailEnd type="triangle" w="sm" len="sm"/>
            </a:ln>
          </p:spPr>
          <p:style>
            <a:lnRef idx="1">
              <a:schemeClr val="accent1"/>
            </a:lnRef>
            <a:fillRef idx="0">
              <a:schemeClr val="accent1"/>
            </a:fillRef>
            <a:effectRef idx="0">
              <a:schemeClr val="accent1"/>
            </a:effectRef>
            <a:fontRef idx="minor">
              <a:schemeClr val="tx1"/>
            </a:fontRef>
          </p:style>
        </p:cxnSp>
        <p:sp>
          <p:nvSpPr>
            <p:cNvPr id="135" name="正方形/長方形 134">
              <a:extLst>
                <a:ext uri="{FF2B5EF4-FFF2-40B4-BE49-F238E27FC236}">
                  <a16:creationId xmlns:a16="http://schemas.microsoft.com/office/drawing/2014/main" id="{7840BD06-964C-DB72-1A18-FA32553B6234}"/>
                </a:ext>
              </a:extLst>
            </p:cNvPr>
            <p:cNvSpPr/>
            <p:nvPr/>
          </p:nvSpPr>
          <p:spPr>
            <a:xfrm>
              <a:off x="9324912" y="5717495"/>
              <a:ext cx="1208812" cy="204840"/>
            </a:xfrm>
            <a:prstGeom prst="rect">
              <a:avLst/>
            </a:prstGeom>
            <a:noFill/>
            <a:ln w="19050">
              <a:solidFill>
                <a:schemeClr val="tx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1200" dirty="0">
                  <a:solidFill>
                    <a:schemeClr val="tx1"/>
                  </a:solidFill>
                  <a:latin typeface="Yu Gothic Medium" panose="020B0400000000000000" pitchFamily="34" charset="-128"/>
                  <a:ea typeface="Yu Gothic Medium" panose="020B0400000000000000" pitchFamily="34" charset="-128"/>
                </a:rPr>
                <a:t>Matrix</a:t>
              </a:r>
              <a:endParaRPr lang="ja-JP" altLang="en-US" sz="1200">
                <a:solidFill>
                  <a:schemeClr val="tx1"/>
                </a:solidFill>
                <a:latin typeface="Yu Gothic Medium" panose="020B0400000000000000" pitchFamily="34" charset="-128"/>
                <a:ea typeface="Yu Gothic Medium" panose="020B0400000000000000" pitchFamily="34" charset="-128"/>
              </a:endParaRPr>
            </a:p>
          </p:txBody>
        </p:sp>
        <p:cxnSp>
          <p:nvCxnSpPr>
            <p:cNvPr id="136" name="直線コネクタ 135">
              <a:extLst>
                <a:ext uri="{FF2B5EF4-FFF2-40B4-BE49-F238E27FC236}">
                  <a16:creationId xmlns:a16="http://schemas.microsoft.com/office/drawing/2014/main" id="{79FB11FA-FCA0-5061-C592-8CB124302C87}"/>
                </a:ext>
              </a:extLst>
            </p:cNvPr>
            <p:cNvCxnSpPr>
              <a:cxnSpLocks/>
            </p:cNvCxnSpPr>
            <p:nvPr/>
          </p:nvCxnSpPr>
          <p:spPr>
            <a:xfrm>
              <a:off x="9758759" y="5110144"/>
              <a:ext cx="0" cy="12822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7" name="直線コネクタ 136">
              <a:extLst>
                <a:ext uri="{FF2B5EF4-FFF2-40B4-BE49-F238E27FC236}">
                  <a16:creationId xmlns:a16="http://schemas.microsoft.com/office/drawing/2014/main" id="{3D6CEDBB-3BF4-987B-0203-55386A7C2FD2}"/>
                </a:ext>
              </a:extLst>
            </p:cNvPr>
            <p:cNvCxnSpPr>
              <a:cxnSpLocks/>
            </p:cNvCxnSpPr>
            <p:nvPr/>
          </p:nvCxnSpPr>
          <p:spPr>
            <a:xfrm>
              <a:off x="9425986" y="5110144"/>
              <a:ext cx="0" cy="12822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8" name="直線コネクタ 137">
              <a:extLst>
                <a:ext uri="{FF2B5EF4-FFF2-40B4-BE49-F238E27FC236}">
                  <a16:creationId xmlns:a16="http://schemas.microsoft.com/office/drawing/2014/main" id="{0E3CFBB5-5BC9-7CB5-8C5E-7CE9EA7AC01C}"/>
                </a:ext>
              </a:extLst>
            </p:cNvPr>
            <p:cNvCxnSpPr>
              <a:cxnSpLocks/>
            </p:cNvCxnSpPr>
            <p:nvPr/>
          </p:nvCxnSpPr>
          <p:spPr>
            <a:xfrm>
              <a:off x="10428695" y="5110144"/>
              <a:ext cx="0" cy="12822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9" name="直線コネクタ 138">
              <a:extLst>
                <a:ext uri="{FF2B5EF4-FFF2-40B4-BE49-F238E27FC236}">
                  <a16:creationId xmlns:a16="http://schemas.microsoft.com/office/drawing/2014/main" id="{4684C21D-363A-C190-B8D6-003D207C131F}"/>
                </a:ext>
              </a:extLst>
            </p:cNvPr>
            <p:cNvCxnSpPr>
              <a:cxnSpLocks/>
            </p:cNvCxnSpPr>
            <p:nvPr/>
          </p:nvCxnSpPr>
          <p:spPr>
            <a:xfrm>
              <a:off x="10095922" y="5110144"/>
              <a:ext cx="0" cy="12822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40" name="直線コネクタ 139">
              <a:extLst>
                <a:ext uri="{FF2B5EF4-FFF2-40B4-BE49-F238E27FC236}">
                  <a16:creationId xmlns:a16="http://schemas.microsoft.com/office/drawing/2014/main" id="{AB4C1F1E-DC97-B83D-F45E-B2CE454C83CF}"/>
                </a:ext>
              </a:extLst>
            </p:cNvPr>
            <p:cNvCxnSpPr>
              <a:cxnSpLocks/>
            </p:cNvCxnSpPr>
            <p:nvPr/>
          </p:nvCxnSpPr>
          <p:spPr>
            <a:xfrm>
              <a:off x="9758759" y="5579916"/>
              <a:ext cx="0" cy="128220"/>
            </a:xfrm>
            <a:prstGeom prst="line">
              <a:avLst/>
            </a:prstGeom>
            <a:ln w="12700">
              <a:solidFill>
                <a:schemeClr val="accent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141" name="直線コネクタ 140">
              <a:extLst>
                <a:ext uri="{FF2B5EF4-FFF2-40B4-BE49-F238E27FC236}">
                  <a16:creationId xmlns:a16="http://schemas.microsoft.com/office/drawing/2014/main" id="{D2BE39EB-FFE1-0024-9539-5F0A4824D0AB}"/>
                </a:ext>
              </a:extLst>
            </p:cNvPr>
            <p:cNvCxnSpPr>
              <a:cxnSpLocks/>
            </p:cNvCxnSpPr>
            <p:nvPr/>
          </p:nvCxnSpPr>
          <p:spPr>
            <a:xfrm>
              <a:off x="9425986" y="5579916"/>
              <a:ext cx="0" cy="128220"/>
            </a:xfrm>
            <a:prstGeom prst="line">
              <a:avLst/>
            </a:prstGeom>
            <a:ln w="12700">
              <a:solidFill>
                <a:schemeClr val="accent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142" name="直線コネクタ 141">
              <a:extLst>
                <a:ext uri="{FF2B5EF4-FFF2-40B4-BE49-F238E27FC236}">
                  <a16:creationId xmlns:a16="http://schemas.microsoft.com/office/drawing/2014/main" id="{40029D5C-2EE9-A7DC-CADF-51EAB729A8B0}"/>
                </a:ext>
              </a:extLst>
            </p:cNvPr>
            <p:cNvCxnSpPr>
              <a:cxnSpLocks/>
            </p:cNvCxnSpPr>
            <p:nvPr/>
          </p:nvCxnSpPr>
          <p:spPr>
            <a:xfrm>
              <a:off x="10428695" y="5579916"/>
              <a:ext cx="0" cy="128220"/>
            </a:xfrm>
            <a:prstGeom prst="line">
              <a:avLst/>
            </a:prstGeom>
            <a:ln w="12700">
              <a:solidFill>
                <a:schemeClr val="accent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143" name="直線コネクタ 142">
              <a:extLst>
                <a:ext uri="{FF2B5EF4-FFF2-40B4-BE49-F238E27FC236}">
                  <a16:creationId xmlns:a16="http://schemas.microsoft.com/office/drawing/2014/main" id="{6EA732AB-9618-DB78-8181-6507FC562ED6}"/>
                </a:ext>
              </a:extLst>
            </p:cNvPr>
            <p:cNvCxnSpPr>
              <a:cxnSpLocks/>
            </p:cNvCxnSpPr>
            <p:nvPr/>
          </p:nvCxnSpPr>
          <p:spPr>
            <a:xfrm>
              <a:off x="10095922" y="5579916"/>
              <a:ext cx="0" cy="128220"/>
            </a:xfrm>
            <a:prstGeom prst="line">
              <a:avLst/>
            </a:prstGeom>
            <a:ln w="12700">
              <a:solidFill>
                <a:schemeClr val="accent1"/>
              </a:solidFill>
              <a:tailEnd type="triangle" w="sm" len="sm"/>
            </a:ln>
          </p:spPr>
          <p:style>
            <a:lnRef idx="1">
              <a:schemeClr val="accent1"/>
            </a:lnRef>
            <a:fillRef idx="0">
              <a:schemeClr val="accent1"/>
            </a:fillRef>
            <a:effectRef idx="0">
              <a:schemeClr val="accent1"/>
            </a:effectRef>
            <a:fontRef idx="minor">
              <a:schemeClr val="tx1"/>
            </a:fontRef>
          </p:style>
        </p:cxnSp>
        <p:sp>
          <p:nvSpPr>
            <p:cNvPr id="144" name="正方形/長方形 143">
              <a:extLst>
                <a:ext uri="{FF2B5EF4-FFF2-40B4-BE49-F238E27FC236}">
                  <a16:creationId xmlns:a16="http://schemas.microsoft.com/office/drawing/2014/main" id="{D4348CC8-7CB6-940D-2999-99EA2EA66BA1}"/>
                </a:ext>
              </a:extLst>
            </p:cNvPr>
            <p:cNvSpPr/>
            <p:nvPr/>
          </p:nvSpPr>
          <p:spPr>
            <a:xfrm>
              <a:off x="10762712" y="5717495"/>
              <a:ext cx="1208812" cy="204840"/>
            </a:xfrm>
            <a:prstGeom prst="rect">
              <a:avLst/>
            </a:prstGeom>
            <a:noFill/>
            <a:ln w="19050">
              <a:solidFill>
                <a:schemeClr val="tx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1200" dirty="0">
                  <a:solidFill>
                    <a:schemeClr val="tx1"/>
                  </a:solidFill>
                  <a:latin typeface="Yu Gothic Medium" panose="020B0400000000000000" pitchFamily="34" charset="-128"/>
                  <a:ea typeface="Yu Gothic Medium" panose="020B0400000000000000" pitchFamily="34" charset="-128"/>
                </a:rPr>
                <a:t>Matrix</a:t>
              </a:r>
              <a:endParaRPr lang="ja-JP" altLang="en-US" sz="1200">
                <a:solidFill>
                  <a:schemeClr val="tx1"/>
                </a:solidFill>
                <a:latin typeface="Yu Gothic Medium" panose="020B0400000000000000" pitchFamily="34" charset="-128"/>
                <a:ea typeface="Yu Gothic Medium" panose="020B0400000000000000" pitchFamily="34" charset="-128"/>
              </a:endParaRPr>
            </a:p>
          </p:txBody>
        </p:sp>
        <p:cxnSp>
          <p:nvCxnSpPr>
            <p:cNvPr id="145" name="直線コネクタ 144">
              <a:extLst>
                <a:ext uri="{FF2B5EF4-FFF2-40B4-BE49-F238E27FC236}">
                  <a16:creationId xmlns:a16="http://schemas.microsoft.com/office/drawing/2014/main" id="{8FABF02B-235F-5418-A3A7-F0315E2D604F}"/>
                </a:ext>
              </a:extLst>
            </p:cNvPr>
            <p:cNvCxnSpPr>
              <a:cxnSpLocks/>
            </p:cNvCxnSpPr>
            <p:nvPr/>
          </p:nvCxnSpPr>
          <p:spPr>
            <a:xfrm>
              <a:off x="11196560" y="5110144"/>
              <a:ext cx="0" cy="12822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46" name="直線コネクタ 145">
              <a:extLst>
                <a:ext uri="{FF2B5EF4-FFF2-40B4-BE49-F238E27FC236}">
                  <a16:creationId xmlns:a16="http://schemas.microsoft.com/office/drawing/2014/main" id="{2C6C0F7C-297C-29BF-3F9E-08991D5325BF}"/>
                </a:ext>
              </a:extLst>
            </p:cNvPr>
            <p:cNvCxnSpPr>
              <a:cxnSpLocks/>
            </p:cNvCxnSpPr>
            <p:nvPr/>
          </p:nvCxnSpPr>
          <p:spPr>
            <a:xfrm>
              <a:off x="10863787" y="5110144"/>
              <a:ext cx="0" cy="12822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47" name="直線コネクタ 146">
              <a:extLst>
                <a:ext uri="{FF2B5EF4-FFF2-40B4-BE49-F238E27FC236}">
                  <a16:creationId xmlns:a16="http://schemas.microsoft.com/office/drawing/2014/main" id="{69BAEDAD-2C2D-A5B5-21D5-66C8B29CB506}"/>
                </a:ext>
              </a:extLst>
            </p:cNvPr>
            <p:cNvCxnSpPr>
              <a:cxnSpLocks/>
            </p:cNvCxnSpPr>
            <p:nvPr/>
          </p:nvCxnSpPr>
          <p:spPr>
            <a:xfrm>
              <a:off x="11866496" y="5110144"/>
              <a:ext cx="0" cy="12822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48" name="直線コネクタ 147">
              <a:extLst>
                <a:ext uri="{FF2B5EF4-FFF2-40B4-BE49-F238E27FC236}">
                  <a16:creationId xmlns:a16="http://schemas.microsoft.com/office/drawing/2014/main" id="{9680D8BB-FF27-A174-E530-DA11B1F13109}"/>
                </a:ext>
              </a:extLst>
            </p:cNvPr>
            <p:cNvCxnSpPr>
              <a:cxnSpLocks/>
            </p:cNvCxnSpPr>
            <p:nvPr/>
          </p:nvCxnSpPr>
          <p:spPr>
            <a:xfrm>
              <a:off x="11533722" y="5110144"/>
              <a:ext cx="0" cy="12822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49" name="直線コネクタ 148">
              <a:extLst>
                <a:ext uri="{FF2B5EF4-FFF2-40B4-BE49-F238E27FC236}">
                  <a16:creationId xmlns:a16="http://schemas.microsoft.com/office/drawing/2014/main" id="{F7D04300-412E-DA28-0D08-7581ED48E66F}"/>
                </a:ext>
              </a:extLst>
            </p:cNvPr>
            <p:cNvCxnSpPr>
              <a:cxnSpLocks/>
            </p:cNvCxnSpPr>
            <p:nvPr/>
          </p:nvCxnSpPr>
          <p:spPr>
            <a:xfrm>
              <a:off x="11196560" y="5579916"/>
              <a:ext cx="0" cy="128220"/>
            </a:xfrm>
            <a:prstGeom prst="line">
              <a:avLst/>
            </a:prstGeom>
            <a:ln w="12700">
              <a:solidFill>
                <a:schemeClr val="accent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150" name="直線コネクタ 149">
              <a:extLst>
                <a:ext uri="{FF2B5EF4-FFF2-40B4-BE49-F238E27FC236}">
                  <a16:creationId xmlns:a16="http://schemas.microsoft.com/office/drawing/2014/main" id="{65FC7EDA-37D9-B9E2-0F35-30DF5FBBDCA8}"/>
                </a:ext>
              </a:extLst>
            </p:cNvPr>
            <p:cNvCxnSpPr>
              <a:cxnSpLocks/>
            </p:cNvCxnSpPr>
            <p:nvPr/>
          </p:nvCxnSpPr>
          <p:spPr>
            <a:xfrm>
              <a:off x="10863787" y="5579916"/>
              <a:ext cx="0" cy="128220"/>
            </a:xfrm>
            <a:prstGeom prst="line">
              <a:avLst/>
            </a:prstGeom>
            <a:ln w="12700">
              <a:solidFill>
                <a:schemeClr val="accent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151" name="直線コネクタ 150">
              <a:extLst>
                <a:ext uri="{FF2B5EF4-FFF2-40B4-BE49-F238E27FC236}">
                  <a16:creationId xmlns:a16="http://schemas.microsoft.com/office/drawing/2014/main" id="{72E3ABE7-2EB1-CD85-2362-DFC0B918B775}"/>
                </a:ext>
              </a:extLst>
            </p:cNvPr>
            <p:cNvCxnSpPr>
              <a:cxnSpLocks/>
            </p:cNvCxnSpPr>
            <p:nvPr/>
          </p:nvCxnSpPr>
          <p:spPr>
            <a:xfrm>
              <a:off x="11866496" y="5579916"/>
              <a:ext cx="0" cy="128220"/>
            </a:xfrm>
            <a:prstGeom prst="line">
              <a:avLst/>
            </a:prstGeom>
            <a:ln w="12700">
              <a:solidFill>
                <a:schemeClr val="accent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152" name="直線コネクタ 151">
              <a:extLst>
                <a:ext uri="{FF2B5EF4-FFF2-40B4-BE49-F238E27FC236}">
                  <a16:creationId xmlns:a16="http://schemas.microsoft.com/office/drawing/2014/main" id="{5A528F9A-642A-1A05-0FFB-A23173DD1038}"/>
                </a:ext>
              </a:extLst>
            </p:cNvPr>
            <p:cNvCxnSpPr>
              <a:cxnSpLocks/>
            </p:cNvCxnSpPr>
            <p:nvPr/>
          </p:nvCxnSpPr>
          <p:spPr>
            <a:xfrm>
              <a:off x="11533722" y="5579916"/>
              <a:ext cx="0" cy="128220"/>
            </a:xfrm>
            <a:prstGeom prst="line">
              <a:avLst/>
            </a:prstGeom>
            <a:ln w="12700">
              <a:solidFill>
                <a:schemeClr val="accent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153" name="直線コネクタ 152">
              <a:extLst>
                <a:ext uri="{FF2B5EF4-FFF2-40B4-BE49-F238E27FC236}">
                  <a16:creationId xmlns:a16="http://schemas.microsoft.com/office/drawing/2014/main" id="{D6A4DB6E-F0B5-D50C-79D3-8D3CFB34AF66}"/>
                </a:ext>
              </a:extLst>
            </p:cNvPr>
            <p:cNvCxnSpPr>
              <a:cxnSpLocks/>
            </p:cNvCxnSpPr>
            <p:nvPr/>
          </p:nvCxnSpPr>
          <p:spPr>
            <a:xfrm>
              <a:off x="6866607" y="5915619"/>
              <a:ext cx="0" cy="128220"/>
            </a:xfrm>
            <a:prstGeom prst="line">
              <a:avLst/>
            </a:prstGeom>
            <a:ln w="1270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154" name="直線コネクタ 153">
              <a:extLst>
                <a:ext uri="{FF2B5EF4-FFF2-40B4-BE49-F238E27FC236}">
                  <a16:creationId xmlns:a16="http://schemas.microsoft.com/office/drawing/2014/main" id="{3BABE309-8377-D948-0EED-7690B811ABB7}"/>
                </a:ext>
              </a:extLst>
            </p:cNvPr>
            <p:cNvCxnSpPr>
              <a:cxnSpLocks/>
            </p:cNvCxnSpPr>
            <p:nvPr/>
          </p:nvCxnSpPr>
          <p:spPr>
            <a:xfrm>
              <a:off x="6533834" y="5915619"/>
              <a:ext cx="0" cy="128220"/>
            </a:xfrm>
            <a:prstGeom prst="line">
              <a:avLst/>
            </a:prstGeom>
            <a:ln w="1270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155" name="直線コネクタ 154">
              <a:extLst>
                <a:ext uri="{FF2B5EF4-FFF2-40B4-BE49-F238E27FC236}">
                  <a16:creationId xmlns:a16="http://schemas.microsoft.com/office/drawing/2014/main" id="{FE965555-D3F7-7FAB-CE1A-4532A2DC64E4}"/>
                </a:ext>
              </a:extLst>
            </p:cNvPr>
            <p:cNvCxnSpPr>
              <a:cxnSpLocks/>
            </p:cNvCxnSpPr>
            <p:nvPr/>
          </p:nvCxnSpPr>
          <p:spPr>
            <a:xfrm>
              <a:off x="7536542" y="5915619"/>
              <a:ext cx="0" cy="128220"/>
            </a:xfrm>
            <a:prstGeom prst="line">
              <a:avLst/>
            </a:prstGeom>
            <a:ln w="1270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156" name="直線コネクタ 155">
              <a:extLst>
                <a:ext uri="{FF2B5EF4-FFF2-40B4-BE49-F238E27FC236}">
                  <a16:creationId xmlns:a16="http://schemas.microsoft.com/office/drawing/2014/main" id="{183ACA48-851B-CE8C-74B0-5C43E5D5FA61}"/>
                </a:ext>
              </a:extLst>
            </p:cNvPr>
            <p:cNvCxnSpPr>
              <a:cxnSpLocks/>
            </p:cNvCxnSpPr>
            <p:nvPr/>
          </p:nvCxnSpPr>
          <p:spPr>
            <a:xfrm>
              <a:off x="7203769" y="5915619"/>
              <a:ext cx="0" cy="128220"/>
            </a:xfrm>
            <a:prstGeom prst="line">
              <a:avLst/>
            </a:prstGeom>
            <a:ln w="1270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157" name="直線コネクタ 156">
              <a:extLst>
                <a:ext uri="{FF2B5EF4-FFF2-40B4-BE49-F238E27FC236}">
                  <a16:creationId xmlns:a16="http://schemas.microsoft.com/office/drawing/2014/main" id="{458838B7-DDA6-3E07-50F5-8EC057F1EE9E}"/>
                </a:ext>
              </a:extLst>
            </p:cNvPr>
            <p:cNvCxnSpPr>
              <a:cxnSpLocks/>
            </p:cNvCxnSpPr>
            <p:nvPr/>
          </p:nvCxnSpPr>
          <p:spPr>
            <a:xfrm>
              <a:off x="8304408" y="5915619"/>
              <a:ext cx="0" cy="128220"/>
            </a:xfrm>
            <a:prstGeom prst="line">
              <a:avLst/>
            </a:prstGeom>
            <a:ln w="1270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158" name="直線コネクタ 157">
              <a:extLst>
                <a:ext uri="{FF2B5EF4-FFF2-40B4-BE49-F238E27FC236}">
                  <a16:creationId xmlns:a16="http://schemas.microsoft.com/office/drawing/2014/main" id="{784F6430-E376-D6FE-B4BD-38ABD5BA78BE}"/>
                </a:ext>
              </a:extLst>
            </p:cNvPr>
            <p:cNvCxnSpPr>
              <a:cxnSpLocks/>
            </p:cNvCxnSpPr>
            <p:nvPr/>
          </p:nvCxnSpPr>
          <p:spPr>
            <a:xfrm>
              <a:off x="7971634" y="5915619"/>
              <a:ext cx="0" cy="128220"/>
            </a:xfrm>
            <a:prstGeom prst="line">
              <a:avLst/>
            </a:prstGeom>
            <a:ln w="1270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159" name="直線コネクタ 158">
              <a:extLst>
                <a:ext uri="{FF2B5EF4-FFF2-40B4-BE49-F238E27FC236}">
                  <a16:creationId xmlns:a16="http://schemas.microsoft.com/office/drawing/2014/main" id="{DEB75B52-5521-F15C-EE12-6D91FFEC0B79}"/>
                </a:ext>
              </a:extLst>
            </p:cNvPr>
            <p:cNvCxnSpPr>
              <a:cxnSpLocks/>
            </p:cNvCxnSpPr>
            <p:nvPr/>
          </p:nvCxnSpPr>
          <p:spPr>
            <a:xfrm>
              <a:off x="8974343" y="5915619"/>
              <a:ext cx="0" cy="128220"/>
            </a:xfrm>
            <a:prstGeom prst="line">
              <a:avLst/>
            </a:prstGeom>
            <a:ln w="1270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160" name="直線コネクタ 159">
              <a:extLst>
                <a:ext uri="{FF2B5EF4-FFF2-40B4-BE49-F238E27FC236}">
                  <a16:creationId xmlns:a16="http://schemas.microsoft.com/office/drawing/2014/main" id="{C3B0D564-5140-E3A7-F7C6-A51189290F2F}"/>
                </a:ext>
              </a:extLst>
            </p:cNvPr>
            <p:cNvCxnSpPr>
              <a:cxnSpLocks/>
            </p:cNvCxnSpPr>
            <p:nvPr/>
          </p:nvCxnSpPr>
          <p:spPr>
            <a:xfrm>
              <a:off x="8641570" y="5915619"/>
              <a:ext cx="0" cy="128220"/>
            </a:xfrm>
            <a:prstGeom prst="line">
              <a:avLst/>
            </a:prstGeom>
            <a:ln w="1270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161" name="直線コネクタ 160">
              <a:extLst>
                <a:ext uri="{FF2B5EF4-FFF2-40B4-BE49-F238E27FC236}">
                  <a16:creationId xmlns:a16="http://schemas.microsoft.com/office/drawing/2014/main" id="{7A4E23A6-90CE-4588-A395-577BE6BDA45C}"/>
                </a:ext>
              </a:extLst>
            </p:cNvPr>
            <p:cNvCxnSpPr>
              <a:cxnSpLocks/>
            </p:cNvCxnSpPr>
            <p:nvPr/>
          </p:nvCxnSpPr>
          <p:spPr>
            <a:xfrm>
              <a:off x="9758759" y="5915619"/>
              <a:ext cx="0" cy="128220"/>
            </a:xfrm>
            <a:prstGeom prst="line">
              <a:avLst/>
            </a:prstGeom>
            <a:ln w="1270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162" name="直線コネクタ 161">
              <a:extLst>
                <a:ext uri="{FF2B5EF4-FFF2-40B4-BE49-F238E27FC236}">
                  <a16:creationId xmlns:a16="http://schemas.microsoft.com/office/drawing/2014/main" id="{B33A04DB-764C-A5E6-F9EC-C2D3FDB957F2}"/>
                </a:ext>
              </a:extLst>
            </p:cNvPr>
            <p:cNvCxnSpPr>
              <a:cxnSpLocks/>
            </p:cNvCxnSpPr>
            <p:nvPr/>
          </p:nvCxnSpPr>
          <p:spPr>
            <a:xfrm>
              <a:off x="9425986" y="5915619"/>
              <a:ext cx="0" cy="128220"/>
            </a:xfrm>
            <a:prstGeom prst="line">
              <a:avLst/>
            </a:prstGeom>
            <a:ln w="1270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163" name="直線コネクタ 162">
              <a:extLst>
                <a:ext uri="{FF2B5EF4-FFF2-40B4-BE49-F238E27FC236}">
                  <a16:creationId xmlns:a16="http://schemas.microsoft.com/office/drawing/2014/main" id="{DED4D138-551C-15D1-F0FB-576B27376FFD}"/>
                </a:ext>
              </a:extLst>
            </p:cNvPr>
            <p:cNvCxnSpPr>
              <a:cxnSpLocks/>
            </p:cNvCxnSpPr>
            <p:nvPr/>
          </p:nvCxnSpPr>
          <p:spPr>
            <a:xfrm>
              <a:off x="10428695" y="5915619"/>
              <a:ext cx="0" cy="128220"/>
            </a:xfrm>
            <a:prstGeom prst="line">
              <a:avLst/>
            </a:prstGeom>
            <a:ln w="1270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164" name="直線コネクタ 163">
              <a:extLst>
                <a:ext uri="{FF2B5EF4-FFF2-40B4-BE49-F238E27FC236}">
                  <a16:creationId xmlns:a16="http://schemas.microsoft.com/office/drawing/2014/main" id="{D1F86FEC-94CA-F1C2-9817-17D3565AB12E}"/>
                </a:ext>
              </a:extLst>
            </p:cNvPr>
            <p:cNvCxnSpPr>
              <a:cxnSpLocks/>
            </p:cNvCxnSpPr>
            <p:nvPr/>
          </p:nvCxnSpPr>
          <p:spPr>
            <a:xfrm>
              <a:off x="10095922" y="5915619"/>
              <a:ext cx="0" cy="128220"/>
            </a:xfrm>
            <a:prstGeom prst="line">
              <a:avLst/>
            </a:prstGeom>
            <a:ln w="1270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165" name="直線コネクタ 164">
              <a:extLst>
                <a:ext uri="{FF2B5EF4-FFF2-40B4-BE49-F238E27FC236}">
                  <a16:creationId xmlns:a16="http://schemas.microsoft.com/office/drawing/2014/main" id="{1AE00D59-0EAF-70C3-1345-8445F230A5D7}"/>
                </a:ext>
              </a:extLst>
            </p:cNvPr>
            <p:cNvCxnSpPr>
              <a:cxnSpLocks/>
            </p:cNvCxnSpPr>
            <p:nvPr/>
          </p:nvCxnSpPr>
          <p:spPr>
            <a:xfrm>
              <a:off x="11196560" y="5915619"/>
              <a:ext cx="0" cy="128220"/>
            </a:xfrm>
            <a:prstGeom prst="line">
              <a:avLst/>
            </a:prstGeom>
            <a:ln w="1270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166" name="直線コネクタ 165">
              <a:extLst>
                <a:ext uri="{FF2B5EF4-FFF2-40B4-BE49-F238E27FC236}">
                  <a16:creationId xmlns:a16="http://schemas.microsoft.com/office/drawing/2014/main" id="{D1EE3688-E47B-4274-00B9-D1E934486858}"/>
                </a:ext>
              </a:extLst>
            </p:cNvPr>
            <p:cNvCxnSpPr>
              <a:cxnSpLocks/>
            </p:cNvCxnSpPr>
            <p:nvPr/>
          </p:nvCxnSpPr>
          <p:spPr>
            <a:xfrm>
              <a:off x="10863787" y="5915619"/>
              <a:ext cx="0" cy="128220"/>
            </a:xfrm>
            <a:prstGeom prst="line">
              <a:avLst/>
            </a:prstGeom>
            <a:ln w="1270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167" name="直線コネクタ 166">
              <a:extLst>
                <a:ext uri="{FF2B5EF4-FFF2-40B4-BE49-F238E27FC236}">
                  <a16:creationId xmlns:a16="http://schemas.microsoft.com/office/drawing/2014/main" id="{77040790-6F3F-E55A-FEC7-F3D88819A1B0}"/>
                </a:ext>
              </a:extLst>
            </p:cNvPr>
            <p:cNvCxnSpPr>
              <a:cxnSpLocks/>
            </p:cNvCxnSpPr>
            <p:nvPr/>
          </p:nvCxnSpPr>
          <p:spPr>
            <a:xfrm>
              <a:off x="11866496" y="5915619"/>
              <a:ext cx="0" cy="128220"/>
            </a:xfrm>
            <a:prstGeom prst="line">
              <a:avLst/>
            </a:prstGeom>
            <a:ln w="1270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168" name="直線コネクタ 167">
              <a:extLst>
                <a:ext uri="{FF2B5EF4-FFF2-40B4-BE49-F238E27FC236}">
                  <a16:creationId xmlns:a16="http://schemas.microsoft.com/office/drawing/2014/main" id="{A6BC44C4-2B79-056F-2CB5-6C9C9ADF71BE}"/>
                </a:ext>
              </a:extLst>
            </p:cNvPr>
            <p:cNvCxnSpPr>
              <a:cxnSpLocks/>
            </p:cNvCxnSpPr>
            <p:nvPr/>
          </p:nvCxnSpPr>
          <p:spPr>
            <a:xfrm>
              <a:off x="11533722" y="5915619"/>
              <a:ext cx="0" cy="128220"/>
            </a:xfrm>
            <a:prstGeom prst="line">
              <a:avLst/>
            </a:prstGeom>
            <a:ln w="1270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169" name="直線コネクタ 168">
              <a:extLst>
                <a:ext uri="{FF2B5EF4-FFF2-40B4-BE49-F238E27FC236}">
                  <a16:creationId xmlns:a16="http://schemas.microsoft.com/office/drawing/2014/main" id="{67C4B136-7D82-929C-071A-956B9CC6A9E0}"/>
                </a:ext>
              </a:extLst>
            </p:cNvPr>
            <p:cNvCxnSpPr>
              <a:cxnSpLocks/>
            </p:cNvCxnSpPr>
            <p:nvPr/>
          </p:nvCxnSpPr>
          <p:spPr>
            <a:xfrm flipH="1" flipV="1">
              <a:off x="6863927" y="1783783"/>
              <a:ext cx="5002568" cy="34497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0" name="直線コネクタ 169">
              <a:extLst>
                <a:ext uri="{FF2B5EF4-FFF2-40B4-BE49-F238E27FC236}">
                  <a16:creationId xmlns:a16="http://schemas.microsoft.com/office/drawing/2014/main" id="{755B4560-45F4-7FC4-A2C1-E39119B4204E}"/>
                </a:ext>
              </a:extLst>
            </p:cNvPr>
            <p:cNvCxnSpPr>
              <a:cxnSpLocks/>
            </p:cNvCxnSpPr>
            <p:nvPr/>
          </p:nvCxnSpPr>
          <p:spPr>
            <a:xfrm flipH="1" flipV="1">
              <a:off x="7199380" y="1774424"/>
              <a:ext cx="1441820" cy="34666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1" name="直線コネクタ 170">
              <a:extLst>
                <a:ext uri="{FF2B5EF4-FFF2-40B4-BE49-F238E27FC236}">
                  <a16:creationId xmlns:a16="http://schemas.microsoft.com/office/drawing/2014/main" id="{1A4FF6D1-A712-72A4-62C0-00D007FC72BD}"/>
                </a:ext>
              </a:extLst>
            </p:cNvPr>
            <p:cNvCxnSpPr>
              <a:cxnSpLocks/>
            </p:cNvCxnSpPr>
            <p:nvPr/>
          </p:nvCxnSpPr>
          <p:spPr>
            <a:xfrm flipV="1">
              <a:off x="6869288" y="1780193"/>
              <a:ext cx="666884" cy="34331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2" name="直線コネクタ 171">
              <a:extLst>
                <a:ext uri="{FF2B5EF4-FFF2-40B4-BE49-F238E27FC236}">
                  <a16:creationId xmlns:a16="http://schemas.microsoft.com/office/drawing/2014/main" id="{D8D219A6-784B-542C-7AED-3D4B5488FE4B}"/>
                </a:ext>
              </a:extLst>
            </p:cNvPr>
            <p:cNvCxnSpPr>
              <a:cxnSpLocks/>
            </p:cNvCxnSpPr>
            <p:nvPr/>
          </p:nvCxnSpPr>
          <p:spPr>
            <a:xfrm flipH="1" flipV="1">
              <a:off x="7967462" y="1783540"/>
              <a:ext cx="2458143" cy="3464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3" name="直線コネクタ 172">
              <a:extLst>
                <a:ext uri="{FF2B5EF4-FFF2-40B4-BE49-F238E27FC236}">
                  <a16:creationId xmlns:a16="http://schemas.microsoft.com/office/drawing/2014/main" id="{355CA7F7-35ED-EA12-7C7B-C47B95EEDE1B}"/>
                </a:ext>
              </a:extLst>
            </p:cNvPr>
            <p:cNvCxnSpPr>
              <a:cxnSpLocks/>
            </p:cNvCxnSpPr>
            <p:nvPr/>
          </p:nvCxnSpPr>
          <p:spPr>
            <a:xfrm flipH="1" flipV="1">
              <a:off x="8302742" y="1779213"/>
              <a:ext cx="2560674" cy="34362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4" name="直線コネクタ 173">
              <a:extLst>
                <a:ext uri="{FF2B5EF4-FFF2-40B4-BE49-F238E27FC236}">
                  <a16:creationId xmlns:a16="http://schemas.microsoft.com/office/drawing/2014/main" id="{67C23446-E0C0-B00D-1E68-BA93AC13F213}"/>
                </a:ext>
              </a:extLst>
            </p:cNvPr>
            <p:cNvCxnSpPr>
              <a:cxnSpLocks/>
            </p:cNvCxnSpPr>
            <p:nvPr/>
          </p:nvCxnSpPr>
          <p:spPr>
            <a:xfrm flipV="1">
              <a:off x="8299864" y="1782906"/>
              <a:ext cx="338405" cy="34200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5" name="直線コネクタ 174">
              <a:extLst>
                <a:ext uri="{FF2B5EF4-FFF2-40B4-BE49-F238E27FC236}">
                  <a16:creationId xmlns:a16="http://schemas.microsoft.com/office/drawing/2014/main" id="{D500059F-DFA6-A3DE-04EE-029394CD58E7}"/>
                </a:ext>
              </a:extLst>
            </p:cNvPr>
            <p:cNvCxnSpPr>
              <a:cxnSpLocks/>
            </p:cNvCxnSpPr>
            <p:nvPr/>
          </p:nvCxnSpPr>
          <p:spPr>
            <a:xfrm flipV="1">
              <a:off x="7206860" y="1776771"/>
              <a:ext cx="1770185" cy="35246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6" name="直線コネクタ 175">
              <a:extLst>
                <a:ext uri="{FF2B5EF4-FFF2-40B4-BE49-F238E27FC236}">
                  <a16:creationId xmlns:a16="http://schemas.microsoft.com/office/drawing/2014/main" id="{01FB0427-D0B3-EAF7-E851-03F55EB7211F}"/>
                </a:ext>
              </a:extLst>
            </p:cNvPr>
            <p:cNvCxnSpPr>
              <a:cxnSpLocks/>
            </p:cNvCxnSpPr>
            <p:nvPr/>
          </p:nvCxnSpPr>
          <p:spPr>
            <a:xfrm flipH="1" flipV="1">
              <a:off x="9424601" y="1782596"/>
              <a:ext cx="673424" cy="3402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7" name="直線コネクタ 176">
              <a:extLst>
                <a:ext uri="{FF2B5EF4-FFF2-40B4-BE49-F238E27FC236}">
                  <a16:creationId xmlns:a16="http://schemas.microsoft.com/office/drawing/2014/main" id="{7D0049B4-0693-93AC-B4D5-C57D1CA5BCB1}"/>
                </a:ext>
              </a:extLst>
            </p:cNvPr>
            <p:cNvCxnSpPr>
              <a:cxnSpLocks/>
            </p:cNvCxnSpPr>
            <p:nvPr/>
          </p:nvCxnSpPr>
          <p:spPr>
            <a:xfrm flipH="1" flipV="1">
              <a:off x="9753647" y="1777633"/>
              <a:ext cx="1439023" cy="35160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8" name="直線コネクタ 177">
              <a:extLst>
                <a:ext uri="{FF2B5EF4-FFF2-40B4-BE49-F238E27FC236}">
                  <a16:creationId xmlns:a16="http://schemas.microsoft.com/office/drawing/2014/main" id="{D34FE935-A018-6214-208D-7D856257DB31}"/>
                </a:ext>
              </a:extLst>
            </p:cNvPr>
            <p:cNvCxnSpPr>
              <a:cxnSpLocks/>
            </p:cNvCxnSpPr>
            <p:nvPr/>
          </p:nvCxnSpPr>
          <p:spPr>
            <a:xfrm flipV="1">
              <a:off x="7967004" y="1778930"/>
              <a:ext cx="2122112" cy="3439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9" name="直線コネクタ 178">
              <a:extLst>
                <a:ext uri="{FF2B5EF4-FFF2-40B4-BE49-F238E27FC236}">
                  <a16:creationId xmlns:a16="http://schemas.microsoft.com/office/drawing/2014/main" id="{5B1331B9-5790-EE65-F189-3EFAE1E1557A}"/>
                </a:ext>
              </a:extLst>
            </p:cNvPr>
            <p:cNvCxnSpPr>
              <a:cxnSpLocks/>
            </p:cNvCxnSpPr>
            <p:nvPr/>
          </p:nvCxnSpPr>
          <p:spPr>
            <a:xfrm flipV="1">
              <a:off x="7540433" y="1784915"/>
              <a:ext cx="2886004" cy="33792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0" name="直線コネクタ 179">
              <a:extLst>
                <a:ext uri="{FF2B5EF4-FFF2-40B4-BE49-F238E27FC236}">
                  <a16:creationId xmlns:a16="http://schemas.microsoft.com/office/drawing/2014/main" id="{16F7D997-B01E-1D68-5FB1-F41E11DAFD2C}"/>
                </a:ext>
              </a:extLst>
            </p:cNvPr>
            <p:cNvCxnSpPr>
              <a:cxnSpLocks/>
            </p:cNvCxnSpPr>
            <p:nvPr/>
          </p:nvCxnSpPr>
          <p:spPr>
            <a:xfrm flipV="1">
              <a:off x="9751545" y="1779523"/>
              <a:ext cx="1114948" cy="34331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1" name="直線コネクタ 180">
              <a:extLst>
                <a:ext uri="{FF2B5EF4-FFF2-40B4-BE49-F238E27FC236}">
                  <a16:creationId xmlns:a16="http://schemas.microsoft.com/office/drawing/2014/main" id="{95F4D381-4C55-9584-A259-7145E560C2D7}"/>
                </a:ext>
              </a:extLst>
            </p:cNvPr>
            <p:cNvCxnSpPr>
              <a:cxnSpLocks/>
            </p:cNvCxnSpPr>
            <p:nvPr/>
          </p:nvCxnSpPr>
          <p:spPr>
            <a:xfrm flipH="1" flipV="1">
              <a:off x="11197019" y="1781344"/>
              <a:ext cx="336331" cy="35442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2" name="直線コネクタ 181">
              <a:extLst>
                <a:ext uri="{FF2B5EF4-FFF2-40B4-BE49-F238E27FC236}">
                  <a16:creationId xmlns:a16="http://schemas.microsoft.com/office/drawing/2014/main" id="{28EF8C61-0043-1B8F-9C19-B3A908255974}"/>
                </a:ext>
              </a:extLst>
            </p:cNvPr>
            <p:cNvCxnSpPr>
              <a:cxnSpLocks/>
            </p:cNvCxnSpPr>
            <p:nvPr/>
          </p:nvCxnSpPr>
          <p:spPr>
            <a:xfrm flipV="1">
              <a:off x="8970310" y="1781253"/>
              <a:ext cx="2561956" cy="34158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3" name="直線コネクタ 182">
              <a:extLst>
                <a:ext uri="{FF2B5EF4-FFF2-40B4-BE49-F238E27FC236}">
                  <a16:creationId xmlns:a16="http://schemas.microsoft.com/office/drawing/2014/main" id="{92E8ABF5-201C-E2DB-EEC2-24B2783350FC}"/>
                </a:ext>
              </a:extLst>
            </p:cNvPr>
            <p:cNvCxnSpPr>
              <a:cxnSpLocks/>
            </p:cNvCxnSpPr>
            <p:nvPr/>
          </p:nvCxnSpPr>
          <p:spPr>
            <a:xfrm flipV="1">
              <a:off x="6532399" y="1776534"/>
              <a:ext cx="5330746" cy="35096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4" name="直線コネクタ 183">
              <a:extLst>
                <a:ext uri="{FF2B5EF4-FFF2-40B4-BE49-F238E27FC236}">
                  <a16:creationId xmlns:a16="http://schemas.microsoft.com/office/drawing/2014/main" id="{6040E361-E98A-1721-CD4F-59038DCEA541}"/>
                </a:ext>
              </a:extLst>
            </p:cNvPr>
            <p:cNvCxnSpPr>
              <a:cxnSpLocks/>
            </p:cNvCxnSpPr>
            <p:nvPr/>
          </p:nvCxnSpPr>
          <p:spPr>
            <a:xfrm>
              <a:off x="6866607" y="2812537"/>
              <a:ext cx="0" cy="12822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85" name="直線コネクタ 184">
              <a:extLst>
                <a:ext uri="{FF2B5EF4-FFF2-40B4-BE49-F238E27FC236}">
                  <a16:creationId xmlns:a16="http://schemas.microsoft.com/office/drawing/2014/main" id="{B16B48BF-F862-C48B-0C67-3A56B34AF3B7}"/>
                </a:ext>
              </a:extLst>
            </p:cNvPr>
            <p:cNvCxnSpPr>
              <a:cxnSpLocks/>
            </p:cNvCxnSpPr>
            <p:nvPr/>
          </p:nvCxnSpPr>
          <p:spPr>
            <a:xfrm>
              <a:off x="6533834" y="2812537"/>
              <a:ext cx="0" cy="12822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86" name="直線コネクタ 185">
              <a:extLst>
                <a:ext uri="{FF2B5EF4-FFF2-40B4-BE49-F238E27FC236}">
                  <a16:creationId xmlns:a16="http://schemas.microsoft.com/office/drawing/2014/main" id="{8CD25EEE-0B44-FE2B-EAE8-C8244719FA3F}"/>
                </a:ext>
              </a:extLst>
            </p:cNvPr>
            <p:cNvCxnSpPr>
              <a:cxnSpLocks/>
            </p:cNvCxnSpPr>
            <p:nvPr/>
          </p:nvCxnSpPr>
          <p:spPr>
            <a:xfrm>
              <a:off x="7536542" y="2812537"/>
              <a:ext cx="0" cy="12822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87" name="直線コネクタ 186">
              <a:extLst>
                <a:ext uri="{FF2B5EF4-FFF2-40B4-BE49-F238E27FC236}">
                  <a16:creationId xmlns:a16="http://schemas.microsoft.com/office/drawing/2014/main" id="{196972A6-6261-9F0C-52A2-41256AB54E44}"/>
                </a:ext>
              </a:extLst>
            </p:cNvPr>
            <p:cNvCxnSpPr>
              <a:cxnSpLocks/>
            </p:cNvCxnSpPr>
            <p:nvPr/>
          </p:nvCxnSpPr>
          <p:spPr>
            <a:xfrm>
              <a:off x="7203769" y="2812537"/>
              <a:ext cx="0" cy="12822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88" name="直線コネクタ 187">
              <a:extLst>
                <a:ext uri="{FF2B5EF4-FFF2-40B4-BE49-F238E27FC236}">
                  <a16:creationId xmlns:a16="http://schemas.microsoft.com/office/drawing/2014/main" id="{8642E1D6-04D0-627C-9FFB-9AABAE6F7F89}"/>
                </a:ext>
              </a:extLst>
            </p:cNvPr>
            <p:cNvCxnSpPr>
              <a:cxnSpLocks/>
            </p:cNvCxnSpPr>
            <p:nvPr/>
          </p:nvCxnSpPr>
          <p:spPr>
            <a:xfrm>
              <a:off x="6866607" y="3282309"/>
              <a:ext cx="0" cy="128220"/>
            </a:xfrm>
            <a:prstGeom prst="line">
              <a:avLst/>
            </a:prstGeom>
            <a:ln w="12700">
              <a:solidFill>
                <a:schemeClr val="accent4"/>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189" name="直線コネクタ 188">
              <a:extLst>
                <a:ext uri="{FF2B5EF4-FFF2-40B4-BE49-F238E27FC236}">
                  <a16:creationId xmlns:a16="http://schemas.microsoft.com/office/drawing/2014/main" id="{1AD4EB45-834C-AA72-1666-91055FB683B6}"/>
                </a:ext>
              </a:extLst>
            </p:cNvPr>
            <p:cNvCxnSpPr>
              <a:cxnSpLocks/>
            </p:cNvCxnSpPr>
            <p:nvPr/>
          </p:nvCxnSpPr>
          <p:spPr>
            <a:xfrm>
              <a:off x="6533834" y="3282309"/>
              <a:ext cx="0" cy="128220"/>
            </a:xfrm>
            <a:prstGeom prst="line">
              <a:avLst/>
            </a:prstGeom>
            <a:ln w="12700">
              <a:solidFill>
                <a:schemeClr val="accent4"/>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190" name="直線コネクタ 189">
              <a:extLst>
                <a:ext uri="{FF2B5EF4-FFF2-40B4-BE49-F238E27FC236}">
                  <a16:creationId xmlns:a16="http://schemas.microsoft.com/office/drawing/2014/main" id="{DE9AEA30-7E0F-19C1-7352-C48E2D4661F4}"/>
                </a:ext>
              </a:extLst>
            </p:cNvPr>
            <p:cNvCxnSpPr>
              <a:cxnSpLocks/>
            </p:cNvCxnSpPr>
            <p:nvPr/>
          </p:nvCxnSpPr>
          <p:spPr>
            <a:xfrm>
              <a:off x="7536542" y="3282309"/>
              <a:ext cx="0" cy="128220"/>
            </a:xfrm>
            <a:prstGeom prst="line">
              <a:avLst/>
            </a:prstGeom>
            <a:ln w="12700">
              <a:solidFill>
                <a:schemeClr val="accent4"/>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191" name="直線コネクタ 190">
              <a:extLst>
                <a:ext uri="{FF2B5EF4-FFF2-40B4-BE49-F238E27FC236}">
                  <a16:creationId xmlns:a16="http://schemas.microsoft.com/office/drawing/2014/main" id="{B1C22B84-1CE8-2D83-BD22-87A571DC680C}"/>
                </a:ext>
              </a:extLst>
            </p:cNvPr>
            <p:cNvCxnSpPr>
              <a:cxnSpLocks/>
            </p:cNvCxnSpPr>
            <p:nvPr/>
          </p:nvCxnSpPr>
          <p:spPr>
            <a:xfrm>
              <a:off x="7203769" y="3282309"/>
              <a:ext cx="0" cy="128220"/>
            </a:xfrm>
            <a:prstGeom prst="line">
              <a:avLst/>
            </a:prstGeom>
            <a:ln w="12700">
              <a:solidFill>
                <a:schemeClr val="accent4"/>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192" name="直線コネクタ 191">
              <a:extLst>
                <a:ext uri="{FF2B5EF4-FFF2-40B4-BE49-F238E27FC236}">
                  <a16:creationId xmlns:a16="http://schemas.microsoft.com/office/drawing/2014/main" id="{46F9A7A9-1D28-E855-BC38-1672F746E1AB}"/>
                </a:ext>
              </a:extLst>
            </p:cNvPr>
            <p:cNvCxnSpPr>
              <a:cxnSpLocks/>
            </p:cNvCxnSpPr>
            <p:nvPr/>
          </p:nvCxnSpPr>
          <p:spPr>
            <a:xfrm>
              <a:off x="8304408" y="2812537"/>
              <a:ext cx="0" cy="12822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93" name="直線コネクタ 192">
              <a:extLst>
                <a:ext uri="{FF2B5EF4-FFF2-40B4-BE49-F238E27FC236}">
                  <a16:creationId xmlns:a16="http://schemas.microsoft.com/office/drawing/2014/main" id="{E21EB714-B056-7E78-CED9-76EDDE97DFAE}"/>
                </a:ext>
              </a:extLst>
            </p:cNvPr>
            <p:cNvCxnSpPr>
              <a:cxnSpLocks/>
            </p:cNvCxnSpPr>
            <p:nvPr/>
          </p:nvCxnSpPr>
          <p:spPr>
            <a:xfrm>
              <a:off x="7971634" y="2812537"/>
              <a:ext cx="0" cy="12822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94" name="直線コネクタ 193">
              <a:extLst>
                <a:ext uri="{FF2B5EF4-FFF2-40B4-BE49-F238E27FC236}">
                  <a16:creationId xmlns:a16="http://schemas.microsoft.com/office/drawing/2014/main" id="{881BABDC-10B5-5F28-D886-75D30472DBDD}"/>
                </a:ext>
              </a:extLst>
            </p:cNvPr>
            <p:cNvCxnSpPr>
              <a:cxnSpLocks/>
            </p:cNvCxnSpPr>
            <p:nvPr/>
          </p:nvCxnSpPr>
          <p:spPr>
            <a:xfrm>
              <a:off x="8974343" y="2812537"/>
              <a:ext cx="0" cy="12822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95" name="直線コネクタ 194">
              <a:extLst>
                <a:ext uri="{FF2B5EF4-FFF2-40B4-BE49-F238E27FC236}">
                  <a16:creationId xmlns:a16="http://schemas.microsoft.com/office/drawing/2014/main" id="{AF85A562-8401-17F0-3E83-3B6A69B12AEF}"/>
                </a:ext>
              </a:extLst>
            </p:cNvPr>
            <p:cNvCxnSpPr>
              <a:cxnSpLocks/>
            </p:cNvCxnSpPr>
            <p:nvPr/>
          </p:nvCxnSpPr>
          <p:spPr>
            <a:xfrm>
              <a:off x="8641570" y="2812537"/>
              <a:ext cx="0" cy="12822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96" name="直線コネクタ 195">
              <a:extLst>
                <a:ext uri="{FF2B5EF4-FFF2-40B4-BE49-F238E27FC236}">
                  <a16:creationId xmlns:a16="http://schemas.microsoft.com/office/drawing/2014/main" id="{B9085B74-3454-046E-194F-8D5AD5E22C9B}"/>
                </a:ext>
              </a:extLst>
            </p:cNvPr>
            <p:cNvCxnSpPr>
              <a:cxnSpLocks/>
            </p:cNvCxnSpPr>
            <p:nvPr/>
          </p:nvCxnSpPr>
          <p:spPr>
            <a:xfrm>
              <a:off x="8304408" y="3282309"/>
              <a:ext cx="0" cy="128220"/>
            </a:xfrm>
            <a:prstGeom prst="line">
              <a:avLst/>
            </a:prstGeom>
            <a:ln w="12700">
              <a:solidFill>
                <a:schemeClr val="accent4"/>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197" name="直線コネクタ 196">
              <a:extLst>
                <a:ext uri="{FF2B5EF4-FFF2-40B4-BE49-F238E27FC236}">
                  <a16:creationId xmlns:a16="http://schemas.microsoft.com/office/drawing/2014/main" id="{BBFE30B0-371A-28FD-56EC-E0A945F0D45A}"/>
                </a:ext>
              </a:extLst>
            </p:cNvPr>
            <p:cNvCxnSpPr>
              <a:cxnSpLocks/>
            </p:cNvCxnSpPr>
            <p:nvPr/>
          </p:nvCxnSpPr>
          <p:spPr>
            <a:xfrm>
              <a:off x="7971634" y="3282309"/>
              <a:ext cx="0" cy="128220"/>
            </a:xfrm>
            <a:prstGeom prst="line">
              <a:avLst/>
            </a:prstGeom>
            <a:ln w="12700">
              <a:solidFill>
                <a:schemeClr val="accent4"/>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198" name="直線コネクタ 197">
              <a:extLst>
                <a:ext uri="{FF2B5EF4-FFF2-40B4-BE49-F238E27FC236}">
                  <a16:creationId xmlns:a16="http://schemas.microsoft.com/office/drawing/2014/main" id="{15F92C46-287F-6874-84A4-BB22660F1AA6}"/>
                </a:ext>
              </a:extLst>
            </p:cNvPr>
            <p:cNvCxnSpPr>
              <a:cxnSpLocks/>
            </p:cNvCxnSpPr>
            <p:nvPr/>
          </p:nvCxnSpPr>
          <p:spPr>
            <a:xfrm>
              <a:off x="8974343" y="3282309"/>
              <a:ext cx="0" cy="128220"/>
            </a:xfrm>
            <a:prstGeom prst="line">
              <a:avLst/>
            </a:prstGeom>
            <a:ln w="12700">
              <a:solidFill>
                <a:schemeClr val="accent4"/>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199" name="直線コネクタ 198">
              <a:extLst>
                <a:ext uri="{FF2B5EF4-FFF2-40B4-BE49-F238E27FC236}">
                  <a16:creationId xmlns:a16="http://schemas.microsoft.com/office/drawing/2014/main" id="{ECCB2AF9-DC2F-2332-36F3-76B153AEBB8F}"/>
                </a:ext>
              </a:extLst>
            </p:cNvPr>
            <p:cNvCxnSpPr>
              <a:cxnSpLocks/>
            </p:cNvCxnSpPr>
            <p:nvPr/>
          </p:nvCxnSpPr>
          <p:spPr>
            <a:xfrm>
              <a:off x="8641570" y="3282309"/>
              <a:ext cx="0" cy="128220"/>
            </a:xfrm>
            <a:prstGeom prst="line">
              <a:avLst/>
            </a:prstGeom>
            <a:ln w="12700">
              <a:solidFill>
                <a:schemeClr val="accent4"/>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200" name="直線コネクタ 199">
              <a:extLst>
                <a:ext uri="{FF2B5EF4-FFF2-40B4-BE49-F238E27FC236}">
                  <a16:creationId xmlns:a16="http://schemas.microsoft.com/office/drawing/2014/main" id="{76F634BA-FD71-3977-D286-0ABE3011BFF3}"/>
                </a:ext>
              </a:extLst>
            </p:cNvPr>
            <p:cNvCxnSpPr>
              <a:cxnSpLocks/>
            </p:cNvCxnSpPr>
            <p:nvPr/>
          </p:nvCxnSpPr>
          <p:spPr>
            <a:xfrm>
              <a:off x="9758759" y="2812537"/>
              <a:ext cx="0" cy="12822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01" name="直線コネクタ 200">
              <a:extLst>
                <a:ext uri="{FF2B5EF4-FFF2-40B4-BE49-F238E27FC236}">
                  <a16:creationId xmlns:a16="http://schemas.microsoft.com/office/drawing/2014/main" id="{82B038AC-9D65-47A8-9F93-3251F672BD55}"/>
                </a:ext>
              </a:extLst>
            </p:cNvPr>
            <p:cNvCxnSpPr>
              <a:cxnSpLocks/>
            </p:cNvCxnSpPr>
            <p:nvPr/>
          </p:nvCxnSpPr>
          <p:spPr>
            <a:xfrm>
              <a:off x="9425986" y="2812537"/>
              <a:ext cx="0" cy="12822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02" name="直線コネクタ 201">
              <a:extLst>
                <a:ext uri="{FF2B5EF4-FFF2-40B4-BE49-F238E27FC236}">
                  <a16:creationId xmlns:a16="http://schemas.microsoft.com/office/drawing/2014/main" id="{00DA6092-7276-715B-268A-77AF9DE75A3A}"/>
                </a:ext>
              </a:extLst>
            </p:cNvPr>
            <p:cNvCxnSpPr>
              <a:cxnSpLocks/>
            </p:cNvCxnSpPr>
            <p:nvPr/>
          </p:nvCxnSpPr>
          <p:spPr>
            <a:xfrm>
              <a:off x="10428695" y="2812537"/>
              <a:ext cx="0" cy="12822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03" name="直線コネクタ 202">
              <a:extLst>
                <a:ext uri="{FF2B5EF4-FFF2-40B4-BE49-F238E27FC236}">
                  <a16:creationId xmlns:a16="http://schemas.microsoft.com/office/drawing/2014/main" id="{CDD715A6-F50D-9FEC-E4E3-4F856AB36474}"/>
                </a:ext>
              </a:extLst>
            </p:cNvPr>
            <p:cNvCxnSpPr>
              <a:cxnSpLocks/>
            </p:cNvCxnSpPr>
            <p:nvPr/>
          </p:nvCxnSpPr>
          <p:spPr>
            <a:xfrm>
              <a:off x="10095922" y="2812537"/>
              <a:ext cx="0" cy="12822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04" name="直線コネクタ 203">
              <a:extLst>
                <a:ext uri="{FF2B5EF4-FFF2-40B4-BE49-F238E27FC236}">
                  <a16:creationId xmlns:a16="http://schemas.microsoft.com/office/drawing/2014/main" id="{6C021DDA-289A-A672-544A-D9F5117048D0}"/>
                </a:ext>
              </a:extLst>
            </p:cNvPr>
            <p:cNvCxnSpPr>
              <a:cxnSpLocks/>
            </p:cNvCxnSpPr>
            <p:nvPr/>
          </p:nvCxnSpPr>
          <p:spPr>
            <a:xfrm>
              <a:off x="9758759" y="3282309"/>
              <a:ext cx="0" cy="128220"/>
            </a:xfrm>
            <a:prstGeom prst="line">
              <a:avLst/>
            </a:prstGeom>
            <a:ln w="12700">
              <a:solidFill>
                <a:schemeClr val="accent4"/>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205" name="直線コネクタ 204">
              <a:extLst>
                <a:ext uri="{FF2B5EF4-FFF2-40B4-BE49-F238E27FC236}">
                  <a16:creationId xmlns:a16="http://schemas.microsoft.com/office/drawing/2014/main" id="{259E5081-1D6E-445A-AFAE-A10368CBF109}"/>
                </a:ext>
              </a:extLst>
            </p:cNvPr>
            <p:cNvCxnSpPr>
              <a:cxnSpLocks/>
            </p:cNvCxnSpPr>
            <p:nvPr/>
          </p:nvCxnSpPr>
          <p:spPr>
            <a:xfrm>
              <a:off x="9425986" y="3282309"/>
              <a:ext cx="0" cy="128220"/>
            </a:xfrm>
            <a:prstGeom prst="line">
              <a:avLst/>
            </a:prstGeom>
            <a:ln w="12700">
              <a:solidFill>
                <a:schemeClr val="accent4"/>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206" name="直線コネクタ 205">
              <a:extLst>
                <a:ext uri="{FF2B5EF4-FFF2-40B4-BE49-F238E27FC236}">
                  <a16:creationId xmlns:a16="http://schemas.microsoft.com/office/drawing/2014/main" id="{3CC654BF-6A53-C988-79C8-10C71FC77121}"/>
                </a:ext>
              </a:extLst>
            </p:cNvPr>
            <p:cNvCxnSpPr>
              <a:cxnSpLocks/>
            </p:cNvCxnSpPr>
            <p:nvPr/>
          </p:nvCxnSpPr>
          <p:spPr>
            <a:xfrm>
              <a:off x="10428695" y="3282309"/>
              <a:ext cx="0" cy="128220"/>
            </a:xfrm>
            <a:prstGeom prst="line">
              <a:avLst/>
            </a:prstGeom>
            <a:ln w="12700">
              <a:solidFill>
                <a:schemeClr val="accent4"/>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207" name="直線コネクタ 206">
              <a:extLst>
                <a:ext uri="{FF2B5EF4-FFF2-40B4-BE49-F238E27FC236}">
                  <a16:creationId xmlns:a16="http://schemas.microsoft.com/office/drawing/2014/main" id="{1645EB34-24A8-12A7-B958-FA0AC5655114}"/>
                </a:ext>
              </a:extLst>
            </p:cNvPr>
            <p:cNvCxnSpPr>
              <a:cxnSpLocks/>
            </p:cNvCxnSpPr>
            <p:nvPr/>
          </p:nvCxnSpPr>
          <p:spPr>
            <a:xfrm>
              <a:off x="10095922" y="3282309"/>
              <a:ext cx="0" cy="128220"/>
            </a:xfrm>
            <a:prstGeom prst="line">
              <a:avLst/>
            </a:prstGeom>
            <a:ln w="12700">
              <a:solidFill>
                <a:schemeClr val="accent4"/>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208" name="直線コネクタ 207">
              <a:extLst>
                <a:ext uri="{FF2B5EF4-FFF2-40B4-BE49-F238E27FC236}">
                  <a16:creationId xmlns:a16="http://schemas.microsoft.com/office/drawing/2014/main" id="{E826B410-6C55-8698-5110-C6C7C77B57E4}"/>
                </a:ext>
              </a:extLst>
            </p:cNvPr>
            <p:cNvCxnSpPr>
              <a:cxnSpLocks/>
            </p:cNvCxnSpPr>
            <p:nvPr/>
          </p:nvCxnSpPr>
          <p:spPr>
            <a:xfrm>
              <a:off x="11196560" y="2812537"/>
              <a:ext cx="0" cy="12822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09" name="直線コネクタ 208">
              <a:extLst>
                <a:ext uri="{FF2B5EF4-FFF2-40B4-BE49-F238E27FC236}">
                  <a16:creationId xmlns:a16="http://schemas.microsoft.com/office/drawing/2014/main" id="{1F24FFDF-43DF-1D92-6DBC-275F46D80852}"/>
                </a:ext>
              </a:extLst>
            </p:cNvPr>
            <p:cNvCxnSpPr>
              <a:cxnSpLocks/>
            </p:cNvCxnSpPr>
            <p:nvPr/>
          </p:nvCxnSpPr>
          <p:spPr>
            <a:xfrm>
              <a:off x="10863787" y="2812537"/>
              <a:ext cx="0" cy="12822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10" name="直線コネクタ 209">
              <a:extLst>
                <a:ext uri="{FF2B5EF4-FFF2-40B4-BE49-F238E27FC236}">
                  <a16:creationId xmlns:a16="http://schemas.microsoft.com/office/drawing/2014/main" id="{F1745ADB-838B-9133-1759-ABA16E88EE4E}"/>
                </a:ext>
              </a:extLst>
            </p:cNvPr>
            <p:cNvCxnSpPr>
              <a:cxnSpLocks/>
            </p:cNvCxnSpPr>
            <p:nvPr/>
          </p:nvCxnSpPr>
          <p:spPr>
            <a:xfrm>
              <a:off x="11866496" y="2812537"/>
              <a:ext cx="0" cy="12822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11" name="直線コネクタ 210">
              <a:extLst>
                <a:ext uri="{FF2B5EF4-FFF2-40B4-BE49-F238E27FC236}">
                  <a16:creationId xmlns:a16="http://schemas.microsoft.com/office/drawing/2014/main" id="{0EA05091-1B58-72CF-A135-6F8AD9D98DFB}"/>
                </a:ext>
              </a:extLst>
            </p:cNvPr>
            <p:cNvCxnSpPr>
              <a:cxnSpLocks/>
            </p:cNvCxnSpPr>
            <p:nvPr/>
          </p:nvCxnSpPr>
          <p:spPr>
            <a:xfrm>
              <a:off x="11533722" y="2812537"/>
              <a:ext cx="0" cy="12822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12" name="直線コネクタ 211">
              <a:extLst>
                <a:ext uri="{FF2B5EF4-FFF2-40B4-BE49-F238E27FC236}">
                  <a16:creationId xmlns:a16="http://schemas.microsoft.com/office/drawing/2014/main" id="{06613554-3F24-B716-9854-DB08D0C1D6FB}"/>
                </a:ext>
              </a:extLst>
            </p:cNvPr>
            <p:cNvCxnSpPr>
              <a:cxnSpLocks/>
            </p:cNvCxnSpPr>
            <p:nvPr/>
          </p:nvCxnSpPr>
          <p:spPr>
            <a:xfrm>
              <a:off x="11196560" y="3282309"/>
              <a:ext cx="0" cy="128220"/>
            </a:xfrm>
            <a:prstGeom prst="line">
              <a:avLst/>
            </a:prstGeom>
            <a:ln w="12700">
              <a:solidFill>
                <a:schemeClr val="accent4"/>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213" name="直線コネクタ 212">
              <a:extLst>
                <a:ext uri="{FF2B5EF4-FFF2-40B4-BE49-F238E27FC236}">
                  <a16:creationId xmlns:a16="http://schemas.microsoft.com/office/drawing/2014/main" id="{0F732341-EDE1-F43D-834E-6B7943094785}"/>
                </a:ext>
              </a:extLst>
            </p:cNvPr>
            <p:cNvCxnSpPr>
              <a:cxnSpLocks/>
            </p:cNvCxnSpPr>
            <p:nvPr/>
          </p:nvCxnSpPr>
          <p:spPr>
            <a:xfrm>
              <a:off x="10863787" y="3282309"/>
              <a:ext cx="0" cy="128220"/>
            </a:xfrm>
            <a:prstGeom prst="line">
              <a:avLst/>
            </a:prstGeom>
            <a:ln w="12700">
              <a:solidFill>
                <a:schemeClr val="accent4"/>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214" name="直線コネクタ 213">
              <a:extLst>
                <a:ext uri="{FF2B5EF4-FFF2-40B4-BE49-F238E27FC236}">
                  <a16:creationId xmlns:a16="http://schemas.microsoft.com/office/drawing/2014/main" id="{F6140163-E2CF-B1BA-D896-A309281A8207}"/>
                </a:ext>
              </a:extLst>
            </p:cNvPr>
            <p:cNvCxnSpPr>
              <a:cxnSpLocks/>
            </p:cNvCxnSpPr>
            <p:nvPr/>
          </p:nvCxnSpPr>
          <p:spPr>
            <a:xfrm>
              <a:off x="11866496" y="3282309"/>
              <a:ext cx="0" cy="128220"/>
            </a:xfrm>
            <a:prstGeom prst="line">
              <a:avLst/>
            </a:prstGeom>
            <a:ln w="12700">
              <a:solidFill>
                <a:schemeClr val="accent4"/>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215" name="直線コネクタ 214">
              <a:extLst>
                <a:ext uri="{FF2B5EF4-FFF2-40B4-BE49-F238E27FC236}">
                  <a16:creationId xmlns:a16="http://schemas.microsoft.com/office/drawing/2014/main" id="{3BC14C25-6B6E-63BA-2A1D-83E736BFDD98}"/>
                </a:ext>
              </a:extLst>
            </p:cNvPr>
            <p:cNvCxnSpPr>
              <a:cxnSpLocks/>
            </p:cNvCxnSpPr>
            <p:nvPr/>
          </p:nvCxnSpPr>
          <p:spPr>
            <a:xfrm>
              <a:off x="11533722" y="3282309"/>
              <a:ext cx="0" cy="128220"/>
            </a:xfrm>
            <a:prstGeom prst="line">
              <a:avLst/>
            </a:prstGeom>
            <a:ln w="12700">
              <a:solidFill>
                <a:schemeClr val="accent4"/>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216" name="直線コネクタ 215">
              <a:extLst>
                <a:ext uri="{FF2B5EF4-FFF2-40B4-BE49-F238E27FC236}">
                  <a16:creationId xmlns:a16="http://schemas.microsoft.com/office/drawing/2014/main" id="{102DC6C7-A648-F99D-7F4B-081969FE61F2}"/>
                </a:ext>
              </a:extLst>
            </p:cNvPr>
            <p:cNvCxnSpPr>
              <a:cxnSpLocks/>
            </p:cNvCxnSpPr>
            <p:nvPr/>
          </p:nvCxnSpPr>
          <p:spPr>
            <a:xfrm flipH="1" flipV="1">
              <a:off x="6532399" y="2945241"/>
              <a:ext cx="2890943" cy="34114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17" name="直線コネクタ 216">
              <a:extLst>
                <a:ext uri="{FF2B5EF4-FFF2-40B4-BE49-F238E27FC236}">
                  <a16:creationId xmlns:a16="http://schemas.microsoft.com/office/drawing/2014/main" id="{BDE46BEC-6967-13D9-F659-AE9F05F4E011}"/>
                </a:ext>
              </a:extLst>
            </p:cNvPr>
            <p:cNvCxnSpPr>
              <a:cxnSpLocks/>
            </p:cNvCxnSpPr>
            <p:nvPr/>
          </p:nvCxnSpPr>
          <p:spPr>
            <a:xfrm flipH="1" flipV="1">
              <a:off x="6863927" y="2944926"/>
              <a:ext cx="5002568" cy="344971"/>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18" name="直線コネクタ 217">
              <a:extLst>
                <a:ext uri="{FF2B5EF4-FFF2-40B4-BE49-F238E27FC236}">
                  <a16:creationId xmlns:a16="http://schemas.microsoft.com/office/drawing/2014/main" id="{5E7FD842-9397-6650-B66E-0BC0FF070B3C}"/>
                </a:ext>
              </a:extLst>
            </p:cNvPr>
            <p:cNvCxnSpPr>
              <a:cxnSpLocks/>
            </p:cNvCxnSpPr>
            <p:nvPr/>
          </p:nvCxnSpPr>
          <p:spPr>
            <a:xfrm flipH="1" flipV="1">
              <a:off x="7199380" y="2935567"/>
              <a:ext cx="1441820" cy="346664"/>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19" name="直線コネクタ 218">
              <a:extLst>
                <a:ext uri="{FF2B5EF4-FFF2-40B4-BE49-F238E27FC236}">
                  <a16:creationId xmlns:a16="http://schemas.microsoft.com/office/drawing/2014/main" id="{0850589E-CBAE-8F54-3136-F973FE56045F}"/>
                </a:ext>
              </a:extLst>
            </p:cNvPr>
            <p:cNvCxnSpPr>
              <a:cxnSpLocks/>
            </p:cNvCxnSpPr>
            <p:nvPr/>
          </p:nvCxnSpPr>
          <p:spPr>
            <a:xfrm flipV="1">
              <a:off x="6869288" y="2941336"/>
              <a:ext cx="666884" cy="343319"/>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20" name="直線コネクタ 219">
              <a:extLst>
                <a:ext uri="{FF2B5EF4-FFF2-40B4-BE49-F238E27FC236}">
                  <a16:creationId xmlns:a16="http://schemas.microsoft.com/office/drawing/2014/main" id="{3E91482F-CE92-328C-244F-39AA8F3C7CFB}"/>
                </a:ext>
              </a:extLst>
            </p:cNvPr>
            <p:cNvCxnSpPr>
              <a:cxnSpLocks/>
            </p:cNvCxnSpPr>
            <p:nvPr/>
          </p:nvCxnSpPr>
          <p:spPr>
            <a:xfrm flipH="1" flipV="1">
              <a:off x="7967462" y="2944683"/>
              <a:ext cx="2458143" cy="34640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21" name="直線コネクタ 220">
              <a:extLst>
                <a:ext uri="{FF2B5EF4-FFF2-40B4-BE49-F238E27FC236}">
                  <a16:creationId xmlns:a16="http://schemas.microsoft.com/office/drawing/2014/main" id="{C3071845-EF1B-E391-404F-61E39C2B0BA4}"/>
                </a:ext>
              </a:extLst>
            </p:cNvPr>
            <p:cNvCxnSpPr>
              <a:cxnSpLocks/>
            </p:cNvCxnSpPr>
            <p:nvPr/>
          </p:nvCxnSpPr>
          <p:spPr>
            <a:xfrm flipH="1" flipV="1">
              <a:off x="8302742" y="2940356"/>
              <a:ext cx="2560674" cy="343629"/>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22" name="直線コネクタ 221">
              <a:extLst>
                <a:ext uri="{FF2B5EF4-FFF2-40B4-BE49-F238E27FC236}">
                  <a16:creationId xmlns:a16="http://schemas.microsoft.com/office/drawing/2014/main" id="{DFDF82B9-077B-3895-02F3-CD0E5493F4CC}"/>
                </a:ext>
              </a:extLst>
            </p:cNvPr>
            <p:cNvCxnSpPr>
              <a:cxnSpLocks/>
            </p:cNvCxnSpPr>
            <p:nvPr/>
          </p:nvCxnSpPr>
          <p:spPr>
            <a:xfrm flipV="1">
              <a:off x="8299864" y="2939046"/>
              <a:ext cx="342165" cy="347007"/>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23" name="直線コネクタ 222">
              <a:extLst>
                <a:ext uri="{FF2B5EF4-FFF2-40B4-BE49-F238E27FC236}">
                  <a16:creationId xmlns:a16="http://schemas.microsoft.com/office/drawing/2014/main" id="{543FDA95-EBC3-879E-FC0A-7E055744A275}"/>
                </a:ext>
              </a:extLst>
            </p:cNvPr>
            <p:cNvCxnSpPr>
              <a:cxnSpLocks/>
            </p:cNvCxnSpPr>
            <p:nvPr/>
          </p:nvCxnSpPr>
          <p:spPr>
            <a:xfrm flipV="1">
              <a:off x="7206860" y="2937914"/>
              <a:ext cx="1770185" cy="352466"/>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24" name="直線コネクタ 223">
              <a:extLst>
                <a:ext uri="{FF2B5EF4-FFF2-40B4-BE49-F238E27FC236}">
                  <a16:creationId xmlns:a16="http://schemas.microsoft.com/office/drawing/2014/main" id="{A6D35621-D100-BD2D-F857-FA6444F1B8DF}"/>
                </a:ext>
              </a:extLst>
            </p:cNvPr>
            <p:cNvCxnSpPr>
              <a:cxnSpLocks/>
            </p:cNvCxnSpPr>
            <p:nvPr/>
          </p:nvCxnSpPr>
          <p:spPr>
            <a:xfrm flipH="1" flipV="1">
              <a:off x="9424601" y="2943739"/>
              <a:ext cx="673424" cy="340246"/>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25" name="直線コネクタ 224">
              <a:extLst>
                <a:ext uri="{FF2B5EF4-FFF2-40B4-BE49-F238E27FC236}">
                  <a16:creationId xmlns:a16="http://schemas.microsoft.com/office/drawing/2014/main" id="{7F4BDF76-CF80-E88E-DDC1-5C2B6B1B2F42}"/>
                </a:ext>
              </a:extLst>
            </p:cNvPr>
            <p:cNvCxnSpPr>
              <a:cxnSpLocks/>
            </p:cNvCxnSpPr>
            <p:nvPr/>
          </p:nvCxnSpPr>
          <p:spPr>
            <a:xfrm flipH="1" flipV="1">
              <a:off x="9753647" y="2938776"/>
              <a:ext cx="1439023" cy="351604"/>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26" name="直線コネクタ 225">
              <a:extLst>
                <a:ext uri="{FF2B5EF4-FFF2-40B4-BE49-F238E27FC236}">
                  <a16:creationId xmlns:a16="http://schemas.microsoft.com/office/drawing/2014/main" id="{71903701-F98A-8F9F-841D-FB368BA62D4D}"/>
                </a:ext>
              </a:extLst>
            </p:cNvPr>
            <p:cNvCxnSpPr>
              <a:cxnSpLocks/>
            </p:cNvCxnSpPr>
            <p:nvPr/>
          </p:nvCxnSpPr>
          <p:spPr>
            <a:xfrm flipV="1">
              <a:off x="7967004" y="2940073"/>
              <a:ext cx="2122112" cy="343912"/>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27" name="直線コネクタ 226">
              <a:extLst>
                <a:ext uri="{FF2B5EF4-FFF2-40B4-BE49-F238E27FC236}">
                  <a16:creationId xmlns:a16="http://schemas.microsoft.com/office/drawing/2014/main" id="{1954243D-BCCA-52AD-87B9-71DF20EDACAC}"/>
                </a:ext>
              </a:extLst>
            </p:cNvPr>
            <p:cNvCxnSpPr>
              <a:cxnSpLocks/>
            </p:cNvCxnSpPr>
            <p:nvPr/>
          </p:nvCxnSpPr>
          <p:spPr>
            <a:xfrm flipV="1">
              <a:off x="7540433" y="2946058"/>
              <a:ext cx="2886004" cy="337927"/>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28" name="直線コネクタ 227">
              <a:extLst>
                <a:ext uri="{FF2B5EF4-FFF2-40B4-BE49-F238E27FC236}">
                  <a16:creationId xmlns:a16="http://schemas.microsoft.com/office/drawing/2014/main" id="{22993D9A-720C-69B8-3190-A45544B4A417}"/>
                </a:ext>
              </a:extLst>
            </p:cNvPr>
            <p:cNvCxnSpPr>
              <a:cxnSpLocks/>
            </p:cNvCxnSpPr>
            <p:nvPr/>
          </p:nvCxnSpPr>
          <p:spPr>
            <a:xfrm flipV="1">
              <a:off x="9751545" y="2940666"/>
              <a:ext cx="1114948" cy="343319"/>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29" name="直線コネクタ 228">
              <a:extLst>
                <a:ext uri="{FF2B5EF4-FFF2-40B4-BE49-F238E27FC236}">
                  <a16:creationId xmlns:a16="http://schemas.microsoft.com/office/drawing/2014/main" id="{1935E1C9-5CFD-5AC6-0C90-3A9FE68C6170}"/>
                </a:ext>
              </a:extLst>
            </p:cNvPr>
            <p:cNvCxnSpPr>
              <a:cxnSpLocks/>
            </p:cNvCxnSpPr>
            <p:nvPr/>
          </p:nvCxnSpPr>
          <p:spPr>
            <a:xfrm flipH="1" flipV="1">
              <a:off x="11197019" y="2942487"/>
              <a:ext cx="336331" cy="354422"/>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30" name="直線コネクタ 229">
              <a:extLst>
                <a:ext uri="{FF2B5EF4-FFF2-40B4-BE49-F238E27FC236}">
                  <a16:creationId xmlns:a16="http://schemas.microsoft.com/office/drawing/2014/main" id="{0E551265-0518-658F-C080-7A70A81F94AD}"/>
                </a:ext>
              </a:extLst>
            </p:cNvPr>
            <p:cNvCxnSpPr>
              <a:cxnSpLocks/>
            </p:cNvCxnSpPr>
            <p:nvPr/>
          </p:nvCxnSpPr>
          <p:spPr>
            <a:xfrm flipV="1">
              <a:off x="8970310" y="2942396"/>
              <a:ext cx="2561956" cy="341589"/>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31" name="直線コネクタ 230">
              <a:extLst>
                <a:ext uri="{FF2B5EF4-FFF2-40B4-BE49-F238E27FC236}">
                  <a16:creationId xmlns:a16="http://schemas.microsoft.com/office/drawing/2014/main" id="{65C6B80E-7EB4-8BF1-4E43-B53FC64B999C}"/>
                </a:ext>
              </a:extLst>
            </p:cNvPr>
            <p:cNvCxnSpPr>
              <a:cxnSpLocks/>
            </p:cNvCxnSpPr>
            <p:nvPr/>
          </p:nvCxnSpPr>
          <p:spPr>
            <a:xfrm flipV="1">
              <a:off x="6532399" y="2937677"/>
              <a:ext cx="5330746" cy="350962"/>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32" name="直線コネクタ 231">
              <a:extLst>
                <a:ext uri="{FF2B5EF4-FFF2-40B4-BE49-F238E27FC236}">
                  <a16:creationId xmlns:a16="http://schemas.microsoft.com/office/drawing/2014/main" id="{478B74A9-5236-A8B4-47AF-0875E6B131B3}"/>
                </a:ext>
              </a:extLst>
            </p:cNvPr>
            <p:cNvCxnSpPr>
              <a:cxnSpLocks/>
            </p:cNvCxnSpPr>
            <p:nvPr/>
          </p:nvCxnSpPr>
          <p:spPr>
            <a:xfrm>
              <a:off x="6533834" y="4083264"/>
              <a:ext cx="4992780" cy="350940"/>
            </a:xfrm>
            <a:prstGeom prst="line">
              <a:avLst/>
            </a:prstGeom>
            <a:ln w="127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33" name="直線コネクタ 232">
              <a:extLst>
                <a:ext uri="{FF2B5EF4-FFF2-40B4-BE49-F238E27FC236}">
                  <a16:creationId xmlns:a16="http://schemas.microsoft.com/office/drawing/2014/main" id="{E004A8BC-44CE-6E0D-2330-3515C3E1A999}"/>
                </a:ext>
              </a:extLst>
            </p:cNvPr>
            <p:cNvCxnSpPr>
              <a:cxnSpLocks/>
            </p:cNvCxnSpPr>
            <p:nvPr/>
          </p:nvCxnSpPr>
          <p:spPr>
            <a:xfrm>
              <a:off x="6533834" y="3957256"/>
              <a:ext cx="0" cy="128220"/>
            </a:xfrm>
            <a:prstGeom prst="line">
              <a:avLst/>
            </a:prstGeom>
            <a:ln w="127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34" name="直線コネクタ 233">
              <a:extLst>
                <a:ext uri="{FF2B5EF4-FFF2-40B4-BE49-F238E27FC236}">
                  <a16:creationId xmlns:a16="http://schemas.microsoft.com/office/drawing/2014/main" id="{56793A16-ED47-94C5-E02C-2E51795CC2FF}"/>
                </a:ext>
              </a:extLst>
            </p:cNvPr>
            <p:cNvCxnSpPr>
              <a:cxnSpLocks/>
            </p:cNvCxnSpPr>
            <p:nvPr/>
          </p:nvCxnSpPr>
          <p:spPr>
            <a:xfrm>
              <a:off x="7536542" y="3957256"/>
              <a:ext cx="0" cy="128220"/>
            </a:xfrm>
            <a:prstGeom prst="line">
              <a:avLst/>
            </a:prstGeom>
            <a:ln w="127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35" name="直線コネクタ 234">
              <a:extLst>
                <a:ext uri="{FF2B5EF4-FFF2-40B4-BE49-F238E27FC236}">
                  <a16:creationId xmlns:a16="http://schemas.microsoft.com/office/drawing/2014/main" id="{7DB7BD7F-EB8E-AD74-765B-1CF4CDDA9086}"/>
                </a:ext>
              </a:extLst>
            </p:cNvPr>
            <p:cNvCxnSpPr>
              <a:cxnSpLocks/>
            </p:cNvCxnSpPr>
            <p:nvPr/>
          </p:nvCxnSpPr>
          <p:spPr>
            <a:xfrm>
              <a:off x="7203769" y="3957256"/>
              <a:ext cx="0" cy="128220"/>
            </a:xfrm>
            <a:prstGeom prst="line">
              <a:avLst/>
            </a:prstGeom>
            <a:ln w="127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36" name="直線コネクタ 235">
              <a:extLst>
                <a:ext uri="{FF2B5EF4-FFF2-40B4-BE49-F238E27FC236}">
                  <a16:creationId xmlns:a16="http://schemas.microsoft.com/office/drawing/2014/main" id="{8FFB501E-6B85-031D-D044-9558BBE88596}"/>
                </a:ext>
              </a:extLst>
            </p:cNvPr>
            <p:cNvCxnSpPr>
              <a:cxnSpLocks/>
            </p:cNvCxnSpPr>
            <p:nvPr/>
          </p:nvCxnSpPr>
          <p:spPr>
            <a:xfrm flipH="1">
              <a:off x="6856575" y="3951248"/>
              <a:ext cx="6143" cy="597993"/>
            </a:xfrm>
            <a:prstGeom prst="line">
              <a:avLst/>
            </a:prstGeom>
            <a:ln w="12700">
              <a:solidFill>
                <a:schemeClr val="accent3"/>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237" name="直線コネクタ 236">
              <a:extLst>
                <a:ext uri="{FF2B5EF4-FFF2-40B4-BE49-F238E27FC236}">
                  <a16:creationId xmlns:a16="http://schemas.microsoft.com/office/drawing/2014/main" id="{01F3D907-683B-C471-D638-651F4CE2CD0A}"/>
                </a:ext>
              </a:extLst>
            </p:cNvPr>
            <p:cNvCxnSpPr>
              <a:cxnSpLocks/>
            </p:cNvCxnSpPr>
            <p:nvPr/>
          </p:nvCxnSpPr>
          <p:spPr>
            <a:xfrm>
              <a:off x="6533834" y="4427028"/>
              <a:ext cx="0" cy="128220"/>
            </a:xfrm>
            <a:prstGeom prst="line">
              <a:avLst/>
            </a:prstGeom>
            <a:ln w="12700">
              <a:solidFill>
                <a:schemeClr val="accent3"/>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238" name="直線コネクタ 237">
              <a:extLst>
                <a:ext uri="{FF2B5EF4-FFF2-40B4-BE49-F238E27FC236}">
                  <a16:creationId xmlns:a16="http://schemas.microsoft.com/office/drawing/2014/main" id="{B2C210AE-0762-7D9F-4F6E-0CB9AA87DA0F}"/>
                </a:ext>
              </a:extLst>
            </p:cNvPr>
            <p:cNvCxnSpPr>
              <a:cxnSpLocks/>
            </p:cNvCxnSpPr>
            <p:nvPr/>
          </p:nvCxnSpPr>
          <p:spPr>
            <a:xfrm>
              <a:off x="7536542" y="4427028"/>
              <a:ext cx="0" cy="128220"/>
            </a:xfrm>
            <a:prstGeom prst="line">
              <a:avLst/>
            </a:prstGeom>
            <a:ln w="12700">
              <a:solidFill>
                <a:schemeClr val="accent3"/>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239" name="直線コネクタ 238">
              <a:extLst>
                <a:ext uri="{FF2B5EF4-FFF2-40B4-BE49-F238E27FC236}">
                  <a16:creationId xmlns:a16="http://schemas.microsoft.com/office/drawing/2014/main" id="{FC2F5C05-D273-770A-CCCA-EFE685CAC88F}"/>
                </a:ext>
              </a:extLst>
            </p:cNvPr>
            <p:cNvCxnSpPr>
              <a:cxnSpLocks/>
            </p:cNvCxnSpPr>
            <p:nvPr/>
          </p:nvCxnSpPr>
          <p:spPr>
            <a:xfrm>
              <a:off x="7203769" y="4427028"/>
              <a:ext cx="0" cy="128220"/>
            </a:xfrm>
            <a:prstGeom prst="line">
              <a:avLst/>
            </a:prstGeom>
            <a:ln w="12700">
              <a:solidFill>
                <a:schemeClr val="accent3"/>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240" name="直線コネクタ 239">
              <a:extLst>
                <a:ext uri="{FF2B5EF4-FFF2-40B4-BE49-F238E27FC236}">
                  <a16:creationId xmlns:a16="http://schemas.microsoft.com/office/drawing/2014/main" id="{51947D3A-6447-F073-6A2E-363B5089EC03}"/>
                </a:ext>
              </a:extLst>
            </p:cNvPr>
            <p:cNvCxnSpPr>
              <a:cxnSpLocks/>
            </p:cNvCxnSpPr>
            <p:nvPr/>
          </p:nvCxnSpPr>
          <p:spPr>
            <a:xfrm>
              <a:off x="8304408" y="3957256"/>
              <a:ext cx="0" cy="128220"/>
            </a:xfrm>
            <a:prstGeom prst="line">
              <a:avLst/>
            </a:prstGeom>
            <a:ln w="127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41" name="直線コネクタ 240">
              <a:extLst>
                <a:ext uri="{FF2B5EF4-FFF2-40B4-BE49-F238E27FC236}">
                  <a16:creationId xmlns:a16="http://schemas.microsoft.com/office/drawing/2014/main" id="{CAAB8CCF-4362-2C1C-FAFE-670E0F175F68}"/>
                </a:ext>
              </a:extLst>
            </p:cNvPr>
            <p:cNvCxnSpPr>
              <a:cxnSpLocks/>
            </p:cNvCxnSpPr>
            <p:nvPr/>
          </p:nvCxnSpPr>
          <p:spPr>
            <a:xfrm>
              <a:off x="7971634" y="3957256"/>
              <a:ext cx="0" cy="128220"/>
            </a:xfrm>
            <a:prstGeom prst="line">
              <a:avLst/>
            </a:prstGeom>
            <a:ln w="127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42" name="直線コネクタ 241">
              <a:extLst>
                <a:ext uri="{FF2B5EF4-FFF2-40B4-BE49-F238E27FC236}">
                  <a16:creationId xmlns:a16="http://schemas.microsoft.com/office/drawing/2014/main" id="{5BE03DB9-5009-ED84-77D9-B29646EB6F15}"/>
                </a:ext>
              </a:extLst>
            </p:cNvPr>
            <p:cNvCxnSpPr>
              <a:cxnSpLocks/>
            </p:cNvCxnSpPr>
            <p:nvPr/>
          </p:nvCxnSpPr>
          <p:spPr>
            <a:xfrm>
              <a:off x="8974343" y="3957256"/>
              <a:ext cx="0" cy="128220"/>
            </a:xfrm>
            <a:prstGeom prst="line">
              <a:avLst/>
            </a:prstGeom>
            <a:ln w="127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43" name="直線コネクタ 242">
              <a:extLst>
                <a:ext uri="{FF2B5EF4-FFF2-40B4-BE49-F238E27FC236}">
                  <a16:creationId xmlns:a16="http://schemas.microsoft.com/office/drawing/2014/main" id="{459020E9-CE42-1B3A-D11C-5C2CCEEEA450}"/>
                </a:ext>
              </a:extLst>
            </p:cNvPr>
            <p:cNvCxnSpPr>
              <a:cxnSpLocks/>
            </p:cNvCxnSpPr>
            <p:nvPr/>
          </p:nvCxnSpPr>
          <p:spPr>
            <a:xfrm>
              <a:off x="8641570" y="3957256"/>
              <a:ext cx="0" cy="128220"/>
            </a:xfrm>
            <a:prstGeom prst="line">
              <a:avLst/>
            </a:prstGeom>
            <a:ln w="127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44" name="直線コネクタ 243">
              <a:extLst>
                <a:ext uri="{FF2B5EF4-FFF2-40B4-BE49-F238E27FC236}">
                  <a16:creationId xmlns:a16="http://schemas.microsoft.com/office/drawing/2014/main" id="{E1266FB1-ED59-FFFD-C71A-885BE6C5ADB5}"/>
                </a:ext>
              </a:extLst>
            </p:cNvPr>
            <p:cNvCxnSpPr>
              <a:cxnSpLocks/>
            </p:cNvCxnSpPr>
            <p:nvPr/>
          </p:nvCxnSpPr>
          <p:spPr>
            <a:xfrm>
              <a:off x="8304408" y="4427028"/>
              <a:ext cx="0" cy="128220"/>
            </a:xfrm>
            <a:prstGeom prst="line">
              <a:avLst/>
            </a:prstGeom>
            <a:ln w="12700">
              <a:solidFill>
                <a:schemeClr val="accent3"/>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245" name="直線コネクタ 244">
              <a:extLst>
                <a:ext uri="{FF2B5EF4-FFF2-40B4-BE49-F238E27FC236}">
                  <a16:creationId xmlns:a16="http://schemas.microsoft.com/office/drawing/2014/main" id="{AF916615-A40D-4F09-B9B1-631F474CB194}"/>
                </a:ext>
              </a:extLst>
            </p:cNvPr>
            <p:cNvCxnSpPr>
              <a:cxnSpLocks/>
            </p:cNvCxnSpPr>
            <p:nvPr/>
          </p:nvCxnSpPr>
          <p:spPr>
            <a:xfrm>
              <a:off x="7971634" y="4427028"/>
              <a:ext cx="0" cy="128220"/>
            </a:xfrm>
            <a:prstGeom prst="line">
              <a:avLst/>
            </a:prstGeom>
            <a:ln w="12700">
              <a:solidFill>
                <a:schemeClr val="accent3"/>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246" name="直線コネクタ 245">
              <a:extLst>
                <a:ext uri="{FF2B5EF4-FFF2-40B4-BE49-F238E27FC236}">
                  <a16:creationId xmlns:a16="http://schemas.microsoft.com/office/drawing/2014/main" id="{BC22E5ED-6C32-DB1B-0CE1-82D7FEA77ADE}"/>
                </a:ext>
              </a:extLst>
            </p:cNvPr>
            <p:cNvCxnSpPr>
              <a:cxnSpLocks/>
            </p:cNvCxnSpPr>
            <p:nvPr/>
          </p:nvCxnSpPr>
          <p:spPr>
            <a:xfrm>
              <a:off x="8974343" y="4427028"/>
              <a:ext cx="0" cy="128220"/>
            </a:xfrm>
            <a:prstGeom prst="line">
              <a:avLst/>
            </a:prstGeom>
            <a:ln w="12700">
              <a:solidFill>
                <a:schemeClr val="accent3"/>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247" name="直線コネクタ 246">
              <a:extLst>
                <a:ext uri="{FF2B5EF4-FFF2-40B4-BE49-F238E27FC236}">
                  <a16:creationId xmlns:a16="http://schemas.microsoft.com/office/drawing/2014/main" id="{944946E4-B4D7-269D-92B8-D23CB3CB73D7}"/>
                </a:ext>
              </a:extLst>
            </p:cNvPr>
            <p:cNvCxnSpPr>
              <a:cxnSpLocks/>
            </p:cNvCxnSpPr>
            <p:nvPr/>
          </p:nvCxnSpPr>
          <p:spPr>
            <a:xfrm>
              <a:off x="8641570" y="4427028"/>
              <a:ext cx="0" cy="128220"/>
            </a:xfrm>
            <a:prstGeom prst="line">
              <a:avLst/>
            </a:prstGeom>
            <a:ln w="12700">
              <a:solidFill>
                <a:schemeClr val="accent3"/>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248" name="直線コネクタ 247">
              <a:extLst>
                <a:ext uri="{FF2B5EF4-FFF2-40B4-BE49-F238E27FC236}">
                  <a16:creationId xmlns:a16="http://schemas.microsoft.com/office/drawing/2014/main" id="{1B8A7ECE-762C-0CF0-6834-A1CA3472923E}"/>
                </a:ext>
              </a:extLst>
            </p:cNvPr>
            <p:cNvCxnSpPr>
              <a:cxnSpLocks/>
            </p:cNvCxnSpPr>
            <p:nvPr/>
          </p:nvCxnSpPr>
          <p:spPr>
            <a:xfrm>
              <a:off x="9758759" y="3957256"/>
              <a:ext cx="0" cy="128220"/>
            </a:xfrm>
            <a:prstGeom prst="line">
              <a:avLst/>
            </a:prstGeom>
            <a:ln w="127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49" name="直線コネクタ 248">
              <a:extLst>
                <a:ext uri="{FF2B5EF4-FFF2-40B4-BE49-F238E27FC236}">
                  <a16:creationId xmlns:a16="http://schemas.microsoft.com/office/drawing/2014/main" id="{232A2FAB-C82B-F255-1819-DE69CEF60760}"/>
                </a:ext>
              </a:extLst>
            </p:cNvPr>
            <p:cNvCxnSpPr>
              <a:cxnSpLocks/>
            </p:cNvCxnSpPr>
            <p:nvPr/>
          </p:nvCxnSpPr>
          <p:spPr>
            <a:xfrm>
              <a:off x="9425986" y="3957256"/>
              <a:ext cx="0" cy="128220"/>
            </a:xfrm>
            <a:prstGeom prst="line">
              <a:avLst/>
            </a:prstGeom>
            <a:ln w="127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50" name="直線コネクタ 249">
              <a:extLst>
                <a:ext uri="{FF2B5EF4-FFF2-40B4-BE49-F238E27FC236}">
                  <a16:creationId xmlns:a16="http://schemas.microsoft.com/office/drawing/2014/main" id="{68C1A72E-CE7C-7AC0-ADD9-250EAC9E0B19}"/>
                </a:ext>
              </a:extLst>
            </p:cNvPr>
            <p:cNvCxnSpPr>
              <a:cxnSpLocks/>
            </p:cNvCxnSpPr>
            <p:nvPr/>
          </p:nvCxnSpPr>
          <p:spPr>
            <a:xfrm>
              <a:off x="10428695" y="3957256"/>
              <a:ext cx="0" cy="128220"/>
            </a:xfrm>
            <a:prstGeom prst="line">
              <a:avLst/>
            </a:prstGeom>
            <a:ln w="127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51" name="直線コネクタ 250">
              <a:extLst>
                <a:ext uri="{FF2B5EF4-FFF2-40B4-BE49-F238E27FC236}">
                  <a16:creationId xmlns:a16="http://schemas.microsoft.com/office/drawing/2014/main" id="{965A11F0-38FB-9703-F927-217B838C8BB9}"/>
                </a:ext>
              </a:extLst>
            </p:cNvPr>
            <p:cNvCxnSpPr>
              <a:cxnSpLocks/>
            </p:cNvCxnSpPr>
            <p:nvPr/>
          </p:nvCxnSpPr>
          <p:spPr>
            <a:xfrm>
              <a:off x="10095922" y="3957256"/>
              <a:ext cx="0" cy="128220"/>
            </a:xfrm>
            <a:prstGeom prst="line">
              <a:avLst/>
            </a:prstGeom>
            <a:ln w="127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52" name="直線コネクタ 251">
              <a:extLst>
                <a:ext uri="{FF2B5EF4-FFF2-40B4-BE49-F238E27FC236}">
                  <a16:creationId xmlns:a16="http://schemas.microsoft.com/office/drawing/2014/main" id="{A4E13CBE-AD1C-DF2A-F0EC-B5FF75881771}"/>
                </a:ext>
              </a:extLst>
            </p:cNvPr>
            <p:cNvCxnSpPr>
              <a:cxnSpLocks/>
            </p:cNvCxnSpPr>
            <p:nvPr/>
          </p:nvCxnSpPr>
          <p:spPr>
            <a:xfrm>
              <a:off x="9758759" y="4427028"/>
              <a:ext cx="0" cy="128220"/>
            </a:xfrm>
            <a:prstGeom prst="line">
              <a:avLst/>
            </a:prstGeom>
            <a:ln w="12700">
              <a:solidFill>
                <a:schemeClr val="accent3"/>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253" name="直線コネクタ 252">
              <a:extLst>
                <a:ext uri="{FF2B5EF4-FFF2-40B4-BE49-F238E27FC236}">
                  <a16:creationId xmlns:a16="http://schemas.microsoft.com/office/drawing/2014/main" id="{3058DCB1-230C-5B5D-C02B-A057E4ACA709}"/>
                </a:ext>
              </a:extLst>
            </p:cNvPr>
            <p:cNvCxnSpPr>
              <a:cxnSpLocks/>
            </p:cNvCxnSpPr>
            <p:nvPr/>
          </p:nvCxnSpPr>
          <p:spPr>
            <a:xfrm>
              <a:off x="9425986" y="4427028"/>
              <a:ext cx="0" cy="128220"/>
            </a:xfrm>
            <a:prstGeom prst="line">
              <a:avLst/>
            </a:prstGeom>
            <a:ln w="12700">
              <a:solidFill>
                <a:schemeClr val="accent3"/>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254" name="直線コネクタ 253">
              <a:extLst>
                <a:ext uri="{FF2B5EF4-FFF2-40B4-BE49-F238E27FC236}">
                  <a16:creationId xmlns:a16="http://schemas.microsoft.com/office/drawing/2014/main" id="{012B6147-81D5-0C83-64FD-FF675095045D}"/>
                </a:ext>
              </a:extLst>
            </p:cNvPr>
            <p:cNvCxnSpPr>
              <a:cxnSpLocks/>
            </p:cNvCxnSpPr>
            <p:nvPr/>
          </p:nvCxnSpPr>
          <p:spPr>
            <a:xfrm>
              <a:off x="10428695" y="4427028"/>
              <a:ext cx="0" cy="128220"/>
            </a:xfrm>
            <a:prstGeom prst="line">
              <a:avLst/>
            </a:prstGeom>
            <a:ln w="12700">
              <a:solidFill>
                <a:schemeClr val="accent3"/>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255" name="直線コネクタ 254">
              <a:extLst>
                <a:ext uri="{FF2B5EF4-FFF2-40B4-BE49-F238E27FC236}">
                  <a16:creationId xmlns:a16="http://schemas.microsoft.com/office/drawing/2014/main" id="{D223CD62-7B13-FE6B-C6B9-F7DD006EA2D5}"/>
                </a:ext>
              </a:extLst>
            </p:cNvPr>
            <p:cNvCxnSpPr>
              <a:cxnSpLocks/>
            </p:cNvCxnSpPr>
            <p:nvPr/>
          </p:nvCxnSpPr>
          <p:spPr>
            <a:xfrm>
              <a:off x="10095922" y="4427028"/>
              <a:ext cx="0" cy="128220"/>
            </a:xfrm>
            <a:prstGeom prst="line">
              <a:avLst/>
            </a:prstGeom>
            <a:ln w="12700">
              <a:solidFill>
                <a:schemeClr val="accent3"/>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256" name="直線コネクタ 255">
              <a:extLst>
                <a:ext uri="{FF2B5EF4-FFF2-40B4-BE49-F238E27FC236}">
                  <a16:creationId xmlns:a16="http://schemas.microsoft.com/office/drawing/2014/main" id="{CD3D5ED7-E62D-7B81-1B5B-6C12AA388F62}"/>
                </a:ext>
              </a:extLst>
            </p:cNvPr>
            <p:cNvCxnSpPr>
              <a:cxnSpLocks/>
            </p:cNvCxnSpPr>
            <p:nvPr/>
          </p:nvCxnSpPr>
          <p:spPr>
            <a:xfrm>
              <a:off x="11196560" y="3957256"/>
              <a:ext cx="0" cy="128220"/>
            </a:xfrm>
            <a:prstGeom prst="line">
              <a:avLst/>
            </a:prstGeom>
            <a:ln w="127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57" name="直線コネクタ 256">
              <a:extLst>
                <a:ext uri="{FF2B5EF4-FFF2-40B4-BE49-F238E27FC236}">
                  <a16:creationId xmlns:a16="http://schemas.microsoft.com/office/drawing/2014/main" id="{70E25945-8E64-D605-F037-82DA13886272}"/>
                </a:ext>
              </a:extLst>
            </p:cNvPr>
            <p:cNvCxnSpPr>
              <a:cxnSpLocks/>
            </p:cNvCxnSpPr>
            <p:nvPr/>
          </p:nvCxnSpPr>
          <p:spPr>
            <a:xfrm>
              <a:off x="11866496" y="3957256"/>
              <a:ext cx="0" cy="128220"/>
            </a:xfrm>
            <a:prstGeom prst="line">
              <a:avLst/>
            </a:prstGeom>
            <a:ln w="127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58" name="直線コネクタ 257">
              <a:extLst>
                <a:ext uri="{FF2B5EF4-FFF2-40B4-BE49-F238E27FC236}">
                  <a16:creationId xmlns:a16="http://schemas.microsoft.com/office/drawing/2014/main" id="{09A790B9-85E2-4D15-9E92-475CA821F67B}"/>
                </a:ext>
              </a:extLst>
            </p:cNvPr>
            <p:cNvCxnSpPr>
              <a:cxnSpLocks/>
            </p:cNvCxnSpPr>
            <p:nvPr/>
          </p:nvCxnSpPr>
          <p:spPr>
            <a:xfrm>
              <a:off x="11533722" y="3957256"/>
              <a:ext cx="0" cy="128220"/>
            </a:xfrm>
            <a:prstGeom prst="line">
              <a:avLst/>
            </a:prstGeom>
            <a:ln w="127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59" name="直線コネクタ 258">
              <a:extLst>
                <a:ext uri="{FF2B5EF4-FFF2-40B4-BE49-F238E27FC236}">
                  <a16:creationId xmlns:a16="http://schemas.microsoft.com/office/drawing/2014/main" id="{206D31FF-4D8E-6587-B822-36784A559424}"/>
                </a:ext>
              </a:extLst>
            </p:cNvPr>
            <p:cNvCxnSpPr>
              <a:cxnSpLocks/>
            </p:cNvCxnSpPr>
            <p:nvPr/>
          </p:nvCxnSpPr>
          <p:spPr>
            <a:xfrm>
              <a:off x="11196560" y="4427028"/>
              <a:ext cx="0" cy="128220"/>
            </a:xfrm>
            <a:prstGeom prst="line">
              <a:avLst/>
            </a:prstGeom>
            <a:ln w="12700">
              <a:solidFill>
                <a:schemeClr val="accent3"/>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260" name="直線コネクタ 259">
              <a:extLst>
                <a:ext uri="{FF2B5EF4-FFF2-40B4-BE49-F238E27FC236}">
                  <a16:creationId xmlns:a16="http://schemas.microsoft.com/office/drawing/2014/main" id="{E8CB50C7-6873-C2F4-A23E-103BCF34D45D}"/>
                </a:ext>
              </a:extLst>
            </p:cNvPr>
            <p:cNvCxnSpPr>
              <a:cxnSpLocks/>
            </p:cNvCxnSpPr>
            <p:nvPr/>
          </p:nvCxnSpPr>
          <p:spPr>
            <a:xfrm>
              <a:off x="10864909" y="3951248"/>
              <a:ext cx="0" cy="597993"/>
            </a:xfrm>
            <a:prstGeom prst="line">
              <a:avLst/>
            </a:prstGeom>
            <a:ln w="12700">
              <a:solidFill>
                <a:schemeClr val="accent3"/>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261" name="直線コネクタ 260">
              <a:extLst>
                <a:ext uri="{FF2B5EF4-FFF2-40B4-BE49-F238E27FC236}">
                  <a16:creationId xmlns:a16="http://schemas.microsoft.com/office/drawing/2014/main" id="{E887D169-BE3C-922A-1397-DF3EA9929F65}"/>
                </a:ext>
              </a:extLst>
            </p:cNvPr>
            <p:cNvCxnSpPr>
              <a:cxnSpLocks/>
            </p:cNvCxnSpPr>
            <p:nvPr/>
          </p:nvCxnSpPr>
          <p:spPr>
            <a:xfrm>
              <a:off x="11866496" y="4427028"/>
              <a:ext cx="0" cy="128220"/>
            </a:xfrm>
            <a:prstGeom prst="line">
              <a:avLst/>
            </a:prstGeom>
            <a:ln w="12700">
              <a:solidFill>
                <a:schemeClr val="accent3"/>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262" name="直線コネクタ 261">
              <a:extLst>
                <a:ext uri="{FF2B5EF4-FFF2-40B4-BE49-F238E27FC236}">
                  <a16:creationId xmlns:a16="http://schemas.microsoft.com/office/drawing/2014/main" id="{9F83F2EB-6587-71C8-67E8-164AE45A009F}"/>
                </a:ext>
              </a:extLst>
            </p:cNvPr>
            <p:cNvCxnSpPr>
              <a:cxnSpLocks/>
            </p:cNvCxnSpPr>
            <p:nvPr/>
          </p:nvCxnSpPr>
          <p:spPr>
            <a:xfrm>
              <a:off x="11533722" y="4427028"/>
              <a:ext cx="0" cy="128220"/>
            </a:xfrm>
            <a:prstGeom prst="line">
              <a:avLst/>
            </a:prstGeom>
            <a:ln w="12700">
              <a:solidFill>
                <a:schemeClr val="accent3"/>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263" name="直線コネクタ 262">
              <a:extLst>
                <a:ext uri="{FF2B5EF4-FFF2-40B4-BE49-F238E27FC236}">
                  <a16:creationId xmlns:a16="http://schemas.microsoft.com/office/drawing/2014/main" id="{1512CD6C-A007-EE82-1674-3E44A2FFA601}"/>
                </a:ext>
              </a:extLst>
            </p:cNvPr>
            <p:cNvCxnSpPr>
              <a:cxnSpLocks/>
            </p:cNvCxnSpPr>
            <p:nvPr/>
          </p:nvCxnSpPr>
          <p:spPr>
            <a:xfrm flipH="1" flipV="1">
              <a:off x="7201887" y="4088974"/>
              <a:ext cx="767057" cy="346757"/>
            </a:xfrm>
            <a:prstGeom prst="line">
              <a:avLst/>
            </a:prstGeom>
            <a:ln w="127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64" name="直線コネクタ 263">
              <a:extLst>
                <a:ext uri="{FF2B5EF4-FFF2-40B4-BE49-F238E27FC236}">
                  <a16:creationId xmlns:a16="http://schemas.microsoft.com/office/drawing/2014/main" id="{AA368567-AD48-BCEE-7698-1EE1C5650941}"/>
                </a:ext>
              </a:extLst>
            </p:cNvPr>
            <p:cNvCxnSpPr>
              <a:cxnSpLocks/>
            </p:cNvCxnSpPr>
            <p:nvPr/>
          </p:nvCxnSpPr>
          <p:spPr>
            <a:xfrm flipH="1" flipV="1">
              <a:off x="7531952" y="4080308"/>
              <a:ext cx="2898065" cy="354898"/>
            </a:xfrm>
            <a:prstGeom prst="line">
              <a:avLst/>
            </a:prstGeom>
            <a:ln w="127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65" name="直線コネクタ 264">
              <a:extLst>
                <a:ext uri="{FF2B5EF4-FFF2-40B4-BE49-F238E27FC236}">
                  <a16:creationId xmlns:a16="http://schemas.microsoft.com/office/drawing/2014/main" id="{53C5847E-6594-7BB8-8B5D-5ADCA5B1D930}"/>
                </a:ext>
              </a:extLst>
            </p:cNvPr>
            <p:cNvCxnSpPr>
              <a:cxnSpLocks/>
            </p:cNvCxnSpPr>
            <p:nvPr/>
          </p:nvCxnSpPr>
          <p:spPr>
            <a:xfrm flipH="1" flipV="1">
              <a:off x="7965771" y="4086694"/>
              <a:ext cx="3903993" cy="349037"/>
            </a:xfrm>
            <a:prstGeom prst="line">
              <a:avLst/>
            </a:prstGeom>
            <a:ln w="127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66" name="直線コネクタ 265">
              <a:extLst>
                <a:ext uri="{FF2B5EF4-FFF2-40B4-BE49-F238E27FC236}">
                  <a16:creationId xmlns:a16="http://schemas.microsoft.com/office/drawing/2014/main" id="{E52E9077-9F1D-C1DA-D047-8E01A614C8B2}"/>
                </a:ext>
              </a:extLst>
            </p:cNvPr>
            <p:cNvCxnSpPr>
              <a:cxnSpLocks/>
            </p:cNvCxnSpPr>
            <p:nvPr/>
          </p:nvCxnSpPr>
          <p:spPr>
            <a:xfrm flipV="1">
              <a:off x="6527979" y="4084127"/>
              <a:ext cx="1777919" cy="344725"/>
            </a:xfrm>
            <a:prstGeom prst="line">
              <a:avLst/>
            </a:prstGeom>
            <a:ln w="127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67" name="直線コネクタ 266">
              <a:extLst>
                <a:ext uri="{FF2B5EF4-FFF2-40B4-BE49-F238E27FC236}">
                  <a16:creationId xmlns:a16="http://schemas.microsoft.com/office/drawing/2014/main" id="{565E1935-CE43-7210-B117-291F5DE76264}"/>
                </a:ext>
              </a:extLst>
            </p:cNvPr>
            <p:cNvCxnSpPr>
              <a:cxnSpLocks/>
            </p:cNvCxnSpPr>
            <p:nvPr/>
          </p:nvCxnSpPr>
          <p:spPr>
            <a:xfrm flipV="1">
              <a:off x="8304251" y="4085977"/>
              <a:ext cx="339362" cy="349229"/>
            </a:xfrm>
            <a:prstGeom prst="line">
              <a:avLst/>
            </a:prstGeom>
            <a:ln w="127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68" name="直線コネクタ 267">
              <a:extLst>
                <a:ext uri="{FF2B5EF4-FFF2-40B4-BE49-F238E27FC236}">
                  <a16:creationId xmlns:a16="http://schemas.microsoft.com/office/drawing/2014/main" id="{C97FA94A-85D2-0653-2288-5B5CE4609F2B}"/>
                </a:ext>
              </a:extLst>
            </p:cNvPr>
            <p:cNvCxnSpPr>
              <a:cxnSpLocks/>
            </p:cNvCxnSpPr>
            <p:nvPr/>
          </p:nvCxnSpPr>
          <p:spPr>
            <a:xfrm flipH="1" flipV="1">
              <a:off x="8973554" y="4085460"/>
              <a:ext cx="1122367" cy="343392"/>
            </a:xfrm>
            <a:prstGeom prst="line">
              <a:avLst/>
            </a:prstGeom>
            <a:ln w="127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69" name="直線コネクタ 268">
              <a:extLst>
                <a:ext uri="{FF2B5EF4-FFF2-40B4-BE49-F238E27FC236}">
                  <a16:creationId xmlns:a16="http://schemas.microsoft.com/office/drawing/2014/main" id="{B6C06A5A-6CDC-BAF6-EBB4-9BE04E294486}"/>
                </a:ext>
              </a:extLst>
            </p:cNvPr>
            <p:cNvCxnSpPr>
              <a:cxnSpLocks/>
            </p:cNvCxnSpPr>
            <p:nvPr/>
          </p:nvCxnSpPr>
          <p:spPr>
            <a:xfrm flipH="1" flipV="1">
              <a:off x="9424296" y="4085977"/>
              <a:ext cx="1772262" cy="349229"/>
            </a:xfrm>
            <a:prstGeom prst="line">
              <a:avLst/>
            </a:prstGeom>
            <a:ln w="127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70" name="直線コネクタ 269">
              <a:extLst>
                <a:ext uri="{FF2B5EF4-FFF2-40B4-BE49-F238E27FC236}">
                  <a16:creationId xmlns:a16="http://schemas.microsoft.com/office/drawing/2014/main" id="{073514C1-92FA-5216-863A-64B7FF917536}"/>
                </a:ext>
              </a:extLst>
            </p:cNvPr>
            <p:cNvCxnSpPr>
              <a:cxnSpLocks/>
            </p:cNvCxnSpPr>
            <p:nvPr/>
          </p:nvCxnSpPr>
          <p:spPr>
            <a:xfrm flipV="1">
              <a:off x="7204271" y="4082915"/>
              <a:ext cx="2557630" cy="345937"/>
            </a:xfrm>
            <a:prstGeom prst="line">
              <a:avLst/>
            </a:prstGeom>
            <a:ln w="127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71" name="直線コネクタ 270">
              <a:extLst>
                <a:ext uri="{FF2B5EF4-FFF2-40B4-BE49-F238E27FC236}">
                  <a16:creationId xmlns:a16="http://schemas.microsoft.com/office/drawing/2014/main" id="{3F4986CF-B3C9-F485-2635-4112D93F4567}"/>
                </a:ext>
              </a:extLst>
            </p:cNvPr>
            <p:cNvCxnSpPr>
              <a:cxnSpLocks/>
            </p:cNvCxnSpPr>
            <p:nvPr/>
          </p:nvCxnSpPr>
          <p:spPr>
            <a:xfrm flipV="1">
              <a:off x="8971202" y="4085976"/>
              <a:ext cx="1120295" cy="348661"/>
            </a:xfrm>
            <a:prstGeom prst="line">
              <a:avLst/>
            </a:prstGeom>
            <a:ln w="127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72" name="直線コネクタ 271">
              <a:extLst>
                <a:ext uri="{FF2B5EF4-FFF2-40B4-BE49-F238E27FC236}">
                  <a16:creationId xmlns:a16="http://schemas.microsoft.com/office/drawing/2014/main" id="{F45EC85B-73FE-FA75-3EB5-9B849451F22F}"/>
                </a:ext>
              </a:extLst>
            </p:cNvPr>
            <p:cNvCxnSpPr>
              <a:cxnSpLocks/>
            </p:cNvCxnSpPr>
            <p:nvPr/>
          </p:nvCxnSpPr>
          <p:spPr>
            <a:xfrm flipV="1">
              <a:off x="9424294" y="4083146"/>
              <a:ext cx="1001876" cy="338622"/>
            </a:xfrm>
            <a:prstGeom prst="line">
              <a:avLst/>
            </a:prstGeom>
            <a:ln w="127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73" name="直線コネクタ 272">
              <a:extLst>
                <a:ext uri="{FF2B5EF4-FFF2-40B4-BE49-F238E27FC236}">
                  <a16:creationId xmlns:a16="http://schemas.microsoft.com/office/drawing/2014/main" id="{F89D0D24-ECF9-7102-A4EA-5B470CD40B64}"/>
                </a:ext>
              </a:extLst>
            </p:cNvPr>
            <p:cNvCxnSpPr>
              <a:cxnSpLocks/>
            </p:cNvCxnSpPr>
            <p:nvPr/>
          </p:nvCxnSpPr>
          <p:spPr>
            <a:xfrm flipV="1">
              <a:off x="7534017" y="4084110"/>
              <a:ext cx="3659391" cy="357552"/>
            </a:xfrm>
            <a:prstGeom prst="line">
              <a:avLst/>
            </a:prstGeom>
            <a:ln w="127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74" name="直線コネクタ 273">
              <a:extLst>
                <a:ext uri="{FF2B5EF4-FFF2-40B4-BE49-F238E27FC236}">
                  <a16:creationId xmlns:a16="http://schemas.microsoft.com/office/drawing/2014/main" id="{FF4E35D9-95F6-7526-97AA-CEF442F66C6F}"/>
                </a:ext>
              </a:extLst>
            </p:cNvPr>
            <p:cNvCxnSpPr>
              <a:cxnSpLocks/>
            </p:cNvCxnSpPr>
            <p:nvPr/>
          </p:nvCxnSpPr>
          <p:spPr>
            <a:xfrm flipV="1">
              <a:off x="8636145" y="4092314"/>
              <a:ext cx="2898548" cy="336538"/>
            </a:xfrm>
            <a:prstGeom prst="line">
              <a:avLst/>
            </a:prstGeom>
            <a:ln w="127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75" name="直線コネクタ 274">
              <a:extLst>
                <a:ext uri="{FF2B5EF4-FFF2-40B4-BE49-F238E27FC236}">
                  <a16:creationId xmlns:a16="http://schemas.microsoft.com/office/drawing/2014/main" id="{FA00C71F-F8F0-DC9A-963A-46CE58384F73}"/>
                </a:ext>
              </a:extLst>
            </p:cNvPr>
            <p:cNvCxnSpPr>
              <a:cxnSpLocks/>
            </p:cNvCxnSpPr>
            <p:nvPr/>
          </p:nvCxnSpPr>
          <p:spPr>
            <a:xfrm flipH="1">
              <a:off x="9757411" y="4078464"/>
              <a:ext cx="2105734" cy="347575"/>
            </a:xfrm>
            <a:prstGeom prst="line">
              <a:avLst/>
            </a:prstGeom>
            <a:ln w="127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76" name="直線コネクタ 275">
              <a:extLst>
                <a:ext uri="{FF2B5EF4-FFF2-40B4-BE49-F238E27FC236}">
                  <a16:creationId xmlns:a16="http://schemas.microsoft.com/office/drawing/2014/main" id="{DA29CCC4-ED5E-543D-FE6C-3F2E809E58D2}"/>
                </a:ext>
              </a:extLst>
            </p:cNvPr>
            <p:cNvCxnSpPr>
              <a:cxnSpLocks/>
            </p:cNvCxnSpPr>
            <p:nvPr/>
          </p:nvCxnSpPr>
          <p:spPr>
            <a:xfrm flipH="1" flipV="1">
              <a:off x="6529670" y="5234162"/>
              <a:ext cx="999001" cy="345754"/>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77" name="直線コネクタ 276">
              <a:extLst>
                <a:ext uri="{FF2B5EF4-FFF2-40B4-BE49-F238E27FC236}">
                  <a16:creationId xmlns:a16="http://schemas.microsoft.com/office/drawing/2014/main" id="{04234EAF-2E0D-1E02-A1DD-2B92729FD789}"/>
                </a:ext>
              </a:extLst>
            </p:cNvPr>
            <p:cNvCxnSpPr>
              <a:cxnSpLocks/>
            </p:cNvCxnSpPr>
            <p:nvPr/>
          </p:nvCxnSpPr>
          <p:spPr>
            <a:xfrm flipH="1" flipV="1">
              <a:off x="6868835" y="5235859"/>
              <a:ext cx="4667455" cy="344057"/>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78" name="直線コネクタ 277">
              <a:extLst>
                <a:ext uri="{FF2B5EF4-FFF2-40B4-BE49-F238E27FC236}">
                  <a16:creationId xmlns:a16="http://schemas.microsoft.com/office/drawing/2014/main" id="{79D2DE68-958F-C2CC-F802-CF0D3155C0C6}"/>
                </a:ext>
              </a:extLst>
            </p:cNvPr>
            <p:cNvCxnSpPr>
              <a:cxnSpLocks/>
            </p:cNvCxnSpPr>
            <p:nvPr/>
          </p:nvCxnSpPr>
          <p:spPr>
            <a:xfrm flipH="1" flipV="1">
              <a:off x="7198114" y="5238570"/>
              <a:ext cx="2225649" cy="341346"/>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79" name="直線コネクタ 278">
              <a:extLst>
                <a:ext uri="{FF2B5EF4-FFF2-40B4-BE49-F238E27FC236}">
                  <a16:creationId xmlns:a16="http://schemas.microsoft.com/office/drawing/2014/main" id="{8ED9837B-9F96-768B-A84E-429153F050CA}"/>
                </a:ext>
              </a:extLst>
            </p:cNvPr>
            <p:cNvCxnSpPr>
              <a:cxnSpLocks/>
            </p:cNvCxnSpPr>
            <p:nvPr/>
          </p:nvCxnSpPr>
          <p:spPr>
            <a:xfrm flipH="1" flipV="1">
              <a:off x="7532835" y="5242571"/>
              <a:ext cx="773427" cy="337139"/>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80" name="直線コネクタ 279">
              <a:extLst>
                <a:ext uri="{FF2B5EF4-FFF2-40B4-BE49-F238E27FC236}">
                  <a16:creationId xmlns:a16="http://schemas.microsoft.com/office/drawing/2014/main" id="{1CAF956F-5257-DBCB-1819-6FB6040A82F0}"/>
                </a:ext>
              </a:extLst>
            </p:cNvPr>
            <p:cNvCxnSpPr>
              <a:cxnSpLocks/>
            </p:cNvCxnSpPr>
            <p:nvPr/>
          </p:nvCxnSpPr>
          <p:spPr>
            <a:xfrm flipV="1">
              <a:off x="7204271" y="5242571"/>
              <a:ext cx="762998" cy="337139"/>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81" name="直線コネクタ 280">
              <a:extLst>
                <a:ext uri="{FF2B5EF4-FFF2-40B4-BE49-F238E27FC236}">
                  <a16:creationId xmlns:a16="http://schemas.microsoft.com/office/drawing/2014/main" id="{9E3DE071-5C35-E2BB-602D-901101D12A0F}"/>
                </a:ext>
              </a:extLst>
            </p:cNvPr>
            <p:cNvCxnSpPr>
              <a:cxnSpLocks/>
            </p:cNvCxnSpPr>
            <p:nvPr/>
          </p:nvCxnSpPr>
          <p:spPr>
            <a:xfrm flipH="1" flipV="1">
              <a:off x="8302300" y="5238540"/>
              <a:ext cx="3566261" cy="34117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82" name="直線コネクタ 281">
              <a:extLst>
                <a:ext uri="{FF2B5EF4-FFF2-40B4-BE49-F238E27FC236}">
                  <a16:creationId xmlns:a16="http://schemas.microsoft.com/office/drawing/2014/main" id="{0C692F2B-B04B-B611-8DBD-A3AB95E51E83}"/>
                </a:ext>
              </a:extLst>
            </p:cNvPr>
            <p:cNvCxnSpPr>
              <a:cxnSpLocks/>
            </p:cNvCxnSpPr>
            <p:nvPr/>
          </p:nvCxnSpPr>
          <p:spPr>
            <a:xfrm flipH="1" flipV="1">
              <a:off x="8646079" y="5235858"/>
              <a:ext cx="1114845" cy="343852"/>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83" name="直線コネクタ 282">
              <a:extLst>
                <a:ext uri="{FF2B5EF4-FFF2-40B4-BE49-F238E27FC236}">
                  <a16:creationId xmlns:a16="http://schemas.microsoft.com/office/drawing/2014/main" id="{282FDA51-7C5B-C763-E9CA-EF832C26DEFF}"/>
                </a:ext>
              </a:extLst>
            </p:cNvPr>
            <p:cNvCxnSpPr>
              <a:cxnSpLocks/>
            </p:cNvCxnSpPr>
            <p:nvPr/>
          </p:nvCxnSpPr>
          <p:spPr>
            <a:xfrm flipV="1">
              <a:off x="7970028" y="5235857"/>
              <a:ext cx="1003526" cy="353212"/>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84" name="直線コネクタ 283">
              <a:extLst>
                <a:ext uri="{FF2B5EF4-FFF2-40B4-BE49-F238E27FC236}">
                  <a16:creationId xmlns:a16="http://schemas.microsoft.com/office/drawing/2014/main" id="{3F73EF1A-D67F-023C-300A-30AF12AFFE50}"/>
                </a:ext>
              </a:extLst>
            </p:cNvPr>
            <p:cNvCxnSpPr>
              <a:cxnSpLocks/>
            </p:cNvCxnSpPr>
            <p:nvPr/>
          </p:nvCxnSpPr>
          <p:spPr>
            <a:xfrm flipV="1">
              <a:off x="6536477" y="5238585"/>
              <a:ext cx="2897041" cy="341125"/>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85" name="直線コネクタ 284">
              <a:extLst>
                <a:ext uri="{FF2B5EF4-FFF2-40B4-BE49-F238E27FC236}">
                  <a16:creationId xmlns:a16="http://schemas.microsoft.com/office/drawing/2014/main" id="{9D3BDA7D-A2D0-BE39-A42E-3E33188684A1}"/>
                </a:ext>
              </a:extLst>
            </p:cNvPr>
            <p:cNvCxnSpPr>
              <a:cxnSpLocks/>
            </p:cNvCxnSpPr>
            <p:nvPr/>
          </p:nvCxnSpPr>
          <p:spPr>
            <a:xfrm flipH="1" flipV="1">
              <a:off x="9765434" y="5235857"/>
              <a:ext cx="664583" cy="343853"/>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86" name="直線コネクタ 285">
              <a:extLst>
                <a:ext uri="{FF2B5EF4-FFF2-40B4-BE49-F238E27FC236}">
                  <a16:creationId xmlns:a16="http://schemas.microsoft.com/office/drawing/2014/main" id="{3A1FB56E-AF6F-F934-7B0E-0D52E7C08A90}"/>
                </a:ext>
              </a:extLst>
            </p:cNvPr>
            <p:cNvCxnSpPr>
              <a:cxnSpLocks/>
            </p:cNvCxnSpPr>
            <p:nvPr/>
          </p:nvCxnSpPr>
          <p:spPr>
            <a:xfrm flipH="1" flipV="1">
              <a:off x="10093196" y="5240752"/>
              <a:ext cx="1102574" cy="338958"/>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87" name="直線コネクタ 286">
              <a:extLst>
                <a:ext uri="{FF2B5EF4-FFF2-40B4-BE49-F238E27FC236}">
                  <a16:creationId xmlns:a16="http://schemas.microsoft.com/office/drawing/2014/main" id="{B7670079-61BB-BC2D-2F9D-CC9FACAC7A8E}"/>
                </a:ext>
              </a:extLst>
            </p:cNvPr>
            <p:cNvCxnSpPr>
              <a:cxnSpLocks/>
            </p:cNvCxnSpPr>
            <p:nvPr/>
          </p:nvCxnSpPr>
          <p:spPr>
            <a:xfrm flipV="1">
              <a:off x="8643177" y="5241978"/>
              <a:ext cx="1786110" cy="337732"/>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88" name="直線コネクタ 287">
              <a:extLst>
                <a:ext uri="{FF2B5EF4-FFF2-40B4-BE49-F238E27FC236}">
                  <a16:creationId xmlns:a16="http://schemas.microsoft.com/office/drawing/2014/main" id="{20A3DC63-7A89-7635-4BBB-0B6992F3AF48}"/>
                </a:ext>
              </a:extLst>
            </p:cNvPr>
            <p:cNvCxnSpPr>
              <a:cxnSpLocks/>
            </p:cNvCxnSpPr>
            <p:nvPr/>
          </p:nvCxnSpPr>
          <p:spPr>
            <a:xfrm flipV="1">
              <a:off x="6867109" y="5238837"/>
              <a:ext cx="3996935" cy="340873"/>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89" name="直線コネクタ 288">
              <a:extLst>
                <a:ext uri="{FF2B5EF4-FFF2-40B4-BE49-F238E27FC236}">
                  <a16:creationId xmlns:a16="http://schemas.microsoft.com/office/drawing/2014/main" id="{8A314C19-2DB4-027F-A74A-9A3CE5CBB2E6}"/>
                </a:ext>
              </a:extLst>
            </p:cNvPr>
            <p:cNvCxnSpPr>
              <a:cxnSpLocks/>
            </p:cNvCxnSpPr>
            <p:nvPr/>
          </p:nvCxnSpPr>
          <p:spPr>
            <a:xfrm flipV="1">
              <a:off x="10863416" y="5236784"/>
              <a:ext cx="332724" cy="346498"/>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90" name="直線コネクタ 289">
              <a:extLst>
                <a:ext uri="{FF2B5EF4-FFF2-40B4-BE49-F238E27FC236}">
                  <a16:creationId xmlns:a16="http://schemas.microsoft.com/office/drawing/2014/main" id="{82804E51-A313-87F4-C971-57D60E3EBF84}"/>
                </a:ext>
              </a:extLst>
            </p:cNvPr>
            <p:cNvCxnSpPr>
              <a:cxnSpLocks/>
            </p:cNvCxnSpPr>
            <p:nvPr/>
          </p:nvCxnSpPr>
          <p:spPr>
            <a:xfrm flipV="1">
              <a:off x="10095131" y="5242395"/>
              <a:ext cx="1443046" cy="337315"/>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91" name="直線コネクタ 290">
              <a:extLst>
                <a:ext uri="{FF2B5EF4-FFF2-40B4-BE49-F238E27FC236}">
                  <a16:creationId xmlns:a16="http://schemas.microsoft.com/office/drawing/2014/main" id="{D15DDAE5-4F33-E9EC-7D30-8C57A11C1763}"/>
                </a:ext>
              </a:extLst>
            </p:cNvPr>
            <p:cNvCxnSpPr>
              <a:cxnSpLocks/>
            </p:cNvCxnSpPr>
            <p:nvPr/>
          </p:nvCxnSpPr>
          <p:spPr>
            <a:xfrm flipV="1">
              <a:off x="8973554" y="5240768"/>
              <a:ext cx="2896557" cy="342514"/>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92" name="正方形/長方形 291">
                  <a:extLst>
                    <a:ext uri="{FF2B5EF4-FFF2-40B4-BE49-F238E27FC236}">
                      <a16:creationId xmlns:a16="http://schemas.microsoft.com/office/drawing/2014/main" id="{F015B086-DA0B-533E-9FFF-62617D76F314}"/>
                    </a:ext>
                  </a:extLst>
                </p:cNvPr>
                <p:cNvSpPr/>
                <p:nvPr/>
              </p:nvSpPr>
              <p:spPr>
                <a:xfrm>
                  <a:off x="7873678" y="1446553"/>
                  <a:ext cx="204391" cy="204840"/>
                </a:xfrm>
                <a:prstGeom prst="rect">
                  <a:avLst/>
                </a:prstGeom>
                <a:noFill/>
                <a:ln w="19050">
                  <a:solidFill>
                    <a:schemeClr val="tx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1200" b="0" i="1" smtClean="0">
                            <a:solidFill>
                              <a:schemeClr val="tx1"/>
                            </a:solidFill>
                            <a:latin typeface="Cambria Math" panose="02040503050406030204" pitchFamily="18" charset="0"/>
                          </a:rPr>
                          <m:t> </m:t>
                        </m:r>
                        <m:r>
                          <a:rPr lang="en-US" altLang="ja-JP" sz="1200" i="1">
                            <a:solidFill>
                              <a:schemeClr val="tx1"/>
                            </a:solidFill>
                            <a:latin typeface="Cambria Math" panose="02040503050406030204" pitchFamily="18" charset="0"/>
                          </a:rPr>
                          <m:t>𝑆</m:t>
                        </m:r>
                      </m:oMath>
                    </m:oMathPara>
                  </a14:m>
                  <a:endParaRPr lang="ja-JP" altLang="en-US" sz="1200" dirty="0">
                    <a:solidFill>
                      <a:schemeClr val="tx1"/>
                    </a:solidFill>
                  </a:endParaRPr>
                </a:p>
              </p:txBody>
            </p:sp>
          </mc:Choice>
          <mc:Fallback>
            <p:sp>
              <p:nvSpPr>
                <p:cNvPr id="292" name="正方形/長方形 291">
                  <a:extLst>
                    <a:ext uri="{FF2B5EF4-FFF2-40B4-BE49-F238E27FC236}">
                      <a16:creationId xmlns:a16="http://schemas.microsoft.com/office/drawing/2014/main" id="{F015B086-DA0B-533E-9FFF-62617D76F314}"/>
                    </a:ext>
                  </a:extLst>
                </p:cNvPr>
                <p:cNvSpPr>
                  <a:spLocks noRot="1" noChangeAspect="1" noMove="1" noResize="1" noEditPoints="1" noAdjustHandles="1" noChangeArrowheads="1" noChangeShapeType="1" noTextEdit="1"/>
                </p:cNvSpPr>
                <p:nvPr/>
              </p:nvSpPr>
              <p:spPr>
                <a:xfrm>
                  <a:off x="7873678" y="1446553"/>
                  <a:ext cx="204391" cy="204840"/>
                </a:xfrm>
                <a:prstGeom prst="rect">
                  <a:avLst/>
                </a:prstGeom>
                <a:blipFill>
                  <a:blip r:embed="rId7"/>
                  <a:stretch>
                    <a:fillRect l="-40000" t="-6250" b="-31250"/>
                  </a:stretch>
                </a:blipFill>
                <a:ln w="19050">
                  <a:solidFill>
                    <a:schemeClr val="tx1">
                      <a:lumMod val="60000"/>
                      <a:lumOff val="40000"/>
                    </a:schemeClr>
                  </a:solidFill>
                </a:ln>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293" name="正方形/長方形 292">
                  <a:extLst>
                    <a:ext uri="{FF2B5EF4-FFF2-40B4-BE49-F238E27FC236}">
                      <a16:creationId xmlns:a16="http://schemas.microsoft.com/office/drawing/2014/main" id="{D7B06BB5-D48C-1D1D-CBC7-02200D6EC6B7}"/>
                    </a:ext>
                  </a:extLst>
                </p:cNvPr>
                <p:cNvSpPr/>
                <p:nvPr/>
              </p:nvSpPr>
              <p:spPr>
                <a:xfrm>
                  <a:off x="8201440" y="1446553"/>
                  <a:ext cx="204391" cy="204840"/>
                </a:xfrm>
                <a:prstGeom prst="rect">
                  <a:avLst/>
                </a:prstGeom>
                <a:noFill/>
                <a:ln w="19050">
                  <a:solidFill>
                    <a:schemeClr val="tx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1200" b="0" i="1" smtClean="0">
                            <a:solidFill>
                              <a:schemeClr val="tx1"/>
                            </a:solidFill>
                            <a:latin typeface="Cambria Math" panose="02040503050406030204" pitchFamily="18" charset="0"/>
                          </a:rPr>
                          <m:t> </m:t>
                        </m:r>
                        <m:r>
                          <a:rPr lang="en-US" altLang="ja-JP" sz="1200" i="1">
                            <a:solidFill>
                              <a:schemeClr val="tx1"/>
                            </a:solidFill>
                            <a:latin typeface="Cambria Math" panose="02040503050406030204" pitchFamily="18" charset="0"/>
                          </a:rPr>
                          <m:t>𝑆</m:t>
                        </m:r>
                      </m:oMath>
                    </m:oMathPara>
                  </a14:m>
                  <a:endParaRPr lang="ja-JP" altLang="en-US" sz="1200">
                    <a:solidFill>
                      <a:schemeClr val="tx1"/>
                    </a:solidFill>
                  </a:endParaRPr>
                </a:p>
              </p:txBody>
            </p:sp>
          </mc:Choice>
          <mc:Fallback>
            <p:sp>
              <p:nvSpPr>
                <p:cNvPr id="293" name="正方形/長方形 292">
                  <a:extLst>
                    <a:ext uri="{FF2B5EF4-FFF2-40B4-BE49-F238E27FC236}">
                      <a16:creationId xmlns:a16="http://schemas.microsoft.com/office/drawing/2014/main" id="{D7B06BB5-D48C-1D1D-CBC7-02200D6EC6B7}"/>
                    </a:ext>
                  </a:extLst>
                </p:cNvPr>
                <p:cNvSpPr>
                  <a:spLocks noRot="1" noChangeAspect="1" noMove="1" noResize="1" noEditPoints="1" noAdjustHandles="1" noChangeArrowheads="1" noChangeShapeType="1" noTextEdit="1"/>
                </p:cNvSpPr>
                <p:nvPr/>
              </p:nvSpPr>
              <p:spPr>
                <a:xfrm>
                  <a:off x="8201440" y="1446553"/>
                  <a:ext cx="204391" cy="204840"/>
                </a:xfrm>
                <a:prstGeom prst="rect">
                  <a:avLst/>
                </a:prstGeom>
                <a:blipFill>
                  <a:blip r:embed="rId8"/>
                  <a:stretch>
                    <a:fillRect l="-40000" t="-6250" b="-31250"/>
                  </a:stretch>
                </a:blipFill>
                <a:ln w="19050">
                  <a:solidFill>
                    <a:schemeClr val="tx1">
                      <a:lumMod val="60000"/>
                      <a:lumOff val="40000"/>
                    </a:schemeClr>
                  </a:solidFill>
                </a:ln>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294" name="正方形/長方形 293">
                  <a:extLst>
                    <a:ext uri="{FF2B5EF4-FFF2-40B4-BE49-F238E27FC236}">
                      <a16:creationId xmlns:a16="http://schemas.microsoft.com/office/drawing/2014/main" id="{37D63386-9E77-27C3-9750-ECB045B8EEDC}"/>
                    </a:ext>
                  </a:extLst>
                </p:cNvPr>
                <p:cNvSpPr/>
                <p:nvPr/>
              </p:nvSpPr>
              <p:spPr>
                <a:xfrm>
                  <a:off x="8545060" y="1446553"/>
                  <a:ext cx="204391" cy="204840"/>
                </a:xfrm>
                <a:prstGeom prst="rect">
                  <a:avLst/>
                </a:prstGeom>
                <a:noFill/>
                <a:ln w="19050">
                  <a:solidFill>
                    <a:schemeClr val="tx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1200" b="0" i="1" smtClean="0">
                            <a:solidFill>
                              <a:schemeClr val="tx1"/>
                            </a:solidFill>
                            <a:latin typeface="Cambria Math" panose="02040503050406030204" pitchFamily="18" charset="0"/>
                          </a:rPr>
                          <m:t> </m:t>
                        </m:r>
                        <m:r>
                          <a:rPr lang="en-US" altLang="ja-JP" sz="1200" i="1">
                            <a:solidFill>
                              <a:schemeClr val="tx1"/>
                            </a:solidFill>
                            <a:latin typeface="Cambria Math" panose="02040503050406030204" pitchFamily="18" charset="0"/>
                          </a:rPr>
                          <m:t>𝑆</m:t>
                        </m:r>
                      </m:oMath>
                    </m:oMathPara>
                  </a14:m>
                  <a:endParaRPr lang="ja-JP" altLang="en-US" sz="1200">
                    <a:solidFill>
                      <a:schemeClr val="tx1">
                        <a:lumMod val="50000"/>
                      </a:schemeClr>
                    </a:solidFill>
                  </a:endParaRPr>
                </a:p>
              </p:txBody>
            </p:sp>
          </mc:Choice>
          <mc:Fallback>
            <p:sp>
              <p:nvSpPr>
                <p:cNvPr id="294" name="正方形/長方形 293">
                  <a:extLst>
                    <a:ext uri="{FF2B5EF4-FFF2-40B4-BE49-F238E27FC236}">
                      <a16:creationId xmlns:a16="http://schemas.microsoft.com/office/drawing/2014/main" id="{37D63386-9E77-27C3-9750-ECB045B8EEDC}"/>
                    </a:ext>
                  </a:extLst>
                </p:cNvPr>
                <p:cNvSpPr>
                  <a:spLocks noRot="1" noChangeAspect="1" noMove="1" noResize="1" noEditPoints="1" noAdjustHandles="1" noChangeArrowheads="1" noChangeShapeType="1" noTextEdit="1"/>
                </p:cNvSpPr>
                <p:nvPr/>
              </p:nvSpPr>
              <p:spPr>
                <a:xfrm>
                  <a:off x="8545060" y="1446553"/>
                  <a:ext cx="204391" cy="204840"/>
                </a:xfrm>
                <a:prstGeom prst="rect">
                  <a:avLst/>
                </a:prstGeom>
                <a:blipFill>
                  <a:blip r:embed="rId9"/>
                  <a:stretch>
                    <a:fillRect l="-31250" t="-6250" b="-31250"/>
                  </a:stretch>
                </a:blipFill>
                <a:ln w="19050">
                  <a:solidFill>
                    <a:schemeClr val="tx1">
                      <a:lumMod val="60000"/>
                      <a:lumOff val="40000"/>
                    </a:schemeClr>
                  </a:solidFill>
                </a:ln>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295" name="正方形/長方形 294">
                  <a:extLst>
                    <a:ext uri="{FF2B5EF4-FFF2-40B4-BE49-F238E27FC236}">
                      <a16:creationId xmlns:a16="http://schemas.microsoft.com/office/drawing/2014/main" id="{E313112C-DB43-0901-93C4-0F17CC8AEB1D}"/>
                    </a:ext>
                  </a:extLst>
                </p:cNvPr>
                <p:cNvSpPr/>
                <p:nvPr/>
              </p:nvSpPr>
              <p:spPr>
                <a:xfrm>
                  <a:off x="8878108" y="1446553"/>
                  <a:ext cx="204391" cy="204840"/>
                </a:xfrm>
                <a:prstGeom prst="rect">
                  <a:avLst/>
                </a:prstGeom>
                <a:noFill/>
                <a:ln w="19050">
                  <a:solidFill>
                    <a:schemeClr val="tx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1200" b="0" i="1" smtClean="0">
                            <a:solidFill>
                              <a:schemeClr val="tx1"/>
                            </a:solidFill>
                            <a:latin typeface="Cambria Math" panose="02040503050406030204" pitchFamily="18" charset="0"/>
                          </a:rPr>
                          <m:t> </m:t>
                        </m:r>
                        <m:r>
                          <a:rPr lang="en-US" altLang="ja-JP" sz="1200" i="1">
                            <a:solidFill>
                              <a:schemeClr val="tx1"/>
                            </a:solidFill>
                            <a:latin typeface="Cambria Math" panose="02040503050406030204" pitchFamily="18" charset="0"/>
                          </a:rPr>
                          <m:t>𝑆</m:t>
                        </m:r>
                      </m:oMath>
                    </m:oMathPara>
                  </a14:m>
                  <a:endParaRPr lang="ja-JP" altLang="en-US" sz="1200">
                    <a:solidFill>
                      <a:schemeClr val="tx1">
                        <a:lumMod val="50000"/>
                      </a:schemeClr>
                    </a:solidFill>
                  </a:endParaRPr>
                </a:p>
              </p:txBody>
            </p:sp>
          </mc:Choice>
          <mc:Fallback>
            <p:sp>
              <p:nvSpPr>
                <p:cNvPr id="295" name="正方形/長方形 294">
                  <a:extLst>
                    <a:ext uri="{FF2B5EF4-FFF2-40B4-BE49-F238E27FC236}">
                      <a16:creationId xmlns:a16="http://schemas.microsoft.com/office/drawing/2014/main" id="{E313112C-DB43-0901-93C4-0F17CC8AEB1D}"/>
                    </a:ext>
                  </a:extLst>
                </p:cNvPr>
                <p:cNvSpPr>
                  <a:spLocks noRot="1" noChangeAspect="1" noMove="1" noResize="1" noEditPoints="1" noAdjustHandles="1" noChangeArrowheads="1" noChangeShapeType="1" noTextEdit="1"/>
                </p:cNvSpPr>
                <p:nvPr/>
              </p:nvSpPr>
              <p:spPr>
                <a:xfrm>
                  <a:off x="8878108" y="1446553"/>
                  <a:ext cx="204391" cy="204840"/>
                </a:xfrm>
                <a:prstGeom prst="rect">
                  <a:avLst/>
                </a:prstGeom>
                <a:blipFill>
                  <a:blip r:embed="rId10"/>
                  <a:stretch>
                    <a:fillRect l="-31250" t="-6250" b="-31250"/>
                  </a:stretch>
                </a:blipFill>
                <a:ln w="19050">
                  <a:solidFill>
                    <a:schemeClr val="tx1">
                      <a:lumMod val="60000"/>
                      <a:lumOff val="40000"/>
                    </a:schemeClr>
                  </a:solidFill>
                </a:ln>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296" name="正方形/長方形 295">
                  <a:extLst>
                    <a:ext uri="{FF2B5EF4-FFF2-40B4-BE49-F238E27FC236}">
                      <a16:creationId xmlns:a16="http://schemas.microsoft.com/office/drawing/2014/main" id="{4E6025D7-3569-1E6B-45F8-3084949E9C0B}"/>
                    </a:ext>
                  </a:extLst>
                </p:cNvPr>
                <p:cNvSpPr/>
                <p:nvPr/>
              </p:nvSpPr>
              <p:spPr>
                <a:xfrm>
                  <a:off x="9331176" y="1446553"/>
                  <a:ext cx="204391" cy="204840"/>
                </a:xfrm>
                <a:prstGeom prst="rect">
                  <a:avLst/>
                </a:prstGeom>
                <a:noFill/>
                <a:ln w="19050">
                  <a:solidFill>
                    <a:schemeClr val="tx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1200" b="0" i="1" smtClean="0">
                            <a:solidFill>
                              <a:schemeClr val="tx1"/>
                            </a:solidFill>
                            <a:latin typeface="Cambria Math" panose="02040503050406030204" pitchFamily="18" charset="0"/>
                          </a:rPr>
                          <m:t> </m:t>
                        </m:r>
                        <m:r>
                          <a:rPr lang="en-US" altLang="ja-JP" sz="1200" i="1">
                            <a:solidFill>
                              <a:schemeClr val="tx1"/>
                            </a:solidFill>
                            <a:latin typeface="Cambria Math" panose="02040503050406030204" pitchFamily="18" charset="0"/>
                          </a:rPr>
                          <m:t>𝑆</m:t>
                        </m:r>
                      </m:oMath>
                    </m:oMathPara>
                  </a14:m>
                  <a:endParaRPr lang="ja-JP" altLang="en-US" sz="1200" dirty="0">
                    <a:solidFill>
                      <a:schemeClr val="tx1"/>
                    </a:solidFill>
                  </a:endParaRPr>
                </a:p>
              </p:txBody>
            </p:sp>
          </mc:Choice>
          <mc:Fallback>
            <p:sp>
              <p:nvSpPr>
                <p:cNvPr id="296" name="正方形/長方形 295">
                  <a:extLst>
                    <a:ext uri="{FF2B5EF4-FFF2-40B4-BE49-F238E27FC236}">
                      <a16:creationId xmlns:a16="http://schemas.microsoft.com/office/drawing/2014/main" id="{4E6025D7-3569-1E6B-45F8-3084949E9C0B}"/>
                    </a:ext>
                  </a:extLst>
                </p:cNvPr>
                <p:cNvSpPr>
                  <a:spLocks noRot="1" noChangeAspect="1" noMove="1" noResize="1" noEditPoints="1" noAdjustHandles="1" noChangeArrowheads="1" noChangeShapeType="1" noTextEdit="1"/>
                </p:cNvSpPr>
                <p:nvPr/>
              </p:nvSpPr>
              <p:spPr>
                <a:xfrm>
                  <a:off x="9331176" y="1446553"/>
                  <a:ext cx="204391" cy="204840"/>
                </a:xfrm>
                <a:prstGeom prst="rect">
                  <a:avLst/>
                </a:prstGeom>
                <a:blipFill>
                  <a:blip r:embed="rId11"/>
                  <a:stretch>
                    <a:fillRect l="-37500" t="-6250" b="-31250"/>
                  </a:stretch>
                </a:blipFill>
                <a:ln w="19050">
                  <a:solidFill>
                    <a:schemeClr val="tx1">
                      <a:lumMod val="60000"/>
                      <a:lumOff val="40000"/>
                    </a:schemeClr>
                  </a:solidFill>
                </a:ln>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297" name="正方形/長方形 296">
                  <a:extLst>
                    <a:ext uri="{FF2B5EF4-FFF2-40B4-BE49-F238E27FC236}">
                      <a16:creationId xmlns:a16="http://schemas.microsoft.com/office/drawing/2014/main" id="{BF5E46C5-60F7-0E62-0698-F649E69454CE}"/>
                    </a:ext>
                  </a:extLst>
                </p:cNvPr>
                <p:cNvSpPr/>
                <p:nvPr/>
              </p:nvSpPr>
              <p:spPr>
                <a:xfrm>
                  <a:off x="9658938" y="1446553"/>
                  <a:ext cx="204391" cy="204840"/>
                </a:xfrm>
                <a:prstGeom prst="rect">
                  <a:avLst/>
                </a:prstGeom>
                <a:noFill/>
                <a:ln w="19050">
                  <a:solidFill>
                    <a:schemeClr val="tx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1200" b="0" i="1" smtClean="0">
                            <a:solidFill>
                              <a:schemeClr val="tx1"/>
                            </a:solidFill>
                            <a:latin typeface="Cambria Math" panose="02040503050406030204" pitchFamily="18" charset="0"/>
                          </a:rPr>
                          <m:t> </m:t>
                        </m:r>
                        <m:r>
                          <a:rPr lang="en-US" altLang="ja-JP" sz="1200" i="1">
                            <a:solidFill>
                              <a:schemeClr val="tx1"/>
                            </a:solidFill>
                            <a:latin typeface="Cambria Math" panose="02040503050406030204" pitchFamily="18" charset="0"/>
                          </a:rPr>
                          <m:t>𝑆</m:t>
                        </m:r>
                      </m:oMath>
                    </m:oMathPara>
                  </a14:m>
                  <a:endParaRPr lang="ja-JP" altLang="en-US" sz="1200">
                    <a:solidFill>
                      <a:schemeClr val="tx1"/>
                    </a:solidFill>
                  </a:endParaRPr>
                </a:p>
              </p:txBody>
            </p:sp>
          </mc:Choice>
          <mc:Fallback>
            <p:sp>
              <p:nvSpPr>
                <p:cNvPr id="297" name="正方形/長方形 296">
                  <a:extLst>
                    <a:ext uri="{FF2B5EF4-FFF2-40B4-BE49-F238E27FC236}">
                      <a16:creationId xmlns:a16="http://schemas.microsoft.com/office/drawing/2014/main" id="{BF5E46C5-60F7-0E62-0698-F649E69454CE}"/>
                    </a:ext>
                  </a:extLst>
                </p:cNvPr>
                <p:cNvSpPr>
                  <a:spLocks noRot="1" noChangeAspect="1" noMove="1" noResize="1" noEditPoints="1" noAdjustHandles="1" noChangeArrowheads="1" noChangeShapeType="1" noTextEdit="1"/>
                </p:cNvSpPr>
                <p:nvPr/>
              </p:nvSpPr>
              <p:spPr>
                <a:xfrm>
                  <a:off x="9658938" y="1446553"/>
                  <a:ext cx="204391" cy="204840"/>
                </a:xfrm>
                <a:prstGeom prst="rect">
                  <a:avLst/>
                </a:prstGeom>
                <a:blipFill>
                  <a:blip r:embed="rId12"/>
                  <a:stretch>
                    <a:fillRect l="-33333" t="-6250" b="-31250"/>
                  </a:stretch>
                </a:blipFill>
                <a:ln w="19050">
                  <a:solidFill>
                    <a:schemeClr val="tx1">
                      <a:lumMod val="60000"/>
                      <a:lumOff val="40000"/>
                    </a:schemeClr>
                  </a:solidFill>
                </a:ln>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298" name="正方形/長方形 297">
                  <a:extLst>
                    <a:ext uri="{FF2B5EF4-FFF2-40B4-BE49-F238E27FC236}">
                      <a16:creationId xmlns:a16="http://schemas.microsoft.com/office/drawing/2014/main" id="{35A731C8-4DEA-E687-C91D-A514CE734ED1}"/>
                    </a:ext>
                  </a:extLst>
                </p:cNvPr>
                <p:cNvSpPr/>
                <p:nvPr/>
              </p:nvSpPr>
              <p:spPr>
                <a:xfrm>
                  <a:off x="10002558" y="1446553"/>
                  <a:ext cx="204391" cy="204840"/>
                </a:xfrm>
                <a:prstGeom prst="rect">
                  <a:avLst/>
                </a:prstGeom>
                <a:noFill/>
                <a:ln w="19050">
                  <a:solidFill>
                    <a:schemeClr val="tx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1200" b="0" i="1" smtClean="0">
                            <a:solidFill>
                              <a:schemeClr val="tx1"/>
                            </a:solidFill>
                            <a:latin typeface="Cambria Math" panose="02040503050406030204" pitchFamily="18" charset="0"/>
                          </a:rPr>
                          <m:t> </m:t>
                        </m:r>
                        <m:r>
                          <a:rPr lang="en-US" altLang="ja-JP" sz="1200" i="1">
                            <a:solidFill>
                              <a:schemeClr val="tx1"/>
                            </a:solidFill>
                            <a:latin typeface="Cambria Math" panose="02040503050406030204" pitchFamily="18" charset="0"/>
                          </a:rPr>
                          <m:t>𝑆</m:t>
                        </m:r>
                      </m:oMath>
                    </m:oMathPara>
                  </a14:m>
                  <a:endParaRPr lang="ja-JP" altLang="en-US" sz="1200">
                    <a:solidFill>
                      <a:schemeClr val="tx1">
                        <a:lumMod val="50000"/>
                      </a:schemeClr>
                    </a:solidFill>
                  </a:endParaRPr>
                </a:p>
              </p:txBody>
            </p:sp>
          </mc:Choice>
          <mc:Fallback>
            <p:sp>
              <p:nvSpPr>
                <p:cNvPr id="298" name="正方形/長方形 297">
                  <a:extLst>
                    <a:ext uri="{FF2B5EF4-FFF2-40B4-BE49-F238E27FC236}">
                      <a16:creationId xmlns:a16="http://schemas.microsoft.com/office/drawing/2014/main" id="{35A731C8-4DEA-E687-C91D-A514CE734ED1}"/>
                    </a:ext>
                  </a:extLst>
                </p:cNvPr>
                <p:cNvSpPr>
                  <a:spLocks noRot="1" noChangeAspect="1" noMove="1" noResize="1" noEditPoints="1" noAdjustHandles="1" noChangeArrowheads="1" noChangeShapeType="1" noTextEdit="1"/>
                </p:cNvSpPr>
                <p:nvPr/>
              </p:nvSpPr>
              <p:spPr>
                <a:xfrm>
                  <a:off x="10002558" y="1446553"/>
                  <a:ext cx="204391" cy="204840"/>
                </a:xfrm>
                <a:prstGeom prst="rect">
                  <a:avLst/>
                </a:prstGeom>
                <a:blipFill>
                  <a:blip r:embed="rId13"/>
                  <a:stretch>
                    <a:fillRect l="-40000" t="-6250" b="-31250"/>
                  </a:stretch>
                </a:blipFill>
                <a:ln w="19050">
                  <a:solidFill>
                    <a:schemeClr val="tx1">
                      <a:lumMod val="60000"/>
                      <a:lumOff val="40000"/>
                    </a:schemeClr>
                  </a:solidFill>
                </a:ln>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299" name="正方形/長方形 298">
                  <a:extLst>
                    <a:ext uri="{FF2B5EF4-FFF2-40B4-BE49-F238E27FC236}">
                      <a16:creationId xmlns:a16="http://schemas.microsoft.com/office/drawing/2014/main" id="{9BB00948-2997-47A6-91D5-A12D67CA82EE}"/>
                    </a:ext>
                  </a:extLst>
                </p:cNvPr>
                <p:cNvSpPr/>
                <p:nvPr/>
              </p:nvSpPr>
              <p:spPr>
                <a:xfrm>
                  <a:off x="10335606" y="1446553"/>
                  <a:ext cx="204391" cy="204840"/>
                </a:xfrm>
                <a:prstGeom prst="rect">
                  <a:avLst/>
                </a:prstGeom>
                <a:noFill/>
                <a:ln w="19050">
                  <a:solidFill>
                    <a:schemeClr val="tx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1200" b="0" i="1" smtClean="0">
                            <a:solidFill>
                              <a:schemeClr val="tx1"/>
                            </a:solidFill>
                            <a:latin typeface="Cambria Math" panose="02040503050406030204" pitchFamily="18" charset="0"/>
                          </a:rPr>
                          <m:t> </m:t>
                        </m:r>
                        <m:r>
                          <a:rPr lang="en-US" altLang="ja-JP" sz="1200" i="1">
                            <a:solidFill>
                              <a:schemeClr val="tx1"/>
                            </a:solidFill>
                            <a:latin typeface="Cambria Math" panose="02040503050406030204" pitchFamily="18" charset="0"/>
                          </a:rPr>
                          <m:t>𝑆</m:t>
                        </m:r>
                      </m:oMath>
                    </m:oMathPara>
                  </a14:m>
                  <a:endParaRPr lang="ja-JP" altLang="en-US" sz="1200">
                    <a:solidFill>
                      <a:schemeClr val="tx1">
                        <a:lumMod val="50000"/>
                      </a:schemeClr>
                    </a:solidFill>
                  </a:endParaRPr>
                </a:p>
              </p:txBody>
            </p:sp>
          </mc:Choice>
          <mc:Fallback>
            <p:sp>
              <p:nvSpPr>
                <p:cNvPr id="299" name="正方形/長方形 298">
                  <a:extLst>
                    <a:ext uri="{FF2B5EF4-FFF2-40B4-BE49-F238E27FC236}">
                      <a16:creationId xmlns:a16="http://schemas.microsoft.com/office/drawing/2014/main" id="{9BB00948-2997-47A6-91D5-A12D67CA82EE}"/>
                    </a:ext>
                  </a:extLst>
                </p:cNvPr>
                <p:cNvSpPr>
                  <a:spLocks noRot="1" noChangeAspect="1" noMove="1" noResize="1" noEditPoints="1" noAdjustHandles="1" noChangeArrowheads="1" noChangeShapeType="1" noTextEdit="1"/>
                </p:cNvSpPr>
                <p:nvPr/>
              </p:nvSpPr>
              <p:spPr>
                <a:xfrm>
                  <a:off x="10335606" y="1446553"/>
                  <a:ext cx="204391" cy="204840"/>
                </a:xfrm>
                <a:prstGeom prst="rect">
                  <a:avLst/>
                </a:prstGeom>
                <a:blipFill>
                  <a:blip r:embed="rId14"/>
                  <a:stretch>
                    <a:fillRect l="-40000" t="-6250" b="-31250"/>
                  </a:stretch>
                </a:blipFill>
                <a:ln w="19050">
                  <a:solidFill>
                    <a:schemeClr val="tx1">
                      <a:lumMod val="60000"/>
                      <a:lumOff val="40000"/>
                    </a:schemeClr>
                  </a:solidFill>
                </a:ln>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300" name="正方形/長方形 299">
                  <a:extLst>
                    <a:ext uri="{FF2B5EF4-FFF2-40B4-BE49-F238E27FC236}">
                      <a16:creationId xmlns:a16="http://schemas.microsoft.com/office/drawing/2014/main" id="{2203E8F2-C365-0D62-A6D9-C223FC21F679}"/>
                    </a:ext>
                  </a:extLst>
                </p:cNvPr>
                <p:cNvSpPr/>
                <p:nvPr/>
              </p:nvSpPr>
              <p:spPr>
                <a:xfrm>
                  <a:off x="10766507" y="1446553"/>
                  <a:ext cx="204391" cy="204840"/>
                </a:xfrm>
                <a:prstGeom prst="rect">
                  <a:avLst/>
                </a:prstGeom>
                <a:noFill/>
                <a:ln w="19050">
                  <a:solidFill>
                    <a:schemeClr val="tx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1200" b="0" i="1" smtClean="0">
                            <a:solidFill>
                              <a:schemeClr val="tx1"/>
                            </a:solidFill>
                            <a:latin typeface="Cambria Math" panose="02040503050406030204" pitchFamily="18" charset="0"/>
                          </a:rPr>
                          <m:t> </m:t>
                        </m:r>
                        <m:r>
                          <a:rPr lang="en-US" altLang="ja-JP" sz="1200" i="1">
                            <a:solidFill>
                              <a:schemeClr val="tx1"/>
                            </a:solidFill>
                            <a:latin typeface="Cambria Math" panose="02040503050406030204" pitchFamily="18" charset="0"/>
                          </a:rPr>
                          <m:t>𝑆</m:t>
                        </m:r>
                      </m:oMath>
                    </m:oMathPara>
                  </a14:m>
                  <a:endParaRPr lang="ja-JP" altLang="en-US" sz="1200" dirty="0">
                    <a:solidFill>
                      <a:schemeClr val="tx1"/>
                    </a:solidFill>
                  </a:endParaRPr>
                </a:p>
              </p:txBody>
            </p:sp>
          </mc:Choice>
          <mc:Fallback>
            <p:sp>
              <p:nvSpPr>
                <p:cNvPr id="300" name="正方形/長方形 299">
                  <a:extLst>
                    <a:ext uri="{FF2B5EF4-FFF2-40B4-BE49-F238E27FC236}">
                      <a16:creationId xmlns:a16="http://schemas.microsoft.com/office/drawing/2014/main" id="{2203E8F2-C365-0D62-A6D9-C223FC21F679}"/>
                    </a:ext>
                  </a:extLst>
                </p:cNvPr>
                <p:cNvSpPr>
                  <a:spLocks noRot="1" noChangeAspect="1" noMove="1" noResize="1" noEditPoints="1" noAdjustHandles="1" noChangeArrowheads="1" noChangeShapeType="1" noTextEdit="1"/>
                </p:cNvSpPr>
                <p:nvPr/>
              </p:nvSpPr>
              <p:spPr>
                <a:xfrm>
                  <a:off x="10766507" y="1446553"/>
                  <a:ext cx="204391" cy="204840"/>
                </a:xfrm>
                <a:prstGeom prst="rect">
                  <a:avLst/>
                </a:prstGeom>
                <a:blipFill>
                  <a:blip r:embed="rId15"/>
                  <a:stretch>
                    <a:fillRect l="-31250" t="-6250" b="-31250"/>
                  </a:stretch>
                </a:blipFill>
                <a:ln w="19050">
                  <a:solidFill>
                    <a:schemeClr val="tx1">
                      <a:lumMod val="60000"/>
                      <a:lumOff val="40000"/>
                    </a:schemeClr>
                  </a:solidFill>
                </a:ln>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301" name="正方形/長方形 300">
                  <a:extLst>
                    <a:ext uri="{FF2B5EF4-FFF2-40B4-BE49-F238E27FC236}">
                      <a16:creationId xmlns:a16="http://schemas.microsoft.com/office/drawing/2014/main" id="{96F2A78A-9836-8323-FB3B-00B7EC193362}"/>
                    </a:ext>
                  </a:extLst>
                </p:cNvPr>
                <p:cNvSpPr/>
                <p:nvPr/>
              </p:nvSpPr>
              <p:spPr>
                <a:xfrm>
                  <a:off x="11094269" y="1446553"/>
                  <a:ext cx="204391" cy="204840"/>
                </a:xfrm>
                <a:prstGeom prst="rect">
                  <a:avLst/>
                </a:prstGeom>
                <a:noFill/>
                <a:ln w="19050">
                  <a:solidFill>
                    <a:schemeClr val="tx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1200" b="0" i="1" smtClean="0">
                            <a:solidFill>
                              <a:schemeClr val="tx1"/>
                            </a:solidFill>
                            <a:latin typeface="Cambria Math" panose="02040503050406030204" pitchFamily="18" charset="0"/>
                          </a:rPr>
                          <m:t> </m:t>
                        </m:r>
                        <m:r>
                          <a:rPr lang="en-US" altLang="ja-JP" sz="1200" i="1">
                            <a:solidFill>
                              <a:schemeClr val="tx1"/>
                            </a:solidFill>
                            <a:latin typeface="Cambria Math" panose="02040503050406030204" pitchFamily="18" charset="0"/>
                          </a:rPr>
                          <m:t>𝑆</m:t>
                        </m:r>
                      </m:oMath>
                    </m:oMathPara>
                  </a14:m>
                  <a:endParaRPr lang="ja-JP" altLang="en-US" sz="1200">
                    <a:solidFill>
                      <a:schemeClr val="tx1"/>
                    </a:solidFill>
                  </a:endParaRPr>
                </a:p>
              </p:txBody>
            </p:sp>
          </mc:Choice>
          <mc:Fallback>
            <p:sp>
              <p:nvSpPr>
                <p:cNvPr id="301" name="正方形/長方形 300">
                  <a:extLst>
                    <a:ext uri="{FF2B5EF4-FFF2-40B4-BE49-F238E27FC236}">
                      <a16:creationId xmlns:a16="http://schemas.microsoft.com/office/drawing/2014/main" id="{96F2A78A-9836-8323-FB3B-00B7EC193362}"/>
                    </a:ext>
                  </a:extLst>
                </p:cNvPr>
                <p:cNvSpPr>
                  <a:spLocks noRot="1" noChangeAspect="1" noMove="1" noResize="1" noEditPoints="1" noAdjustHandles="1" noChangeArrowheads="1" noChangeShapeType="1" noTextEdit="1"/>
                </p:cNvSpPr>
                <p:nvPr/>
              </p:nvSpPr>
              <p:spPr>
                <a:xfrm>
                  <a:off x="11094269" y="1446553"/>
                  <a:ext cx="204391" cy="204840"/>
                </a:xfrm>
                <a:prstGeom prst="rect">
                  <a:avLst/>
                </a:prstGeom>
                <a:blipFill>
                  <a:blip r:embed="rId16"/>
                  <a:stretch>
                    <a:fillRect l="-40000" t="-6250" b="-31250"/>
                  </a:stretch>
                </a:blipFill>
                <a:ln w="19050">
                  <a:solidFill>
                    <a:schemeClr val="tx1">
                      <a:lumMod val="60000"/>
                      <a:lumOff val="40000"/>
                    </a:schemeClr>
                  </a:solidFill>
                </a:ln>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302" name="正方形/長方形 301">
                  <a:extLst>
                    <a:ext uri="{FF2B5EF4-FFF2-40B4-BE49-F238E27FC236}">
                      <a16:creationId xmlns:a16="http://schemas.microsoft.com/office/drawing/2014/main" id="{55EBA48F-8397-E0C4-DF9E-DB8327F90E24}"/>
                    </a:ext>
                  </a:extLst>
                </p:cNvPr>
                <p:cNvSpPr/>
                <p:nvPr/>
              </p:nvSpPr>
              <p:spPr>
                <a:xfrm>
                  <a:off x="11437889" y="1446553"/>
                  <a:ext cx="204391" cy="204840"/>
                </a:xfrm>
                <a:prstGeom prst="rect">
                  <a:avLst/>
                </a:prstGeom>
                <a:noFill/>
                <a:ln w="19050">
                  <a:solidFill>
                    <a:schemeClr val="tx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1200" b="0" i="1" smtClean="0">
                            <a:solidFill>
                              <a:schemeClr val="tx1"/>
                            </a:solidFill>
                            <a:latin typeface="Cambria Math" panose="02040503050406030204" pitchFamily="18" charset="0"/>
                          </a:rPr>
                          <m:t> </m:t>
                        </m:r>
                        <m:r>
                          <a:rPr lang="en-US" altLang="ja-JP" sz="1200" i="1">
                            <a:solidFill>
                              <a:schemeClr val="tx1"/>
                            </a:solidFill>
                            <a:latin typeface="Cambria Math" panose="02040503050406030204" pitchFamily="18" charset="0"/>
                          </a:rPr>
                          <m:t>𝑆</m:t>
                        </m:r>
                      </m:oMath>
                    </m:oMathPara>
                  </a14:m>
                  <a:endParaRPr lang="ja-JP" altLang="en-US" sz="1200">
                    <a:solidFill>
                      <a:schemeClr val="tx1">
                        <a:lumMod val="50000"/>
                      </a:schemeClr>
                    </a:solidFill>
                  </a:endParaRPr>
                </a:p>
              </p:txBody>
            </p:sp>
          </mc:Choice>
          <mc:Fallback>
            <p:sp>
              <p:nvSpPr>
                <p:cNvPr id="302" name="正方形/長方形 301">
                  <a:extLst>
                    <a:ext uri="{FF2B5EF4-FFF2-40B4-BE49-F238E27FC236}">
                      <a16:creationId xmlns:a16="http://schemas.microsoft.com/office/drawing/2014/main" id="{55EBA48F-8397-E0C4-DF9E-DB8327F90E24}"/>
                    </a:ext>
                  </a:extLst>
                </p:cNvPr>
                <p:cNvSpPr>
                  <a:spLocks noRot="1" noChangeAspect="1" noMove="1" noResize="1" noEditPoints="1" noAdjustHandles="1" noChangeArrowheads="1" noChangeShapeType="1" noTextEdit="1"/>
                </p:cNvSpPr>
                <p:nvPr/>
              </p:nvSpPr>
              <p:spPr>
                <a:xfrm>
                  <a:off x="11437889" y="1446553"/>
                  <a:ext cx="204391" cy="204840"/>
                </a:xfrm>
                <a:prstGeom prst="rect">
                  <a:avLst/>
                </a:prstGeom>
                <a:blipFill>
                  <a:blip r:embed="rId17"/>
                  <a:stretch>
                    <a:fillRect l="-40000" t="-6250" b="-31250"/>
                  </a:stretch>
                </a:blipFill>
                <a:ln w="19050">
                  <a:solidFill>
                    <a:schemeClr val="tx1">
                      <a:lumMod val="60000"/>
                      <a:lumOff val="40000"/>
                    </a:schemeClr>
                  </a:solidFill>
                </a:ln>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303" name="正方形/長方形 302">
                  <a:extLst>
                    <a:ext uri="{FF2B5EF4-FFF2-40B4-BE49-F238E27FC236}">
                      <a16:creationId xmlns:a16="http://schemas.microsoft.com/office/drawing/2014/main" id="{7BA1307E-ABCE-FFB3-2100-46DDDB18D56B}"/>
                    </a:ext>
                  </a:extLst>
                </p:cNvPr>
                <p:cNvSpPr/>
                <p:nvPr/>
              </p:nvSpPr>
              <p:spPr>
                <a:xfrm>
                  <a:off x="11770937" y="1446553"/>
                  <a:ext cx="204391" cy="204840"/>
                </a:xfrm>
                <a:prstGeom prst="rect">
                  <a:avLst/>
                </a:prstGeom>
                <a:noFill/>
                <a:ln w="19050">
                  <a:solidFill>
                    <a:schemeClr val="tx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1200" b="0" i="1" smtClean="0">
                            <a:solidFill>
                              <a:schemeClr val="tx1"/>
                            </a:solidFill>
                            <a:latin typeface="Cambria Math" panose="02040503050406030204" pitchFamily="18" charset="0"/>
                          </a:rPr>
                          <m:t> </m:t>
                        </m:r>
                        <m:r>
                          <a:rPr lang="en-US" altLang="ja-JP" sz="1200" i="1">
                            <a:solidFill>
                              <a:schemeClr val="tx1"/>
                            </a:solidFill>
                            <a:latin typeface="Cambria Math" panose="02040503050406030204" pitchFamily="18" charset="0"/>
                          </a:rPr>
                          <m:t>𝑆</m:t>
                        </m:r>
                      </m:oMath>
                    </m:oMathPara>
                  </a14:m>
                  <a:endParaRPr lang="ja-JP" altLang="en-US" sz="1200">
                    <a:solidFill>
                      <a:schemeClr val="tx1">
                        <a:lumMod val="50000"/>
                      </a:schemeClr>
                    </a:solidFill>
                  </a:endParaRPr>
                </a:p>
              </p:txBody>
            </p:sp>
          </mc:Choice>
          <mc:Fallback>
            <p:sp>
              <p:nvSpPr>
                <p:cNvPr id="303" name="正方形/長方形 302">
                  <a:extLst>
                    <a:ext uri="{FF2B5EF4-FFF2-40B4-BE49-F238E27FC236}">
                      <a16:creationId xmlns:a16="http://schemas.microsoft.com/office/drawing/2014/main" id="{7BA1307E-ABCE-FFB3-2100-46DDDB18D56B}"/>
                    </a:ext>
                  </a:extLst>
                </p:cNvPr>
                <p:cNvSpPr>
                  <a:spLocks noRot="1" noChangeAspect="1" noMove="1" noResize="1" noEditPoints="1" noAdjustHandles="1" noChangeArrowheads="1" noChangeShapeType="1" noTextEdit="1"/>
                </p:cNvSpPr>
                <p:nvPr/>
              </p:nvSpPr>
              <p:spPr>
                <a:xfrm>
                  <a:off x="11770937" y="1446553"/>
                  <a:ext cx="204391" cy="204840"/>
                </a:xfrm>
                <a:prstGeom prst="rect">
                  <a:avLst/>
                </a:prstGeom>
                <a:blipFill>
                  <a:blip r:embed="rId18"/>
                  <a:stretch>
                    <a:fillRect l="-33333" t="-6250" b="-31250"/>
                  </a:stretch>
                </a:blipFill>
                <a:ln w="19050">
                  <a:solidFill>
                    <a:schemeClr val="tx1">
                      <a:lumMod val="60000"/>
                      <a:lumOff val="40000"/>
                    </a:schemeClr>
                  </a:solidFill>
                </a:ln>
              </p:spPr>
              <p:txBody>
                <a:bodyPr/>
                <a:lstStyle/>
                <a:p>
                  <a:r>
                    <a:rPr lang="ja-JP" altLang="en-US">
                      <a:noFill/>
                    </a:rPr>
                    <a:t> </a:t>
                  </a:r>
                </a:p>
              </p:txBody>
            </p:sp>
          </mc:Fallback>
        </mc:AlternateContent>
        <p:sp>
          <p:nvSpPr>
            <p:cNvPr id="304" name="テキスト ボックス 303">
              <a:extLst>
                <a:ext uri="{FF2B5EF4-FFF2-40B4-BE49-F238E27FC236}">
                  <a16:creationId xmlns:a16="http://schemas.microsoft.com/office/drawing/2014/main" id="{C6D7F9B9-1D32-F2AD-9576-89FCD000A3FF}"/>
                </a:ext>
              </a:extLst>
            </p:cNvPr>
            <p:cNvSpPr txBox="1"/>
            <p:nvPr/>
          </p:nvSpPr>
          <p:spPr>
            <a:xfrm>
              <a:off x="7719224" y="6221383"/>
              <a:ext cx="3584559" cy="458475"/>
            </a:xfrm>
            <a:prstGeom prst="rect">
              <a:avLst/>
            </a:prstGeom>
            <a:noFill/>
          </p:spPr>
          <p:txBody>
            <a:bodyPr wrap="square">
              <a:spAutoFit/>
            </a:bodyPr>
            <a:lstStyle/>
            <a:p>
              <a:r>
                <a:rPr lang="ja-JP" altLang="en-US">
                  <a:latin typeface="Yu Gothic Medium" panose="020B0400000000000000" pitchFamily="34" charset="-128"/>
                  <a:ea typeface="Yu Gothic Medium" panose="020B0400000000000000" pitchFamily="34" charset="-128"/>
                </a:rPr>
                <a:t>複数線形層</a:t>
              </a:r>
              <a:r>
                <a:rPr lang="en-US" altLang="ja-JP" dirty="0">
                  <a:latin typeface="Yu Gothic Medium" panose="020B0400000000000000" pitchFamily="34" charset="-128"/>
                  <a:ea typeface="Yu Gothic Medium" panose="020B0400000000000000" pitchFamily="34" charset="-128"/>
                </a:rPr>
                <a:t>(</a:t>
              </a:r>
              <a:r>
                <a:rPr lang="ja-JP" altLang="en-US">
                  <a:latin typeface="Yu Gothic Medium" panose="020B0400000000000000" pitchFamily="34" charset="-128"/>
                  <a:ea typeface="Yu Gothic Medium" panose="020B0400000000000000" pitchFamily="34" charset="-128"/>
                </a:rPr>
                <a:t>クラス</a:t>
              </a:r>
              <a:r>
                <a:rPr lang="en-US" altLang="ja-JP" dirty="0">
                  <a:latin typeface="Yu Gothic Medium" panose="020B0400000000000000" pitchFamily="34" charset="-128"/>
                  <a:ea typeface="Yu Gothic Medium" panose="020B0400000000000000" pitchFamily="34" charset="-128"/>
                </a:rPr>
                <a:t>4)</a:t>
              </a:r>
              <a:r>
                <a:rPr lang="ja-JP" altLang="en-US">
                  <a:latin typeface="Yu Gothic Medium" panose="020B0400000000000000" pitchFamily="34" charset="-128"/>
                  <a:ea typeface="Yu Gothic Medium" panose="020B0400000000000000" pitchFamily="34" charset="-128"/>
                </a:rPr>
                <a:t>の例</a:t>
              </a:r>
            </a:p>
          </p:txBody>
        </p:sp>
        <mc:AlternateContent xmlns:mc="http://schemas.openxmlformats.org/markup-compatibility/2006">
          <mc:Choice xmlns:a14="http://schemas.microsoft.com/office/drawing/2010/main" Requires="a14">
            <p:sp>
              <p:nvSpPr>
                <p:cNvPr id="305" name="正方形/長方形 304">
                  <a:extLst>
                    <a:ext uri="{FF2B5EF4-FFF2-40B4-BE49-F238E27FC236}">
                      <a16:creationId xmlns:a16="http://schemas.microsoft.com/office/drawing/2014/main" id="{0B59F89D-245A-4919-A5C0-8521B697E6DF}"/>
                    </a:ext>
                  </a:extLst>
                </p:cNvPr>
                <p:cNvSpPr/>
                <p:nvPr/>
              </p:nvSpPr>
              <p:spPr>
                <a:xfrm>
                  <a:off x="6438782" y="3746329"/>
                  <a:ext cx="204391" cy="204840"/>
                </a:xfrm>
                <a:prstGeom prst="rect">
                  <a:avLst/>
                </a:prstGeom>
                <a:noFill/>
                <a:ln w="19050">
                  <a:solidFill>
                    <a:schemeClr val="tx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1200" i="1" smtClean="0">
                            <a:solidFill>
                              <a:schemeClr val="tx1"/>
                            </a:solidFill>
                            <a:latin typeface="Cambria Math" panose="02040503050406030204" pitchFamily="18" charset="0"/>
                          </a:rPr>
                          <m:t> </m:t>
                        </m:r>
                        <m:r>
                          <a:rPr lang="en-US" altLang="ja-JP" sz="1200" b="0" i="1" smtClean="0">
                            <a:solidFill>
                              <a:schemeClr val="tx1"/>
                            </a:solidFill>
                            <a:latin typeface="Cambria Math" panose="02040503050406030204" pitchFamily="18" charset="0"/>
                          </a:rPr>
                          <m:t>𝑆</m:t>
                        </m:r>
                      </m:oMath>
                    </m:oMathPara>
                  </a14:m>
                  <a:endParaRPr lang="ja-JP" altLang="en-US" sz="1200" dirty="0">
                    <a:solidFill>
                      <a:schemeClr val="tx1"/>
                    </a:solidFill>
                  </a:endParaRPr>
                </a:p>
              </p:txBody>
            </p:sp>
          </mc:Choice>
          <mc:Fallback>
            <p:sp>
              <p:nvSpPr>
                <p:cNvPr id="305" name="正方形/長方形 304">
                  <a:extLst>
                    <a:ext uri="{FF2B5EF4-FFF2-40B4-BE49-F238E27FC236}">
                      <a16:creationId xmlns:a16="http://schemas.microsoft.com/office/drawing/2014/main" id="{0B59F89D-245A-4919-A5C0-8521B697E6DF}"/>
                    </a:ext>
                  </a:extLst>
                </p:cNvPr>
                <p:cNvSpPr>
                  <a:spLocks noRot="1" noChangeAspect="1" noMove="1" noResize="1" noEditPoints="1" noAdjustHandles="1" noChangeArrowheads="1" noChangeShapeType="1" noTextEdit="1"/>
                </p:cNvSpPr>
                <p:nvPr/>
              </p:nvSpPr>
              <p:spPr>
                <a:xfrm>
                  <a:off x="6438782" y="3746329"/>
                  <a:ext cx="204391" cy="204840"/>
                </a:xfrm>
                <a:prstGeom prst="rect">
                  <a:avLst/>
                </a:prstGeom>
                <a:blipFill>
                  <a:blip r:embed="rId19"/>
                  <a:stretch>
                    <a:fillRect l="-40000" t="-13333" b="-40000"/>
                  </a:stretch>
                </a:blipFill>
                <a:ln w="19050">
                  <a:solidFill>
                    <a:schemeClr val="tx1">
                      <a:lumMod val="60000"/>
                      <a:lumOff val="40000"/>
                    </a:schemeClr>
                  </a:solidFill>
                </a:ln>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306" name="正方形/長方形 305">
                  <a:extLst>
                    <a:ext uri="{FF2B5EF4-FFF2-40B4-BE49-F238E27FC236}">
                      <a16:creationId xmlns:a16="http://schemas.microsoft.com/office/drawing/2014/main" id="{C5722637-6BA1-F5C9-5B70-49E1DC9ECA72}"/>
                    </a:ext>
                  </a:extLst>
                </p:cNvPr>
                <p:cNvSpPr/>
                <p:nvPr/>
              </p:nvSpPr>
              <p:spPr>
                <a:xfrm>
                  <a:off x="6766544" y="3746329"/>
                  <a:ext cx="204391" cy="204840"/>
                </a:xfrm>
                <a:prstGeom prst="rect">
                  <a:avLst/>
                </a:prstGeom>
                <a:noFill/>
                <a:ln w="19050">
                  <a:solidFill>
                    <a:schemeClr val="tx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1200" b="0" i="1" smtClean="0">
                            <a:solidFill>
                              <a:schemeClr val="tx1"/>
                            </a:solidFill>
                            <a:latin typeface="Cambria Math" panose="02040503050406030204" pitchFamily="18" charset="0"/>
                          </a:rPr>
                          <m:t> </m:t>
                        </m:r>
                        <m:r>
                          <a:rPr lang="en-US" altLang="ja-JP" sz="1200" i="1" smtClean="0">
                            <a:solidFill>
                              <a:schemeClr val="tx1"/>
                            </a:solidFill>
                            <a:latin typeface="Cambria Math" panose="02040503050406030204" pitchFamily="18" charset="0"/>
                          </a:rPr>
                          <m:t>𝑆</m:t>
                        </m:r>
                      </m:oMath>
                    </m:oMathPara>
                  </a14:m>
                  <a:endParaRPr lang="ja-JP" altLang="en-US" sz="1200">
                    <a:solidFill>
                      <a:schemeClr val="tx1"/>
                    </a:solidFill>
                  </a:endParaRPr>
                </a:p>
              </p:txBody>
            </p:sp>
          </mc:Choice>
          <mc:Fallback>
            <p:sp>
              <p:nvSpPr>
                <p:cNvPr id="306" name="正方形/長方形 305">
                  <a:extLst>
                    <a:ext uri="{FF2B5EF4-FFF2-40B4-BE49-F238E27FC236}">
                      <a16:creationId xmlns:a16="http://schemas.microsoft.com/office/drawing/2014/main" id="{C5722637-6BA1-F5C9-5B70-49E1DC9ECA72}"/>
                    </a:ext>
                  </a:extLst>
                </p:cNvPr>
                <p:cNvSpPr>
                  <a:spLocks noRot="1" noChangeAspect="1" noMove="1" noResize="1" noEditPoints="1" noAdjustHandles="1" noChangeArrowheads="1" noChangeShapeType="1" noTextEdit="1"/>
                </p:cNvSpPr>
                <p:nvPr/>
              </p:nvSpPr>
              <p:spPr>
                <a:xfrm>
                  <a:off x="6766544" y="3746329"/>
                  <a:ext cx="204391" cy="204840"/>
                </a:xfrm>
                <a:prstGeom prst="rect">
                  <a:avLst/>
                </a:prstGeom>
                <a:blipFill>
                  <a:blip r:embed="rId20"/>
                  <a:stretch>
                    <a:fillRect l="-40000" t="-13333" b="-40000"/>
                  </a:stretch>
                </a:blipFill>
                <a:ln w="19050">
                  <a:solidFill>
                    <a:schemeClr val="tx1">
                      <a:lumMod val="60000"/>
                      <a:lumOff val="40000"/>
                    </a:schemeClr>
                  </a:solidFill>
                </a:ln>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307" name="正方形/長方形 306">
                  <a:extLst>
                    <a:ext uri="{FF2B5EF4-FFF2-40B4-BE49-F238E27FC236}">
                      <a16:creationId xmlns:a16="http://schemas.microsoft.com/office/drawing/2014/main" id="{4A95C3CE-11D8-A6CA-5FCA-0E9F6E2518DB}"/>
                    </a:ext>
                  </a:extLst>
                </p:cNvPr>
                <p:cNvSpPr/>
                <p:nvPr/>
              </p:nvSpPr>
              <p:spPr>
                <a:xfrm>
                  <a:off x="7110164" y="3746329"/>
                  <a:ext cx="204391" cy="204840"/>
                </a:xfrm>
                <a:prstGeom prst="rect">
                  <a:avLst/>
                </a:prstGeom>
                <a:noFill/>
                <a:ln w="19050">
                  <a:solidFill>
                    <a:schemeClr val="tx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1200" b="0" i="1" smtClean="0">
                            <a:solidFill>
                              <a:schemeClr val="tx1"/>
                            </a:solidFill>
                            <a:latin typeface="Cambria Math" panose="02040503050406030204" pitchFamily="18" charset="0"/>
                          </a:rPr>
                          <m:t> </m:t>
                        </m:r>
                        <m:r>
                          <a:rPr lang="en-US" altLang="ja-JP" sz="1200" i="1" smtClean="0">
                            <a:solidFill>
                              <a:schemeClr val="tx1"/>
                            </a:solidFill>
                            <a:latin typeface="Cambria Math" panose="02040503050406030204" pitchFamily="18" charset="0"/>
                          </a:rPr>
                          <m:t>𝑆</m:t>
                        </m:r>
                      </m:oMath>
                    </m:oMathPara>
                  </a14:m>
                  <a:endParaRPr lang="ja-JP" altLang="en-US" sz="1200">
                    <a:solidFill>
                      <a:schemeClr val="tx1">
                        <a:lumMod val="50000"/>
                      </a:schemeClr>
                    </a:solidFill>
                  </a:endParaRPr>
                </a:p>
              </p:txBody>
            </p:sp>
          </mc:Choice>
          <mc:Fallback>
            <p:sp>
              <p:nvSpPr>
                <p:cNvPr id="307" name="正方形/長方形 306">
                  <a:extLst>
                    <a:ext uri="{FF2B5EF4-FFF2-40B4-BE49-F238E27FC236}">
                      <a16:creationId xmlns:a16="http://schemas.microsoft.com/office/drawing/2014/main" id="{4A95C3CE-11D8-A6CA-5FCA-0E9F6E2518DB}"/>
                    </a:ext>
                  </a:extLst>
                </p:cNvPr>
                <p:cNvSpPr>
                  <a:spLocks noRot="1" noChangeAspect="1" noMove="1" noResize="1" noEditPoints="1" noAdjustHandles="1" noChangeArrowheads="1" noChangeShapeType="1" noTextEdit="1"/>
                </p:cNvSpPr>
                <p:nvPr/>
              </p:nvSpPr>
              <p:spPr>
                <a:xfrm>
                  <a:off x="7110164" y="3746329"/>
                  <a:ext cx="204391" cy="204840"/>
                </a:xfrm>
                <a:prstGeom prst="rect">
                  <a:avLst/>
                </a:prstGeom>
                <a:blipFill>
                  <a:blip r:embed="rId21"/>
                  <a:stretch>
                    <a:fillRect l="-40000" t="-13333" b="-40000"/>
                  </a:stretch>
                </a:blipFill>
                <a:ln w="19050">
                  <a:solidFill>
                    <a:schemeClr val="tx1">
                      <a:lumMod val="60000"/>
                      <a:lumOff val="40000"/>
                    </a:schemeClr>
                  </a:solidFill>
                </a:ln>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308" name="正方形/長方形 307">
                  <a:extLst>
                    <a:ext uri="{FF2B5EF4-FFF2-40B4-BE49-F238E27FC236}">
                      <a16:creationId xmlns:a16="http://schemas.microsoft.com/office/drawing/2014/main" id="{CF91509F-B01C-0FC3-02CF-9E13AEC05FE3}"/>
                    </a:ext>
                  </a:extLst>
                </p:cNvPr>
                <p:cNvSpPr/>
                <p:nvPr/>
              </p:nvSpPr>
              <p:spPr>
                <a:xfrm>
                  <a:off x="7443212" y="3746329"/>
                  <a:ext cx="204391" cy="204840"/>
                </a:xfrm>
                <a:prstGeom prst="rect">
                  <a:avLst/>
                </a:prstGeom>
                <a:noFill/>
                <a:ln w="19050">
                  <a:solidFill>
                    <a:schemeClr val="tx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1200" b="0" i="1" smtClean="0">
                            <a:solidFill>
                              <a:schemeClr val="tx1"/>
                            </a:solidFill>
                            <a:latin typeface="Cambria Math" panose="02040503050406030204" pitchFamily="18" charset="0"/>
                          </a:rPr>
                          <m:t> </m:t>
                        </m:r>
                        <m:r>
                          <a:rPr lang="en-US" altLang="ja-JP" sz="1200" i="1" smtClean="0">
                            <a:solidFill>
                              <a:schemeClr val="tx1"/>
                            </a:solidFill>
                            <a:latin typeface="Cambria Math" panose="02040503050406030204" pitchFamily="18" charset="0"/>
                          </a:rPr>
                          <m:t>𝑆</m:t>
                        </m:r>
                      </m:oMath>
                    </m:oMathPara>
                  </a14:m>
                  <a:endParaRPr lang="ja-JP" altLang="en-US" sz="1200">
                    <a:solidFill>
                      <a:schemeClr val="tx1">
                        <a:lumMod val="50000"/>
                      </a:schemeClr>
                    </a:solidFill>
                  </a:endParaRPr>
                </a:p>
              </p:txBody>
            </p:sp>
          </mc:Choice>
          <mc:Fallback>
            <p:sp>
              <p:nvSpPr>
                <p:cNvPr id="308" name="正方形/長方形 307">
                  <a:extLst>
                    <a:ext uri="{FF2B5EF4-FFF2-40B4-BE49-F238E27FC236}">
                      <a16:creationId xmlns:a16="http://schemas.microsoft.com/office/drawing/2014/main" id="{CF91509F-B01C-0FC3-02CF-9E13AEC05FE3}"/>
                    </a:ext>
                  </a:extLst>
                </p:cNvPr>
                <p:cNvSpPr>
                  <a:spLocks noRot="1" noChangeAspect="1" noMove="1" noResize="1" noEditPoints="1" noAdjustHandles="1" noChangeArrowheads="1" noChangeShapeType="1" noTextEdit="1"/>
                </p:cNvSpPr>
                <p:nvPr/>
              </p:nvSpPr>
              <p:spPr>
                <a:xfrm>
                  <a:off x="7443212" y="3746329"/>
                  <a:ext cx="204391" cy="204840"/>
                </a:xfrm>
                <a:prstGeom prst="rect">
                  <a:avLst/>
                </a:prstGeom>
                <a:blipFill>
                  <a:blip r:embed="rId22"/>
                  <a:stretch>
                    <a:fillRect l="-40000" t="-13333" b="-40000"/>
                  </a:stretch>
                </a:blipFill>
                <a:ln w="19050">
                  <a:solidFill>
                    <a:schemeClr val="tx1">
                      <a:lumMod val="60000"/>
                      <a:lumOff val="40000"/>
                    </a:schemeClr>
                  </a:solidFill>
                </a:ln>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309" name="正方形/長方形 308">
                  <a:extLst>
                    <a:ext uri="{FF2B5EF4-FFF2-40B4-BE49-F238E27FC236}">
                      <a16:creationId xmlns:a16="http://schemas.microsoft.com/office/drawing/2014/main" id="{2B4BA7F6-E3DD-F8C0-A416-3DDB6C1AA1FA}"/>
                    </a:ext>
                  </a:extLst>
                </p:cNvPr>
                <p:cNvSpPr/>
                <p:nvPr/>
              </p:nvSpPr>
              <p:spPr>
                <a:xfrm>
                  <a:off x="7874113" y="3746329"/>
                  <a:ext cx="204391" cy="204840"/>
                </a:xfrm>
                <a:prstGeom prst="rect">
                  <a:avLst/>
                </a:prstGeom>
                <a:noFill/>
                <a:ln w="19050">
                  <a:solidFill>
                    <a:schemeClr val="tx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1200" b="0" i="1" smtClean="0">
                            <a:solidFill>
                              <a:schemeClr val="tx1"/>
                            </a:solidFill>
                            <a:latin typeface="Cambria Math" panose="02040503050406030204" pitchFamily="18" charset="0"/>
                          </a:rPr>
                          <m:t> </m:t>
                        </m:r>
                        <m:r>
                          <a:rPr lang="en-US" altLang="ja-JP" sz="1200" i="1">
                            <a:solidFill>
                              <a:schemeClr val="tx1"/>
                            </a:solidFill>
                            <a:latin typeface="Cambria Math" panose="02040503050406030204" pitchFamily="18" charset="0"/>
                          </a:rPr>
                          <m:t>𝑆</m:t>
                        </m:r>
                      </m:oMath>
                    </m:oMathPara>
                  </a14:m>
                  <a:endParaRPr lang="ja-JP" altLang="en-US" sz="1200" dirty="0">
                    <a:solidFill>
                      <a:schemeClr val="tx1"/>
                    </a:solidFill>
                  </a:endParaRPr>
                </a:p>
              </p:txBody>
            </p:sp>
          </mc:Choice>
          <mc:Fallback>
            <p:sp>
              <p:nvSpPr>
                <p:cNvPr id="309" name="正方形/長方形 308">
                  <a:extLst>
                    <a:ext uri="{FF2B5EF4-FFF2-40B4-BE49-F238E27FC236}">
                      <a16:creationId xmlns:a16="http://schemas.microsoft.com/office/drawing/2014/main" id="{2B4BA7F6-E3DD-F8C0-A416-3DDB6C1AA1FA}"/>
                    </a:ext>
                  </a:extLst>
                </p:cNvPr>
                <p:cNvSpPr>
                  <a:spLocks noRot="1" noChangeAspect="1" noMove="1" noResize="1" noEditPoints="1" noAdjustHandles="1" noChangeArrowheads="1" noChangeShapeType="1" noTextEdit="1"/>
                </p:cNvSpPr>
                <p:nvPr/>
              </p:nvSpPr>
              <p:spPr>
                <a:xfrm>
                  <a:off x="7874113" y="3746329"/>
                  <a:ext cx="204391" cy="204840"/>
                </a:xfrm>
                <a:prstGeom prst="rect">
                  <a:avLst/>
                </a:prstGeom>
                <a:blipFill>
                  <a:blip r:embed="rId23"/>
                  <a:stretch>
                    <a:fillRect l="-40000" t="-13333" b="-40000"/>
                  </a:stretch>
                </a:blipFill>
                <a:ln w="19050">
                  <a:solidFill>
                    <a:schemeClr val="tx1">
                      <a:lumMod val="60000"/>
                      <a:lumOff val="40000"/>
                    </a:schemeClr>
                  </a:solidFill>
                </a:ln>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310" name="正方形/長方形 309">
                  <a:extLst>
                    <a:ext uri="{FF2B5EF4-FFF2-40B4-BE49-F238E27FC236}">
                      <a16:creationId xmlns:a16="http://schemas.microsoft.com/office/drawing/2014/main" id="{03166EE5-02B1-838C-008A-0B1C5B24CCAC}"/>
                    </a:ext>
                  </a:extLst>
                </p:cNvPr>
                <p:cNvSpPr/>
                <p:nvPr/>
              </p:nvSpPr>
              <p:spPr>
                <a:xfrm>
                  <a:off x="8201875" y="3746329"/>
                  <a:ext cx="204391" cy="204840"/>
                </a:xfrm>
                <a:prstGeom prst="rect">
                  <a:avLst/>
                </a:prstGeom>
                <a:noFill/>
                <a:ln w="19050">
                  <a:solidFill>
                    <a:schemeClr val="tx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1200" b="0" i="1" smtClean="0">
                            <a:solidFill>
                              <a:schemeClr val="tx1"/>
                            </a:solidFill>
                            <a:latin typeface="Cambria Math" panose="02040503050406030204" pitchFamily="18" charset="0"/>
                          </a:rPr>
                          <m:t> </m:t>
                        </m:r>
                        <m:r>
                          <a:rPr lang="en-US" altLang="ja-JP" sz="1200" i="1">
                            <a:solidFill>
                              <a:schemeClr val="tx1"/>
                            </a:solidFill>
                            <a:latin typeface="Cambria Math" panose="02040503050406030204" pitchFamily="18" charset="0"/>
                          </a:rPr>
                          <m:t>𝑆</m:t>
                        </m:r>
                      </m:oMath>
                    </m:oMathPara>
                  </a14:m>
                  <a:endParaRPr lang="ja-JP" altLang="en-US" sz="1200">
                    <a:solidFill>
                      <a:schemeClr val="tx1"/>
                    </a:solidFill>
                  </a:endParaRPr>
                </a:p>
              </p:txBody>
            </p:sp>
          </mc:Choice>
          <mc:Fallback>
            <p:sp>
              <p:nvSpPr>
                <p:cNvPr id="310" name="正方形/長方形 309">
                  <a:extLst>
                    <a:ext uri="{FF2B5EF4-FFF2-40B4-BE49-F238E27FC236}">
                      <a16:creationId xmlns:a16="http://schemas.microsoft.com/office/drawing/2014/main" id="{03166EE5-02B1-838C-008A-0B1C5B24CCAC}"/>
                    </a:ext>
                  </a:extLst>
                </p:cNvPr>
                <p:cNvSpPr>
                  <a:spLocks noRot="1" noChangeAspect="1" noMove="1" noResize="1" noEditPoints="1" noAdjustHandles="1" noChangeArrowheads="1" noChangeShapeType="1" noTextEdit="1"/>
                </p:cNvSpPr>
                <p:nvPr/>
              </p:nvSpPr>
              <p:spPr>
                <a:xfrm>
                  <a:off x="8201875" y="3746329"/>
                  <a:ext cx="204391" cy="204840"/>
                </a:xfrm>
                <a:prstGeom prst="rect">
                  <a:avLst/>
                </a:prstGeom>
                <a:blipFill>
                  <a:blip r:embed="rId24"/>
                  <a:stretch>
                    <a:fillRect l="-40000" t="-13333" b="-40000"/>
                  </a:stretch>
                </a:blipFill>
                <a:ln w="19050">
                  <a:solidFill>
                    <a:schemeClr val="tx1">
                      <a:lumMod val="60000"/>
                      <a:lumOff val="40000"/>
                    </a:schemeClr>
                  </a:solidFill>
                </a:ln>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311" name="正方形/長方形 310">
                  <a:extLst>
                    <a:ext uri="{FF2B5EF4-FFF2-40B4-BE49-F238E27FC236}">
                      <a16:creationId xmlns:a16="http://schemas.microsoft.com/office/drawing/2014/main" id="{6CE309BC-3F27-63B1-EA23-A91E85C4D034}"/>
                    </a:ext>
                  </a:extLst>
                </p:cNvPr>
                <p:cNvSpPr/>
                <p:nvPr/>
              </p:nvSpPr>
              <p:spPr>
                <a:xfrm>
                  <a:off x="8545495" y="3746329"/>
                  <a:ext cx="204391" cy="204840"/>
                </a:xfrm>
                <a:prstGeom prst="rect">
                  <a:avLst/>
                </a:prstGeom>
                <a:noFill/>
                <a:ln w="19050">
                  <a:solidFill>
                    <a:schemeClr val="tx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1200" b="0" i="1" smtClean="0">
                            <a:solidFill>
                              <a:schemeClr val="tx1"/>
                            </a:solidFill>
                            <a:latin typeface="Cambria Math" panose="02040503050406030204" pitchFamily="18" charset="0"/>
                          </a:rPr>
                          <m:t> </m:t>
                        </m:r>
                        <m:r>
                          <a:rPr lang="en-US" altLang="ja-JP" sz="1200" i="1">
                            <a:solidFill>
                              <a:schemeClr val="tx1"/>
                            </a:solidFill>
                            <a:latin typeface="Cambria Math" panose="02040503050406030204" pitchFamily="18" charset="0"/>
                          </a:rPr>
                          <m:t>𝑆</m:t>
                        </m:r>
                      </m:oMath>
                    </m:oMathPara>
                  </a14:m>
                  <a:endParaRPr lang="ja-JP" altLang="en-US" sz="1200">
                    <a:solidFill>
                      <a:schemeClr val="tx1">
                        <a:lumMod val="50000"/>
                      </a:schemeClr>
                    </a:solidFill>
                  </a:endParaRPr>
                </a:p>
              </p:txBody>
            </p:sp>
          </mc:Choice>
          <mc:Fallback>
            <p:sp>
              <p:nvSpPr>
                <p:cNvPr id="311" name="正方形/長方形 310">
                  <a:extLst>
                    <a:ext uri="{FF2B5EF4-FFF2-40B4-BE49-F238E27FC236}">
                      <a16:creationId xmlns:a16="http://schemas.microsoft.com/office/drawing/2014/main" id="{6CE309BC-3F27-63B1-EA23-A91E85C4D034}"/>
                    </a:ext>
                  </a:extLst>
                </p:cNvPr>
                <p:cNvSpPr>
                  <a:spLocks noRot="1" noChangeAspect="1" noMove="1" noResize="1" noEditPoints="1" noAdjustHandles="1" noChangeArrowheads="1" noChangeShapeType="1" noTextEdit="1"/>
                </p:cNvSpPr>
                <p:nvPr/>
              </p:nvSpPr>
              <p:spPr>
                <a:xfrm>
                  <a:off x="8545495" y="3746329"/>
                  <a:ext cx="204391" cy="204840"/>
                </a:xfrm>
                <a:prstGeom prst="rect">
                  <a:avLst/>
                </a:prstGeom>
                <a:blipFill>
                  <a:blip r:embed="rId25"/>
                  <a:stretch>
                    <a:fillRect l="-31250" t="-13333" b="-40000"/>
                  </a:stretch>
                </a:blipFill>
                <a:ln w="19050">
                  <a:solidFill>
                    <a:schemeClr val="tx1">
                      <a:lumMod val="60000"/>
                      <a:lumOff val="40000"/>
                    </a:schemeClr>
                  </a:solidFill>
                </a:ln>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312" name="正方形/長方形 311">
                  <a:extLst>
                    <a:ext uri="{FF2B5EF4-FFF2-40B4-BE49-F238E27FC236}">
                      <a16:creationId xmlns:a16="http://schemas.microsoft.com/office/drawing/2014/main" id="{0CA8AFCC-7951-44CD-34DB-AC761C49752B}"/>
                    </a:ext>
                  </a:extLst>
                </p:cNvPr>
                <p:cNvSpPr/>
                <p:nvPr/>
              </p:nvSpPr>
              <p:spPr>
                <a:xfrm>
                  <a:off x="8878543" y="3746329"/>
                  <a:ext cx="204391" cy="204840"/>
                </a:xfrm>
                <a:prstGeom prst="rect">
                  <a:avLst/>
                </a:prstGeom>
                <a:noFill/>
                <a:ln w="19050">
                  <a:solidFill>
                    <a:schemeClr val="tx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1200" b="0" i="1" smtClean="0">
                            <a:solidFill>
                              <a:schemeClr val="tx1"/>
                            </a:solidFill>
                            <a:latin typeface="Cambria Math" panose="02040503050406030204" pitchFamily="18" charset="0"/>
                          </a:rPr>
                          <m:t> </m:t>
                        </m:r>
                        <m:r>
                          <a:rPr lang="en-US" altLang="ja-JP" sz="1200" i="1">
                            <a:solidFill>
                              <a:schemeClr val="tx1"/>
                            </a:solidFill>
                            <a:latin typeface="Cambria Math" panose="02040503050406030204" pitchFamily="18" charset="0"/>
                          </a:rPr>
                          <m:t>𝑆</m:t>
                        </m:r>
                      </m:oMath>
                    </m:oMathPara>
                  </a14:m>
                  <a:endParaRPr lang="ja-JP" altLang="en-US" sz="1200">
                    <a:solidFill>
                      <a:schemeClr val="tx1">
                        <a:lumMod val="50000"/>
                      </a:schemeClr>
                    </a:solidFill>
                  </a:endParaRPr>
                </a:p>
              </p:txBody>
            </p:sp>
          </mc:Choice>
          <mc:Fallback>
            <p:sp>
              <p:nvSpPr>
                <p:cNvPr id="312" name="正方形/長方形 311">
                  <a:extLst>
                    <a:ext uri="{FF2B5EF4-FFF2-40B4-BE49-F238E27FC236}">
                      <a16:creationId xmlns:a16="http://schemas.microsoft.com/office/drawing/2014/main" id="{0CA8AFCC-7951-44CD-34DB-AC761C49752B}"/>
                    </a:ext>
                  </a:extLst>
                </p:cNvPr>
                <p:cNvSpPr>
                  <a:spLocks noRot="1" noChangeAspect="1" noMove="1" noResize="1" noEditPoints="1" noAdjustHandles="1" noChangeArrowheads="1" noChangeShapeType="1" noTextEdit="1"/>
                </p:cNvSpPr>
                <p:nvPr/>
              </p:nvSpPr>
              <p:spPr>
                <a:xfrm>
                  <a:off x="8878543" y="3746329"/>
                  <a:ext cx="204391" cy="204840"/>
                </a:xfrm>
                <a:prstGeom prst="rect">
                  <a:avLst/>
                </a:prstGeom>
                <a:blipFill>
                  <a:blip r:embed="rId26"/>
                  <a:stretch>
                    <a:fillRect l="-31250" t="-13333" b="-40000"/>
                  </a:stretch>
                </a:blipFill>
                <a:ln w="19050">
                  <a:solidFill>
                    <a:schemeClr val="tx1">
                      <a:lumMod val="60000"/>
                      <a:lumOff val="40000"/>
                    </a:schemeClr>
                  </a:solidFill>
                </a:ln>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313" name="正方形/長方形 312">
                  <a:extLst>
                    <a:ext uri="{FF2B5EF4-FFF2-40B4-BE49-F238E27FC236}">
                      <a16:creationId xmlns:a16="http://schemas.microsoft.com/office/drawing/2014/main" id="{4E03BFAB-BBF8-CE71-D8D1-D444F0E54183}"/>
                    </a:ext>
                  </a:extLst>
                </p:cNvPr>
                <p:cNvSpPr/>
                <p:nvPr/>
              </p:nvSpPr>
              <p:spPr>
                <a:xfrm>
                  <a:off x="9331611" y="3746329"/>
                  <a:ext cx="204391" cy="204840"/>
                </a:xfrm>
                <a:prstGeom prst="rect">
                  <a:avLst/>
                </a:prstGeom>
                <a:noFill/>
                <a:ln w="19050">
                  <a:solidFill>
                    <a:schemeClr val="tx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1200" b="0" i="1" smtClean="0">
                            <a:solidFill>
                              <a:schemeClr val="tx1"/>
                            </a:solidFill>
                            <a:latin typeface="Cambria Math" panose="02040503050406030204" pitchFamily="18" charset="0"/>
                          </a:rPr>
                          <m:t> </m:t>
                        </m:r>
                        <m:r>
                          <a:rPr lang="en-US" altLang="ja-JP" sz="1200" i="1">
                            <a:solidFill>
                              <a:schemeClr val="tx1"/>
                            </a:solidFill>
                            <a:latin typeface="Cambria Math" panose="02040503050406030204" pitchFamily="18" charset="0"/>
                          </a:rPr>
                          <m:t>𝑆</m:t>
                        </m:r>
                      </m:oMath>
                    </m:oMathPara>
                  </a14:m>
                  <a:endParaRPr lang="ja-JP" altLang="en-US" sz="1200" dirty="0">
                    <a:solidFill>
                      <a:schemeClr val="tx1"/>
                    </a:solidFill>
                  </a:endParaRPr>
                </a:p>
              </p:txBody>
            </p:sp>
          </mc:Choice>
          <mc:Fallback>
            <p:sp>
              <p:nvSpPr>
                <p:cNvPr id="313" name="正方形/長方形 312">
                  <a:extLst>
                    <a:ext uri="{FF2B5EF4-FFF2-40B4-BE49-F238E27FC236}">
                      <a16:creationId xmlns:a16="http://schemas.microsoft.com/office/drawing/2014/main" id="{4E03BFAB-BBF8-CE71-D8D1-D444F0E54183}"/>
                    </a:ext>
                  </a:extLst>
                </p:cNvPr>
                <p:cNvSpPr>
                  <a:spLocks noRot="1" noChangeAspect="1" noMove="1" noResize="1" noEditPoints="1" noAdjustHandles="1" noChangeArrowheads="1" noChangeShapeType="1" noTextEdit="1"/>
                </p:cNvSpPr>
                <p:nvPr/>
              </p:nvSpPr>
              <p:spPr>
                <a:xfrm>
                  <a:off x="9331611" y="3746329"/>
                  <a:ext cx="204391" cy="204840"/>
                </a:xfrm>
                <a:prstGeom prst="rect">
                  <a:avLst/>
                </a:prstGeom>
                <a:blipFill>
                  <a:blip r:embed="rId27"/>
                  <a:stretch>
                    <a:fillRect l="-37500" t="-13333" b="-40000"/>
                  </a:stretch>
                </a:blipFill>
                <a:ln w="19050">
                  <a:solidFill>
                    <a:schemeClr val="tx1">
                      <a:lumMod val="60000"/>
                      <a:lumOff val="40000"/>
                    </a:schemeClr>
                  </a:solidFill>
                </a:ln>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314" name="正方形/長方形 313">
                  <a:extLst>
                    <a:ext uri="{FF2B5EF4-FFF2-40B4-BE49-F238E27FC236}">
                      <a16:creationId xmlns:a16="http://schemas.microsoft.com/office/drawing/2014/main" id="{6DCFC5F1-E043-5044-5FA5-D17E463723F0}"/>
                    </a:ext>
                  </a:extLst>
                </p:cNvPr>
                <p:cNvSpPr/>
                <p:nvPr/>
              </p:nvSpPr>
              <p:spPr>
                <a:xfrm>
                  <a:off x="9659373" y="3746329"/>
                  <a:ext cx="204391" cy="204840"/>
                </a:xfrm>
                <a:prstGeom prst="rect">
                  <a:avLst/>
                </a:prstGeom>
                <a:noFill/>
                <a:ln w="19050">
                  <a:solidFill>
                    <a:schemeClr val="tx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1200" b="0" i="1" smtClean="0">
                            <a:solidFill>
                              <a:schemeClr val="tx1"/>
                            </a:solidFill>
                            <a:latin typeface="Cambria Math" panose="02040503050406030204" pitchFamily="18" charset="0"/>
                          </a:rPr>
                          <m:t> </m:t>
                        </m:r>
                        <m:r>
                          <a:rPr lang="en-US" altLang="ja-JP" sz="1200" i="1">
                            <a:solidFill>
                              <a:schemeClr val="tx1"/>
                            </a:solidFill>
                            <a:latin typeface="Cambria Math" panose="02040503050406030204" pitchFamily="18" charset="0"/>
                          </a:rPr>
                          <m:t>𝑆</m:t>
                        </m:r>
                      </m:oMath>
                    </m:oMathPara>
                  </a14:m>
                  <a:endParaRPr lang="ja-JP" altLang="en-US" sz="1200">
                    <a:solidFill>
                      <a:schemeClr val="tx1"/>
                    </a:solidFill>
                  </a:endParaRPr>
                </a:p>
              </p:txBody>
            </p:sp>
          </mc:Choice>
          <mc:Fallback>
            <p:sp>
              <p:nvSpPr>
                <p:cNvPr id="314" name="正方形/長方形 313">
                  <a:extLst>
                    <a:ext uri="{FF2B5EF4-FFF2-40B4-BE49-F238E27FC236}">
                      <a16:creationId xmlns:a16="http://schemas.microsoft.com/office/drawing/2014/main" id="{6DCFC5F1-E043-5044-5FA5-D17E463723F0}"/>
                    </a:ext>
                  </a:extLst>
                </p:cNvPr>
                <p:cNvSpPr>
                  <a:spLocks noRot="1" noChangeAspect="1" noMove="1" noResize="1" noEditPoints="1" noAdjustHandles="1" noChangeArrowheads="1" noChangeShapeType="1" noTextEdit="1"/>
                </p:cNvSpPr>
                <p:nvPr/>
              </p:nvSpPr>
              <p:spPr>
                <a:xfrm>
                  <a:off x="9659373" y="3746329"/>
                  <a:ext cx="204391" cy="204840"/>
                </a:xfrm>
                <a:prstGeom prst="rect">
                  <a:avLst/>
                </a:prstGeom>
                <a:blipFill>
                  <a:blip r:embed="rId28"/>
                  <a:stretch>
                    <a:fillRect l="-33333" t="-13333" b="-40000"/>
                  </a:stretch>
                </a:blipFill>
                <a:ln w="19050">
                  <a:solidFill>
                    <a:schemeClr val="tx1">
                      <a:lumMod val="60000"/>
                      <a:lumOff val="40000"/>
                    </a:schemeClr>
                  </a:solidFill>
                </a:ln>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315" name="正方形/長方形 314">
                  <a:extLst>
                    <a:ext uri="{FF2B5EF4-FFF2-40B4-BE49-F238E27FC236}">
                      <a16:creationId xmlns:a16="http://schemas.microsoft.com/office/drawing/2014/main" id="{E3BF7B9B-331F-29A5-DD08-02F1884F9601}"/>
                    </a:ext>
                  </a:extLst>
                </p:cNvPr>
                <p:cNvSpPr/>
                <p:nvPr/>
              </p:nvSpPr>
              <p:spPr>
                <a:xfrm>
                  <a:off x="10002993" y="3746329"/>
                  <a:ext cx="204391" cy="204840"/>
                </a:xfrm>
                <a:prstGeom prst="rect">
                  <a:avLst/>
                </a:prstGeom>
                <a:noFill/>
                <a:ln w="19050">
                  <a:solidFill>
                    <a:schemeClr val="tx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1200" b="0" i="1" smtClean="0">
                            <a:solidFill>
                              <a:schemeClr val="tx1"/>
                            </a:solidFill>
                            <a:latin typeface="Cambria Math" panose="02040503050406030204" pitchFamily="18" charset="0"/>
                          </a:rPr>
                          <m:t> </m:t>
                        </m:r>
                        <m:r>
                          <a:rPr lang="en-US" altLang="ja-JP" sz="1200" i="1">
                            <a:solidFill>
                              <a:schemeClr val="tx1"/>
                            </a:solidFill>
                            <a:latin typeface="Cambria Math" panose="02040503050406030204" pitchFamily="18" charset="0"/>
                          </a:rPr>
                          <m:t>𝑆</m:t>
                        </m:r>
                      </m:oMath>
                    </m:oMathPara>
                  </a14:m>
                  <a:endParaRPr lang="ja-JP" altLang="en-US" sz="1200">
                    <a:solidFill>
                      <a:schemeClr val="tx1">
                        <a:lumMod val="50000"/>
                      </a:schemeClr>
                    </a:solidFill>
                  </a:endParaRPr>
                </a:p>
              </p:txBody>
            </p:sp>
          </mc:Choice>
          <mc:Fallback>
            <p:sp>
              <p:nvSpPr>
                <p:cNvPr id="315" name="正方形/長方形 314">
                  <a:extLst>
                    <a:ext uri="{FF2B5EF4-FFF2-40B4-BE49-F238E27FC236}">
                      <a16:creationId xmlns:a16="http://schemas.microsoft.com/office/drawing/2014/main" id="{E3BF7B9B-331F-29A5-DD08-02F1884F9601}"/>
                    </a:ext>
                  </a:extLst>
                </p:cNvPr>
                <p:cNvSpPr>
                  <a:spLocks noRot="1" noChangeAspect="1" noMove="1" noResize="1" noEditPoints="1" noAdjustHandles="1" noChangeArrowheads="1" noChangeShapeType="1" noTextEdit="1"/>
                </p:cNvSpPr>
                <p:nvPr/>
              </p:nvSpPr>
              <p:spPr>
                <a:xfrm>
                  <a:off x="10002993" y="3746329"/>
                  <a:ext cx="204391" cy="204840"/>
                </a:xfrm>
                <a:prstGeom prst="rect">
                  <a:avLst/>
                </a:prstGeom>
                <a:blipFill>
                  <a:blip r:embed="rId29"/>
                  <a:stretch>
                    <a:fillRect l="-40000" t="-13333" b="-40000"/>
                  </a:stretch>
                </a:blipFill>
                <a:ln w="19050">
                  <a:solidFill>
                    <a:schemeClr val="tx1">
                      <a:lumMod val="60000"/>
                      <a:lumOff val="40000"/>
                    </a:schemeClr>
                  </a:solidFill>
                </a:ln>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316" name="正方形/長方形 315">
                  <a:extLst>
                    <a:ext uri="{FF2B5EF4-FFF2-40B4-BE49-F238E27FC236}">
                      <a16:creationId xmlns:a16="http://schemas.microsoft.com/office/drawing/2014/main" id="{16AF8C37-CF16-6980-685C-264B504A543C}"/>
                    </a:ext>
                  </a:extLst>
                </p:cNvPr>
                <p:cNvSpPr/>
                <p:nvPr/>
              </p:nvSpPr>
              <p:spPr>
                <a:xfrm>
                  <a:off x="10336041" y="3746329"/>
                  <a:ext cx="204391" cy="204840"/>
                </a:xfrm>
                <a:prstGeom prst="rect">
                  <a:avLst/>
                </a:prstGeom>
                <a:noFill/>
                <a:ln w="19050">
                  <a:solidFill>
                    <a:schemeClr val="tx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1200" b="0" i="1" smtClean="0">
                            <a:solidFill>
                              <a:schemeClr val="tx1"/>
                            </a:solidFill>
                            <a:latin typeface="Cambria Math" panose="02040503050406030204" pitchFamily="18" charset="0"/>
                          </a:rPr>
                          <m:t> </m:t>
                        </m:r>
                        <m:r>
                          <a:rPr lang="en-US" altLang="ja-JP" sz="1200" i="1">
                            <a:solidFill>
                              <a:schemeClr val="tx1"/>
                            </a:solidFill>
                            <a:latin typeface="Cambria Math" panose="02040503050406030204" pitchFamily="18" charset="0"/>
                          </a:rPr>
                          <m:t>𝑆</m:t>
                        </m:r>
                      </m:oMath>
                    </m:oMathPara>
                  </a14:m>
                  <a:endParaRPr lang="ja-JP" altLang="en-US" sz="1200">
                    <a:solidFill>
                      <a:schemeClr val="tx1">
                        <a:lumMod val="50000"/>
                      </a:schemeClr>
                    </a:solidFill>
                  </a:endParaRPr>
                </a:p>
              </p:txBody>
            </p:sp>
          </mc:Choice>
          <mc:Fallback>
            <p:sp>
              <p:nvSpPr>
                <p:cNvPr id="316" name="正方形/長方形 315">
                  <a:extLst>
                    <a:ext uri="{FF2B5EF4-FFF2-40B4-BE49-F238E27FC236}">
                      <a16:creationId xmlns:a16="http://schemas.microsoft.com/office/drawing/2014/main" id="{16AF8C37-CF16-6980-685C-264B504A543C}"/>
                    </a:ext>
                  </a:extLst>
                </p:cNvPr>
                <p:cNvSpPr>
                  <a:spLocks noRot="1" noChangeAspect="1" noMove="1" noResize="1" noEditPoints="1" noAdjustHandles="1" noChangeArrowheads="1" noChangeShapeType="1" noTextEdit="1"/>
                </p:cNvSpPr>
                <p:nvPr/>
              </p:nvSpPr>
              <p:spPr>
                <a:xfrm>
                  <a:off x="10336041" y="3746329"/>
                  <a:ext cx="204391" cy="204840"/>
                </a:xfrm>
                <a:prstGeom prst="rect">
                  <a:avLst/>
                </a:prstGeom>
                <a:blipFill>
                  <a:blip r:embed="rId23"/>
                  <a:stretch>
                    <a:fillRect l="-40000" t="-13333" b="-40000"/>
                  </a:stretch>
                </a:blipFill>
                <a:ln w="19050">
                  <a:solidFill>
                    <a:schemeClr val="tx1">
                      <a:lumMod val="60000"/>
                      <a:lumOff val="40000"/>
                    </a:schemeClr>
                  </a:solidFill>
                </a:ln>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317" name="正方形/長方形 316">
                  <a:extLst>
                    <a:ext uri="{FF2B5EF4-FFF2-40B4-BE49-F238E27FC236}">
                      <a16:creationId xmlns:a16="http://schemas.microsoft.com/office/drawing/2014/main" id="{C5D6B83C-2F45-6CC0-4E18-034C6F7697D0}"/>
                    </a:ext>
                  </a:extLst>
                </p:cNvPr>
                <p:cNvSpPr/>
                <p:nvPr/>
              </p:nvSpPr>
              <p:spPr>
                <a:xfrm>
                  <a:off x="10766942" y="3746329"/>
                  <a:ext cx="204391" cy="204840"/>
                </a:xfrm>
                <a:prstGeom prst="rect">
                  <a:avLst/>
                </a:prstGeom>
                <a:noFill/>
                <a:ln w="19050">
                  <a:solidFill>
                    <a:schemeClr val="tx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1200" b="0" i="1" smtClean="0">
                            <a:solidFill>
                              <a:schemeClr val="tx1"/>
                            </a:solidFill>
                            <a:latin typeface="Cambria Math" panose="02040503050406030204" pitchFamily="18" charset="0"/>
                          </a:rPr>
                          <m:t> </m:t>
                        </m:r>
                        <m:r>
                          <a:rPr lang="en-US" altLang="ja-JP" sz="1200" i="1">
                            <a:solidFill>
                              <a:schemeClr val="tx1"/>
                            </a:solidFill>
                            <a:latin typeface="Cambria Math" panose="02040503050406030204" pitchFamily="18" charset="0"/>
                          </a:rPr>
                          <m:t>𝑆</m:t>
                        </m:r>
                      </m:oMath>
                    </m:oMathPara>
                  </a14:m>
                  <a:endParaRPr lang="ja-JP" altLang="en-US" sz="1200" dirty="0">
                    <a:solidFill>
                      <a:schemeClr val="tx1"/>
                    </a:solidFill>
                  </a:endParaRPr>
                </a:p>
              </p:txBody>
            </p:sp>
          </mc:Choice>
          <mc:Fallback>
            <p:sp>
              <p:nvSpPr>
                <p:cNvPr id="317" name="正方形/長方形 316">
                  <a:extLst>
                    <a:ext uri="{FF2B5EF4-FFF2-40B4-BE49-F238E27FC236}">
                      <a16:creationId xmlns:a16="http://schemas.microsoft.com/office/drawing/2014/main" id="{C5D6B83C-2F45-6CC0-4E18-034C6F7697D0}"/>
                    </a:ext>
                  </a:extLst>
                </p:cNvPr>
                <p:cNvSpPr>
                  <a:spLocks noRot="1" noChangeAspect="1" noMove="1" noResize="1" noEditPoints="1" noAdjustHandles="1" noChangeArrowheads="1" noChangeShapeType="1" noTextEdit="1"/>
                </p:cNvSpPr>
                <p:nvPr/>
              </p:nvSpPr>
              <p:spPr>
                <a:xfrm>
                  <a:off x="10766942" y="3746329"/>
                  <a:ext cx="204391" cy="204840"/>
                </a:xfrm>
                <a:prstGeom prst="rect">
                  <a:avLst/>
                </a:prstGeom>
                <a:blipFill>
                  <a:blip r:embed="rId30"/>
                  <a:stretch>
                    <a:fillRect l="-31250" t="-13333" b="-40000"/>
                  </a:stretch>
                </a:blipFill>
                <a:ln w="19050">
                  <a:solidFill>
                    <a:schemeClr val="tx1">
                      <a:lumMod val="60000"/>
                      <a:lumOff val="40000"/>
                    </a:schemeClr>
                  </a:solidFill>
                </a:ln>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318" name="正方形/長方形 317">
                  <a:extLst>
                    <a:ext uri="{FF2B5EF4-FFF2-40B4-BE49-F238E27FC236}">
                      <a16:creationId xmlns:a16="http://schemas.microsoft.com/office/drawing/2014/main" id="{5DEAE367-BA2B-2DD3-6E0F-E1783B835A89}"/>
                    </a:ext>
                  </a:extLst>
                </p:cNvPr>
                <p:cNvSpPr/>
                <p:nvPr/>
              </p:nvSpPr>
              <p:spPr>
                <a:xfrm>
                  <a:off x="11094704" y="3746329"/>
                  <a:ext cx="204391" cy="204840"/>
                </a:xfrm>
                <a:prstGeom prst="rect">
                  <a:avLst/>
                </a:prstGeom>
                <a:noFill/>
                <a:ln w="19050">
                  <a:solidFill>
                    <a:schemeClr val="tx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1200" b="0" i="1" smtClean="0">
                            <a:solidFill>
                              <a:schemeClr val="tx1"/>
                            </a:solidFill>
                            <a:latin typeface="Cambria Math" panose="02040503050406030204" pitchFamily="18" charset="0"/>
                          </a:rPr>
                          <m:t> </m:t>
                        </m:r>
                        <m:r>
                          <a:rPr lang="en-US" altLang="ja-JP" sz="1200" i="1">
                            <a:solidFill>
                              <a:schemeClr val="tx1"/>
                            </a:solidFill>
                            <a:latin typeface="Cambria Math" panose="02040503050406030204" pitchFamily="18" charset="0"/>
                          </a:rPr>
                          <m:t>𝑆</m:t>
                        </m:r>
                      </m:oMath>
                    </m:oMathPara>
                  </a14:m>
                  <a:endParaRPr lang="ja-JP" altLang="en-US" sz="1200">
                    <a:solidFill>
                      <a:schemeClr val="tx1"/>
                    </a:solidFill>
                  </a:endParaRPr>
                </a:p>
              </p:txBody>
            </p:sp>
          </mc:Choice>
          <mc:Fallback>
            <p:sp>
              <p:nvSpPr>
                <p:cNvPr id="318" name="正方形/長方形 317">
                  <a:extLst>
                    <a:ext uri="{FF2B5EF4-FFF2-40B4-BE49-F238E27FC236}">
                      <a16:creationId xmlns:a16="http://schemas.microsoft.com/office/drawing/2014/main" id="{5DEAE367-BA2B-2DD3-6E0F-E1783B835A89}"/>
                    </a:ext>
                  </a:extLst>
                </p:cNvPr>
                <p:cNvSpPr>
                  <a:spLocks noRot="1" noChangeAspect="1" noMove="1" noResize="1" noEditPoints="1" noAdjustHandles="1" noChangeArrowheads="1" noChangeShapeType="1" noTextEdit="1"/>
                </p:cNvSpPr>
                <p:nvPr/>
              </p:nvSpPr>
              <p:spPr>
                <a:xfrm>
                  <a:off x="11094704" y="3746329"/>
                  <a:ext cx="204391" cy="204840"/>
                </a:xfrm>
                <a:prstGeom prst="rect">
                  <a:avLst/>
                </a:prstGeom>
                <a:blipFill>
                  <a:blip r:embed="rId31"/>
                  <a:stretch>
                    <a:fillRect l="-40000" t="-13333" b="-40000"/>
                  </a:stretch>
                </a:blipFill>
                <a:ln w="19050">
                  <a:solidFill>
                    <a:schemeClr val="tx1">
                      <a:lumMod val="60000"/>
                      <a:lumOff val="40000"/>
                    </a:schemeClr>
                  </a:solidFill>
                </a:ln>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319" name="正方形/長方形 318">
                  <a:extLst>
                    <a:ext uri="{FF2B5EF4-FFF2-40B4-BE49-F238E27FC236}">
                      <a16:creationId xmlns:a16="http://schemas.microsoft.com/office/drawing/2014/main" id="{C897C451-4BC4-B5C7-C610-C3413172B80E}"/>
                    </a:ext>
                  </a:extLst>
                </p:cNvPr>
                <p:cNvSpPr/>
                <p:nvPr/>
              </p:nvSpPr>
              <p:spPr>
                <a:xfrm>
                  <a:off x="11438324" y="3746329"/>
                  <a:ext cx="204391" cy="204840"/>
                </a:xfrm>
                <a:prstGeom prst="rect">
                  <a:avLst/>
                </a:prstGeom>
                <a:noFill/>
                <a:ln w="19050">
                  <a:solidFill>
                    <a:schemeClr val="tx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1200" b="0" i="1" smtClean="0">
                            <a:solidFill>
                              <a:schemeClr val="tx1"/>
                            </a:solidFill>
                            <a:latin typeface="Cambria Math" panose="02040503050406030204" pitchFamily="18" charset="0"/>
                          </a:rPr>
                          <m:t> </m:t>
                        </m:r>
                        <m:r>
                          <a:rPr lang="en-US" altLang="ja-JP" sz="1200" i="1">
                            <a:solidFill>
                              <a:schemeClr val="tx1"/>
                            </a:solidFill>
                            <a:latin typeface="Cambria Math" panose="02040503050406030204" pitchFamily="18" charset="0"/>
                          </a:rPr>
                          <m:t>𝑆</m:t>
                        </m:r>
                      </m:oMath>
                    </m:oMathPara>
                  </a14:m>
                  <a:endParaRPr lang="ja-JP" altLang="en-US" sz="1200">
                    <a:solidFill>
                      <a:schemeClr val="tx1">
                        <a:lumMod val="50000"/>
                      </a:schemeClr>
                    </a:solidFill>
                  </a:endParaRPr>
                </a:p>
              </p:txBody>
            </p:sp>
          </mc:Choice>
          <mc:Fallback>
            <p:sp>
              <p:nvSpPr>
                <p:cNvPr id="319" name="正方形/長方形 318">
                  <a:extLst>
                    <a:ext uri="{FF2B5EF4-FFF2-40B4-BE49-F238E27FC236}">
                      <a16:creationId xmlns:a16="http://schemas.microsoft.com/office/drawing/2014/main" id="{C897C451-4BC4-B5C7-C610-C3413172B80E}"/>
                    </a:ext>
                  </a:extLst>
                </p:cNvPr>
                <p:cNvSpPr>
                  <a:spLocks noRot="1" noChangeAspect="1" noMove="1" noResize="1" noEditPoints="1" noAdjustHandles="1" noChangeArrowheads="1" noChangeShapeType="1" noTextEdit="1"/>
                </p:cNvSpPr>
                <p:nvPr/>
              </p:nvSpPr>
              <p:spPr>
                <a:xfrm>
                  <a:off x="11438324" y="3746329"/>
                  <a:ext cx="204391" cy="204840"/>
                </a:xfrm>
                <a:prstGeom prst="rect">
                  <a:avLst/>
                </a:prstGeom>
                <a:blipFill>
                  <a:blip r:embed="rId32"/>
                  <a:stretch>
                    <a:fillRect l="-37500" t="-13333" b="-40000"/>
                  </a:stretch>
                </a:blipFill>
                <a:ln w="19050">
                  <a:solidFill>
                    <a:schemeClr val="tx1">
                      <a:lumMod val="60000"/>
                      <a:lumOff val="40000"/>
                    </a:schemeClr>
                  </a:solidFill>
                </a:ln>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320" name="正方形/長方形 319">
                  <a:extLst>
                    <a:ext uri="{FF2B5EF4-FFF2-40B4-BE49-F238E27FC236}">
                      <a16:creationId xmlns:a16="http://schemas.microsoft.com/office/drawing/2014/main" id="{02172948-2A59-DFC7-01E0-FD0375A5EF46}"/>
                    </a:ext>
                  </a:extLst>
                </p:cNvPr>
                <p:cNvSpPr/>
                <p:nvPr/>
              </p:nvSpPr>
              <p:spPr>
                <a:xfrm>
                  <a:off x="11771372" y="3746329"/>
                  <a:ext cx="204391" cy="204840"/>
                </a:xfrm>
                <a:prstGeom prst="rect">
                  <a:avLst/>
                </a:prstGeom>
                <a:noFill/>
                <a:ln w="19050">
                  <a:solidFill>
                    <a:schemeClr val="tx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1200" b="0" i="1" smtClean="0">
                            <a:solidFill>
                              <a:schemeClr val="tx1"/>
                            </a:solidFill>
                            <a:latin typeface="Cambria Math" panose="02040503050406030204" pitchFamily="18" charset="0"/>
                          </a:rPr>
                          <m:t> </m:t>
                        </m:r>
                        <m:r>
                          <a:rPr lang="en-US" altLang="ja-JP" sz="1200" i="1">
                            <a:solidFill>
                              <a:schemeClr val="tx1"/>
                            </a:solidFill>
                            <a:latin typeface="Cambria Math" panose="02040503050406030204" pitchFamily="18" charset="0"/>
                          </a:rPr>
                          <m:t>𝑆</m:t>
                        </m:r>
                      </m:oMath>
                    </m:oMathPara>
                  </a14:m>
                  <a:endParaRPr lang="ja-JP" altLang="en-US" sz="1200">
                    <a:solidFill>
                      <a:schemeClr val="tx1">
                        <a:lumMod val="50000"/>
                      </a:schemeClr>
                    </a:solidFill>
                  </a:endParaRPr>
                </a:p>
              </p:txBody>
            </p:sp>
          </mc:Choice>
          <mc:Fallback>
            <p:sp>
              <p:nvSpPr>
                <p:cNvPr id="320" name="正方形/長方形 319">
                  <a:extLst>
                    <a:ext uri="{FF2B5EF4-FFF2-40B4-BE49-F238E27FC236}">
                      <a16:creationId xmlns:a16="http://schemas.microsoft.com/office/drawing/2014/main" id="{02172948-2A59-DFC7-01E0-FD0375A5EF46}"/>
                    </a:ext>
                  </a:extLst>
                </p:cNvPr>
                <p:cNvSpPr>
                  <a:spLocks noRot="1" noChangeAspect="1" noMove="1" noResize="1" noEditPoints="1" noAdjustHandles="1" noChangeArrowheads="1" noChangeShapeType="1" noTextEdit="1"/>
                </p:cNvSpPr>
                <p:nvPr/>
              </p:nvSpPr>
              <p:spPr>
                <a:xfrm>
                  <a:off x="11771372" y="3746329"/>
                  <a:ext cx="204391" cy="204840"/>
                </a:xfrm>
                <a:prstGeom prst="rect">
                  <a:avLst/>
                </a:prstGeom>
                <a:blipFill>
                  <a:blip r:embed="rId33"/>
                  <a:stretch>
                    <a:fillRect l="-31250" t="-13333" b="-40000"/>
                  </a:stretch>
                </a:blipFill>
                <a:ln w="19050">
                  <a:solidFill>
                    <a:schemeClr val="tx1">
                      <a:lumMod val="60000"/>
                      <a:lumOff val="40000"/>
                    </a:schemeClr>
                  </a:solidFill>
                </a:ln>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321" name="正方形/長方形 320">
                  <a:extLst>
                    <a:ext uri="{FF2B5EF4-FFF2-40B4-BE49-F238E27FC236}">
                      <a16:creationId xmlns:a16="http://schemas.microsoft.com/office/drawing/2014/main" id="{E4DE892C-FB13-3A09-E3C1-2A0BE7E2F1F3}"/>
                    </a:ext>
                  </a:extLst>
                </p:cNvPr>
                <p:cNvSpPr/>
                <p:nvPr/>
              </p:nvSpPr>
              <p:spPr>
                <a:xfrm>
                  <a:off x="6432760" y="4895679"/>
                  <a:ext cx="204391" cy="204840"/>
                </a:xfrm>
                <a:prstGeom prst="rect">
                  <a:avLst/>
                </a:prstGeom>
                <a:noFill/>
                <a:ln w="19050">
                  <a:solidFill>
                    <a:schemeClr val="tx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1200" i="1" smtClean="0">
                            <a:solidFill>
                              <a:schemeClr val="tx1"/>
                            </a:solidFill>
                            <a:latin typeface="Cambria Math" panose="02040503050406030204" pitchFamily="18" charset="0"/>
                          </a:rPr>
                          <m:t> </m:t>
                        </m:r>
                        <m:r>
                          <a:rPr lang="en-US" altLang="ja-JP" sz="1200" b="0" i="1" smtClean="0">
                            <a:solidFill>
                              <a:schemeClr val="tx1"/>
                            </a:solidFill>
                            <a:latin typeface="Cambria Math" panose="02040503050406030204" pitchFamily="18" charset="0"/>
                          </a:rPr>
                          <m:t>𝑆</m:t>
                        </m:r>
                      </m:oMath>
                    </m:oMathPara>
                  </a14:m>
                  <a:endParaRPr lang="ja-JP" altLang="en-US" sz="1200" dirty="0">
                    <a:solidFill>
                      <a:schemeClr val="tx1"/>
                    </a:solidFill>
                  </a:endParaRPr>
                </a:p>
              </p:txBody>
            </p:sp>
          </mc:Choice>
          <mc:Fallback>
            <p:sp>
              <p:nvSpPr>
                <p:cNvPr id="321" name="正方形/長方形 320">
                  <a:extLst>
                    <a:ext uri="{FF2B5EF4-FFF2-40B4-BE49-F238E27FC236}">
                      <a16:creationId xmlns:a16="http://schemas.microsoft.com/office/drawing/2014/main" id="{E4DE892C-FB13-3A09-E3C1-2A0BE7E2F1F3}"/>
                    </a:ext>
                  </a:extLst>
                </p:cNvPr>
                <p:cNvSpPr>
                  <a:spLocks noRot="1" noChangeAspect="1" noMove="1" noResize="1" noEditPoints="1" noAdjustHandles="1" noChangeArrowheads="1" noChangeShapeType="1" noTextEdit="1"/>
                </p:cNvSpPr>
                <p:nvPr/>
              </p:nvSpPr>
              <p:spPr>
                <a:xfrm>
                  <a:off x="6432760" y="4895679"/>
                  <a:ext cx="204391" cy="204840"/>
                </a:xfrm>
                <a:prstGeom prst="rect">
                  <a:avLst/>
                </a:prstGeom>
                <a:blipFill>
                  <a:blip r:embed="rId26"/>
                  <a:stretch>
                    <a:fillRect l="-31250" t="-13333" b="-40000"/>
                  </a:stretch>
                </a:blipFill>
                <a:ln w="19050">
                  <a:solidFill>
                    <a:schemeClr val="tx1">
                      <a:lumMod val="60000"/>
                      <a:lumOff val="40000"/>
                    </a:schemeClr>
                  </a:solidFill>
                </a:ln>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322" name="正方形/長方形 321">
                  <a:extLst>
                    <a:ext uri="{FF2B5EF4-FFF2-40B4-BE49-F238E27FC236}">
                      <a16:creationId xmlns:a16="http://schemas.microsoft.com/office/drawing/2014/main" id="{F5972C13-3A43-6ACD-A2CE-89725F4BECAF}"/>
                    </a:ext>
                  </a:extLst>
                </p:cNvPr>
                <p:cNvSpPr/>
                <p:nvPr/>
              </p:nvSpPr>
              <p:spPr>
                <a:xfrm>
                  <a:off x="6760522" y="4895679"/>
                  <a:ext cx="204391" cy="204840"/>
                </a:xfrm>
                <a:prstGeom prst="rect">
                  <a:avLst/>
                </a:prstGeom>
                <a:noFill/>
                <a:ln w="19050">
                  <a:solidFill>
                    <a:schemeClr val="tx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1200" b="0" i="1" smtClean="0">
                            <a:solidFill>
                              <a:schemeClr val="tx1"/>
                            </a:solidFill>
                            <a:latin typeface="Cambria Math" panose="02040503050406030204" pitchFamily="18" charset="0"/>
                          </a:rPr>
                          <m:t> </m:t>
                        </m:r>
                        <m:r>
                          <a:rPr lang="en-US" altLang="ja-JP" sz="1200" i="1" smtClean="0">
                            <a:solidFill>
                              <a:schemeClr val="tx1"/>
                            </a:solidFill>
                            <a:latin typeface="Cambria Math" panose="02040503050406030204" pitchFamily="18" charset="0"/>
                          </a:rPr>
                          <m:t>𝑆</m:t>
                        </m:r>
                      </m:oMath>
                    </m:oMathPara>
                  </a14:m>
                  <a:endParaRPr lang="ja-JP" altLang="en-US" sz="1200">
                    <a:solidFill>
                      <a:schemeClr val="tx1"/>
                    </a:solidFill>
                  </a:endParaRPr>
                </a:p>
              </p:txBody>
            </p:sp>
          </mc:Choice>
          <mc:Fallback>
            <p:sp>
              <p:nvSpPr>
                <p:cNvPr id="322" name="正方形/長方形 321">
                  <a:extLst>
                    <a:ext uri="{FF2B5EF4-FFF2-40B4-BE49-F238E27FC236}">
                      <a16:creationId xmlns:a16="http://schemas.microsoft.com/office/drawing/2014/main" id="{F5972C13-3A43-6ACD-A2CE-89725F4BECAF}"/>
                    </a:ext>
                  </a:extLst>
                </p:cNvPr>
                <p:cNvSpPr>
                  <a:spLocks noRot="1" noChangeAspect="1" noMove="1" noResize="1" noEditPoints="1" noAdjustHandles="1" noChangeArrowheads="1" noChangeShapeType="1" noTextEdit="1"/>
                </p:cNvSpPr>
                <p:nvPr/>
              </p:nvSpPr>
              <p:spPr>
                <a:xfrm>
                  <a:off x="6760522" y="4895679"/>
                  <a:ext cx="204391" cy="204840"/>
                </a:xfrm>
                <a:prstGeom prst="rect">
                  <a:avLst/>
                </a:prstGeom>
                <a:blipFill>
                  <a:blip r:embed="rId34"/>
                  <a:stretch>
                    <a:fillRect l="-33333" t="-13333" b="-40000"/>
                  </a:stretch>
                </a:blipFill>
                <a:ln w="19050">
                  <a:solidFill>
                    <a:schemeClr val="tx1">
                      <a:lumMod val="60000"/>
                      <a:lumOff val="40000"/>
                    </a:schemeClr>
                  </a:solidFill>
                </a:ln>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323" name="正方形/長方形 322">
                  <a:extLst>
                    <a:ext uri="{FF2B5EF4-FFF2-40B4-BE49-F238E27FC236}">
                      <a16:creationId xmlns:a16="http://schemas.microsoft.com/office/drawing/2014/main" id="{82907252-1747-F3EB-1021-7BEB3936A498}"/>
                    </a:ext>
                  </a:extLst>
                </p:cNvPr>
                <p:cNvSpPr/>
                <p:nvPr/>
              </p:nvSpPr>
              <p:spPr>
                <a:xfrm>
                  <a:off x="7104142" y="4895679"/>
                  <a:ext cx="204391" cy="204840"/>
                </a:xfrm>
                <a:prstGeom prst="rect">
                  <a:avLst/>
                </a:prstGeom>
                <a:noFill/>
                <a:ln w="19050">
                  <a:solidFill>
                    <a:schemeClr val="tx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1200" b="0" i="1" smtClean="0">
                            <a:solidFill>
                              <a:schemeClr val="tx1"/>
                            </a:solidFill>
                            <a:latin typeface="Cambria Math" panose="02040503050406030204" pitchFamily="18" charset="0"/>
                          </a:rPr>
                          <m:t> </m:t>
                        </m:r>
                        <m:r>
                          <a:rPr lang="en-US" altLang="ja-JP" sz="1200" i="1" smtClean="0">
                            <a:solidFill>
                              <a:schemeClr val="tx1"/>
                            </a:solidFill>
                            <a:latin typeface="Cambria Math" panose="02040503050406030204" pitchFamily="18" charset="0"/>
                          </a:rPr>
                          <m:t>𝑆</m:t>
                        </m:r>
                      </m:oMath>
                    </m:oMathPara>
                  </a14:m>
                  <a:endParaRPr lang="ja-JP" altLang="en-US" sz="1200">
                    <a:solidFill>
                      <a:schemeClr val="tx1">
                        <a:lumMod val="50000"/>
                      </a:schemeClr>
                    </a:solidFill>
                  </a:endParaRPr>
                </a:p>
              </p:txBody>
            </p:sp>
          </mc:Choice>
          <mc:Fallback>
            <p:sp>
              <p:nvSpPr>
                <p:cNvPr id="323" name="正方形/長方形 322">
                  <a:extLst>
                    <a:ext uri="{FF2B5EF4-FFF2-40B4-BE49-F238E27FC236}">
                      <a16:creationId xmlns:a16="http://schemas.microsoft.com/office/drawing/2014/main" id="{82907252-1747-F3EB-1021-7BEB3936A498}"/>
                    </a:ext>
                  </a:extLst>
                </p:cNvPr>
                <p:cNvSpPr>
                  <a:spLocks noRot="1" noChangeAspect="1" noMove="1" noResize="1" noEditPoints="1" noAdjustHandles="1" noChangeArrowheads="1" noChangeShapeType="1" noTextEdit="1"/>
                </p:cNvSpPr>
                <p:nvPr/>
              </p:nvSpPr>
              <p:spPr>
                <a:xfrm>
                  <a:off x="7104142" y="4895679"/>
                  <a:ext cx="204391" cy="204840"/>
                </a:xfrm>
                <a:prstGeom prst="rect">
                  <a:avLst/>
                </a:prstGeom>
                <a:blipFill>
                  <a:blip r:embed="rId23"/>
                  <a:stretch>
                    <a:fillRect l="-40000" t="-13333" b="-40000"/>
                  </a:stretch>
                </a:blipFill>
                <a:ln w="19050">
                  <a:solidFill>
                    <a:schemeClr val="tx1">
                      <a:lumMod val="60000"/>
                      <a:lumOff val="40000"/>
                    </a:schemeClr>
                  </a:solidFill>
                </a:ln>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324" name="正方形/長方形 323">
                  <a:extLst>
                    <a:ext uri="{FF2B5EF4-FFF2-40B4-BE49-F238E27FC236}">
                      <a16:creationId xmlns:a16="http://schemas.microsoft.com/office/drawing/2014/main" id="{FC99463C-79F8-BB5E-B9EE-96C7232F7997}"/>
                    </a:ext>
                  </a:extLst>
                </p:cNvPr>
                <p:cNvSpPr/>
                <p:nvPr/>
              </p:nvSpPr>
              <p:spPr>
                <a:xfrm>
                  <a:off x="7437190" y="4895679"/>
                  <a:ext cx="204391" cy="204840"/>
                </a:xfrm>
                <a:prstGeom prst="rect">
                  <a:avLst/>
                </a:prstGeom>
                <a:noFill/>
                <a:ln w="19050">
                  <a:solidFill>
                    <a:schemeClr val="tx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1200" b="0" i="1" smtClean="0">
                            <a:solidFill>
                              <a:schemeClr val="tx1"/>
                            </a:solidFill>
                            <a:latin typeface="Cambria Math" panose="02040503050406030204" pitchFamily="18" charset="0"/>
                          </a:rPr>
                          <m:t> </m:t>
                        </m:r>
                        <m:r>
                          <a:rPr lang="en-US" altLang="ja-JP" sz="1200" i="1" smtClean="0">
                            <a:solidFill>
                              <a:schemeClr val="tx1"/>
                            </a:solidFill>
                            <a:latin typeface="Cambria Math" panose="02040503050406030204" pitchFamily="18" charset="0"/>
                          </a:rPr>
                          <m:t>𝑆</m:t>
                        </m:r>
                      </m:oMath>
                    </m:oMathPara>
                  </a14:m>
                  <a:endParaRPr lang="ja-JP" altLang="en-US" sz="1200">
                    <a:solidFill>
                      <a:schemeClr val="tx1">
                        <a:lumMod val="50000"/>
                      </a:schemeClr>
                    </a:solidFill>
                  </a:endParaRPr>
                </a:p>
              </p:txBody>
            </p:sp>
          </mc:Choice>
          <mc:Fallback>
            <p:sp>
              <p:nvSpPr>
                <p:cNvPr id="324" name="正方形/長方形 323">
                  <a:extLst>
                    <a:ext uri="{FF2B5EF4-FFF2-40B4-BE49-F238E27FC236}">
                      <a16:creationId xmlns:a16="http://schemas.microsoft.com/office/drawing/2014/main" id="{FC99463C-79F8-BB5E-B9EE-96C7232F7997}"/>
                    </a:ext>
                  </a:extLst>
                </p:cNvPr>
                <p:cNvSpPr>
                  <a:spLocks noRot="1" noChangeAspect="1" noMove="1" noResize="1" noEditPoints="1" noAdjustHandles="1" noChangeArrowheads="1" noChangeShapeType="1" noTextEdit="1"/>
                </p:cNvSpPr>
                <p:nvPr/>
              </p:nvSpPr>
              <p:spPr>
                <a:xfrm>
                  <a:off x="7437190" y="4895679"/>
                  <a:ext cx="204391" cy="204840"/>
                </a:xfrm>
                <a:prstGeom prst="rect">
                  <a:avLst/>
                </a:prstGeom>
                <a:blipFill>
                  <a:blip r:embed="rId27"/>
                  <a:stretch>
                    <a:fillRect l="-37500" t="-13333" b="-40000"/>
                  </a:stretch>
                </a:blipFill>
                <a:ln w="19050">
                  <a:solidFill>
                    <a:schemeClr val="tx1">
                      <a:lumMod val="60000"/>
                      <a:lumOff val="40000"/>
                    </a:schemeClr>
                  </a:solidFill>
                </a:ln>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325" name="正方形/長方形 324">
                  <a:extLst>
                    <a:ext uri="{FF2B5EF4-FFF2-40B4-BE49-F238E27FC236}">
                      <a16:creationId xmlns:a16="http://schemas.microsoft.com/office/drawing/2014/main" id="{68B39946-4A19-0893-6016-4CCCBA093B03}"/>
                    </a:ext>
                  </a:extLst>
                </p:cNvPr>
                <p:cNvSpPr/>
                <p:nvPr/>
              </p:nvSpPr>
              <p:spPr>
                <a:xfrm>
                  <a:off x="7868091" y="4895679"/>
                  <a:ext cx="204391" cy="204840"/>
                </a:xfrm>
                <a:prstGeom prst="rect">
                  <a:avLst/>
                </a:prstGeom>
                <a:noFill/>
                <a:ln w="19050">
                  <a:solidFill>
                    <a:schemeClr val="tx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1200" b="0" i="1" smtClean="0">
                            <a:solidFill>
                              <a:schemeClr val="tx1"/>
                            </a:solidFill>
                            <a:latin typeface="Cambria Math" panose="02040503050406030204" pitchFamily="18" charset="0"/>
                          </a:rPr>
                          <m:t> </m:t>
                        </m:r>
                        <m:r>
                          <a:rPr lang="en-US" altLang="ja-JP" sz="1200" i="1">
                            <a:solidFill>
                              <a:schemeClr val="tx1"/>
                            </a:solidFill>
                            <a:latin typeface="Cambria Math" panose="02040503050406030204" pitchFamily="18" charset="0"/>
                          </a:rPr>
                          <m:t>𝑆</m:t>
                        </m:r>
                      </m:oMath>
                    </m:oMathPara>
                  </a14:m>
                  <a:endParaRPr lang="ja-JP" altLang="en-US" sz="1200" dirty="0">
                    <a:solidFill>
                      <a:schemeClr val="tx1"/>
                    </a:solidFill>
                  </a:endParaRPr>
                </a:p>
              </p:txBody>
            </p:sp>
          </mc:Choice>
          <mc:Fallback>
            <p:sp>
              <p:nvSpPr>
                <p:cNvPr id="325" name="正方形/長方形 324">
                  <a:extLst>
                    <a:ext uri="{FF2B5EF4-FFF2-40B4-BE49-F238E27FC236}">
                      <a16:creationId xmlns:a16="http://schemas.microsoft.com/office/drawing/2014/main" id="{68B39946-4A19-0893-6016-4CCCBA093B03}"/>
                    </a:ext>
                  </a:extLst>
                </p:cNvPr>
                <p:cNvSpPr>
                  <a:spLocks noRot="1" noChangeAspect="1" noMove="1" noResize="1" noEditPoints="1" noAdjustHandles="1" noChangeArrowheads="1" noChangeShapeType="1" noTextEdit="1"/>
                </p:cNvSpPr>
                <p:nvPr/>
              </p:nvSpPr>
              <p:spPr>
                <a:xfrm>
                  <a:off x="7868091" y="4895679"/>
                  <a:ext cx="204391" cy="204840"/>
                </a:xfrm>
                <a:prstGeom prst="rect">
                  <a:avLst/>
                </a:prstGeom>
                <a:blipFill>
                  <a:blip r:embed="rId21"/>
                  <a:stretch>
                    <a:fillRect l="-40000" t="-13333" b="-40000"/>
                  </a:stretch>
                </a:blipFill>
                <a:ln w="19050">
                  <a:solidFill>
                    <a:schemeClr val="tx1">
                      <a:lumMod val="60000"/>
                      <a:lumOff val="40000"/>
                    </a:schemeClr>
                  </a:solidFill>
                </a:ln>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326" name="正方形/長方形 325">
                  <a:extLst>
                    <a:ext uri="{FF2B5EF4-FFF2-40B4-BE49-F238E27FC236}">
                      <a16:creationId xmlns:a16="http://schemas.microsoft.com/office/drawing/2014/main" id="{9367960C-D49B-95F4-9DE9-E8A58D943B28}"/>
                    </a:ext>
                  </a:extLst>
                </p:cNvPr>
                <p:cNvSpPr/>
                <p:nvPr/>
              </p:nvSpPr>
              <p:spPr>
                <a:xfrm>
                  <a:off x="8195853" y="4895679"/>
                  <a:ext cx="204391" cy="204840"/>
                </a:xfrm>
                <a:prstGeom prst="rect">
                  <a:avLst/>
                </a:prstGeom>
                <a:noFill/>
                <a:ln w="19050">
                  <a:solidFill>
                    <a:schemeClr val="tx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1200" b="0" i="1" smtClean="0">
                            <a:solidFill>
                              <a:schemeClr val="tx1"/>
                            </a:solidFill>
                            <a:latin typeface="Cambria Math" panose="02040503050406030204" pitchFamily="18" charset="0"/>
                          </a:rPr>
                          <m:t> </m:t>
                        </m:r>
                        <m:r>
                          <a:rPr lang="en-US" altLang="ja-JP" sz="1200" i="1">
                            <a:solidFill>
                              <a:schemeClr val="tx1"/>
                            </a:solidFill>
                            <a:latin typeface="Cambria Math" panose="02040503050406030204" pitchFamily="18" charset="0"/>
                          </a:rPr>
                          <m:t>𝑆</m:t>
                        </m:r>
                      </m:oMath>
                    </m:oMathPara>
                  </a14:m>
                  <a:endParaRPr lang="ja-JP" altLang="en-US" sz="1200">
                    <a:solidFill>
                      <a:schemeClr val="tx1"/>
                    </a:solidFill>
                  </a:endParaRPr>
                </a:p>
              </p:txBody>
            </p:sp>
          </mc:Choice>
          <mc:Fallback>
            <p:sp>
              <p:nvSpPr>
                <p:cNvPr id="326" name="正方形/長方形 325">
                  <a:extLst>
                    <a:ext uri="{FF2B5EF4-FFF2-40B4-BE49-F238E27FC236}">
                      <a16:creationId xmlns:a16="http://schemas.microsoft.com/office/drawing/2014/main" id="{9367960C-D49B-95F4-9DE9-E8A58D943B28}"/>
                    </a:ext>
                  </a:extLst>
                </p:cNvPr>
                <p:cNvSpPr>
                  <a:spLocks noRot="1" noChangeAspect="1" noMove="1" noResize="1" noEditPoints="1" noAdjustHandles="1" noChangeArrowheads="1" noChangeShapeType="1" noTextEdit="1"/>
                </p:cNvSpPr>
                <p:nvPr/>
              </p:nvSpPr>
              <p:spPr>
                <a:xfrm>
                  <a:off x="8195853" y="4895679"/>
                  <a:ext cx="204391" cy="204840"/>
                </a:xfrm>
                <a:prstGeom prst="rect">
                  <a:avLst/>
                </a:prstGeom>
                <a:blipFill>
                  <a:blip r:embed="rId27"/>
                  <a:stretch>
                    <a:fillRect l="-37500" t="-13333" b="-40000"/>
                  </a:stretch>
                </a:blipFill>
                <a:ln w="19050">
                  <a:solidFill>
                    <a:schemeClr val="tx1">
                      <a:lumMod val="60000"/>
                      <a:lumOff val="40000"/>
                    </a:schemeClr>
                  </a:solidFill>
                </a:ln>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327" name="正方形/長方形 326">
                  <a:extLst>
                    <a:ext uri="{FF2B5EF4-FFF2-40B4-BE49-F238E27FC236}">
                      <a16:creationId xmlns:a16="http://schemas.microsoft.com/office/drawing/2014/main" id="{A99B3F23-2635-F066-295C-4381297FA1F8}"/>
                    </a:ext>
                  </a:extLst>
                </p:cNvPr>
                <p:cNvSpPr/>
                <p:nvPr/>
              </p:nvSpPr>
              <p:spPr>
                <a:xfrm>
                  <a:off x="8539473" y="4895679"/>
                  <a:ext cx="204391" cy="204840"/>
                </a:xfrm>
                <a:prstGeom prst="rect">
                  <a:avLst/>
                </a:prstGeom>
                <a:noFill/>
                <a:ln w="19050">
                  <a:solidFill>
                    <a:schemeClr val="tx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1200" b="0" i="1" smtClean="0">
                            <a:solidFill>
                              <a:schemeClr val="tx1"/>
                            </a:solidFill>
                            <a:latin typeface="Cambria Math" panose="02040503050406030204" pitchFamily="18" charset="0"/>
                          </a:rPr>
                          <m:t> </m:t>
                        </m:r>
                        <m:r>
                          <a:rPr lang="en-US" altLang="ja-JP" sz="1200" i="1">
                            <a:solidFill>
                              <a:schemeClr val="tx1"/>
                            </a:solidFill>
                            <a:latin typeface="Cambria Math" panose="02040503050406030204" pitchFamily="18" charset="0"/>
                          </a:rPr>
                          <m:t>𝑆</m:t>
                        </m:r>
                      </m:oMath>
                    </m:oMathPara>
                  </a14:m>
                  <a:endParaRPr lang="ja-JP" altLang="en-US" sz="1200">
                    <a:solidFill>
                      <a:schemeClr val="tx1">
                        <a:lumMod val="50000"/>
                      </a:schemeClr>
                    </a:solidFill>
                  </a:endParaRPr>
                </a:p>
              </p:txBody>
            </p:sp>
          </mc:Choice>
          <mc:Fallback>
            <p:sp>
              <p:nvSpPr>
                <p:cNvPr id="327" name="正方形/長方形 326">
                  <a:extLst>
                    <a:ext uri="{FF2B5EF4-FFF2-40B4-BE49-F238E27FC236}">
                      <a16:creationId xmlns:a16="http://schemas.microsoft.com/office/drawing/2014/main" id="{A99B3F23-2635-F066-295C-4381297FA1F8}"/>
                    </a:ext>
                  </a:extLst>
                </p:cNvPr>
                <p:cNvSpPr>
                  <a:spLocks noRot="1" noChangeAspect="1" noMove="1" noResize="1" noEditPoints="1" noAdjustHandles="1" noChangeArrowheads="1" noChangeShapeType="1" noTextEdit="1"/>
                </p:cNvSpPr>
                <p:nvPr/>
              </p:nvSpPr>
              <p:spPr>
                <a:xfrm>
                  <a:off x="8539473" y="4895679"/>
                  <a:ext cx="204391" cy="204840"/>
                </a:xfrm>
                <a:prstGeom prst="rect">
                  <a:avLst/>
                </a:prstGeom>
                <a:blipFill>
                  <a:blip r:embed="rId35"/>
                  <a:stretch>
                    <a:fillRect l="-33333" t="-13333" b="-40000"/>
                  </a:stretch>
                </a:blipFill>
                <a:ln w="19050">
                  <a:solidFill>
                    <a:schemeClr val="tx1">
                      <a:lumMod val="60000"/>
                      <a:lumOff val="40000"/>
                    </a:schemeClr>
                  </a:solidFill>
                </a:ln>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328" name="正方形/長方形 327">
                  <a:extLst>
                    <a:ext uri="{FF2B5EF4-FFF2-40B4-BE49-F238E27FC236}">
                      <a16:creationId xmlns:a16="http://schemas.microsoft.com/office/drawing/2014/main" id="{CB30D8B5-0E05-CAA7-58AE-EDE7A74FCBC3}"/>
                    </a:ext>
                  </a:extLst>
                </p:cNvPr>
                <p:cNvSpPr/>
                <p:nvPr/>
              </p:nvSpPr>
              <p:spPr>
                <a:xfrm>
                  <a:off x="8872521" y="4895679"/>
                  <a:ext cx="204391" cy="204840"/>
                </a:xfrm>
                <a:prstGeom prst="rect">
                  <a:avLst/>
                </a:prstGeom>
                <a:noFill/>
                <a:ln w="19050">
                  <a:solidFill>
                    <a:schemeClr val="tx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1200" b="0" i="1" smtClean="0">
                            <a:solidFill>
                              <a:schemeClr val="tx1"/>
                            </a:solidFill>
                            <a:latin typeface="Cambria Math" panose="02040503050406030204" pitchFamily="18" charset="0"/>
                          </a:rPr>
                          <m:t> </m:t>
                        </m:r>
                        <m:r>
                          <a:rPr lang="en-US" altLang="ja-JP" sz="1200" i="1">
                            <a:solidFill>
                              <a:schemeClr val="tx1"/>
                            </a:solidFill>
                            <a:latin typeface="Cambria Math" panose="02040503050406030204" pitchFamily="18" charset="0"/>
                          </a:rPr>
                          <m:t>𝑆</m:t>
                        </m:r>
                      </m:oMath>
                    </m:oMathPara>
                  </a14:m>
                  <a:endParaRPr lang="ja-JP" altLang="en-US" sz="1200">
                    <a:solidFill>
                      <a:schemeClr val="tx1">
                        <a:lumMod val="50000"/>
                      </a:schemeClr>
                    </a:solidFill>
                  </a:endParaRPr>
                </a:p>
              </p:txBody>
            </p:sp>
          </mc:Choice>
          <mc:Fallback>
            <p:sp>
              <p:nvSpPr>
                <p:cNvPr id="328" name="正方形/長方形 327">
                  <a:extLst>
                    <a:ext uri="{FF2B5EF4-FFF2-40B4-BE49-F238E27FC236}">
                      <a16:creationId xmlns:a16="http://schemas.microsoft.com/office/drawing/2014/main" id="{CB30D8B5-0E05-CAA7-58AE-EDE7A74FCBC3}"/>
                    </a:ext>
                  </a:extLst>
                </p:cNvPr>
                <p:cNvSpPr>
                  <a:spLocks noRot="1" noChangeAspect="1" noMove="1" noResize="1" noEditPoints="1" noAdjustHandles="1" noChangeArrowheads="1" noChangeShapeType="1" noTextEdit="1"/>
                </p:cNvSpPr>
                <p:nvPr/>
              </p:nvSpPr>
              <p:spPr>
                <a:xfrm>
                  <a:off x="8872521" y="4895679"/>
                  <a:ext cx="204391" cy="204840"/>
                </a:xfrm>
                <a:prstGeom prst="rect">
                  <a:avLst/>
                </a:prstGeom>
                <a:blipFill>
                  <a:blip r:embed="rId36"/>
                  <a:stretch>
                    <a:fillRect l="-33333" t="-13333" b="-40000"/>
                  </a:stretch>
                </a:blipFill>
                <a:ln w="19050">
                  <a:solidFill>
                    <a:schemeClr val="tx1">
                      <a:lumMod val="60000"/>
                      <a:lumOff val="40000"/>
                    </a:schemeClr>
                  </a:solidFill>
                </a:ln>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329" name="正方形/長方形 328">
                  <a:extLst>
                    <a:ext uri="{FF2B5EF4-FFF2-40B4-BE49-F238E27FC236}">
                      <a16:creationId xmlns:a16="http://schemas.microsoft.com/office/drawing/2014/main" id="{68459F79-DF59-D163-5150-73FD7C4235BB}"/>
                    </a:ext>
                  </a:extLst>
                </p:cNvPr>
                <p:cNvSpPr/>
                <p:nvPr/>
              </p:nvSpPr>
              <p:spPr>
                <a:xfrm>
                  <a:off x="9325589" y="4895679"/>
                  <a:ext cx="204391" cy="204840"/>
                </a:xfrm>
                <a:prstGeom prst="rect">
                  <a:avLst/>
                </a:prstGeom>
                <a:noFill/>
                <a:ln w="19050">
                  <a:solidFill>
                    <a:schemeClr val="tx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1200" b="0" i="1" smtClean="0">
                            <a:solidFill>
                              <a:schemeClr val="tx1"/>
                            </a:solidFill>
                            <a:latin typeface="Cambria Math" panose="02040503050406030204" pitchFamily="18" charset="0"/>
                          </a:rPr>
                          <m:t> </m:t>
                        </m:r>
                        <m:r>
                          <a:rPr lang="en-US" altLang="ja-JP" sz="1200" i="1">
                            <a:solidFill>
                              <a:schemeClr val="tx1"/>
                            </a:solidFill>
                            <a:latin typeface="Cambria Math" panose="02040503050406030204" pitchFamily="18" charset="0"/>
                          </a:rPr>
                          <m:t>𝑆</m:t>
                        </m:r>
                      </m:oMath>
                    </m:oMathPara>
                  </a14:m>
                  <a:endParaRPr lang="ja-JP" altLang="en-US" sz="1200" dirty="0">
                    <a:solidFill>
                      <a:schemeClr val="tx1"/>
                    </a:solidFill>
                  </a:endParaRPr>
                </a:p>
              </p:txBody>
            </p:sp>
          </mc:Choice>
          <mc:Fallback>
            <p:sp>
              <p:nvSpPr>
                <p:cNvPr id="329" name="正方形/長方形 328">
                  <a:extLst>
                    <a:ext uri="{FF2B5EF4-FFF2-40B4-BE49-F238E27FC236}">
                      <a16:creationId xmlns:a16="http://schemas.microsoft.com/office/drawing/2014/main" id="{68459F79-DF59-D163-5150-73FD7C4235BB}"/>
                    </a:ext>
                  </a:extLst>
                </p:cNvPr>
                <p:cNvSpPr>
                  <a:spLocks noRot="1" noChangeAspect="1" noMove="1" noResize="1" noEditPoints="1" noAdjustHandles="1" noChangeArrowheads="1" noChangeShapeType="1" noTextEdit="1"/>
                </p:cNvSpPr>
                <p:nvPr/>
              </p:nvSpPr>
              <p:spPr>
                <a:xfrm>
                  <a:off x="9325589" y="4895679"/>
                  <a:ext cx="204391" cy="204840"/>
                </a:xfrm>
                <a:prstGeom prst="rect">
                  <a:avLst/>
                </a:prstGeom>
                <a:blipFill>
                  <a:blip r:embed="rId37"/>
                  <a:stretch>
                    <a:fillRect l="-40000" t="-13333" b="-40000"/>
                  </a:stretch>
                </a:blipFill>
                <a:ln w="19050">
                  <a:solidFill>
                    <a:schemeClr val="tx1">
                      <a:lumMod val="60000"/>
                      <a:lumOff val="40000"/>
                    </a:schemeClr>
                  </a:solidFill>
                </a:ln>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330" name="正方形/長方形 329">
                  <a:extLst>
                    <a:ext uri="{FF2B5EF4-FFF2-40B4-BE49-F238E27FC236}">
                      <a16:creationId xmlns:a16="http://schemas.microsoft.com/office/drawing/2014/main" id="{A7017504-C116-EDAC-3D30-D61E31681A67}"/>
                    </a:ext>
                  </a:extLst>
                </p:cNvPr>
                <p:cNvSpPr/>
                <p:nvPr/>
              </p:nvSpPr>
              <p:spPr>
                <a:xfrm>
                  <a:off x="9653351" y="4895679"/>
                  <a:ext cx="204391" cy="204840"/>
                </a:xfrm>
                <a:prstGeom prst="rect">
                  <a:avLst/>
                </a:prstGeom>
                <a:noFill/>
                <a:ln w="19050">
                  <a:solidFill>
                    <a:schemeClr val="tx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1200" b="0" i="1" smtClean="0">
                            <a:solidFill>
                              <a:schemeClr val="tx1"/>
                            </a:solidFill>
                            <a:latin typeface="Cambria Math" panose="02040503050406030204" pitchFamily="18" charset="0"/>
                          </a:rPr>
                          <m:t> </m:t>
                        </m:r>
                        <m:r>
                          <a:rPr lang="en-US" altLang="ja-JP" sz="1200" i="1">
                            <a:solidFill>
                              <a:schemeClr val="tx1"/>
                            </a:solidFill>
                            <a:latin typeface="Cambria Math" panose="02040503050406030204" pitchFamily="18" charset="0"/>
                          </a:rPr>
                          <m:t>𝑆</m:t>
                        </m:r>
                      </m:oMath>
                    </m:oMathPara>
                  </a14:m>
                  <a:endParaRPr lang="ja-JP" altLang="en-US" sz="1200">
                    <a:solidFill>
                      <a:schemeClr val="tx1"/>
                    </a:solidFill>
                  </a:endParaRPr>
                </a:p>
              </p:txBody>
            </p:sp>
          </mc:Choice>
          <mc:Fallback>
            <p:sp>
              <p:nvSpPr>
                <p:cNvPr id="330" name="正方形/長方形 329">
                  <a:extLst>
                    <a:ext uri="{FF2B5EF4-FFF2-40B4-BE49-F238E27FC236}">
                      <a16:creationId xmlns:a16="http://schemas.microsoft.com/office/drawing/2014/main" id="{A7017504-C116-EDAC-3D30-D61E31681A67}"/>
                    </a:ext>
                  </a:extLst>
                </p:cNvPr>
                <p:cNvSpPr>
                  <a:spLocks noRot="1" noChangeAspect="1" noMove="1" noResize="1" noEditPoints="1" noAdjustHandles="1" noChangeArrowheads="1" noChangeShapeType="1" noTextEdit="1"/>
                </p:cNvSpPr>
                <p:nvPr/>
              </p:nvSpPr>
              <p:spPr>
                <a:xfrm>
                  <a:off x="9653351" y="4895679"/>
                  <a:ext cx="204391" cy="204840"/>
                </a:xfrm>
                <a:prstGeom prst="rect">
                  <a:avLst/>
                </a:prstGeom>
                <a:blipFill>
                  <a:blip r:embed="rId19"/>
                  <a:stretch>
                    <a:fillRect l="-40000" t="-13333" b="-40000"/>
                  </a:stretch>
                </a:blipFill>
                <a:ln w="19050">
                  <a:solidFill>
                    <a:schemeClr val="tx1">
                      <a:lumMod val="60000"/>
                      <a:lumOff val="40000"/>
                    </a:schemeClr>
                  </a:solidFill>
                </a:ln>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331" name="正方形/長方形 330">
                  <a:extLst>
                    <a:ext uri="{FF2B5EF4-FFF2-40B4-BE49-F238E27FC236}">
                      <a16:creationId xmlns:a16="http://schemas.microsoft.com/office/drawing/2014/main" id="{86E9E011-F5C4-4746-83E7-CFAC55534A0A}"/>
                    </a:ext>
                  </a:extLst>
                </p:cNvPr>
                <p:cNvSpPr/>
                <p:nvPr/>
              </p:nvSpPr>
              <p:spPr>
                <a:xfrm>
                  <a:off x="9996971" y="4895679"/>
                  <a:ext cx="204391" cy="204840"/>
                </a:xfrm>
                <a:prstGeom prst="rect">
                  <a:avLst/>
                </a:prstGeom>
                <a:noFill/>
                <a:ln w="19050">
                  <a:solidFill>
                    <a:schemeClr val="tx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1200" b="0" i="1" smtClean="0">
                            <a:solidFill>
                              <a:schemeClr val="tx1"/>
                            </a:solidFill>
                            <a:latin typeface="Cambria Math" panose="02040503050406030204" pitchFamily="18" charset="0"/>
                          </a:rPr>
                          <m:t> </m:t>
                        </m:r>
                        <m:r>
                          <a:rPr lang="en-US" altLang="ja-JP" sz="1200" i="1">
                            <a:solidFill>
                              <a:schemeClr val="tx1"/>
                            </a:solidFill>
                            <a:latin typeface="Cambria Math" panose="02040503050406030204" pitchFamily="18" charset="0"/>
                          </a:rPr>
                          <m:t>𝑆</m:t>
                        </m:r>
                      </m:oMath>
                    </m:oMathPara>
                  </a14:m>
                  <a:endParaRPr lang="ja-JP" altLang="en-US" sz="1200">
                    <a:solidFill>
                      <a:schemeClr val="tx1">
                        <a:lumMod val="50000"/>
                      </a:schemeClr>
                    </a:solidFill>
                  </a:endParaRPr>
                </a:p>
              </p:txBody>
            </p:sp>
          </mc:Choice>
          <mc:Fallback>
            <p:sp>
              <p:nvSpPr>
                <p:cNvPr id="331" name="正方形/長方形 330">
                  <a:extLst>
                    <a:ext uri="{FF2B5EF4-FFF2-40B4-BE49-F238E27FC236}">
                      <a16:creationId xmlns:a16="http://schemas.microsoft.com/office/drawing/2014/main" id="{86E9E011-F5C4-4746-83E7-CFAC55534A0A}"/>
                    </a:ext>
                  </a:extLst>
                </p:cNvPr>
                <p:cNvSpPr>
                  <a:spLocks noRot="1" noChangeAspect="1" noMove="1" noResize="1" noEditPoints="1" noAdjustHandles="1" noChangeArrowheads="1" noChangeShapeType="1" noTextEdit="1"/>
                </p:cNvSpPr>
                <p:nvPr/>
              </p:nvSpPr>
              <p:spPr>
                <a:xfrm>
                  <a:off x="9996971" y="4895679"/>
                  <a:ext cx="204391" cy="204840"/>
                </a:xfrm>
                <a:prstGeom prst="rect">
                  <a:avLst/>
                </a:prstGeom>
                <a:blipFill>
                  <a:blip r:embed="rId20"/>
                  <a:stretch>
                    <a:fillRect l="-31250" t="-13333" b="-40000"/>
                  </a:stretch>
                </a:blipFill>
                <a:ln w="19050">
                  <a:solidFill>
                    <a:schemeClr val="tx1">
                      <a:lumMod val="60000"/>
                      <a:lumOff val="40000"/>
                    </a:schemeClr>
                  </a:solidFill>
                </a:ln>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332" name="正方形/長方形 331">
                  <a:extLst>
                    <a:ext uri="{FF2B5EF4-FFF2-40B4-BE49-F238E27FC236}">
                      <a16:creationId xmlns:a16="http://schemas.microsoft.com/office/drawing/2014/main" id="{DBE4EAF5-A40A-1E92-139B-47EA04430134}"/>
                    </a:ext>
                  </a:extLst>
                </p:cNvPr>
                <p:cNvSpPr/>
                <p:nvPr/>
              </p:nvSpPr>
              <p:spPr>
                <a:xfrm>
                  <a:off x="10330019" y="4895679"/>
                  <a:ext cx="204391" cy="204840"/>
                </a:xfrm>
                <a:prstGeom prst="rect">
                  <a:avLst/>
                </a:prstGeom>
                <a:noFill/>
                <a:ln w="19050">
                  <a:solidFill>
                    <a:schemeClr val="tx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1200" b="0" i="1" smtClean="0">
                            <a:solidFill>
                              <a:schemeClr val="tx1"/>
                            </a:solidFill>
                            <a:latin typeface="Cambria Math" panose="02040503050406030204" pitchFamily="18" charset="0"/>
                          </a:rPr>
                          <m:t> </m:t>
                        </m:r>
                        <m:r>
                          <a:rPr lang="en-US" altLang="ja-JP" sz="1200" i="1">
                            <a:solidFill>
                              <a:schemeClr val="tx1"/>
                            </a:solidFill>
                            <a:latin typeface="Cambria Math" panose="02040503050406030204" pitchFamily="18" charset="0"/>
                          </a:rPr>
                          <m:t>𝑆</m:t>
                        </m:r>
                      </m:oMath>
                    </m:oMathPara>
                  </a14:m>
                  <a:endParaRPr lang="ja-JP" altLang="en-US" sz="1200">
                    <a:solidFill>
                      <a:schemeClr val="tx1">
                        <a:lumMod val="50000"/>
                      </a:schemeClr>
                    </a:solidFill>
                  </a:endParaRPr>
                </a:p>
              </p:txBody>
            </p:sp>
          </mc:Choice>
          <mc:Fallback>
            <p:sp>
              <p:nvSpPr>
                <p:cNvPr id="332" name="正方形/長方形 331">
                  <a:extLst>
                    <a:ext uri="{FF2B5EF4-FFF2-40B4-BE49-F238E27FC236}">
                      <a16:creationId xmlns:a16="http://schemas.microsoft.com/office/drawing/2014/main" id="{DBE4EAF5-A40A-1E92-139B-47EA04430134}"/>
                    </a:ext>
                  </a:extLst>
                </p:cNvPr>
                <p:cNvSpPr>
                  <a:spLocks noRot="1" noChangeAspect="1" noMove="1" noResize="1" noEditPoints="1" noAdjustHandles="1" noChangeArrowheads="1" noChangeShapeType="1" noTextEdit="1"/>
                </p:cNvSpPr>
                <p:nvPr/>
              </p:nvSpPr>
              <p:spPr>
                <a:xfrm>
                  <a:off x="10330019" y="4895679"/>
                  <a:ext cx="204391" cy="204840"/>
                </a:xfrm>
                <a:prstGeom prst="rect">
                  <a:avLst/>
                </a:prstGeom>
                <a:blipFill>
                  <a:blip r:embed="rId38"/>
                  <a:stretch>
                    <a:fillRect l="-40000" t="-13333" b="-40000"/>
                  </a:stretch>
                </a:blipFill>
                <a:ln w="19050">
                  <a:solidFill>
                    <a:schemeClr val="tx1">
                      <a:lumMod val="60000"/>
                      <a:lumOff val="40000"/>
                    </a:schemeClr>
                  </a:solidFill>
                </a:ln>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333" name="正方形/長方形 332">
                  <a:extLst>
                    <a:ext uri="{FF2B5EF4-FFF2-40B4-BE49-F238E27FC236}">
                      <a16:creationId xmlns:a16="http://schemas.microsoft.com/office/drawing/2014/main" id="{F3AD43D7-969F-2485-4118-4437907F447B}"/>
                    </a:ext>
                  </a:extLst>
                </p:cNvPr>
                <p:cNvSpPr/>
                <p:nvPr/>
              </p:nvSpPr>
              <p:spPr>
                <a:xfrm>
                  <a:off x="10760920" y="4895679"/>
                  <a:ext cx="204391" cy="204840"/>
                </a:xfrm>
                <a:prstGeom prst="rect">
                  <a:avLst/>
                </a:prstGeom>
                <a:noFill/>
                <a:ln w="19050">
                  <a:solidFill>
                    <a:schemeClr val="tx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1200" b="0" i="1" smtClean="0">
                            <a:solidFill>
                              <a:schemeClr val="tx1"/>
                            </a:solidFill>
                            <a:latin typeface="Cambria Math" panose="02040503050406030204" pitchFamily="18" charset="0"/>
                          </a:rPr>
                          <m:t> </m:t>
                        </m:r>
                        <m:r>
                          <a:rPr lang="en-US" altLang="ja-JP" sz="1200" i="1">
                            <a:solidFill>
                              <a:schemeClr val="tx1"/>
                            </a:solidFill>
                            <a:latin typeface="Cambria Math" panose="02040503050406030204" pitchFamily="18" charset="0"/>
                          </a:rPr>
                          <m:t>𝑆</m:t>
                        </m:r>
                      </m:oMath>
                    </m:oMathPara>
                  </a14:m>
                  <a:endParaRPr lang="ja-JP" altLang="en-US" sz="1200" dirty="0">
                    <a:solidFill>
                      <a:schemeClr val="tx1"/>
                    </a:solidFill>
                  </a:endParaRPr>
                </a:p>
              </p:txBody>
            </p:sp>
          </mc:Choice>
          <mc:Fallback>
            <p:sp>
              <p:nvSpPr>
                <p:cNvPr id="333" name="正方形/長方形 332">
                  <a:extLst>
                    <a:ext uri="{FF2B5EF4-FFF2-40B4-BE49-F238E27FC236}">
                      <a16:creationId xmlns:a16="http://schemas.microsoft.com/office/drawing/2014/main" id="{F3AD43D7-969F-2485-4118-4437907F447B}"/>
                    </a:ext>
                  </a:extLst>
                </p:cNvPr>
                <p:cNvSpPr>
                  <a:spLocks noRot="1" noChangeAspect="1" noMove="1" noResize="1" noEditPoints="1" noAdjustHandles="1" noChangeArrowheads="1" noChangeShapeType="1" noTextEdit="1"/>
                </p:cNvSpPr>
                <p:nvPr/>
              </p:nvSpPr>
              <p:spPr>
                <a:xfrm>
                  <a:off x="10760920" y="4895679"/>
                  <a:ext cx="204391" cy="204840"/>
                </a:xfrm>
                <a:prstGeom prst="rect">
                  <a:avLst/>
                </a:prstGeom>
                <a:blipFill>
                  <a:blip r:embed="rId29"/>
                  <a:stretch>
                    <a:fillRect l="-40000" t="-13333" b="-40000"/>
                  </a:stretch>
                </a:blipFill>
                <a:ln w="19050">
                  <a:solidFill>
                    <a:schemeClr val="tx1">
                      <a:lumMod val="60000"/>
                      <a:lumOff val="40000"/>
                    </a:schemeClr>
                  </a:solidFill>
                </a:ln>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334" name="正方形/長方形 333">
                  <a:extLst>
                    <a:ext uri="{FF2B5EF4-FFF2-40B4-BE49-F238E27FC236}">
                      <a16:creationId xmlns:a16="http://schemas.microsoft.com/office/drawing/2014/main" id="{B9C8AB96-CB84-5459-6BA6-C9935679DF7B}"/>
                    </a:ext>
                  </a:extLst>
                </p:cNvPr>
                <p:cNvSpPr/>
                <p:nvPr/>
              </p:nvSpPr>
              <p:spPr>
                <a:xfrm>
                  <a:off x="11088682" y="4895679"/>
                  <a:ext cx="204391" cy="204840"/>
                </a:xfrm>
                <a:prstGeom prst="rect">
                  <a:avLst/>
                </a:prstGeom>
                <a:noFill/>
                <a:ln w="19050">
                  <a:solidFill>
                    <a:schemeClr val="tx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1200" b="0" i="1" smtClean="0">
                            <a:solidFill>
                              <a:schemeClr val="tx1"/>
                            </a:solidFill>
                            <a:latin typeface="Cambria Math" panose="02040503050406030204" pitchFamily="18" charset="0"/>
                          </a:rPr>
                          <m:t> </m:t>
                        </m:r>
                        <m:r>
                          <a:rPr lang="en-US" altLang="ja-JP" sz="1200" i="1">
                            <a:solidFill>
                              <a:schemeClr val="tx1"/>
                            </a:solidFill>
                            <a:latin typeface="Cambria Math" panose="02040503050406030204" pitchFamily="18" charset="0"/>
                          </a:rPr>
                          <m:t>𝑆</m:t>
                        </m:r>
                      </m:oMath>
                    </m:oMathPara>
                  </a14:m>
                  <a:endParaRPr lang="ja-JP" altLang="en-US" sz="1200">
                    <a:solidFill>
                      <a:schemeClr val="tx1"/>
                    </a:solidFill>
                  </a:endParaRPr>
                </a:p>
              </p:txBody>
            </p:sp>
          </mc:Choice>
          <mc:Fallback>
            <p:sp>
              <p:nvSpPr>
                <p:cNvPr id="334" name="正方形/長方形 333">
                  <a:extLst>
                    <a:ext uri="{FF2B5EF4-FFF2-40B4-BE49-F238E27FC236}">
                      <a16:creationId xmlns:a16="http://schemas.microsoft.com/office/drawing/2014/main" id="{B9C8AB96-CB84-5459-6BA6-C9935679DF7B}"/>
                    </a:ext>
                  </a:extLst>
                </p:cNvPr>
                <p:cNvSpPr>
                  <a:spLocks noRot="1" noChangeAspect="1" noMove="1" noResize="1" noEditPoints="1" noAdjustHandles="1" noChangeArrowheads="1" noChangeShapeType="1" noTextEdit="1"/>
                </p:cNvSpPr>
                <p:nvPr/>
              </p:nvSpPr>
              <p:spPr>
                <a:xfrm>
                  <a:off x="11088682" y="4895679"/>
                  <a:ext cx="204391" cy="204840"/>
                </a:xfrm>
                <a:prstGeom prst="rect">
                  <a:avLst/>
                </a:prstGeom>
                <a:blipFill>
                  <a:blip r:embed="rId38"/>
                  <a:stretch>
                    <a:fillRect l="-40000" t="-13333" b="-40000"/>
                  </a:stretch>
                </a:blipFill>
                <a:ln w="19050">
                  <a:solidFill>
                    <a:schemeClr val="tx1">
                      <a:lumMod val="60000"/>
                      <a:lumOff val="40000"/>
                    </a:schemeClr>
                  </a:solidFill>
                </a:ln>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335" name="正方形/長方形 334">
                  <a:extLst>
                    <a:ext uri="{FF2B5EF4-FFF2-40B4-BE49-F238E27FC236}">
                      <a16:creationId xmlns:a16="http://schemas.microsoft.com/office/drawing/2014/main" id="{76E20E98-1434-CDCA-12F4-119E8F1AFDF4}"/>
                    </a:ext>
                  </a:extLst>
                </p:cNvPr>
                <p:cNvSpPr/>
                <p:nvPr/>
              </p:nvSpPr>
              <p:spPr>
                <a:xfrm>
                  <a:off x="11432302" y="4895679"/>
                  <a:ext cx="204391" cy="204840"/>
                </a:xfrm>
                <a:prstGeom prst="rect">
                  <a:avLst/>
                </a:prstGeom>
                <a:noFill/>
                <a:ln w="19050">
                  <a:solidFill>
                    <a:schemeClr val="tx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1200" b="0" i="1" smtClean="0">
                            <a:solidFill>
                              <a:schemeClr val="tx1"/>
                            </a:solidFill>
                            <a:latin typeface="Cambria Math" panose="02040503050406030204" pitchFamily="18" charset="0"/>
                          </a:rPr>
                          <m:t> </m:t>
                        </m:r>
                        <m:r>
                          <a:rPr lang="en-US" altLang="ja-JP" sz="1200" i="1">
                            <a:solidFill>
                              <a:schemeClr val="tx1"/>
                            </a:solidFill>
                            <a:latin typeface="Cambria Math" panose="02040503050406030204" pitchFamily="18" charset="0"/>
                          </a:rPr>
                          <m:t>𝑆</m:t>
                        </m:r>
                      </m:oMath>
                    </m:oMathPara>
                  </a14:m>
                  <a:endParaRPr lang="ja-JP" altLang="en-US" sz="1200">
                    <a:solidFill>
                      <a:schemeClr val="tx1">
                        <a:lumMod val="50000"/>
                      </a:schemeClr>
                    </a:solidFill>
                  </a:endParaRPr>
                </a:p>
              </p:txBody>
            </p:sp>
          </mc:Choice>
          <mc:Fallback>
            <p:sp>
              <p:nvSpPr>
                <p:cNvPr id="335" name="正方形/長方形 334">
                  <a:extLst>
                    <a:ext uri="{FF2B5EF4-FFF2-40B4-BE49-F238E27FC236}">
                      <a16:creationId xmlns:a16="http://schemas.microsoft.com/office/drawing/2014/main" id="{76E20E98-1434-CDCA-12F4-119E8F1AFDF4}"/>
                    </a:ext>
                  </a:extLst>
                </p:cNvPr>
                <p:cNvSpPr>
                  <a:spLocks noRot="1" noChangeAspect="1" noMove="1" noResize="1" noEditPoints="1" noAdjustHandles="1" noChangeArrowheads="1" noChangeShapeType="1" noTextEdit="1"/>
                </p:cNvSpPr>
                <p:nvPr/>
              </p:nvSpPr>
              <p:spPr>
                <a:xfrm>
                  <a:off x="11432302" y="4895679"/>
                  <a:ext cx="204391" cy="204840"/>
                </a:xfrm>
                <a:prstGeom prst="rect">
                  <a:avLst/>
                </a:prstGeom>
                <a:blipFill>
                  <a:blip r:embed="rId21"/>
                  <a:stretch>
                    <a:fillRect l="-40000" t="-13333" b="-40000"/>
                  </a:stretch>
                </a:blipFill>
                <a:ln w="19050">
                  <a:solidFill>
                    <a:schemeClr val="tx1">
                      <a:lumMod val="60000"/>
                      <a:lumOff val="40000"/>
                    </a:schemeClr>
                  </a:solidFill>
                </a:ln>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336" name="正方形/長方形 335">
                  <a:extLst>
                    <a:ext uri="{FF2B5EF4-FFF2-40B4-BE49-F238E27FC236}">
                      <a16:creationId xmlns:a16="http://schemas.microsoft.com/office/drawing/2014/main" id="{31BED6B7-D726-3CF8-2DB7-123C5A7177DA}"/>
                    </a:ext>
                  </a:extLst>
                </p:cNvPr>
                <p:cNvSpPr/>
                <p:nvPr/>
              </p:nvSpPr>
              <p:spPr>
                <a:xfrm>
                  <a:off x="11765350" y="4895679"/>
                  <a:ext cx="204391" cy="204840"/>
                </a:xfrm>
                <a:prstGeom prst="rect">
                  <a:avLst/>
                </a:prstGeom>
                <a:noFill/>
                <a:ln w="19050">
                  <a:solidFill>
                    <a:schemeClr val="tx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1200" b="0" i="1" smtClean="0">
                            <a:solidFill>
                              <a:schemeClr val="tx1"/>
                            </a:solidFill>
                            <a:latin typeface="Cambria Math" panose="02040503050406030204" pitchFamily="18" charset="0"/>
                          </a:rPr>
                          <m:t> </m:t>
                        </m:r>
                        <m:r>
                          <a:rPr lang="en-US" altLang="ja-JP" sz="1200" i="1">
                            <a:solidFill>
                              <a:schemeClr val="tx1"/>
                            </a:solidFill>
                            <a:latin typeface="Cambria Math" panose="02040503050406030204" pitchFamily="18" charset="0"/>
                          </a:rPr>
                          <m:t>𝑆</m:t>
                        </m:r>
                      </m:oMath>
                    </m:oMathPara>
                  </a14:m>
                  <a:endParaRPr lang="ja-JP" altLang="en-US" sz="1200">
                    <a:solidFill>
                      <a:schemeClr val="tx1">
                        <a:lumMod val="50000"/>
                      </a:schemeClr>
                    </a:solidFill>
                  </a:endParaRPr>
                </a:p>
              </p:txBody>
            </p:sp>
          </mc:Choice>
          <mc:Fallback>
            <p:sp>
              <p:nvSpPr>
                <p:cNvPr id="336" name="正方形/長方形 335">
                  <a:extLst>
                    <a:ext uri="{FF2B5EF4-FFF2-40B4-BE49-F238E27FC236}">
                      <a16:creationId xmlns:a16="http://schemas.microsoft.com/office/drawing/2014/main" id="{31BED6B7-D726-3CF8-2DB7-123C5A7177DA}"/>
                    </a:ext>
                  </a:extLst>
                </p:cNvPr>
                <p:cNvSpPr>
                  <a:spLocks noRot="1" noChangeAspect="1" noMove="1" noResize="1" noEditPoints="1" noAdjustHandles="1" noChangeArrowheads="1" noChangeShapeType="1" noTextEdit="1"/>
                </p:cNvSpPr>
                <p:nvPr/>
              </p:nvSpPr>
              <p:spPr>
                <a:xfrm>
                  <a:off x="11765350" y="4895679"/>
                  <a:ext cx="204391" cy="204840"/>
                </a:xfrm>
                <a:prstGeom prst="rect">
                  <a:avLst/>
                </a:prstGeom>
                <a:blipFill>
                  <a:blip r:embed="rId24"/>
                  <a:stretch>
                    <a:fillRect l="-40000" t="-13333" b="-40000"/>
                  </a:stretch>
                </a:blipFill>
                <a:ln w="19050">
                  <a:solidFill>
                    <a:schemeClr val="tx1">
                      <a:lumMod val="60000"/>
                      <a:lumOff val="40000"/>
                    </a:schemeClr>
                  </a:solidFill>
                </a:ln>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337" name="正方形/長方形 336">
                  <a:extLst>
                    <a:ext uri="{FF2B5EF4-FFF2-40B4-BE49-F238E27FC236}">
                      <a16:creationId xmlns:a16="http://schemas.microsoft.com/office/drawing/2014/main" id="{03464D8A-9DBE-9A65-B717-6D6F1C735D73}"/>
                    </a:ext>
                  </a:extLst>
                </p:cNvPr>
                <p:cNvSpPr/>
                <p:nvPr/>
              </p:nvSpPr>
              <p:spPr>
                <a:xfrm>
                  <a:off x="6438782" y="2596539"/>
                  <a:ext cx="204391" cy="204840"/>
                </a:xfrm>
                <a:prstGeom prst="rect">
                  <a:avLst/>
                </a:prstGeom>
                <a:noFill/>
                <a:ln w="19050">
                  <a:solidFill>
                    <a:schemeClr val="tx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1200" i="1" smtClean="0">
                            <a:solidFill>
                              <a:schemeClr val="tx1"/>
                            </a:solidFill>
                            <a:latin typeface="Cambria Math" panose="02040503050406030204" pitchFamily="18" charset="0"/>
                          </a:rPr>
                          <m:t> </m:t>
                        </m:r>
                        <m:r>
                          <a:rPr lang="en-US" altLang="ja-JP" sz="1200" b="0" i="1" smtClean="0">
                            <a:solidFill>
                              <a:schemeClr val="tx1"/>
                            </a:solidFill>
                            <a:latin typeface="Cambria Math" panose="02040503050406030204" pitchFamily="18" charset="0"/>
                          </a:rPr>
                          <m:t>𝑆</m:t>
                        </m:r>
                      </m:oMath>
                    </m:oMathPara>
                  </a14:m>
                  <a:endParaRPr lang="ja-JP" altLang="en-US" sz="1200" dirty="0">
                    <a:solidFill>
                      <a:schemeClr val="tx1"/>
                    </a:solidFill>
                  </a:endParaRPr>
                </a:p>
              </p:txBody>
            </p:sp>
          </mc:Choice>
          <mc:Fallback>
            <p:sp>
              <p:nvSpPr>
                <p:cNvPr id="337" name="正方形/長方形 336">
                  <a:extLst>
                    <a:ext uri="{FF2B5EF4-FFF2-40B4-BE49-F238E27FC236}">
                      <a16:creationId xmlns:a16="http://schemas.microsoft.com/office/drawing/2014/main" id="{03464D8A-9DBE-9A65-B717-6D6F1C735D73}"/>
                    </a:ext>
                  </a:extLst>
                </p:cNvPr>
                <p:cNvSpPr>
                  <a:spLocks noRot="1" noChangeAspect="1" noMove="1" noResize="1" noEditPoints="1" noAdjustHandles="1" noChangeArrowheads="1" noChangeShapeType="1" noTextEdit="1"/>
                </p:cNvSpPr>
                <p:nvPr/>
              </p:nvSpPr>
              <p:spPr>
                <a:xfrm>
                  <a:off x="6438782" y="2596539"/>
                  <a:ext cx="204391" cy="204840"/>
                </a:xfrm>
                <a:prstGeom prst="rect">
                  <a:avLst/>
                </a:prstGeom>
                <a:blipFill>
                  <a:blip r:embed="rId39"/>
                  <a:stretch>
                    <a:fillRect l="-40000" t="-6250" b="-31250"/>
                  </a:stretch>
                </a:blipFill>
                <a:ln w="19050">
                  <a:solidFill>
                    <a:schemeClr val="tx1">
                      <a:lumMod val="60000"/>
                      <a:lumOff val="40000"/>
                    </a:schemeClr>
                  </a:solidFill>
                </a:ln>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338" name="正方形/長方形 337">
                  <a:extLst>
                    <a:ext uri="{FF2B5EF4-FFF2-40B4-BE49-F238E27FC236}">
                      <a16:creationId xmlns:a16="http://schemas.microsoft.com/office/drawing/2014/main" id="{20006771-8BA8-FF0B-A2FB-46E385A6C6C3}"/>
                    </a:ext>
                  </a:extLst>
                </p:cNvPr>
                <p:cNvSpPr/>
                <p:nvPr/>
              </p:nvSpPr>
              <p:spPr>
                <a:xfrm>
                  <a:off x="6766544" y="2596539"/>
                  <a:ext cx="204391" cy="204840"/>
                </a:xfrm>
                <a:prstGeom prst="rect">
                  <a:avLst/>
                </a:prstGeom>
                <a:noFill/>
                <a:ln w="19050">
                  <a:solidFill>
                    <a:schemeClr val="tx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1200" b="0" i="1" smtClean="0">
                            <a:solidFill>
                              <a:schemeClr val="tx1"/>
                            </a:solidFill>
                            <a:latin typeface="Cambria Math" panose="02040503050406030204" pitchFamily="18" charset="0"/>
                          </a:rPr>
                          <m:t> </m:t>
                        </m:r>
                        <m:r>
                          <a:rPr lang="en-US" altLang="ja-JP" sz="1200" i="1" smtClean="0">
                            <a:solidFill>
                              <a:schemeClr val="tx1"/>
                            </a:solidFill>
                            <a:latin typeface="Cambria Math" panose="02040503050406030204" pitchFamily="18" charset="0"/>
                          </a:rPr>
                          <m:t>𝑆</m:t>
                        </m:r>
                      </m:oMath>
                    </m:oMathPara>
                  </a14:m>
                  <a:endParaRPr lang="ja-JP" altLang="en-US" sz="1200">
                    <a:solidFill>
                      <a:schemeClr val="tx1"/>
                    </a:solidFill>
                  </a:endParaRPr>
                </a:p>
              </p:txBody>
            </p:sp>
          </mc:Choice>
          <mc:Fallback>
            <p:sp>
              <p:nvSpPr>
                <p:cNvPr id="338" name="正方形/長方形 337">
                  <a:extLst>
                    <a:ext uri="{FF2B5EF4-FFF2-40B4-BE49-F238E27FC236}">
                      <a16:creationId xmlns:a16="http://schemas.microsoft.com/office/drawing/2014/main" id="{20006771-8BA8-FF0B-A2FB-46E385A6C6C3}"/>
                    </a:ext>
                  </a:extLst>
                </p:cNvPr>
                <p:cNvSpPr>
                  <a:spLocks noRot="1" noChangeAspect="1" noMove="1" noResize="1" noEditPoints="1" noAdjustHandles="1" noChangeArrowheads="1" noChangeShapeType="1" noTextEdit="1"/>
                </p:cNvSpPr>
                <p:nvPr/>
              </p:nvSpPr>
              <p:spPr>
                <a:xfrm>
                  <a:off x="6766544" y="2596539"/>
                  <a:ext cx="204391" cy="204840"/>
                </a:xfrm>
                <a:prstGeom prst="rect">
                  <a:avLst/>
                </a:prstGeom>
                <a:blipFill>
                  <a:blip r:embed="rId40"/>
                  <a:stretch>
                    <a:fillRect l="-40000" t="-6250" b="-31250"/>
                  </a:stretch>
                </a:blipFill>
                <a:ln w="19050">
                  <a:solidFill>
                    <a:schemeClr val="tx1">
                      <a:lumMod val="60000"/>
                      <a:lumOff val="40000"/>
                    </a:schemeClr>
                  </a:solidFill>
                </a:ln>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339" name="正方形/長方形 338">
                  <a:extLst>
                    <a:ext uri="{FF2B5EF4-FFF2-40B4-BE49-F238E27FC236}">
                      <a16:creationId xmlns:a16="http://schemas.microsoft.com/office/drawing/2014/main" id="{E314AB5F-D6FD-E512-31D6-68D8E5646499}"/>
                    </a:ext>
                  </a:extLst>
                </p:cNvPr>
                <p:cNvSpPr/>
                <p:nvPr/>
              </p:nvSpPr>
              <p:spPr>
                <a:xfrm>
                  <a:off x="7110164" y="2596539"/>
                  <a:ext cx="204391" cy="204840"/>
                </a:xfrm>
                <a:prstGeom prst="rect">
                  <a:avLst/>
                </a:prstGeom>
                <a:noFill/>
                <a:ln w="19050">
                  <a:solidFill>
                    <a:schemeClr val="tx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1200" b="0" i="1" smtClean="0">
                            <a:solidFill>
                              <a:schemeClr val="tx1"/>
                            </a:solidFill>
                            <a:latin typeface="Cambria Math" panose="02040503050406030204" pitchFamily="18" charset="0"/>
                          </a:rPr>
                          <m:t> </m:t>
                        </m:r>
                        <m:r>
                          <a:rPr lang="en-US" altLang="ja-JP" sz="1200" i="1" smtClean="0">
                            <a:solidFill>
                              <a:schemeClr val="tx1"/>
                            </a:solidFill>
                            <a:latin typeface="Cambria Math" panose="02040503050406030204" pitchFamily="18" charset="0"/>
                          </a:rPr>
                          <m:t>𝑆</m:t>
                        </m:r>
                      </m:oMath>
                    </m:oMathPara>
                  </a14:m>
                  <a:endParaRPr lang="ja-JP" altLang="en-US" sz="1200">
                    <a:solidFill>
                      <a:schemeClr val="tx1">
                        <a:lumMod val="50000"/>
                      </a:schemeClr>
                    </a:solidFill>
                  </a:endParaRPr>
                </a:p>
              </p:txBody>
            </p:sp>
          </mc:Choice>
          <mc:Fallback>
            <p:sp>
              <p:nvSpPr>
                <p:cNvPr id="339" name="正方形/長方形 338">
                  <a:extLst>
                    <a:ext uri="{FF2B5EF4-FFF2-40B4-BE49-F238E27FC236}">
                      <a16:creationId xmlns:a16="http://schemas.microsoft.com/office/drawing/2014/main" id="{E314AB5F-D6FD-E512-31D6-68D8E5646499}"/>
                    </a:ext>
                  </a:extLst>
                </p:cNvPr>
                <p:cNvSpPr>
                  <a:spLocks noRot="1" noChangeAspect="1" noMove="1" noResize="1" noEditPoints="1" noAdjustHandles="1" noChangeArrowheads="1" noChangeShapeType="1" noTextEdit="1"/>
                </p:cNvSpPr>
                <p:nvPr/>
              </p:nvSpPr>
              <p:spPr>
                <a:xfrm>
                  <a:off x="7110164" y="2596539"/>
                  <a:ext cx="204391" cy="204840"/>
                </a:xfrm>
                <a:prstGeom prst="rect">
                  <a:avLst/>
                </a:prstGeom>
                <a:blipFill>
                  <a:blip r:embed="rId41"/>
                  <a:stretch>
                    <a:fillRect l="-40000" t="-6250" b="-31250"/>
                  </a:stretch>
                </a:blipFill>
                <a:ln w="19050">
                  <a:solidFill>
                    <a:schemeClr val="tx1">
                      <a:lumMod val="60000"/>
                      <a:lumOff val="40000"/>
                    </a:schemeClr>
                  </a:solidFill>
                </a:ln>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340" name="正方形/長方形 339">
                  <a:extLst>
                    <a:ext uri="{FF2B5EF4-FFF2-40B4-BE49-F238E27FC236}">
                      <a16:creationId xmlns:a16="http://schemas.microsoft.com/office/drawing/2014/main" id="{E26EDFDF-919D-4051-6E0F-450339A3FC5E}"/>
                    </a:ext>
                  </a:extLst>
                </p:cNvPr>
                <p:cNvSpPr/>
                <p:nvPr/>
              </p:nvSpPr>
              <p:spPr>
                <a:xfrm>
                  <a:off x="7443212" y="2596539"/>
                  <a:ext cx="204391" cy="204840"/>
                </a:xfrm>
                <a:prstGeom prst="rect">
                  <a:avLst/>
                </a:prstGeom>
                <a:noFill/>
                <a:ln w="19050">
                  <a:solidFill>
                    <a:schemeClr val="tx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1200" b="0" i="1" smtClean="0">
                            <a:solidFill>
                              <a:schemeClr val="tx1"/>
                            </a:solidFill>
                            <a:latin typeface="Cambria Math" panose="02040503050406030204" pitchFamily="18" charset="0"/>
                          </a:rPr>
                          <m:t> </m:t>
                        </m:r>
                        <m:r>
                          <a:rPr lang="en-US" altLang="ja-JP" sz="1200" i="1" smtClean="0">
                            <a:solidFill>
                              <a:schemeClr val="tx1"/>
                            </a:solidFill>
                            <a:latin typeface="Cambria Math" panose="02040503050406030204" pitchFamily="18" charset="0"/>
                          </a:rPr>
                          <m:t>𝑆</m:t>
                        </m:r>
                      </m:oMath>
                    </m:oMathPara>
                  </a14:m>
                  <a:endParaRPr lang="ja-JP" altLang="en-US" sz="1200">
                    <a:solidFill>
                      <a:schemeClr val="tx1">
                        <a:lumMod val="50000"/>
                      </a:schemeClr>
                    </a:solidFill>
                  </a:endParaRPr>
                </a:p>
              </p:txBody>
            </p:sp>
          </mc:Choice>
          <mc:Fallback>
            <p:sp>
              <p:nvSpPr>
                <p:cNvPr id="340" name="正方形/長方形 339">
                  <a:extLst>
                    <a:ext uri="{FF2B5EF4-FFF2-40B4-BE49-F238E27FC236}">
                      <a16:creationId xmlns:a16="http://schemas.microsoft.com/office/drawing/2014/main" id="{E26EDFDF-919D-4051-6E0F-450339A3FC5E}"/>
                    </a:ext>
                  </a:extLst>
                </p:cNvPr>
                <p:cNvSpPr>
                  <a:spLocks noRot="1" noChangeAspect="1" noMove="1" noResize="1" noEditPoints="1" noAdjustHandles="1" noChangeArrowheads="1" noChangeShapeType="1" noTextEdit="1"/>
                </p:cNvSpPr>
                <p:nvPr/>
              </p:nvSpPr>
              <p:spPr>
                <a:xfrm>
                  <a:off x="7443212" y="2596539"/>
                  <a:ext cx="204391" cy="204840"/>
                </a:xfrm>
                <a:prstGeom prst="rect">
                  <a:avLst/>
                </a:prstGeom>
                <a:blipFill>
                  <a:blip r:embed="rId42"/>
                  <a:stretch>
                    <a:fillRect l="-40000" t="-6250" b="-31250"/>
                  </a:stretch>
                </a:blipFill>
                <a:ln w="19050">
                  <a:solidFill>
                    <a:schemeClr val="tx1">
                      <a:lumMod val="60000"/>
                      <a:lumOff val="40000"/>
                    </a:schemeClr>
                  </a:solidFill>
                </a:ln>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341" name="正方形/長方形 340">
                  <a:extLst>
                    <a:ext uri="{FF2B5EF4-FFF2-40B4-BE49-F238E27FC236}">
                      <a16:creationId xmlns:a16="http://schemas.microsoft.com/office/drawing/2014/main" id="{67441A56-23BE-5225-0B68-B876190D0AA8}"/>
                    </a:ext>
                  </a:extLst>
                </p:cNvPr>
                <p:cNvSpPr/>
                <p:nvPr/>
              </p:nvSpPr>
              <p:spPr>
                <a:xfrm>
                  <a:off x="7874113" y="2596539"/>
                  <a:ext cx="204391" cy="204840"/>
                </a:xfrm>
                <a:prstGeom prst="rect">
                  <a:avLst/>
                </a:prstGeom>
                <a:noFill/>
                <a:ln w="19050">
                  <a:solidFill>
                    <a:schemeClr val="tx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1200" b="0" i="1" smtClean="0">
                            <a:solidFill>
                              <a:schemeClr val="tx1"/>
                            </a:solidFill>
                            <a:latin typeface="Cambria Math" panose="02040503050406030204" pitchFamily="18" charset="0"/>
                          </a:rPr>
                          <m:t> </m:t>
                        </m:r>
                        <m:r>
                          <a:rPr lang="en-US" altLang="ja-JP" sz="1200" i="1">
                            <a:solidFill>
                              <a:schemeClr val="tx1"/>
                            </a:solidFill>
                            <a:latin typeface="Cambria Math" panose="02040503050406030204" pitchFamily="18" charset="0"/>
                          </a:rPr>
                          <m:t>𝑆</m:t>
                        </m:r>
                      </m:oMath>
                    </m:oMathPara>
                  </a14:m>
                  <a:endParaRPr lang="ja-JP" altLang="en-US" sz="1200" dirty="0">
                    <a:solidFill>
                      <a:schemeClr val="tx1"/>
                    </a:solidFill>
                  </a:endParaRPr>
                </a:p>
              </p:txBody>
            </p:sp>
          </mc:Choice>
          <mc:Fallback>
            <p:sp>
              <p:nvSpPr>
                <p:cNvPr id="341" name="正方形/長方形 340">
                  <a:extLst>
                    <a:ext uri="{FF2B5EF4-FFF2-40B4-BE49-F238E27FC236}">
                      <a16:creationId xmlns:a16="http://schemas.microsoft.com/office/drawing/2014/main" id="{67441A56-23BE-5225-0B68-B876190D0AA8}"/>
                    </a:ext>
                  </a:extLst>
                </p:cNvPr>
                <p:cNvSpPr>
                  <a:spLocks noRot="1" noChangeAspect="1" noMove="1" noResize="1" noEditPoints="1" noAdjustHandles="1" noChangeArrowheads="1" noChangeShapeType="1" noTextEdit="1"/>
                </p:cNvSpPr>
                <p:nvPr/>
              </p:nvSpPr>
              <p:spPr>
                <a:xfrm>
                  <a:off x="7874113" y="2596539"/>
                  <a:ext cx="204391" cy="204840"/>
                </a:xfrm>
                <a:prstGeom prst="rect">
                  <a:avLst/>
                </a:prstGeom>
                <a:blipFill>
                  <a:blip r:embed="rId43"/>
                  <a:stretch>
                    <a:fillRect l="-40000" t="-6250" b="-31250"/>
                  </a:stretch>
                </a:blipFill>
                <a:ln w="19050">
                  <a:solidFill>
                    <a:schemeClr val="tx1">
                      <a:lumMod val="60000"/>
                      <a:lumOff val="40000"/>
                    </a:schemeClr>
                  </a:solidFill>
                </a:ln>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342" name="正方形/長方形 341">
                  <a:extLst>
                    <a:ext uri="{FF2B5EF4-FFF2-40B4-BE49-F238E27FC236}">
                      <a16:creationId xmlns:a16="http://schemas.microsoft.com/office/drawing/2014/main" id="{3EF5F541-8A73-CB3E-6943-B8A29AF2CF02}"/>
                    </a:ext>
                  </a:extLst>
                </p:cNvPr>
                <p:cNvSpPr/>
                <p:nvPr/>
              </p:nvSpPr>
              <p:spPr>
                <a:xfrm>
                  <a:off x="8201875" y="2596539"/>
                  <a:ext cx="204391" cy="204840"/>
                </a:xfrm>
                <a:prstGeom prst="rect">
                  <a:avLst/>
                </a:prstGeom>
                <a:noFill/>
                <a:ln w="19050">
                  <a:solidFill>
                    <a:schemeClr val="tx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1200" b="0" i="1" smtClean="0">
                            <a:solidFill>
                              <a:schemeClr val="tx1"/>
                            </a:solidFill>
                            <a:latin typeface="Cambria Math" panose="02040503050406030204" pitchFamily="18" charset="0"/>
                          </a:rPr>
                          <m:t> </m:t>
                        </m:r>
                        <m:r>
                          <a:rPr lang="en-US" altLang="ja-JP" sz="1200" i="1">
                            <a:solidFill>
                              <a:schemeClr val="tx1"/>
                            </a:solidFill>
                            <a:latin typeface="Cambria Math" panose="02040503050406030204" pitchFamily="18" charset="0"/>
                          </a:rPr>
                          <m:t>𝑆</m:t>
                        </m:r>
                      </m:oMath>
                    </m:oMathPara>
                  </a14:m>
                  <a:endParaRPr lang="ja-JP" altLang="en-US" sz="1200">
                    <a:solidFill>
                      <a:schemeClr val="tx1"/>
                    </a:solidFill>
                  </a:endParaRPr>
                </a:p>
              </p:txBody>
            </p:sp>
          </mc:Choice>
          <mc:Fallback>
            <p:sp>
              <p:nvSpPr>
                <p:cNvPr id="342" name="正方形/長方形 341">
                  <a:extLst>
                    <a:ext uri="{FF2B5EF4-FFF2-40B4-BE49-F238E27FC236}">
                      <a16:creationId xmlns:a16="http://schemas.microsoft.com/office/drawing/2014/main" id="{3EF5F541-8A73-CB3E-6943-B8A29AF2CF02}"/>
                    </a:ext>
                  </a:extLst>
                </p:cNvPr>
                <p:cNvSpPr>
                  <a:spLocks noRot="1" noChangeAspect="1" noMove="1" noResize="1" noEditPoints="1" noAdjustHandles="1" noChangeArrowheads="1" noChangeShapeType="1" noTextEdit="1"/>
                </p:cNvSpPr>
                <p:nvPr/>
              </p:nvSpPr>
              <p:spPr>
                <a:xfrm>
                  <a:off x="8201875" y="2596539"/>
                  <a:ext cx="204391" cy="204840"/>
                </a:xfrm>
                <a:prstGeom prst="rect">
                  <a:avLst/>
                </a:prstGeom>
                <a:blipFill>
                  <a:blip r:embed="rId44"/>
                  <a:stretch>
                    <a:fillRect l="-40000" t="-6250" b="-31250"/>
                  </a:stretch>
                </a:blipFill>
                <a:ln w="19050">
                  <a:solidFill>
                    <a:schemeClr val="tx1">
                      <a:lumMod val="60000"/>
                      <a:lumOff val="40000"/>
                    </a:schemeClr>
                  </a:solidFill>
                </a:ln>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343" name="正方形/長方形 342">
                  <a:extLst>
                    <a:ext uri="{FF2B5EF4-FFF2-40B4-BE49-F238E27FC236}">
                      <a16:creationId xmlns:a16="http://schemas.microsoft.com/office/drawing/2014/main" id="{72755D1A-FAA8-66C5-C9AA-1A514A1F7B33}"/>
                    </a:ext>
                  </a:extLst>
                </p:cNvPr>
                <p:cNvSpPr/>
                <p:nvPr/>
              </p:nvSpPr>
              <p:spPr>
                <a:xfrm>
                  <a:off x="8545495" y="2596539"/>
                  <a:ext cx="204391" cy="204840"/>
                </a:xfrm>
                <a:prstGeom prst="rect">
                  <a:avLst/>
                </a:prstGeom>
                <a:noFill/>
                <a:ln w="19050">
                  <a:solidFill>
                    <a:schemeClr val="tx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1200" b="0" i="1" smtClean="0">
                            <a:solidFill>
                              <a:schemeClr val="tx1"/>
                            </a:solidFill>
                            <a:latin typeface="Cambria Math" panose="02040503050406030204" pitchFamily="18" charset="0"/>
                          </a:rPr>
                          <m:t> </m:t>
                        </m:r>
                        <m:r>
                          <a:rPr lang="en-US" altLang="ja-JP" sz="1200" i="1">
                            <a:solidFill>
                              <a:schemeClr val="tx1"/>
                            </a:solidFill>
                            <a:latin typeface="Cambria Math" panose="02040503050406030204" pitchFamily="18" charset="0"/>
                          </a:rPr>
                          <m:t>𝑆</m:t>
                        </m:r>
                      </m:oMath>
                    </m:oMathPara>
                  </a14:m>
                  <a:endParaRPr lang="ja-JP" altLang="en-US" sz="1200">
                    <a:solidFill>
                      <a:schemeClr val="tx1">
                        <a:lumMod val="50000"/>
                      </a:schemeClr>
                    </a:solidFill>
                  </a:endParaRPr>
                </a:p>
              </p:txBody>
            </p:sp>
          </mc:Choice>
          <mc:Fallback>
            <p:sp>
              <p:nvSpPr>
                <p:cNvPr id="343" name="正方形/長方形 342">
                  <a:extLst>
                    <a:ext uri="{FF2B5EF4-FFF2-40B4-BE49-F238E27FC236}">
                      <a16:creationId xmlns:a16="http://schemas.microsoft.com/office/drawing/2014/main" id="{72755D1A-FAA8-66C5-C9AA-1A514A1F7B33}"/>
                    </a:ext>
                  </a:extLst>
                </p:cNvPr>
                <p:cNvSpPr>
                  <a:spLocks noRot="1" noChangeAspect="1" noMove="1" noResize="1" noEditPoints="1" noAdjustHandles="1" noChangeArrowheads="1" noChangeShapeType="1" noTextEdit="1"/>
                </p:cNvSpPr>
                <p:nvPr/>
              </p:nvSpPr>
              <p:spPr>
                <a:xfrm>
                  <a:off x="8545495" y="2596539"/>
                  <a:ext cx="204391" cy="204840"/>
                </a:xfrm>
                <a:prstGeom prst="rect">
                  <a:avLst/>
                </a:prstGeom>
                <a:blipFill>
                  <a:blip r:embed="rId45"/>
                  <a:stretch>
                    <a:fillRect l="-31250" t="-6250" b="-31250"/>
                  </a:stretch>
                </a:blipFill>
                <a:ln w="19050">
                  <a:solidFill>
                    <a:schemeClr val="tx1">
                      <a:lumMod val="60000"/>
                      <a:lumOff val="40000"/>
                    </a:schemeClr>
                  </a:solidFill>
                </a:ln>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344" name="正方形/長方形 343">
                  <a:extLst>
                    <a:ext uri="{FF2B5EF4-FFF2-40B4-BE49-F238E27FC236}">
                      <a16:creationId xmlns:a16="http://schemas.microsoft.com/office/drawing/2014/main" id="{5BBBB33C-A44C-F631-DB6C-B87C43390BC8}"/>
                    </a:ext>
                  </a:extLst>
                </p:cNvPr>
                <p:cNvSpPr/>
                <p:nvPr/>
              </p:nvSpPr>
              <p:spPr>
                <a:xfrm>
                  <a:off x="8878543" y="2596539"/>
                  <a:ext cx="204391" cy="204840"/>
                </a:xfrm>
                <a:prstGeom prst="rect">
                  <a:avLst/>
                </a:prstGeom>
                <a:noFill/>
                <a:ln w="19050">
                  <a:solidFill>
                    <a:schemeClr val="tx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1200" b="0" i="1" smtClean="0">
                            <a:solidFill>
                              <a:schemeClr val="tx1"/>
                            </a:solidFill>
                            <a:latin typeface="Cambria Math" panose="02040503050406030204" pitchFamily="18" charset="0"/>
                          </a:rPr>
                          <m:t> </m:t>
                        </m:r>
                        <m:r>
                          <a:rPr lang="en-US" altLang="ja-JP" sz="1200" i="1">
                            <a:solidFill>
                              <a:schemeClr val="tx1"/>
                            </a:solidFill>
                            <a:latin typeface="Cambria Math" panose="02040503050406030204" pitchFamily="18" charset="0"/>
                          </a:rPr>
                          <m:t>𝑆</m:t>
                        </m:r>
                      </m:oMath>
                    </m:oMathPara>
                  </a14:m>
                  <a:endParaRPr lang="ja-JP" altLang="en-US" sz="1200">
                    <a:solidFill>
                      <a:schemeClr val="tx1">
                        <a:lumMod val="50000"/>
                      </a:schemeClr>
                    </a:solidFill>
                  </a:endParaRPr>
                </a:p>
              </p:txBody>
            </p:sp>
          </mc:Choice>
          <mc:Fallback>
            <p:sp>
              <p:nvSpPr>
                <p:cNvPr id="344" name="正方形/長方形 343">
                  <a:extLst>
                    <a:ext uri="{FF2B5EF4-FFF2-40B4-BE49-F238E27FC236}">
                      <a16:creationId xmlns:a16="http://schemas.microsoft.com/office/drawing/2014/main" id="{5BBBB33C-A44C-F631-DB6C-B87C43390BC8}"/>
                    </a:ext>
                  </a:extLst>
                </p:cNvPr>
                <p:cNvSpPr>
                  <a:spLocks noRot="1" noChangeAspect="1" noMove="1" noResize="1" noEditPoints="1" noAdjustHandles="1" noChangeArrowheads="1" noChangeShapeType="1" noTextEdit="1"/>
                </p:cNvSpPr>
                <p:nvPr/>
              </p:nvSpPr>
              <p:spPr>
                <a:xfrm>
                  <a:off x="8878543" y="2596539"/>
                  <a:ext cx="204391" cy="204840"/>
                </a:xfrm>
                <a:prstGeom prst="rect">
                  <a:avLst/>
                </a:prstGeom>
                <a:blipFill>
                  <a:blip r:embed="rId46"/>
                  <a:stretch>
                    <a:fillRect l="-31250" t="-6250" b="-31250"/>
                  </a:stretch>
                </a:blipFill>
                <a:ln w="19050">
                  <a:solidFill>
                    <a:schemeClr val="tx1">
                      <a:lumMod val="60000"/>
                      <a:lumOff val="40000"/>
                    </a:schemeClr>
                  </a:solidFill>
                </a:ln>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345" name="正方形/長方形 344">
                  <a:extLst>
                    <a:ext uri="{FF2B5EF4-FFF2-40B4-BE49-F238E27FC236}">
                      <a16:creationId xmlns:a16="http://schemas.microsoft.com/office/drawing/2014/main" id="{3FB59F21-1486-8982-CC44-0133814549BE}"/>
                    </a:ext>
                  </a:extLst>
                </p:cNvPr>
                <p:cNvSpPr/>
                <p:nvPr/>
              </p:nvSpPr>
              <p:spPr>
                <a:xfrm>
                  <a:off x="9331611" y="2596539"/>
                  <a:ext cx="204391" cy="204840"/>
                </a:xfrm>
                <a:prstGeom prst="rect">
                  <a:avLst/>
                </a:prstGeom>
                <a:noFill/>
                <a:ln w="19050">
                  <a:solidFill>
                    <a:schemeClr val="tx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1200" b="0" i="1" smtClean="0">
                            <a:solidFill>
                              <a:schemeClr val="tx1"/>
                            </a:solidFill>
                            <a:latin typeface="Cambria Math" panose="02040503050406030204" pitchFamily="18" charset="0"/>
                          </a:rPr>
                          <m:t> </m:t>
                        </m:r>
                        <m:r>
                          <a:rPr lang="en-US" altLang="ja-JP" sz="1200" i="1">
                            <a:solidFill>
                              <a:schemeClr val="tx1"/>
                            </a:solidFill>
                            <a:latin typeface="Cambria Math" panose="02040503050406030204" pitchFamily="18" charset="0"/>
                          </a:rPr>
                          <m:t>𝑆</m:t>
                        </m:r>
                      </m:oMath>
                    </m:oMathPara>
                  </a14:m>
                  <a:endParaRPr lang="ja-JP" altLang="en-US" sz="1200" dirty="0">
                    <a:solidFill>
                      <a:schemeClr val="tx1"/>
                    </a:solidFill>
                  </a:endParaRPr>
                </a:p>
              </p:txBody>
            </p:sp>
          </mc:Choice>
          <mc:Fallback>
            <p:sp>
              <p:nvSpPr>
                <p:cNvPr id="345" name="正方形/長方形 344">
                  <a:extLst>
                    <a:ext uri="{FF2B5EF4-FFF2-40B4-BE49-F238E27FC236}">
                      <a16:creationId xmlns:a16="http://schemas.microsoft.com/office/drawing/2014/main" id="{3FB59F21-1486-8982-CC44-0133814549BE}"/>
                    </a:ext>
                  </a:extLst>
                </p:cNvPr>
                <p:cNvSpPr>
                  <a:spLocks noRot="1" noChangeAspect="1" noMove="1" noResize="1" noEditPoints="1" noAdjustHandles="1" noChangeArrowheads="1" noChangeShapeType="1" noTextEdit="1"/>
                </p:cNvSpPr>
                <p:nvPr/>
              </p:nvSpPr>
              <p:spPr>
                <a:xfrm>
                  <a:off x="9331611" y="2596539"/>
                  <a:ext cx="204391" cy="204840"/>
                </a:xfrm>
                <a:prstGeom prst="rect">
                  <a:avLst/>
                </a:prstGeom>
                <a:blipFill>
                  <a:blip r:embed="rId47"/>
                  <a:stretch>
                    <a:fillRect l="-37500" t="-6250" b="-31250"/>
                  </a:stretch>
                </a:blipFill>
                <a:ln w="19050">
                  <a:solidFill>
                    <a:schemeClr val="tx1">
                      <a:lumMod val="60000"/>
                      <a:lumOff val="40000"/>
                    </a:schemeClr>
                  </a:solidFill>
                </a:ln>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346" name="正方形/長方形 345">
                  <a:extLst>
                    <a:ext uri="{FF2B5EF4-FFF2-40B4-BE49-F238E27FC236}">
                      <a16:creationId xmlns:a16="http://schemas.microsoft.com/office/drawing/2014/main" id="{8E55F319-3009-B0FE-F9A0-940C7596A203}"/>
                    </a:ext>
                  </a:extLst>
                </p:cNvPr>
                <p:cNvSpPr/>
                <p:nvPr/>
              </p:nvSpPr>
              <p:spPr>
                <a:xfrm>
                  <a:off x="9659373" y="2596539"/>
                  <a:ext cx="204391" cy="204840"/>
                </a:xfrm>
                <a:prstGeom prst="rect">
                  <a:avLst/>
                </a:prstGeom>
                <a:noFill/>
                <a:ln w="19050">
                  <a:solidFill>
                    <a:schemeClr val="tx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1200" b="0" i="1" smtClean="0">
                            <a:solidFill>
                              <a:schemeClr val="tx1"/>
                            </a:solidFill>
                            <a:latin typeface="Cambria Math" panose="02040503050406030204" pitchFamily="18" charset="0"/>
                          </a:rPr>
                          <m:t> </m:t>
                        </m:r>
                        <m:r>
                          <a:rPr lang="en-US" altLang="ja-JP" sz="1200" i="1">
                            <a:solidFill>
                              <a:schemeClr val="tx1"/>
                            </a:solidFill>
                            <a:latin typeface="Cambria Math" panose="02040503050406030204" pitchFamily="18" charset="0"/>
                          </a:rPr>
                          <m:t>𝑆</m:t>
                        </m:r>
                      </m:oMath>
                    </m:oMathPara>
                  </a14:m>
                  <a:endParaRPr lang="ja-JP" altLang="en-US" sz="1200">
                    <a:solidFill>
                      <a:schemeClr val="tx1"/>
                    </a:solidFill>
                  </a:endParaRPr>
                </a:p>
              </p:txBody>
            </p:sp>
          </mc:Choice>
          <mc:Fallback>
            <p:sp>
              <p:nvSpPr>
                <p:cNvPr id="346" name="正方形/長方形 345">
                  <a:extLst>
                    <a:ext uri="{FF2B5EF4-FFF2-40B4-BE49-F238E27FC236}">
                      <a16:creationId xmlns:a16="http://schemas.microsoft.com/office/drawing/2014/main" id="{8E55F319-3009-B0FE-F9A0-940C7596A203}"/>
                    </a:ext>
                  </a:extLst>
                </p:cNvPr>
                <p:cNvSpPr>
                  <a:spLocks noRot="1" noChangeAspect="1" noMove="1" noResize="1" noEditPoints="1" noAdjustHandles="1" noChangeArrowheads="1" noChangeShapeType="1" noTextEdit="1"/>
                </p:cNvSpPr>
                <p:nvPr/>
              </p:nvSpPr>
              <p:spPr>
                <a:xfrm>
                  <a:off x="9659373" y="2596539"/>
                  <a:ext cx="204391" cy="204840"/>
                </a:xfrm>
                <a:prstGeom prst="rect">
                  <a:avLst/>
                </a:prstGeom>
                <a:blipFill>
                  <a:blip r:embed="rId48"/>
                  <a:stretch>
                    <a:fillRect l="-33333" t="-6250" b="-31250"/>
                  </a:stretch>
                </a:blipFill>
                <a:ln w="19050">
                  <a:solidFill>
                    <a:schemeClr val="tx1">
                      <a:lumMod val="60000"/>
                      <a:lumOff val="40000"/>
                    </a:schemeClr>
                  </a:solidFill>
                </a:ln>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347" name="正方形/長方形 346">
                  <a:extLst>
                    <a:ext uri="{FF2B5EF4-FFF2-40B4-BE49-F238E27FC236}">
                      <a16:creationId xmlns:a16="http://schemas.microsoft.com/office/drawing/2014/main" id="{07C1A601-5177-4053-6DE3-A4C76ABA1602}"/>
                    </a:ext>
                  </a:extLst>
                </p:cNvPr>
                <p:cNvSpPr/>
                <p:nvPr/>
              </p:nvSpPr>
              <p:spPr>
                <a:xfrm>
                  <a:off x="10002993" y="2596539"/>
                  <a:ext cx="204391" cy="204840"/>
                </a:xfrm>
                <a:prstGeom prst="rect">
                  <a:avLst/>
                </a:prstGeom>
                <a:noFill/>
                <a:ln w="19050">
                  <a:solidFill>
                    <a:schemeClr val="tx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1200" b="0" i="1" smtClean="0">
                            <a:solidFill>
                              <a:schemeClr val="tx1"/>
                            </a:solidFill>
                            <a:latin typeface="Cambria Math" panose="02040503050406030204" pitchFamily="18" charset="0"/>
                          </a:rPr>
                          <m:t> </m:t>
                        </m:r>
                        <m:r>
                          <a:rPr lang="en-US" altLang="ja-JP" sz="1200" i="1">
                            <a:solidFill>
                              <a:schemeClr val="tx1"/>
                            </a:solidFill>
                            <a:latin typeface="Cambria Math" panose="02040503050406030204" pitchFamily="18" charset="0"/>
                          </a:rPr>
                          <m:t>𝑆</m:t>
                        </m:r>
                      </m:oMath>
                    </m:oMathPara>
                  </a14:m>
                  <a:endParaRPr lang="ja-JP" altLang="en-US" sz="1200">
                    <a:solidFill>
                      <a:schemeClr val="tx1">
                        <a:lumMod val="50000"/>
                      </a:schemeClr>
                    </a:solidFill>
                  </a:endParaRPr>
                </a:p>
              </p:txBody>
            </p:sp>
          </mc:Choice>
          <mc:Fallback>
            <p:sp>
              <p:nvSpPr>
                <p:cNvPr id="347" name="正方形/長方形 346">
                  <a:extLst>
                    <a:ext uri="{FF2B5EF4-FFF2-40B4-BE49-F238E27FC236}">
                      <a16:creationId xmlns:a16="http://schemas.microsoft.com/office/drawing/2014/main" id="{07C1A601-5177-4053-6DE3-A4C76ABA1602}"/>
                    </a:ext>
                  </a:extLst>
                </p:cNvPr>
                <p:cNvSpPr>
                  <a:spLocks noRot="1" noChangeAspect="1" noMove="1" noResize="1" noEditPoints="1" noAdjustHandles="1" noChangeArrowheads="1" noChangeShapeType="1" noTextEdit="1"/>
                </p:cNvSpPr>
                <p:nvPr/>
              </p:nvSpPr>
              <p:spPr>
                <a:xfrm>
                  <a:off x="10002993" y="2596539"/>
                  <a:ext cx="204391" cy="204840"/>
                </a:xfrm>
                <a:prstGeom prst="rect">
                  <a:avLst/>
                </a:prstGeom>
                <a:blipFill>
                  <a:blip r:embed="rId49"/>
                  <a:stretch>
                    <a:fillRect l="-40000" t="-6250" b="-31250"/>
                  </a:stretch>
                </a:blipFill>
                <a:ln w="19050">
                  <a:solidFill>
                    <a:schemeClr val="tx1">
                      <a:lumMod val="60000"/>
                      <a:lumOff val="40000"/>
                    </a:schemeClr>
                  </a:solidFill>
                </a:ln>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348" name="正方形/長方形 347">
                  <a:extLst>
                    <a:ext uri="{FF2B5EF4-FFF2-40B4-BE49-F238E27FC236}">
                      <a16:creationId xmlns:a16="http://schemas.microsoft.com/office/drawing/2014/main" id="{75A16453-5362-AF77-3103-E39296A55630}"/>
                    </a:ext>
                  </a:extLst>
                </p:cNvPr>
                <p:cNvSpPr/>
                <p:nvPr/>
              </p:nvSpPr>
              <p:spPr>
                <a:xfrm>
                  <a:off x="10336041" y="2596539"/>
                  <a:ext cx="204391" cy="204840"/>
                </a:xfrm>
                <a:prstGeom prst="rect">
                  <a:avLst/>
                </a:prstGeom>
                <a:noFill/>
                <a:ln w="19050">
                  <a:solidFill>
                    <a:schemeClr val="tx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1200" b="0" i="1" smtClean="0">
                            <a:solidFill>
                              <a:schemeClr val="tx1"/>
                            </a:solidFill>
                            <a:latin typeface="Cambria Math" panose="02040503050406030204" pitchFamily="18" charset="0"/>
                          </a:rPr>
                          <m:t> </m:t>
                        </m:r>
                        <m:r>
                          <a:rPr lang="en-US" altLang="ja-JP" sz="1200" i="1">
                            <a:solidFill>
                              <a:schemeClr val="tx1"/>
                            </a:solidFill>
                            <a:latin typeface="Cambria Math" panose="02040503050406030204" pitchFamily="18" charset="0"/>
                          </a:rPr>
                          <m:t>𝑆</m:t>
                        </m:r>
                      </m:oMath>
                    </m:oMathPara>
                  </a14:m>
                  <a:endParaRPr lang="ja-JP" altLang="en-US" sz="1200">
                    <a:solidFill>
                      <a:schemeClr val="tx1">
                        <a:lumMod val="50000"/>
                      </a:schemeClr>
                    </a:solidFill>
                  </a:endParaRPr>
                </a:p>
              </p:txBody>
            </p:sp>
          </mc:Choice>
          <mc:Fallback>
            <p:sp>
              <p:nvSpPr>
                <p:cNvPr id="348" name="正方形/長方形 347">
                  <a:extLst>
                    <a:ext uri="{FF2B5EF4-FFF2-40B4-BE49-F238E27FC236}">
                      <a16:creationId xmlns:a16="http://schemas.microsoft.com/office/drawing/2014/main" id="{75A16453-5362-AF77-3103-E39296A55630}"/>
                    </a:ext>
                  </a:extLst>
                </p:cNvPr>
                <p:cNvSpPr>
                  <a:spLocks noRot="1" noChangeAspect="1" noMove="1" noResize="1" noEditPoints="1" noAdjustHandles="1" noChangeArrowheads="1" noChangeShapeType="1" noTextEdit="1"/>
                </p:cNvSpPr>
                <p:nvPr/>
              </p:nvSpPr>
              <p:spPr>
                <a:xfrm>
                  <a:off x="10336041" y="2596539"/>
                  <a:ext cx="204391" cy="204840"/>
                </a:xfrm>
                <a:prstGeom prst="rect">
                  <a:avLst/>
                </a:prstGeom>
                <a:blipFill>
                  <a:blip r:embed="rId43"/>
                  <a:stretch>
                    <a:fillRect l="-40000" t="-6250" b="-31250"/>
                  </a:stretch>
                </a:blipFill>
                <a:ln w="19050">
                  <a:solidFill>
                    <a:schemeClr val="tx1">
                      <a:lumMod val="60000"/>
                      <a:lumOff val="40000"/>
                    </a:schemeClr>
                  </a:solidFill>
                </a:ln>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349" name="正方形/長方形 348">
                  <a:extLst>
                    <a:ext uri="{FF2B5EF4-FFF2-40B4-BE49-F238E27FC236}">
                      <a16:creationId xmlns:a16="http://schemas.microsoft.com/office/drawing/2014/main" id="{83EB13D1-233F-B68A-6744-729526710FDF}"/>
                    </a:ext>
                  </a:extLst>
                </p:cNvPr>
                <p:cNvSpPr/>
                <p:nvPr/>
              </p:nvSpPr>
              <p:spPr>
                <a:xfrm>
                  <a:off x="10766942" y="2596539"/>
                  <a:ext cx="204391" cy="204840"/>
                </a:xfrm>
                <a:prstGeom prst="rect">
                  <a:avLst/>
                </a:prstGeom>
                <a:noFill/>
                <a:ln w="19050">
                  <a:solidFill>
                    <a:schemeClr val="tx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1200" b="0" i="1" smtClean="0">
                            <a:solidFill>
                              <a:schemeClr val="tx1"/>
                            </a:solidFill>
                            <a:latin typeface="Cambria Math" panose="02040503050406030204" pitchFamily="18" charset="0"/>
                          </a:rPr>
                          <m:t> </m:t>
                        </m:r>
                        <m:r>
                          <a:rPr lang="en-US" altLang="ja-JP" sz="1200" i="1">
                            <a:solidFill>
                              <a:schemeClr val="tx1"/>
                            </a:solidFill>
                            <a:latin typeface="Cambria Math" panose="02040503050406030204" pitchFamily="18" charset="0"/>
                          </a:rPr>
                          <m:t>𝑆</m:t>
                        </m:r>
                      </m:oMath>
                    </m:oMathPara>
                  </a14:m>
                  <a:endParaRPr lang="ja-JP" altLang="en-US" sz="1200" dirty="0">
                    <a:solidFill>
                      <a:schemeClr val="tx1"/>
                    </a:solidFill>
                  </a:endParaRPr>
                </a:p>
              </p:txBody>
            </p:sp>
          </mc:Choice>
          <mc:Fallback>
            <p:sp>
              <p:nvSpPr>
                <p:cNvPr id="349" name="正方形/長方形 348">
                  <a:extLst>
                    <a:ext uri="{FF2B5EF4-FFF2-40B4-BE49-F238E27FC236}">
                      <a16:creationId xmlns:a16="http://schemas.microsoft.com/office/drawing/2014/main" id="{83EB13D1-233F-B68A-6744-729526710FDF}"/>
                    </a:ext>
                  </a:extLst>
                </p:cNvPr>
                <p:cNvSpPr>
                  <a:spLocks noRot="1" noChangeAspect="1" noMove="1" noResize="1" noEditPoints="1" noAdjustHandles="1" noChangeArrowheads="1" noChangeShapeType="1" noTextEdit="1"/>
                </p:cNvSpPr>
                <p:nvPr/>
              </p:nvSpPr>
              <p:spPr>
                <a:xfrm>
                  <a:off x="10766942" y="2596539"/>
                  <a:ext cx="204391" cy="204840"/>
                </a:xfrm>
                <a:prstGeom prst="rect">
                  <a:avLst/>
                </a:prstGeom>
                <a:blipFill>
                  <a:blip r:embed="rId50"/>
                  <a:stretch>
                    <a:fillRect l="-31250" t="-6250" b="-31250"/>
                  </a:stretch>
                </a:blipFill>
                <a:ln w="19050">
                  <a:solidFill>
                    <a:schemeClr val="tx1">
                      <a:lumMod val="60000"/>
                      <a:lumOff val="40000"/>
                    </a:schemeClr>
                  </a:solidFill>
                </a:ln>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350" name="正方形/長方形 349">
                  <a:extLst>
                    <a:ext uri="{FF2B5EF4-FFF2-40B4-BE49-F238E27FC236}">
                      <a16:creationId xmlns:a16="http://schemas.microsoft.com/office/drawing/2014/main" id="{8412945A-A723-119A-946E-2941B0F49871}"/>
                    </a:ext>
                  </a:extLst>
                </p:cNvPr>
                <p:cNvSpPr/>
                <p:nvPr/>
              </p:nvSpPr>
              <p:spPr>
                <a:xfrm>
                  <a:off x="11094704" y="2596539"/>
                  <a:ext cx="204391" cy="204840"/>
                </a:xfrm>
                <a:prstGeom prst="rect">
                  <a:avLst/>
                </a:prstGeom>
                <a:noFill/>
                <a:ln w="19050">
                  <a:solidFill>
                    <a:schemeClr val="tx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1200" b="0" i="1" smtClean="0">
                            <a:solidFill>
                              <a:schemeClr val="tx1"/>
                            </a:solidFill>
                            <a:latin typeface="Cambria Math" panose="02040503050406030204" pitchFamily="18" charset="0"/>
                          </a:rPr>
                          <m:t> </m:t>
                        </m:r>
                        <m:r>
                          <a:rPr lang="en-US" altLang="ja-JP" sz="1200" i="1">
                            <a:solidFill>
                              <a:schemeClr val="tx1"/>
                            </a:solidFill>
                            <a:latin typeface="Cambria Math" panose="02040503050406030204" pitchFamily="18" charset="0"/>
                          </a:rPr>
                          <m:t>𝑆</m:t>
                        </m:r>
                      </m:oMath>
                    </m:oMathPara>
                  </a14:m>
                  <a:endParaRPr lang="ja-JP" altLang="en-US" sz="1200">
                    <a:solidFill>
                      <a:schemeClr val="tx1"/>
                    </a:solidFill>
                  </a:endParaRPr>
                </a:p>
              </p:txBody>
            </p:sp>
          </mc:Choice>
          <mc:Fallback>
            <p:sp>
              <p:nvSpPr>
                <p:cNvPr id="350" name="正方形/長方形 349">
                  <a:extLst>
                    <a:ext uri="{FF2B5EF4-FFF2-40B4-BE49-F238E27FC236}">
                      <a16:creationId xmlns:a16="http://schemas.microsoft.com/office/drawing/2014/main" id="{8412945A-A723-119A-946E-2941B0F49871}"/>
                    </a:ext>
                  </a:extLst>
                </p:cNvPr>
                <p:cNvSpPr>
                  <a:spLocks noRot="1" noChangeAspect="1" noMove="1" noResize="1" noEditPoints="1" noAdjustHandles="1" noChangeArrowheads="1" noChangeShapeType="1" noTextEdit="1"/>
                </p:cNvSpPr>
                <p:nvPr/>
              </p:nvSpPr>
              <p:spPr>
                <a:xfrm>
                  <a:off x="11094704" y="2596539"/>
                  <a:ext cx="204391" cy="204840"/>
                </a:xfrm>
                <a:prstGeom prst="rect">
                  <a:avLst/>
                </a:prstGeom>
                <a:blipFill>
                  <a:blip r:embed="rId51"/>
                  <a:stretch>
                    <a:fillRect l="-40000" t="-6250" b="-31250"/>
                  </a:stretch>
                </a:blipFill>
                <a:ln w="19050">
                  <a:solidFill>
                    <a:schemeClr val="tx1">
                      <a:lumMod val="60000"/>
                      <a:lumOff val="40000"/>
                    </a:schemeClr>
                  </a:solidFill>
                </a:ln>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351" name="正方形/長方形 350">
                  <a:extLst>
                    <a:ext uri="{FF2B5EF4-FFF2-40B4-BE49-F238E27FC236}">
                      <a16:creationId xmlns:a16="http://schemas.microsoft.com/office/drawing/2014/main" id="{AD7FA48B-4A9D-0C79-9806-BF4B3DCFDAB0}"/>
                    </a:ext>
                  </a:extLst>
                </p:cNvPr>
                <p:cNvSpPr/>
                <p:nvPr/>
              </p:nvSpPr>
              <p:spPr>
                <a:xfrm>
                  <a:off x="11438324" y="2596539"/>
                  <a:ext cx="204391" cy="204840"/>
                </a:xfrm>
                <a:prstGeom prst="rect">
                  <a:avLst/>
                </a:prstGeom>
                <a:noFill/>
                <a:ln w="19050">
                  <a:solidFill>
                    <a:schemeClr val="tx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1200" b="0" i="1" smtClean="0">
                            <a:solidFill>
                              <a:schemeClr val="tx1"/>
                            </a:solidFill>
                            <a:latin typeface="Cambria Math" panose="02040503050406030204" pitchFamily="18" charset="0"/>
                          </a:rPr>
                          <m:t> </m:t>
                        </m:r>
                        <m:r>
                          <a:rPr lang="en-US" altLang="ja-JP" sz="1200" i="1">
                            <a:solidFill>
                              <a:schemeClr val="tx1"/>
                            </a:solidFill>
                            <a:latin typeface="Cambria Math" panose="02040503050406030204" pitchFamily="18" charset="0"/>
                          </a:rPr>
                          <m:t>𝑆</m:t>
                        </m:r>
                      </m:oMath>
                    </m:oMathPara>
                  </a14:m>
                  <a:endParaRPr lang="ja-JP" altLang="en-US" sz="1200">
                    <a:solidFill>
                      <a:schemeClr val="tx1">
                        <a:lumMod val="50000"/>
                      </a:schemeClr>
                    </a:solidFill>
                  </a:endParaRPr>
                </a:p>
              </p:txBody>
            </p:sp>
          </mc:Choice>
          <mc:Fallback>
            <p:sp>
              <p:nvSpPr>
                <p:cNvPr id="351" name="正方形/長方形 350">
                  <a:extLst>
                    <a:ext uri="{FF2B5EF4-FFF2-40B4-BE49-F238E27FC236}">
                      <a16:creationId xmlns:a16="http://schemas.microsoft.com/office/drawing/2014/main" id="{AD7FA48B-4A9D-0C79-9806-BF4B3DCFDAB0}"/>
                    </a:ext>
                  </a:extLst>
                </p:cNvPr>
                <p:cNvSpPr>
                  <a:spLocks noRot="1" noChangeAspect="1" noMove="1" noResize="1" noEditPoints="1" noAdjustHandles="1" noChangeArrowheads="1" noChangeShapeType="1" noTextEdit="1"/>
                </p:cNvSpPr>
                <p:nvPr/>
              </p:nvSpPr>
              <p:spPr>
                <a:xfrm>
                  <a:off x="11438324" y="2596539"/>
                  <a:ext cx="204391" cy="204840"/>
                </a:xfrm>
                <a:prstGeom prst="rect">
                  <a:avLst/>
                </a:prstGeom>
                <a:blipFill>
                  <a:blip r:embed="rId52"/>
                  <a:stretch>
                    <a:fillRect l="-37500" t="-6250" b="-31250"/>
                  </a:stretch>
                </a:blipFill>
                <a:ln w="19050">
                  <a:solidFill>
                    <a:schemeClr val="tx1">
                      <a:lumMod val="60000"/>
                      <a:lumOff val="40000"/>
                    </a:schemeClr>
                  </a:solidFill>
                </a:ln>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352" name="正方形/長方形 351">
                  <a:extLst>
                    <a:ext uri="{FF2B5EF4-FFF2-40B4-BE49-F238E27FC236}">
                      <a16:creationId xmlns:a16="http://schemas.microsoft.com/office/drawing/2014/main" id="{D98EFCE5-32C4-A92E-5DF0-5C9B1C224815}"/>
                    </a:ext>
                  </a:extLst>
                </p:cNvPr>
                <p:cNvSpPr/>
                <p:nvPr/>
              </p:nvSpPr>
              <p:spPr>
                <a:xfrm>
                  <a:off x="11771372" y="2596539"/>
                  <a:ext cx="204391" cy="204840"/>
                </a:xfrm>
                <a:prstGeom prst="rect">
                  <a:avLst/>
                </a:prstGeom>
                <a:noFill/>
                <a:ln w="19050">
                  <a:solidFill>
                    <a:schemeClr val="tx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1200" b="0" i="1" smtClean="0">
                            <a:solidFill>
                              <a:schemeClr val="tx1"/>
                            </a:solidFill>
                            <a:latin typeface="Cambria Math" panose="02040503050406030204" pitchFamily="18" charset="0"/>
                          </a:rPr>
                          <m:t> </m:t>
                        </m:r>
                        <m:r>
                          <a:rPr lang="en-US" altLang="ja-JP" sz="1200" i="1">
                            <a:solidFill>
                              <a:schemeClr val="tx1"/>
                            </a:solidFill>
                            <a:latin typeface="Cambria Math" panose="02040503050406030204" pitchFamily="18" charset="0"/>
                          </a:rPr>
                          <m:t>𝑆</m:t>
                        </m:r>
                      </m:oMath>
                    </m:oMathPara>
                  </a14:m>
                  <a:endParaRPr lang="ja-JP" altLang="en-US" sz="1200">
                    <a:solidFill>
                      <a:schemeClr val="tx1">
                        <a:lumMod val="50000"/>
                      </a:schemeClr>
                    </a:solidFill>
                  </a:endParaRPr>
                </a:p>
              </p:txBody>
            </p:sp>
          </mc:Choice>
          <mc:Fallback>
            <p:sp>
              <p:nvSpPr>
                <p:cNvPr id="352" name="正方形/長方形 351">
                  <a:extLst>
                    <a:ext uri="{FF2B5EF4-FFF2-40B4-BE49-F238E27FC236}">
                      <a16:creationId xmlns:a16="http://schemas.microsoft.com/office/drawing/2014/main" id="{D98EFCE5-32C4-A92E-5DF0-5C9B1C224815}"/>
                    </a:ext>
                  </a:extLst>
                </p:cNvPr>
                <p:cNvSpPr>
                  <a:spLocks noRot="1" noChangeAspect="1" noMove="1" noResize="1" noEditPoints="1" noAdjustHandles="1" noChangeArrowheads="1" noChangeShapeType="1" noTextEdit="1"/>
                </p:cNvSpPr>
                <p:nvPr/>
              </p:nvSpPr>
              <p:spPr>
                <a:xfrm>
                  <a:off x="11771372" y="2596539"/>
                  <a:ext cx="204391" cy="204840"/>
                </a:xfrm>
                <a:prstGeom prst="rect">
                  <a:avLst/>
                </a:prstGeom>
                <a:blipFill>
                  <a:blip r:embed="rId53"/>
                  <a:stretch>
                    <a:fillRect l="-31250" t="-6250" b="-31250"/>
                  </a:stretch>
                </a:blipFill>
                <a:ln w="19050">
                  <a:solidFill>
                    <a:schemeClr val="tx1">
                      <a:lumMod val="60000"/>
                      <a:lumOff val="40000"/>
                    </a:schemeClr>
                  </a:solidFill>
                </a:ln>
              </p:spPr>
              <p:txBody>
                <a:bodyPr/>
                <a:lstStyle/>
                <a:p>
                  <a:r>
                    <a:rPr lang="ja-JP" altLang="en-US">
                      <a:noFill/>
                    </a:rPr>
                    <a:t> </a:t>
                  </a:r>
                </a:p>
              </p:txBody>
            </p:sp>
          </mc:Fallback>
        </mc:AlternateContent>
      </p:grpSp>
    </p:spTree>
    <p:extLst>
      <p:ext uri="{BB962C8B-B14F-4D97-AF65-F5344CB8AC3E}">
        <p14:creationId xmlns:p14="http://schemas.microsoft.com/office/powerpoint/2010/main" val="37562695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6B85A4F-37DF-D328-052F-0D6350E67918}"/>
              </a:ext>
            </a:extLst>
          </p:cNvPr>
          <p:cNvSpPr>
            <a:spLocks noGrp="1"/>
          </p:cNvSpPr>
          <p:nvPr>
            <p:ph type="title"/>
          </p:nvPr>
        </p:nvSpPr>
        <p:spPr/>
        <p:txBody>
          <a:bodyPr/>
          <a:lstStyle/>
          <a:p>
            <a:r>
              <a:rPr kumimoji="1" lang="ja-JP" altLang="en-US"/>
              <a:t>良い組み合わせの探索</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83BB5A6D-56B1-7E51-CC4A-86D39B5A37B1}"/>
                  </a:ext>
                </a:extLst>
              </p:cNvPr>
              <p:cNvSpPr>
                <a:spLocks noGrp="1"/>
              </p:cNvSpPr>
              <p:nvPr>
                <p:ph idx="1"/>
              </p:nvPr>
            </p:nvSpPr>
            <p:spPr>
              <a:xfrm>
                <a:off x="337112" y="1574970"/>
                <a:ext cx="7877997" cy="5235785"/>
              </a:xfrm>
            </p:spPr>
            <p:txBody>
              <a:bodyPr>
                <a:normAutofit/>
              </a:bodyPr>
              <a:lstStyle/>
              <a:p>
                <a:pPr indent="0">
                  <a:buNone/>
                </a:pPr>
                <a:r>
                  <a:rPr lang="ja-JP" altLang="en-US"/>
                  <a:t>組み合わせの候補</a:t>
                </a:r>
                <a:endParaRPr lang="en-US" altLang="ja-JP" dirty="0"/>
              </a:p>
              <a:p>
                <a:pPr lvl="1"/>
                <a:r>
                  <a:rPr lang="ja-JP" altLang="en-US"/>
                  <a:t>候補数</a:t>
                </a:r>
                <a:r>
                  <a:rPr lang="en-US" altLang="ja-JP" dirty="0"/>
                  <a:t> : 1546(</a:t>
                </a:r>
                <a:r>
                  <a:rPr lang="ja-JP" altLang="en-US" dirty="0"/>
                  <a:t>複数線形層</a:t>
                </a:r>
                <a:r>
                  <a:rPr lang="en-US" altLang="ja-JP" dirty="0"/>
                  <a:t>)</a:t>
                </a:r>
                <a14:m>
                  <m:oMath xmlns:m="http://schemas.openxmlformats.org/officeDocument/2006/math">
                    <m:r>
                      <a:rPr lang="en-US" altLang="ja-JP" i="1" smtClean="0">
                        <a:latin typeface="Cambria Math" panose="02040503050406030204" pitchFamily="18" charset="0"/>
                        <a:ea typeface="Cambria Math" panose="02040503050406030204" pitchFamily="18" charset="0"/>
                      </a:rPr>
                      <m:t>×</m:t>
                    </m:r>
                  </m:oMath>
                </a14:m>
                <a:r>
                  <a:rPr lang="en-US" altLang="ja-JP" dirty="0"/>
                  <a:t>3(</a:t>
                </a:r>
                <a:r>
                  <a:rPr lang="ja-JP" altLang="en-US"/>
                  <a:t>非線形層</a:t>
                </a:r>
                <a:r>
                  <a:rPr lang="en-US" altLang="ja-JP" dirty="0"/>
                  <a:t>)=4638</a:t>
                </a:r>
                <a:r>
                  <a:rPr lang="ja-JP" altLang="en-US"/>
                  <a:t>通り</a:t>
                </a:r>
                <a:endParaRPr lang="en-US" altLang="ja-JP" dirty="0"/>
              </a:p>
              <a:p>
                <a:pPr lvl="1"/>
                <a:r>
                  <a:rPr lang="ja-JP" altLang="en-US"/>
                  <a:t>計算量的に高いラウンドで全候補を評価できない</a:t>
                </a:r>
                <a:endParaRPr lang="en-US" altLang="ja-JP" dirty="0"/>
              </a:p>
              <a:p>
                <a:pPr lvl="2"/>
                <a:r>
                  <a:rPr lang="ja-JP" altLang="en-US"/>
                  <a:t>候補の絞り込みが必要</a:t>
                </a:r>
                <a:endParaRPr lang="en-US" altLang="ja-JP" dirty="0"/>
              </a:p>
              <a:p>
                <a:pPr lvl="1"/>
                <a:endParaRPr lang="en-US" altLang="ja-JP" dirty="0"/>
              </a:p>
              <a:p>
                <a:pPr indent="0">
                  <a:buNone/>
                </a:pPr>
                <a:r>
                  <a:rPr lang="ja-JP" altLang="en-US"/>
                  <a:t>組み合わせの探索</a:t>
                </a:r>
                <a:r>
                  <a:rPr lang="en-US" altLang="ja-JP" dirty="0"/>
                  <a:t>(</a:t>
                </a:r>
                <a:r>
                  <a:rPr lang="ja-JP" altLang="en-US"/>
                  <a:t>絞り込み</a:t>
                </a:r>
                <a:r>
                  <a:rPr lang="en-US" altLang="ja-JP" dirty="0"/>
                  <a:t>)</a:t>
                </a:r>
                <a:r>
                  <a:rPr lang="ja-JP" altLang="en-US"/>
                  <a:t>方法</a:t>
                </a:r>
                <a:endParaRPr lang="en-US" altLang="ja-JP" dirty="0"/>
              </a:p>
              <a:p>
                <a:pPr marL="914389" lvl="1" indent="-457200">
                  <a:spcBef>
                    <a:spcPts val="1000"/>
                  </a:spcBef>
                  <a:buFont typeface="+mj-lt"/>
                  <a:buAutoNum type="arabicPeriod"/>
                </a:pPr>
                <a:r>
                  <a:rPr lang="ja-JP" altLang="en-US" sz="2000"/>
                  <a:t>評価を開始するラウンドにおいて、全候補に対して、　　差分特性確率が最も低い線形層と非線形層の組み合わせの探索を行う</a:t>
                </a:r>
                <a:r>
                  <a:rPr lang="en-US" altLang="ja-JP" sz="2000" dirty="0"/>
                  <a:t>(SAT</a:t>
                </a:r>
                <a:r>
                  <a:rPr lang="ja-JP" altLang="en-US" sz="2000"/>
                  <a:t>ソルバーによる評価</a:t>
                </a:r>
                <a:r>
                  <a:rPr lang="en-US" altLang="ja-JP" sz="2000" dirty="0"/>
                  <a:t>)</a:t>
                </a:r>
              </a:p>
              <a:p>
                <a:pPr marL="914389" lvl="1" indent="-457200">
                  <a:spcBef>
                    <a:spcPts val="1000"/>
                  </a:spcBef>
                  <a:buFont typeface="+mj-lt"/>
                  <a:buAutoNum type="arabicPeriod"/>
                </a:pPr>
                <a:r>
                  <a:rPr lang="ja-JP" altLang="en-US" sz="2000"/>
                  <a:t>次のラウンドにおいて、残った候補に対して、　　　　　　</a:t>
                </a:r>
                <a:r>
                  <a:rPr lang="en-US" altLang="ja-JP" sz="2000" dirty="0"/>
                  <a:t>1</a:t>
                </a:r>
                <a:r>
                  <a:rPr lang="ja-JP" altLang="en-US" sz="2000"/>
                  <a:t>と同様の探索を行い、この操作を候補数が残り</a:t>
                </a:r>
                <a:r>
                  <a:rPr lang="en-US" altLang="ja-JP" sz="2000" dirty="0"/>
                  <a:t>1</a:t>
                </a:r>
                <a:r>
                  <a:rPr lang="ja-JP" altLang="en-US" sz="2000"/>
                  <a:t>通り</a:t>
                </a:r>
                <a:r>
                  <a:rPr lang="en-US" altLang="ja-JP" sz="2000" dirty="0"/>
                  <a:t>      </a:t>
                </a:r>
                <a:r>
                  <a:rPr lang="ja-JP" altLang="en-US" sz="2000"/>
                  <a:t>になるまで繰り返す</a:t>
                </a:r>
                <a:endParaRPr lang="en-US" altLang="ja-JP" sz="2000" dirty="0"/>
              </a:p>
            </p:txBody>
          </p:sp>
        </mc:Choice>
        <mc:Fallback xmlns="">
          <p:sp>
            <p:nvSpPr>
              <p:cNvPr id="3" name="コンテンツ プレースホルダー 2">
                <a:extLst>
                  <a:ext uri="{FF2B5EF4-FFF2-40B4-BE49-F238E27FC236}">
                    <a16:creationId xmlns:a16="http://schemas.microsoft.com/office/drawing/2014/main" id="{83BB5A6D-56B1-7E51-CC4A-86D39B5A37B1}"/>
                  </a:ext>
                </a:extLst>
              </p:cNvPr>
              <p:cNvSpPr>
                <a:spLocks noGrp="1" noRot="1" noChangeAspect="1" noMove="1" noResize="1" noEditPoints="1" noAdjustHandles="1" noChangeArrowheads="1" noChangeShapeType="1" noTextEdit="1"/>
              </p:cNvSpPr>
              <p:nvPr>
                <p:ph idx="1"/>
              </p:nvPr>
            </p:nvSpPr>
            <p:spPr>
              <a:xfrm>
                <a:off x="337112" y="1574970"/>
                <a:ext cx="7877997" cy="5235785"/>
              </a:xfrm>
              <a:blipFill>
                <a:blip r:embed="rId2"/>
                <a:stretch>
                  <a:fillRect l="-1286" t="-483"/>
                </a:stretch>
              </a:blipFill>
            </p:spPr>
            <p:txBody>
              <a:bodyPr/>
              <a:lstStyle/>
              <a:p>
                <a:r>
                  <a:rPr lang="ja-JP" altLang="en-US">
                    <a:noFill/>
                  </a:rPr>
                  <a:t> </a:t>
                </a:r>
              </a:p>
            </p:txBody>
          </p:sp>
        </mc:Fallback>
      </mc:AlternateContent>
      <p:grpSp>
        <p:nvGrpSpPr>
          <p:cNvPr id="113" name="グループ化 112">
            <a:extLst>
              <a:ext uri="{FF2B5EF4-FFF2-40B4-BE49-F238E27FC236}">
                <a16:creationId xmlns:a16="http://schemas.microsoft.com/office/drawing/2014/main" id="{0D58CF65-BF7A-4F8B-AA04-B431C38FF0C3}"/>
              </a:ext>
            </a:extLst>
          </p:cNvPr>
          <p:cNvGrpSpPr/>
          <p:nvPr/>
        </p:nvGrpSpPr>
        <p:grpSpPr>
          <a:xfrm>
            <a:off x="8160108" y="2608973"/>
            <a:ext cx="3595003" cy="3638283"/>
            <a:chOff x="8433710" y="3066717"/>
            <a:chExt cx="3193814" cy="3232264"/>
          </a:xfrm>
        </p:grpSpPr>
        <p:sp>
          <p:nvSpPr>
            <p:cNvPr id="4" name="円/楕円 3">
              <a:extLst>
                <a:ext uri="{FF2B5EF4-FFF2-40B4-BE49-F238E27FC236}">
                  <a16:creationId xmlns:a16="http://schemas.microsoft.com/office/drawing/2014/main" id="{858A856D-0A91-B9E4-EB2D-EEB4CAC29993}"/>
                </a:ext>
              </a:extLst>
            </p:cNvPr>
            <p:cNvSpPr/>
            <p:nvPr/>
          </p:nvSpPr>
          <p:spPr>
            <a:xfrm>
              <a:off x="8828385" y="3434812"/>
              <a:ext cx="846917" cy="681890"/>
            </a:xfrm>
            <a:prstGeom prst="ellipse">
              <a:avLst/>
            </a:prstGeom>
            <a:noFill/>
            <a:ln w="38100">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1200">
                <a:solidFill>
                  <a:schemeClr val="tx1"/>
                </a:solidFill>
              </a:endParaRPr>
            </a:p>
          </p:txBody>
        </p:sp>
        <p:sp>
          <p:nvSpPr>
            <p:cNvPr id="5" name="テキスト ボックス 4">
              <a:extLst>
                <a:ext uri="{FF2B5EF4-FFF2-40B4-BE49-F238E27FC236}">
                  <a16:creationId xmlns:a16="http://schemas.microsoft.com/office/drawing/2014/main" id="{81B44837-9582-B7D0-43EF-535711A3D09B}"/>
                </a:ext>
              </a:extLst>
            </p:cNvPr>
            <p:cNvSpPr txBox="1"/>
            <p:nvPr/>
          </p:nvSpPr>
          <p:spPr>
            <a:xfrm>
              <a:off x="9003475" y="3279781"/>
              <a:ext cx="565984" cy="276999"/>
            </a:xfrm>
            <a:prstGeom prst="rect">
              <a:avLst/>
            </a:prstGeom>
            <a:solidFill>
              <a:schemeClr val="bg1"/>
            </a:solidFill>
          </p:spPr>
          <p:txBody>
            <a:bodyPr wrap="square" rtlCol="0">
              <a:spAutoFit/>
            </a:bodyPr>
            <a:lstStyle/>
            <a:p>
              <a:r>
                <a:rPr lang="en-US" altLang="ja-JP" sz="1400" dirty="0">
                  <a:latin typeface="Yu Gothic Medium" panose="020B0400000000000000" pitchFamily="34" charset="-128"/>
                  <a:ea typeface="Yu Gothic Medium" panose="020B0400000000000000" pitchFamily="34" charset="-128"/>
                </a:rPr>
                <a:t>1546</a:t>
              </a:r>
              <a:endParaRPr kumimoji="1" lang="ja-JP" altLang="en-US" sz="1400">
                <a:latin typeface="Yu Gothic Medium" panose="020B0400000000000000" pitchFamily="34" charset="-128"/>
                <a:ea typeface="Yu Gothic Medium" panose="020B0400000000000000" pitchFamily="34" charset="-128"/>
              </a:endParaRPr>
            </a:p>
          </p:txBody>
        </p:sp>
        <p:sp>
          <p:nvSpPr>
            <p:cNvPr id="6" name="円/楕円 5">
              <a:extLst>
                <a:ext uri="{FF2B5EF4-FFF2-40B4-BE49-F238E27FC236}">
                  <a16:creationId xmlns:a16="http://schemas.microsoft.com/office/drawing/2014/main" id="{C6A14EA2-E06F-E6DF-5F51-093E2F660907}"/>
                </a:ext>
              </a:extLst>
            </p:cNvPr>
            <p:cNvSpPr/>
            <p:nvPr/>
          </p:nvSpPr>
          <p:spPr>
            <a:xfrm>
              <a:off x="8819160" y="4300296"/>
              <a:ext cx="846917" cy="681890"/>
            </a:xfrm>
            <a:prstGeom prst="ellipse">
              <a:avLst/>
            </a:prstGeom>
            <a:noFill/>
            <a:ln w="38100">
              <a:solidFill>
                <a:schemeClr val="tx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1200">
                <a:solidFill>
                  <a:schemeClr val="tx1"/>
                </a:solidFill>
              </a:endParaRPr>
            </a:p>
          </p:txBody>
        </p:sp>
        <p:sp>
          <p:nvSpPr>
            <p:cNvPr id="7" name="円/楕円 6">
              <a:extLst>
                <a:ext uri="{FF2B5EF4-FFF2-40B4-BE49-F238E27FC236}">
                  <a16:creationId xmlns:a16="http://schemas.microsoft.com/office/drawing/2014/main" id="{BBACC7D7-A89B-BC66-370F-D74814D68CCC}"/>
                </a:ext>
              </a:extLst>
            </p:cNvPr>
            <p:cNvSpPr/>
            <p:nvPr/>
          </p:nvSpPr>
          <p:spPr>
            <a:xfrm>
              <a:off x="9762689" y="3434812"/>
              <a:ext cx="846917" cy="681890"/>
            </a:xfrm>
            <a:prstGeom prst="ellipse">
              <a:avLst/>
            </a:prstGeom>
            <a:noFill/>
            <a:ln w="38100">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1200">
                <a:solidFill>
                  <a:schemeClr val="tx1"/>
                </a:solidFill>
              </a:endParaRPr>
            </a:p>
          </p:txBody>
        </p:sp>
        <p:sp>
          <p:nvSpPr>
            <p:cNvPr id="8" name="テキスト ボックス 7">
              <a:extLst>
                <a:ext uri="{FF2B5EF4-FFF2-40B4-BE49-F238E27FC236}">
                  <a16:creationId xmlns:a16="http://schemas.microsoft.com/office/drawing/2014/main" id="{E89536F9-43CD-EC3A-B95E-A29C6A7AAB0D}"/>
                </a:ext>
              </a:extLst>
            </p:cNvPr>
            <p:cNvSpPr txBox="1"/>
            <p:nvPr/>
          </p:nvSpPr>
          <p:spPr>
            <a:xfrm>
              <a:off x="9937779" y="3279781"/>
              <a:ext cx="565984" cy="276999"/>
            </a:xfrm>
            <a:prstGeom prst="rect">
              <a:avLst/>
            </a:prstGeom>
            <a:solidFill>
              <a:schemeClr val="bg1"/>
            </a:solidFill>
          </p:spPr>
          <p:txBody>
            <a:bodyPr wrap="square" rtlCol="0">
              <a:spAutoFit/>
            </a:bodyPr>
            <a:lstStyle/>
            <a:p>
              <a:r>
                <a:rPr lang="en-US" altLang="ja-JP" sz="1400" dirty="0">
                  <a:latin typeface="Yu Gothic Medium" panose="020B0400000000000000" pitchFamily="34" charset="-128"/>
                  <a:ea typeface="Yu Gothic Medium" panose="020B0400000000000000" pitchFamily="34" charset="-128"/>
                </a:rPr>
                <a:t>1546</a:t>
              </a:r>
              <a:endParaRPr kumimoji="1" lang="ja-JP" altLang="en-US" sz="1400">
                <a:latin typeface="Yu Gothic Medium" panose="020B0400000000000000" pitchFamily="34" charset="-128"/>
                <a:ea typeface="Yu Gothic Medium" panose="020B0400000000000000" pitchFamily="34" charset="-128"/>
              </a:endParaRPr>
            </a:p>
          </p:txBody>
        </p:sp>
        <p:sp>
          <p:nvSpPr>
            <p:cNvPr id="9" name="円/楕円 8">
              <a:extLst>
                <a:ext uri="{FF2B5EF4-FFF2-40B4-BE49-F238E27FC236}">
                  <a16:creationId xmlns:a16="http://schemas.microsoft.com/office/drawing/2014/main" id="{6FDA5D02-911A-4AD3-988C-20C98C27AF8C}"/>
                </a:ext>
              </a:extLst>
            </p:cNvPr>
            <p:cNvSpPr/>
            <p:nvPr/>
          </p:nvSpPr>
          <p:spPr>
            <a:xfrm>
              <a:off x="9753464" y="4300296"/>
              <a:ext cx="846917" cy="681890"/>
            </a:xfrm>
            <a:prstGeom prst="ellipse">
              <a:avLst/>
            </a:prstGeom>
            <a:noFill/>
            <a:ln w="38100">
              <a:solidFill>
                <a:schemeClr val="tx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1200">
                <a:solidFill>
                  <a:schemeClr val="tx1"/>
                </a:solidFill>
              </a:endParaRPr>
            </a:p>
          </p:txBody>
        </p:sp>
        <p:sp>
          <p:nvSpPr>
            <p:cNvPr id="10" name="円/楕円 9">
              <a:extLst>
                <a:ext uri="{FF2B5EF4-FFF2-40B4-BE49-F238E27FC236}">
                  <a16:creationId xmlns:a16="http://schemas.microsoft.com/office/drawing/2014/main" id="{9DD76EDE-DA66-D55D-B63D-F7744CBDFB52}"/>
                </a:ext>
              </a:extLst>
            </p:cNvPr>
            <p:cNvSpPr/>
            <p:nvPr/>
          </p:nvSpPr>
          <p:spPr>
            <a:xfrm>
              <a:off x="10696994" y="3434812"/>
              <a:ext cx="846917" cy="681890"/>
            </a:xfrm>
            <a:prstGeom prst="ellipse">
              <a:avLst/>
            </a:prstGeom>
            <a:noFill/>
            <a:ln w="38100">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1200">
                <a:solidFill>
                  <a:schemeClr val="tx1"/>
                </a:solidFill>
              </a:endParaRPr>
            </a:p>
          </p:txBody>
        </p:sp>
        <p:sp>
          <p:nvSpPr>
            <p:cNvPr id="11" name="テキスト ボックス 10">
              <a:extLst>
                <a:ext uri="{FF2B5EF4-FFF2-40B4-BE49-F238E27FC236}">
                  <a16:creationId xmlns:a16="http://schemas.microsoft.com/office/drawing/2014/main" id="{07805703-D15E-A09B-B80A-79B20EEB47FF}"/>
                </a:ext>
              </a:extLst>
            </p:cNvPr>
            <p:cNvSpPr txBox="1"/>
            <p:nvPr/>
          </p:nvSpPr>
          <p:spPr>
            <a:xfrm>
              <a:off x="10872084" y="3279781"/>
              <a:ext cx="565984" cy="276999"/>
            </a:xfrm>
            <a:prstGeom prst="rect">
              <a:avLst/>
            </a:prstGeom>
            <a:solidFill>
              <a:schemeClr val="bg1"/>
            </a:solidFill>
          </p:spPr>
          <p:txBody>
            <a:bodyPr wrap="square" rtlCol="0">
              <a:spAutoFit/>
            </a:bodyPr>
            <a:lstStyle/>
            <a:p>
              <a:r>
                <a:rPr lang="en-US" altLang="ja-JP" sz="1400" dirty="0">
                  <a:latin typeface="Yu Gothic Medium" panose="020B0400000000000000" pitchFamily="34" charset="-128"/>
                  <a:ea typeface="Yu Gothic Medium" panose="020B0400000000000000" pitchFamily="34" charset="-128"/>
                </a:rPr>
                <a:t>1546</a:t>
              </a:r>
              <a:endParaRPr kumimoji="1" lang="ja-JP" altLang="en-US" sz="1400">
                <a:latin typeface="Yu Gothic Medium" panose="020B0400000000000000" pitchFamily="34" charset="-128"/>
                <a:ea typeface="Yu Gothic Medium" panose="020B0400000000000000" pitchFamily="34" charset="-128"/>
              </a:endParaRPr>
            </a:p>
          </p:txBody>
        </p:sp>
        <p:sp>
          <p:nvSpPr>
            <p:cNvPr id="12" name="円/楕円 11">
              <a:extLst>
                <a:ext uri="{FF2B5EF4-FFF2-40B4-BE49-F238E27FC236}">
                  <a16:creationId xmlns:a16="http://schemas.microsoft.com/office/drawing/2014/main" id="{B8E31A42-EDFA-7549-5F3D-4F41B8EFA3CA}"/>
                </a:ext>
              </a:extLst>
            </p:cNvPr>
            <p:cNvSpPr/>
            <p:nvPr/>
          </p:nvSpPr>
          <p:spPr>
            <a:xfrm>
              <a:off x="10687769" y="4300296"/>
              <a:ext cx="846917" cy="681890"/>
            </a:xfrm>
            <a:prstGeom prst="ellipse">
              <a:avLst/>
            </a:prstGeom>
            <a:noFill/>
            <a:ln w="38100">
              <a:solidFill>
                <a:schemeClr val="tx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1200">
                <a:solidFill>
                  <a:schemeClr val="tx1"/>
                </a:solidFill>
              </a:endParaRPr>
            </a:p>
          </p:txBody>
        </p:sp>
        <p:grpSp>
          <p:nvGrpSpPr>
            <p:cNvPr id="13" name="グループ化 12">
              <a:extLst>
                <a:ext uri="{FF2B5EF4-FFF2-40B4-BE49-F238E27FC236}">
                  <a16:creationId xmlns:a16="http://schemas.microsoft.com/office/drawing/2014/main" id="{0C8D4C6C-6753-5565-8F9C-FC48C6233A7F}"/>
                </a:ext>
              </a:extLst>
            </p:cNvPr>
            <p:cNvGrpSpPr/>
            <p:nvPr/>
          </p:nvGrpSpPr>
          <p:grpSpPr>
            <a:xfrm>
              <a:off x="8828384" y="3464615"/>
              <a:ext cx="837692" cy="652087"/>
              <a:chOff x="7407865" y="1683754"/>
              <a:chExt cx="1437087" cy="1118676"/>
            </a:xfrm>
          </p:grpSpPr>
          <p:cxnSp>
            <p:nvCxnSpPr>
              <p:cNvPr id="14" name="直線コネクタ 13">
                <a:extLst>
                  <a:ext uri="{FF2B5EF4-FFF2-40B4-BE49-F238E27FC236}">
                    <a16:creationId xmlns:a16="http://schemas.microsoft.com/office/drawing/2014/main" id="{C10C37C2-411A-DCCF-EE3E-3F272814EC80}"/>
                  </a:ext>
                </a:extLst>
              </p:cNvPr>
              <p:cNvCxnSpPr>
                <a:cxnSpLocks/>
              </p:cNvCxnSpPr>
              <p:nvPr/>
            </p:nvCxnSpPr>
            <p:spPr>
              <a:xfrm flipV="1">
                <a:off x="7622668" y="1716437"/>
                <a:ext cx="637414" cy="901758"/>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5" name="直線コネクタ 14">
                <a:extLst>
                  <a:ext uri="{FF2B5EF4-FFF2-40B4-BE49-F238E27FC236}">
                    <a16:creationId xmlns:a16="http://schemas.microsoft.com/office/drawing/2014/main" id="{A8DD407C-BBB5-CA20-5C90-107A351843F9}"/>
                  </a:ext>
                </a:extLst>
              </p:cNvPr>
              <p:cNvCxnSpPr>
                <a:cxnSpLocks/>
              </p:cNvCxnSpPr>
              <p:nvPr/>
            </p:nvCxnSpPr>
            <p:spPr>
              <a:xfrm flipV="1">
                <a:off x="7791135" y="1716437"/>
                <a:ext cx="736447" cy="98106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77EF07AC-847D-EF4E-07FE-C7DFFCADE603}"/>
                  </a:ext>
                </a:extLst>
              </p:cNvPr>
              <p:cNvCxnSpPr>
                <a:cxnSpLocks/>
                <a:endCxn id="4" idx="7"/>
              </p:cNvCxnSpPr>
              <p:nvPr/>
            </p:nvCxnSpPr>
            <p:spPr>
              <a:xfrm flipV="1">
                <a:off x="7961150" y="1803939"/>
                <a:ext cx="686856" cy="947366"/>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7" name="直線コネクタ 16">
                <a:extLst>
                  <a:ext uri="{FF2B5EF4-FFF2-40B4-BE49-F238E27FC236}">
                    <a16:creationId xmlns:a16="http://schemas.microsoft.com/office/drawing/2014/main" id="{5BC767C1-78DC-28F1-13FB-3C2FD6226392}"/>
                  </a:ext>
                </a:extLst>
              </p:cNvPr>
              <p:cNvCxnSpPr>
                <a:cxnSpLocks/>
              </p:cNvCxnSpPr>
              <p:nvPr/>
            </p:nvCxnSpPr>
            <p:spPr>
              <a:xfrm flipV="1">
                <a:off x="7487841" y="1738087"/>
                <a:ext cx="508792" cy="713805"/>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8" name="直線コネクタ 17">
                <a:extLst>
                  <a:ext uri="{FF2B5EF4-FFF2-40B4-BE49-F238E27FC236}">
                    <a16:creationId xmlns:a16="http://schemas.microsoft.com/office/drawing/2014/main" id="{26841ACF-265F-2561-AF1B-47E1350A3941}"/>
                  </a:ext>
                </a:extLst>
              </p:cNvPr>
              <p:cNvCxnSpPr>
                <a:cxnSpLocks/>
              </p:cNvCxnSpPr>
              <p:nvPr/>
            </p:nvCxnSpPr>
            <p:spPr>
              <a:xfrm flipV="1">
                <a:off x="7407865" y="1683754"/>
                <a:ext cx="448963" cy="61878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9" name="直線コネクタ 18">
                <a:extLst>
                  <a:ext uri="{FF2B5EF4-FFF2-40B4-BE49-F238E27FC236}">
                    <a16:creationId xmlns:a16="http://schemas.microsoft.com/office/drawing/2014/main" id="{C81EE675-5961-0A66-AAD0-7FA3FF99E57C}"/>
                  </a:ext>
                </a:extLst>
              </p:cNvPr>
              <p:cNvCxnSpPr>
                <a:cxnSpLocks/>
                <a:stCxn id="4" idx="4"/>
              </p:cNvCxnSpPr>
              <p:nvPr/>
            </p:nvCxnSpPr>
            <p:spPr>
              <a:xfrm flipV="1">
                <a:off x="8134324" y="1940402"/>
                <a:ext cx="618003" cy="862028"/>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FA7A96A9-EBE0-2FD2-5E01-344553D63E83}"/>
                  </a:ext>
                </a:extLst>
              </p:cNvPr>
              <p:cNvCxnSpPr>
                <a:cxnSpLocks/>
              </p:cNvCxnSpPr>
              <p:nvPr/>
            </p:nvCxnSpPr>
            <p:spPr>
              <a:xfrm flipV="1">
                <a:off x="8425197" y="2128018"/>
                <a:ext cx="419755" cy="62328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grpSp>
        <p:grpSp>
          <p:nvGrpSpPr>
            <p:cNvPr id="21" name="グループ化 20">
              <a:extLst>
                <a:ext uri="{FF2B5EF4-FFF2-40B4-BE49-F238E27FC236}">
                  <a16:creationId xmlns:a16="http://schemas.microsoft.com/office/drawing/2014/main" id="{AA890FD8-4C5B-A059-58D8-858C2F8C7285}"/>
                </a:ext>
              </a:extLst>
            </p:cNvPr>
            <p:cNvGrpSpPr/>
            <p:nvPr/>
          </p:nvGrpSpPr>
          <p:grpSpPr>
            <a:xfrm>
              <a:off x="9764278" y="3471899"/>
              <a:ext cx="846917" cy="641328"/>
              <a:chOff x="7392039" y="1683754"/>
              <a:chExt cx="1452913" cy="1100218"/>
            </a:xfrm>
          </p:grpSpPr>
          <p:cxnSp>
            <p:nvCxnSpPr>
              <p:cNvPr id="22" name="直線コネクタ 21">
                <a:extLst>
                  <a:ext uri="{FF2B5EF4-FFF2-40B4-BE49-F238E27FC236}">
                    <a16:creationId xmlns:a16="http://schemas.microsoft.com/office/drawing/2014/main" id="{2307B371-9817-426E-3C02-8BE9F0928861}"/>
                  </a:ext>
                </a:extLst>
              </p:cNvPr>
              <p:cNvCxnSpPr>
                <a:cxnSpLocks/>
              </p:cNvCxnSpPr>
              <p:nvPr/>
            </p:nvCxnSpPr>
            <p:spPr>
              <a:xfrm flipV="1">
                <a:off x="7606842" y="1716437"/>
                <a:ext cx="637414" cy="901754"/>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E5D28869-26BF-78E9-B0AE-E79F6ACECD18}"/>
                  </a:ext>
                </a:extLst>
              </p:cNvPr>
              <p:cNvCxnSpPr>
                <a:cxnSpLocks/>
              </p:cNvCxnSpPr>
              <p:nvPr/>
            </p:nvCxnSpPr>
            <p:spPr>
              <a:xfrm flipV="1">
                <a:off x="7775309" y="1697979"/>
                <a:ext cx="736447" cy="981065"/>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4" name="直線コネクタ 23">
                <a:extLst>
                  <a:ext uri="{FF2B5EF4-FFF2-40B4-BE49-F238E27FC236}">
                    <a16:creationId xmlns:a16="http://schemas.microsoft.com/office/drawing/2014/main" id="{48EA8EB3-304F-697E-8C61-57D55A77A352}"/>
                  </a:ext>
                </a:extLst>
              </p:cNvPr>
              <p:cNvCxnSpPr>
                <a:cxnSpLocks/>
              </p:cNvCxnSpPr>
              <p:nvPr/>
            </p:nvCxnSpPr>
            <p:spPr>
              <a:xfrm flipV="1">
                <a:off x="7945324" y="1785483"/>
                <a:ext cx="686856" cy="947365"/>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5" name="直線コネクタ 24">
                <a:extLst>
                  <a:ext uri="{FF2B5EF4-FFF2-40B4-BE49-F238E27FC236}">
                    <a16:creationId xmlns:a16="http://schemas.microsoft.com/office/drawing/2014/main" id="{7E3B7D03-E0C3-AEE9-D737-24229B300FFA}"/>
                  </a:ext>
                </a:extLst>
              </p:cNvPr>
              <p:cNvCxnSpPr>
                <a:cxnSpLocks/>
              </p:cNvCxnSpPr>
              <p:nvPr/>
            </p:nvCxnSpPr>
            <p:spPr>
              <a:xfrm flipV="1">
                <a:off x="7472015" y="1738087"/>
                <a:ext cx="508792" cy="713805"/>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7C692D8A-C867-563F-9095-0E8C8C364EB6}"/>
                  </a:ext>
                </a:extLst>
              </p:cNvPr>
              <p:cNvCxnSpPr>
                <a:cxnSpLocks/>
              </p:cNvCxnSpPr>
              <p:nvPr/>
            </p:nvCxnSpPr>
            <p:spPr>
              <a:xfrm flipV="1">
                <a:off x="7392039" y="1683754"/>
                <a:ext cx="448963" cy="618782"/>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5F31596C-4CE0-1245-BAD6-F51A8AB7BFB7}"/>
                  </a:ext>
                </a:extLst>
              </p:cNvPr>
              <p:cNvCxnSpPr>
                <a:cxnSpLocks/>
              </p:cNvCxnSpPr>
              <p:nvPr/>
            </p:nvCxnSpPr>
            <p:spPr>
              <a:xfrm flipV="1">
                <a:off x="8118498" y="1921945"/>
                <a:ext cx="618003" cy="86202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630122F2-E4D7-1DF9-03EE-D25213A2E283}"/>
                  </a:ext>
                </a:extLst>
              </p:cNvPr>
              <p:cNvCxnSpPr>
                <a:cxnSpLocks/>
              </p:cNvCxnSpPr>
              <p:nvPr/>
            </p:nvCxnSpPr>
            <p:spPr>
              <a:xfrm flipV="1">
                <a:off x="8425197" y="2109561"/>
                <a:ext cx="419755" cy="62328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grpSp>
        <p:grpSp>
          <p:nvGrpSpPr>
            <p:cNvPr id="29" name="グループ化 28">
              <a:extLst>
                <a:ext uri="{FF2B5EF4-FFF2-40B4-BE49-F238E27FC236}">
                  <a16:creationId xmlns:a16="http://schemas.microsoft.com/office/drawing/2014/main" id="{D64F9525-CB70-8FAB-0E73-358AE93206AB}"/>
                </a:ext>
              </a:extLst>
            </p:cNvPr>
            <p:cNvGrpSpPr/>
            <p:nvPr/>
          </p:nvGrpSpPr>
          <p:grpSpPr>
            <a:xfrm>
              <a:off x="10687769" y="3471899"/>
              <a:ext cx="846917" cy="652088"/>
              <a:chOff x="7392039" y="1665297"/>
              <a:chExt cx="1452913" cy="1118678"/>
            </a:xfrm>
          </p:grpSpPr>
          <p:cxnSp>
            <p:nvCxnSpPr>
              <p:cNvPr id="30" name="直線コネクタ 29">
                <a:extLst>
                  <a:ext uri="{FF2B5EF4-FFF2-40B4-BE49-F238E27FC236}">
                    <a16:creationId xmlns:a16="http://schemas.microsoft.com/office/drawing/2014/main" id="{D69969E2-09B0-DC6A-456E-A4F4C610C7E1}"/>
                  </a:ext>
                </a:extLst>
              </p:cNvPr>
              <p:cNvCxnSpPr>
                <a:cxnSpLocks/>
              </p:cNvCxnSpPr>
              <p:nvPr/>
            </p:nvCxnSpPr>
            <p:spPr>
              <a:xfrm flipV="1">
                <a:off x="7606842" y="1697980"/>
                <a:ext cx="637414" cy="901759"/>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31" name="直線コネクタ 30">
                <a:extLst>
                  <a:ext uri="{FF2B5EF4-FFF2-40B4-BE49-F238E27FC236}">
                    <a16:creationId xmlns:a16="http://schemas.microsoft.com/office/drawing/2014/main" id="{643F8FD9-6430-85F7-A730-850FE90700C3}"/>
                  </a:ext>
                </a:extLst>
              </p:cNvPr>
              <p:cNvCxnSpPr>
                <a:cxnSpLocks/>
              </p:cNvCxnSpPr>
              <p:nvPr/>
            </p:nvCxnSpPr>
            <p:spPr>
              <a:xfrm flipV="1">
                <a:off x="7775309" y="1697980"/>
                <a:ext cx="736447" cy="981068"/>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32" name="直線コネクタ 31">
                <a:extLst>
                  <a:ext uri="{FF2B5EF4-FFF2-40B4-BE49-F238E27FC236}">
                    <a16:creationId xmlns:a16="http://schemas.microsoft.com/office/drawing/2014/main" id="{013D6468-DB42-F418-B8AB-7BFC8B7D4217}"/>
                  </a:ext>
                </a:extLst>
              </p:cNvPr>
              <p:cNvCxnSpPr>
                <a:cxnSpLocks/>
              </p:cNvCxnSpPr>
              <p:nvPr/>
            </p:nvCxnSpPr>
            <p:spPr>
              <a:xfrm flipV="1">
                <a:off x="7945324" y="1785482"/>
                <a:ext cx="686856" cy="947366"/>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33" name="直線コネクタ 32">
                <a:extLst>
                  <a:ext uri="{FF2B5EF4-FFF2-40B4-BE49-F238E27FC236}">
                    <a16:creationId xmlns:a16="http://schemas.microsoft.com/office/drawing/2014/main" id="{374AA2E2-C4E6-914A-02D0-5D3469D16D35}"/>
                  </a:ext>
                </a:extLst>
              </p:cNvPr>
              <p:cNvCxnSpPr>
                <a:cxnSpLocks/>
              </p:cNvCxnSpPr>
              <p:nvPr/>
            </p:nvCxnSpPr>
            <p:spPr>
              <a:xfrm flipV="1">
                <a:off x="7472015" y="1719630"/>
                <a:ext cx="508792" cy="713805"/>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3538ABD8-C7FE-7F73-1624-AFFE2F8AAD2F}"/>
                  </a:ext>
                </a:extLst>
              </p:cNvPr>
              <p:cNvCxnSpPr>
                <a:cxnSpLocks/>
              </p:cNvCxnSpPr>
              <p:nvPr/>
            </p:nvCxnSpPr>
            <p:spPr>
              <a:xfrm flipV="1">
                <a:off x="7392039" y="1665297"/>
                <a:ext cx="448963" cy="61878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35" name="直線コネクタ 34">
                <a:extLst>
                  <a:ext uri="{FF2B5EF4-FFF2-40B4-BE49-F238E27FC236}">
                    <a16:creationId xmlns:a16="http://schemas.microsoft.com/office/drawing/2014/main" id="{DA2BD621-AC65-E460-B254-6EB4E374B573}"/>
                  </a:ext>
                </a:extLst>
              </p:cNvPr>
              <p:cNvCxnSpPr>
                <a:cxnSpLocks/>
              </p:cNvCxnSpPr>
              <p:nvPr/>
            </p:nvCxnSpPr>
            <p:spPr>
              <a:xfrm flipV="1">
                <a:off x="8118498" y="1921946"/>
                <a:ext cx="618003" cy="862029"/>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BF2D5BC5-8BD0-75E9-5658-C65265EDCCA8}"/>
                  </a:ext>
                </a:extLst>
              </p:cNvPr>
              <p:cNvCxnSpPr>
                <a:cxnSpLocks/>
              </p:cNvCxnSpPr>
              <p:nvPr/>
            </p:nvCxnSpPr>
            <p:spPr>
              <a:xfrm flipV="1">
                <a:off x="8425197" y="2109562"/>
                <a:ext cx="419755" cy="62328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grpSp>
        <p:grpSp>
          <p:nvGrpSpPr>
            <p:cNvPr id="37" name="グループ化 36">
              <a:extLst>
                <a:ext uri="{FF2B5EF4-FFF2-40B4-BE49-F238E27FC236}">
                  <a16:creationId xmlns:a16="http://schemas.microsoft.com/office/drawing/2014/main" id="{49B7E73A-CF3D-98C3-6EE0-1F96A5FA7434}"/>
                </a:ext>
              </a:extLst>
            </p:cNvPr>
            <p:cNvGrpSpPr/>
            <p:nvPr/>
          </p:nvGrpSpPr>
          <p:grpSpPr>
            <a:xfrm>
              <a:off x="8901975" y="4580887"/>
              <a:ext cx="371831" cy="350548"/>
              <a:chOff x="6944227" y="2753200"/>
              <a:chExt cx="1534038" cy="1213276"/>
            </a:xfrm>
          </p:grpSpPr>
          <p:sp>
            <p:nvSpPr>
              <p:cNvPr id="38" name="円/楕円 37">
                <a:extLst>
                  <a:ext uri="{FF2B5EF4-FFF2-40B4-BE49-F238E27FC236}">
                    <a16:creationId xmlns:a16="http://schemas.microsoft.com/office/drawing/2014/main" id="{0F1E9E55-D6F6-C4B6-A142-064A3D04A6C4}"/>
                  </a:ext>
                </a:extLst>
              </p:cNvPr>
              <p:cNvSpPr/>
              <p:nvPr/>
            </p:nvSpPr>
            <p:spPr>
              <a:xfrm>
                <a:off x="6944227" y="2753200"/>
                <a:ext cx="1534038" cy="1213276"/>
              </a:xfrm>
              <a:prstGeom prst="ellipse">
                <a:avLst/>
              </a:prstGeom>
              <a:noFill/>
              <a:ln w="28575">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1200">
                  <a:solidFill>
                    <a:schemeClr val="tx1"/>
                  </a:solidFill>
                </a:endParaRPr>
              </a:p>
            </p:txBody>
          </p:sp>
          <p:cxnSp>
            <p:nvCxnSpPr>
              <p:cNvPr id="39" name="直線コネクタ 38">
                <a:extLst>
                  <a:ext uri="{FF2B5EF4-FFF2-40B4-BE49-F238E27FC236}">
                    <a16:creationId xmlns:a16="http://schemas.microsoft.com/office/drawing/2014/main" id="{62786189-8AE0-95DF-4534-9D93ACDEDE88}"/>
                  </a:ext>
                </a:extLst>
              </p:cNvPr>
              <p:cNvCxnSpPr>
                <a:cxnSpLocks/>
              </p:cNvCxnSpPr>
              <p:nvPr/>
            </p:nvCxnSpPr>
            <p:spPr>
              <a:xfrm flipV="1">
                <a:off x="7199577" y="2784165"/>
                <a:ext cx="772741" cy="1029691"/>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0" name="直線コネクタ 39">
                <a:extLst>
                  <a:ext uri="{FF2B5EF4-FFF2-40B4-BE49-F238E27FC236}">
                    <a16:creationId xmlns:a16="http://schemas.microsoft.com/office/drawing/2014/main" id="{270EA021-06AA-38F2-3FFB-AB26906F1F08}"/>
                  </a:ext>
                </a:extLst>
              </p:cNvPr>
              <p:cNvCxnSpPr>
                <a:cxnSpLocks/>
              </p:cNvCxnSpPr>
              <p:nvPr/>
            </p:nvCxnSpPr>
            <p:spPr>
              <a:xfrm flipV="1">
                <a:off x="7371971" y="2888965"/>
                <a:ext cx="753617" cy="1006235"/>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1" name="直線コネクタ 40">
                <a:extLst>
                  <a:ext uri="{FF2B5EF4-FFF2-40B4-BE49-F238E27FC236}">
                    <a16:creationId xmlns:a16="http://schemas.microsoft.com/office/drawing/2014/main" id="{7AD8AF57-3BF7-04D1-7534-7AF6448AF71F}"/>
                  </a:ext>
                </a:extLst>
              </p:cNvPr>
              <p:cNvCxnSpPr>
                <a:cxnSpLocks/>
              </p:cNvCxnSpPr>
              <p:nvPr/>
            </p:nvCxnSpPr>
            <p:spPr>
              <a:xfrm flipV="1">
                <a:off x="7545950" y="2961356"/>
                <a:ext cx="746623" cy="989029"/>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2" name="直線コネクタ 41">
                <a:extLst>
                  <a:ext uri="{FF2B5EF4-FFF2-40B4-BE49-F238E27FC236}">
                    <a16:creationId xmlns:a16="http://schemas.microsoft.com/office/drawing/2014/main" id="{7C641459-A280-2253-7251-61F23302256C}"/>
                  </a:ext>
                </a:extLst>
              </p:cNvPr>
              <p:cNvCxnSpPr>
                <a:cxnSpLocks/>
                <a:endCxn id="38" idx="0"/>
              </p:cNvCxnSpPr>
              <p:nvPr/>
            </p:nvCxnSpPr>
            <p:spPr>
              <a:xfrm flipV="1">
                <a:off x="7046307" y="2753200"/>
                <a:ext cx="664939" cy="874119"/>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3" name="直線コネクタ 42">
                <a:extLst>
                  <a:ext uri="{FF2B5EF4-FFF2-40B4-BE49-F238E27FC236}">
                    <a16:creationId xmlns:a16="http://schemas.microsoft.com/office/drawing/2014/main" id="{B5074918-44DC-B89F-1F71-F54DB61E2FF6}"/>
                  </a:ext>
                </a:extLst>
              </p:cNvPr>
              <p:cNvCxnSpPr>
                <a:cxnSpLocks/>
              </p:cNvCxnSpPr>
              <p:nvPr/>
            </p:nvCxnSpPr>
            <p:spPr>
              <a:xfrm flipV="1">
                <a:off x="6979764" y="2784165"/>
                <a:ext cx="505167" cy="70593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4" name="直線コネクタ 43">
                <a:extLst>
                  <a:ext uri="{FF2B5EF4-FFF2-40B4-BE49-F238E27FC236}">
                    <a16:creationId xmlns:a16="http://schemas.microsoft.com/office/drawing/2014/main" id="{4FC20457-4162-053A-1207-B6B22C5B450A}"/>
                  </a:ext>
                </a:extLst>
              </p:cNvPr>
              <p:cNvCxnSpPr>
                <a:cxnSpLocks/>
              </p:cNvCxnSpPr>
              <p:nvPr/>
            </p:nvCxnSpPr>
            <p:spPr>
              <a:xfrm flipV="1">
                <a:off x="7837609" y="3135244"/>
                <a:ext cx="554312" cy="808873"/>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5" name="直線コネクタ 44">
                <a:extLst>
                  <a:ext uri="{FF2B5EF4-FFF2-40B4-BE49-F238E27FC236}">
                    <a16:creationId xmlns:a16="http://schemas.microsoft.com/office/drawing/2014/main" id="{CCCF4C6C-422B-CE6E-D84C-2E73A9AB9CB0}"/>
                  </a:ext>
                </a:extLst>
              </p:cNvPr>
              <p:cNvCxnSpPr>
                <a:cxnSpLocks/>
              </p:cNvCxnSpPr>
              <p:nvPr/>
            </p:nvCxnSpPr>
            <p:spPr>
              <a:xfrm flipV="1">
                <a:off x="8071664" y="3311107"/>
                <a:ext cx="394888" cy="566524"/>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grpSp>
        <p:grpSp>
          <p:nvGrpSpPr>
            <p:cNvPr id="46" name="グループ化 45">
              <a:extLst>
                <a:ext uri="{FF2B5EF4-FFF2-40B4-BE49-F238E27FC236}">
                  <a16:creationId xmlns:a16="http://schemas.microsoft.com/office/drawing/2014/main" id="{F1F27BEA-92C9-6567-F4B6-FF05E178B87A}"/>
                </a:ext>
              </a:extLst>
            </p:cNvPr>
            <p:cNvGrpSpPr/>
            <p:nvPr/>
          </p:nvGrpSpPr>
          <p:grpSpPr>
            <a:xfrm>
              <a:off x="10115338" y="4376747"/>
              <a:ext cx="371831" cy="350548"/>
              <a:chOff x="6944227" y="2753200"/>
              <a:chExt cx="1534038" cy="1213276"/>
            </a:xfrm>
          </p:grpSpPr>
          <p:sp>
            <p:nvSpPr>
              <p:cNvPr id="47" name="円/楕円 46">
                <a:extLst>
                  <a:ext uri="{FF2B5EF4-FFF2-40B4-BE49-F238E27FC236}">
                    <a16:creationId xmlns:a16="http://schemas.microsoft.com/office/drawing/2014/main" id="{267270E3-8B16-1007-F746-7C1E4D5BCC1A}"/>
                  </a:ext>
                </a:extLst>
              </p:cNvPr>
              <p:cNvSpPr/>
              <p:nvPr/>
            </p:nvSpPr>
            <p:spPr>
              <a:xfrm>
                <a:off x="6944227" y="2753200"/>
                <a:ext cx="1534038" cy="1213276"/>
              </a:xfrm>
              <a:prstGeom prst="ellipse">
                <a:avLst/>
              </a:prstGeom>
              <a:noFill/>
              <a:ln w="28575">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1200">
                  <a:solidFill>
                    <a:schemeClr val="tx1"/>
                  </a:solidFill>
                </a:endParaRPr>
              </a:p>
            </p:txBody>
          </p:sp>
          <p:cxnSp>
            <p:nvCxnSpPr>
              <p:cNvPr id="48" name="直線コネクタ 47">
                <a:extLst>
                  <a:ext uri="{FF2B5EF4-FFF2-40B4-BE49-F238E27FC236}">
                    <a16:creationId xmlns:a16="http://schemas.microsoft.com/office/drawing/2014/main" id="{DD2CA430-DA3C-3333-914D-711FD7663BAF}"/>
                  </a:ext>
                </a:extLst>
              </p:cNvPr>
              <p:cNvCxnSpPr>
                <a:cxnSpLocks/>
              </p:cNvCxnSpPr>
              <p:nvPr/>
            </p:nvCxnSpPr>
            <p:spPr>
              <a:xfrm flipV="1">
                <a:off x="7199577" y="2784165"/>
                <a:ext cx="772741" cy="1029691"/>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9" name="直線コネクタ 48">
                <a:extLst>
                  <a:ext uri="{FF2B5EF4-FFF2-40B4-BE49-F238E27FC236}">
                    <a16:creationId xmlns:a16="http://schemas.microsoft.com/office/drawing/2014/main" id="{DD778C5B-3446-2216-353E-7C664A243468}"/>
                  </a:ext>
                </a:extLst>
              </p:cNvPr>
              <p:cNvCxnSpPr>
                <a:cxnSpLocks/>
              </p:cNvCxnSpPr>
              <p:nvPr/>
            </p:nvCxnSpPr>
            <p:spPr>
              <a:xfrm flipV="1">
                <a:off x="7371971" y="2888965"/>
                <a:ext cx="753617" cy="1006235"/>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50" name="直線コネクタ 49">
                <a:extLst>
                  <a:ext uri="{FF2B5EF4-FFF2-40B4-BE49-F238E27FC236}">
                    <a16:creationId xmlns:a16="http://schemas.microsoft.com/office/drawing/2014/main" id="{EF20F4D7-40C8-B5AB-8091-CB676A7B3DD4}"/>
                  </a:ext>
                </a:extLst>
              </p:cNvPr>
              <p:cNvCxnSpPr>
                <a:cxnSpLocks/>
              </p:cNvCxnSpPr>
              <p:nvPr/>
            </p:nvCxnSpPr>
            <p:spPr>
              <a:xfrm flipV="1">
                <a:off x="7545950" y="2961356"/>
                <a:ext cx="746623" cy="989029"/>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51" name="直線コネクタ 50">
                <a:extLst>
                  <a:ext uri="{FF2B5EF4-FFF2-40B4-BE49-F238E27FC236}">
                    <a16:creationId xmlns:a16="http://schemas.microsoft.com/office/drawing/2014/main" id="{F7D1CBA0-65EC-4942-AED6-3539D7E4A305}"/>
                  </a:ext>
                </a:extLst>
              </p:cNvPr>
              <p:cNvCxnSpPr>
                <a:cxnSpLocks/>
                <a:endCxn id="47" idx="0"/>
              </p:cNvCxnSpPr>
              <p:nvPr/>
            </p:nvCxnSpPr>
            <p:spPr>
              <a:xfrm flipV="1">
                <a:off x="7046307" y="2753200"/>
                <a:ext cx="664939" cy="874119"/>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52" name="直線コネクタ 51">
                <a:extLst>
                  <a:ext uri="{FF2B5EF4-FFF2-40B4-BE49-F238E27FC236}">
                    <a16:creationId xmlns:a16="http://schemas.microsoft.com/office/drawing/2014/main" id="{6907C4FC-EF2B-C618-58C4-87B5CEE92229}"/>
                  </a:ext>
                </a:extLst>
              </p:cNvPr>
              <p:cNvCxnSpPr>
                <a:cxnSpLocks/>
              </p:cNvCxnSpPr>
              <p:nvPr/>
            </p:nvCxnSpPr>
            <p:spPr>
              <a:xfrm flipV="1">
                <a:off x="6979764" y="2784165"/>
                <a:ext cx="505167" cy="70593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53" name="直線コネクタ 52">
                <a:extLst>
                  <a:ext uri="{FF2B5EF4-FFF2-40B4-BE49-F238E27FC236}">
                    <a16:creationId xmlns:a16="http://schemas.microsoft.com/office/drawing/2014/main" id="{71E56366-DEEA-8B87-296A-7607B38778B3}"/>
                  </a:ext>
                </a:extLst>
              </p:cNvPr>
              <p:cNvCxnSpPr>
                <a:cxnSpLocks/>
              </p:cNvCxnSpPr>
              <p:nvPr/>
            </p:nvCxnSpPr>
            <p:spPr>
              <a:xfrm flipV="1">
                <a:off x="7837609" y="3135244"/>
                <a:ext cx="554312" cy="808873"/>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54" name="直線コネクタ 53">
                <a:extLst>
                  <a:ext uri="{FF2B5EF4-FFF2-40B4-BE49-F238E27FC236}">
                    <a16:creationId xmlns:a16="http://schemas.microsoft.com/office/drawing/2014/main" id="{3539EF7C-1E84-4B6F-9A25-9ACA8E19E709}"/>
                  </a:ext>
                </a:extLst>
              </p:cNvPr>
              <p:cNvCxnSpPr>
                <a:cxnSpLocks/>
              </p:cNvCxnSpPr>
              <p:nvPr/>
            </p:nvCxnSpPr>
            <p:spPr>
              <a:xfrm flipV="1">
                <a:off x="8071664" y="3311107"/>
                <a:ext cx="394888" cy="566524"/>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grpSp>
        <p:grpSp>
          <p:nvGrpSpPr>
            <p:cNvPr id="55" name="グループ化 54">
              <a:extLst>
                <a:ext uri="{FF2B5EF4-FFF2-40B4-BE49-F238E27FC236}">
                  <a16:creationId xmlns:a16="http://schemas.microsoft.com/office/drawing/2014/main" id="{B17B031A-355E-FB43-D7C3-EBE2F04D75B9}"/>
                </a:ext>
              </a:extLst>
            </p:cNvPr>
            <p:cNvGrpSpPr/>
            <p:nvPr/>
          </p:nvGrpSpPr>
          <p:grpSpPr>
            <a:xfrm>
              <a:off x="10921594" y="4463279"/>
              <a:ext cx="371831" cy="350548"/>
              <a:chOff x="6944227" y="2753200"/>
              <a:chExt cx="1534038" cy="1213276"/>
            </a:xfrm>
          </p:grpSpPr>
          <p:sp>
            <p:nvSpPr>
              <p:cNvPr id="56" name="円/楕円 55">
                <a:extLst>
                  <a:ext uri="{FF2B5EF4-FFF2-40B4-BE49-F238E27FC236}">
                    <a16:creationId xmlns:a16="http://schemas.microsoft.com/office/drawing/2014/main" id="{2CFD35E3-D856-881E-EA21-1FD504FBC163}"/>
                  </a:ext>
                </a:extLst>
              </p:cNvPr>
              <p:cNvSpPr/>
              <p:nvPr/>
            </p:nvSpPr>
            <p:spPr>
              <a:xfrm>
                <a:off x="6944227" y="2753200"/>
                <a:ext cx="1534038" cy="1213276"/>
              </a:xfrm>
              <a:prstGeom prst="ellipse">
                <a:avLst/>
              </a:prstGeom>
              <a:noFill/>
              <a:ln w="28575">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1200">
                  <a:solidFill>
                    <a:schemeClr val="tx1"/>
                  </a:solidFill>
                </a:endParaRPr>
              </a:p>
            </p:txBody>
          </p:sp>
          <p:cxnSp>
            <p:nvCxnSpPr>
              <p:cNvPr id="57" name="直線コネクタ 56">
                <a:extLst>
                  <a:ext uri="{FF2B5EF4-FFF2-40B4-BE49-F238E27FC236}">
                    <a16:creationId xmlns:a16="http://schemas.microsoft.com/office/drawing/2014/main" id="{C5B9E526-3CDE-4CC7-3898-48D21D49A421}"/>
                  </a:ext>
                </a:extLst>
              </p:cNvPr>
              <p:cNvCxnSpPr>
                <a:cxnSpLocks/>
              </p:cNvCxnSpPr>
              <p:nvPr/>
            </p:nvCxnSpPr>
            <p:spPr>
              <a:xfrm flipV="1">
                <a:off x="7199577" y="2784165"/>
                <a:ext cx="772741" cy="1029691"/>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58" name="直線コネクタ 57">
                <a:extLst>
                  <a:ext uri="{FF2B5EF4-FFF2-40B4-BE49-F238E27FC236}">
                    <a16:creationId xmlns:a16="http://schemas.microsoft.com/office/drawing/2014/main" id="{499AB12B-4D16-A8C6-C136-3405ACE4C491}"/>
                  </a:ext>
                </a:extLst>
              </p:cNvPr>
              <p:cNvCxnSpPr>
                <a:cxnSpLocks/>
              </p:cNvCxnSpPr>
              <p:nvPr/>
            </p:nvCxnSpPr>
            <p:spPr>
              <a:xfrm flipV="1">
                <a:off x="7371971" y="2888965"/>
                <a:ext cx="753617" cy="1006235"/>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59" name="直線コネクタ 58">
                <a:extLst>
                  <a:ext uri="{FF2B5EF4-FFF2-40B4-BE49-F238E27FC236}">
                    <a16:creationId xmlns:a16="http://schemas.microsoft.com/office/drawing/2014/main" id="{F8285D69-EA70-EB18-9970-B45C54CB9967}"/>
                  </a:ext>
                </a:extLst>
              </p:cNvPr>
              <p:cNvCxnSpPr>
                <a:cxnSpLocks/>
              </p:cNvCxnSpPr>
              <p:nvPr/>
            </p:nvCxnSpPr>
            <p:spPr>
              <a:xfrm flipV="1">
                <a:off x="7545950" y="2961356"/>
                <a:ext cx="746623" cy="989029"/>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60" name="直線コネクタ 59">
                <a:extLst>
                  <a:ext uri="{FF2B5EF4-FFF2-40B4-BE49-F238E27FC236}">
                    <a16:creationId xmlns:a16="http://schemas.microsoft.com/office/drawing/2014/main" id="{325ECCC5-528F-006B-A029-CDD0FF225713}"/>
                  </a:ext>
                </a:extLst>
              </p:cNvPr>
              <p:cNvCxnSpPr>
                <a:cxnSpLocks/>
                <a:endCxn id="56" idx="0"/>
              </p:cNvCxnSpPr>
              <p:nvPr/>
            </p:nvCxnSpPr>
            <p:spPr>
              <a:xfrm flipV="1">
                <a:off x="7046307" y="2753200"/>
                <a:ext cx="664939" cy="874119"/>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61" name="直線コネクタ 60">
                <a:extLst>
                  <a:ext uri="{FF2B5EF4-FFF2-40B4-BE49-F238E27FC236}">
                    <a16:creationId xmlns:a16="http://schemas.microsoft.com/office/drawing/2014/main" id="{DF7F30C1-B403-4D28-BBDB-23A6B24BAF41}"/>
                  </a:ext>
                </a:extLst>
              </p:cNvPr>
              <p:cNvCxnSpPr>
                <a:cxnSpLocks/>
              </p:cNvCxnSpPr>
              <p:nvPr/>
            </p:nvCxnSpPr>
            <p:spPr>
              <a:xfrm flipV="1">
                <a:off x="6979764" y="2784165"/>
                <a:ext cx="505167" cy="70593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62" name="直線コネクタ 61">
                <a:extLst>
                  <a:ext uri="{FF2B5EF4-FFF2-40B4-BE49-F238E27FC236}">
                    <a16:creationId xmlns:a16="http://schemas.microsoft.com/office/drawing/2014/main" id="{37D4346E-14E2-7FD1-B79E-DBF411CA976E}"/>
                  </a:ext>
                </a:extLst>
              </p:cNvPr>
              <p:cNvCxnSpPr>
                <a:cxnSpLocks/>
              </p:cNvCxnSpPr>
              <p:nvPr/>
            </p:nvCxnSpPr>
            <p:spPr>
              <a:xfrm flipV="1">
                <a:off x="7837609" y="3135244"/>
                <a:ext cx="554312" cy="808873"/>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63" name="直線コネクタ 62">
                <a:extLst>
                  <a:ext uri="{FF2B5EF4-FFF2-40B4-BE49-F238E27FC236}">
                    <a16:creationId xmlns:a16="http://schemas.microsoft.com/office/drawing/2014/main" id="{ABF07A12-34A1-5626-5BAF-3962112803AB}"/>
                  </a:ext>
                </a:extLst>
              </p:cNvPr>
              <p:cNvCxnSpPr>
                <a:cxnSpLocks/>
              </p:cNvCxnSpPr>
              <p:nvPr/>
            </p:nvCxnSpPr>
            <p:spPr>
              <a:xfrm flipV="1">
                <a:off x="8071664" y="3311107"/>
                <a:ext cx="394888" cy="566524"/>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grpSp>
        <p:sp>
          <p:nvSpPr>
            <p:cNvPr id="64" name="円/楕円 63">
              <a:extLst>
                <a:ext uri="{FF2B5EF4-FFF2-40B4-BE49-F238E27FC236}">
                  <a16:creationId xmlns:a16="http://schemas.microsoft.com/office/drawing/2014/main" id="{9E58CB74-575E-FEBE-EA32-066DC66642B5}"/>
                </a:ext>
              </a:extLst>
            </p:cNvPr>
            <p:cNvSpPr/>
            <p:nvPr/>
          </p:nvSpPr>
          <p:spPr>
            <a:xfrm>
              <a:off x="8819160" y="5311761"/>
              <a:ext cx="846917" cy="681890"/>
            </a:xfrm>
            <a:prstGeom prst="ellipse">
              <a:avLst/>
            </a:prstGeom>
            <a:noFill/>
            <a:ln w="38100">
              <a:solidFill>
                <a:schemeClr val="tx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1200">
                <a:solidFill>
                  <a:schemeClr val="tx1"/>
                </a:solidFill>
              </a:endParaRPr>
            </a:p>
          </p:txBody>
        </p:sp>
        <p:sp>
          <p:nvSpPr>
            <p:cNvPr id="65" name="円/楕円 64">
              <a:extLst>
                <a:ext uri="{FF2B5EF4-FFF2-40B4-BE49-F238E27FC236}">
                  <a16:creationId xmlns:a16="http://schemas.microsoft.com/office/drawing/2014/main" id="{8801B0FC-0E2C-61F0-B005-DF572840ED96}"/>
                </a:ext>
              </a:extLst>
            </p:cNvPr>
            <p:cNvSpPr/>
            <p:nvPr/>
          </p:nvSpPr>
          <p:spPr>
            <a:xfrm>
              <a:off x="9753464" y="5311761"/>
              <a:ext cx="846917" cy="681890"/>
            </a:xfrm>
            <a:prstGeom prst="ellipse">
              <a:avLst/>
            </a:prstGeom>
            <a:noFill/>
            <a:ln w="38100">
              <a:solidFill>
                <a:schemeClr val="tx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1200">
                <a:solidFill>
                  <a:schemeClr val="tx1"/>
                </a:solidFill>
              </a:endParaRPr>
            </a:p>
          </p:txBody>
        </p:sp>
        <p:sp>
          <p:nvSpPr>
            <p:cNvPr id="66" name="円/楕円 65">
              <a:extLst>
                <a:ext uri="{FF2B5EF4-FFF2-40B4-BE49-F238E27FC236}">
                  <a16:creationId xmlns:a16="http://schemas.microsoft.com/office/drawing/2014/main" id="{309B99E6-14E4-BF22-FAF2-9DBD7873ACD1}"/>
                </a:ext>
              </a:extLst>
            </p:cNvPr>
            <p:cNvSpPr/>
            <p:nvPr/>
          </p:nvSpPr>
          <p:spPr>
            <a:xfrm>
              <a:off x="10687769" y="5311761"/>
              <a:ext cx="846917" cy="681890"/>
            </a:xfrm>
            <a:prstGeom prst="ellipse">
              <a:avLst/>
            </a:prstGeom>
            <a:noFill/>
            <a:ln w="38100">
              <a:solidFill>
                <a:schemeClr val="tx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1200">
                <a:solidFill>
                  <a:schemeClr val="tx1"/>
                </a:solidFill>
              </a:endParaRPr>
            </a:p>
          </p:txBody>
        </p:sp>
        <p:sp>
          <p:nvSpPr>
            <p:cNvPr id="67" name="円/楕円 66">
              <a:extLst>
                <a:ext uri="{FF2B5EF4-FFF2-40B4-BE49-F238E27FC236}">
                  <a16:creationId xmlns:a16="http://schemas.microsoft.com/office/drawing/2014/main" id="{1B839404-5711-A89B-D365-F5B775764E1C}"/>
                </a:ext>
              </a:extLst>
            </p:cNvPr>
            <p:cNvSpPr/>
            <p:nvPr/>
          </p:nvSpPr>
          <p:spPr>
            <a:xfrm>
              <a:off x="8901975" y="5592352"/>
              <a:ext cx="371831" cy="350548"/>
            </a:xfrm>
            <a:prstGeom prst="ellipse">
              <a:avLst/>
            </a:prstGeom>
            <a:noFill/>
            <a:ln w="28575">
              <a:solidFill>
                <a:schemeClr val="tx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1200">
                <a:solidFill>
                  <a:schemeClr val="tx1"/>
                </a:solidFill>
              </a:endParaRPr>
            </a:p>
          </p:txBody>
        </p:sp>
        <p:sp>
          <p:nvSpPr>
            <p:cNvPr id="68" name="円/楕円 67">
              <a:extLst>
                <a:ext uri="{FF2B5EF4-FFF2-40B4-BE49-F238E27FC236}">
                  <a16:creationId xmlns:a16="http://schemas.microsoft.com/office/drawing/2014/main" id="{5D31CD17-BFA2-FDB4-12DA-C32FDA609C61}"/>
                </a:ext>
              </a:extLst>
            </p:cNvPr>
            <p:cNvSpPr/>
            <p:nvPr/>
          </p:nvSpPr>
          <p:spPr>
            <a:xfrm>
              <a:off x="10115338" y="5388211"/>
              <a:ext cx="371831" cy="350548"/>
            </a:xfrm>
            <a:prstGeom prst="ellipse">
              <a:avLst/>
            </a:prstGeom>
            <a:noFill/>
            <a:ln w="28575">
              <a:solidFill>
                <a:schemeClr val="tx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1200">
                <a:solidFill>
                  <a:schemeClr val="tx1"/>
                </a:solidFill>
              </a:endParaRPr>
            </a:p>
          </p:txBody>
        </p:sp>
        <p:sp>
          <p:nvSpPr>
            <p:cNvPr id="69" name="円/楕円 68">
              <a:extLst>
                <a:ext uri="{FF2B5EF4-FFF2-40B4-BE49-F238E27FC236}">
                  <a16:creationId xmlns:a16="http://schemas.microsoft.com/office/drawing/2014/main" id="{EBD02854-E0A1-6687-342B-3D8B5B8D0E38}"/>
                </a:ext>
              </a:extLst>
            </p:cNvPr>
            <p:cNvSpPr/>
            <p:nvPr/>
          </p:nvSpPr>
          <p:spPr>
            <a:xfrm>
              <a:off x="10921594" y="5474744"/>
              <a:ext cx="371831" cy="350548"/>
            </a:xfrm>
            <a:prstGeom prst="ellipse">
              <a:avLst/>
            </a:prstGeom>
            <a:noFill/>
            <a:ln w="28575">
              <a:solidFill>
                <a:schemeClr val="tx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1200">
                <a:solidFill>
                  <a:schemeClr val="tx1"/>
                </a:solidFill>
              </a:endParaRPr>
            </a:p>
          </p:txBody>
        </p:sp>
        <p:grpSp>
          <p:nvGrpSpPr>
            <p:cNvPr id="70" name="グループ化 69">
              <a:extLst>
                <a:ext uri="{FF2B5EF4-FFF2-40B4-BE49-F238E27FC236}">
                  <a16:creationId xmlns:a16="http://schemas.microsoft.com/office/drawing/2014/main" id="{320B0330-AD29-425E-8171-668C188A1C1D}"/>
                </a:ext>
              </a:extLst>
            </p:cNvPr>
            <p:cNvGrpSpPr/>
            <p:nvPr/>
          </p:nvGrpSpPr>
          <p:grpSpPr>
            <a:xfrm>
              <a:off x="9039672" y="5617402"/>
              <a:ext cx="190989" cy="180057"/>
              <a:chOff x="6944227" y="2753200"/>
              <a:chExt cx="1534038" cy="1213276"/>
            </a:xfrm>
          </p:grpSpPr>
          <p:sp>
            <p:nvSpPr>
              <p:cNvPr id="71" name="円/楕円 70">
                <a:extLst>
                  <a:ext uri="{FF2B5EF4-FFF2-40B4-BE49-F238E27FC236}">
                    <a16:creationId xmlns:a16="http://schemas.microsoft.com/office/drawing/2014/main" id="{51793FB2-C2D0-4C15-17AB-34D0AA70C557}"/>
                  </a:ext>
                </a:extLst>
              </p:cNvPr>
              <p:cNvSpPr/>
              <p:nvPr/>
            </p:nvSpPr>
            <p:spPr>
              <a:xfrm>
                <a:off x="6944227" y="2753200"/>
                <a:ext cx="1534038" cy="1213276"/>
              </a:xfrm>
              <a:prstGeom prst="ellipse">
                <a:avLst/>
              </a:prstGeom>
              <a:noFill/>
              <a:ln w="28575">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1200">
                  <a:solidFill>
                    <a:schemeClr val="tx1"/>
                  </a:solidFill>
                </a:endParaRPr>
              </a:p>
            </p:txBody>
          </p:sp>
          <p:cxnSp>
            <p:nvCxnSpPr>
              <p:cNvPr id="72" name="直線コネクタ 71">
                <a:extLst>
                  <a:ext uri="{FF2B5EF4-FFF2-40B4-BE49-F238E27FC236}">
                    <a16:creationId xmlns:a16="http://schemas.microsoft.com/office/drawing/2014/main" id="{312E4EB0-A521-5E34-8CAC-A79F677B49B4}"/>
                  </a:ext>
                </a:extLst>
              </p:cNvPr>
              <p:cNvCxnSpPr>
                <a:cxnSpLocks/>
              </p:cNvCxnSpPr>
              <p:nvPr/>
            </p:nvCxnSpPr>
            <p:spPr>
              <a:xfrm flipV="1">
                <a:off x="7199577" y="2784165"/>
                <a:ext cx="772741" cy="1029691"/>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73" name="直線コネクタ 72">
                <a:extLst>
                  <a:ext uri="{FF2B5EF4-FFF2-40B4-BE49-F238E27FC236}">
                    <a16:creationId xmlns:a16="http://schemas.microsoft.com/office/drawing/2014/main" id="{590CAF97-777D-8707-6470-91F13A6A5BD5}"/>
                  </a:ext>
                </a:extLst>
              </p:cNvPr>
              <p:cNvCxnSpPr>
                <a:cxnSpLocks/>
              </p:cNvCxnSpPr>
              <p:nvPr/>
            </p:nvCxnSpPr>
            <p:spPr>
              <a:xfrm flipV="1">
                <a:off x="7371971" y="2888965"/>
                <a:ext cx="753617" cy="1006235"/>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74" name="直線コネクタ 73">
                <a:extLst>
                  <a:ext uri="{FF2B5EF4-FFF2-40B4-BE49-F238E27FC236}">
                    <a16:creationId xmlns:a16="http://schemas.microsoft.com/office/drawing/2014/main" id="{C8A22C36-CC91-1357-1AC3-401B6FA6C7B2}"/>
                  </a:ext>
                </a:extLst>
              </p:cNvPr>
              <p:cNvCxnSpPr>
                <a:cxnSpLocks/>
              </p:cNvCxnSpPr>
              <p:nvPr/>
            </p:nvCxnSpPr>
            <p:spPr>
              <a:xfrm flipV="1">
                <a:off x="7545950" y="2961356"/>
                <a:ext cx="746623" cy="989029"/>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75" name="直線コネクタ 74">
                <a:extLst>
                  <a:ext uri="{FF2B5EF4-FFF2-40B4-BE49-F238E27FC236}">
                    <a16:creationId xmlns:a16="http://schemas.microsoft.com/office/drawing/2014/main" id="{3B044F81-5985-B565-0F80-F6DC7D4E39DD}"/>
                  </a:ext>
                </a:extLst>
              </p:cNvPr>
              <p:cNvCxnSpPr>
                <a:cxnSpLocks/>
                <a:endCxn id="71" idx="0"/>
              </p:cNvCxnSpPr>
              <p:nvPr/>
            </p:nvCxnSpPr>
            <p:spPr>
              <a:xfrm flipV="1">
                <a:off x="7046307" y="2753200"/>
                <a:ext cx="664939" cy="874119"/>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76" name="直線コネクタ 75">
                <a:extLst>
                  <a:ext uri="{FF2B5EF4-FFF2-40B4-BE49-F238E27FC236}">
                    <a16:creationId xmlns:a16="http://schemas.microsoft.com/office/drawing/2014/main" id="{97E074B3-3FF7-678E-63F1-A76B286D04EF}"/>
                  </a:ext>
                </a:extLst>
              </p:cNvPr>
              <p:cNvCxnSpPr>
                <a:cxnSpLocks/>
              </p:cNvCxnSpPr>
              <p:nvPr/>
            </p:nvCxnSpPr>
            <p:spPr>
              <a:xfrm flipV="1">
                <a:off x="6979764" y="2784165"/>
                <a:ext cx="505167" cy="70593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77" name="直線コネクタ 76">
                <a:extLst>
                  <a:ext uri="{FF2B5EF4-FFF2-40B4-BE49-F238E27FC236}">
                    <a16:creationId xmlns:a16="http://schemas.microsoft.com/office/drawing/2014/main" id="{79A4D7FB-BCD3-3EA9-157F-1C631417E46D}"/>
                  </a:ext>
                </a:extLst>
              </p:cNvPr>
              <p:cNvCxnSpPr>
                <a:cxnSpLocks/>
              </p:cNvCxnSpPr>
              <p:nvPr/>
            </p:nvCxnSpPr>
            <p:spPr>
              <a:xfrm flipV="1">
                <a:off x="7837609" y="3135244"/>
                <a:ext cx="554312" cy="808873"/>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78" name="直線コネクタ 77">
                <a:extLst>
                  <a:ext uri="{FF2B5EF4-FFF2-40B4-BE49-F238E27FC236}">
                    <a16:creationId xmlns:a16="http://schemas.microsoft.com/office/drawing/2014/main" id="{7ED46753-0DF1-5812-1F4E-81BCBFE39689}"/>
                  </a:ext>
                </a:extLst>
              </p:cNvPr>
              <p:cNvCxnSpPr>
                <a:cxnSpLocks/>
              </p:cNvCxnSpPr>
              <p:nvPr/>
            </p:nvCxnSpPr>
            <p:spPr>
              <a:xfrm flipV="1">
                <a:off x="8071664" y="3311107"/>
                <a:ext cx="394888" cy="566524"/>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grpSp>
        <p:grpSp>
          <p:nvGrpSpPr>
            <p:cNvPr id="79" name="グループ化 78">
              <a:extLst>
                <a:ext uri="{FF2B5EF4-FFF2-40B4-BE49-F238E27FC236}">
                  <a16:creationId xmlns:a16="http://schemas.microsoft.com/office/drawing/2014/main" id="{1745BC1A-FA87-4004-A16C-348482151313}"/>
                </a:ext>
              </a:extLst>
            </p:cNvPr>
            <p:cNvGrpSpPr/>
            <p:nvPr/>
          </p:nvGrpSpPr>
          <p:grpSpPr>
            <a:xfrm>
              <a:off x="10140080" y="5442038"/>
              <a:ext cx="190989" cy="180057"/>
              <a:chOff x="6944227" y="2753200"/>
              <a:chExt cx="1534038" cy="1213276"/>
            </a:xfrm>
          </p:grpSpPr>
          <p:sp>
            <p:nvSpPr>
              <p:cNvPr id="80" name="円/楕円 79">
                <a:extLst>
                  <a:ext uri="{FF2B5EF4-FFF2-40B4-BE49-F238E27FC236}">
                    <a16:creationId xmlns:a16="http://schemas.microsoft.com/office/drawing/2014/main" id="{33E55634-FE11-3E57-0081-187795F4249F}"/>
                  </a:ext>
                </a:extLst>
              </p:cNvPr>
              <p:cNvSpPr/>
              <p:nvPr/>
            </p:nvSpPr>
            <p:spPr>
              <a:xfrm>
                <a:off x="6944227" y="2753200"/>
                <a:ext cx="1534038" cy="1213276"/>
              </a:xfrm>
              <a:prstGeom prst="ellipse">
                <a:avLst/>
              </a:prstGeom>
              <a:noFill/>
              <a:ln w="28575">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1200">
                  <a:solidFill>
                    <a:schemeClr val="tx1"/>
                  </a:solidFill>
                </a:endParaRPr>
              </a:p>
            </p:txBody>
          </p:sp>
          <p:cxnSp>
            <p:nvCxnSpPr>
              <p:cNvPr id="81" name="直線コネクタ 80">
                <a:extLst>
                  <a:ext uri="{FF2B5EF4-FFF2-40B4-BE49-F238E27FC236}">
                    <a16:creationId xmlns:a16="http://schemas.microsoft.com/office/drawing/2014/main" id="{94F5397E-0C98-E2DF-81EF-9CED58F9E4DF}"/>
                  </a:ext>
                </a:extLst>
              </p:cNvPr>
              <p:cNvCxnSpPr>
                <a:cxnSpLocks/>
              </p:cNvCxnSpPr>
              <p:nvPr/>
            </p:nvCxnSpPr>
            <p:spPr>
              <a:xfrm flipV="1">
                <a:off x="7199577" y="2784165"/>
                <a:ext cx="772741" cy="1029691"/>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82" name="直線コネクタ 81">
                <a:extLst>
                  <a:ext uri="{FF2B5EF4-FFF2-40B4-BE49-F238E27FC236}">
                    <a16:creationId xmlns:a16="http://schemas.microsoft.com/office/drawing/2014/main" id="{72380B1E-22BB-A0ED-ADE2-6D2EA7334C11}"/>
                  </a:ext>
                </a:extLst>
              </p:cNvPr>
              <p:cNvCxnSpPr>
                <a:cxnSpLocks/>
              </p:cNvCxnSpPr>
              <p:nvPr/>
            </p:nvCxnSpPr>
            <p:spPr>
              <a:xfrm flipV="1">
                <a:off x="7371971" y="2888965"/>
                <a:ext cx="753617" cy="1006235"/>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83" name="直線コネクタ 82">
                <a:extLst>
                  <a:ext uri="{FF2B5EF4-FFF2-40B4-BE49-F238E27FC236}">
                    <a16:creationId xmlns:a16="http://schemas.microsoft.com/office/drawing/2014/main" id="{27F2F7B3-A941-E457-4746-D9306E99D764}"/>
                  </a:ext>
                </a:extLst>
              </p:cNvPr>
              <p:cNvCxnSpPr>
                <a:cxnSpLocks/>
              </p:cNvCxnSpPr>
              <p:nvPr/>
            </p:nvCxnSpPr>
            <p:spPr>
              <a:xfrm flipV="1">
                <a:off x="7545950" y="2961356"/>
                <a:ext cx="746623" cy="989029"/>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84" name="直線コネクタ 83">
                <a:extLst>
                  <a:ext uri="{FF2B5EF4-FFF2-40B4-BE49-F238E27FC236}">
                    <a16:creationId xmlns:a16="http://schemas.microsoft.com/office/drawing/2014/main" id="{D42A35F7-DB4B-D7D5-47D9-2830F849E048}"/>
                  </a:ext>
                </a:extLst>
              </p:cNvPr>
              <p:cNvCxnSpPr>
                <a:cxnSpLocks/>
                <a:endCxn id="80" idx="0"/>
              </p:cNvCxnSpPr>
              <p:nvPr/>
            </p:nvCxnSpPr>
            <p:spPr>
              <a:xfrm flipV="1">
                <a:off x="7046307" y="2753200"/>
                <a:ext cx="664939" cy="874119"/>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85" name="直線コネクタ 84">
                <a:extLst>
                  <a:ext uri="{FF2B5EF4-FFF2-40B4-BE49-F238E27FC236}">
                    <a16:creationId xmlns:a16="http://schemas.microsoft.com/office/drawing/2014/main" id="{1CACD91E-33C1-F9FF-6689-76266A636CD8}"/>
                  </a:ext>
                </a:extLst>
              </p:cNvPr>
              <p:cNvCxnSpPr>
                <a:cxnSpLocks/>
              </p:cNvCxnSpPr>
              <p:nvPr/>
            </p:nvCxnSpPr>
            <p:spPr>
              <a:xfrm flipV="1">
                <a:off x="6979764" y="2784165"/>
                <a:ext cx="505167" cy="70593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86" name="直線コネクタ 85">
                <a:extLst>
                  <a:ext uri="{FF2B5EF4-FFF2-40B4-BE49-F238E27FC236}">
                    <a16:creationId xmlns:a16="http://schemas.microsoft.com/office/drawing/2014/main" id="{B0655413-5DB9-FE83-9AAF-FBC74A103C12}"/>
                  </a:ext>
                </a:extLst>
              </p:cNvPr>
              <p:cNvCxnSpPr>
                <a:cxnSpLocks/>
              </p:cNvCxnSpPr>
              <p:nvPr/>
            </p:nvCxnSpPr>
            <p:spPr>
              <a:xfrm flipV="1">
                <a:off x="7837609" y="3135244"/>
                <a:ext cx="554312" cy="808873"/>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87" name="直線コネクタ 86">
                <a:extLst>
                  <a:ext uri="{FF2B5EF4-FFF2-40B4-BE49-F238E27FC236}">
                    <a16:creationId xmlns:a16="http://schemas.microsoft.com/office/drawing/2014/main" id="{10EB694D-77C8-8218-8BA1-D8D0AA518117}"/>
                  </a:ext>
                </a:extLst>
              </p:cNvPr>
              <p:cNvCxnSpPr>
                <a:cxnSpLocks/>
              </p:cNvCxnSpPr>
              <p:nvPr/>
            </p:nvCxnSpPr>
            <p:spPr>
              <a:xfrm flipV="1">
                <a:off x="8071664" y="3311107"/>
                <a:ext cx="394888" cy="566524"/>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grpSp>
        <p:grpSp>
          <p:nvGrpSpPr>
            <p:cNvPr id="88" name="グループ化 87">
              <a:extLst>
                <a:ext uri="{FF2B5EF4-FFF2-40B4-BE49-F238E27FC236}">
                  <a16:creationId xmlns:a16="http://schemas.microsoft.com/office/drawing/2014/main" id="{831D0402-3A86-1CA5-42D1-D6C4610D019B}"/>
                </a:ext>
              </a:extLst>
            </p:cNvPr>
            <p:cNvGrpSpPr/>
            <p:nvPr/>
          </p:nvGrpSpPr>
          <p:grpSpPr>
            <a:xfrm>
              <a:off x="10931114" y="5564271"/>
              <a:ext cx="190989" cy="180057"/>
              <a:chOff x="6944227" y="2753200"/>
              <a:chExt cx="1534038" cy="1213276"/>
            </a:xfrm>
          </p:grpSpPr>
          <p:sp>
            <p:nvSpPr>
              <p:cNvPr id="89" name="円/楕円 88">
                <a:extLst>
                  <a:ext uri="{FF2B5EF4-FFF2-40B4-BE49-F238E27FC236}">
                    <a16:creationId xmlns:a16="http://schemas.microsoft.com/office/drawing/2014/main" id="{7B0812BC-F5ED-AE21-D85C-AA2CE1C57AD5}"/>
                  </a:ext>
                </a:extLst>
              </p:cNvPr>
              <p:cNvSpPr/>
              <p:nvPr/>
            </p:nvSpPr>
            <p:spPr>
              <a:xfrm>
                <a:off x="6944227" y="2753200"/>
                <a:ext cx="1534038" cy="1213276"/>
              </a:xfrm>
              <a:prstGeom prst="ellipse">
                <a:avLst/>
              </a:prstGeom>
              <a:noFill/>
              <a:ln w="28575">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1200">
                  <a:solidFill>
                    <a:schemeClr val="tx1"/>
                  </a:solidFill>
                </a:endParaRPr>
              </a:p>
            </p:txBody>
          </p:sp>
          <p:cxnSp>
            <p:nvCxnSpPr>
              <p:cNvPr id="90" name="直線コネクタ 89">
                <a:extLst>
                  <a:ext uri="{FF2B5EF4-FFF2-40B4-BE49-F238E27FC236}">
                    <a16:creationId xmlns:a16="http://schemas.microsoft.com/office/drawing/2014/main" id="{9B03FC2F-1858-00B8-2D6F-6AF80AAFCCDB}"/>
                  </a:ext>
                </a:extLst>
              </p:cNvPr>
              <p:cNvCxnSpPr>
                <a:cxnSpLocks/>
              </p:cNvCxnSpPr>
              <p:nvPr/>
            </p:nvCxnSpPr>
            <p:spPr>
              <a:xfrm flipV="1">
                <a:off x="7199577" y="2784165"/>
                <a:ext cx="772741" cy="1029691"/>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91" name="直線コネクタ 90">
                <a:extLst>
                  <a:ext uri="{FF2B5EF4-FFF2-40B4-BE49-F238E27FC236}">
                    <a16:creationId xmlns:a16="http://schemas.microsoft.com/office/drawing/2014/main" id="{F84FF186-0C7E-8EF9-024B-99249F691CE9}"/>
                  </a:ext>
                </a:extLst>
              </p:cNvPr>
              <p:cNvCxnSpPr>
                <a:cxnSpLocks/>
              </p:cNvCxnSpPr>
              <p:nvPr/>
            </p:nvCxnSpPr>
            <p:spPr>
              <a:xfrm flipV="1">
                <a:off x="7371971" y="2888965"/>
                <a:ext cx="753617" cy="1006235"/>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92" name="直線コネクタ 91">
                <a:extLst>
                  <a:ext uri="{FF2B5EF4-FFF2-40B4-BE49-F238E27FC236}">
                    <a16:creationId xmlns:a16="http://schemas.microsoft.com/office/drawing/2014/main" id="{F00A00FD-388B-FAD9-73F6-32C750E18465}"/>
                  </a:ext>
                </a:extLst>
              </p:cNvPr>
              <p:cNvCxnSpPr>
                <a:cxnSpLocks/>
              </p:cNvCxnSpPr>
              <p:nvPr/>
            </p:nvCxnSpPr>
            <p:spPr>
              <a:xfrm flipV="1">
                <a:off x="7545950" y="2961356"/>
                <a:ext cx="746623" cy="989029"/>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93" name="直線コネクタ 92">
                <a:extLst>
                  <a:ext uri="{FF2B5EF4-FFF2-40B4-BE49-F238E27FC236}">
                    <a16:creationId xmlns:a16="http://schemas.microsoft.com/office/drawing/2014/main" id="{EAAA4BF8-B5A0-B9F5-316A-B8BF4133E2EE}"/>
                  </a:ext>
                </a:extLst>
              </p:cNvPr>
              <p:cNvCxnSpPr>
                <a:cxnSpLocks/>
                <a:endCxn id="89" idx="0"/>
              </p:cNvCxnSpPr>
              <p:nvPr/>
            </p:nvCxnSpPr>
            <p:spPr>
              <a:xfrm flipV="1">
                <a:off x="7046307" y="2753200"/>
                <a:ext cx="664939" cy="874119"/>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94" name="直線コネクタ 93">
                <a:extLst>
                  <a:ext uri="{FF2B5EF4-FFF2-40B4-BE49-F238E27FC236}">
                    <a16:creationId xmlns:a16="http://schemas.microsoft.com/office/drawing/2014/main" id="{7125E406-7076-8192-D00E-44E4C15243A1}"/>
                  </a:ext>
                </a:extLst>
              </p:cNvPr>
              <p:cNvCxnSpPr>
                <a:cxnSpLocks/>
              </p:cNvCxnSpPr>
              <p:nvPr/>
            </p:nvCxnSpPr>
            <p:spPr>
              <a:xfrm flipV="1">
                <a:off x="6979764" y="2784165"/>
                <a:ext cx="505167" cy="70593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95" name="直線コネクタ 94">
                <a:extLst>
                  <a:ext uri="{FF2B5EF4-FFF2-40B4-BE49-F238E27FC236}">
                    <a16:creationId xmlns:a16="http://schemas.microsoft.com/office/drawing/2014/main" id="{E9A4F4BD-2CB5-04F8-B602-BF7847D8704A}"/>
                  </a:ext>
                </a:extLst>
              </p:cNvPr>
              <p:cNvCxnSpPr>
                <a:cxnSpLocks/>
              </p:cNvCxnSpPr>
              <p:nvPr/>
            </p:nvCxnSpPr>
            <p:spPr>
              <a:xfrm flipV="1">
                <a:off x="7837609" y="3135244"/>
                <a:ext cx="554312" cy="808873"/>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96" name="直線コネクタ 95">
                <a:extLst>
                  <a:ext uri="{FF2B5EF4-FFF2-40B4-BE49-F238E27FC236}">
                    <a16:creationId xmlns:a16="http://schemas.microsoft.com/office/drawing/2014/main" id="{396415D1-1339-7C51-9122-A3AA6E13296A}"/>
                  </a:ext>
                </a:extLst>
              </p:cNvPr>
              <p:cNvCxnSpPr>
                <a:cxnSpLocks/>
              </p:cNvCxnSpPr>
              <p:nvPr/>
            </p:nvCxnSpPr>
            <p:spPr>
              <a:xfrm flipV="1">
                <a:off x="8071664" y="3311107"/>
                <a:ext cx="394888" cy="566524"/>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grpSp>
        <p:sp>
          <p:nvSpPr>
            <p:cNvPr id="97" name="テキスト ボックス 96">
              <a:extLst>
                <a:ext uri="{FF2B5EF4-FFF2-40B4-BE49-F238E27FC236}">
                  <a16:creationId xmlns:a16="http://schemas.microsoft.com/office/drawing/2014/main" id="{AB1E021A-A6CA-07C1-E6C5-3A163CF88492}"/>
                </a:ext>
              </a:extLst>
            </p:cNvPr>
            <p:cNvSpPr txBox="1"/>
            <p:nvPr/>
          </p:nvSpPr>
          <p:spPr>
            <a:xfrm>
              <a:off x="8433710" y="3571773"/>
              <a:ext cx="462626" cy="276999"/>
            </a:xfrm>
            <a:prstGeom prst="rect">
              <a:avLst/>
            </a:prstGeom>
            <a:noFill/>
          </p:spPr>
          <p:txBody>
            <a:bodyPr wrap="square" rtlCol="0">
              <a:spAutoFit/>
            </a:bodyPr>
            <a:lstStyle/>
            <a:p>
              <a:r>
                <a:rPr lang="en-US" altLang="ja-JP" sz="1400" dirty="0">
                  <a:latin typeface="Yu Gothic Medium" panose="020B0400000000000000" pitchFamily="34" charset="-128"/>
                  <a:ea typeface="Yu Gothic Medium" panose="020B0400000000000000" pitchFamily="34" charset="-128"/>
                </a:rPr>
                <a:t>5</a:t>
              </a:r>
              <a:r>
                <a:rPr kumimoji="1" lang="en-US" altLang="ja-JP" sz="1400" dirty="0">
                  <a:latin typeface="Yu Gothic Medium" panose="020B0400000000000000" pitchFamily="34" charset="-128"/>
                  <a:ea typeface="Yu Gothic Medium" panose="020B0400000000000000" pitchFamily="34" charset="-128"/>
                </a:rPr>
                <a:t>R</a:t>
              </a:r>
              <a:endParaRPr kumimoji="1" lang="ja-JP" altLang="en-US" sz="1400">
                <a:latin typeface="Yu Gothic Medium" panose="020B0400000000000000" pitchFamily="34" charset="-128"/>
                <a:ea typeface="Yu Gothic Medium" panose="020B0400000000000000" pitchFamily="34" charset="-128"/>
              </a:endParaRPr>
            </a:p>
          </p:txBody>
        </p:sp>
        <p:sp>
          <p:nvSpPr>
            <p:cNvPr id="98" name="テキスト ボックス 97">
              <a:extLst>
                <a:ext uri="{FF2B5EF4-FFF2-40B4-BE49-F238E27FC236}">
                  <a16:creationId xmlns:a16="http://schemas.microsoft.com/office/drawing/2014/main" id="{6FEFE40C-1879-1DE1-DB79-FA8B1D75901E}"/>
                </a:ext>
              </a:extLst>
            </p:cNvPr>
            <p:cNvSpPr txBox="1"/>
            <p:nvPr/>
          </p:nvSpPr>
          <p:spPr>
            <a:xfrm>
              <a:off x="8433710" y="4518244"/>
              <a:ext cx="462626" cy="276999"/>
            </a:xfrm>
            <a:prstGeom prst="rect">
              <a:avLst/>
            </a:prstGeom>
            <a:noFill/>
          </p:spPr>
          <p:txBody>
            <a:bodyPr wrap="square" rtlCol="0">
              <a:spAutoFit/>
            </a:bodyPr>
            <a:lstStyle/>
            <a:p>
              <a:r>
                <a:rPr kumimoji="1" lang="en-US" altLang="ja-JP" sz="1400" dirty="0">
                  <a:latin typeface="Yu Gothic Medium" panose="020B0400000000000000" pitchFamily="34" charset="-128"/>
                  <a:ea typeface="Yu Gothic Medium" panose="020B0400000000000000" pitchFamily="34" charset="-128"/>
                </a:rPr>
                <a:t>6R</a:t>
              </a:r>
              <a:endParaRPr kumimoji="1" lang="ja-JP" altLang="en-US" sz="1400">
                <a:latin typeface="Yu Gothic Medium" panose="020B0400000000000000" pitchFamily="34" charset="-128"/>
                <a:ea typeface="Yu Gothic Medium" panose="020B0400000000000000" pitchFamily="34" charset="-128"/>
              </a:endParaRPr>
            </a:p>
          </p:txBody>
        </p:sp>
        <p:sp>
          <p:nvSpPr>
            <p:cNvPr id="99" name="テキスト ボックス 98">
              <a:extLst>
                <a:ext uri="{FF2B5EF4-FFF2-40B4-BE49-F238E27FC236}">
                  <a16:creationId xmlns:a16="http://schemas.microsoft.com/office/drawing/2014/main" id="{828E87DE-829D-CEC4-F1C6-7D47137F8CC1}"/>
                </a:ext>
              </a:extLst>
            </p:cNvPr>
            <p:cNvSpPr txBox="1"/>
            <p:nvPr/>
          </p:nvSpPr>
          <p:spPr>
            <a:xfrm>
              <a:off x="8433710" y="5514529"/>
              <a:ext cx="462626" cy="276999"/>
            </a:xfrm>
            <a:prstGeom prst="rect">
              <a:avLst/>
            </a:prstGeom>
            <a:noFill/>
          </p:spPr>
          <p:txBody>
            <a:bodyPr wrap="square" rtlCol="0">
              <a:spAutoFit/>
            </a:bodyPr>
            <a:lstStyle/>
            <a:p>
              <a:r>
                <a:rPr kumimoji="1" lang="en-US" altLang="ja-JP" sz="1400" dirty="0">
                  <a:latin typeface="Yu Gothic Medium" panose="020B0400000000000000" pitchFamily="34" charset="-128"/>
                  <a:ea typeface="Yu Gothic Medium" panose="020B0400000000000000" pitchFamily="34" charset="-128"/>
                </a:rPr>
                <a:t>7R</a:t>
              </a:r>
              <a:endParaRPr kumimoji="1" lang="ja-JP" altLang="en-US" sz="1400">
                <a:latin typeface="Yu Gothic Medium" panose="020B0400000000000000" pitchFamily="34" charset="-128"/>
                <a:ea typeface="Yu Gothic Medium" panose="020B0400000000000000" pitchFamily="34" charset="-128"/>
              </a:endParaRPr>
            </a:p>
          </p:txBody>
        </p:sp>
        <p:cxnSp>
          <p:nvCxnSpPr>
            <p:cNvPr id="100" name="直線コネクタ 99">
              <a:extLst>
                <a:ext uri="{FF2B5EF4-FFF2-40B4-BE49-F238E27FC236}">
                  <a16:creationId xmlns:a16="http://schemas.microsoft.com/office/drawing/2014/main" id="{A5BAB442-CCF2-8864-B47D-073397440ABF}"/>
                </a:ext>
              </a:extLst>
            </p:cNvPr>
            <p:cNvCxnSpPr>
              <a:cxnSpLocks/>
            </p:cNvCxnSpPr>
            <p:nvPr/>
          </p:nvCxnSpPr>
          <p:spPr>
            <a:xfrm>
              <a:off x="8774248" y="3066717"/>
              <a:ext cx="0" cy="3054429"/>
            </a:xfrm>
            <a:prstGeom prst="line">
              <a:avLst/>
            </a:prstGeom>
            <a:ln w="12700">
              <a:solidFill>
                <a:schemeClr val="tx2">
                  <a:lumMod val="60000"/>
                  <a:lumOff val="4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01" name="テキスト ボックス 100">
              <a:extLst>
                <a:ext uri="{FF2B5EF4-FFF2-40B4-BE49-F238E27FC236}">
                  <a16:creationId xmlns:a16="http://schemas.microsoft.com/office/drawing/2014/main" id="{0708286B-961D-A49C-ADB2-E117D2D71428}"/>
                </a:ext>
              </a:extLst>
            </p:cNvPr>
            <p:cNvSpPr txBox="1"/>
            <p:nvPr/>
          </p:nvSpPr>
          <p:spPr>
            <a:xfrm>
              <a:off x="8835595" y="3066717"/>
              <a:ext cx="910629" cy="246087"/>
            </a:xfrm>
            <a:prstGeom prst="rect">
              <a:avLst/>
            </a:prstGeom>
            <a:noFill/>
          </p:spPr>
          <p:txBody>
            <a:bodyPr wrap="square" rtlCol="0">
              <a:spAutoFit/>
            </a:bodyPr>
            <a:lstStyle/>
            <a:p>
              <a:r>
                <a:rPr kumimoji="1" lang="ja-JP" altLang="en-US" sz="1200">
                  <a:latin typeface="Yu Gothic Medium" panose="020B0400000000000000" pitchFamily="34" charset="-128"/>
                  <a:ea typeface="Yu Gothic Medium" panose="020B0400000000000000" pitchFamily="34" charset="-128"/>
                </a:rPr>
                <a:t>非線形層</a:t>
              </a:r>
              <a:r>
                <a:rPr lang="en-US" altLang="ja-JP" sz="1200" dirty="0">
                  <a:latin typeface="Yu Gothic Medium" panose="020B0400000000000000" pitchFamily="34" charset="-128"/>
                  <a:ea typeface="Yu Gothic Medium" panose="020B0400000000000000" pitchFamily="34" charset="-128"/>
                </a:rPr>
                <a:t>A</a:t>
              </a:r>
              <a:endParaRPr kumimoji="1" lang="ja-JP" altLang="en-US" sz="1200">
                <a:latin typeface="Yu Gothic Medium" panose="020B0400000000000000" pitchFamily="34" charset="-128"/>
                <a:ea typeface="Yu Gothic Medium" panose="020B0400000000000000" pitchFamily="34" charset="-128"/>
              </a:endParaRPr>
            </a:p>
          </p:txBody>
        </p:sp>
        <p:sp>
          <p:nvSpPr>
            <p:cNvPr id="102" name="テキスト ボックス 101">
              <a:extLst>
                <a:ext uri="{FF2B5EF4-FFF2-40B4-BE49-F238E27FC236}">
                  <a16:creationId xmlns:a16="http://schemas.microsoft.com/office/drawing/2014/main" id="{537A7906-6537-B6E0-0BE3-1F3A1D8118D9}"/>
                </a:ext>
              </a:extLst>
            </p:cNvPr>
            <p:cNvSpPr txBox="1"/>
            <p:nvPr/>
          </p:nvSpPr>
          <p:spPr>
            <a:xfrm>
              <a:off x="9742215" y="3066717"/>
              <a:ext cx="910629" cy="246087"/>
            </a:xfrm>
            <a:prstGeom prst="rect">
              <a:avLst/>
            </a:prstGeom>
            <a:noFill/>
          </p:spPr>
          <p:txBody>
            <a:bodyPr wrap="square" rtlCol="0">
              <a:spAutoFit/>
            </a:bodyPr>
            <a:lstStyle/>
            <a:p>
              <a:r>
                <a:rPr kumimoji="1" lang="ja-JP" altLang="en-US" sz="1200">
                  <a:latin typeface="Yu Gothic Medium" panose="020B0400000000000000" pitchFamily="34" charset="-128"/>
                  <a:ea typeface="Yu Gothic Medium" panose="020B0400000000000000" pitchFamily="34" charset="-128"/>
                </a:rPr>
                <a:t>非線形層</a:t>
              </a:r>
              <a:r>
                <a:rPr kumimoji="1" lang="en-US" altLang="ja-JP" sz="1200" dirty="0">
                  <a:latin typeface="Yu Gothic Medium" panose="020B0400000000000000" pitchFamily="34" charset="-128"/>
                  <a:ea typeface="Yu Gothic Medium" panose="020B0400000000000000" pitchFamily="34" charset="-128"/>
                </a:rPr>
                <a:t>B</a:t>
              </a:r>
              <a:endParaRPr kumimoji="1" lang="ja-JP" altLang="en-US" sz="1200">
                <a:latin typeface="Yu Gothic Medium" panose="020B0400000000000000" pitchFamily="34" charset="-128"/>
                <a:ea typeface="Yu Gothic Medium" panose="020B0400000000000000" pitchFamily="34" charset="-128"/>
              </a:endParaRPr>
            </a:p>
          </p:txBody>
        </p:sp>
        <p:sp>
          <p:nvSpPr>
            <p:cNvPr id="103" name="テキスト ボックス 102">
              <a:extLst>
                <a:ext uri="{FF2B5EF4-FFF2-40B4-BE49-F238E27FC236}">
                  <a16:creationId xmlns:a16="http://schemas.microsoft.com/office/drawing/2014/main" id="{A669237D-42F9-F8AD-C072-21F65666F0C0}"/>
                </a:ext>
              </a:extLst>
            </p:cNvPr>
            <p:cNvSpPr txBox="1"/>
            <p:nvPr/>
          </p:nvSpPr>
          <p:spPr>
            <a:xfrm>
              <a:off x="10648836" y="3066717"/>
              <a:ext cx="910629" cy="246087"/>
            </a:xfrm>
            <a:prstGeom prst="rect">
              <a:avLst/>
            </a:prstGeom>
            <a:noFill/>
          </p:spPr>
          <p:txBody>
            <a:bodyPr wrap="square" rtlCol="0">
              <a:spAutoFit/>
            </a:bodyPr>
            <a:lstStyle/>
            <a:p>
              <a:r>
                <a:rPr kumimoji="1" lang="ja-JP" altLang="en-US" sz="1200">
                  <a:latin typeface="Yu Gothic Medium" panose="020B0400000000000000" pitchFamily="34" charset="-128"/>
                  <a:ea typeface="Yu Gothic Medium" panose="020B0400000000000000" pitchFamily="34" charset="-128"/>
                </a:rPr>
                <a:t>非線形層</a:t>
              </a:r>
              <a:r>
                <a:rPr lang="en-US" altLang="ja-JP" sz="1200" dirty="0">
                  <a:latin typeface="Yu Gothic Medium" panose="020B0400000000000000" pitchFamily="34" charset="-128"/>
                  <a:ea typeface="Yu Gothic Medium" panose="020B0400000000000000" pitchFamily="34" charset="-128"/>
                </a:rPr>
                <a:t>C</a:t>
              </a:r>
              <a:endParaRPr kumimoji="1" lang="en-US" altLang="ja-JP" sz="1200" dirty="0">
                <a:latin typeface="Yu Gothic Medium" panose="020B0400000000000000" pitchFamily="34" charset="-128"/>
                <a:ea typeface="Yu Gothic Medium" panose="020B0400000000000000" pitchFamily="34" charset="-128"/>
              </a:endParaRPr>
            </a:p>
          </p:txBody>
        </p:sp>
        <p:sp>
          <p:nvSpPr>
            <p:cNvPr id="104" name="楕円 130">
              <a:extLst>
                <a:ext uri="{FF2B5EF4-FFF2-40B4-BE49-F238E27FC236}">
                  <a16:creationId xmlns:a16="http://schemas.microsoft.com/office/drawing/2014/main" id="{16FBE442-4C4E-E1F0-AE6C-7D1E825E4636}"/>
                </a:ext>
              </a:extLst>
            </p:cNvPr>
            <p:cNvSpPr/>
            <p:nvPr/>
          </p:nvSpPr>
          <p:spPr>
            <a:xfrm>
              <a:off x="10199313" y="6158623"/>
              <a:ext cx="20985" cy="20985"/>
            </a:xfrm>
            <a:prstGeom prst="ellipse">
              <a:avLst/>
            </a:prstGeom>
            <a:solidFill>
              <a:schemeClr val="tx1"/>
            </a:solidFill>
            <a:ln w="0">
              <a:solidFill>
                <a:schemeClr val="tx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ja-JP" altLang="en-US" sz="1600">
                <a:solidFill>
                  <a:schemeClr val="tx1"/>
                </a:solidFill>
              </a:endParaRPr>
            </a:p>
          </p:txBody>
        </p:sp>
        <p:sp>
          <p:nvSpPr>
            <p:cNvPr id="105" name="楕円 132">
              <a:extLst>
                <a:ext uri="{FF2B5EF4-FFF2-40B4-BE49-F238E27FC236}">
                  <a16:creationId xmlns:a16="http://schemas.microsoft.com/office/drawing/2014/main" id="{749B3741-53B7-29F4-A4EF-9F1E2B20CDF1}"/>
                </a:ext>
              </a:extLst>
            </p:cNvPr>
            <p:cNvSpPr/>
            <p:nvPr/>
          </p:nvSpPr>
          <p:spPr>
            <a:xfrm>
              <a:off x="10199313" y="6218310"/>
              <a:ext cx="20985" cy="20985"/>
            </a:xfrm>
            <a:prstGeom prst="ellipse">
              <a:avLst/>
            </a:prstGeom>
            <a:solidFill>
              <a:schemeClr val="tx1"/>
            </a:solidFill>
            <a:ln w="0">
              <a:solidFill>
                <a:schemeClr val="tx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ja-JP" altLang="en-US" sz="1600">
                <a:solidFill>
                  <a:schemeClr val="tx1"/>
                </a:solidFill>
              </a:endParaRPr>
            </a:p>
          </p:txBody>
        </p:sp>
        <p:sp>
          <p:nvSpPr>
            <p:cNvPr id="106" name="楕円 133">
              <a:extLst>
                <a:ext uri="{FF2B5EF4-FFF2-40B4-BE49-F238E27FC236}">
                  <a16:creationId xmlns:a16="http://schemas.microsoft.com/office/drawing/2014/main" id="{226B60D1-2FC4-D868-2268-8A580926B11D}"/>
                </a:ext>
              </a:extLst>
            </p:cNvPr>
            <p:cNvSpPr/>
            <p:nvPr/>
          </p:nvSpPr>
          <p:spPr>
            <a:xfrm>
              <a:off x="10199313" y="6277996"/>
              <a:ext cx="20985" cy="20985"/>
            </a:xfrm>
            <a:prstGeom prst="ellipse">
              <a:avLst/>
            </a:prstGeom>
            <a:solidFill>
              <a:schemeClr val="tx1"/>
            </a:solidFill>
            <a:ln w="0">
              <a:solidFill>
                <a:schemeClr val="tx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ja-JP" altLang="en-US" sz="1600">
                <a:solidFill>
                  <a:schemeClr val="tx1"/>
                </a:solidFill>
              </a:endParaRPr>
            </a:p>
          </p:txBody>
        </p:sp>
        <p:cxnSp>
          <p:nvCxnSpPr>
            <p:cNvPr id="108" name="直線コネクタ 107">
              <a:extLst>
                <a:ext uri="{FF2B5EF4-FFF2-40B4-BE49-F238E27FC236}">
                  <a16:creationId xmlns:a16="http://schemas.microsoft.com/office/drawing/2014/main" id="{872DB1FB-E27F-2ECB-96FC-46736B8E4994}"/>
                </a:ext>
              </a:extLst>
            </p:cNvPr>
            <p:cNvCxnSpPr/>
            <p:nvPr/>
          </p:nvCxnSpPr>
          <p:spPr>
            <a:xfrm>
              <a:off x="8462309" y="3284238"/>
              <a:ext cx="3165215" cy="0"/>
            </a:xfrm>
            <a:prstGeom prst="line">
              <a:avLst/>
            </a:prstGeom>
            <a:ln w="12700">
              <a:solidFill>
                <a:schemeClr val="tx2">
                  <a:lumMod val="60000"/>
                  <a:lumOff val="40000"/>
                </a:schemeClr>
              </a:solidFill>
              <a:prstDash val="sysDash"/>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027702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0903F9A-AE66-0ADC-9A0E-B4D669500BCA}"/>
              </a:ext>
            </a:extLst>
          </p:cNvPr>
          <p:cNvSpPr>
            <a:spLocks noGrp="1"/>
          </p:cNvSpPr>
          <p:nvPr>
            <p:ph type="title"/>
          </p:nvPr>
        </p:nvSpPr>
        <p:spPr/>
        <p:txBody>
          <a:bodyPr/>
          <a:lstStyle/>
          <a:p>
            <a:r>
              <a:rPr kumimoji="1" lang="ja-JP" altLang="en-US"/>
              <a:t>組み合わせの探索結果</a:t>
            </a:r>
          </a:p>
        </p:txBody>
      </p:sp>
      <p:sp>
        <p:nvSpPr>
          <p:cNvPr id="3" name="コンテンツ プレースホルダー 2">
            <a:extLst>
              <a:ext uri="{FF2B5EF4-FFF2-40B4-BE49-F238E27FC236}">
                <a16:creationId xmlns:a16="http://schemas.microsoft.com/office/drawing/2014/main" id="{A7668B06-985D-AC1F-8BA7-1347AAEDA73E}"/>
              </a:ext>
            </a:extLst>
          </p:cNvPr>
          <p:cNvSpPr>
            <a:spLocks noGrp="1"/>
          </p:cNvSpPr>
          <p:nvPr>
            <p:ph idx="1"/>
          </p:nvPr>
        </p:nvSpPr>
        <p:spPr>
          <a:xfrm>
            <a:off x="711870" y="1711969"/>
            <a:ext cx="7416130" cy="2035946"/>
          </a:xfrm>
        </p:spPr>
        <p:txBody>
          <a:bodyPr>
            <a:normAutofit/>
          </a:bodyPr>
          <a:lstStyle/>
          <a:p>
            <a:pPr indent="0">
              <a:buNone/>
            </a:pPr>
            <a:r>
              <a:rPr lang="ja-JP" altLang="en-US"/>
              <a:t>それぞれの非線形層を用いた構成</a:t>
            </a:r>
            <a:endParaRPr lang="en-US" altLang="ja-JP" dirty="0"/>
          </a:p>
          <a:p>
            <a:pPr lvl="1"/>
            <a:r>
              <a:rPr kumimoji="1" lang="en-US" altLang="ja-JP" dirty="0"/>
              <a:t>Sb</a:t>
            </a:r>
            <a:r>
              <a:rPr kumimoji="1" lang="en-US" altLang="ja-JP" baseline="-25000" dirty="0"/>
              <a:t>0</a:t>
            </a:r>
            <a:r>
              <a:rPr lang="en-US" altLang="ja-JP" dirty="0"/>
              <a:t>(Midori) : Midori128-M0</a:t>
            </a:r>
          </a:p>
          <a:p>
            <a:pPr lvl="1"/>
            <a:r>
              <a:rPr kumimoji="1" lang="en-US" altLang="ja-JP" dirty="0"/>
              <a:t>Sb</a:t>
            </a:r>
            <a:r>
              <a:rPr lang="en-US" altLang="ja-JP" baseline="-25000" dirty="0"/>
              <a:t>1</a:t>
            </a:r>
            <a:r>
              <a:rPr lang="en-US" altLang="ja-JP" dirty="0"/>
              <a:t>(Midori) : Midori128-M1</a:t>
            </a:r>
          </a:p>
          <a:p>
            <a:pPr lvl="1"/>
            <a:r>
              <a:rPr kumimoji="1" lang="en-US" altLang="ja-JP" dirty="0"/>
              <a:t>Orthros</a:t>
            </a:r>
            <a:r>
              <a:rPr kumimoji="1" lang="ja-JP" altLang="en-US"/>
              <a:t>の</a:t>
            </a:r>
            <a:r>
              <a:rPr kumimoji="1" lang="en-US" altLang="ja-JP" dirty="0"/>
              <a:t>S-box : Midori128-O</a:t>
            </a:r>
          </a:p>
          <a:p>
            <a:pPr lvl="1"/>
            <a:endParaRPr lang="en-US" altLang="ja-JP" dirty="0"/>
          </a:p>
          <a:p>
            <a:pPr lvl="1"/>
            <a:endParaRPr lang="en-US" altLang="ja-JP" sz="2000" dirty="0"/>
          </a:p>
        </p:txBody>
      </p:sp>
      <mc:AlternateContent xmlns:mc="http://schemas.openxmlformats.org/markup-compatibility/2006" xmlns:a14="http://schemas.microsoft.com/office/drawing/2010/main">
        <mc:Choice Requires="a14">
          <p:graphicFrame>
            <p:nvGraphicFramePr>
              <p:cNvPr id="4" name="表 3">
                <a:extLst>
                  <a:ext uri="{FF2B5EF4-FFF2-40B4-BE49-F238E27FC236}">
                    <a16:creationId xmlns:a16="http://schemas.microsoft.com/office/drawing/2014/main" id="{637BA122-8FD9-722A-9A12-6404A6E40480}"/>
                  </a:ext>
                </a:extLst>
              </p:cNvPr>
              <p:cNvGraphicFramePr>
                <a:graphicFrameLocks noGrp="1"/>
              </p:cNvGraphicFramePr>
              <p:nvPr/>
            </p:nvGraphicFramePr>
            <p:xfrm>
              <a:off x="800099" y="4265281"/>
              <a:ext cx="9988083" cy="2345440"/>
            </p:xfrm>
            <a:graphic>
              <a:graphicData uri="http://schemas.openxmlformats.org/drawingml/2006/table">
                <a:tbl>
                  <a:tblPr firstRow="1" bandRow="1">
                    <a:tableStyleId>{073A0DAA-6AF3-43AB-8588-CEC1D06C72B9}</a:tableStyleId>
                  </a:tblPr>
                  <a:tblGrid>
                    <a:gridCol w="2048400">
                      <a:extLst>
                        <a:ext uri="{9D8B030D-6E8A-4147-A177-3AD203B41FA5}">
                          <a16:colId xmlns:a16="http://schemas.microsoft.com/office/drawing/2014/main" val="327080077"/>
                        </a:ext>
                      </a:extLst>
                    </a:gridCol>
                    <a:gridCol w="540000">
                      <a:extLst>
                        <a:ext uri="{9D8B030D-6E8A-4147-A177-3AD203B41FA5}">
                          <a16:colId xmlns:a16="http://schemas.microsoft.com/office/drawing/2014/main" val="2213282314"/>
                        </a:ext>
                      </a:extLst>
                    </a:gridCol>
                    <a:gridCol w="540000">
                      <a:extLst>
                        <a:ext uri="{9D8B030D-6E8A-4147-A177-3AD203B41FA5}">
                          <a16:colId xmlns:a16="http://schemas.microsoft.com/office/drawing/2014/main" val="935819099"/>
                        </a:ext>
                      </a:extLst>
                    </a:gridCol>
                    <a:gridCol w="762187">
                      <a:extLst>
                        <a:ext uri="{9D8B030D-6E8A-4147-A177-3AD203B41FA5}">
                          <a16:colId xmlns:a16="http://schemas.microsoft.com/office/drawing/2014/main" val="1104987468"/>
                        </a:ext>
                      </a:extLst>
                    </a:gridCol>
                    <a:gridCol w="762187">
                      <a:extLst>
                        <a:ext uri="{9D8B030D-6E8A-4147-A177-3AD203B41FA5}">
                          <a16:colId xmlns:a16="http://schemas.microsoft.com/office/drawing/2014/main" val="3003236504"/>
                        </a:ext>
                      </a:extLst>
                    </a:gridCol>
                    <a:gridCol w="762187">
                      <a:extLst>
                        <a:ext uri="{9D8B030D-6E8A-4147-A177-3AD203B41FA5}">
                          <a16:colId xmlns:a16="http://schemas.microsoft.com/office/drawing/2014/main" val="4292709505"/>
                        </a:ext>
                      </a:extLst>
                    </a:gridCol>
                    <a:gridCol w="762187">
                      <a:extLst>
                        <a:ext uri="{9D8B030D-6E8A-4147-A177-3AD203B41FA5}">
                          <a16:colId xmlns:a16="http://schemas.microsoft.com/office/drawing/2014/main" val="4143159960"/>
                        </a:ext>
                      </a:extLst>
                    </a:gridCol>
                    <a:gridCol w="762187">
                      <a:extLst>
                        <a:ext uri="{9D8B030D-6E8A-4147-A177-3AD203B41FA5}">
                          <a16:colId xmlns:a16="http://schemas.microsoft.com/office/drawing/2014/main" val="1335055867"/>
                        </a:ext>
                      </a:extLst>
                    </a:gridCol>
                    <a:gridCol w="762187">
                      <a:extLst>
                        <a:ext uri="{9D8B030D-6E8A-4147-A177-3AD203B41FA5}">
                          <a16:colId xmlns:a16="http://schemas.microsoft.com/office/drawing/2014/main" val="3611281302"/>
                        </a:ext>
                      </a:extLst>
                    </a:gridCol>
                    <a:gridCol w="762187">
                      <a:extLst>
                        <a:ext uri="{9D8B030D-6E8A-4147-A177-3AD203B41FA5}">
                          <a16:colId xmlns:a16="http://schemas.microsoft.com/office/drawing/2014/main" val="3980213318"/>
                        </a:ext>
                      </a:extLst>
                    </a:gridCol>
                    <a:gridCol w="762187">
                      <a:extLst>
                        <a:ext uri="{9D8B030D-6E8A-4147-A177-3AD203B41FA5}">
                          <a16:colId xmlns:a16="http://schemas.microsoft.com/office/drawing/2014/main" val="1914342113"/>
                        </a:ext>
                      </a:extLst>
                    </a:gridCol>
                    <a:gridCol w="762187">
                      <a:extLst>
                        <a:ext uri="{9D8B030D-6E8A-4147-A177-3AD203B41FA5}">
                          <a16:colId xmlns:a16="http://schemas.microsoft.com/office/drawing/2014/main" val="138862388"/>
                        </a:ext>
                      </a:extLst>
                    </a:gridCol>
                  </a:tblGrid>
                  <a:tr h="374400">
                    <a:tc>
                      <a:txBody>
                        <a:bodyPr/>
                        <a:lstStyle/>
                        <a:p>
                          <a:pPr algn="ctr"/>
                          <a:r>
                            <a:rPr kumimoji="1" lang="en-US" altLang="ja-JP" dirty="0"/>
                            <a:t>Round</a:t>
                          </a:r>
                          <a:endParaRPr kumimoji="1" lang="ja-JP" altLang="en-US"/>
                        </a:p>
                      </a:txBody>
                      <a:tcPr/>
                    </a:tc>
                    <a:tc>
                      <a:txBody>
                        <a:bodyPr/>
                        <a:lstStyle/>
                        <a:p>
                          <a:pPr algn="ctr"/>
                          <a:r>
                            <a:rPr kumimoji="1" lang="en-US" altLang="ja-JP" dirty="0"/>
                            <a:t>1</a:t>
                          </a:r>
                          <a:endParaRPr kumimoji="1" lang="ja-JP" altLang="en-US"/>
                        </a:p>
                      </a:txBody>
                      <a:tcPr/>
                    </a:tc>
                    <a:tc>
                      <a:txBody>
                        <a:bodyPr/>
                        <a:lstStyle/>
                        <a:p>
                          <a:pPr algn="ctr"/>
                          <a:r>
                            <a:rPr kumimoji="1" lang="en-US" altLang="ja-JP" dirty="0"/>
                            <a:t>2</a:t>
                          </a:r>
                          <a:endParaRPr kumimoji="1" lang="ja-JP" altLang="en-US"/>
                        </a:p>
                      </a:txBody>
                      <a:tcPr/>
                    </a:tc>
                    <a:tc>
                      <a:txBody>
                        <a:bodyPr/>
                        <a:lstStyle/>
                        <a:p>
                          <a:pPr algn="ctr"/>
                          <a:r>
                            <a:rPr kumimoji="1" lang="en-US" altLang="ja-JP" dirty="0"/>
                            <a:t>3</a:t>
                          </a:r>
                          <a:endParaRPr kumimoji="1" lang="ja-JP" altLang="en-US"/>
                        </a:p>
                      </a:txBody>
                      <a:tcPr/>
                    </a:tc>
                    <a:tc>
                      <a:txBody>
                        <a:bodyPr/>
                        <a:lstStyle/>
                        <a:p>
                          <a:pPr algn="ctr"/>
                          <a:r>
                            <a:rPr kumimoji="1" lang="en-US" altLang="ja-JP" dirty="0"/>
                            <a:t>4</a:t>
                          </a:r>
                          <a:endParaRPr kumimoji="1" lang="ja-JP" altLang="en-US"/>
                        </a:p>
                      </a:txBody>
                      <a:tcPr/>
                    </a:tc>
                    <a:tc>
                      <a:txBody>
                        <a:bodyPr/>
                        <a:lstStyle/>
                        <a:p>
                          <a:pPr algn="ctr"/>
                          <a:r>
                            <a:rPr kumimoji="1" lang="en-US" altLang="ja-JP" dirty="0"/>
                            <a:t>5</a:t>
                          </a:r>
                          <a:endParaRPr kumimoji="1" lang="ja-JP" altLang="en-US"/>
                        </a:p>
                      </a:txBody>
                      <a:tcPr/>
                    </a:tc>
                    <a:tc>
                      <a:txBody>
                        <a:bodyPr/>
                        <a:lstStyle/>
                        <a:p>
                          <a:pPr algn="ctr"/>
                          <a:r>
                            <a:rPr kumimoji="1" lang="en-US" altLang="ja-JP" dirty="0"/>
                            <a:t>6</a:t>
                          </a:r>
                          <a:endParaRPr kumimoji="1" lang="ja-JP" altLang="en-US"/>
                        </a:p>
                      </a:txBody>
                      <a:tcPr/>
                    </a:tc>
                    <a:tc>
                      <a:txBody>
                        <a:bodyPr/>
                        <a:lstStyle/>
                        <a:p>
                          <a:pPr algn="ctr"/>
                          <a:r>
                            <a:rPr kumimoji="1" lang="en-US" altLang="ja-JP" dirty="0"/>
                            <a:t>7</a:t>
                          </a:r>
                          <a:endParaRPr kumimoji="1" lang="ja-JP" altLang="en-US"/>
                        </a:p>
                      </a:txBody>
                      <a:tcPr/>
                    </a:tc>
                    <a:tc>
                      <a:txBody>
                        <a:bodyPr/>
                        <a:lstStyle/>
                        <a:p>
                          <a:pPr algn="ctr"/>
                          <a:r>
                            <a:rPr kumimoji="1" lang="en-US" altLang="ja-JP" dirty="0"/>
                            <a:t>8</a:t>
                          </a:r>
                          <a:endParaRPr kumimoji="1" lang="ja-JP" altLang="en-US"/>
                        </a:p>
                      </a:txBody>
                      <a:tcPr/>
                    </a:tc>
                    <a:tc>
                      <a:txBody>
                        <a:bodyPr/>
                        <a:lstStyle/>
                        <a:p>
                          <a:pPr algn="ctr"/>
                          <a:r>
                            <a:rPr kumimoji="1" lang="en-US" altLang="ja-JP" dirty="0"/>
                            <a:t>9</a:t>
                          </a:r>
                          <a:endParaRPr kumimoji="1" lang="ja-JP" altLang="en-US"/>
                        </a:p>
                      </a:txBody>
                      <a:tcPr/>
                    </a:tc>
                    <a:tc>
                      <a:txBody>
                        <a:bodyPr/>
                        <a:lstStyle/>
                        <a:p>
                          <a:pPr algn="ctr"/>
                          <a:r>
                            <a:rPr kumimoji="1" lang="en-US" altLang="ja-JP" dirty="0"/>
                            <a:t>10</a:t>
                          </a:r>
                          <a:endParaRPr kumimoji="1" lang="ja-JP" altLang="en-US"/>
                        </a:p>
                      </a:txBody>
                      <a:tcPr/>
                    </a:tc>
                    <a:tc>
                      <a:txBody>
                        <a:bodyPr/>
                        <a:lstStyle/>
                        <a:p>
                          <a:pPr algn="ctr"/>
                          <a:r>
                            <a:rPr kumimoji="1" lang="en-US" altLang="ja-JP" dirty="0"/>
                            <a:t>11</a:t>
                          </a:r>
                          <a:endParaRPr kumimoji="1" lang="ja-JP" altLang="en-US"/>
                        </a:p>
                      </a:txBody>
                      <a:tcPr/>
                    </a:tc>
                    <a:extLst>
                      <a:ext uri="{0D108BD9-81ED-4DB2-BD59-A6C34878D82A}">
                        <a16:rowId xmlns:a16="http://schemas.microsoft.com/office/drawing/2014/main" val="3119934690"/>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solidFill>
                                <a:schemeClr val="tx1"/>
                              </a:solidFill>
                            </a:rPr>
                            <a:t>Midori128-M0</a:t>
                          </a:r>
                        </a:p>
                      </a:txBody>
                      <a:tcPr anchor="ctr"/>
                    </a:tc>
                    <a:tc>
                      <a:txBody>
                        <a:bodyPr/>
                        <a:lstStyle/>
                        <a:p>
                          <a:pPr algn="ctr"/>
                          <a:r>
                            <a:rPr kumimoji="1" lang="en-US" altLang="ja-JP" sz="1800" b="0" dirty="0">
                              <a:solidFill>
                                <a:schemeClr val="tx1"/>
                              </a:solidFill>
                            </a:rPr>
                            <a:t>-</a:t>
                          </a:r>
                          <a:endParaRPr kumimoji="1" lang="ja-JP" altLang="en-US" sz="1800" b="0">
                            <a:solidFill>
                              <a:schemeClr val="tx1"/>
                            </a:solidFill>
                          </a:endParaRPr>
                        </a:p>
                      </a:txBody>
                      <a:tcPr anchor="ctr"/>
                    </a:tc>
                    <a:tc>
                      <a:txBody>
                        <a:bodyPr/>
                        <a:lstStyle/>
                        <a:p>
                          <a:pPr algn="ctr"/>
                          <a:r>
                            <a:rPr kumimoji="1" lang="en-US" altLang="ja-JP" sz="1800" b="0" dirty="0">
                              <a:solidFill>
                                <a:schemeClr val="tx1"/>
                              </a:solidFill>
                            </a:rPr>
                            <a:t>-</a:t>
                          </a:r>
                          <a:endParaRPr kumimoji="1" lang="ja-JP" altLang="en-US" sz="1800" b="0">
                            <a:solidFill>
                              <a:schemeClr val="tx1"/>
                            </a:solidFill>
                          </a:endParaRPr>
                        </a:p>
                      </a:txBody>
                      <a:tcPr anchor="ctr"/>
                    </a:tc>
                    <a:tc>
                      <a:txBody>
                        <a:bodyPr/>
                        <a:lstStyle/>
                        <a:p>
                          <a:pPr algn="ctr"/>
                          <a:r>
                            <a:rPr kumimoji="1" lang="en-US" altLang="ja-JP" sz="1800" b="0" dirty="0">
                              <a:solidFill>
                                <a:schemeClr val="tx1"/>
                              </a:solidFill>
                            </a:rPr>
                            <a:t>-</a:t>
                          </a:r>
                          <a:endParaRPr kumimoji="1" lang="ja-JP" altLang="en-US" sz="1800" b="0">
                            <a:solidFill>
                              <a:schemeClr val="tx1"/>
                            </a:solidFill>
                          </a:endParaRPr>
                        </a:p>
                      </a:txBody>
                      <a:tcPr anchor="ctr"/>
                    </a:tc>
                    <a:tc>
                      <a:txBody>
                        <a:bodyPr/>
                        <a:lstStyle/>
                        <a:p>
                          <a:pPr algn="ctr"/>
                          <a:r>
                            <a:rPr kumimoji="1" lang="en-US" altLang="ja-JP" sz="1800" b="0" dirty="0">
                              <a:solidFill>
                                <a:schemeClr val="tx1"/>
                              </a:solidFill>
                            </a:rPr>
                            <a:t>-</a:t>
                          </a:r>
                          <a:endParaRPr kumimoji="1" lang="ja-JP" altLang="en-US" sz="1800" b="0">
                            <a:solidFill>
                              <a:schemeClr val="tx1"/>
                            </a:solidFill>
                          </a:endParaRPr>
                        </a:p>
                      </a:txBody>
                      <a:tcPr anchor="ctr"/>
                    </a:tc>
                    <a:tc>
                      <a:txBody>
                        <a:bodyPr/>
                        <a:lstStyle/>
                        <a:p>
                          <a:pPr algn="ctr"/>
                          <a:r>
                            <a:rPr kumimoji="1" lang="en-US" altLang="ja-JP" b="1" dirty="0">
                              <a:solidFill>
                                <a:schemeClr val="tx1"/>
                              </a:solidFill>
                            </a:rPr>
                            <a:t>51</a:t>
                          </a:r>
                        </a:p>
                        <a:p>
                          <a:pPr algn="ctr"/>
                          <a:r>
                            <a:rPr kumimoji="1" lang="en-US" altLang="ja-JP" sz="1100" b="0" dirty="0">
                              <a:solidFill>
                                <a:schemeClr val="tx1"/>
                              </a:solidFill>
                            </a:rPr>
                            <a:t>(102)</a:t>
                          </a:r>
                          <a:endParaRPr kumimoji="1" lang="ja-JP" altLang="en-US" sz="1100" b="0">
                            <a:solidFill>
                              <a:schemeClr val="tx1"/>
                            </a:solidFill>
                          </a:endParaRPr>
                        </a:p>
                      </a:txBody>
                      <a:tcPr anchor="ctr"/>
                    </a:tc>
                    <a:tc>
                      <a:txBody>
                        <a:bodyPr/>
                        <a:lstStyle/>
                        <a:p>
                          <a:pPr algn="ctr"/>
                          <a:r>
                            <a:rPr kumimoji="1" lang="en-US" altLang="ja-JP" b="1" dirty="0">
                              <a:solidFill>
                                <a:schemeClr val="tx1"/>
                              </a:solidFill>
                            </a:rPr>
                            <a:t>70</a:t>
                          </a:r>
                        </a:p>
                        <a:p>
                          <a:pPr algn="ctr"/>
                          <a:r>
                            <a:rPr kumimoji="1" lang="en-US" altLang="ja-JP" sz="1100" b="0" dirty="0">
                              <a:solidFill>
                                <a:schemeClr val="tx1"/>
                              </a:solidFill>
                            </a:rPr>
                            <a:t>(9)</a:t>
                          </a:r>
                          <a:endParaRPr kumimoji="1" lang="ja-JP" altLang="en-US" sz="1100" b="0">
                            <a:solidFill>
                              <a:schemeClr val="tx1"/>
                            </a:solidFill>
                          </a:endParaRPr>
                        </a:p>
                      </a:txBody>
                      <a:tcPr anchor="ctr"/>
                    </a:tc>
                    <a:tc>
                      <a:txBody>
                        <a:bodyPr/>
                        <a:lstStyle/>
                        <a:p>
                          <a:pPr algn="ctr"/>
                          <a:r>
                            <a:rPr kumimoji="1" lang="en-US" altLang="ja-JP" b="1" dirty="0">
                              <a:solidFill>
                                <a:schemeClr val="tx1"/>
                              </a:solidFill>
                            </a:rPr>
                            <a:t>81</a:t>
                          </a:r>
                        </a:p>
                        <a:p>
                          <a:pPr algn="ctr"/>
                          <a:r>
                            <a:rPr kumimoji="1" lang="en-US" altLang="ja-JP" sz="1100" b="0" dirty="0">
                              <a:solidFill>
                                <a:schemeClr val="tx1"/>
                              </a:solidFill>
                            </a:rPr>
                            <a:t>(3)</a:t>
                          </a:r>
                          <a:endParaRPr kumimoji="1" lang="ja-JP" altLang="en-US" b="0">
                            <a:solidFill>
                              <a:schemeClr val="tx1"/>
                            </a:solidFill>
                          </a:endParaRPr>
                        </a:p>
                      </a:txBody>
                      <a:tcPr anchor="ctr"/>
                    </a:tc>
                    <a:tc>
                      <a:txBody>
                        <a:bodyPr/>
                        <a:lstStyle/>
                        <a:p>
                          <a:pPr algn="ctr"/>
                          <a:r>
                            <a:rPr kumimoji="1" lang="en-US" altLang="ja-JP" b="1" dirty="0">
                              <a:solidFill>
                                <a:schemeClr val="tx1"/>
                              </a:solidFill>
                            </a:rPr>
                            <a:t>93</a:t>
                          </a:r>
                        </a:p>
                        <a:p>
                          <a:pPr algn="ctr"/>
                          <a:r>
                            <a:rPr kumimoji="1" lang="en-US" altLang="ja-JP" sz="1100" b="0" dirty="0">
                              <a:solidFill>
                                <a:schemeClr val="tx1"/>
                              </a:solidFill>
                            </a:rPr>
                            <a:t>(1)</a:t>
                          </a:r>
                          <a:endParaRPr kumimoji="1" lang="ja-JP" altLang="en-US" b="0">
                            <a:solidFill>
                              <a:schemeClr val="tx1"/>
                            </a:solidFill>
                          </a:endParaRPr>
                        </a:p>
                      </a:txBody>
                      <a:tcPr anchor="ctr"/>
                    </a:tc>
                    <a:tc>
                      <a:txBody>
                        <a:bodyPr/>
                        <a:lstStyle/>
                        <a:p>
                          <a:pPr algn="ctr"/>
                          <a:r>
                            <a:rPr kumimoji="1" lang="en-US" altLang="ja-JP" b="1" dirty="0">
                              <a:solidFill>
                                <a:schemeClr val="tx1"/>
                              </a:solidFill>
                            </a:rPr>
                            <a:t>106</a:t>
                          </a:r>
                        </a:p>
                        <a:p>
                          <a:pPr algn="ctr"/>
                          <a:r>
                            <a:rPr kumimoji="1" lang="en-US" altLang="ja-JP" sz="1100" b="0" dirty="0">
                              <a:solidFill>
                                <a:schemeClr val="tx1"/>
                              </a:solidFill>
                            </a:rPr>
                            <a:t>(1)</a:t>
                          </a:r>
                          <a:endParaRPr kumimoji="1" lang="ja-JP" altLang="en-US" b="0">
                            <a:solidFill>
                              <a:schemeClr val="tx1"/>
                            </a:solidFill>
                          </a:endParaRPr>
                        </a:p>
                      </a:txBody>
                      <a:tcPr anchor="ctr"/>
                    </a:tc>
                    <a:tc>
                      <a:txBody>
                        <a:bodyPr/>
                        <a:lstStyle/>
                        <a:p>
                          <a:pPr algn="ctr"/>
                          <a:r>
                            <a:rPr kumimoji="1" lang="en-US" altLang="ja-JP" b="1" dirty="0">
                              <a:solidFill>
                                <a:schemeClr val="tx1"/>
                              </a:solidFill>
                            </a:rPr>
                            <a:t>126</a:t>
                          </a:r>
                        </a:p>
                        <a:p>
                          <a:pPr algn="ctr"/>
                          <a:r>
                            <a:rPr kumimoji="1" lang="en-US" altLang="ja-JP" sz="1100" b="0" dirty="0">
                              <a:solidFill>
                                <a:schemeClr val="tx1"/>
                              </a:solidFill>
                            </a:rPr>
                            <a:t>(1)</a:t>
                          </a:r>
                          <a:endParaRPr kumimoji="1" lang="ja-JP" altLang="en-US" b="0">
                            <a:solidFill>
                              <a:schemeClr val="tx1"/>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b="1" dirty="0">
                              <a:solidFill>
                                <a:schemeClr val="tx1"/>
                              </a:solidFill>
                            </a:rPr>
                            <a:t>128</a:t>
                          </a:r>
                          <a14:m>
                            <m:oMath xmlns:m="http://schemas.openxmlformats.org/officeDocument/2006/math">
                              <m:r>
                                <a:rPr kumimoji="1" lang="en-US" altLang="ja-JP" b="1" i="1" smtClean="0">
                                  <a:solidFill>
                                    <a:schemeClr val="tx1"/>
                                  </a:solidFill>
                                  <a:latin typeface="Cambria Math" panose="02040503050406030204" pitchFamily="18" charset="0"/>
                                  <a:ea typeface="Cambria Math" panose="02040503050406030204" pitchFamily="18" charset="0"/>
                                </a:rPr>
                                <m:t>≤</m:t>
                              </m:r>
                            </m:oMath>
                          </a14:m>
                          <a:endParaRPr kumimoji="1" lang="en-US" altLang="ja-JP" b="1" dirty="0">
                            <a:solidFill>
                              <a:schemeClr val="tx1"/>
                            </a:solidFill>
                            <a:ea typeface="Cambria Math" panose="02040503050406030204" pitchFamily="18"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100" b="0" dirty="0">
                              <a:solidFill>
                                <a:schemeClr val="tx1"/>
                              </a:solidFill>
                            </a:rPr>
                            <a:t>(1)</a:t>
                          </a:r>
                          <a:endParaRPr kumimoji="1" lang="ja-JP" altLang="en-US" sz="2800" b="0">
                            <a:solidFill>
                              <a:schemeClr val="tx1"/>
                            </a:solidFill>
                          </a:endParaRPr>
                        </a:p>
                      </a:txBody>
                      <a:tcPr anchor="ctr"/>
                    </a:tc>
                    <a:extLst>
                      <a:ext uri="{0D108BD9-81ED-4DB2-BD59-A6C34878D82A}">
                        <a16:rowId xmlns:a16="http://schemas.microsoft.com/office/drawing/2014/main" val="2311888932"/>
                      </a:ext>
                    </a:extLst>
                  </a:tr>
                  <a:tr h="370840">
                    <a:tc>
                      <a:txBody>
                        <a:bodyPr/>
                        <a:lstStyle/>
                        <a:p>
                          <a:pPr algn="ctr"/>
                          <a:r>
                            <a:rPr kumimoji="1" lang="en-US" altLang="ja-JP" dirty="0">
                              <a:solidFill>
                                <a:schemeClr val="tx1"/>
                              </a:solidFill>
                            </a:rPr>
                            <a:t>Midori128-M1</a:t>
                          </a:r>
                        </a:p>
                      </a:txBody>
                      <a:tcPr anchor="ctr"/>
                    </a:tc>
                    <a:tc>
                      <a:txBody>
                        <a:bodyPr/>
                        <a:lstStyle/>
                        <a:p>
                          <a:pPr algn="ctr"/>
                          <a:r>
                            <a:rPr kumimoji="1" lang="en-US" altLang="ja-JP" sz="1800" b="0" dirty="0">
                              <a:solidFill>
                                <a:schemeClr val="tx1"/>
                              </a:solidFill>
                            </a:rPr>
                            <a:t>-</a:t>
                          </a:r>
                          <a:endParaRPr kumimoji="1" lang="ja-JP" altLang="en-US" sz="1800" b="0">
                            <a:solidFill>
                              <a:schemeClr val="tx1"/>
                            </a:solidFill>
                          </a:endParaRPr>
                        </a:p>
                      </a:txBody>
                      <a:tcPr anchor="ctr"/>
                    </a:tc>
                    <a:tc>
                      <a:txBody>
                        <a:bodyPr/>
                        <a:lstStyle/>
                        <a:p>
                          <a:pPr algn="ctr"/>
                          <a:r>
                            <a:rPr kumimoji="1" lang="en-US" altLang="ja-JP" sz="1800" b="0" dirty="0">
                              <a:solidFill>
                                <a:schemeClr val="tx1"/>
                              </a:solidFill>
                            </a:rPr>
                            <a:t>-</a:t>
                          </a:r>
                          <a:endParaRPr kumimoji="1" lang="ja-JP" altLang="en-US" sz="1800" b="0">
                            <a:solidFill>
                              <a:schemeClr val="tx1"/>
                            </a:solidFill>
                          </a:endParaRPr>
                        </a:p>
                      </a:txBody>
                      <a:tcPr anchor="ctr"/>
                    </a:tc>
                    <a:tc>
                      <a:txBody>
                        <a:bodyPr/>
                        <a:lstStyle/>
                        <a:p>
                          <a:pPr algn="ctr"/>
                          <a:r>
                            <a:rPr kumimoji="1" lang="en-US" altLang="ja-JP" sz="1800" b="0" dirty="0">
                              <a:solidFill>
                                <a:schemeClr val="tx1"/>
                              </a:solidFill>
                            </a:rPr>
                            <a:t>-</a:t>
                          </a:r>
                          <a:endParaRPr kumimoji="1" lang="ja-JP" altLang="en-US" sz="1800" b="0">
                            <a:solidFill>
                              <a:schemeClr val="tx1"/>
                            </a:solidFill>
                          </a:endParaRPr>
                        </a:p>
                      </a:txBody>
                      <a:tcPr anchor="ctr"/>
                    </a:tc>
                    <a:tc>
                      <a:txBody>
                        <a:bodyPr/>
                        <a:lstStyle/>
                        <a:p>
                          <a:pPr algn="ctr"/>
                          <a:r>
                            <a:rPr kumimoji="1" lang="en-US" altLang="ja-JP" sz="1800" b="0" dirty="0">
                              <a:solidFill>
                                <a:schemeClr val="tx1"/>
                              </a:solidFill>
                            </a:rPr>
                            <a:t>-</a:t>
                          </a:r>
                          <a:endParaRPr kumimoji="1" lang="ja-JP" altLang="en-US" sz="1800" b="0">
                            <a:solidFill>
                              <a:schemeClr val="tx1"/>
                            </a:solidFill>
                          </a:endParaRPr>
                        </a:p>
                      </a:txBody>
                      <a:tcPr anchor="ctr"/>
                    </a:tc>
                    <a:tc>
                      <a:txBody>
                        <a:bodyPr/>
                        <a:lstStyle/>
                        <a:p>
                          <a:pPr algn="ctr"/>
                          <a:r>
                            <a:rPr kumimoji="1" lang="en-US" altLang="ja-JP" b="1" dirty="0">
                              <a:solidFill>
                                <a:schemeClr val="tx1"/>
                              </a:solidFill>
                            </a:rPr>
                            <a:t>50</a:t>
                          </a:r>
                        </a:p>
                        <a:p>
                          <a:pPr algn="ctr"/>
                          <a:r>
                            <a:rPr kumimoji="1" lang="en-US" altLang="ja-JP" sz="1100" b="0" dirty="0">
                              <a:solidFill>
                                <a:schemeClr val="tx1"/>
                              </a:solidFill>
                            </a:rPr>
                            <a:t>(367)</a:t>
                          </a:r>
                          <a:endParaRPr kumimoji="1" lang="ja-JP" altLang="en-US" b="0">
                            <a:solidFill>
                              <a:schemeClr val="tx1"/>
                            </a:solidFill>
                          </a:endParaRPr>
                        </a:p>
                      </a:txBody>
                      <a:tcPr anchor="ctr"/>
                    </a:tc>
                    <a:tc>
                      <a:txBody>
                        <a:bodyPr/>
                        <a:lstStyle/>
                        <a:p>
                          <a:pPr algn="ctr"/>
                          <a:r>
                            <a:rPr kumimoji="1" lang="en-US" altLang="ja-JP" b="1" dirty="0">
                              <a:solidFill>
                                <a:schemeClr val="tx1"/>
                              </a:solidFill>
                            </a:rPr>
                            <a:t>68</a:t>
                          </a:r>
                        </a:p>
                        <a:p>
                          <a:pPr algn="ctr"/>
                          <a:r>
                            <a:rPr kumimoji="1" lang="en-US" altLang="ja-JP" sz="1100" b="0" dirty="0">
                              <a:solidFill>
                                <a:schemeClr val="tx1"/>
                              </a:solidFill>
                            </a:rPr>
                            <a:t>(121)</a:t>
                          </a:r>
                          <a:endParaRPr kumimoji="1" lang="ja-JP" altLang="en-US" b="0">
                            <a:solidFill>
                              <a:schemeClr val="tx1"/>
                            </a:solidFill>
                          </a:endParaRPr>
                        </a:p>
                      </a:txBody>
                      <a:tcPr anchor="ctr"/>
                    </a:tc>
                    <a:tc>
                      <a:txBody>
                        <a:bodyPr/>
                        <a:lstStyle/>
                        <a:p>
                          <a:pPr algn="ctr"/>
                          <a:r>
                            <a:rPr kumimoji="1" lang="en-US" altLang="ja-JP" b="1" dirty="0">
                              <a:solidFill>
                                <a:schemeClr val="tx1"/>
                              </a:solidFill>
                            </a:rPr>
                            <a:t>80</a:t>
                          </a:r>
                        </a:p>
                        <a:p>
                          <a:pPr algn="ctr"/>
                          <a:r>
                            <a:rPr kumimoji="1" lang="en-US" altLang="ja-JP" sz="1100" b="0" dirty="0">
                              <a:solidFill>
                                <a:schemeClr val="tx1"/>
                              </a:solidFill>
                            </a:rPr>
                            <a:t>(19)</a:t>
                          </a:r>
                          <a:endParaRPr kumimoji="1" lang="en-US" altLang="ja-JP" b="0" dirty="0">
                            <a:solidFill>
                              <a:schemeClr val="tx1"/>
                            </a:solidFill>
                          </a:endParaRPr>
                        </a:p>
                      </a:txBody>
                      <a:tcPr anchor="ctr"/>
                    </a:tc>
                    <a:tc>
                      <a:txBody>
                        <a:bodyPr/>
                        <a:lstStyle/>
                        <a:p>
                          <a:pPr algn="ctr"/>
                          <a:r>
                            <a:rPr kumimoji="1" lang="en-US" altLang="ja-JP" b="0" dirty="0">
                              <a:solidFill>
                                <a:schemeClr val="tx1"/>
                              </a:solidFill>
                            </a:rPr>
                            <a:t>90</a:t>
                          </a:r>
                        </a:p>
                        <a:p>
                          <a:pPr algn="ctr"/>
                          <a:r>
                            <a:rPr kumimoji="1" lang="en-US" altLang="ja-JP" sz="1100" b="0" dirty="0">
                              <a:solidFill>
                                <a:schemeClr val="tx1"/>
                              </a:solidFill>
                            </a:rPr>
                            <a:t>(12)</a:t>
                          </a:r>
                          <a:endParaRPr kumimoji="1" lang="ja-JP" altLang="en-US" b="0">
                            <a:solidFill>
                              <a:schemeClr val="tx1"/>
                            </a:solidFill>
                          </a:endParaRPr>
                        </a:p>
                      </a:txBody>
                      <a:tcPr anchor="ctr"/>
                    </a:tc>
                    <a:tc>
                      <a:txBody>
                        <a:bodyPr/>
                        <a:lstStyle/>
                        <a:p>
                          <a:pPr algn="ctr"/>
                          <a:r>
                            <a:rPr kumimoji="1" lang="en-US" altLang="ja-JP" b="1" dirty="0">
                              <a:solidFill>
                                <a:schemeClr val="tx1"/>
                              </a:solidFill>
                            </a:rPr>
                            <a:t>105</a:t>
                          </a:r>
                        </a:p>
                        <a:p>
                          <a:pPr algn="ctr"/>
                          <a:r>
                            <a:rPr kumimoji="1" lang="en-US" altLang="ja-JP" sz="1100" b="0" dirty="0">
                              <a:solidFill>
                                <a:schemeClr val="tx1"/>
                              </a:solidFill>
                            </a:rPr>
                            <a:t>(1)</a:t>
                          </a:r>
                          <a:endParaRPr kumimoji="1" lang="ja-JP" altLang="en-US" b="0">
                            <a:solidFill>
                              <a:schemeClr val="tx1"/>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b="1" dirty="0">
                              <a:solidFill>
                                <a:schemeClr val="tx1"/>
                              </a:solidFill>
                            </a:rPr>
                            <a:t>123</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100" b="0" dirty="0">
                              <a:solidFill>
                                <a:schemeClr val="tx1"/>
                              </a:solidFill>
                            </a:rPr>
                            <a:t>(1)</a:t>
                          </a:r>
                          <a:endParaRPr kumimoji="1" lang="ja-JP" altLang="en-US" b="0">
                            <a:solidFill>
                              <a:schemeClr val="tx1"/>
                            </a:solidFill>
                          </a:endParaRPr>
                        </a:p>
                      </a:txBody>
                      <a:tcPr anchor="ctr"/>
                    </a:tc>
                    <a:tc>
                      <a:txBody>
                        <a:bodyPr/>
                        <a:lstStyle/>
                        <a:p>
                          <a:pPr algn="ctr"/>
                          <a:r>
                            <a:rPr kumimoji="1" lang="en-US" altLang="ja-JP" b="1" dirty="0">
                              <a:solidFill>
                                <a:schemeClr val="tx1"/>
                              </a:solidFill>
                            </a:rPr>
                            <a:t>128</a:t>
                          </a:r>
                          <a14:m>
                            <m:oMath xmlns:m="http://schemas.openxmlformats.org/officeDocument/2006/math">
                              <m:r>
                                <a:rPr kumimoji="1" lang="en-US" altLang="ja-JP" b="1" i="1" smtClean="0">
                                  <a:solidFill>
                                    <a:schemeClr val="tx1"/>
                                  </a:solidFill>
                                  <a:latin typeface="Cambria Math" panose="02040503050406030204" pitchFamily="18" charset="0"/>
                                  <a:ea typeface="Cambria Math" panose="02040503050406030204" pitchFamily="18" charset="0"/>
                                </a:rPr>
                                <m:t>≤</m:t>
                              </m:r>
                            </m:oMath>
                          </a14:m>
                          <a:endParaRPr kumimoji="1" lang="en-US" altLang="ja-JP" b="1" dirty="0">
                            <a:solidFill>
                              <a:schemeClr val="tx1"/>
                            </a:solidFill>
                            <a:ea typeface="Cambria Math" panose="02040503050406030204" pitchFamily="18"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100" b="0" dirty="0">
                              <a:solidFill>
                                <a:schemeClr val="tx1"/>
                              </a:solidFill>
                            </a:rPr>
                            <a:t>(1)</a:t>
                          </a:r>
                          <a:endParaRPr kumimoji="1" lang="ja-JP" altLang="en-US" sz="1600" b="0">
                            <a:solidFill>
                              <a:schemeClr val="tx1"/>
                            </a:solidFill>
                          </a:endParaRPr>
                        </a:p>
                      </a:txBody>
                      <a:tcPr anchor="ctr"/>
                    </a:tc>
                    <a:extLst>
                      <a:ext uri="{0D108BD9-81ED-4DB2-BD59-A6C34878D82A}">
                        <a16:rowId xmlns:a16="http://schemas.microsoft.com/office/drawing/2014/main" val="3593984176"/>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solidFill>
                                <a:schemeClr val="tx1"/>
                              </a:solidFill>
                            </a:rPr>
                            <a:t>Midori128-O</a:t>
                          </a:r>
                        </a:p>
                      </a:txBody>
                      <a:tcPr anchor="ctr"/>
                    </a:tc>
                    <a:tc>
                      <a:txBody>
                        <a:bodyPr/>
                        <a:lstStyle/>
                        <a:p>
                          <a:pPr algn="ctr"/>
                          <a:r>
                            <a:rPr kumimoji="1" lang="en-US" altLang="ja-JP" sz="1800" b="0" dirty="0">
                              <a:solidFill>
                                <a:schemeClr val="tx1"/>
                              </a:solidFill>
                            </a:rPr>
                            <a:t>-</a:t>
                          </a:r>
                          <a:endParaRPr kumimoji="1" lang="ja-JP" altLang="en-US" sz="1800" b="0">
                            <a:solidFill>
                              <a:schemeClr val="tx1"/>
                            </a:solidFill>
                          </a:endParaRPr>
                        </a:p>
                      </a:txBody>
                      <a:tcPr anchor="ctr"/>
                    </a:tc>
                    <a:tc>
                      <a:txBody>
                        <a:bodyPr/>
                        <a:lstStyle/>
                        <a:p>
                          <a:pPr algn="ctr"/>
                          <a:r>
                            <a:rPr kumimoji="1" lang="en-US" altLang="ja-JP" sz="1800" b="0" dirty="0">
                              <a:solidFill>
                                <a:schemeClr val="tx1"/>
                              </a:solidFill>
                            </a:rPr>
                            <a:t>-</a:t>
                          </a:r>
                          <a:endParaRPr kumimoji="1" lang="ja-JP" altLang="en-US" sz="1800" b="0">
                            <a:solidFill>
                              <a:schemeClr val="tx1"/>
                            </a:solidFill>
                          </a:endParaRPr>
                        </a:p>
                      </a:txBody>
                      <a:tcPr anchor="ctr"/>
                    </a:tc>
                    <a:tc>
                      <a:txBody>
                        <a:bodyPr/>
                        <a:lstStyle/>
                        <a:p>
                          <a:pPr algn="ctr"/>
                          <a:r>
                            <a:rPr kumimoji="1" lang="en-US" altLang="ja-JP" sz="1800" b="0" dirty="0">
                              <a:solidFill>
                                <a:schemeClr val="tx1"/>
                              </a:solidFill>
                            </a:rPr>
                            <a:t>-</a:t>
                          </a:r>
                          <a:endParaRPr kumimoji="1" lang="ja-JP" altLang="en-US" sz="1800" b="0">
                            <a:solidFill>
                              <a:schemeClr val="tx1"/>
                            </a:solidFill>
                          </a:endParaRPr>
                        </a:p>
                      </a:txBody>
                      <a:tcPr anchor="ctr"/>
                    </a:tc>
                    <a:tc>
                      <a:txBody>
                        <a:bodyPr/>
                        <a:lstStyle/>
                        <a:p>
                          <a:pPr algn="ctr"/>
                          <a:r>
                            <a:rPr kumimoji="1" lang="en-US" altLang="ja-JP" sz="1800" b="0" dirty="0">
                              <a:solidFill>
                                <a:schemeClr val="tx1"/>
                              </a:solidFill>
                            </a:rPr>
                            <a:t>-</a:t>
                          </a:r>
                          <a:endParaRPr kumimoji="1" lang="ja-JP" altLang="en-US" sz="1800" b="0">
                            <a:solidFill>
                              <a:schemeClr val="tx1"/>
                            </a:solidFill>
                          </a:endParaRPr>
                        </a:p>
                      </a:txBody>
                      <a:tcPr anchor="ctr"/>
                    </a:tc>
                    <a:tc>
                      <a:txBody>
                        <a:bodyPr/>
                        <a:lstStyle/>
                        <a:p>
                          <a:pPr algn="ctr"/>
                          <a:r>
                            <a:rPr kumimoji="1" lang="en-US" altLang="ja-JP" b="1" dirty="0">
                              <a:solidFill>
                                <a:schemeClr val="tx1"/>
                              </a:solidFill>
                            </a:rPr>
                            <a:t>53</a:t>
                          </a:r>
                        </a:p>
                        <a:p>
                          <a:pPr algn="ctr"/>
                          <a:r>
                            <a:rPr kumimoji="1" lang="en-US" altLang="ja-JP" sz="1100" b="0" dirty="0">
                              <a:solidFill>
                                <a:schemeClr val="tx1"/>
                              </a:solidFill>
                            </a:rPr>
                            <a:t>(298)</a:t>
                          </a:r>
                          <a:endParaRPr kumimoji="1" lang="ja-JP" altLang="en-US" sz="1100" b="0">
                            <a:solidFill>
                              <a:schemeClr val="tx1"/>
                            </a:solidFill>
                          </a:endParaRPr>
                        </a:p>
                      </a:txBody>
                      <a:tcPr anchor="ctr"/>
                    </a:tc>
                    <a:tc>
                      <a:txBody>
                        <a:bodyPr/>
                        <a:lstStyle/>
                        <a:p>
                          <a:pPr algn="ctr"/>
                          <a:r>
                            <a:rPr kumimoji="1" lang="en-US" altLang="ja-JP" b="1" dirty="0">
                              <a:solidFill>
                                <a:schemeClr val="tx1"/>
                              </a:solidFill>
                            </a:rPr>
                            <a:t>73</a:t>
                          </a:r>
                          <a:br>
                            <a:rPr kumimoji="1" lang="en-US" altLang="ja-JP" b="0" dirty="0">
                              <a:solidFill>
                                <a:schemeClr val="tx1"/>
                              </a:solidFill>
                            </a:rPr>
                          </a:br>
                          <a:r>
                            <a:rPr kumimoji="1" lang="en-US" altLang="ja-JP" sz="1100" b="0" dirty="0">
                              <a:solidFill>
                                <a:schemeClr val="tx1"/>
                              </a:solidFill>
                            </a:rPr>
                            <a:t>(28)</a:t>
                          </a:r>
                          <a:endParaRPr kumimoji="1" lang="ja-JP" altLang="en-US" b="0">
                            <a:solidFill>
                              <a:schemeClr val="tx1"/>
                            </a:solidFill>
                          </a:endParaRPr>
                        </a:p>
                      </a:txBody>
                      <a:tcPr anchor="ctr"/>
                    </a:tc>
                    <a:tc>
                      <a:txBody>
                        <a:bodyPr/>
                        <a:lstStyle/>
                        <a:p>
                          <a:pPr algn="ctr"/>
                          <a:r>
                            <a:rPr kumimoji="1" lang="en-US" altLang="ja-JP" b="1" dirty="0">
                              <a:solidFill>
                                <a:schemeClr val="tx1"/>
                              </a:solidFill>
                            </a:rPr>
                            <a:t>84</a:t>
                          </a:r>
                        </a:p>
                        <a:p>
                          <a:pPr algn="ctr"/>
                          <a:r>
                            <a:rPr kumimoji="1" lang="en-US" altLang="ja-JP" sz="1100" b="0" dirty="0">
                              <a:solidFill>
                                <a:schemeClr val="tx1"/>
                              </a:solidFill>
                            </a:rPr>
                            <a:t>(22)</a:t>
                          </a:r>
                          <a:endParaRPr kumimoji="1" lang="ja-JP" altLang="en-US" b="0">
                            <a:solidFill>
                              <a:schemeClr val="tx1"/>
                            </a:solidFill>
                          </a:endParaRPr>
                        </a:p>
                      </a:txBody>
                      <a:tcPr anchor="ctr"/>
                    </a:tc>
                    <a:tc>
                      <a:txBody>
                        <a:bodyPr/>
                        <a:lstStyle/>
                        <a:p>
                          <a:pPr algn="ctr"/>
                          <a:r>
                            <a:rPr kumimoji="1" lang="en-US" altLang="ja-JP" b="1" dirty="0">
                              <a:solidFill>
                                <a:schemeClr val="tx1"/>
                              </a:solidFill>
                            </a:rPr>
                            <a:t>95</a:t>
                          </a:r>
                        </a:p>
                        <a:p>
                          <a:pPr algn="ctr"/>
                          <a:r>
                            <a:rPr kumimoji="1" lang="en-US" altLang="ja-JP" sz="1100" b="0" dirty="0">
                              <a:solidFill>
                                <a:schemeClr val="tx1"/>
                              </a:solidFill>
                            </a:rPr>
                            <a:t>(2)</a:t>
                          </a:r>
                          <a:endParaRPr kumimoji="1" lang="ja-JP" altLang="en-US" b="0">
                            <a:solidFill>
                              <a:schemeClr val="tx1"/>
                            </a:solidFill>
                          </a:endParaRPr>
                        </a:p>
                      </a:txBody>
                      <a:tcPr anchor="ctr"/>
                    </a:tc>
                    <a:tc>
                      <a:txBody>
                        <a:bodyPr/>
                        <a:lstStyle/>
                        <a:p>
                          <a:pPr algn="ctr"/>
                          <a:r>
                            <a:rPr kumimoji="1" lang="en-US" altLang="ja-JP" b="1" dirty="0">
                              <a:solidFill>
                                <a:schemeClr val="tx1"/>
                              </a:solidFill>
                            </a:rPr>
                            <a:t>106</a:t>
                          </a:r>
                        </a:p>
                        <a:p>
                          <a:pPr algn="ctr"/>
                          <a:r>
                            <a:rPr kumimoji="1" lang="en-US" altLang="ja-JP" sz="1100" b="0" dirty="0">
                              <a:solidFill>
                                <a:schemeClr val="tx1"/>
                              </a:solidFill>
                            </a:rPr>
                            <a:t>(1)</a:t>
                          </a:r>
                          <a:endParaRPr kumimoji="1" lang="ja-JP" altLang="en-US" b="0">
                            <a:solidFill>
                              <a:schemeClr val="tx1"/>
                            </a:solidFill>
                          </a:endParaRPr>
                        </a:p>
                      </a:txBody>
                      <a:tcPr anchor="ctr"/>
                    </a:tc>
                    <a:tc>
                      <a:txBody>
                        <a:bodyPr/>
                        <a:lstStyle/>
                        <a:p>
                          <a:pPr algn="ctr"/>
                          <a:r>
                            <a:rPr kumimoji="1" lang="en-US" altLang="ja-JP" b="1" dirty="0">
                              <a:solidFill>
                                <a:schemeClr val="tx1"/>
                              </a:solidFill>
                            </a:rPr>
                            <a:t>124</a:t>
                          </a:r>
                        </a:p>
                        <a:p>
                          <a:pPr algn="ctr"/>
                          <a:r>
                            <a:rPr kumimoji="1" lang="en-US" altLang="ja-JP" sz="1100" b="0" dirty="0">
                              <a:solidFill>
                                <a:schemeClr val="tx1"/>
                              </a:solidFill>
                            </a:rPr>
                            <a:t>(1)</a:t>
                          </a:r>
                          <a:endParaRPr kumimoji="1" lang="en-US" altLang="ja-JP" b="0" dirty="0">
                            <a:solidFill>
                              <a:schemeClr val="tx1"/>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b="1" dirty="0">
                              <a:solidFill>
                                <a:schemeClr val="tx1"/>
                              </a:solidFill>
                            </a:rPr>
                            <a:t>128</a:t>
                          </a:r>
                          <a14:m>
                            <m:oMath xmlns:m="http://schemas.openxmlformats.org/officeDocument/2006/math">
                              <m:r>
                                <a:rPr kumimoji="1" lang="en-US" altLang="ja-JP" b="1" i="1" smtClean="0">
                                  <a:solidFill>
                                    <a:schemeClr val="tx1"/>
                                  </a:solidFill>
                                  <a:latin typeface="Cambria Math" panose="02040503050406030204" pitchFamily="18" charset="0"/>
                                  <a:ea typeface="Cambria Math" panose="02040503050406030204" pitchFamily="18" charset="0"/>
                                </a:rPr>
                                <m:t>≤</m:t>
                              </m:r>
                            </m:oMath>
                          </a14:m>
                          <a:endParaRPr kumimoji="1" lang="en-US" altLang="ja-JP" b="1" dirty="0">
                            <a:solidFill>
                              <a:schemeClr val="tx1"/>
                            </a:solidFill>
                            <a:ea typeface="Cambria Math" panose="02040503050406030204" pitchFamily="18"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100" b="0" dirty="0">
                              <a:solidFill>
                                <a:schemeClr val="tx1"/>
                              </a:solidFill>
                            </a:rPr>
                            <a:t>(1)</a:t>
                          </a:r>
                          <a:endParaRPr kumimoji="1" lang="ja-JP" altLang="en-US" sz="2800" b="0">
                            <a:solidFill>
                              <a:schemeClr val="tx1"/>
                            </a:solidFill>
                          </a:endParaRPr>
                        </a:p>
                      </a:txBody>
                      <a:tcPr anchor="ctr"/>
                    </a:tc>
                    <a:extLst>
                      <a:ext uri="{0D108BD9-81ED-4DB2-BD59-A6C34878D82A}">
                        <a16:rowId xmlns:a16="http://schemas.microsoft.com/office/drawing/2014/main" val="2393482744"/>
                      </a:ext>
                    </a:extLst>
                  </a:tr>
                  <a:tr h="370840">
                    <a:tc>
                      <a:txBody>
                        <a:bodyPr/>
                        <a:lstStyle/>
                        <a:p>
                          <a:pPr algn="ctr"/>
                          <a:r>
                            <a:rPr kumimoji="1" lang="en-US" altLang="ja-JP" dirty="0">
                              <a:solidFill>
                                <a:schemeClr val="tx1"/>
                              </a:solidFill>
                            </a:rPr>
                            <a:t>Midori128</a:t>
                          </a:r>
                        </a:p>
                      </a:txBody>
                      <a:tcPr anchor="ctr"/>
                    </a:tc>
                    <a:tc>
                      <a:txBody>
                        <a:bodyPr/>
                        <a:lstStyle/>
                        <a:p>
                          <a:pPr algn="ctr"/>
                          <a:r>
                            <a:rPr kumimoji="1" lang="en-US" altLang="ja-JP" b="0" dirty="0">
                              <a:solidFill>
                                <a:schemeClr val="tx1"/>
                              </a:solidFill>
                            </a:rPr>
                            <a:t>2</a:t>
                          </a:r>
                          <a:endParaRPr kumimoji="1" lang="ja-JP" altLang="en-US" b="0">
                            <a:solidFill>
                              <a:schemeClr val="tx1"/>
                            </a:solidFill>
                          </a:endParaRPr>
                        </a:p>
                      </a:txBody>
                      <a:tcPr anchor="ctr"/>
                    </a:tc>
                    <a:tc>
                      <a:txBody>
                        <a:bodyPr/>
                        <a:lstStyle/>
                        <a:p>
                          <a:pPr algn="ctr"/>
                          <a:r>
                            <a:rPr kumimoji="1" lang="en-US" altLang="ja-JP" b="0" dirty="0">
                              <a:solidFill>
                                <a:schemeClr val="tx1"/>
                              </a:solidFill>
                            </a:rPr>
                            <a:t>8</a:t>
                          </a:r>
                          <a:endParaRPr kumimoji="1" lang="ja-JP" altLang="en-US" b="0">
                            <a:solidFill>
                              <a:schemeClr val="tx1"/>
                            </a:solidFill>
                          </a:endParaRPr>
                        </a:p>
                      </a:txBody>
                      <a:tcPr anchor="ctr"/>
                    </a:tc>
                    <a:tc>
                      <a:txBody>
                        <a:bodyPr/>
                        <a:lstStyle/>
                        <a:p>
                          <a:pPr algn="ctr"/>
                          <a:r>
                            <a:rPr kumimoji="1" lang="en-US" altLang="ja-JP" b="0" dirty="0">
                              <a:solidFill>
                                <a:schemeClr val="tx1"/>
                              </a:solidFill>
                            </a:rPr>
                            <a:t>14</a:t>
                          </a:r>
                          <a:endParaRPr kumimoji="1" lang="ja-JP" altLang="en-US" b="0">
                            <a:solidFill>
                              <a:schemeClr val="tx1"/>
                            </a:solidFill>
                          </a:endParaRPr>
                        </a:p>
                      </a:txBody>
                      <a:tcPr anchor="ctr"/>
                    </a:tc>
                    <a:tc>
                      <a:txBody>
                        <a:bodyPr/>
                        <a:lstStyle/>
                        <a:p>
                          <a:pPr algn="ctr"/>
                          <a:r>
                            <a:rPr kumimoji="1" lang="en-US" altLang="ja-JP" b="0" dirty="0">
                              <a:solidFill>
                                <a:schemeClr val="tx1"/>
                              </a:solidFill>
                            </a:rPr>
                            <a:t>32</a:t>
                          </a:r>
                          <a:endParaRPr kumimoji="1" lang="ja-JP" altLang="en-US" b="0">
                            <a:solidFill>
                              <a:schemeClr val="tx1"/>
                            </a:solidFill>
                          </a:endParaRPr>
                        </a:p>
                      </a:txBody>
                      <a:tcPr anchor="ctr"/>
                    </a:tc>
                    <a:tc>
                      <a:txBody>
                        <a:bodyPr/>
                        <a:lstStyle/>
                        <a:p>
                          <a:pPr algn="ctr"/>
                          <a:r>
                            <a:rPr kumimoji="1" lang="en-US" altLang="ja-JP" b="0" dirty="0">
                              <a:solidFill>
                                <a:schemeClr val="tx1"/>
                              </a:solidFill>
                            </a:rPr>
                            <a:t>49</a:t>
                          </a:r>
                          <a:endParaRPr kumimoji="1" lang="ja-JP" altLang="en-US" b="0">
                            <a:solidFill>
                              <a:schemeClr val="tx1"/>
                            </a:solidFill>
                          </a:endParaRPr>
                        </a:p>
                      </a:txBody>
                      <a:tcPr anchor="ctr"/>
                    </a:tc>
                    <a:tc>
                      <a:txBody>
                        <a:bodyPr/>
                        <a:lstStyle/>
                        <a:p>
                          <a:pPr algn="ctr"/>
                          <a:r>
                            <a:rPr kumimoji="1" lang="en-US" altLang="ja-JP" b="0" dirty="0">
                              <a:solidFill>
                                <a:schemeClr val="tx1"/>
                              </a:solidFill>
                            </a:rPr>
                            <a:t>67 </a:t>
                          </a:r>
                          <a:endParaRPr kumimoji="1" lang="ja-JP" altLang="en-US" b="0">
                            <a:solidFill>
                              <a:schemeClr val="tx1"/>
                            </a:solidFill>
                          </a:endParaRPr>
                        </a:p>
                      </a:txBody>
                      <a:tcPr anchor="ctr"/>
                    </a:tc>
                    <a:tc>
                      <a:txBody>
                        <a:bodyPr/>
                        <a:lstStyle/>
                        <a:p>
                          <a:pPr algn="ctr"/>
                          <a:r>
                            <a:rPr kumimoji="1" lang="en-US" altLang="ja-JP" b="0" dirty="0">
                              <a:solidFill>
                                <a:schemeClr val="tx1"/>
                              </a:solidFill>
                            </a:rPr>
                            <a:t>79</a:t>
                          </a:r>
                          <a:endParaRPr kumimoji="1" lang="ja-JP" altLang="en-US" b="0">
                            <a:solidFill>
                              <a:schemeClr val="tx1"/>
                            </a:solidFill>
                          </a:endParaRPr>
                        </a:p>
                      </a:txBody>
                      <a:tcPr anchor="ctr"/>
                    </a:tc>
                    <a:tc>
                      <a:txBody>
                        <a:bodyPr/>
                        <a:lstStyle/>
                        <a:p>
                          <a:pPr algn="ctr"/>
                          <a:r>
                            <a:rPr kumimoji="1" lang="en-US" altLang="ja-JP" b="0" dirty="0">
                              <a:solidFill>
                                <a:schemeClr val="tx1"/>
                              </a:solidFill>
                            </a:rPr>
                            <a:t>90</a:t>
                          </a:r>
                          <a:endParaRPr kumimoji="1" lang="ja-JP" altLang="en-US" b="0">
                            <a:solidFill>
                              <a:schemeClr val="tx1"/>
                            </a:solidFill>
                          </a:endParaRPr>
                        </a:p>
                      </a:txBody>
                      <a:tcPr anchor="ctr"/>
                    </a:tc>
                    <a:tc>
                      <a:txBody>
                        <a:bodyPr/>
                        <a:lstStyle/>
                        <a:p>
                          <a:pPr algn="ctr"/>
                          <a:r>
                            <a:rPr kumimoji="1" lang="en-US" altLang="ja-JP" b="0" dirty="0">
                              <a:solidFill>
                                <a:schemeClr val="tx1"/>
                              </a:solidFill>
                            </a:rPr>
                            <a:t>96</a:t>
                          </a:r>
                          <a:endParaRPr kumimoji="1" lang="ja-JP" altLang="en-US" b="0">
                            <a:solidFill>
                              <a:schemeClr val="tx1"/>
                            </a:solidFill>
                          </a:endParaRPr>
                        </a:p>
                      </a:txBody>
                      <a:tcPr anchor="ctr"/>
                    </a:tc>
                    <a:tc>
                      <a:txBody>
                        <a:bodyPr/>
                        <a:lstStyle/>
                        <a:p>
                          <a:pPr algn="ctr"/>
                          <a:r>
                            <a:rPr kumimoji="1" lang="en-US" altLang="ja-JP" b="0" dirty="0">
                              <a:solidFill>
                                <a:schemeClr val="tx1"/>
                              </a:solidFill>
                            </a:rPr>
                            <a:t>114</a:t>
                          </a:r>
                          <a:endParaRPr kumimoji="1" lang="ja-JP" altLang="en-US" b="0">
                            <a:solidFill>
                              <a:schemeClr val="tx1"/>
                            </a:solidFill>
                          </a:endParaRPr>
                        </a:p>
                      </a:txBody>
                      <a:tcPr anchor="ctr"/>
                    </a:tc>
                    <a:tc>
                      <a:txBody>
                        <a:bodyPr/>
                        <a:lstStyle/>
                        <a:p>
                          <a:pPr algn="ctr"/>
                          <a:r>
                            <a:rPr kumimoji="1" lang="en-US" altLang="ja-JP" b="0" dirty="0">
                              <a:solidFill>
                                <a:schemeClr val="tx1"/>
                              </a:solidFill>
                            </a:rPr>
                            <a:t>132</a:t>
                          </a:r>
                          <a:endParaRPr kumimoji="1" lang="ja-JP" altLang="en-US" b="0">
                            <a:solidFill>
                              <a:schemeClr val="tx1"/>
                            </a:solidFill>
                          </a:endParaRPr>
                        </a:p>
                      </a:txBody>
                      <a:tcPr anchor="ctr"/>
                    </a:tc>
                    <a:extLst>
                      <a:ext uri="{0D108BD9-81ED-4DB2-BD59-A6C34878D82A}">
                        <a16:rowId xmlns:a16="http://schemas.microsoft.com/office/drawing/2014/main" val="1835515241"/>
                      </a:ext>
                    </a:extLst>
                  </a:tr>
                </a:tbl>
              </a:graphicData>
            </a:graphic>
          </p:graphicFrame>
        </mc:Choice>
        <mc:Fallback xmlns="">
          <p:graphicFrame>
            <p:nvGraphicFramePr>
              <p:cNvPr id="4" name="表 3">
                <a:extLst>
                  <a:ext uri="{FF2B5EF4-FFF2-40B4-BE49-F238E27FC236}">
                    <a16:creationId xmlns:a16="http://schemas.microsoft.com/office/drawing/2014/main" id="{637BA122-8FD9-722A-9A12-6404A6E40480}"/>
                  </a:ext>
                </a:extLst>
              </p:cNvPr>
              <p:cNvGraphicFramePr>
                <a:graphicFrameLocks noGrp="1"/>
              </p:cNvGraphicFramePr>
              <p:nvPr>
                <p:extLst>
                  <p:ext uri="{D42A27DB-BD31-4B8C-83A1-F6EECF244321}">
                    <p14:modId xmlns:p14="http://schemas.microsoft.com/office/powerpoint/2010/main" val="2184032858"/>
                  </p:ext>
                </p:extLst>
              </p:nvPr>
            </p:nvGraphicFramePr>
            <p:xfrm>
              <a:off x="800099" y="4265281"/>
              <a:ext cx="9988083" cy="2345440"/>
            </p:xfrm>
            <a:graphic>
              <a:graphicData uri="http://schemas.openxmlformats.org/drawingml/2006/table">
                <a:tbl>
                  <a:tblPr firstRow="1" bandRow="1">
                    <a:tableStyleId>{073A0DAA-6AF3-43AB-8588-CEC1D06C72B9}</a:tableStyleId>
                  </a:tblPr>
                  <a:tblGrid>
                    <a:gridCol w="2048400">
                      <a:extLst>
                        <a:ext uri="{9D8B030D-6E8A-4147-A177-3AD203B41FA5}">
                          <a16:colId xmlns:a16="http://schemas.microsoft.com/office/drawing/2014/main" val="327080077"/>
                        </a:ext>
                      </a:extLst>
                    </a:gridCol>
                    <a:gridCol w="540000">
                      <a:extLst>
                        <a:ext uri="{9D8B030D-6E8A-4147-A177-3AD203B41FA5}">
                          <a16:colId xmlns:a16="http://schemas.microsoft.com/office/drawing/2014/main" val="2213282314"/>
                        </a:ext>
                      </a:extLst>
                    </a:gridCol>
                    <a:gridCol w="540000">
                      <a:extLst>
                        <a:ext uri="{9D8B030D-6E8A-4147-A177-3AD203B41FA5}">
                          <a16:colId xmlns:a16="http://schemas.microsoft.com/office/drawing/2014/main" val="935819099"/>
                        </a:ext>
                      </a:extLst>
                    </a:gridCol>
                    <a:gridCol w="762187">
                      <a:extLst>
                        <a:ext uri="{9D8B030D-6E8A-4147-A177-3AD203B41FA5}">
                          <a16:colId xmlns:a16="http://schemas.microsoft.com/office/drawing/2014/main" val="1104987468"/>
                        </a:ext>
                      </a:extLst>
                    </a:gridCol>
                    <a:gridCol w="762187">
                      <a:extLst>
                        <a:ext uri="{9D8B030D-6E8A-4147-A177-3AD203B41FA5}">
                          <a16:colId xmlns:a16="http://schemas.microsoft.com/office/drawing/2014/main" val="3003236504"/>
                        </a:ext>
                      </a:extLst>
                    </a:gridCol>
                    <a:gridCol w="762187">
                      <a:extLst>
                        <a:ext uri="{9D8B030D-6E8A-4147-A177-3AD203B41FA5}">
                          <a16:colId xmlns:a16="http://schemas.microsoft.com/office/drawing/2014/main" val="4292709505"/>
                        </a:ext>
                      </a:extLst>
                    </a:gridCol>
                    <a:gridCol w="762187">
                      <a:extLst>
                        <a:ext uri="{9D8B030D-6E8A-4147-A177-3AD203B41FA5}">
                          <a16:colId xmlns:a16="http://schemas.microsoft.com/office/drawing/2014/main" val="4143159960"/>
                        </a:ext>
                      </a:extLst>
                    </a:gridCol>
                    <a:gridCol w="762187">
                      <a:extLst>
                        <a:ext uri="{9D8B030D-6E8A-4147-A177-3AD203B41FA5}">
                          <a16:colId xmlns:a16="http://schemas.microsoft.com/office/drawing/2014/main" val="1335055867"/>
                        </a:ext>
                      </a:extLst>
                    </a:gridCol>
                    <a:gridCol w="762187">
                      <a:extLst>
                        <a:ext uri="{9D8B030D-6E8A-4147-A177-3AD203B41FA5}">
                          <a16:colId xmlns:a16="http://schemas.microsoft.com/office/drawing/2014/main" val="3611281302"/>
                        </a:ext>
                      </a:extLst>
                    </a:gridCol>
                    <a:gridCol w="762187">
                      <a:extLst>
                        <a:ext uri="{9D8B030D-6E8A-4147-A177-3AD203B41FA5}">
                          <a16:colId xmlns:a16="http://schemas.microsoft.com/office/drawing/2014/main" val="3980213318"/>
                        </a:ext>
                      </a:extLst>
                    </a:gridCol>
                    <a:gridCol w="762187">
                      <a:extLst>
                        <a:ext uri="{9D8B030D-6E8A-4147-A177-3AD203B41FA5}">
                          <a16:colId xmlns:a16="http://schemas.microsoft.com/office/drawing/2014/main" val="1914342113"/>
                        </a:ext>
                      </a:extLst>
                    </a:gridCol>
                    <a:gridCol w="762187">
                      <a:extLst>
                        <a:ext uri="{9D8B030D-6E8A-4147-A177-3AD203B41FA5}">
                          <a16:colId xmlns:a16="http://schemas.microsoft.com/office/drawing/2014/main" val="138862388"/>
                        </a:ext>
                      </a:extLst>
                    </a:gridCol>
                  </a:tblGrid>
                  <a:tr h="374400">
                    <a:tc>
                      <a:txBody>
                        <a:bodyPr/>
                        <a:lstStyle/>
                        <a:p>
                          <a:pPr algn="ctr"/>
                          <a:r>
                            <a:rPr kumimoji="1" lang="en-US" altLang="ja-JP" dirty="0"/>
                            <a:t>Round</a:t>
                          </a:r>
                          <a:endParaRPr kumimoji="1" lang="ja-JP" altLang="en-US"/>
                        </a:p>
                      </a:txBody>
                      <a:tcPr/>
                    </a:tc>
                    <a:tc>
                      <a:txBody>
                        <a:bodyPr/>
                        <a:lstStyle/>
                        <a:p>
                          <a:pPr algn="ctr"/>
                          <a:r>
                            <a:rPr kumimoji="1" lang="en-US" altLang="ja-JP" dirty="0"/>
                            <a:t>1</a:t>
                          </a:r>
                          <a:endParaRPr kumimoji="1" lang="ja-JP" altLang="en-US"/>
                        </a:p>
                      </a:txBody>
                      <a:tcPr/>
                    </a:tc>
                    <a:tc>
                      <a:txBody>
                        <a:bodyPr/>
                        <a:lstStyle/>
                        <a:p>
                          <a:pPr algn="ctr"/>
                          <a:r>
                            <a:rPr kumimoji="1" lang="en-US" altLang="ja-JP" dirty="0"/>
                            <a:t>2</a:t>
                          </a:r>
                          <a:endParaRPr kumimoji="1" lang="ja-JP" altLang="en-US"/>
                        </a:p>
                      </a:txBody>
                      <a:tcPr/>
                    </a:tc>
                    <a:tc>
                      <a:txBody>
                        <a:bodyPr/>
                        <a:lstStyle/>
                        <a:p>
                          <a:pPr algn="ctr"/>
                          <a:r>
                            <a:rPr kumimoji="1" lang="en-US" altLang="ja-JP" dirty="0"/>
                            <a:t>3</a:t>
                          </a:r>
                          <a:endParaRPr kumimoji="1" lang="ja-JP" altLang="en-US"/>
                        </a:p>
                      </a:txBody>
                      <a:tcPr/>
                    </a:tc>
                    <a:tc>
                      <a:txBody>
                        <a:bodyPr/>
                        <a:lstStyle/>
                        <a:p>
                          <a:pPr algn="ctr"/>
                          <a:r>
                            <a:rPr kumimoji="1" lang="en-US" altLang="ja-JP" dirty="0"/>
                            <a:t>4</a:t>
                          </a:r>
                          <a:endParaRPr kumimoji="1" lang="ja-JP" altLang="en-US"/>
                        </a:p>
                      </a:txBody>
                      <a:tcPr/>
                    </a:tc>
                    <a:tc>
                      <a:txBody>
                        <a:bodyPr/>
                        <a:lstStyle/>
                        <a:p>
                          <a:pPr algn="ctr"/>
                          <a:r>
                            <a:rPr kumimoji="1" lang="en-US" altLang="ja-JP" dirty="0"/>
                            <a:t>5</a:t>
                          </a:r>
                          <a:endParaRPr kumimoji="1" lang="ja-JP" altLang="en-US"/>
                        </a:p>
                      </a:txBody>
                      <a:tcPr/>
                    </a:tc>
                    <a:tc>
                      <a:txBody>
                        <a:bodyPr/>
                        <a:lstStyle/>
                        <a:p>
                          <a:pPr algn="ctr"/>
                          <a:r>
                            <a:rPr kumimoji="1" lang="en-US" altLang="ja-JP" dirty="0"/>
                            <a:t>6</a:t>
                          </a:r>
                          <a:endParaRPr kumimoji="1" lang="ja-JP" altLang="en-US"/>
                        </a:p>
                      </a:txBody>
                      <a:tcPr/>
                    </a:tc>
                    <a:tc>
                      <a:txBody>
                        <a:bodyPr/>
                        <a:lstStyle/>
                        <a:p>
                          <a:pPr algn="ctr"/>
                          <a:r>
                            <a:rPr kumimoji="1" lang="en-US" altLang="ja-JP" dirty="0"/>
                            <a:t>7</a:t>
                          </a:r>
                          <a:endParaRPr kumimoji="1" lang="ja-JP" altLang="en-US"/>
                        </a:p>
                      </a:txBody>
                      <a:tcPr/>
                    </a:tc>
                    <a:tc>
                      <a:txBody>
                        <a:bodyPr/>
                        <a:lstStyle/>
                        <a:p>
                          <a:pPr algn="ctr"/>
                          <a:r>
                            <a:rPr kumimoji="1" lang="en-US" altLang="ja-JP" dirty="0"/>
                            <a:t>8</a:t>
                          </a:r>
                          <a:endParaRPr kumimoji="1" lang="ja-JP" altLang="en-US"/>
                        </a:p>
                      </a:txBody>
                      <a:tcPr/>
                    </a:tc>
                    <a:tc>
                      <a:txBody>
                        <a:bodyPr/>
                        <a:lstStyle/>
                        <a:p>
                          <a:pPr algn="ctr"/>
                          <a:r>
                            <a:rPr kumimoji="1" lang="en-US" altLang="ja-JP" dirty="0"/>
                            <a:t>9</a:t>
                          </a:r>
                          <a:endParaRPr kumimoji="1" lang="ja-JP" altLang="en-US"/>
                        </a:p>
                      </a:txBody>
                      <a:tcPr/>
                    </a:tc>
                    <a:tc>
                      <a:txBody>
                        <a:bodyPr/>
                        <a:lstStyle/>
                        <a:p>
                          <a:pPr algn="ctr"/>
                          <a:r>
                            <a:rPr kumimoji="1" lang="en-US" altLang="ja-JP" dirty="0"/>
                            <a:t>10</a:t>
                          </a:r>
                          <a:endParaRPr kumimoji="1" lang="ja-JP" altLang="en-US"/>
                        </a:p>
                      </a:txBody>
                      <a:tcPr/>
                    </a:tc>
                    <a:tc>
                      <a:txBody>
                        <a:bodyPr/>
                        <a:lstStyle/>
                        <a:p>
                          <a:pPr algn="ctr"/>
                          <a:r>
                            <a:rPr kumimoji="1" lang="en-US" altLang="ja-JP" dirty="0"/>
                            <a:t>11</a:t>
                          </a:r>
                          <a:endParaRPr kumimoji="1" lang="ja-JP" altLang="en-US"/>
                        </a:p>
                      </a:txBody>
                      <a:tcPr/>
                    </a:tc>
                    <a:extLst>
                      <a:ext uri="{0D108BD9-81ED-4DB2-BD59-A6C34878D82A}">
                        <a16:rowId xmlns:a16="http://schemas.microsoft.com/office/drawing/2014/main" val="3119934690"/>
                      </a:ext>
                    </a:extLst>
                  </a:tr>
                  <a:tr h="5334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solidFill>
                                <a:schemeClr val="tx1"/>
                              </a:solidFill>
                            </a:rPr>
                            <a:t>Midori128-M0</a:t>
                          </a:r>
                        </a:p>
                      </a:txBody>
                      <a:tcPr anchor="ctr"/>
                    </a:tc>
                    <a:tc>
                      <a:txBody>
                        <a:bodyPr/>
                        <a:lstStyle/>
                        <a:p>
                          <a:pPr algn="ctr"/>
                          <a:r>
                            <a:rPr kumimoji="1" lang="en-US" altLang="ja-JP" sz="1800" b="0" dirty="0">
                              <a:solidFill>
                                <a:schemeClr val="tx1"/>
                              </a:solidFill>
                            </a:rPr>
                            <a:t>-</a:t>
                          </a:r>
                          <a:endParaRPr kumimoji="1" lang="ja-JP" altLang="en-US" sz="1800" b="0">
                            <a:solidFill>
                              <a:schemeClr val="tx1"/>
                            </a:solidFill>
                          </a:endParaRPr>
                        </a:p>
                      </a:txBody>
                      <a:tcPr anchor="ctr"/>
                    </a:tc>
                    <a:tc>
                      <a:txBody>
                        <a:bodyPr/>
                        <a:lstStyle/>
                        <a:p>
                          <a:pPr algn="ctr"/>
                          <a:r>
                            <a:rPr kumimoji="1" lang="en-US" altLang="ja-JP" sz="1800" b="0" dirty="0">
                              <a:solidFill>
                                <a:schemeClr val="tx1"/>
                              </a:solidFill>
                            </a:rPr>
                            <a:t>-</a:t>
                          </a:r>
                          <a:endParaRPr kumimoji="1" lang="ja-JP" altLang="en-US" sz="1800" b="0">
                            <a:solidFill>
                              <a:schemeClr val="tx1"/>
                            </a:solidFill>
                          </a:endParaRPr>
                        </a:p>
                      </a:txBody>
                      <a:tcPr anchor="ctr"/>
                    </a:tc>
                    <a:tc>
                      <a:txBody>
                        <a:bodyPr/>
                        <a:lstStyle/>
                        <a:p>
                          <a:pPr algn="ctr"/>
                          <a:r>
                            <a:rPr kumimoji="1" lang="en-US" altLang="ja-JP" sz="1800" b="0" dirty="0">
                              <a:solidFill>
                                <a:schemeClr val="tx1"/>
                              </a:solidFill>
                            </a:rPr>
                            <a:t>-</a:t>
                          </a:r>
                          <a:endParaRPr kumimoji="1" lang="ja-JP" altLang="en-US" sz="1800" b="0">
                            <a:solidFill>
                              <a:schemeClr val="tx1"/>
                            </a:solidFill>
                          </a:endParaRPr>
                        </a:p>
                      </a:txBody>
                      <a:tcPr anchor="ctr"/>
                    </a:tc>
                    <a:tc>
                      <a:txBody>
                        <a:bodyPr/>
                        <a:lstStyle/>
                        <a:p>
                          <a:pPr algn="ctr"/>
                          <a:r>
                            <a:rPr kumimoji="1" lang="en-US" altLang="ja-JP" sz="1800" b="0" dirty="0">
                              <a:solidFill>
                                <a:schemeClr val="tx1"/>
                              </a:solidFill>
                            </a:rPr>
                            <a:t>-</a:t>
                          </a:r>
                          <a:endParaRPr kumimoji="1" lang="ja-JP" altLang="en-US" sz="1800" b="0">
                            <a:solidFill>
                              <a:schemeClr val="tx1"/>
                            </a:solidFill>
                          </a:endParaRPr>
                        </a:p>
                      </a:txBody>
                      <a:tcPr anchor="ctr"/>
                    </a:tc>
                    <a:tc>
                      <a:txBody>
                        <a:bodyPr/>
                        <a:lstStyle/>
                        <a:p>
                          <a:pPr algn="ctr"/>
                          <a:r>
                            <a:rPr kumimoji="1" lang="en-US" altLang="ja-JP" b="1" dirty="0">
                              <a:solidFill>
                                <a:schemeClr val="tx1"/>
                              </a:solidFill>
                            </a:rPr>
                            <a:t>51</a:t>
                          </a:r>
                        </a:p>
                        <a:p>
                          <a:pPr algn="ctr"/>
                          <a:r>
                            <a:rPr kumimoji="1" lang="en-US" altLang="ja-JP" sz="1100" b="0" dirty="0">
                              <a:solidFill>
                                <a:schemeClr val="tx1"/>
                              </a:solidFill>
                            </a:rPr>
                            <a:t>(102)</a:t>
                          </a:r>
                          <a:endParaRPr kumimoji="1" lang="ja-JP" altLang="en-US" sz="1100" b="0">
                            <a:solidFill>
                              <a:schemeClr val="tx1"/>
                            </a:solidFill>
                          </a:endParaRPr>
                        </a:p>
                      </a:txBody>
                      <a:tcPr anchor="ctr"/>
                    </a:tc>
                    <a:tc>
                      <a:txBody>
                        <a:bodyPr/>
                        <a:lstStyle/>
                        <a:p>
                          <a:pPr algn="ctr"/>
                          <a:r>
                            <a:rPr kumimoji="1" lang="en-US" altLang="ja-JP" b="1" dirty="0">
                              <a:solidFill>
                                <a:schemeClr val="tx1"/>
                              </a:solidFill>
                            </a:rPr>
                            <a:t>70</a:t>
                          </a:r>
                        </a:p>
                        <a:p>
                          <a:pPr algn="ctr"/>
                          <a:r>
                            <a:rPr kumimoji="1" lang="en-US" altLang="ja-JP" sz="1100" b="0" dirty="0">
                              <a:solidFill>
                                <a:schemeClr val="tx1"/>
                              </a:solidFill>
                            </a:rPr>
                            <a:t>(9)</a:t>
                          </a:r>
                          <a:endParaRPr kumimoji="1" lang="ja-JP" altLang="en-US" sz="1100" b="0">
                            <a:solidFill>
                              <a:schemeClr val="tx1"/>
                            </a:solidFill>
                          </a:endParaRPr>
                        </a:p>
                      </a:txBody>
                      <a:tcPr anchor="ctr"/>
                    </a:tc>
                    <a:tc>
                      <a:txBody>
                        <a:bodyPr/>
                        <a:lstStyle/>
                        <a:p>
                          <a:pPr algn="ctr"/>
                          <a:r>
                            <a:rPr kumimoji="1" lang="en-US" altLang="ja-JP" b="1" dirty="0">
                              <a:solidFill>
                                <a:schemeClr val="tx1"/>
                              </a:solidFill>
                            </a:rPr>
                            <a:t>81</a:t>
                          </a:r>
                        </a:p>
                        <a:p>
                          <a:pPr algn="ctr"/>
                          <a:r>
                            <a:rPr kumimoji="1" lang="en-US" altLang="ja-JP" sz="1100" b="0" dirty="0">
                              <a:solidFill>
                                <a:schemeClr val="tx1"/>
                              </a:solidFill>
                            </a:rPr>
                            <a:t>(3)</a:t>
                          </a:r>
                          <a:endParaRPr kumimoji="1" lang="ja-JP" altLang="en-US" b="0">
                            <a:solidFill>
                              <a:schemeClr val="tx1"/>
                            </a:solidFill>
                          </a:endParaRPr>
                        </a:p>
                      </a:txBody>
                      <a:tcPr anchor="ctr"/>
                    </a:tc>
                    <a:tc>
                      <a:txBody>
                        <a:bodyPr/>
                        <a:lstStyle/>
                        <a:p>
                          <a:pPr algn="ctr"/>
                          <a:r>
                            <a:rPr kumimoji="1" lang="en-US" altLang="ja-JP" b="1" dirty="0">
                              <a:solidFill>
                                <a:schemeClr val="tx1"/>
                              </a:solidFill>
                            </a:rPr>
                            <a:t>93</a:t>
                          </a:r>
                        </a:p>
                        <a:p>
                          <a:pPr algn="ctr"/>
                          <a:r>
                            <a:rPr kumimoji="1" lang="en-US" altLang="ja-JP" sz="1100" b="0" dirty="0">
                              <a:solidFill>
                                <a:schemeClr val="tx1"/>
                              </a:solidFill>
                            </a:rPr>
                            <a:t>(1)</a:t>
                          </a:r>
                          <a:endParaRPr kumimoji="1" lang="ja-JP" altLang="en-US" b="0">
                            <a:solidFill>
                              <a:schemeClr val="tx1"/>
                            </a:solidFill>
                          </a:endParaRPr>
                        </a:p>
                      </a:txBody>
                      <a:tcPr anchor="ctr"/>
                    </a:tc>
                    <a:tc>
                      <a:txBody>
                        <a:bodyPr/>
                        <a:lstStyle/>
                        <a:p>
                          <a:pPr algn="ctr"/>
                          <a:r>
                            <a:rPr kumimoji="1" lang="en-US" altLang="ja-JP" b="1" dirty="0">
                              <a:solidFill>
                                <a:schemeClr val="tx1"/>
                              </a:solidFill>
                            </a:rPr>
                            <a:t>106</a:t>
                          </a:r>
                        </a:p>
                        <a:p>
                          <a:pPr algn="ctr"/>
                          <a:r>
                            <a:rPr kumimoji="1" lang="en-US" altLang="ja-JP" sz="1100" b="0" dirty="0">
                              <a:solidFill>
                                <a:schemeClr val="tx1"/>
                              </a:solidFill>
                            </a:rPr>
                            <a:t>(1)</a:t>
                          </a:r>
                          <a:endParaRPr kumimoji="1" lang="ja-JP" altLang="en-US" b="0">
                            <a:solidFill>
                              <a:schemeClr val="tx1"/>
                            </a:solidFill>
                          </a:endParaRPr>
                        </a:p>
                      </a:txBody>
                      <a:tcPr anchor="ctr"/>
                    </a:tc>
                    <a:tc>
                      <a:txBody>
                        <a:bodyPr/>
                        <a:lstStyle/>
                        <a:p>
                          <a:pPr algn="ctr"/>
                          <a:r>
                            <a:rPr kumimoji="1" lang="en-US" altLang="ja-JP" b="1" dirty="0">
                              <a:solidFill>
                                <a:schemeClr val="tx1"/>
                              </a:solidFill>
                            </a:rPr>
                            <a:t>126</a:t>
                          </a:r>
                        </a:p>
                        <a:p>
                          <a:pPr algn="ctr"/>
                          <a:r>
                            <a:rPr kumimoji="1" lang="en-US" altLang="ja-JP" sz="1100" b="0" dirty="0">
                              <a:solidFill>
                                <a:schemeClr val="tx1"/>
                              </a:solidFill>
                            </a:rPr>
                            <a:t>(1)</a:t>
                          </a:r>
                          <a:endParaRPr kumimoji="1" lang="ja-JP" altLang="en-US" b="0">
                            <a:solidFill>
                              <a:schemeClr val="tx1"/>
                            </a:solidFill>
                          </a:endParaRPr>
                        </a:p>
                      </a:txBody>
                      <a:tcPr anchor="ctr"/>
                    </a:tc>
                    <a:tc>
                      <a:txBody>
                        <a:bodyPr/>
                        <a:lstStyle/>
                        <a:p>
                          <a:endParaRPr lang="ja-JP"/>
                        </a:p>
                      </a:txBody>
                      <a:tcPr anchor="ctr">
                        <a:blipFill>
                          <a:blip r:embed="rId2"/>
                          <a:stretch>
                            <a:fillRect l="-1213333" t="-76190" r="-3333" b="-290476"/>
                          </a:stretch>
                        </a:blipFill>
                      </a:tcPr>
                    </a:tc>
                    <a:extLst>
                      <a:ext uri="{0D108BD9-81ED-4DB2-BD59-A6C34878D82A}">
                        <a16:rowId xmlns:a16="http://schemas.microsoft.com/office/drawing/2014/main" val="2311888932"/>
                      </a:ext>
                    </a:extLst>
                  </a:tr>
                  <a:tr h="533400">
                    <a:tc>
                      <a:txBody>
                        <a:bodyPr/>
                        <a:lstStyle/>
                        <a:p>
                          <a:pPr algn="ctr"/>
                          <a:r>
                            <a:rPr kumimoji="1" lang="en-US" altLang="ja-JP" dirty="0">
                              <a:solidFill>
                                <a:schemeClr val="tx1"/>
                              </a:solidFill>
                            </a:rPr>
                            <a:t>Midori128-M1</a:t>
                          </a:r>
                        </a:p>
                      </a:txBody>
                      <a:tcPr anchor="ctr"/>
                    </a:tc>
                    <a:tc>
                      <a:txBody>
                        <a:bodyPr/>
                        <a:lstStyle/>
                        <a:p>
                          <a:pPr algn="ctr"/>
                          <a:r>
                            <a:rPr kumimoji="1" lang="en-US" altLang="ja-JP" sz="1800" b="0" dirty="0">
                              <a:solidFill>
                                <a:schemeClr val="tx1"/>
                              </a:solidFill>
                            </a:rPr>
                            <a:t>-</a:t>
                          </a:r>
                          <a:endParaRPr kumimoji="1" lang="ja-JP" altLang="en-US" sz="1800" b="0">
                            <a:solidFill>
                              <a:schemeClr val="tx1"/>
                            </a:solidFill>
                          </a:endParaRPr>
                        </a:p>
                      </a:txBody>
                      <a:tcPr anchor="ctr"/>
                    </a:tc>
                    <a:tc>
                      <a:txBody>
                        <a:bodyPr/>
                        <a:lstStyle/>
                        <a:p>
                          <a:pPr algn="ctr"/>
                          <a:r>
                            <a:rPr kumimoji="1" lang="en-US" altLang="ja-JP" sz="1800" b="0" dirty="0">
                              <a:solidFill>
                                <a:schemeClr val="tx1"/>
                              </a:solidFill>
                            </a:rPr>
                            <a:t>-</a:t>
                          </a:r>
                          <a:endParaRPr kumimoji="1" lang="ja-JP" altLang="en-US" sz="1800" b="0">
                            <a:solidFill>
                              <a:schemeClr val="tx1"/>
                            </a:solidFill>
                          </a:endParaRPr>
                        </a:p>
                      </a:txBody>
                      <a:tcPr anchor="ctr"/>
                    </a:tc>
                    <a:tc>
                      <a:txBody>
                        <a:bodyPr/>
                        <a:lstStyle/>
                        <a:p>
                          <a:pPr algn="ctr"/>
                          <a:r>
                            <a:rPr kumimoji="1" lang="en-US" altLang="ja-JP" sz="1800" b="0" dirty="0">
                              <a:solidFill>
                                <a:schemeClr val="tx1"/>
                              </a:solidFill>
                            </a:rPr>
                            <a:t>-</a:t>
                          </a:r>
                          <a:endParaRPr kumimoji="1" lang="ja-JP" altLang="en-US" sz="1800" b="0">
                            <a:solidFill>
                              <a:schemeClr val="tx1"/>
                            </a:solidFill>
                          </a:endParaRPr>
                        </a:p>
                      </a:txBody>
                      <a:tcPr anchor="ctr"/>
                    </a:tc>
                    <a:tc>
                      <a:txBody>
                        <a:bodyPr/>
                        <a:lstStyle/>
                        <a:p>
                          <a:pPr algn="ctr"/>
                          <a:r>
                            <a:rPr kumimoji="1" lang="en-US" altLang="ja-JP" sz="1800" b="0" dirty="0">
                              <a:solidFill>
                                <a:schemeClr val="tx1"/>
                              </a:solidFill>
                            </a:rPr>
                            <a:t>-</a:t>
                          </a:r>
                          <a:endParaRPr kumimoji="1" lang="ja-JP" altLang="en-US" sz="1800" b="0">
                            <a:solidFill>
                              <a:schemeClr val="tx1"/>
                            </a:solidFill>
                          </a:endParaRPr>
                        </a:p>
                      </a:txBody>
                      <a:tcPr anchor="ctr"/>
                    </a:tc>
                    <a:tc>
                      <a:txBody>
                        <a:bodyPr/>
                        <a:lstStyle/>
                        <a:p>
                          <a:pPr algn="ctr"/>
                          <a:r>
                            <a:rPr kumimoji="1" lang="en-US" altLang="ja-JP" b="1" dirty="0">
                              <a:solidFill>
                                <a:schemeClr val="tx1"/>
                              </a:solidFill>
                            </a:rPr>
                            <a:t>50</a:t>
                          </a:r>
                        </a:p>
                        <a:p>
                          <a:pPr algn="ctr"/>
                          <a:r>
                            <a:rPr kumimoji="1" lang="en-US" altLang="ja-JP" sz="1100" b="0" dirty="0">
                              <a:solidFill>
                                <a:schemeClr val="tx1"/>
                              </a:solidFill>
                            </a:rPr>
                            <a:t>(367)</a:t>
                          </a:r>
                          <a:endParaRPr kumimoji="1" lang="ja-JP" altLang="en-US" b="0">
                            <a:solidFill>
                              <a:schemeClr val="tx1"/>
                            </a:solidFill>
                          </a:endParaRPr>
                        </a:p>
                      </a:txBody>
                      <a:tcPr anchor="ctr"/>
                    </a:tc>
                    <a:tc>
                      <a:txBody>
                        <a:bodyPr/>
                        <a:lstStyle/>
                        <a:p>
                          <a:pPr algn="ctr"/>
                          <a:r>
                            <a:rPr kumimoji="1" lang="en-US" altLang="ja-JP" b="1" dirty="0">
                              <a:solidFill>
                                <a:schemeClr val="tx1"/>
                              </a:solidFill>
                            </a:rPr>
                            <a:t>68</a:t>
                          </a:r>
                        </a:p>
                        <a:p>
                          <a:pPr algn="ctr"/>
                          <a:r>
                            <a:rPr kumimoji="1" lang="en-US" altLang="ja-JP" sz="1100" b="0" dirty="0">
                              <a:solidFill>
                                <a:schemeClr val="tx1"/>
                              </a:solidFill>
                            </a:rPr>
                            <a:t>(121)</a:t>
                          </a:r>
                          <a:endParaRPr kumimoji="1" lang="ja-JP" altLang="en-US" b="0">
                            <a:solidFill>
                              <a:schemeClr val="tx1"/>
                            </a:solidFill>
                          </a:endParaRPr>
                        </a:p>
                      </a:txBody>
                      <a:tcPr anchor="ctr"/>
                    </a:tc>
                    <a:tc>
                      <a:txBody>
                        <a:bodyPr/>
                        <a:lstStyle/>
                        <a:p>
                          <a:pPr algn="ctr"/>
                          <a:r>
                            <a:rPr kumimoji="1" lang="en-US" altLang="ja-JP" b="1" dirty="0">
                              <a:solidFill>
                                <a:schemeClr val="tx1"/>
                              </a:solidFill>
                            </a:rPr>
                            <a:t>80</a:t>
                          </a:r>
                        </a:p>
                        <a:p>
                          <a:pPr algn="ctr"/>
                          <a:r>
                            <a:rPr kumimoji="1" lang="en-US" altLang="ja-JP" sz="1100" b="0" dirty="0">
                              <a:solidFill>
                                <a:schemeClr val="tx1"/>
                              </a:solidFill>
                            </a:rPr>
                            <a:t>(19)</a:t>
                          </a:r>
                          <a:endParaRPr kumimoji="1" lang="en-US" altLang="ja-JP" b="0" dirty="0">
                            <a:solidFill>
                              <a:schemeClr val="tx1"/>
                            </a:solidFill>
                          </a:endParaRPr>
                        </a:p>
                      </a:txBody>
                      <a:tcPr anchor="ctr"/>
                    </a:tc>
                    <a:tc>
                      <a:txBody>
                        <a:bodyPr/>
                        <a:lstStyle/>
                        <a:p>
                          <a:pPr algn="ctr"/>
                          <a:r>
                            <a:rPr kumimoji="1" lang="en-US" altLang="ja-JP" b="0" dirty="0">
                              <a:solidFill>
                                <a:schemeClr val="tx1"/>
                              </a:solidFill>
                            </a:rPr>
                            <a:t>90</a:t>
                          </a:r>
                        </a:p>
                        <a:p>
                          <a:pPr algn="ctr"/>
                          <a:r>
                            <a:rPr kumimoji="1" lang="en-US" altLang="ja-JP" sz="1100" b="0" dirty="0">
                              <a:solidFill>
                                <a:schemeClr val="tx1"/>
                              </a:solidFill>
                            </a:rPr>
                            <a:t>(12)</a:t>
                          </a:r>
                          <a:endParaRPr kumimoji="1" lang="ja-JP" altLang="en-US" b="0">
                            <a:solidFill>
                              <a:schemeClr val="tx1"/>
                            </a:solidFill>
                          </a:endParaRPr>
                        </a:p>
                      </a:txBody>
                      <a:tcPr anchor="ctr"/>
                    </a:tc>
                    <a:tc>
                      <a:txBody>
                        <a:bodyPr/>
                        <a:lstStyle/>
                        <a:p>
                          <a:pPr algn="ctr"/>
                          <a:r>
                            <a:rPr kumimoji="1" lang="en-US" altLang="ja-JP" b="1" dirty="0">
                              <a:solidFill>
                                <a:schemeClr val="tx1"/>
                              </a:solidFill>
                            </a:rPr>
                            <a:t>105</a:t>
                          </a:r>
                        </a:p>
                        <a:p>
                          <a:pPr algn="ctr"/>
                          <a:r>
                            <a:rPr kumimoji="1" lang="en-US" altLang="ja-JP" sz="1100" b="0" dirty="0">
                              <a:solidFill>
                                <a:schemeClr val="tx1"/>
                              </a:solidFill>
                            </a:rPr>
                            <a:t>(1)</a:t>
                          </a:r>
                          <a:endParaRPr kumimoji="1" lang="ja-JP" altLang="en-US" b="0">
                            <a:solidFill>
                              <a:schemeClr val="tx1"/>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b="1" dirty="0">
                              <a:solidFill>
                                <a:schemeClr val="tx1"/>
                              </a:solidFill>
                            </a:rPr>
                            <a:t>123</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100" b="0" dirty="0">
                              <a:solidFill>
                                <a:schemeClr val="tx1"/>
                              </a:solidFill>
                            </a:rPr>
                            <a:t>(1)</a:t>
                          </a:r>
                          <a:endParaRPr kumimoji="1" lang="ja-JP" altLang="en-US" b="0">
                            <a:solidFill>
                              <a:schemeClr val="tx1"/>
                            </a:solidFill>
                          </a:endParaRPr>
                        </a:p>
                      </a:txBody>
                      <a:tcPr anchor="ctr"/>
                    </a:tc>
                    <a:tc>
                      <a:txBody>
                        <a:bodyPr/>
                        <a:lstStyle/>
                        <a:p>
                          <a:endParaRPr lang="ja-JP"/>
                        </a:p>
                      </a:txBody>
                      <a:tcPr anchor="ctr">
                        <a:blipFill>
                          <a:blip r:embed="rId2"/>
                          <a:stretch>
                            <a:fillRect l="-1213333" t="-176190" r="-3333" b="-190476"/>
                          </a:stretch>
                        </a:blipFill>
                      </a:tcPr>
                    </a:tc>
                    <a:extLst>
                      <a:ext uri="{0D108BD9-81ED-4DB2-BD59-A6C34878D82A}">
                        <a16:rowId xmlns:a16="http://schemas.microsoft.com/office/drawing/2014/main" val="3593984176"/>
                      </a:ext>
                    </a:extLst>
                  </a:tr>
                  <a:tr h="5334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solidFill>
                                <a:schemeClr val="tx1"/>
                              </a:solidFill>
                            </a:rPr>
                            <a:t>Midori128-O</a:t>
                          </a:r>
                        </a:p>
                      </a:txBody>
                      <a:tcPr anchor="ctr"/>
                    </a:tc>
                    <a:tc>
                      <a:txBody>
                        <a:bodyPr/>
                        <a:lstStyle/>
                        <a:p>
                          <a:pPr algn="ctr"/>
                          <a:r>
                            <a:rPr kumimoji="1" lang="en-US" altLang="ja-JP" sz="1800" b="0" dirty="0">
                              <a:solidFill>
                                <a:schemeClr val="tx1"/>
                              </a:solidFill>
                            </a:rPr>
                            <a:t>-</a:t>
                          </a:r>
                          <a:endParaRPr kumimoji="1" lang="ja-JP" altLang="en-US" sz="1800" b="0">
                            <a:solidFill>
                              <a:schemeClr val="tx1"/>
                            </a:solidFill>
                          </a:endParaRPr>
                        </a:p>
                      </a:txBody>
                      <a:tcPr anchor="ctr"/>
                    </a:tc>
                    <a:tc>
                      <a:txBody>
                        <a:bodyPr/>
                        <a:lstStyle/>
                        <a:p>
                          <a:pPr algn="ctr"/>
                          <a:r>
                            <a:rPr kumimoji="1" lang="en-US" altLang="ja-JP" sz="1800" b="0" dirty="0">
                              <a:solidFill>
                                <a:schemeClr val="tx1"/>
                              </a:solidFill>
                            </a:rPr>
                            <a:t>-</a:t>
                          </a:r>
                          <a:endParaRPr kumimoji="1" lang="ja-JP" altLang="en-US" sz="1800" b="0">
                            <a:solidFill>
                              <a:schemeClr val="tx1"/>
                            </a:solidFill>
                          </a:endParaRPr>
                        </a:p>
                      </a:txBody>
                      <a:tcPr anchor="ctr"/>
                    </a:tc>
                    <a:tc>
                      <a:txBody>
                        <a:bodyPr/>
                        <a:lstStyle/>
                        <a:p>
                          <a:pPr algn="ctr"/>
                          <a:r>
                            <a:rPr kumimoji="1" lang="en-US" altLang="ja-JP" sz="1800" b="0" dirty="0">
                              <a:solidFill>
                                <a:schemeClr val="tx1"/>
                              </a:solidFill>
                            </a:rPr>
                            <a:t>-</a:t>
                          </a:r>
                          <a:endParaRPr kumimoji="1" lang="ja-JP" altLang="en-US" sz="1800" b="0">
                            <a:solidFill>
                              <a:schemeClr val="tx1"/>
                            </a:solidFill>
                          </a:endParaRPr>
                        </a:p>
                      </a:txBody>
                      <a:tcPr anchor="ctr"/>
                    </a:tc>
                    <a:tc>
                      <a:txBody>
                        <a:bodyPr/>
                        <a:lstStyle/>
                        <a:p>
                          <a:pPr algn="ctr"/>
                          <a:r>
                            <a:rPr kumimoji="1" lang="en-US" altLang="ja-JP" sz="1800" b="0" dirty="0">
                              <a:solidFill>
                                <a:schemeClr val="tx1"/>
                              </a:solidFill>
                            </a:rPr>
                            <a:t>-</a:t>
                          </a:r>
                          <a:endParaRPr kumimoji="1" lang="ja-JP" altLang="en-US" sz="1800" b="0">
                            <a:solidFill>
                              <a:schemeClr val="tx1"/>
                            </a:solidFill>
                          </a:endParaRPr>
                        </a:p>
                      </a:txBody>
                      <a:tcPr anchor="ctr"/>
                    </a:tc>
                    <a:tc>
                      <a:txBody>
                        <a:bodyPr/>
                        <a:lstStyle/>
                        <a:p>
                          <a:pPr algn="ctr"/>
                          <a:r>
                            <a:rPr kumimoji="1" lang="en-US" altLang="ja-JP" b="1" dirty="0">
                              <a:solidFill>
                                <a:schemeClr val="tx1"/>
                              </a:solidFill>
                            </a:rPr>
                            <a:t>53</a:t>
                          </a:r>
                        </a:p>
                        <a:p>
                          <a:pPr algn="ctr"/>
                          <a:r>
                            <a:rPr kumimoji="1" lang="en-US" altLang="ja-JP" sz="1100" b="0" dirty="0">
                              <a:solidFill>
                                <a:schemeClr val="tx1"/>
                              </a:solidFill>
                            </a:rPr>
                            <a:t>(298)</a:t>
                          </a:r>
                          <a:endParaRPr kumimoji="1" lang="ja-JP" altLang="en-US" sz="1100" b="0">
                            <a:solidFill>
                              <a:schemeClr val="tx1"/>
                            </a:solidFill>
                          </a:endParaRPr>
                        </a:p>
                      </a:txBody>
                      <a:tcPr anchor="ctr"/>
                    </a:tc>
                    <a:tc>
                      <a:txBody>
                        <a:bodyPr/>
                        <a:lstStyle/>
                        <a:p>
                          <a:pPr algn="ctr"/>
                          <a:r>
                            <a:rPr kumimoji="1" lang="en-US" altLang="ja-JP" b="1" dirty="0">
                              <a:solidFill>
                                <a:schemeClr val="tx1"/>
                              </a:solidFill>
                            </a:rPr>
                            <a:t>73</a:t>
                          </a:r>
                          <a:br>
                            <a:rPr kumimoji="1" lang="en-US" altLang="ja-JP" b="0" dirty="0">
                              <a:solidFill>
                                <a:schemeClr val="tx1"/>
                              </a:solidFill>
                            </a:rPr>
                          </a:br>
                          <a:r>
                            <a:rPr kumimoji="1" lang="en-US" altLang="ja-JP" sz="1100" b="0" dirty="0">
                              <a:solidFill>
                                <a:schemeClr val="tx1"/>
                              </a:solidFill>
                            </a:rPr>
                            <a:t>(28)</a:t>
                          </a:r>
                          <a:endParaRPr kumimoji="1" lang="ja-JP" altLang="en-US" b="0">
                            <a:solidFill>
                              <a:schemeClr val="tx1"/>
                            </a:solidFill>
                          </a:endParaRPr>
                        </a:p>
                      </a:txBody>
                      <a:tcPr anchor="ctr"/>
                    </a:tc>
                    <a:tc>
                      <a:txBody>
                        <a:bodyPr/>
                        <a:lstStyle/>
                        <a:p>
                          <a:pPr algn="ctr"/>
                          <a:r>
                            <a:rPr kumimoji="1" lang="en-US" altLang="ja-JP" b="1" dirty="0">
                              <a:solidFill>
                                <a:schemeClr val="tx1"/>
                              </a:solidFill>
                            </a:rPr>
                            <a:t>84</a:t>
                          </a:r>
                        </a:p>
                        <a:p>
                          <a:pPr algn="ctr"/>
                          <a:r>
                            <a:rPr kumimoji="1" lang="en-US" altLang="ja-JP" sz="1100" b="0" dirty="0">
                              <a:solidFill>
                                <a:schemeClr val="tx1"/>
                              </a:solidFill>
                            </a:rPr>
                            <a:t>(22)</a:t>
                          </a:r>
                          <a:endParaRPr kumimoji="1" lang="ja-JP" altLang="en-US" b="0">
                            <a:solidFill>
                              <a:schemeClr val="tx1"/>
                            </a:solidFill>
                          </a:endParaRPr>
                        </a:p>
                      </a:txBody>
                      <a:tcPr anchor="ctr"/>
                    </a:tc>
                    <a:tc>
                      <a:txBody>
                        <a:bodyPr/>
                        <a:lstStyle/>
                        <a:p>
                          <a:pPr algn="ctr"/>
                          <a:r>
                            <a:rPr kumimoji="1" lang="en-US" altLang="ja-JP" b="1" dirty="0">
                              <a:solidFill>
                                <a:schemeClr val="tx1"/>
                              </a:solidFill>
                            </a:rPr>
                            <a:t>95</a:t>
                          </a:r>
                        </a:p>
                        <a:p>
                          <a:pPr algn="ctr"/>
                          <a:r>
                            <a:rPr kumimoji="1" lang="en-US" altLang="ja-JP" sz="1100" b="0" dirty="0">
                              <a:solidFill>
                                <a:schemeClr val="tx1"/>
                              </a:solidFill>
                            </a:rPr>
                            <a:t>(2)</a:t>
                          </a:r>
                          <a:endParaRPr kumimoji="1" lang="ja-JP" altLang="en-US" b="0">
                            <a:solidFill>
                              <a:schemeClr val="tx1"/>
                            </a:solidFill>
                          </a:endParaRPr>
                        </a:p>
                      </a:txBody>
                      <a:tcPr anchor="ctr"/>
                    </a:tc>
                    <a:tc>
                      <a:txBody>
                        <a:bodyPr/>
                        <a:lstStyle/>
                        <a:p>
                          <a:pPr algn="ctr"/>
                          <a:r>
                            <a:rPr kumimoji="1" lang="en-US" altLang="ja-JP" b="1" dirty="0">
                              <a:solidFill>
                                <a:schemeClr val="tx1"/>
                              </a:solidFill>
                            </a:rPr>
                            <a:t>106</a:t>
                          </a:r>
                        </a:p>
                        <a:p>
                          <a:pPr algn="ctr"/>
                          <a:r>
                            <a:rPr kumimoji="1" lang="en-US" altLang="ja-JP" sz="1100" b="0" dirty="0">
                              <a:solidFill>
                                <a:schemeClr val="tx1"/>
                              </a:solidFill>
                            </a:rPr>
                            <a:t>(1)</a:t>
                          </a:r>
                          <a:endParaRPr kumimoji="1" lang="ja-JP" altLang="en-US" b="0">
                            <a:solidFill>
                              <a:schemeClr val="tx1"/>
                            </a:solidFill>
                          </a:endParaRPr>
                        </a:p>
                      </a:txBody>
                      <a:tcPr anchor="ctr"/>
                    </a:tc>
                    <a:tc>
                      <a:txBody>
                        <a:bodyPr/>
                        <a:lstStyle/>
                        <a:p>
                          <a:pPr algn="ctr"/>
                          <a:r>
                            <a:rPr kumimoji="1" lang="en-US" altLang="ja-JP" b="1" dirty="0">
                              <a:solidFill>
                                <a:schemeClr val="tx1"/>
                              </a:solidFill>
                            </a:rPr>
                            <a:t>124</a:t>
                          </a:r>
                        </a:p>
                        <a:p>
                          <a:pPr algn="ctr"/>
                          <a:r>
                            <a:rPr kumimoji="1" lang="en-US" altLang="ja-JP" sz="1100" b="0" dirty="0">
                              <a:solidFill>
                                <a:schemeClr val="tx1"/>
                              </a:solidFill>
                            </a:rPr>
                            <a:t>(1)</a:t>
                          </a:r>
                          <a:endParaRPr kumimoji="1" lang="en-US" altLang="ja-JP" b="0" dirty="0">
                            <a:solidFill>
                              <a:schemeClr val="tx1"/>
                            </a:solidFill>
                          </a:endParaRPr>
                        </a:p>
                      </a:txBody>
                      <a:tcPr anchor="ctr"/>
                    </a:tc>
                    <a:tc>
                      <a:txBody>
                        <a:bodyPr/>
                        <a:lstStyle/>
                        <a:p>
                          <a:endParaRPr lang="ja-JP"/>
                        </a:p>
                      </a:txBody>
                      <a:tcPr anchor="ctr">
                        <a:blipFill>
                          <a:blip r:embed="rId2"/>
                          <a:stretch>
                            <a:fillRect l="-1213333" t="-269767" r="-3333" b="-86047"/>
                          </a:stretch>
                        </a:blipFill>
                      </a:tcPr>
                    </a:tc>
                    <a:extLst>
                      <a:ext uri="{0D108BD9-81ED-4DB2-BD59-A6C34878D82A}">
                        <a16:rowId xmlns:a16="http://schemas.microsoft.com/office/drawing/2014/main" val="2393482744"/>
                      </a:ext>
                    </a:extLst>
                  </a:tr>
                  <a:tr h="370840">
                    <a:tc>
                      <a:txBody>
                        <a:bodyPr/>
                        <a:lstStyle/>
                        <a:p>
                          <a:pPr algn="ctr"/>
                          <a:r>
                            <a:rPr kumimoji="1" lang="en-US" altLang="ja-JP" dirty="0">
                              <a:solidFill>
                                <a:schemeClr val="tx1"/>
                              </a:solidFill>
                            </a:rPr>
                            <a:t>Midori128</a:t>
                          </a:r>
                        </a:p>
                      </a:txBody>
                      <a:tcPr anchor="ctr"/>
                    </a:tc>
                    <a:tc>
                      <a:txBody>
                        <a:bodyPr/>
                        <a:lstStyle/>
                        <a:p>
                          <a:pPr algn="ctr"/>
                          <a:r>
                            <a:rPr kumimoji="1" lang="en-US" altLang="ja-JP" b="0" dirty="0">
                              <a:solidFill>
                                <a:schemeClr val="tx1"/>
                              </a:solidFill>
                            </a:rPr>
                            <a:t>2</a:t>
                          </a:r>
                          <a:endParaRPr kumimoji="1" lang="ja-JP" altLang="en-US" b="0">
                            <a:solidFill>
                              <a:schemeClr val="tx1"/>
                            </a:solidFill>
                          </a:endParaRPr>
                        </a:p>
                      </a:txBody>
                      <a:tcPr anchor="ctr"/>
                    </a:tc>
                    <a:tc>
                      <a:txBody>
                        <a:bodyPr/>
                        <a:lstStyle/>
                        <a:p>
                          <a:pPr algn="ctr"/>
                          <a:r>
                            <a:rPr kumimoji="1" lang="en-US" altLang="ja-JP" b="0" dirty="0">
                              <a:solidFill>
                                <a:schemeClr val="tx1"/>
                              </a:solidFill>
                            </a:rPr>
                            <a:t>8</a:t>
                          </a:r>
                          <a:endParaRPr kumimoji="1" lang="ja-JP" altLang="en-US" b="0">
                            <a:solidFill>
                              <a:schemeClr val="tx1"/>
                            </a:solidFill>
                          </a:endParaRPr>
                        </a:p>
                      </a:txBody>
                      <a:tcPr anchor="ctr"/>
                    </a:tc>
                    <a:tc>
                      <a:txBody>
                        <a:bodyPr/>
                        <a:lstStyle/>
                        <a:p>
                          <a:pPr algn="ctr"/>
                          <a:r>
                            <a:rPr kumimoji="1" lang="en-US" altLang="ja-JP" b="0" dirty="0">
                              <a:solidFill>
                                <a:schemeClr val="tx1"/>
                              </a:solidFill>
                            </a:rPr>
                            <a:t>14</a:t>
                          </a:r>
                          <a:endParaRPr kumimoji="1" lang="ja-JP" altLang="en-US" b="0">
                            <a:solidFill>
                              <a:schemeClr val="tx1"/>
                            </a:solidFill>
                          </a:endParaRPr>
                        </a:p>
                      </a:txBody>
                      <a:tcPr anchor="ctr"/>
                    </a:tc>
                    <a:tc>
                      <a:txBody>
                        <a:bodyPr/>
                        <a:lstStyle/>
                        <a:p>
                          <a:pPr algn="ctr"/>
                          <a:r>
                            <a:rPr kumimoji="1" lang="en-US" altLang="ja-JP" b="0" dirty="0">
                              <a:solidFill>
                                <a:schemeClr val="tx1"/>
                              </a:solidFill>
                            </a:rPr>
                            <a:t>32</a:t>
                          </a:r>
                          <a:endParaRPr kumimoji="1" lang="ja-JP" altLang="en-US" b="0">
                            <a:solidFill>
                              <a:schemeClr val="tx1"/>
                            </a:solidFill>
                          </a:endParaRPr>
                        </a:p>
                      </a:txBody>
                      <a:tcPr anchor="ctr"/>
                    </a:tc>
                    <a:tc>
                      <a:txBody>
                        <a:bodyPr/>
                        <a:lstStyle/>
                        <a:p>
                          <a:pPr algn="ctr"/>
                          <a:r>
                            <a:rPr kumimoji="1" lang="en-US" altLang="ja-JP" b="0" dirty="0">
                              <a:solidFill>
                                <a:schemeClr val="tx1"/>
                              </a:solidFill>
                            </a:rPr>
                            <a:t>49</a:t>
                          </a:r>
                          <a:endParaRPr kumimoji="1" lang="ja-JP" altLang="en-US" b="0">
                            <a:solidFill>
                              <a:schemeClr val="tx1"/>
                            </a:solidFill>
                          </a:endParaRPr>
                        </a:p>
                      </a:txBody>
                      <a:tcPr anchor="ctr"/>
                    </a:tc>
                    <a:tc>
                      <a:txBody>
                        <a:bodyPr/>
                        <a:lstStyle/>
                        <a:p>
                          <a:pPr algn="ctr"/>
                          <a:r>
                            <a:rPr kumimoji="1" lang="en-US" altLang="ja-JP" b="0" dirty="0">
                              <a:solidFill>
                                <a:schemeClr val="tx1"/>
                              </a:solidFill>
                            </a:rPr>
                            <a:t>67 </a:t>
                          </a:r>
                          <a:endParaRPr kumimoji="1" lang="ja-JP" altLang="en-US" b="0">
                            <a:solidFill>
                              <a:schemeClr val="tx1"/>
                            </a:solidFill>
                          </a:endParaRPr>
                        </a:p>
                      </a:txBody>
                      <a:tcPr anchor="ctr"/>
                    </a:tc>
                    <a:tc>
                      <a:txBody>
                        <a:bodyPr/>
                        <a:lstStyle/>
                        <a:p>
                          <a:pPr algn="ctr"/>
                          <a:r>
                            <a:rPr kumimoji="1" lang="en-US" altLang="ja-JP" b="0" dirty="0">
                              <a:solidFill>
                                <a:schemeClr val="tx1"/>
                              </a:solidFill>
                            </a:rPr>
                            <a:t>79</a:t>
                          </a:r>
                          <a:endParaRPr kumimoji="1" lang="ja-JP" altLang="en-US" b="0">
                            <a:solidFill>
                              <a:schemeClr val="tx1"/>
                            </a:solidFill>
                          </a:endParaRPr>
                        </a:p>
                      </a:txBody>
                      <a:tcPr anchor="ctr"/>
                    </a:tc>
                    <a:tc>
                      <a:txBody>
                        <a:bodyPr/>
                        <a:lstStyle/>
                        <a:p>
                          <a:pPr algn="ctr"/>
                          <a:r>
                            <a:rPr kumimoji="1" lang="en-US" altLang="ja-JP" b="0" dirty="0">
                              <a:solidFill>
                                <a:schemeClr val="tx1"/>
                              </a:solidFill>
                            </a:rPr>
                            <a:t>90</a:t>
                          </a:r>
                          <a:endParaRPr kumimoji="1" lang="ja-JP" altLang="en-US" b="0">
                            <a:solidFill>
                              <a:schemeClr val="tx1"/>
                            </a:solidFill>
                          </a:endParaRPr>
                        </a:p>
                      </a:txBody>
                      <a:tcPr anchor="ctr"/>
                    </a:tc>
                    <a:tc>
                      <a:txBody>
                        <a:bodyPr/>
                        <a:lstStyle/>
                        <a:p>
                          <a:pPr algn="ctr"/>
                          <a:r>
                            <a:rPr kumimoji="1" lang="en-US" altLang="ja-JP" b="0" dirty="0">
                              <a:solidFill>
                                <a:schemeClr val="tx1"/>
                              </a:solidFill>
                            </a:rPr>
                            <a:t>96</a:t>
                          </a:r>
                          <a:endParaRPr kumimoji="1" lang="ja-JP" altLang="en-US" b="0">
                            <a:solidFill>
                              <a:schemeClr val="tx1"/>
                            </a:solidFill>
                          </a:endParaRPr>
                        </a:p>
                      </a:txBody>
                      <a:tcPr anchor="ctr"/>
                    </a:tc>
                    <a:tc>
                      <a:txBody>
                        <a:bodyPr/>
                        <a:lstStyle/>
                        <a:p>
                          <a:pPr algn="ctr"/>
                          <a:r>
                            <a:rPr kumimoji="1" lang="en-US" altLang="ja-JP" b="0" dirty="0">
                              <a:solidFill>
                                <a:schemeClr val="tx1"/>
                              </a:solidFill>
                            </a:rPr>
                            <a:t>114</a:t>
                          </a:r>
                          <a:endParaRPr kumimoji="1" lang="ja-JP" altLang="en-US" b="0">
                            <a:solidFill>
                              <a:schemeClr val="tx1"/>
                            </a:solidFill>
                          </a:endParaRPr>
                        </a:p>
                      </a:txBody>
                      <a:tcPr anchor="ctr"/>
                    </a:tc>
                    <a:tc>
                      <a:txBody>
                        <a:bodyPr/>
                        <a:lstStyle/>
                        <a:p>
                          <a:pPr algn="ctr"/>
                          <a:r>
                            <a:rPr kumimoji="1" lang="en-US" altLang="ja-JP" b="0" dirty="0">
                              <a:solidFill>
                                <a:schemeClr val="tx1"/>
                              </a:solidFill>
                            </a:rPr>
                            <a:t>132</a:t>
                          </a:r>
                          <a:endParaRPr kumimoji="1" lang="ja-JP" altLang="en-US" b="0">
                            <a:solidFill>
                              <a:schemeClr val="tx1"/>
                            </a:solidFill>
                          </a:endParaRPr>
                        </a:p>
                      </a:txBody>
                      <a:tcPr anchor="ctr"/>
                    </a:tc>
                    <a:extLst>
                      <a:ext uri="{0D108BD9-81ED-4DB2-BD59-A6C34878D82A}">
                        <a16:rowId xmlns:a16="http://schemas.microsoft.com/office/drawing/2014/main" val="1835515241"/>
                      </a:ext>
                    </a:extLst>
                  </a:tr>
                </a:tbl>
              </a:graphicData>
            </a:graphic>
          </p:graphicFrame>
        </mc:Fallback>
      </mc:AlternateContent>
      <p:sp>
        <p:nvSpPr>
          <p:cNvPr id="5" name="テキスト ボックス 4">
            <a:extLst>
              <a:ext uri="{FF2B5EF4-FFF2-40B4-BE49-F238E27FC236}">
                <a16:creationId xmlns:a16="http://schemas.microsoft.com/office/drawing/2014/main" id="{2E320FB5-4D64-97E4-9E31-1F5359FBB967}"/>
              </a:ext>
            </a:extLst>
          </p:cNvPr>
          <p:cNvSpPr txBox="1"/>
          <p:nvPr/>
        </p:nvSpPr>
        <p:spPr>
          <a:xfrm>
            <a:off x="711869" y="3888986"/>
            <a:ext cx="8398263" cy="369332"/>
          </a:xfrm>
          <a:prstGeom prst="rect">
            <a:avLst/>
          </a:prstGeom>
          <a:noFill/>
        </p:spPr>
        <p:txBody>
          <a:bodyPr wrap="square" rtlCol="0">
            <a:spAutoFit/>
          </a:bodyPr>
          <a:lstStyle/>
          <a:p>
            <a:pPr algn="l"/>
            <a:r>
              <a:rPr kumimoji="1" lang="en-US" altLang="ja-JP" dirty="0">
                <a:latin typeface="Yu Gothic Medium" panose="020B0400000000000000" pitchFamily="34" charset="-128"/>
                <a:ea typeface="Yu Gothic Medium" panose="020B0400000000000000" pitchFamily="34" charset="-128"/>
              </a:rPr>
              <a:t>DCP</a:t>
            </a:r>
            <a:r>
              <a:rPr kumimoji="1" lang="ja-JP" altLang="en-US">
                <a:latin typeface="Yu Gothic Medium" panose="020B0400000000000000" pitchFamily="34" charset="-128"/>
                <a:ea typeface="Yu Gothic Medium" panose="020B0400000000000000" pitchFamily="34" charset="-128"/>
              </a:rPr>
              <a:t>による絞り込み結果</a:t>
            </a:r>
            <a:r>
              <a:rPr kumimoji="1" lang="en-US" altLang="ja-JP" dirty="0">
                <a:latin typeface="Yu Gothic Medium" panose="020B0400000000000000" pitchFamily="34" charset="-128"/>
                <a:ea typeface="Yu Gothic Medium" panose="020B0400000000000000" pitchFamily="34" charset="-128"/>
              </a:rPr>
              <a:t>(-log</a:t>
            </a:r>
            <a:r>
              <a:rPr kumimoji="1" lang="en-US" altLang="ja-JP" baseline="-25000" dirty="0">
                <a:latin typeface="Yu Gothic Medium" panose="020B0400000000000000" pitchFamily="34" charset="-128"/>
                <a:ea typeface="Yu Gothic Medium" panose="020B0400000000000000" pitchFamily="34" charset="-128"/>
              </a:rPr>
              <a:t>2</a:t>
            </a:r>
            <a:r>
              <a:rPr kumimoji="1" lang="en-US" altLang="ja-JP" dirty="0">
                <a:latin typeface="Yu Gothic Medium" panose="020B0400000000000000" pitchFamily="34" charset="-128"/>
                <a:ea typeface="Yu Gothic Medium" panose="020B0400000000000000" pitchFamily="34" charset="-128"/>
              </a:rPr>
              <a:t>DCP)(</a:t>
            </a:r>
            <a:r>
              <a:rPr kumimoji="1" lang="ja-JP" altLang="en-US">
                <a:latin typeface="Yu Gothic Medium" panose="020B0400000000000000" pitchFamily="34" charset="-128"/>
                <a:ea typeface="Yu Gothic Medium" panose="020B0400000000000000" pitchFamily="34" charset="-128"/>
              </a:rPr>
              <a:t>候補数</a:t>
            </a:r>
            <a:r>
              <a:rPr kumimoji="1" lang="en-US" altLang="ja-JP" dirty="0">
                <a:latin typeface="Yu Gothic Medium" panose="020B0400000000000000" pitchFamily="34" charset="-128"/>
                <a:ea typeface="Yu Gothic Medium" panose="020B0400000000000000" pitchFamily="34" charset="-128"/>
              </a:rPr>
              <a:t>)(128</a:t>
            </a:r>
            <a:r>
              <a:rPr lang="ja-JP" altLang="en-US">
                <a:latin typeface="Yu Gothic Medium" panose="020B0400000000000000" pitchFamily="34" charset="-128"/>
                <a:ea typeface="Yu Gothic Medium" panose="020B0400000000000000" pitchFamily="34" charset="-128"/>
              </a:rPr>
              <a:t>以上で安全性を保証可能</a:t>
            </a:r>
            <a:r>
              <a:rPr kumimoji="1" lang="en-US" altLang="ja-JP" dirty="0">
                <a:latin typeface="Yu Gothic Medium" panose="020B0400000000000000" pitchFamily="34" charset="-128"/>
                <a:ea typeface="Yu Gothic Medium" panose="020B0400000000000000" pitchFamily="34" charset="-128"/>
              </a:rPr>
              <a:t>)</a:t>
            </a:r>
            <a:endParaRPr kumimoji="1" lang="ja-JP" altLang="en-US">
              <a:latin typeface="Yu Gothic Medium" panose="020B0400000000000000" pitchFamily="34" charset="-128"/>
              <a:ea typeface="Yu Gothic Medium" panose="020B0400000000000000" pitchFamily="34" charset="-128"/>
            </a:endParaRPr>
          </a:p>
        </p:txBody>
      </p:sp>
      <p:sp>
        <p:nvSpPr>
          <p:cNvPr id="7" name="テキスト ボックス 6">
            <a:extLst>
              <a:ext uri="{FF2B5EF4-FFF2-40B4-BE49-F238E27FC236}">
                <a16:creationId xmlns:a16="http://schemas.microsoft.com/office/drawing/2014/main" id="{35FC5BD6-17A4-5DDA-50DF-02DAF1D7C66B}"/>
              </a:ext>
            </a:extLst>
          </p:cNvPr>
          <p:cNvSpPr txBox="1"/>
          <p:nvPr/>
        </p:nvSpPr>
        <p:spPr>
          <a:xfrm>
            <a:off x="721950" y="1235090"/>
            <a:ext cx="10435168" cy="492443"/>
          </a:xfrm>
          <a:prstGeom prst="rect">
            <a:avLst/>
          </a:prstGeom>
          <a:noFill/>
        </p:spPr>
        <p:txBody>
          <a:bodyPr wrap="square">
            <a:spAutoFit/>
          </a:bodyPr>
          <a:lstStyle/>
          <a:p>
            <a:r>
              <a:rPr lang="ja-JP" altLang="en-US" sz="2600" b="1">
                <a:solidFill>
                  <a:schemeClr val="accent3"/>
                </a:solidFill>
                <a:latin typeface="Yu Gothic Medium" panose="020B0400000000000000" pitchFamily="34" charset="-128"/>
                <a:ea typeface="Yu Gothic Medium" panose="020B0400000000000000" pitchFamily="34" charset="-128"/>
              </a:rPr>
              <a:t>それぞれの非線形層について</a:t>
            </a:r>
            <a:r>
              <a:rPr lang="en-US" altLang="ja-JP" sz="2600" b="1" dirty="0">
                <a:solidFill>
                  <a:schemeClr val="accent3"/>
                </a:solidFill>
                <a:latin typeface="Yu Gothic Medium" panose="020B0400000000000000" pitchFamily="34" charset="-128"/>
                <a:ea typeface="Yu Gothic Medium" panose="020B0400000000000000" pitchFamily="34" charset="-128"/>
              </a:rPr>
              <a:t>1</a:t>
            </a:r>
            <a:r>
              <a:rPr lang="ja-JP" altLang="en-US" sz="2600" b="1">
                <a:solidFill>
                  <a:schemeClr val="accent3"/>
                </a:solidFill>
                <a:latin typeface="Yu Gothic Medium" panose="020B0400000000000000" pitchFamily="34" charset="-128"/>
                <a:ea typeface="Yu Gothic Medium" panose="020B0400000000000000" pitchFamily="34" charset="-128"/>
              </a:rPr>
              <a:t>通りまで絞り込むことができた</a:t>
            </a:r>
            <a:endParaRPr lang="en-US" altLang="ja-JP" sz="2600" b="1" dirty="0">
              <a:solidFill>
                <a:schemeClr val="accent3"/>
              </a:solidFill>
              <a:latin typeface="Yu Gothic Medium" panose="020B0400000000000000" pitchFamily="34" charset="-128"/>
              <a:ea typeface="Yu Gothic Medium" panose="020B0400000000000000" pitchFamily="34" charset="-128"/>
            </a:endParaRPr>
          </a:p>
        </p:txBody>
      </p:sp>
    </p:spTree>
    <p:extLst>
      <p:ext uri="{BB962C8B-B14F-4D97-AF65-F5344CB8AC3E}">
        <p14:creationId xmlns:p14="http://schemas.microsoft.com/office/powerpoint/2010/main" val="21107387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8C38405-7A5E-4C2E-DD4D-92B1962D7A71}"/>
              </a:ext>
            </a:extLst>
          </p:cNvPr>
          <p:cNvSpPr>
            <a:spLocks noGrp="1"/>
          </p:cNvSpPr>
          <p:nvPr>
            <p:ph type="title"/>
          </p:nvPr>
        </p:nvSpPr>
        <p:spPr/>
        <p:txBody>
          <a:bodyPr/>
          <a:lstStyle/>
          <a:p>
            <a:r>
              <a:rPr lang="ja-JP" altLang="en-US"/>
              <a:t>線形攻撃に対する安全性評価</a:t>
            </a:r>
            <a:endParaRPr kumimoji="1" lang="ja-JP" altLang="en-US"/>
          </a:p>
        </p:txBody>
      </p:sp>
      <p:sp>
        <p:nvSpPr>
          <p:cNvPr id="3" name="コンテンツ プレースホルダー 2">
            <a:extLst>
              <a:ext uri="{FF2B5EF4-FFF2-40B4-BE49-F238E27FC236}">
                <a16:creationId xmlns:a16="http://schemas.microsoft.com/office/drawing/2014/main" id="{3150838D-9044-813E-3F6F-0C40019AE72E}"/>
              </a:ext>
            </a:extLst>
          </p:cNvPr>
          <p:cNvSpPr>
            <a:spLocks noGrp="1"/>
          </p:cNvSpPr>
          <p:nvPr>
            <p:ph idx="1"/>
          </p:nvPr>
        </p:nvSpPr>
        <p:spPr>
          <a:xfrm>
            <a:off x="623365" y="1493184"/>
            <a:ext cx="10591800" cy="1961211"/>
          </a:xfrm>
        </p:spPr>
        <p:txBody>
          <a:bodyPr>
            <a:normAutofit fontScale="92500"/>
          </a:bodyPr>
          <a:lstStyle/>
          <a:p>
            <a:pPr marL="216000" indent="0">
              <a:buClr>
                <a:schemeClr val="tx1">
                  <a:lumMod val="60000"/>
                  <a:lumOff val="40000"/>
                </a:schemeClr>
              </a:buClr>
              <a:buNone/>
            </a:pPr>
            <a:r>
              <a:rPr lang="ja-JP" altLang="en-US"/>
              <a:t>全て</a:t>
            </a:r>
            <a:r>
              <a:rPr lang="ja-JP" altLang="en-US" sz="2800"/>
              <a:t>の構</a:t>
            </a:r>
            <a:r>
              <a:rPr lang="ja-JP" altLang="en-US"/>
              <a:t>成が</a:t>
            </a:r>
            <a:r>
              <a:rPr lang="en-US" altLang="ja-JP" sz="2800" dirty="0">
                <a:solidFill>
                  <a:schemeClr val="accent3"/>
                </a:solidFill>
              </a:rPr>
              <a:t>11</a:t>
            </a:r>
            <a:r>
              <a:rPr lang="ja-JP" altLang="en-US" sz="2800">
                <a:solidFill>
                  <a:schemeClr val="accent3"/>
                </a:solidFill>
              </a:rPr>
              <a:t>ラウンド</a:t>
            </a:r>
            <a:r>
              <a:rPr lang="ja-JP" altLang="en-US"/>
              <a:t>で線形攻撃に対する安全性を保証可能</a:t>
            </a:r>
            <a:endParaRPr lang="en-US" altLang="ja-JP" dirty="0"/>
          </a:p>
          <a:p>
            <a:pPr marL="792000" lvl="1" indent="-226800"/>
            <a:r>
              <a:rPr lang="en-US" altLang="ja-JP" dirty="0"/>
              <a:t>Midori128</a:t>
            </a:r>
            <a:r>
              <a:rPr lang="ja-JP" altLang="en-US"/>
              <a:t>は</a:t>
            </a:r>
            <a:r>
              <a:rPr lang="en-US" altLang="ja-JP" dirty="0"/>
              <a:t>12</a:t>
            </a:r>
            <a:r>
              <a:rPr lang="ja-JP" altLang="en-US"/>
              <a:t>ラウンドで安全性を保証可能</a:t>
            </a:r>
            <a:endParaRPr lang="en-US" altLang="ja-JP" dirty="0"/>
          </a:p>
          <a:p>
            <a:pPr marL="1033200" lvl="1" indent="-334800">
              <a:lnSpc>
                <a:spcPct val="50000"/>
              </a:lnSpc>
            </a:pPr>
            <a:endParaRPr lang="en-US" altLang="ja-JP" dirty="0"/>
          </a:p>
          <a:p>
            <a:pPr marL="216000" indent="0">
              <a:buClr>
                <a:schemeClr val="tx1">
                  <a:lumMod val="60000"/>
                  <a:lumOff val="40000"/>
                </a:schemeClr>
              </a:buClr>
              <a:buNone/>
            </a:pPr>
            <a:r>
              <a:rPr kumimoji="1" lang="en-US" altLang="ja-JP" dirty="0">
                <a:latin typeface="Yu Gothic Medium" panose="020B0400000000000000" pitchFamily="34" charset="-128"/>
                <a:ea typeface="Yu Gothic Medium" panose="020B0400000000000000" pitchFamily="34" charset="-128"/>
              </a:rPr>
              <a:t>Midori128-M0</a:t>
            </a:r>
            <a:r>
              <a:rPr lang="en-US" altLang="ja-JP" dirty="0">
                <a:latin typeface="Yu Gothic Medium" panose="020B0400000000000000" pitchFamily="34" charset="-128"/>
                <a:ea typeface="Yu Gothic Medium" panose="020B0400000000000000" pitchFamily="34" charset="-128"/>
              </a:rPr>
              <a:t>,M1</a:t>
            </a:r>
            <a:r>
              <a:rPr lang="ja-JP" altLang="en-US">
                <a:latin typeface="Yu Gothic Medium" panose="020B0400000000000000" pitchFamily="34" charset="-128"/>
                <a:ea typeface="Yu Gothic Medium" panose="020B0400000000000000" pitchFamily="34" charset="-128"/>
              </a:rPr>
              <a:t>は全てのラウンドにおいて</a:t>
            </a:r>
            <a:r>
              <a:rPr lang="en-US" altLang="ja-JP" dirty="0">
                <a:latin typeface="Yu Gothic Medium" panose="020B0400000000000000" pitchFamily="34" charset="-128"/>
                <a:ea typeface="Yu Gothic Medium" panose="020B0400000000000000" pitchFamily="34" charset="-128"/>
              </a:rPr>
              <a:t>Midori</a:t>
            </a:r>
            <a:r>
              <a:rPr lang="ja-JP" altLang="en-US">
                <a:latin typeface="Yu Gothic Medium" panose="020B0400000000000000" pitchFamily="34" charset="-128"/>
                <a:ea typeface="Yu Gothic Medium" panose="020B0400000000000000" pitchFamily="34" charset="-128"/>
              </a:rPr>
              <a:t>以上の性質を持つ</a:t>
            </a:r>
            <a:endParaRPr kumimoji="1" lang="en-US" altLang="ja-JP" dirty="0">
              <a:latin typeface="Yu Gothic Medium" panose="020B0400000000000000" pitchFamily="34" charset="-128"/>
              <a:ea typeface="Yu Gothic Medium" panose="020B0400000000000000" pitchFamily="34" charset="-128"/>
            </a:endParaRPr>
          </a:p>
        </p:txBody>
      </p:sp>
      <mc:AlternateContent xmlns:mc="http://schemas.openxmlformats.org/markup-compatibility/2006" xmlns:a14="http://schemas.microsoft.com/office/drawing/2010/main">
        <mc:Choice Requires="a14">
          <p:graphicFrame>
            <p:nvGraphicFramePr>
              <p:cNvPr id="4" name="表 3">
                <a:extLst>
                  <a:ext uri="{FF2B5EF4-FFF2-40B4-BE49-F238E27FC236}">
                    <a16:creationId xmlns:a16="http://schemas.microsoft.com/office/drawing/2014/main" id="{F9E577EF-2CFF-6FE1-58CA-2C1614D009A6}"/>
                  </a:ext>
                </a:extLst>
              </p:cNvPr>
              <p:cNvGraphicFramePr>
                <a:graphicFrameLocks noGrp="1"/>
              </p:cNvGraphicFramePr>
              <p:nvPr/>
            </p:nvGraphicFramePr>
            <p:xfrm>
              <a:off x="810000" y="3957984"/>
              <a:ext cx="10724400" cy="2102400"/>
            </p:xfrm>
            <a:graphic>
              <a:graphicData uri="http://schemas.openxmlformats.org/drawingml/2006/table">
                <a:tbl>
                  <a:tblPr firstRow="1" bandRow="1">
                    <a:tableStyleId>{073A0DAA-6AF3-43AB-8588-CEC1D06C72B9}</a:tableStyleId>
                  </a:tblPr>
                  <a:tblGrid>
                    <a:gridCol w="2048400">
                      <a:extLst>
                        <a:ext uri="{9D8B030D-6E8A-4147-A177-3AD203B41FA5}">
                          <a16:colId xmlns:a16="http://schemas.microsoft.com/office/drawing/2014/main" val="327080077"/>
                        </a:ext>
                      </a:extLst>
                    </a:gridCol>
                    <a:gridCol w="540000">
                      <a:extLst>
                        <a:ext uri="{9D8B030D-6E8A-4147-A177-3AD203B41FA5}">
                          <a16:colId xmlns:a16="http://schemas.microsoft.com/office/drawing/2014/main" val="4292709505"/>
                        </a:ext>
                      </a:extLst>
                    </a:gridCol>
                    <a:gridCol w="540000">
                      <a:extLst>
                        <a:ext uri="{9D8B030D-6E8A-4147-A177-3AD203B41FA5}">
                          <a16:colId xmlns:a16="http://schemas.microsoft.com/office/drawing/2014/main" val="4143159960"/>
                        </a:ext>
                      </a:extLst>
                    </a:gridCol>
                    <a:gridCol w="759600">
                      <a:extLst>
                        <a:ext uri="{9D8B030D-6E8A-4147-A177-3AD203B41FA5}">
                          <a16:colId xmlns:a16="http://schemas.microsoft.com/office/drawing/2014/main" val="1335055867"/>
                        </a:ext>
                      </a:extLst>
                    </a:gridCol>
                    <a:gridCol w="759600">
                      <a:extLst>
                        <a:ext uri="{9D8B030D-6E8A-4147-A177-3AD203B41FA5}">
                          <a16:colId xmlns:a16="http://schemas.microsoft.com/office/drawing/2014/main" val="3611281302"/>
                        </a:ext>
                      </a:extLst>
                    </a:gridCol>
                    <a:gridCol w="759600">
                      <a:extLst>
                        <a:ext uri="{9D8B030D-6E8A-4147-A177-3AD203B41FA5}">
                          <a16:colId xmlns:a16="http://schemas.microsoft.com/office/drawing/2014/main" val="3980213318"/>
                        </a:ext>
                      </a:extLst>
                    </a:gridCol>
                    <a:gridCol w="759600">
                      <a:extLst>
                        <a:ext uri="{9D8B030D-6E8A-4147-A177-3AD203B41FA5}">
                          <a16:colId xmlns:a16="http://schemas.microsoft.com/office/drawing/2014/main" val="1914342113"/>
                        </a:ext>
                      </a:extLst>
                    </a:gridCol>
                    <a:gridCol w="759600">
                      <a:extLst>
                        <a:ext uri="{9D8B030D-6E8A-4147-A177-3AD203B41FA5}">
                          <a16:colId xmlns:a16="http://schemas.microsoft.com/office/drawing/2014/main" val="138862388"/>
                        </a:ext>
                      </a:extLst>
                    </a:gridCol>
                    <a:gridCol w="759600">
                      <a:extLst>
                        <a:ext uri="{9D8B030D-6E8A-4147-A177-3AD203B41FA5}">
                          <a16:colId xmlns:a16="http://schemas.microsoft.com/office/drawing/2014/main" val="1526904675"/>
                        </a:ext>
                      </a:extLst>
                    </a:gridCol>
                    <a:gridCol w="759600">
                      <a:extLst>
                        <a:ext uri="{9D8B030D-6E8A-4147-A177-3AD203B41FA5}">
                          <a16:colId xmlns:a16="http://schemas.microsoft.com/office/drawing/2014/main" val="3644782700"/>
                        </a:ext>
                      </a:extLst>
                    </a:gridCol>
                    <a:gridCol w="759600">
                      <a:extLst>
                        <a:ext uri="{9D8B030D-6E8A-4147-A177-3AD203B41FA5}">
                          <a16:colId xmlns:a16="http://schemas.microsoft.com/office/drawing/2014/main" val="3008513775"/>
                        </a:ext>
                      </a:extLst>
                    </a:gridCol>
                    <a:gridCol w="759600">
                      <a:extLst>
                        <a:ext uri="{9D8B030D-6E8A-4147-A177-3AD203B41FA5}">
                          <a16:colId xmlns:a16="http://schemas.microsoft.com/office/drawing/2014/main" val="3157706487"/>
                        </a:ext>
                      </a:extLst>
                    </a:gridCol>
                    <a:gridCol w="759600">
                      <a:extLst>
                        <a:ext uri="{9D8B030D-6E8A-4147-A177-3AD203B41FA5}">
                          <a16:colId xmlns:a16="http://schemas.microsoft.com/office/drawing/2014/main" val="2106328458"/>
                        </a:ext>
                      </a:extLst>
                    </a:gridCol>
                  </a:tblGrid>
                  <a:tr h="374400">
                    <a:tc>
                      <a:txBody>
                        <a:bodyPr/>
                        <a:lstStyle/>
                        <a:p>
                          <a:pPr algn="ctr"/>
                          <a:r>
                            <a:rPr kumimoji="1" lang="en-US" altLang="ja-JP" dirty="0"/>
                            <a:t>Round</a:t>
                          </a:r>
                          <a:endParaRPr kumimoji="1" lang="ja-JP" altLang="en-US"/>
                        </a:p>
                      </a:txBody>
                      <a:tcPr/>
                    </a:tc>
                    <a:tc>
                      <a:txBody>
                        <a:bodyPr/>
                        <a:lstStyle/>
                        <a:p>
                          <a:pPr algn="ctr"/>
                          <a:r>
                            <a:rPr kumimoji="1" lang="en-US" altLang="ja-JP" dirty="0"/>
                            <a:t>1</a:t>
                          </a:r>
                          <a:endParaRPr kumimoji="1" lang="ja-JP" altLang="en-US"/>
                        </a:p>
                      </a:txBody>
                      <a:tcPr/>
                    </a:tc>
                    <a:tc>
                      <a:txBody>
                        <a:bodyPr/>
                        <a:lstStyle/>
                        <a:p>
                          <a:pPr algn="ctr"/>
                          <a:r>
                            <a:rPr kumimoji="1" lang="en-US" altLang="ja-JP" dirty="0"/>
                            <a:t>2</a:t>
                          </a:r>
                          <a:endParaRPr kumimoji="1" lang="ja-JP" altLang="en-US"/>
                        </a:p>
                      </a:txBody>
                      <a:tcPr/>
                    </a:tc>
                    <a:tc>
                      <a:txBody>
                        <a:bodyPr/>
                        <a:lstStyle/>
                        <a:p>
                          <a:pPr algn="ctr"/>
                          <a:r>
                            <a:rPr kumimoji="1" lang="en-US" altLang="ja-JP" dirty="0"/>
                            <a:t>3</a:t>
                          </a:r>
                          <a:endParaRPr kumimoji="1" lang="ja-JP" altLang="en-US"/>
                        </a:p>
                      </a:txBody>
                      <a:tcPr/>
                    </a:tc>
                    <a:tc>
                      <a:txBody>
                        <a:bodyPr/>
                        <a:lstStyle/>
                        <a:p>
                          <a:pPr algn="ctr"/>
                          <a:r>
                            <a:rPr kumimoji="1" lang="en-US" altLang="ja-JP" dirty="0"/>
                            <a:t>4</a:t>
                          </a:r>
                          <a:endParaRPr kumimoji="1" lang="ja-JP" altLang="en-US"/>
                        </a:p>
                      </a:txBody>
                      <a:tcPr/>
                    </a:tc>
                    <a:tc>
                      <a:txBody>
                        <a:bodyPr/>
                        <a:lstStyle/>
                        <a:p>
                          <a:pPr algn="ctr"/>
                          <a:r>
                            <a:rPr kumimoji="1" lang="en-US" altLang="ja-JP" dirty="0"/>
                            <a:t>5</a:t>
                          </a:r>
                          <a:endParaRPr kumimoji="1" lang="ja-JP" altLang="en-US"/>
                        </a:p>
                      </a:txBody>
                      <a:tcPr/>
                    </a:tc>
                    <a:tc>
                      <a:txBody>
                        <a:bodyPr/>
                        <a:lstStyle/>
                        <a:p>
                          <a:pPr algn="ctr"/>
                          <a:r>
                            <a:rPr kumimoji="1" lang="en-US" altLang="ja-JP" dirty="0"/>
                            <a:t>6</a:t>
                          </a:r>
                          <a:endParaRPr kumimoji="1" lang="ja-JP" altLang="en-US"/>
                        </a:p>
                      </a:txBody>
                      <a:tcPr/>
                    </a:tc>
                    <a:tc>
                      <a:txBody>
                        <a:bodyPr/>
                        <a:lstStyle/>
                        <a:p>
                          <a:pPr algn="ctr"/>
                          <a:r>
                            <a:rPr kumimoji="1" lang="en-US" altLang="ja-JP" dirty="0"/>
                            <a:t>7</a:t>
                          </a:r>
                          <a:endParaRPr kumimoji="1" lang="ja-JP" altLang="en-US"/>
                        </a:p>
                      </a:txBody>
                      <a:tcPr/>
                    </a:tc>
                    <a:tc>
                      <a:txBody>
                        <a:bodyPr/>
                        <a:lstStyle/>
                        <a:p>
                          <a:pPr algn="ctr"/>
                          <a:r>
                            <a:rPr kumimoji="1" lang="en-US" altLang="ja-JP" dirty="0"/>
                            <a:t>8</a:t>
                          </a:r>
                          <a:endParaRPr kumimoji="1" lang="ja-JP" altLang="en-US"/>
                        </a:p>
                      </a:txBody>
                      <a:tcPr/>
                    </a:tc>
                    <a:tc>
                      <a:txBody>
                        <a:bodyPr/>
                        <a:lstStyle/>
                        <a:p>
                          <a:pPr algn="ctr"/>
                          <a:r>
                            <a:rPr kumimoji="1" lang="en-US" altLang="ja-JP" dirty="0"/>
                            <a:t>9</a:t>
                          </a:r>
                          <a:endParaRPr kumimoji="1" lang="ja-JP" altLang="en-US"/>
                        </a:p>
                      </a:txBody>
                      <a:tcPr/>
                    </a:tc>
                    <a:tc>
                      <a:txBody>
                        <a:bodyPr/>
                        <a:lstStyle/>
                        <a:p>
                          <a:pPr algn="ctr"/>
                          <a:r>
                            <a:rPr kumimoji="1" lang="en-US" altLang="ja-JP" dirty="0"/>
                            <a:t>10</a:t>
                          </a:r>
                          <a:endParaRPr kumimoji="1" lang="ja-JP" altLang="en-US"/>
                        </a:p>
                      </a:txBody>
                      <a:tcPr/>
                    </a:tc>
                    <a:tc>
                      <a:txBody>
                        <a:bodyPr/>
                        <a:lstStyle/>
                        <a:p>
                          <a:pPr algn="ctr"/>
                          <a:r>
                            <a:rPr kumimoji="1" lang="en-US" altLang="ja-JP" dirty="0"/>
                            <a:t>11</a:t>
                          </a:r>
                          <a:endParaRPr kumimoji="1" lang="ja-JP" altLang="en-US"/>
                        </a:p>
                      </a:txBody>
                      <a:tcPr/>
                    </a:tc>
                    <a:tc>
                      <a:txBody>
                        <a:bodyPr/>
                        <a:lstStyle/>
                        <a:p>
                          <a:pPr algn="ctr"/>
                          <a:r>
                            <a:rPr kumimoji="1" lang="en-US" altLang="ja-JP" dirty="0"/>
                            <a:t>12</a:t>
                          </a:r>
                          <a:endParaRPr kumimoji="1" lang="ja-JP" altLang="en-US"/>
                        </a:p>
                      </a:txBody>
                      <a:tcPr/>
                    </a:tc>
                    <a:extLst>
                      <a:ext uri="{0D108BD9-81ED-4DB2-BD59-A6C34878D82A}">
                        <a16:rowId xmlns:a16="http://schemas.microsoft.com/office/drawing/2014/main" val="3119934690"/>
                      </a:ext>
                    </a:extLst>
                  </a:tr>
                  <a:tr h="432000">
                    <a:tc>
                      <a:txBody>
                        <a:bodyPr/>
                        <a:lstStyle/>
                        <a:p>
                          <a:pPr algn="ctr"/>
                          <a:r>
                            <a:rPr kumimoji="1" lang="en-US" altLang="ja-JP" dirty="0"/>
                            <a:t>Midori128-M0</a:t>
                          </a:r>
                        </a:p>
                      </a:txBody>
                      <a:tcPr anchor="ctr"/>
                    </a:tc>
                    <a:tc>
                      <a:txBody>
                        <a:bodyPr/>
                        <a:lstStyle/>
                        <a:p>
                          <a:pPr algn="ctr"/>
                          <a:r>
                            <a:rPr kumimoji="1" lang="en-US" altLang="ja-JP" b="0" dirty="0">
                              <a:solidFill>
                                <a:schemeClr val="tx1"/>
                              </a:solidFill>
                            </a:rPr>
                            <a:t>2</a:t>
                          </a:r>
                          <a:endParaRPr kumimoji="1" lang="ja-JP" altLang="en-US" b="0">
                            <a:solidFill>
                              <a:schemeClr val="tx1"/>
                            </a:solidFill>
                          </a:endParaRPr>
                        </a:p>
                      </a:txBody>
                      <a:tcPr anchor="ctr"/>
                    </a:tc>
                    <a:tc>
                      <a:txBody>
                        <a:bodyPr/>
                        <a:lstStyle/>
                        <a:p>
                          <a:pPr algn="ctr"/>
                          <a:r>
                            <a:rPr kumimoji="1" lang="en-US" altLang="ja-JP" b="0" dirty="0">
                              <a:solidFill>
                                <a:schemeClr val="tx1"/>
                              </a:solidFill>
                            </a:rPr>
                            <a:t>8</a:t>
                          </a:r>
                          <a:endParaRPr kumimoji="1" lang="ja-JP" altLang="en-US" b="0">
                            <a:solidFill>
                              <a:schemeClr val="tx1"/>
                            </a:solidFill>
                          </a:endParaRPr>
                        </a:p>
                      </a:txBody>
                      <a:tcPr anchor="ctr"/>
                    </a:tc>
                    <a:tc>
                      <a:txBody>
                        <a:bodyPr/>
                        <a:lstStyle/>
                        <a:p>
                          <a:pPr algn="ctr"/>
                          <a:r>
                            <a:rPr kumimoji="1" lang="en-US" altLang="ja-JP" b="0" dirty="0">
                              <a:solidFill>
                                <a:schemeClr val="tx1"/>
                              </a:solidFill>
                            </a:rPr>
                            <a:t>14</a:t>
                          </a:r>
                          <a:endParaRPr kumimoji="1" lang="ja-JP" altLang="en-US" b="0">
                            <a:solidFill>
                              <a:schemeClr val="tx1"/>
                            </a:solidFill>
                          </a:endParaRPr>
                        </a:p>
                      </a:txBody>
                      <a:tcPr anchor="ctr"/>
                    </a:tc>
                    <a:tc>
                      <a:txBody>
                        <a:bodyPr/>
                        <a:lstStyle/>
                        <a:p>
                          <a:pPr algn="ctr"/>
                          <a:r>
                            <a:rPr kumimoji="1" lang="en-US" altLang="ja-JP" b="0" dirty="0">
                              <a:solidFill>
                                <a:schemeClr val="tx1"/>
                              </a:solidFill>
                            </a:rPr>
                            <a:t>32</a:t>
                          </a:r>
                          <a:endParaRPr kumimoji="1" lang="ja-JP" altLang="en-US" b="0">
                            <a:solidFill>
                              <a:schemeClr val="tx1"/>
                            </a:solidFill>
                          </a:endParaRPr>
                        </a:p>
                      </a:txBody>
                      <a:tcPr anchor="ctr"/>
                    </a:tc>
                    <a:tc>
                      <a:txBody>
                        <a:bodyPr/>
                        <a:lstStyle/>
                        <a:p>
                          <a:pPr algn="ctr"/>
                          <a:r>
                            <a:rPr kumimoji="1" lang="en-US" altLang="ja-JP" b="1" dirty="0">
                              <a:solidFill>
                                <a:schemeClr val="tx1"/>
                              </a:solidFill>
                            </a:rPr>
                            <a:t>48</a:t>
                          </a:r>
                          <a:endParaRPr kumimoji="1" lang="ja-JP" altLang="en-US" b="1">
                            <a:solidFill>
                              <a:schemeClr val="tx1"/>
                            </a:solidFill>
                          </a:endParaRPr>
                        </a:p>
                      </a:txBody>
                      <a:tcPr anchor="ctr"/>
                    </a:tc>
                    <a:tc>
                      <a:txBody>
                        <a:bodyPr/>
                        <a:lstStyle/>
                        <a:p>
                          <a:pPr algn="ctr"/>
                          <a:r>
                            <a:rPr kumimoji="1" lang="en-US" altLang="ja-JP" b="1" dirty="0">
                              <a:solidFill>
                                <a:schemeClr val="tx1"/>
                              </a:solidFill>
                            </a:rPr>
                            <a:t>66</a:t>
                          </a:r>
                          <a:endParaRPr kumimoji="1" lang="ja-JP" altLang="en-US" b="1">
                            <a:solidFill>
                              <a:schemeClr val="tx1"/>
                            </a:solidFill>
                          </a:endParaRPr>
                        </a:p>
                      </a:txBody>
                      <a:tcPr anchor="ctr"/>
                    </a:tc>
                    <a:tc>
                      <a:txBody>
                        <a:bodyPr/>
                        <a:lstStyle/>
                        <a:p>
                          <a:pPr algn="ctr"/>
                          <a:r>
                            <a:rPr kumimoji="1" lang="en-US" altLang="ja-JP" b="1" dirty="0">
                              <a:solidFill>
                                <a:schemeClr val="tx1"/>
                              </a:solidFill>
                            </a:rPr>
                            <a:t>76</a:t>
                          </a:r>
                          <a:endParaRPr kumimoji="1" lang="ja-JP" altLang="en-US" b="1">
                            <a:solidFill>
                              <a:schemeClr val="tx1"/>
                            </a:solidFill>
                          </a:endParaRPr>
                        </a:p>
                      </a:txBody>
                      <a:tcPr anchor="ctr"/>
                    </a:tc>
                    <a:tc>
                      <a:txBody>
                        <a:bodyPr/>
                        <a:lstStyle/>
                        <a:p>
                          <a:pPr algn="ctr"/>
                          <a:r>
                            <a:rPr kumimoji="1" lang="en-US" altLang="ja-JP" b="1" dirty="0">
                              <a:solidFill>
                                <a:schemeClr val="tx1"/>
                              </a:solidFill>
                            </a:rPr>
                            <a:t>86</a:t>
                          </a:r>
                          <a:endParaRPr kumimoji="1" lang="ja-JP" altLang="en-US" b="1">
                            <a:solidFill>
                              <a:schemeClr val="tx1"/>
                            </a:solidFill>
                          </a:endParaRPr>
                        </a:p>
                      </a:txBody>
                      <a:tcPr anchor="ctr"/>
                    </a:tc>
                    <a:tc>
                      <a:txBody>
                        <a:bodyPr/>
                        <a:lstStyle/>
                        <a:p>
                          <a:pPr algn="ctr"/>
                          <a:r>
                            <a:rPr kumimoji="1" lang="en-US" altLang="ja-JP" b="1" dirty="0">
                              <a:solidFill>
                                <a:schemeClr val="tx1"/>
                              </a:solidFill>
                            </a:rPr>
                            <a:t>104</a:t>
                          </a:r>
                          <a:endParaRPr kumimoji="1" lang="ja-JP" altLang="en-US" b="1">
                            <a:solidFill>
                              <a:schemeClr val="tx1"/>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b="1" dirty="0">
                              <a:solidFill>
                                <a:schemeClr val="tx1"/>
                              </a:solidFill>
                            </a:rPr>
                            <a:t>122</a:t>
                          </a:r>
                          <a:endParaRPr kumimoji="1" lang="ja-JP" altLang="en-US" b="1">
                            <a:solidFill>
                              <a:schemeClr val="tx1"/>
                            </a:solidFill>
                          </a:endParaRPr>
                        </a:p>
                      </a:txBody>
                      <a:tcPr anchor="ctr"/>
                    </a:tc>
                    <a:tc>
                      <a:txBody>
                        <a:bodyPr/>
                        <a:lstStyle/>
                        <a:p>
                          <a:pPr algn="ctr"/>
                          <a:r>
                            <a:rPr kumimoji="1" lang="en-US" altLang="ja-JP" b="1" dirty="0">
                              <a:solidFill>
                                <a:schemeClr val="accent3"/>
                              </a:solidFill>
                            </a:rPr>
                            <a:t>134</a:t>
                          </a:r>
                          <a:endParaRPr kumimoji="1" lang="ja-JP" altLang="en-US" b="1">
                            <a:solidFill>
                              <a:schemeClr val="accent3"/>
                            </a:solidFill>
                          </a:endParaRPr>
                        </a:p>
                      </a:txBody>
                      <a:tcPr anchor="ctr"/>
                    </a:tc>
                    <a:tc>
                      <a:txBody>
                        <a:bodyPr/>
                        <a:lstStyle/>
                        <a:p>
                          <a:pPr algn="ctr"/>
                          <a:r>
                            <a:rPr kumimoji="1" lang="en-US" altLang="ja-JP" b="0" dirty="0">
                              <a:solidFill>
                                <a:schemeClr val="tx1"/>
                              </a:solidFill>
                            </a:rPr>
                            <a:t>-</a:t>
                          </a:r>
                          <a:endParaRPr kumimoji="1" lang="ja-JP" altLang="en-US" b="0">
                            <a:solidFill>
                              <a:schemeClr val="tx1"/>
                            </a:solidFill>
                          </a:endParaRPr>
                        </a:p>
                      </a:txBody>
                      <a:tcPr anchor="ctr"/>
                    </a:tc>
                    <a:extLst>
                      <a:ext uri="{0D108BD9-81ED-4DB2-BD59-A6C34878D82A}">
                        <a16:rowId xmlns:a16="http://schemas.microsoft.com/office/drawing/2014/main" val="2311888932"/>
                      </a:ext>
                    </a:extLst>
                  </a:tr>
                  <a:tr h="4320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t>Midori128-M1</a:t>
                          </a:r>
                        </a:p>
                      </a:txBody>
                      <a:tcPr anchor="ctr"/>
                    </a:tc>
                    <a:tc>
                      <a:txBody>
                        <a:bodyPr/>
                        <a:lstStyle/>
                        <a:p>
                          <a:pPr algn="ctr"/>
                          <a:r>
                            <a:rPr kumimoji="1" lang="en-US" altLang="ja-JP" b="0" dirty="0">
                              <a:solidFill>
                                <a:schemeClr val="tx1"/>
                              </a:solidFill>
                            </a:rPr>
                            <a:t>2</a:t>
                          </a:r>
                          <a:endParaRPr kumimoji="1" lang="ja-JP" altLang="en-US" b="0">
                            <a:solidFill>
                              <a:schemeClr val="tx1"/>
                            </a:solidFill>
                          </a:endParaRPr>
                        </a:p>
                      </a:txBody>
                      <a:tcPr anchor="ctr"/>
                    </a:tc>
                    <a:tc>
                      <a:txBody>
                        <a:bodyPr/>
                        <a:lstStyle/>
                        <a:p>
                          <a:pPr algn="ctr"/>
                          <a:r>
                            <a:rPr kumimoji="1" lang="en-US" altLang="ja-JP" b="0" dirty="0">
                              <a:solidFill>
                                <a:schemeClr val="tx1"/>
                              </a:solidFill>
                            </a:rPr>
                            <a:t>8</a:t>
                          </a:r>
                          <a:endParaRPr kumimoji="1" lang="ja-JP" altLang="en-US" b="0">
                            <a:solidFill>
                              <a:schemeClr val="tx1"/>
                            </a:solidFill>
                          </a:endParaRPr>
                        </a:p>
                      </a:txBody>
                      <a:tcPr anchor="ctr"/>
                    </a:tc>
                    <a:tc>
                      <a:txBody>
                        <a:bodyPr/>
                        <a:lstStyle/>
                        <a:p>
                          <a:pPr algn="ctr"/>
                          <a:r>
                            <a:rPr kumimoji="1" lang="en-US" altLang="ja-JP" b="0" dirty="0">
                              <a:solidFill>
                                <a:schemeClr val="tx1"/>
                              </a:solidFill>
                            </a:rPr>
                            <a:t>14</a:t>
                          </a:r>
                          <a:endParaRPr kumimoji="1" lang="ja-JP" altLang="en-US" b="0">
                            <a:solidFill>
                              <a:schemeClr val="tx1"/>
                            </a:solidFill>
                          </a:endParaRPr>
                        </a:p>
                      </a:txBody>
                      <a:tcPr anchor="ctr"/>
                    </a:tc>
                    <a:tc>
                      <a:txBody>
                        <a:bodyPr/>
                        <a:lstStyle/>
                        <a:p>
                          <a:pPr algn="ctr"/>
                          <a:r>
                            <a:rPr kumimoji="1" lang="en-US" altLang="ja-JP" b="0" dirty="0">
                              <a:solidFill>
                                <a:schemeClr val="tx1"/>
                              </a:solidFill>
                            </a:rPr>
                            <a:t>32</a:t>
                          </a:r>
                          <a:endParaRPr kumimoji="1" lang="ja-JP" altLang="en-US" b="0">
                            <a:solidFill>
                              <a:schemeClr val="tx1"/>
                            </a:solidFill>
                          </a:endParaRPr>
                        </a:p>
                      </a:txBody>
                      <a:tcPr anchor="ctr"/>
                    </a:tc>
                    <a:tc>
                      <a:txBody>
                        <a:bodyPr/>
                        <a:lstStyle/>
                        <a:p>
                          <a:pPr algn="ctr"/>
                          <a:r>
                            <a:rPr kumimoji="1" lang="en-US" altLang="ja-JP" b="0" dirty="0">
                              <a:solidFill>
                                <a:schemeClr val="tx1"/>
                              </a:solidFill>
                            </a:rPr>
                            <a:t>46</a:t>
                          </a:r>
                          <a:endParaRPr kumimoji="1" lang="ja-JP" altLang="en-US" b="0">
                            <a:solidFill>
                              <a:schemeClr val="tx1"/>
                            </a:solidFill>
                          </a:endParaRPr>
                        </a:p>
                      </a:txBody>
                      <a:tcPr anchor="ctr"/>
                    </a:tc>
                    <a:tc>
                      <a:txBody>
                        <a:bodyPr/>
                        <a:lstStyle/>
                        <a:p>
                          <a:pPr algn="ctr"/>
                          <a:r>
                            <a:rPr kumimoji="1" lang="en-US" altLang="ja-JP" b="0" dirty="0">
                              <a:solidFill>
                                <a:schemeClr val="tx1"/>
                              </a:solidFill>
                            </a:rPr>
                            <a:t>64</a:t>
                          </a:r>
                          <a:endParaRPr kumimoji="1" lang="ja-JP" altLang="en-US" b="0">
                            <a:solidFill>
                              <a:schemeClr val="tx1"/>
                            </a:solidFill>
                          </a:endParaRPr>
                        </a:p>
                      </a:txBody>
                      <a:tcPr anchor="ctr"/>
                    </a:tc>
                    <a:tc>
                      <a:txBody>
                        <a:bodyPr/>
                        <a:lstStyle/>
                        <a:p>
                          <a:pPr algn="ctr"/>
                          <a:r>
                            <a:rPr kumimoji="1" lang="en-US" altLang="ja-JP" b="1" dirty="0">
                              <a:solidFill>
                                <a:schemeClr val="tx1"/>
                              </a:solidFill>
                            </a:rPr>
                            <a:t>76</a:t>
                          </a:r>
                          <a:endParaRPr kumimoji="1" lang="ja-JP" altLang="en-US" b="1">
                            <a:solidFill>
                              <a:schemeClr val="tx1"/>
                            </a:solidFill>
                          </a:endParaRPr>
                        </a:p>
                      </a:txBody>
                      <a:tcPr anchor="ctr"/>
                    </a:tc>
                    <a:tc>
                      <a:txBody>
                        <a:bodyPr/>
                        <a:lstStyle/>
                        <a:p>
                          <a:pPr algn="ctr"/>
                          <a:r>
                            <a:rPr kumimoji="1" lang="en-US" altLang="ja-JP" b="1" dirty="0">
                              <a:solidFill>
                                <a:schemeClr val="tx1"/>
                              </a:solidFill>
                            </a:rPr>
                            <a:t>86</a:t>
                          </a:r>
                          <a:endParaRPr kumimoji="1" lang="ja-JP" altLang="en-US" b="1">
                            <a:solidFill>
                              <a:schemeClr val="tx1"/>
                            </a:solidFill>
                          </a:endParaRPr>
                        </a:p>
                      </a:txBody>
                      <a:tcPr anchor="ctr"/>
                    </a:tc>
                    <a:tc>
                      <a:txBody>
                        <a:bodyPr/>
                        <a:lstStyle/>
                        <a:p>
                          <a:pPr algn="ctr"/>
                          <a:r>
                            <a:rPr kumimoji="1" lang="en-US" altLang="ja-JP" b="1" dirty="0">
                              <a:solidFill>
                                <a:schemeClr val="tx1"/>
                              </a:solidFill>
                            </a:rPr>
                            <a:t>100</a:t>
                          </a:r>
                          <a:endParaRPr kumimoji="1" lang="ja-JP" altLang="en-US" b="1">
                            <a:solidFill>
                              <a:schemeClr val="tx1"/>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b="1" dirty="0">
                              <a:solidFill>
                                <a:schemeClr val="tx1"/>
                              </a:solidFill>
                            </a:rPr>
                            <a:t>118</a:t>
                          </a:r>
                          <a:endParaRPr kumimoji="1" lang="ja-JP" altLang="en-US" b="1">
                            <a:solidFill>
                              <a:schemeClr val="tx1"/>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b="1" dirty="0">
                              <a:solidFill>
                                <a:schemeClr val="accent3"/>
                              </a:solidFill>
                            </a:rPr>
                            <a:t>128</a:t>
                          </a:r>
                          <a14:m>
                            <m:oMath xmlns:m="http://schemas.openxmlformats.org/officeDocument/2006/math">
                              <m:r>
                                <a:rPr kumimoji="1" lang="en-US" altLang="ja-JP" b="1" i="1" smtClean="0">
                                  <a:solidFill>
                                    <a:schemeClr val="accent3"/>
                                  </a:solidFill>
                                  <a:latin typeface="Cambria Math" panose="02040503050406030204" pitchFamily="18" charset="0"/>
                                  <a:ea typeface="Cambria Math" panose="02040503050406030204" pitchFamily="18" charset="0"/>
                                </a:rPr>
                                <m:t>≤</m:t>
                              </m:r>
                            </m:oMath>
                          </a14:m>
                          <a:endParaRPr kumimoji="1" lang="ja-JP" altLang="en-US" b="1">
                            <a:solidFill>
                              <a:schemeClr val="accent3"/>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b="0" dirty="0">
                              <a:solidFill>
                                <a:schemeClr val="tx1"/>
                              </a:solidFill>
                            </a:rPr>
                            <a:t>-</a:t>
                          </a:r>
                          <a:endParaRPr kumimoji="1" lang="ja-JP" altLang="en-US" b="0">
                            <a:solidFill>
                              <a:schemeClr val="tx1"/>
                            </a:solidFill>
                          </a:endParaRPr>
                        </a:p>
                      </a:txBody>
                      <a:tcPr anchor="ctr"/>
                    </a:tc>
                    <a:extLst>
                      <a:ext uri="{0D108BD9-81ED-4DB2-BD59-A6C34878D82A}">
                        <a16:rowId xmlns:a16="http://schemas.microsoft.com/office/drawing/2014/main" val="1779086237"/>
                      </a:ext>
                    </a:extLst>
                  </a:tr>
                  <a:tr h="4320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t>Midori128-O</a:t>
                          </a:r>
                        </a:p>
                      </a:txBody>
                      <a:tcPr anchor="ctr"/>
                    </a:tc>
                    <a:tc>
                      <a:txBody>
                        <a:bodyPr/>
                        <a:lstStyle/>
                        <a:p>
                          <a:pPr algn="ctr"/>
                          <a:r>
                            <a:rPr kumimoji="1" lang="en-US" altLang="ja-JP" b="0" dirty="0">
                              <a:solidFill>
                                <a:schemeClr val="tx1"/>
                              </a:solidFill>
                            </a:rPr>
                            <a:t>2</a:t>
                          </a:r>
                          <a:endParaRPr kumimoji="1" lang="ja-JP" altLang="en-US" b="0">
                            <a:solidFill>
                              <a:schemeClr val="tx1"/>
                            </a:solidFill>
                          </a:endParaRPr>
                        </a:p>
                      </a:txBody>
                      <a:tcPr anchor="ctr"/>
                    </a:tc>
                    <a:tc>
                      <a:txBody>
                        <a:bodyPr/>
                        <a:lstStyle/>
                        <a:p>
                          <a:pPr algn="ctr"/>
                          <a:r>
                            <a:rPr kumimoji="1" lang="en-US" altLang="ja-JP" b="0" dirty="0">
                              <a:solidFill>
                                <a:schemeClr val="tx1"/>
                              </a:solidFill>
                            </a:rPr>
                            <a:t>8</a:t>
                          </a:r>
                          <a:endParaRPr kumimoji="1" lang="ja-JP" altLang="en-US" b="0">
                            <a:solidFill>
                              <a:schemeClr val="tx1"/>
                            </a:solidFill>
                          </a:endParaRPr>
                        </a:p>
                      </a:txBody>
                      <a:tcPr anchor="ctr"/>
                    </a:tc>
                    <a:tc>
                      <a:txBody>
                        <a:bodyPr/>
                        <a:lstStyle/>
                        <a:p>
                          <a:pPr algn="ctr"/>
                          <a:r>
                            <a:rPr kumimoji="1" lang="en-US" altLang="ja-JP" b="0" dirty="0">
                              <a:solidFill>
                                <a:schemeClr val="tx1"/>
                              </a:solidFill>
                            </a:rPr>
                            <a:t>14</a:t>
                          </a:r>
                          <a:endParaRPr kumimoji="1" lang="ja-JP" altLang="en-US" b="0">
                            <a:solidFill>
                              <a:schemeClr val="tx1"/>
                            </a:solidFill>
                          </a:endParaRPr>
                        </a:p>
                      </a:txBody>
                      <a:tcPr anchor="ctr"/>
                    </a:tc>
                    <a:tc>
                      <a:txBody>
                        <a:bodyPr/>
                        <a:lstStyle/>
                        <a:p>
                          <a:pPr algn="ctr"/>
                          <a:r>
                            <a:rPr kumimoji="1" lang="en-US" altLang="ja-JP" b="0" dirty="0">
                              <a:solidFill>
                                <a:schemeClr val="tx1"/>
                              </a:solidFill>
                            </a:rPr>
                            <a:t>32</a:t>
                          </a:r>
                          <a:endParaRPr kumimoji="1" lang="ja-JP" altLang="en-US" b="0">
                            <a:solidFill>
                              <a:schemeClr val="tx1"/>
                            </a:solidFill>
                          </a:endParaRPr>
                        </a:p>
                      </a:txBody>
                      <a:tcPr anchor="ctr"/>
                    </a:tc>
                    <a:tc>
                      <a:txBody>
                        <a:bodyPr/>
                        <a:lstStyle/>
                        <a:p>
                          <a:pPr algn="ctr"/>
                          <a:r>
                            <a:rPr kumimoji="1" lang="en-US" altLang="ja-JP" b="0" dirty="0">
                              <a:solidFill>
                                <a:schemeClr val="tx1"/>
                              </a:solidFill>
                            </a:rPr>
                            <a:t>46</a:t>
                          </a:r>
                          <a:endParaRPr kumimoji="1" lang="ja-JP" altLang="en-US" b="0">
                            <a:solidFill>
                              <a:schemeClr val="tx1"/>
                            </a:solidFill>
                          </a:endParaRPr>
                        </a:p>
                      </a:txBody>
                      <a:tcPr anchor="ctr"/>
                    </a:tc>
                    <a:tc>
                      <a:txBody>
                        <a:bodyPr/>
                        <a:lstStyle/>
                        <a:p>
                          <a:pPr algn="ctr"/>
                          <a:r>
                            <a:rPr kumimoji="1" lang="en-US" altLang="ja-JP" b="0" dirty="0">
                              <a:solidFill>
                                <a:schemeClr val="tx1">
                                  <a:lumMod val="60000"/>
                                  <a:lumOff val="40000"/>
                                </a:schemeClr>
                              </a:solidFill>
                            </a:rPr>
                            <a:t>62</a:t>
                          </a:r>
                          <a:endParaRPr kumimoji="1" lang="ja-JP" altLang="en-US" b="0">
                            <a:solidFill>
                              <a:schemeClr val="tx1">
                                <a:lumMod val="60000"/>
                                <a:lumOff val="40000"/>
                              </a:schemeClr>
                            </a:solidFill>
                          </a:endParaRPr>
                        </a:p>
                      </a:txBody>
                      <a:tcPr anchor="ctr"/>
                    </a:tc>
                    <a:tc>
                      <a:txBody>
                        <a:bodyPr/>
                        <a:lstStyle/>
                        <a:p>
                          <a:pPr algn="ctr"/>
                          <a:r>
                            <a:rPr kumimoji="1" lang="en-US" altLang="ja-JP" b="0" dirty="0">
                              <a:solidFill>
                                <a:schemeClr val="tx1"/>
                              </a:solidFill>
                            </a:rPr>
                            <a:t>74</a:t>
                          </a:r>
                          <a:endParaRPr kumimoji="1" lang="ja-JP" altLang="en-US" b="0">
                            <a:solidFill>
                              <a:schemeClr val="tx1"/>
                            </a:solidFill>
                          </a:endParaRPr>
                        </a:p>
                      </a:txBody>
                      <a:tcPr anchor="ctr"/>
                    </a:tc>
                    <a:tc>
                      <a:txBody>
                        <a:bodyPr/>
                        <a:lstStyle/>
                        <a:p>
                          <a:pPr algn="ctr"/>
                          <a:r>
                            <a:rPr kumimoji="1" lang="en-US" altLang="ja-JP" b="1" dirty="0">
                              <a:solidFill>
                                <a:schemeClr val="tx1"/>
                              </a:solidFill>
                            </a:rPr>
                            <a:t>88</a:t>
                          </a:r>
                          <a:endParaRPr kumimoji="1" lang="ja-JP" altLang="en-US" b="1">
                            <a:solidFill>
                              <a:schemeClr val="tx1"/>
                            </a:solidFill>
                          </a:endParaRPr>
                        </a:p>
                      </a:txBody>
                      <a:tcPr anchor="ctr"/>
                    </a:tc>
                    <a:tc>
                      <a:txBody>
                        <a:bodyPr/>
                        <a:lstStyle/>
                        <a:p>
                          <a:pPr algn="ctr"/>
                          <a:r>
                            <a:rPr kumimoji="1" lang="en-US" altLang="ja-JP" b="1" dirty="0">
                              <a:solidFill>
                                <a:schemeClr val="tx1"/>
                              </a:solidFill>
                            </a:rPr>
                            <a:t>100</a:t>
                          </a:r>
                          <a:endParaRPr kumimoji="1" lang="ja-JP" altLang="en-US" b="1">
                            <a:solidFill>
                              <a:schemeClr val="tx1"/>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b="1" dirty="0">
                              <a:solidFill>
                                <a:schemeClr val="tx1"/>
                              </a:solidFill>
                            </a:rPr>
                            <a:t>118</a:t>
                          </a:r>
                          <a:endParaRPr kumimoji="1" lang="ja-JP" altLang="en-US" b="1">
                            <a:solidFill>
                              <a:schemeClr val="tx1"/>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b="1" dirty="0">
                              <a:solidFill>
                                <a:schemeClr val="accent3"/>
                              </a:solidFill>
                            </a:rPr>
                            <a:t>128</a:t>
                          </a:r>
                          <a14:m>
                            <m:oMath xmlns:m="http://schemas.openxmlformats.org/officeDocument/2006/math">
                              <m:r>
                                <a:rPr kumimoji="1" lang="en-US" altLang="ja-JP" b="1" i="1" smtClean="0">
                                  <a:solidFill>
                                    <a:schemeClr val="accent3"/>
                                  </a:solidFill>
                                  <a:latin typeface="Cambria Math" panose="02040503050406030204" pitchFamily="18" charset="0"/>
                                  <a:ea typeface="Cambria Math" panose="02040503050406030204" pitchFamily="18" charset="0"/>
                                </a:rPr>
                                <m:t>≤</m:t>
                              </m:r>
                            </m:oMath>
                          </a14:m>
                          <a:endParaRPr kumimoji="1" lang="ja-JP" altLang="en-US" b="1">
                            <a:solidFill>
                              <a:schemeClr val="accent3"/>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b="0" dirty="0">
                              <a:solidFill>
                                <a:schemeClr val="tx1"/>
                              </a:solidFill>
                            </a:rPr>
                            <a:t>-</a:t>
                          </a:r>
                          <a:endParaRPr kumimoji="1" lang="ja-JP" altLang="en-US" b="0">
                            <a:solidFill>
                              <a:schemeClr val="tx1"/>
                            </a:solidFill>
                          </a:endParaRPr>
                        </a:p>
                      </a:txBody>
                      <a:tcPr anchor="ctr"/>
                    </a:tc>
                    <a:extLst>
                      <a:ext uri="{0D108BD9-81ED-4DB2-BD59-A6C34878D82A}">
                        <a16:rowId xmlns:a16="http://schemas.microsoft.com/office/drawing/2014/main" val="3939307281"/>
                      </a:ext>
                    </a:extLst>
                  </a:tr>
                  <a:tr h="432000">
                    <a:tc>
                      <a:txBody>
                        <a:bodyPr/>
                        <a:lstStyle/>
                        <a:p>
                          <a:pPr algn="ctr"/>
                          <a:r>
                            <a:rPr kumimoji="1" lang="en-US" altLang="ja-JP" dirty="0"/>
                            <a:t>Midori128</a:t>
                          </a:r>
                          <a:endParaRPr kumimoji="1" lang="ja-JP" altLang="en-US"/>
                        </a:p>
                      </a:txBody>
                      <a:tcPr anchor="ctr"/>
                    </a:tc>
                    <a:tc>
                      <a:txBody>
                        <a:bodyPr/>
                        <a:lstStyle/>
                        <a:p>
                          <a:pPr algn="ctr"/>
                          <a:r>
                            <a:rPr kumimoji="1" lang="en-US" altLang="ja-JP" dirty="0"/>
                            <a:t>2</a:t>
                          </a:r>
                          <a:endParaRPr kumimoji="1" lang="ja-JP" altLang="en-US"/>
                        </a:p>
                      </a:txBody>
                      <a:tcPr anchor="ctr"/>
                    </a:tc>
                    <a:tc>
                      <a:txBody>
                        <a:bodyPr/>
                        <a:lstStyle/>
                        <a:p>
                          <a:pPr algn="ctr"/>
                          <a:r>
                            <a:rPr kumimoji="1" lang="en-US" altLang="ja-JP" dirty="0"/>
                            <a:t>8</a:t>
                          </a:r>
                          <a:endParaRPr kumimoji="1" lang="ja-JP" altLang="en-US"/>
                        </a:p>
                      </a:txBody>
                      <a:tcPr anchor="ctr"/>
                    </a:tc>
                    <a:tc>
                      <a:txBody>
                        <a:bodyPr/>
                        <a:lstStyle/>
                        <a:p>
                          <a:pPr algn="ctr"/>
                          <a:r>
                            <a:rPr kumimoji="1" lang="en-US" altLang="ja-JP" dirty="0"/>
                            <a:t>14</a:t>
                          </a:r>
                          <a:endParaRPr kumimoji="1" lang="ja-JP" altLang="en-US"/>
                        </a:p>
                      </a:txBody>
                      <a:tcPr anchor="ctr"/>
                    </a:tc>
                    <a:tc>
                      <a:txBody>
                        <a:bodyPr/>
                        <a:lstStyle/>
                        <a:p>
                          <a:pPr algn="ctr"/>
                          <a:r>
                            <a:rPr kumimoji="1" lang="en-US" altLang="ja-JP" dirty="0"/>
                            <a:t>32</a:t>
                          </a:r>
                          <a:endParaRPr kumimoji="1" lang="ja-JP" altLang="en-US"/>
                        </a:p>
                      </a:txBody>
                      <a:tcPr anchor="ctr"/>
                    </a:tc>
                    <a:tc>
                      <a:txBody>
                        <a:bodyPr/>
                        <a:lstStyle/>
                        <a:p>
                          <a:pPr algn="ctr"/>
                          <a:r>
                            <a:rPr kumimoji="1" lang="en-US" altLang="ja-JP" dirty="0"/>
                            <a:t>46</a:t>
                          </a:r>
                          <a:endParaRPr kumimoji="1" lang="ja-JP" altLang="en-US"/>
                        </a:p>
                      </a:txBody>
                      <a:tcPr anchor="ctr"/>
                    </a:tc>
                    <a:tc>
                      <a:txBody>
                        <a:bodyPr/>
                        <a:lstStyle/>
                        <a:p>
                          <a:pPr algn="ctr"/>
                          <a:r>
                            <a:rPr kumimoji="1" lang="en-US" altLang="ja-JP" dirty="0"/>
                            <a:t>64</a:t>
                          </a:r>
                          <a:endParaRPr kumimoji="1" lang="ja-JP" altLang="en-US"/>
                        </a:p>
                      </a:txBody>
                      <a:tcPr anchor="ctr"/>
                    </a:tc>
                    <a:tc>
                      <a:txBody>
                        <a:bodyPr/>
                        <a:lstStyle/>
                        <a:p>
                          <a:pPr algn="ctr"/>
                          <a:r>
                            <a:rPr kumimoji="1" lang="en-US" altLang="ja-JP" dirty="0"/>
                            <a:t>74</a:t>
                          </a:r>
                          <a:endParaRPr kumimoji="1" lang="ja-JP" altLang="en-US"/>
                        </a:p>
                      </a:txBody>
                      <a:tcPr anchor="ctr"/>
                    </a:tc>
                    <a:tc>
                      <a:txBody>
                        <a:bodyPr/>
                        <a:lstStyle/>
                        <a:p>
                          <a:pPr algn="ctr"/>
                          <a:r>
                            <a:rPr kumimoji="1" lang="en-US" altLang="ja-JP" dirty="0"/>
                            <a:t>84</a:t>
                          </a:r>
                          <a:endParaRPr kumimoji="1" lang="ja-JP" altLang="en-US"/>
                        </a:p>
                      </a:txBody>
                      <a:tcPr anchor="ctr"/>
                    </a:tc>
                    <a:tc>
                      <a:txBody>
                        <a:bodyPr/>
                        <a:lstStyle/>
                        <a:p>
                          <a:pPr algn="ctr"/>
                          <a:r>
                            <a:rPr kumimoji="1" lang="en-US" altLang="ja-JP" dirty="0"/>
                            <a:t>92</a:t>
                          </a:r>
                          <a:endParaRPr kumimoji="1" lang="ja-JP" altLang="en-US"/>
                        </a:p>
                      </a:txBody>
                      <a:tcPr anchor="ctr"/>
                    </a:tc>
                    <a:tc>
                      <a:txBody>
                        <a:bodyPr/>
                        <a:lstStyle/>
                        <a:p>
                          <a:pPr algn="ctr"/>
                          <a:r>
                            <a:rPr kumimoji="1" lang="en-US" altLang="ja-JP" dirty="0"/>
                            <a:t>110</a:t>
                          </a:r>
                          <a:endParaRPr kumimoji="1" lang="ja-JP" altLang="en-US"/>
                        </a:p>
                      </a:txBody>
                      <a:tcPr anchor="ctr"/>
                    </a:tc>
                    <a:tc>
                      <a:txBody>
                        <a:bodyPr/>
                        <a:lstStyle/>
                        <a:p>
                          <a:pPr algn="ctr"/>
                          <a:r>
                            <a:rPr kumimoji="1" lang="en-US" altLang="ja-JP" dirty="0"/>
                            <a:t>124</a:t>
                          </a:r>
                          <a:endParaRPr kumimoji="1" lang="ja-JP" altLang="en-US"/>
                        </a:p>
                      </a:txBody>
                      <a:tcPr anchor="ctr"/>
                    </a:tc>
                    <a:tc>
                      <a:txBody>
                        <a:bodyPr/>
                        <a:lstStyle/>
                        <a:p>
                          <a:pPr algn="ctr"/>
                          <a:r>
                            <a:rPr kumimoji="1" lang="en-US" altLang="ja-JP" dirty="0"/>
                            <a:t>136</a:t>
                          </a:r>
                          <a:endParaRPr kumimoji="1" lang="ja-JP" altLang="en-US"/>
                        </a:p>
                      </a:txBody>
                      <a:tcPr anchor="ctr"/>
                    </a:tc>
                    <a:extLst>
                      <a:ext uri="{0D108BD9-81ED-4DB2-BD59-A6C34878D82A}">
                        <a16:rowId xmlns:a16="http://schemas.microsoft.com/office/drawing/2014/main" val="575948419"/>
                      </a:ext>
                    </a:extLst>
                  </a:tr>
                </a:tbl>
              </a:graphicData>
            </a:graphic>
          </p:graphicFrame>
        </mc:Choice>
        <mc:Fallback xmlns="">
          <p:graphicFrame>
            <p:nvGraphicFramePr>
              <p:cNvPr id="4" name="表 3">
                <a:extLst>
                  <a:ext uri="{FF2B5EF4-FFF2-40B4-BE49-F238E27FC236}">
                    <a16:creationId xmlns:a16="http://schemas.microsoft.com/office/drawing/2014/main" id="{F9E577EF-2CFF-6FE1-58CA-2C1614D009A6}"/>
                  </a:ext>
                </a:extLst>
              </p:cNvPr>
              <p:cNvGraphicFramePr>
                <a:graphicFrameLocks noGrp="1"/>
              </p:cNvGraphicFramePr>
              <p:nvPr>
                <p:extLst>
                  <p:ext uri="{D42A27DB-BD31-4B8C-83A1-F6EECF244321}">
                    <p14:modId xmlns:p14="http://schemas.microsoft.com/office/powerpoint/2010/main" val="1217200631"/>
                  </p:ext>
                </p:extLst>
              </p:nvPr>
            </p:nvGraphicFramePr>
            <p:xfrm>
              <a:off x="810000" y="3957984"/>
              <a:ext cx="10724400" cy="2102400"/>
            </p:xfrm>
            <a:graphic>
              <a:graphicData uri="http://schemas.openxmlformats.org/drawingml/2006/table">
                <a:tbl>
                  <a:tblPr firstRow="1" bandRow="1">
                    <a:tableStyleId>{073A0DAA-6AF3-43AB-8588-CEC1D06C72B9}</a:tableStyleId>
                  </a:tblPr>
                  <a:tblGrid>
                    <a:gridCol w="2048400">
                      <a:extLst>
                        <a:ext uri="{9D8B030D-6E8A-4147-A177-3AD203B41FA5}">
                          <a16:colId xmlns:a16="http://schemas.microsoft.com/office/drawing/2014/main" val="327080077"/>
                        </a:ext>
                      </a:extLst>
                    </a:gridCol>
                    <a:gridCol w="540000">
                      <a:extLst>
                        <a:ext uri="{9D8B030D-6E8A-4147-A177-3AD203B41FA5}">
                          <a16:colId xmlns:a16="http://schemas.microsoft.com/office/drawing/2014/main" val="4292709505"/>
                        </a:ext>
                      </a:extLst>
                    </a:gridCol>
                    <a:gridCol w="540000">
                      <a:extLst>
                        <a:ext uri="{9D8B030D-6E8A-4147-A177-3AD203B41FA5}">
                          <a16:colId xmlns:a16="http://schemas.microsoft.com/office/drawing/2014/main" val="4143159960"/>
                        </a:ext>
                      </a:extLst>
                    </a:gridCol>
                    <a:gridCol w="759600">
                      <a:extLst>
                        <a:ext uri="{9D8B030D-6E8A-4147-A177-3AD203B41FA5}">
                          <a16:colId xmlns:a16="http://schemas.microsoft.com/office/drawing/2014/main" val="1335055867"/>
                        </a:ext>
                      </a:extLst>
                    </a:gridCol>
                    <a:gridCol w="759600">
                      <a:extLst>
                        <a:ext uri="{9D8B030D-6E8A-4147-A177-3AD203B41FA5}">
                          <a16:colId xmlns:a16="http://schemas.microsoft.com/office/drawing/2014/main" val="3611281302"/>
                        </a:ext>
                      </a:extLst>
                    </a:gridCol>
                    <a:gridCol w="759600">
                      <a:extLst>
                        <a:ext uri="{9D8B030D-6E8A-4147-A177-3AD203B41FA5}">
                          <a16:colId xmlns:a16="http://schemas.microsoft.com/office/drawing/2014/main" val="3980213318"/>
                        </a:ext>
                      </a:extLst>
                    </a:gridCol>
                    <a:gridCol w="759600">
                      <a:extLst>
                        <a:ext uri="{9D8B030D-6E8A-4147-A177-3AD203B41FA5}">
                          <a16:colId xmlns:a16="http://schemas.microsoft.com/office/drawing/2014/main" val="1914342113"/>
                        </a:ext>
                      </a:extLst>
                    </a:gridCol>
                    <a:gridCol w="759600">
                      <a:extLst>
                        <a:ext uri="{9D8B030D-6E8A-4147-A177-3AD203B41FA5}">
                          <a16:colId xmlns:a16="http://schemas.microsoft.com/office/drawing/2014/main" val="138862388"/>
                        </a:ext>
                      </a:extLst>
                    </a:gridCol>
                    <a:gridCol w="759600">
                      <a:extLst>
                        <a:ext uri="{9D8B030D-6E8A-4147-A177-3AD203B41FA5}">
                          <a16:colId xmlns:a16="http://schemas.microsoft.com/office/drawing/2014/main" val="1526904675"/>
                        </a:ext>
                      </a:extLst>
                    </a:gridCol>
                    <a:gridCol w="759600">
                      <a:extLst>
                        <a:ext uri="{9D8B030D-6E8A-4147-A177-3AD203B41FA5}">
                          <a16:colId xmlns:a16="http://schemas.microsoft.com/office/drawing/2014/main" val="3644782700"/>
                        </a:ext>
                      </a:extLst>
                    </a:gridCol>
                    <a:gridCol w="759600">
                      <a:extLst>
                        <a:ext uri="{9D8B030D-6E8A-4147-A177-3AD203B41FA5}">
                          <a16:colId xmlns:a16="http://schemas.microsoft.com/office/drawing/2014/main" val="3008513775"/>
                        </a:ext>
                      </a:extLst>
                    </a:gridCol>
                    <a:gridCol w="759600">
                      <a:extLst>
                        <a:ext uri="{9D8B030D-6E8A-4147-A177-3AD203B41FA5}">
                          <a16:colId xmlns:a16="http://schemas.microsoft.com/office/drawing/2014/main" val="3157706487"/>
                        </a:ext>
                      </a:extLst>
                    </a:gridCol>
                    <a:gridCol w="759600">
                      <a:extLst>
                        <a:ext uri="{9D8B030D-6E8A-4147-A177-3AD203B41FA5}">
                          <a16:colId xmlns:a16="http://schemas.microsoft.com/office/drawing/2014/main" val="2106328458"/>
                        </a:ext>
                      </a:extLst>
                    </a:gridCol>
                  </a:tblGrid>
                  <a:tr h="374400">
                    <a:tc>
                      <a:txBody>
                        <a:bodyPr/>
                        <a:lstStyle/>
                        <a:p>
                          <a:pPr algn="ctr"/>
                          <a:r>
                            <a:rPr kumimoji="1" lang="en-US" altLang="ja-JP" dirty="0"/>
                            <a:t>Round</a:t>
                          </a:r>
                          <a:endParaRPr kumimoji="1" lang="ja-JP" altLang="en-US"/>
                        </a:p>
                      </a:txBody>
                      <a:tcPr/>
                    </a:tc>
                    <a:tc>
                      <a:txBody>
                        <a:bodyPr/>
                        <a:lstStyle/>
                        <a:p>
                          <a:pPr algn="ctr"/>
                          <a:r>
                            <a:rPr kumimoji="1" lang="en-US" altLang="ja-JP" dirty="0"/>
                            <a:t>1</a:t>
                          </a:r>
                          <a:endParaRPr kumimoji="1" lang="ja-JP" altLang="en-US"/>
                        </a:p>
                      </a:txBody>
                      <a:tcPr/>
                    </a:tc>
                    <a:tc>
                      <a:txBody>
                        <a:bodyPr/>
                        <a:lstStyle/>
                        <a:p>
                          <a:pPr algn="ctr"/>
                          <a:r>
                            <a:rPr kumimoji="1" lang="en-US" altLang="ja-JP" dirty="0"/>
                            <a:t>2</a:t>
                          </a:r>
                          <a:endParaRPr kumimoji="1" lang="ja-JP" altLang="en-US"/>
                        </a:p>
                      </a:txBody>
                      <a:tcPr/>
                    </a:tc>
                    <a:tc>
                      <a:txBody>
                        <a:bodyPr/>
                        <a:lstStyle/>
                        <a:p>
                          <a:pPr algn="ctr"/>
                          <a:r>
                            <a:rPr kumimoji="1" lang="en-US" altLang="ja-JP" dirty="0"/>
                            <a:t>3</a:t>
                          </a:r>
                          <a:endParaRPr kumimoji="1" lang="ja-JP" altLang="en-US"/>
                        </a:p>
                      </a:txBody>
                      <a:tcPr/>
                    </a:tc>
                    <a:tc>
                      <a:txBody>
                        <a:bodyPr/>
                        <a:lstStyle/>
                        <a:p>
                          <a:pPr algn="ctr"/>
                          <a:r>
                            <a:rPr kumimoji="1" lang="en-US" altLang="ja-JP" dirty="0"/>
                            <a:t>4</a:t>
                          </a:r>
                          <a:endParaRPr kumimoji="1" lang="ja-JP" altLang="en-US"/>
                        </a:p>
                      </a:txBody>
                      <a:tcPr/>
                    </a:tc>
                    <a:tc>
                      <a:txBody>
                        <a:bodyPr/>
                        <a:lstStyle/>
                        <a:p>
                          <a:pPr algn="ctr"/>
                          <a:r>
                            <a:rPr kumimoji="1" lang="en-US" altLang="ja-JP" dirty="0"/>
                            <a:t>5</a:t>
                          </a:r>
                          <a:endParaRPr kumimoji="1" lang="ja-JP" altLang="en-US"/>
                        </a:p>
                      </a:txBody>
                      <a:tcPr/>
                    </a:tc>
                    <a:tc>
                      <a:txBody>
                        <a:bodyPr/>
                        <a:lstStyle/>
                        <a:p>
                          <a:pPr algn="ctr"/>
                          <a:r>
                            <a:rPr kumimoji="1" lang="en-US" altLang="ja-JP" dirty="0"/>
                            <a:t>6</a:t>
                          </a:r>
                          <a:endParaRPr kumimoji="1" lang="ja-JP" altLang="en-US"/>
                        </a:p>
                      </a:txBody>
                      <a:tcPr/>
                    </a:tc>
                    <a:tc>
                      <a:txBody>
                        <a:bodyPr/>
                        <a:lstStyle/>
                        <a:p>
                          <a:pPr algn="ctr"/>
                          <a:r>
                            <a:rPr kumimoji="1" lang="en-US" altLang="ja-JP" dirty="0"/>
                            <a:t>7</a:t>
                          </a:r>
                          <a:endParaRPr kumimoji="1" lang="ja-JP" altLang="en-US"/>
                        </a:p>
                      </a:txBody>
                      <a:tcPr/>
                    </a:tc>
                    <a:tc>
                      <a:txBody>
                        <a:bodyPr/>
                        <a:lstStyle/>
                        <a:p>
                          <a:pPr algn="ctr"/>
                          <a:r>
                            <a:rPr kumimoji="1" lang="en-US" altLang="ja-JP" dirty="0"/>
                            <a:t>8</a:t>
                          </a:r>
                          <a:endParaRPr kumimoji="1" lang="ja-JP" altLang="en-US"/>
                        </a:p>
                      </a:txBody>
                      <a:tcPr/>
                    </a:tc>
                    <a:tc>
                      <a:txBody>
                        <a:bodyPr/>
                        <a:lstStyle/>
                        <a:p>
                          <a:pPr algn="ctr"/>
                          <a:r>
                            <a:rPr kumimoji="1" lang="en-US" altLang="ja-JP" dirty="0"/>
                            <a:t>9</a:t>
                          </a:r>
                          <a:endParaRPr kumimoji="1" lang="ja-JP" altLang="en-US"/>
                        </a:p>
                      </a:txBody>
                      <a:tcPr/>
                    </a:tc>
                    <a:tc>
                      <a:txBody>
                        <a:bodyPr/>
                        <a:lstStyle/>
                        <a:p>
                          <a:pPr algn="ctr"/>
                          <a:r>
                            <a:rPr kumimoji="1" lang="en-US" altLang="ja-JP" dirty="0"/>
                            <a:t>10</a:t>
                          </a:r>
                          <a:endParaRPr kumimoji="1" lang="ja-JP" altLang="en-US"/>
                        </a:p>
                      </a:txBody>
                      <a:tcPr/>
                    </a:tc>
                    <a:tc>
                      <a:txBody>
                        <a:bodyPr/>
                        <a:lstStyle/>
                        <a:p>
                          <a:pPr algn="ctr"/>
                          <a:r>
                            <a:rPr kumimoji="1" lang="en-US" altLang="ja-JP" dirty="0"/>
                            <a:t>11</a:t>
                          </a:r>
                          <a:endParaRPr kumimoji="1" lang="ja-JP" altLang="en-US"/>
                        </a:p>
                      </a:txBody>
                      <a:tcPr/>
                    </a:tc>
                    <a:tc>
                      <a:txBody>
                        <a:bodyPr/>
                        <a:lstStyle/>
                        <a:p>
                          <a:pPr algn="ctr"/>
                          <a:r>
                            <a:rPr kumimoji="1" lang="en-US" altLang="ja-JP" dirty="0"/>
                            <a:t>12</a:t>
                          </a:r>
                          <a:endParaRPr kumimoji="1" lang="ja-JP" altLang="en-US"/>
                        </a:p>
                      </a:txBody>
                      <a:tcPr/>
                    </a:tc>
                    <a:extLst>
                      <a:ext uri="{0D108BD9-81ED-4DB2-BD59-A6C34878D82A}">
                        <a16:rowId xmlns:a16="http://schemas.microsoft.com/office/drawing/2014/main" val="3119934690"/>
                      </a:ext>
                    </a:extLst>
                  </a:tr>
                  <a:tr h="432000">
                    <a:tc>
                      <a:txBody>
                        <a:bodyPr/>
                        <a:lstStyle/>
                        <a:p>
                          <a:pPr algn="ctr"/>
                          <a:r>
                            <a:rPr kumimoji="1" lang="en-US" altLang="ja-JP" dirty="0"/>
                            <a:t>Midori128-M0</a:t>
                          </a:r>
                        </a:p>
                      </a:txBody>
                      <a:tcPr anchor="ctr"/>
                    </a:tc>
                    <a:tc>
                      <a:txBody>
                        <a:bodyPr/>
                        <a:lstStyle/>
                        <a:p>
                          <a:pPr algn="ctr"/>
                          <a:r>
                            <a:rPr kumimoji="1" lang="en-US" altLang="ja-JP" b="0" dirty="0">
                              <a:solidFill>
                                <a:schemeClr val="tx1"/>
                              </a:solidFill>
                            </a:rPr>
                            <a:t>2</a:t>
                          </a:r>
                          <a:endParaRPr kumimoji="1" lang="ja-JP" altLang="en-US" b="0">
                            <a:solidFill>
                              <a:schemeClr val="tx1"/>
                            </a:solidFill>
                          </a:endParaRPr>
                        </a:p>
                      </a:txBody>
                      <a:tcPr anchor="ctr"/>
                    </a:tc>
                    <a:tc>
                      <a:txBody>
                        <a:bodyPr/>
                        <a:lstStyle/>
                        <a:p>
                          <a:pPr algn="ctr"/>
                          <a:r>
                            <a:rPr kumimoji="1" lang="en-US" altLang="ja-JP" b="0" dirty="0">
                              <a:solidFill>
                                <a:schemeClr val="tx1"/>
                              </a:solidFill>
                            </a:rPr>
                            <a:t>8</a:t>
                          </a:r>
                          <a:endParaRPr kumimoji="1" lang="ja-JP" altLang="en-US" b="0">
                            <a:solidFill>
                              <a:schemeClr val="tx1"/>
                            </a:solidFill>
                          </a:endParaRPr>
                        </a:p>
                      </a:txBody>
                      <a:tcPr anchor="ctr"/>
                    </a:tc>
                    <a:tc>
                      <a:txBody>
                        <a:bodyPr/>
                        <a:lstStyle/>
                        <a:p>
                          <a:pPr algn="ctr"/>
                          <a:r>
                            <a:rPr kumimoji="1" lang="en-US" altLang="ja-JP" b="0" dirty="0">
                              <a:solidFill>
                                <a:schemeClr val="tx1"/>
                              </a:solidFill>
                            </a:rPr>
                            <a:t>14</a:t>
                          </a:r>
                          <a:endParaRPr kumimoji="1" lang="ja-JP" altLang="en-US" b="0">
                            <a:solidFill>
                              <a:schemeClr val="tx1"/>
                            </a:solidFill>
                          </a:endParaRPr>
                        </a:p>
                      </a:txBody>
                      <a:tcPr anchor="ctr"/>
                    </a:tc>
                    <a:tc>
                      <a:txBody>
                        <a:bodyPr/>
                        <a:lstStyle/>
                        <a:p>
                          <a:pPr algn="ctr"/>
                          <a:r>
                            <a:rPr kumimoji="1" lang="en-US" altLang="ja-JP" b="0" dirty="0">
                              <a:solidFill>
                                <a:schemeClr val="tx1"/>
                              </a:solidFill>
                            </a:rPr>
                            <a:t>32</a:t>
                          </a:r>
                          <a:endParaRPr kumimoji="1" lang="ja-JP" altLang="en-US" b="0">
                            <a:solidFill>
                              <a:schemeClr val="tx1"/>
                            </a:solidFill>
                          </a:endParaRPr>
                        </a:p>
                      </a:txBody>
                      <a:tcPr anchor="ctr"/>
                    </a:tc>
                    <a:tc>
                      <a:txBody>
                        <a:bodyPr/>
                        <a:lstStyle/>
                        <a:p>
                          <a:pPr algn="ctr"/>
                          <a:r>
                            <a:rPr kumimoji="1" lang="en-US" altLang="ja-JP" b="1" dirty="0">
                              <a:solidFill>
                                <a:schemeClr val="tx1"/>
                              </a:solidFill>
                            </a:rPr>
                            <a:t>48</a:t>
                          </a:r>
                          <a:endParaRPr kumimoji="1" lang="ja-JP" altLang="en-US" b="1">
                            <a:solidFill>
                              <a:schemeClr val="tx1"/>
                            </a:solidFill>
                          </a:endParaRPr>
                        </a:p>
                      </a:txBody>
                      <a:tcPr anchor="ctr"/>
                    </a:tc>
                    <a:tc>
                      <a:txBody>
                        <a:bodyPr/>
                        <a:lstStyle/>
                        <a:p>
                          <a:pPr algn="ctr"/>
                          <a:r>
                            <a:rPr kumimoji="1" lang="en-US" altLang="ja-JP" b="1" dirty="0">
                              <a:solidFill>
                                <a:schemeClr val="tx1"/>
                              </a:solidFill>
                            </a:rPr>
                            <a:t>66</a:t>
                          </a:r>
                          <a:endParaRPr kumimoji="1" lang="ja-JP" altLang="en-US" b="1">
                            <a:solidFill>
                              <a:schemeClr val="tx1"/>
                            </a:solidFill>
                          </a:endParaRPr>
                        </a:p>
                      </a:txBody>
                      <a:tcPr anchor="ctr"/>
                    </a:tc>
                    <a:tc>
                      <a:txBody>
                        <a:bodyPr/>
                        <a:lstStyle/>
                        <a:p>
                          <a:pPr algn="ctr"/>
                          <a:r>
                            <a:rPr kumimoji="1" lang="en-US" altLang="ja-JP" b="1" dirty="0">
                              <a:solidFill>
                                <a:schemeClr val="tx1"/>
                              </a:solidFill>
                            </a:rPr>
                            <a:t>76</a:t>
                          </a:r>
                          <a:endParaRPr kumimoji="1" lang="ja-JP" altLang="en-US" b="1">
                            <a:solidFill>
                              <a:schemeClr val="tx1"/>
                            </a:solidFill>
                          </a:endParaRPr>
                        </a:p>
                      </a:txBody>
                      <a:tcPr anchor="ctr"/>
                    </a:tc>
                    <a:tc>
                      <a:txBody>
                        <a:bodyPr/>
                        <a:lstStyle/>
                        <a:p>
                          <a:pPr algn="ctr"/>
                          <a:r>
                            <a:rPr kumimoji="1" lang="en-US" altLang="ja-JP" b="1" dirty="0">
                              <a:solidFill>
                                <a:schemeClr val="tx1"/>
                              </a:solidFill>
                            </a:rPr>
                            <a:t>86</a:t>
                          </a:r>
                          <a:endParaRPr kumimoji="1" lang="ja-JP" altLang="en-US" b="1">
                            <a:solidFill>
                              <a:schemeClr val="tx1"/>
                            </a:solidFill>
                          </a:endParaRPr>
                        </a:p>
                      </a:txBody>
                      <a:tcPr anchor="ctr"/>
                    </a:tc>
                    <a:tc>
                      <a:txBody>
                        <a:bodyPr/>
                        <a:lstStyle/>
                        <a:p>
                          <a:pPr algn="ctr"/>
                          <a:r>
                            <a:rPr kumimoji="1" lang="en-US" altLang="ja-JP" b="1" dirty="0">
                              <a:solidFill>
                                <a:schemeClr val="tx1"/>
                              </a:solidFill>
                            </a:rPr>
                            <a:t>104</a:t>
                          </a:r>
                          <a:endParaRPr kumimoji="1" lang="ja-JP" altLang="en-US" b="1">
                            <a:solidFill>
                              <a:schemeClr val="tx1"/>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b="1" dirty="0">
                              <a:solidFill>
                                <a:schemeClr val="tx1"/>
                              </a:solidFill>
                            </a:rPr>
                            <a:t>122</a:t>
                          </a:r>
                          <a:endParaRPr kumimoji="1" lang="ja-JP" altLang="en-US" b="1">
                            <a:solidFill>
                              <a:schemeClr val="tx1"/>
                            </a:solidFill>
                          </a:endParaRPr>
                        </a:p>
                      </a:txBody>
                      <a:tcPr anchor="ctr"/>
                    </a:tc>
                    <a:tc>
                      <a:txBody>
                        <a:bodyPr/>
                        <a:lstStyle/>
                        <a:p>
                          <a:pPr algn="ctr"/>
                          <a:r>
                            <a:rPr kumimoji="1" lang="en-US" altLang="ja-JP" b="1" dirty="0">
                              <a:solidFill>
                                <a:schemeClr val="accent3"/>
                              </a:solidFill>
                            </a:rPr>
                            <a:t>134</a:t>
                          </a:r>
                          <a:endParaRPr kumimoji="1" lang="ja-JP" altLang="en-US" b="1">
                            <a:solidFill>
                              <a:schemeClr val="accent3"/>
                            </a:solidFill>
                          </a:endParaRPr>
                        </a:p>
                      </a:txBody>
                      <a:tcPr anchor="ctr"/>
                    </a:tc>
                    <a:tc>
                      <a:txBody>
                        <a:bodyPr/>
                        <a:lstStyle/>
                        <a:p>
                          <a:pPr algn="ctr"/>
                          <a:r>
                            <a:rPr kumimoji="1" lang="en-US" altLang="ja-JP" b="0" dirty="0">
                              <a:solidFill>
                                <a:schemeClr val="tx1"/>
                              </a:solidFill>
                            </a:rPr>
                            <a:t>-</a:t>
                          </a:r>
                          <a:endParaRPr kumimoji="1" lang="ja-JP" altLang="en-US" b="0">
                            <a:solidFill>
                              <a:schemeClr val="tx1"/>
                            </a:solidFill>
                          </a:endParaRPr>
                        </a:p>
                      </a:txBody>
                      <a:tcPr anchor="ctr"/>
                    </a:tc>
                    <a:extLst>
                      <a:ext uri="{0D108BD9-81ED-4DB2-BD59-A6C34878D82A}">
                        <a16:rowId xmlns:a16="http://schemas.microsoft.com/office/drawing/2014/main" val="2311888932"/>
                      </a:ext>
                    </a:extLst>
                  </a:tr>
                  <a:tr h="4320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t>Midori128-M1</a:t>
                          </a:r>
                        </a:p>
                      </a:txBody>
                      <a:tcPr anchor="ctr"/>
                    </a:tc>
                    <a:tc>
                      <a:txBody>
                        <a:bodyPr/>
                        <a:lstStyle/>
                        <a:p>
                          <a:pPr algn="ctr"/>
                          <a:r>
                            <a:rPr kumimoji="1" lang="en-US" altLang="ja-JP" b="0" dirty="0">
                              <a:solidFill>
                                <a:schemeClr val="tx1"/>
                              </a:solidFill>
                            </a:rPr>
                            <a:t>2</a:t>
                          </a:r>
                          <a:endParaRPr kumimoji="1" lang="ja-JP" altLang="en-US" b="0">
                            <a:solidFill>
                              <a:schemeClr val="tx1"/>
                            </a:solidFill>
                          </a:endParaRPr>
                        </a:p>
                      </a:txBody>
                      <a:tcPr anchor="ctr"/>
                    </a:tc>
                    <a:tc>
                      <a:txBody>
                        <a:bodyPr/>
                        <a:lstStyle/>
                        <a:p>
                          <a:pPr algn="ctr"/>
                          <a:r>
                            <a:rPr kumimoji="1" lang="en-US" altLang="ja-JP" b="0" dirty="0">
                              <a:solidFill>
                                <a:schemeClr val="tx1"/>
                              </a:solidFill>
                            </a:rPr>
                            <a:t>8</a:t>
                          </a:r>
                          <a:endParaRPr kumimoji="1" lang="ja-JP" altLang="en-US" b="0">
                            <a:solidFill>
                              <a:schemeClr val="tx1"/>
                            </a:solidFill>
                          </a:endParaRPr>
                        </a:p>
                      </a:txBody>
                      <a:tcPr anchor="ctr"/>
                    </a:tc>
                    <a:tc>
                      <a:txBody>
                        <a:bodyPr/>
                        <a:lstStyle/>
                        <a:p>
                          <a:pPr algn="ctr"/>
                          <a:r>
                            <a:rPr kumimoji="1" lang="en-US" altLang="ja-JP" b="0" dirty="0">
                              <a:solidFill>
                                <a:schemeClr val="tx1"/>
                              </a:solidFill>
                            </a:rPr>
                            <a:t>14</a:t>
                          </a:r>
                          <a:endParaRPr kumimoji="1" lang="ja-JP" altLang="en-US" b="0">
                            <a:solidFill>
                              <a:schemeClr val="tx1"/>
                            </a:solidFill>
                          </a:endParaRPr>
                        </a:p>
                      </a:txBody>
                      <a:tcPr anchor="ctr"/>
                    </a:tc>
                    <a:tc>
                      <a:txBody>
                        <a:bodyPr/>
                        <a:lstStyle/>
                        <a:p>
                          <a:pPr algn="ctr"/>
                          <a:r>
                            <a:rPr kumimoji="1" lang="en-US" altLang="ja-JP" b="0" dirty="0">
                              <a:solidFill>
                                <a:schemeClr val="tx1"/>
                              </a:solidFill>
                            </a:rPr>
                            <a:t>32</a:t>
                          </a:r>
                          <a:endParaRPr kumimoji="1" lang="ja-JP" altLang="en-US" b="0">
                            <a:solidFill>
                              <a:schemeClr val="tx1"/>
                            </a:solidFill>
                          </a:endParaRPr>
                        </a:p>
                      </a:txBody>
                      <a:tcPr anchor="ctr"/>
                    </a:tc>
                    <a:tc>
                      <a:txBody>
                        <a:bodyPr/>
                        <a:lstStyle/>
                        <a:p>
                          <a:pPr algn="ctr"/>
                          <a:r>
                            <a:rPr kumimoji="1" lang="en-US" altLang="ja-JP" b="0" dirty="0">
                              <a:solidFill>
                                <a:schemeClr val="tx1"/>
                              </a:solidFill>
                            </a:rPr>
                            <a:t>46</a:t>
                          </a:r>
                          <a:endParaRPr kumimoji="1" lang="ja-JP" altLang="en-US" b="0">
                            <a:solidFill>
                              <a:schemeClr val="tx1"/>
                            </a:solidFill>
                          </a:endParaRPr>
                        </a:p>
                      </a:txBody>
                      <a:tcPr anchor="ctr"/>
                    </a:tc>
                    <a:tc>
                      <a:txBody>
                        <a:bodyPr/>
                        <a:lstStyle/>
                        <a:p>
                          <a:pPr algn="ctr"/>
                          <a:r>
                            <a:rPr kumimoji="1" lang="en-US" altLang="ja-JP" b="0" dirty="0">
                              <a:solidFill>
                                <a:schemeClr val="tx1"/>
                              </a:solidFill>
                            </a:rPr>
                            <a:t>64</a:t>
                          </a:r>
                          <a:endParaRPr kumimoji="1" lang="ja-JP" altLang="en-US" b="0">
                            <a:solidFill>
                              <a:schemeClr val="tx1"/>
                            </a:solidFill>
                          </a:endParaRPr>
                        </a:p>
                      </a:txBody>
                      <a:tcPr anchor="ctr"/>
                    </a:tc>
                    <a:tc>
                      <a:txBody>
                        <a:bodyPr/>
                        <a:lstStyle/>
                        <a:p>
                          <a:pPr algn="ctr"/>
                          <a:r>
                            <a:rPr kumimoji="1" lang="en-US" altLang="ja-JP" b="1" dirty="0">
                              <a:solidFill>
                                <a:schemeClr val="tx1"/>
                              </a:solidFill>
                            </a:rPr>
                            <a:t>76</a:t>
                          </a:r>
                          <a:endParaRPr kumimoji="1" lang="ja-JP" altLang="en-US" b="1">
                            <a:solidFill>
                              <a:schemeClr val="tx1"/>
                            </a:solidFill>
                          </a:endParaRPr>
                        </a:p>
                      </a:txBody>
                      <a:tcPr anchor="ctr"/>
                    </a:tc>
                    <a:tc>
                      <a:txBody>
                        <a:bodyPr/>
                        <a:lstStyle/>
                        <a:p>
                          <a:pPr algn="ctr"/>
                          <a:r>
                            <a:rPr kumimoji="1" lang="en-US" altLang="ja-JP" b="1" dirty="0">
                              <a:solidFill>
                                <a:schemeClr val="tx1"/>
                              </a:solidFill>
                            </a:rPr>
                            <a:t>86</a:t>
                          </a:r>
                          <a:endParaRPr kumimoji="1" lang="ja-JP" altLang="en-US" b="1">
                            <a:solidFill>
                              <a:schemeClr val="tx1"/>
                            </a:solidFill>
                          </a:endParaRPr>
                        </a:p>
                      </a:txBody>
                      <a:tcPr anchor="ctr"/>
                    </a:tc>
                    <a:tc>
                      <a:txBody>
                        <a:bodyPr/>
                        <a:lstStyle/>
                        <a:p>
                          <a:pPr algn="ctr"/>
                          <a:r>
                            <a:rPr kumimoji="1" lang="en-US" altLang="ja-JP" b="1" dirty="0">
                              <a:solidFill>
                                <a:schemeClr val="tx1"/>
                              </a:solidFill>
                            </a:rPr>
                            <a:t>100</a:t>
                          </a:r>
                          <a:endParaRPr kumimoji="1" lang="ja-JP" altLang="en-US" b="1">
                            <a:solidFill>
                              <a:schemeClr val="tx1"/>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b="1" dirty="0">
                              <a:solidFill>
                                <a:schemeClr val="tx1"/>
                              </a:solidFill>
                            </a:rPr>
                            <a:t>118</a:t>
                          </a:r>
                          <a:endParaRPr kumimoji="1" lang="ja-JP" altLang="en-US" b="1">
                            <a:solidFill>
                              <a:schemeClr val="tx1"/>
                            </a:solidFill>
                          </a:endParaRPr>
                        </a:p>
                      </a:txBody>
                      <a:tcPr anchor="ctr"/>
                    </a:tc>
                    <a:tc>
                      <a:txBody>
                        <a:bodyPr/>
                        <a:lstStyle/>
                        <a:p>
                          <a:endParaRPr lang="ja-JP"/>
                        </a:p>
                      </a:txBody>
                      <a:tcPr anchor="ctr">
                        <a:blipFill>
                          <a:blip r:embed="rId2"/>
                          <a:stretch>
                            <a:fillRect l="-1211667" t="-194118" r="-103333" b="-217647"/>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b="0" dirty="0">
                              <a:solidFill>
                                <a:schemeClr val="tx1"/>
                              </a:solidFill>
                            </a:rPr>
                            <a:t>-</a:t>
                          </a:r>
                          <a:endParaRPr kumimoji="1" lang="ja-JP" altLang="en-US" b="0">
                            <a:solidFill>
                              <a:schemeClr val="tx1"/>
                            </a:solidFill>
                          </a:endParaRPr>
                        </a:p>
                      </a:txBody>
                      <a:tcPr anchor="ctr"/>
                    </a:tc>
                    <a:extLst>
                      <a:ext uri="{0D108BD9-81ED-4DB2-BD59-A6C34878D82A}">
                        <a16:rowId xmlns:a16="http://schemas.microsoft.com/office/drawing/2014/main" val="1779086237"/>
                      </a:ext>
                    </a:extLst>
                  </a:tr>
                  <a:tr h="4320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t>Midori128-O</a:t>
                          </a:r>
                        </a:p>
                      </a:txBody>
                      <a:tcPr anchor="ctr"/>
                    </a:tc>
                    <a:tc>
                      <a:txBody>
                        <a:bodyPr/>
                        <a:lstStyle/>
                        <a:p>
                          <a:pPr algn="ctr"/>
                          <a:r>
                            <a:rPr kumimoji="1" lang="en-US" altLang="ja-JP" b="0" dirty="0">
                              <a:solidFill>
                                <a:schemeClr val="tx1"/>
                              </a:solidFill>
                            </a:rPr>
                            <a:t>2</a:t>
                          </a:r>
                          <a:endParaRPr kumimoji="1" lang="ja-JP" altLang="en-US" b="0">
                            <a:solidFill>
                              <a:schemeClr val="tx1"/>
                            </a:solidFill>
                          </a:endParaRPr>
                        </a:p>
                      </a:txBody>
                      <a:tcPr anchor="ctr"/>
                    </a:tc>
                    <a:tc>
                      <a:txBody>
                        <a:bodyPr/>
                        <a:lstStyle/>
                        <a:p>
                          <a:pPr algn="ctr"/>
                          <a:r>
                            <a:rPr kumimoji="1" lang="en-US" altLang="ja-JP" b="0" dirty="0">
                              <a:solidFill>
                                <a:schemeClr val="tx1"/>
                              </a:solidFill>
                            </a:rPr>
                            <a:t>8</a:t>
                          </a:r>
                          <a:endParaRPr kumimoji="1" lang="ja-JP" altLang="en-US" b="0">
                            <a:solidFill>
                              <a:schemeClr val="tx1"/>
                            </a:solidFill>
                          </a:endParaRPr>
                        </a:p>
                      </a:txBody>
                      <a:tcPr anchor="ctr"/>
                    </a:tc>
                    <a:tc>
                      <a:txBody>
                        <a:bodyPr/>
                        <a:lstStyle/>
                        <a:p>
                          <a:pPr algn="ctr"/>
                          <a:r>
                            <a:rPr kumimoji="1" lang="en-US" altLang="ja-JP" b="0" dirty="0">
                              <a:solidFill>
                                <a:schemeClr val="tx1"/>
                              </a:solidFill>
                            </a:rPr>
                            <a:t>14</a:t>
                          </a:r>
                          <a:endParaRPr kumimoji="1" lang="ja-JP" altLang="en-US" b="0">
                            <a:solidFill>
                              <a:schemeClr val="tx1"/>
                            </a:solidFill>
                          </a:endParaRPr>
                        </a:p>
                      </a:txBody>
                      <a:tcPr anchor="ctr"/>
                    </a:tc>
                    <a:tc>
                      <a:txBody>
                        <a:bodyPr/>
                        <a:lstStyle/>
                        <a:p>
                          <a:pPr algn="ctr"/>
                          <a:r>
                            <a:rPr kumimoji="1" lang="en-US" altLang="ja-JP" b="0" dirty="0">
                              <a:solidFill>
                                <a:schemeClr val="tx1"/>
                              </a:solidFill>
                            </a:rPr>
                            <a:t>32</a:t>
                          </a:r>
                          <a:endParaRPr kumimoji="1" lang="ja-JP" altLang="en-US" b="0">
                            <a:solidFill>
                              <a:schemeClr val="tx1"/>
                            </a:solidFill>
                          </a:endParaRPr>
                        </a:p>
                      </a:txBody>
                      <a:tcPr anchor="ctr"/>
                    </a:tc>
                    <a:tc>
                      <a:txBody>
                        <a:bodyPr/>
                        <a:lstStyle/>
                        <a:p>
                          <a:pPr algn="ctr"/>
                          <a:r>
                            <a:rPr kumimoji="1" lang="en-US" altLang="ja-JP" b="0" dirty="0">
                              <a:solidFill>
                                <a:schemeClr val="tx1"/>
                              </a:solidFill>
                            </a:rPr>
                            <a:t>46</a:t>
                          </a:r>
                          <a:endParaRPr kumimoji="1" lang="ja-JP" altLang="en-US" b="0">
                            <a:solidFill>
                              <a:schemeClr val="tx1"/>
                            </a:solidFill>
                          </a:endParaRPr>
                        </a:p>
                      </a:txBody>
                      <a:tcPr anchor="ctr"/>
                    </a:tc>
                    <a:tc>
                      <a:txBody>
                        <a:bodyPr/>
                        <a:lstStyle/>
                        <a:p>
                          <a:pPr algn="ctr"/>
                          <a:r>
                            <a:rPr kumimoji="1" lang="en-US" altLang="ja-JP" b="0" dirty="0">
                              <a:solidFill>
                                <a:schemeClr val="tx1">
                                  <a:lumMod val="60000"/>
                                  <a:lumOff val="40000"/>
                                </a:schemeClr>
                              </a:solidFill>
                            </a:rPr>
                            <a:t>62</a:t>
                          </a:r>
                          <a:endParaRPr kumimoji="1" lang="ja-JP" altLang="en-US" b="0">
                            <a:solidFill>
                              <a:schemeClr val="tx1">
                                <a:lumMod val="60000"/>
                                <a:lumOff val="40000"/>
                              </a:schemeClr>
                            </a:solidFill>
                          </a:endParaRPr>
                        </a:p>
                      </a:txBody>
                      <a:tcPr anchor="ctr"/>
                    </a:tc>
                    <a:tc>
                      <a:txBody>
                        <a:bodyPr/>
                        <a:lstStyle/>
                        <a:p>
                          <a:pPr algn="ctr"/>
                          <a:r>
                            <a:rPr kumimoji="1" lang="en-US" altLang="ja-JP" b="0" dirty="0">
                              <a:solidFill>
                                <a:schemeClr val="tx1"/>
                              </a:solidFill>
                            </a:rPr>
                            <a:t>74</a:t>
                          </a:r>
                          <a:endParaRPr kumimoji="1" lang="ja-JP" altLang="en-US" b="0">
                            <a:solidFill>
                              <a:schemeClr val="tx1"/>
                            </a:solidFill>
                          </a:endParaRPr>
                        </a:p>
                      </a:txBody>
                      <a:tcPr anchor="ctr"/>
                    </a:tc>
                    <a:tc>
                      <a:txBody>
                        <a:bodyPr/>
                        <a:lstStyle/>
                        <a:p>
                          <a:pPr algn="ctr"/>
                          <a:r>
                            <a:rPr kumimoji="1" lang="en-US" altLang="ja-JP" b="1" dirty="0">
                              <a:solidFill>
                                <a:schemeClr val="tx1"/>
                              </a:solidFill>
                            </a:rPr>
                            <a:t>88</a:t>
                          </a:r>
                          <a:endParaRPr kumimoji="1" lang="ja-JP" altLang="en-US" b="1">
                            <a:solidFill>
                              <a:schemeClr val="tx1"/>
                            </a:solidFill>
                          </a:endParaRPr>
                        </a:p>
                      </a:txBody>
                      <a:tcPr anchor="ctr"/>
                    </a:tc>
                    <a:tc>
                      <a:txBody>
                        <a:bodyPr/>
                        <a:lstStyle/>
                        <a:p>
                          <a:pPr algn="ctr"/>
                          <a:r>
                            <a:rPr kumimoji="1" lang="en-US" altLang="ja-JP" b="1" dirty="0">
                              <a:solidFill>
                                <a:schemeClr val="tx1"/>
                              </a:solidFill>
                            </a:rPr>
                            <a:t>100</a:t>
                          </a:r>
                          <a:endParaRPr kumimoji="1" lang="ja-JP" altLang="en-US" b="1">
                            <a:solidFill>
                              <a:schemeClr val="tx1"/>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b="1" dirty="0">
                              <a:solidFill>
                                <a:schemeClr val="tx1"/>
                              </a:solidFill>
                            </a:rPr>
                            <a:t>118</a:t>
                          </a:r>
                          <a:endParaRPr kumimoji="1" lang="ja-JP" altLang="en-US" b="1">
                            <a:solidFill>
                              <a:schemeClr val="tx1"/>
                            </a:solidFill>
                          </a:endParaRPr>
                        </a:p>
                      </a:txBody>
                      <a:tcPr anchor="ctr"/>
                    </a:tc>
                    <a:tc>
                      <a:txBody>
                        <a:bodyPr/>
                        <a:lstStyle/>
                        <a:p>
                          <a:endParaRPr lang="ja-JP"/>
                        </a:p>
                      </a:txBody>
                      <a:tcPr anchor="ctr">
                        <a:blipFill>
                          <a:blip r:embed="rId2"/>
                          <a:stretch>
                            <a:fillRect l="-1211667" t="-285714" r="-103333" b="-111429"/>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b="0" dirty="0">
                              <a:solidFill>
                                <a:schemeClr val="tx1"/>
                              </a:solidFill>
                            </a:rPr>
                            <a:t>-</a:t>
                          </a:r>
                          <a:endParaRPr kumimoji="1" lang="ja-JP" altLang="en-US" b="0">
                            <a:solidFill>
                              <a:schemeClr val="tx1"/>
                            </a:solidFill>
                          </a:endParaRPr>
                        </a:p>
                      </a:txBody>
                      <a:tcPr anchor="ctr"/>
                    </a:tc>
                    <a:extLst>
                      <a:ext uri="{0D108BD9-81ED-4DB2-BD59-A6C34878D82A}">
                        <a16:rowId xmlns:a16="http://schemas.microsoft.com/office/drawing/2014/main" val="3939307281"/>
                      </a:ext>
                    </a:extLst>
                  </a:tr>
                  <a:tr h="432000">
                    <a:tc>
                      <a:txBody>
                        <a:bodyPr/>
                        <a:lstStyle/>
                        <a:p>
                          <a:pPr algn="ctr"/>
                          <a:r>
                            <a:rPr kumimoji="1" lang="en-US" altLang="ja-JP" dirty="0"/>
                            <a:t>Midori128</a:t>
                          </a:r>
                          <a:endParaRPr kumimoji="1" lang="ja-JP" altLang="en-US"/>
                        </a:p>
                      </a:txBody>
                      <a:tcPr anchor="ctr"/>
                    </a:tc>
                    <a:tc>
                      <a:txBody>
                        <a:bodyPr/>
                        <a:lstStyle/>
                        <a:p>
                          <a:pPr algn="ctr"/>
                          <a:r>
                            <a:rPr kumimoji="1" lang="en-US" altLang="ja-JP" dirty="0"/>
                            <a:t>2</a:t>
                          </a:r>
                          <a:endParaRPr kumimoji="1" lang="ja-JP" altLang="en-US"/>
                        </a:p>
                      </a:txBody>
                      <a:tcPr anchor="ctr"/>
                    </a:tc>
                    <a:tc>
                      <a:txBody>
                        <a:bodyPr/>
                        <a:lstStyle/>
                        <a:p>
                          <a:pPr algn="ctr"/>
                          <a:r>
                            <a:rPr kumimoji="1" lang="en-US" altLang="ja-JP" dirty="0"/>
                            <a:t>8</a:t>
                          </a:r>
                          <a:endParaRPr kumimoji="1" lang="ja-JP" altLang="en-US"/>
                        </a:p>
                      </a:txBody>
                      <a:tcPr anchor="ctr"/>
                    </a:tc>
                    <a:tc>
                      <a:txBody>
                        <a:bodyPr/>
                        <a:lstStyle/>
                        <a:p>
                          <a:pPr algn="ctr"/>
                          <a:r>
                            <a:rPr kumimoji="1" lang="en-US" altLang="ja-JP" dirty="0"/>
                            <a:t>14</a:t>
                          </a:r>
                          <a:endParaRPr kumimoji="1" lang="ja-JP" altLang="en-US"/>
                        </a:p>
                      </a:txBody>
                      <a:tcPr anchor="ctr"/>
                    </a:tc>
                    <a:tc>
                      <a:txBody>
                        <a:bodyPr/>
                        <a:lstStyle/>
                        <a:p>
                          <a:pPr algn="ctr"/>
                          <a:r>
                            <a:rPr kumimoji="1" lang="en-US" altLang="ja-JP" dirty="0"/>
                            <a:t>32</a:t>
                          </a:r>
                          <a:endParaRPr kumimoji="1" lang="ja-JP" altLang="en-US"/>
                        </a:p>
                      </a:txBody>
                      <a:tcPr anchor="ctr"/>
                    </a:tc>
                    <a:tc>
                      <a:txBody>
                        <a:bodyPr/>
                        <a:lstStyle/>
                        <a:p>
                          <a:pPr algn="ctr"/>
                          <a:r>
                            <a:rPr kumimoji="1" lang="en-US" altLang="ja-JP" dirty="0"/>
                            <a:t>46</a:t>
                          </a:r>
                          <a:endParaRPr kumimoji="1" lang="ja-JP" altLang="en-US"/>
                        </a:p>
                      </a:txBody>
                      <a:tcPr anchor="ctr"/>
                    </a:tc>
                    <a:tc>
                      <a:txBody>
                        <a:bodyPr/>
                        <a:lstStyle/>
                        <a:p>
                          <a:pPr algn="ctr"/>
                          <a:r>
                            <a:rPr kumimoji="1" lang="en-US" altLang="ja-JP" dirty="0"/>
                            <a:t>64</a:t>
                          </a:r>
                          <a:endParaRPr kumimoji="1" lang="ja-JP" altLang="en-US"/>
                        </a:p>
                      </a:txBody>
                      <a:tcPr anchor="ctr"/>
                    </a:tc>
                    <a:tc>
                      <a:txBody>
                        <a:bodyPr/>
                        <a:lstStyle/>
                        <a:p>
                          <a:pPr algn="ctr"/>
                          <a:r>
                            <a:rPr kumimoji="1" lang="en-US" altLang="ja-JP" dirty="0"/>
                            <a:t>74</a:t>
                          </a:r>
                          <a:endParaRPr kumimoji="1" lang="ja-JP" altLang="en-US"/>
                        </a:p>
                      </a:txBody>
                      <a:tcPr anchor="ctr"/>
                    </a:tc>
                    <a:tc>
                      <a:txBody>
                        <a:bodyPr/>
                        <a:lstStyle/>
                        <a:p>
                          <a:pPr algn="ctr"/>
                          <a:r>
                            <a:rPr kumimoji="1" lang="en-US" altLang="ja-JP" dirty="0"/>
                            <a:t>84</a:t>
                          </a:r>
                          <a:endParaRPr kumimoji="1" lang="ja-JP" altLang="en-US"/>
                        </a:p>
                      </a:txBody>
                      <a:tcPr anchor="ctr"/>
                    </a:tc>
                    <a:tc>
                      <a:txBody>
                        <a:bodyPr/>
                        <a:lstStyle/>
                        <a:p>
                          <a:pPr algn="ctr"/>
                          <a:r>
                            <a:rPr kumimoji="1" lang="en-US" altLang="ja-JP" dirty="0"/>
                            <a:t>92</a:t>
                          </a:r>
                          <a:endParaRPr kumimoji="1" lang="ja-JP" altLang="en-US"/>
                        </a:p>
                      </a:txBody>
                      <a:tcPr anchor="ctr"/>
                    </a:tc>
                    <a:tc>
                      <a:txBody>
                        <a:bodyPr/>
                        <a:lstStyle/>
                        <a:p>
                          <a:pPr algn="ctr"/>
                          <a:r>
                            <a:rPr kumimoji="1" lang="en-US" altLang="ja-JP" dirty="0"/>
                            <a:t>110</a:t>
                          </a:r>
                          <a:endParaRPr kumimoji="1" lang="ja-JP" altLang="en-US"/>
                        </a:p>
                      </a:txBody>
                      <a:tcPr anchor="ctr"/>
                    </a:tc>
                    <a:tc>
                      <a:txBody>
                        <a:bodyPr/>
                        <a:lstStyle/>
                        <a:p>
                          <a:pPr algn="ctr"/>
                          <a:r>
                            <a:rPr kumimoji="1" lang="en-US" altLang="ja-JP" dirty="0"/>
                            <a:t>124</a:t>
                          </a:r>
                          <a:endParaRPr kumimoji="1" lang="ja-JP" altLang="en-US"/>
                        </a:p>
                      </a:txBody>
                      <a:tcPr anchor="ctr"/>
                    </a:tc>
                    <a:tc>
                      <a:txBody>
                        <a:bodyPr/>
                        <a:lstStyle/>
                        <a:p>
                          <a:pPr algn="ctr"/>
                          <a:r>
                            <a:rPr kumimoji="1" lang="en-US" altLang="ja-JP" dirty="0"/>
                            <a:t>136</a:t>
                          </a:r>
                          <a:endParaRPr kumimoji="1" lang="ja-JP" altLang="en-US"/>
                        </a:p>
                      </a:txBody>
                      <a:tcPr anchor="ctr"/>
                    </a:tc>
                    <a:extLst>
                      <a:ext uri="{0D108BD9-81ED-4DB2-BD59-A6C34878D82A}">
                        <a16:rowId xmlns:a16="http://schemas.microsoft.com/office/drawing/2014/main" val="575948419"/>
                      </a:ext>
                    </a:extLst>
                  </a:tr>
                </a:tbl>
              </a:graphicData>
            </a:graphic>
          </p:graphicFrame>
        </mc:Fallback>
      </mc:AlternateContent>
      <p:sp>
        <p:nvSpPr>
          <p:cNvPr id="5" name="テキスト ボックス 4">
            <a:extLst>
              <a:ext uri="{FF2B5EF4-FFF2-40B4-BE49-F238E27FC236}">
                <a16:creationId xmlns:a16="http://schemas.microsoft.com/office/drawing/2014/main" id="{FD4E9637-8F55-E1BC-A313-31496AC3FA1D}"/>
              </a:ext>
            </a:extLst>
          </p:cNvPr>
          <p:cNvSpPr txBox="1"/>
          <p:nvPr/>
        </p:nvSpPr>
        <p:spPr>
          <a:xfrm>
            <a:off x="736252" y="3524550"/>
            <a:ext cx="6025791" cy="369332"/>
          </a:xfrm>
          <a:prstGeom prst="rect">
            <a:avLst/>
          </a:prstGeom>
          <a:noFill/>
        </p:spPr>
        <p:txBody>
          <a:bodyPr wrap="square" rtlCol="0">
            <a:spAutoFit/>
          </a:bodyPr>
          <a:lstStyle/>
          <a:p>
            <a:pPr algn="l"/>
            <a:r>
              <a:rPr lang="en-US" altLang="ja-JP" dirty="0">
                <a:latin typeface="Yu Gothic Medium" panose="020B0400000000000000" pitchFamily="34" charset="-128"/>
                <a:ea typeface="Yu Gothic Medium" panose="020B0400000000000000" pitchFamily="34" charset="-128"/>
              </a:rPr>
              <a:t>L</a:t>
            </a:r>
            <a:r>
              <a:rPr kumimoji="1" lang="en-US" altLang="ja-JP" dirty="0">
                <a:latin typeface="Yu Gothic Medium" panose="020B0400000000000000" pitchFamily="34" charset="-128"/>
                <a:ea typeface="Yu Gothic Medium" panose="020B0400000000000000" pitchFamily="34" charset="-128"/>
              </a:rPr>
              <a:t>CP</a:t>
            </a:r>
            <a:r>
              <a:rPr kumimoji="1" lang="ja-JP" altLang="en-US">
                <a:latin typeface="Yu Gothic Medium" panose="020B0400000000000000" pitchFamily="34" charset="-128"/>
                <a:ea typeface="Yu Gothic Medium" panose="020B0400000000000000" pitchFamily="34" charset="-128"/>
              </a:rPr>
              <a:t>の評価結果</a:t>
            </a:r>
            <a:r>
              <a:rPr kumimoji="1" lang="en-US" altLang="ja-JP" dirty="0">
                <a:latin typeface="Yu Gothic Medium" panose="020B0400000000000000" pitchFamily="34" charset="-128"/>
                <a:ea typeface="Yu Gothic Medium" panose="020B0400000000000000" pitchFamily="34" charset="-128"/>
              </a:rPr>
              <a:t>(-log</a:t>
            </a:r>
            <a:r>
              <a:rPr kumimoji="1" lang="en-US" altLang="ja-JP" baseline="-25000" dirty="0">
                <a:latin typeface="Yu Gothic Medium" panose="020B0400000000000000" pitchFamily="34" charset="-128"/>
                <a:ea typeface="Yu Gothic Medium" panose="020B0400000000000000" pitchFamily="34" charset="-128"/>
              </a:rPr>
              <a:t>2</a:t>
            </a:r>
            <a:r>
              <a:rPr kumimoji="1" lang="en-US" altLang="ja-JP" dirty="0">
                <a:latin typeface="Yu Gothic Medium" panose="020B0400000000000000" pitchFamily="34" charset="-128"/>
                <a:ea typeface="Yu Gothic Medium" panose="020B0400000000000000" pitchFamily="34" charset="-128"/>
              </a:rPr>
              <a:t>LCP)(128</a:t>
            </a:r>
            <a:r>
              <a:rPr lang="ja-JP" altLang="en-US">
                <a:latin typeface="Yu Gothic Medium" panose="020B0400000000000000" pitchFamily="34" charset="-128"/>
                <a:ea typeface="Yu Gothic Medium" panose="020B0400000000000000" pitchFamily="34" charset="-128"/>
              </a:rPr>
              <a:t>以上で安全性を保証可能</a:t>
            </a:r>
            <a:r>
              <a:rPr kumimoji="1" lang="en-US" altLang="ja-JP" dirty="0">
                <a:latin typeface="Yu Gothic Medium" panose="020B0400000000000000" pitchFamily="34" charset="-128"/>
                <a:ea typeface="Yu Gothic Medium" panose="020B0400000000000000" pitchFamily="34" charset="-128"/>
              </a:rPr>
              <a:t>)</a:t>
            </a:r>
            <a:endParaRPr kumimoji="1" lang="ja-JP" altLang="en-US">
              <a:latin typeface="Yu Gothic Medium" panose="020B0400000000000000" pitchFamily="34" charset="-128"/>
              <a:ea typeface="Yu Gothic Medium" panose="020B0400000000000000" pitchFamily="34" charset="-128"/>
            </a:endParaRPr>
          </a:p>
        </p:txBody>
      </p:sp>
    </p:spTree>
    <p:extLst>
      <p:ext uri="{BB962C8B-B14F-4D97-AF65-F5344CB8AC3E}">
        <p14:creationId xmlns:p14="http://schemas.microsoft.com/office/powerpoint/2010/main" val="19040764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763668-4D13-A139-5E1E-092DCA0D2385}"/>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B8322605-5C78-208A-02E8-AB5C6D2C259C}"/>
              </a:ext>
            </a:extLst>
          </p:cNvPr>
          <p:cNvSpPr>
            <a:spLocks noGrp="1"/>
          </p:cNvSpPr>
          <p:nvPr>
            <p:ph type="title"/>
          </p:nvPr>
        </p:nvSpPr>
        <p:spPr/>
        <p:txBody>
          <a:bodyPr/>
          <a:lstStyle/>
          <a:p>
            <a:r>
              <a:rPr kumimoji="1" lang="ja-JP" altLang="en-US"/>
              <a:t>低遅延</a:t>
            </a:r>
            <a:r>
              <a:rPr kumimoji="1" lang="en-US" altLang="ja-JP" dirty="0"/>
              <a:t>Tweakable</a:t>
            </a:r>
            <a:r>
              <a:rPr kumimoji="1" lang="ja-JP" altLang="en-US"/>
              <a:t>ブロック暗号</a:t>
            </a:r>
            <a:r>
              <a:rPr kumimoji="1" lang="en-US" altLang="ja-JP" dirty="0" err="1"/>
              <a:t>Dialga</a:t>
            </a:r>
            <a:endParaRPr kumimoji="1" lang="ja-JP" altLang="en-US"/>
          </a:p>
        </p:txBody>
      </p:sp>
      <p:sp>
        <p:nvSpPr>
          <p:cNvPr id="4" name="コンテンツ プレースホルダー 3">
            <a:extLst>
              <a:ext uri="{FF2B5EF4-FFF2-40B4-BE49-F238E27FC236}">
                <a16:creationId xmlns:a16="http://schemas.microsoft.com/office/drawing/2014/main" id="{74596DF6-E44C-C55A-0C1F-891DBC4947DE}"/>
              </a:ext>
            </a:extLst>
          </p:cNvPr>
          <p:cNvSpPr>
            <a:spLocks noGrp="1"/>
          </p:cNvSpPr>
          <p:nvPr>
            <p:ph idx="1"/>
          </p:nvPr>
        </p:nvSpPr>
        <p:spPr>
          <a:xfrm>
            <a:off x="498348" y="1629103"/>
            <a:ext cx="6729766" cy="4965894"/>
          </a:xfrm>
        </p:spPr>
        <p:txBody>
          <a:bodyPr/>
          <a:lstStyle/>
          <a:p>
            <a:pPr indent="0">
              <a:buNone/>
            </a:pPr>
            <a:r>
              <a:rPr lang="en-US" altLang="ja-JP" dirty="0" err="1"/>
              <a:t>Dialga</a:t>
            </a:r>
            <a:r>
              <a:rPr lang="ja-JP" altLang="en-US"/>
              <a:t>の仕様</a:t>
            </a:r>
            <a:endParaRPr lang="en-US" altLang="ja-JP" dirty="0"/>
          </a:p>
          <a:p>
            <a:pPr lvl="1"/>
            <a:r>
              <a:rPr lang="ja-JP" altLang="en-US"/>
              <a:t>ブロック長</a:t>
            </a:r>
            <a:r>
              <a:rPr lang="en-US" altLang="ja-JP" dirty="0"/>
              <a:t>     </a:t>
            </a:r>
            <a:r>
              <a:rPr lang="ja-JP" altLang="en-US"/>
              <a:t>　</a:t>
            </a:r>
            <a:r>
              <a:rPr lang="en-US" altLang="ja-JP" dirty="0"/>
              <a:t>: 128</a:t>
            </a:r>
            <a:r>
              <a:rPr lang="ja-JP" altLang="en-US"/>
              <a:t>ビット</a:t>
            </a:r>
            <a:endParaRPr lang="en-US" altLang="ja-JP" dirty="0"/>
          </a:p>
          <a:p>
            <a:pPr lvl="1"/>
            <a:r>
              <a:rPr lang="ja-JP" altLang="en-US"/>
              <a:t>鍵長</a:t>
            </a:r>
            <a:r>
              <a:rPr lang="en-US" altLang="ja-JP" dirty="0"/>
              <a:t>        </a:t>
            </a:r>
            <a:r>
              <a:rPr lang="ja-JP" altLang="en-US"/>
              <a:t>　</a:t>
            </a:r>
            <a:r>
              <a:rPr lang="en-US" altLang="ja-JP" dirty="0"/>
              <a:t>    </a:t>
            </a:r>
            <a:r>
              <a:rPr lang="ja-JP" altLang="en-US"/>
              <a:t>　</a:t>
            </a:r>
            <a:r>
              <a:rPr lang="en-US" altLang="ja-JP" dirty="0"/>
              <a:t>: 256</a:t>
            </a:r>
            <a:r>
              <a:rPr lang="ja-JP" altLang="en-US"/>
              <a:t>ビット</a:t>
            </a:r>
            <a:endParaRPr lang="en-US" altLang="ja-JP" dirty="0"/>
          </a:p>
          <a:p>
            <a:pPr lvl="1"/>
            <a:r>
              <a:rPr lang="en-US" altLang="ja-JP" dirty="0"/>
              <a:t>Tweak</a:t>
            </a:r>
            <a:r>
              <a:rPr lang="ja-JP" altLang="en-US"/>
              <a:t>の鍵長</a:t>
            </a:r>
            <a:r>
              <a:rPr lang="en-US" altLang="ja-JP" dirty="0"/>
              <a:t> </a:t>
            </a:r>
            <a:r>
              <a:rPr lang="ja-JP" altLang="en-US"/>
              <a:t>　</a:t>
            </a:r>
            <a:r>
              <a:rPr lang="en-US" altLang="ja-JP" dirty="0"/>
              <a:t>: 128/256</a:t>
            </a:r>
            <a:r>
              <a:rPr lang="ja-JP" altLang="en-US"/>
              <a:t>ビット</a:t>
            </a:r>
            <a:endParaRPr lang="en-US" altLang="ja-JP" dirty="0"/>
          </a:p>
          <a:p>
            <a:pPr lvl="1"/>
            <a:r>
              <a:rPr lang="ja-JP" altLang="en-US"/>
              <a:t>ラウンド数</a:t>
            </a:r>
            <a:r>
              <a:rPr lang="en-US" altLang="ja-JP" dirty="0"/>
              <a:t>        : 16/20</a:t>
            </a:r>
            <a:endParaRPr lang="ja-JP" altLang="en-US"/>
          </a:p>
        </p:txBody>
      </p:sp>
      <mc:AlternateContent xmlns:mc="http://schemas.openxmlformats.org/markup-compatibility/2006">
        <mc:Choice xmlns:a14="http://schemas.microsoft.com/office/drawing/2010/main" Requires="a14">
          <p:sp>
            <p:nvSpPr>
              <p:cNvPr id="7" name="テキスト ボックス 6">
                <a:extLst>
                  <a:ext uri="{FF2B5EF4-FFF2-40B4-BE49-F238E27FC236}">
                    <a16:creationId xmlns:a16="http://schemas.microsoft.com/office/drawing/2014/main" id="{BF3149BC-53D6-639E-B357-B8DC4BEE26AC}"/>
                  </a:ext>
                </a:extLst>
              </p:cNvPr>
              <p:cNvSpPr txBox="1"/>
              <p:nvPr/>
            </p:nvSpPr>
            <p:spPr>
              <a:xfrm>
                <a:off x="8774841" y="1067058"/>
                <a:ext cx="432302" cy="438307"/>
              </a:xfrm>
              <a:prstGeom prst="rect">
                <a:avLst/>
              </a:prstGeom>
              <a:noFill/>
            </p:spPr>
            <p:txBody>
              <a:bodyPr wrap="square" rtlCol="0">
                <a:spAutoFit/>
              </a:bodyPr>
              <a:lstStyle/>
              <a:p>
                <a:pPr algn="l"/>
                <a14:m>
                  <m:oMathPara xmlns:m="http://schemas.openxmlformats.org/officeDocument/2006/math">
                    <m:oMathParaPr>
                      <m:jc m:val="centerGroup"/>
                    </m:oMathParaPr>
                    <m:oMath xmlns:m="http://schemas.openxmlformats.org/officeDocument/2006/math">
                      <m:r>
                        <a:rPr kumimoji="1" lang="en-US" altLang="ja-JP" sz="2400" i="1" dirty="0" smtClean="0">
                          <a:latin typeface="Cambria Math" panose="02040503050406030204" pitchFamily="18" charset="0"/>
                          <a:ea typeface="Yu Gothic Medium" panose="020B0400000000000000" pitchFamily="34" charset="-128"/>
                        </a:rPr>
                        <m:t>𝑃</m:t>
                      </m:r>
                    </m:oMath>
                  </m:oMathPara>
                </a14:m>
                <a:endParaRPr kumimoji="1" lang="ja-JP" altLang="en-US" sz="2400">
                  <a:latin typeface="Yu Gothic Medium" panose="020B0400000000000000" pitchFamily="34" charset="-128"/>
                  <a:ea typeface="Yu Gothic Medium" panose="020B0400000000000000" pitchFamily="34" charset="-128"/>
                </a:endParaRPr>
              </a:p>
            </p:txBody>
          </p:sp>
        </mc:Choice>
        <mc:Fallback>
          <p:sp>
            <p:nvSpPr>
              <p:cNvPr id="7" name="テキスト ボックス 6">
                <a:extLst>
                  <a:ext uri="{FF2B5EF4-FFF2-40B4-BE49-F238E27FC236}">
                    <a16:creationId xmlns:a16="http://schemas.microsoft.com/office/drawing/2014/main" id="{BF3149BC-53D6-639E-B357-B8DC4BEE26AC}"/>
                  </a:ext>
                </a:extLst>
              </p:cNvPr>
              <p:cNvSpPr txBox="1">
                <a:spLocks noRot="1" noChangeAspect="1" noMove="1" noResize="1" noEditPoints="1" noAdjustHandles="1" noChangeArrowheads="1" noChangeShapeType="1" noTextEdit="1"/>
              </p:cNvSpPr>
              <p:nvPr/>
            </p:nvSpPr>
            <p:spPr>
              <a:xfrm>
                <a:off x="8774841" y="1067058"/>
                <a:ext cx="432302" cy="438307"/>
              </a:xfrm>
              <a:prstGeom prst="rect">
                <a:avLst/>
              </a:prstGeom>
              <a:blipFill>
                <a:blip r:embed="rId3"/>
                <a:stretch>
                  <a:fillRect/>
                </a:stretch>
              </a:blipFill>
            </p:spPr>
            <p:txBody>
              <a:bodyPr/>
              <a:lstStyle/>
              <a:p>
                <a:r>
                  <a:rPr lang="ja-JP" altLang="en-US">
                    <a:noFill/>
                  </a:rPr>
                  <a:t> </a:t>
                </a:r>
              </a:p>
            </p:txBody>
          </p:sp>
        </mc:Fallback>
      </mc:AlternateContent>
      <p:cxnSp>
        <p:nvCxnSpPr>
          <p:cNvPr id="9" name="直線矢印コネクタ 8">
            <a:extLst>
              <a:ext uri="{FF2B5EF4-FFF2-40B4-BE49-F238E27FC236}">
                <a16:creationId xmlns:a16="http://schemas.microsoft.com/office/drawing/2014/main" id="{B0F9DA3D-9485-F280-4867-F7A5E1AD2743}"/>
              </a:ext>
            </a:extLst>
          </p:cNvPr>
          <p:cNvCxnSpPr>
            <a:cxnSpLocks/>
            <a:endCxn id="11" idx="0"/>
          </p:cNvCxnSpPr>
          <p:nvPr/>
        </p:nvCxnSpPr>
        <p:spPr>
          <a:xfrm>
            <a:off x="8955909" y="1504611"/>
            <a:ext cx="4068" cy="332626"/>
          </a:xfrm>
          <a:prstGeom prst="straightConnector1">
            <a:avLst/>
          </a:prstGeom>
          <a:ln w="1905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grpSp>
        <p:nvGrpSpPr>
          <p:cNvPr id="17" name="グループ化 16">
            <a:extLst>
              <a:ext uri="{FF2B5EF4-FFF2-40B4-BE49-F238E27FC236}">
                <a16:creationId xmlns:a16="http://schemas.microsoft.com/office/drawing/2014/main" id="{C8B64EC9-0F85-CBDD-49B0-236B2AE43F6E}"/>
              </a:ext>
            </a:extLst>
          </p:cNvPr>
          <p:cNvGrpSpPr/>
          <p:nvPr/>
        </p:nvGrpSpPr>
        <p:grpSpPr>
          <a:xfrm>
            <a:off x="8842416" y="1837237"/>
            <a:ext cx="235122" cy="235122"/>
            <a:chOff x="9541042" y="2929689"/>
            <a:chExt cx="180474" cy="180474"/>
          </a:xfrm>
        </p:grpSpPr>
        <p:sp>
          <p:nvSpPr>
            <p:cNvPr id="11" name="円/楕円 10">
              <a:extLst>
                <a:ext uri="{FF2B5EF4-FFF2-40B4-BE49-F238E27FC236}">
                  <a16:creationId xmlns:a16="http://schemas.microsoft.com/office/drawing/2014/main" id="{E9BF4E3B-AC71-91C9-861E-3692030452F9}"/>
                </a:ext>
              </a:extLst>
            </p:cNvPr>
            <p:cNvSpPr/>
            <p:nvPr/>
          </p:nvSpPr>
          <p:spPr>
            <a:xfrm>
              <a:off x="9541042" y="2929689"/>
              <a:ext cx="180474" cy="180474"/>
            </a:xfrm>
            <a:prstGeom prst="ellipse">
              <a:avLst/>
            </a:prstGeom>
            <a:noFill/>
            <a:ln w="19050">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13" name="直線コネクタ 12">
              <a:extLst>
                <a:ext uri="{FF2B5EF4-FFF2-40B4-BE49-F238E27FC236}">
                  <a16:creationId xmlns:a16="http://schemas.microsoft.com/office/drawing/2014/main" id="{C102659D-74C0-AF19-5C1E-3CBD1F6D9920}"/>
                </a:ext>
              </a:extLst>
            </p:cNvPr>
            <p:cNvCxnSpPr>
              <a:stCxn id="11" idx="2"/>
              <a:endCxn id="11" idx="6"/>
            </p:cNvCxnSpPr>
            <p:nvPr/>
          </p:nvCxnSpPr>
          <p:spPr>
            <a:xfrm>
              <a:off x="9541042" y="3019926"/>
              <a:ext cx="180474" cy="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EA07D52E-7AF3-5159-1B67-61710FF972BA}"/>
                </a:ext>
              </a:extLst>
            </p:cNvPr>
            <p:cNvCxnSpPr>
              <a:cxnSpLocks/>
              <a:endCxn id="11" idx="0"/>
            </p:cNvCxnSpPr>
            <p:nvPr/>
          </p:nvCxnSpPr>
          <p:spPr>
            <a:xfrm flipV="1">
              <a:off x="9631279" y="2929689"/>
              <a:ext cx="0" cy="180474"/>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mc:Choice xmlns:a14="http://schemas.microsoft.com/office/drawing/2010/main" Requires="a14">
          <p:sp>
            <p:nvSpPr>
              <p:cNvPr id="18" name="テキスト ボックス 17">
                <a:extLst>
                  <a:ext uri="{FF2B5EF4-FFF2-40B4-BE49-F238E27FC236}">
                    <a16:creationId xmlns:a16="http://schemas.microsoft.com/office/drawing/2014/main" id="{08F84F52-98BD-B958-F4F4-08102B897830}"/>
                  </a:ext>
                </a:extLst>
              </p:cNvPr>
              <p:cNvSpPr txBox="1"/>
              <p:nvPr/>
            </p:nvSpPr>
            <p:spPr>
              <a:xfrm>
                <a:off x="7665562" y="1385186"/>
                <a:ext cx="555749" cy="438307"/>
              </a:xfrm>
              <a:prstGeom prst="rect">
                <a:avLst/>
              </a:prstGeom>
              <a:noFill/>
            </p:spPr>
            <p:txBody>
              <a:bodyPr wrap="square"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400" b="0" i="1" dirty="0" smtClean="0">
                              <a:latin typeface="Cambria Math" panose="02040503050406030204" pitchFamily="18" charset="0"/>
                              <a:ea typeface="Yu Gothic Medium" panose="020B0400000000000000" pitchFamily="34" charset="-128"/>
                            </a:rPr>
                          </m:ctrlPr>
                        </m:sSubPr>
                        <m:e>
                          <m:r>
                            <a:rPr kumimoji="1" lang="en-US" altLang="ja-JP" sz="2400" b="0" i="1" dirty="0" smtClean="0">
                              <a:latin typeface="Cambria Math" panose="02040503050406030204" pitchFamily="18" charset="0"/>
                              <a:ea typeface="Yu Gothic Medium" panose="020B0400000000000000" pitchFamily="34" charset="-128"/>
                            </a:rPr>
                            <m:t>𝐾</m:t>
                          </m:r>
                        </m:e>
                        <m:sub>
                          <m:r>
                            <a:rPr kumimoji="1" lang="en-US" altLang="ja-JP" sz="2400" b="0" i="1" dirty="0" smtClean="0">
                              <a:latin typeface="Cambria Math" panose="02040503050406030204" pitchFamily="18" charset="0"/>
                              <a:ea typeface="Yu Gothic Medium" panose="020B0400000000000000" pitchFamily="34" charset="-128"/>
                            </a:rPr>
                            <m:t>0</m:t>
                          </m:r>
                        </m:sub>
                      </m:sSub>
                    </m:oMath>
                  </m:oMathPara>
                </a14:m>
                <a:endParaRPr kumimoji="1" lang="ja-JP" altLang="en-US" sz="2400">
                  <a:latin typeface="Yu Gothic Medium" panose="020B0400000000000000" pitchFamily="34" charset="-128"/>
                  <a:ea typeface="Yu Gothic Medium" panose="020B0400000000000000" pitchFamily="34" charset="-128"/>
                </a:endParaRPr>
              </a:p>
            </p:txBody>
          </p:sp>
        </mc:Choice>
        <mc:Fallback>
          <p:sp>
            <p:nvSpPr>
              <p:cNvPr id="18" name="テキスト ボックス 17">
                <a:extLst>
                  <a:ext uri="{FF2B5EF4-FFF2-40B4-BE49-F238E27FC236}">
                    <a16:creationId xmlns:a16="http://schemas.microsoft.com/office/drawing/2014/main" id="{08F84F52-98BD-B958-F4F4-08102B897830}"/>
                  </a:ext>
                </a:extLst>
              </p:cNvPr>
              <p:cNvSpPr txBox="1">
                <a:spLocks noRot="1" noChangeAspect="1" noMove="1" noResize="1" noEditPoints="1" noAdjustHandles="1" noChangeArrowheads="1" noChangeShapeType="1" noTextEdit="1"/>
              </p:cNvSpPr>
              <p:nvPr/>
            </p:nvSpPr>
            <p:spPr>
              <a:xfrm>
                <a:off x="7665562" y="1385186"/>
                <a:ext cx="555749" cy="438307"/>
              </a:xfrm>
              <a:prstGeom prst="rect">
                <a:avLst/>
              </a:prstGeom>
              <a:blipFill>
                <a:blip r:embed="rId4"/>
                <a:stretch>
                  <a:fillRect b="-5556"/>
                </a:stretch>
              </a:blipFill>
            </p:spPr>
            <p:txBody>
              <a:bodyPr/>
              <a:lstStyle/>
              <a:p>
                <a:r>
                  <a:rPr lang="ja-JP" altLang="en-US">
                    <a:noFill/>
                  </a:rPr>
                  <a:t> </a:t>
                </a:r>
              </a:p>
            </p:txBody>
          </p:sp>
        </mc:Fallback>
      </mc:AlternateContent>
      <p:grpSp>
        <p:nvGrpSpPr>
          <p:cNvPr id="19" name="グループ化 18">
            <a:extLst>
              <a:ext uri="{FF2B5EF4-FFF2-40B4-BE49-F238E27FC236}">
                <a16:creationId xmlns:a16="http://schemas.microsoft.com/office/drawing/2014/main" id="{61A8A4A2-6965-8668-098E-BDF41301C070}"/>
              </a:ext>
            </a:extLst>
          </p:cNvPr>
          <p:cNvGrpSpPr/>
          <p:nvPr/>
        </p:nvGrpSpPr>
        <p:grpSpPr>
          <a:xfrm>
            <a:off x="7820329" y="1837236"/>
            <a:ext cx="235122" cy="235122"/>
            <a:chOff x="9541042" y="2929689"/>
            <a:chExt cx="180474" cy="180474"/>
          </a:xfrm>
        </p:grpSpPr>
        <p:sp>
          <p:nvSpPr>
            <p:cNvPr id="20" name="円/楕円 19">
              <a:extLst>
                <a:ext uri="{FF2B5EF4-FFF2-40B4-BE49-F238E27FC236}">
                  <a16:creationId xmlns:a16="http://schemas.microsoft.com/office/drawing/2014/main" id="{59607EB7-EC46-65F7-E908-D1B7A0B34296}"/>
                </a:ext>
              </a:extLst>
            </p:cNvPr>
            <p:cNvSpPr/>
            <p:nvPr/>
          </p:nvSpPr>
          <p:spPr>
            <a:xfrm>
              <a:off x="9541042" y="2929689"/>
              <a:ext cx="180474" cy="180474"/>
            </a:xfrm>
            <a:prstGeom prst="ellipse">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21" name="直線コネクタ 20">
              <a:extLst>
                <a:ext uri="{FF2B5EF4-FFF2-40B4-BE49-F238E27FC236}">
                  <a16:creationId xmlns:a16="http://schemas.microsoft.com/office/drawing/2014/main" id="{6B13B12E-5E8F-EA29-1746-FDB967230122}"/>
                </a:ext>
              </a:extLst>
            </p:cNvPr>
            <p:cNvCxnSpPr>
              <a:stCxn id="20" idx="2"/>
              <a:endCxn id="20" idx="6"/>
            </p:cNvCxnSpPr>
            <p:nvPr/>
          </p:nvCxnSpPr>
          <p:spPr>
            <a:xfrm>
              <a:off x="9541042" y="3019926"/>
              <a:ext cx="18047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コネクタ 21">
              <a:extLst>
                <a:ext uri="{FF2B5EF4-FFF2-40B4-BE49-F238E27FC236}">
                  <a16:creationId xmlns:a16="http://schemas.microsoft.com/office/drawing/2014/main" id="{8604ECC7-8164-7651-EDF3-B16282679DAA}"/>
                </a:ext>
              </a:extLst>
            </p:cNvPr>
            <p:cNvCxnSpPr>
              <a:cxnSpLocks/>
              <a:endCxn id="20" idx="0"/>
            </p:cNvCxnSpPr>
            <p:nvPr/>
          </p:nvCxnSpPr>
          <p:spPr>
            <a:xfrm flipV="1">
              <a:off x="9631279" y="2929689"/>
              <a:ext cx="0" cy="18047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mc:Choice xmlns:a14="http://schemas.microsoft.com/office/drawing/2010/main" Requires="a14">
          <p:sp>
            <p:nvSpPr>
              <p:cNvPr id="23" name="テキスト ボックス 22">
                <a:extLst>
                  <a:ext uri="{FF2B5EF4-FFF2-40B4-BE49-F238E27FC236}">
                    <a16:creationId xmlns:a16="http://schemas.microsoft.com/office/drawing/2014/main" id="{DB4EDAC9-E0FA-59A8-45E9-77E9449A21BF}"/>
                  </a:ext>
                </a:extLst>
              </p:cNvPr>
              <p:cNvSpPr txBox="1"/>
              <p:nvPr/>
            </p:nvSpPr>
            <p:spPr>
              <a:xfrm>
                <a:off x="7665336" y="2094232"/>
                <a:ext cx="549217" cy="438307"/>
              </a:xfrm>
              <a:prstGeom prst="rect">
                <a:avLst/>
              </a:prstGeom>
              <a:noFill/>
            </p:spPr>
            <p:txBody>
              <a:bodyPr wrap="square"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400" b="0" i="1" dirty="0" smtClean="0">
                              <a:latin typeface="Cambria Math" panose="02040503050406030204" pitchFamily="18" charset="0"/>
                              <a:ea typeface="Yu Gothic Medium" panose="020B0400000000000000" pitchFamily="34" charset="-128"/>
                            </a:rPr>
                          </m:ctrlPr>
                        </m:sSubPr>
                        <m:e>
                          <m:r>
                            <a:rPr kumimoji="1" lang="en-US" altLang="ja-JP" sz="2400" b="0" i="1" dirty="0" smtClean="0">
                              <a:latin typeface="Cambria Math" panose="02040503050406030204" pitchFamily="18" charset="0"/>
                              <a:ea typeface="Yu Gothic Medium" panose="020B0400000000000000" pitchFamily="34" charset="-128"/>
                            </a:rPr>
                            <m:t>𝐾</m:t>
                          </m:r>
                        </m:e>
                        <m:sub>
                          <m:r>
                            <a:rPr kumimoji="1" lang="en-US" altLang="ja-JP" sz="2400" b="0" i="1" dirty="0" smtClean="0">
                              <a:latin typeface="Cambria Math" panose="02040503050406030204" pitchFamily="18" charset="0"/>
                              <a:ea typeface="Yu Gothic Medium" panose="020B0400000000000000" pitchFamily="34" charset="-128"/>
                            </a:rPr>
                            <m:t>1</m:t>
                          </m:r>
                        </m:sub>
                      </m:sSub>
                    </m:oMath>
                  </m:oMathPara>
                </a14:m>
                <a:endParaRPr kumimoji="1" lang="ja-JP" altLang="en-US" sz="2400">
                  <a:latin typeface="Yu Gothic Medium" panose="020B0400000000000000" pitchFamily="34" charset="-128"/>
                  <a:ea typeface="Yu Gothic Medium" panose="020B0400000000000000" pitchFamily="34" charset="-128"/>
                </a:endParaRPr>
              </a:p>
            </p:txBody>
          </p:sp>
        </mc:Choice>
        <mc:Fallback>
          <p:sp>
            <p:nvSpPr>
              <p:cNvPr id="23" name="テキスト ボックス 22">
                <a:extLst>
                  <a:ext uri="{FF2B5EF4-FFF2-40B4-BE49-F238E27FC236}">
                    <a16:creationId xmlns:a16="http://schemas.microsoft.com/office/drawing/2014/main" id="{DB4EDAC9-E0FA-59A8-45E9-77E9449A21BF}"/>
                  </a:ext>
                </a:extLst>
              </p:cNvPr>
              <p:cNvSpPr txBox="1">
                <a:spLocks noRot="1" noChangeAspect="1" noMove="1" noResize="1" noEditPoints="1" noAdjustHandles="1" noChangeArrowheads="1" noChangeShapeType="1" noTextEdit="1"/>
              </p:cNvSpPr>
              <p:nvPr/>
            </p:nvSpPr>
            <p:spPr>
              <a:xfrm>
                <a:off x="7665336" y="2094232"/>
                <a:ext cx="549217" cy="438307"/>
              </a:xfrm>
              <a:prstGeom prst="rect">
                <a:avLst/>
              </a:prstGeom>
              <a:blipFill>
                <a:blip r:embed="rId5"/>
                <a:stretch>
                  <a:fillRect b="-5714"/>
                </a:stretch>
              </a:blipFill>
            </p:spPr>
            <p:txBody>
              <a:bodyPr/>
              <a:lstStyle/>
              <a:p>
                <a:r>
                  <a:rPr lang="ja-JP" altLang="en-US">
                    <a:noFill/>
                  </a:rPr>
                  <a:t> </a:t>
                </a:r>
              </a:p>
            </p:txBody>
          </p:sp>
        </mc:Fallback>
      </mc:AlternateContent>
      <p:cxnSp>
        <p:nvCxnSpPr>
          <p:cNvPr id="24" name="直線矢印コネクタ 23">
            <a:extLst>
              <a:ext uri="{FF2B5EF4-FFF2-40B4-BE49-F238E27FC236}">
                <a16:creationId xmlns:a16="http://schemas.microsoft.com/office/drawing/2014/main" id="{A8014C10-E660-79B5-00CD-DAAE3157D600}"/>
              </a:ext>
            </a:extLst>
          </p:cNvPr>
          <p:cNvCxnSpPr>
            <a:cxnSpLocks/>
            <a:stCxn id="20" idx="6"/>
            <a:endCxn id="11" idx="2"/>
          </p:cNvCxnSpPr>
          <p:nvPr/>
        </p:nvCxnSpPr>
        <p:spPr>
          <a:xfrm>
            <a:off x="8055451" y="1954797"/>
            <a:ext cx="786965" cy="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線矢印コネクタ 26">
            <a:extLst>
              <a:ext uri="{FF2B5EF4-FFF2-40B4-BE49-F238E27FC236}">
                <a16:creationId xmlns:a16="http://schemas.microsoft.com/office/drawing/2014/main" id="{08AABCD1-5133-83A3-169F-75BD2AF71C90}"/>
              </a:ext>
            </a:extLst>
          </p:cNvPr>
          <p:cNvCxnSpPr>
            <a:cxnSpLocks/>
            <a:endCxn id="11" idx="6"/>
          </p:cNvCxnSpPr>
          <p:nvPr/>
        </p:nvCxnSpPr>
        <p:spPr>
          <a:xfrm flipH="1">
            <a:off x="9077538" y="1954798"/>
            <a:ext cx="846854"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32" name="テキスト ボックス 31">
                <a:extLst>
                  <a:ext uri="{FF2B5EF4-FFF2-40B4-BE49-F238E27FC236}">
                    <a16:creationId xmlns:a16="http://schemas.microsoft.com/office/drawing/2014/main" id="{9A5153C2-6796-D28B-5F14-0432623A00ED}"/>
                  </a:ext>
                </a:extLst>
              </p:cNvPr>
              <p:cNvSpPr txBox="1"/>
              <p:nvPr/>
            </p:nvSpPr>
            <p:spPr>
              <a:xfrm>
                <a:off x="10034072" y="1739708"/>
                <a:ext cx="518561" cy="438307"/>
              </a:xfrm>
              <a:prstGeom prst="rect">
                <a:avLst/>
              </a:prstGeom>
              <a:noFill/>
            </p:spPr>
            <p:txBody>
              <a:bodyPr wrap="square"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400" b="0" i="1" dirty="0" smtClean="0">
                              <a:latin typeface="Cambria Math" panose="02040503050406030204" pitchFamily="18" charset="0"/>
                              <a:ea typeface="Yu Gothic Medium" panose="020B0400000000000000" pitchFamily="34" charset="-128"/>
                            </a:rPr>
                          </m:ctrlPr>
                        </m:sSubPr>
                        <m:e>
                          <m:r>
                            <a:rPr kumimoji="1" lang="en-US" altLang="ja-JP" sz="2400" b="0" i="1" dirty="0" smtClean="0">
                              <a:latin typeface="Cambria Math" panose="02040503050406030204" pitchFamily="18" charset="0"/>
                              <a:ea typeface="Yu Gothic Medium" panose="020B0400000000000000" pitchFamily="34" charset="-128"/>
                            </a:rPr>
                            <m:t>𝑇</m:t>
                          </m:r>
                        </m:e>
                        <m:sub>
                          <m:r>
                            <a:rPr kumimoji="1" lang="en-US" altLang="ja-JP" sz="2400" b="0" i="1" dirty="0" smtClean="0">
                              <a:latin typeface="Cambria Math" panose="02040503050406030204" pitchFamily="18" charset="0"/>
                              <a:ea typeface="Yu Gothic Medium" panose="020B0400000000000000" pitchFamily="34" charset="-128"/>
                            </a:rPr>
                            <m:t>0</m:t>
                          </m:r>
                        </m:sub>
                      </m:sSub>
                    </m:oMath>
                  </m:oMathPara>
                </a14:m>
                <a:endParaRPr kumimoji="1" lang="ja-JP" altLang="en-US" sz="2400">
                  <a:latin typeface="Yu Gothic Medium" panose="020B0400000000000000" pitchFamily="34" charset="-128"/>
                  <a:ea typeface="Yu Gothic Medium" panose="020B0400000000000000" pitchFamily="34" charset="-128"/>
                </a:endParaRPr>
              </a:p>
            </p:txBody>
          </p:sp>
        </mc:Choice>
        <mc:Fallback>
          <p:sp>
            <p:nvSpPr>
              <p:cNvPr id="32" name="テキスト ボックス 31">
                <a:extLst>
                  <a:ext uri="{FF2B5EF4-FFF2-40B4-BE49-F238E27FC236}">
                    <a16:creationId xmlns:a16="http://schemas.microsoft.com/office/drawing/2014/main" id="{9A5153C2-6796-D28B-5F14-0432623A00ED}"/>
                  </a:ext>
                </a:extLst>
              </p:cNvPr>
              <p:cNvSpPr txBox="1">
                <a:spLocks noRot="1" noChangeAspect="1" noMove="1" noResize="1" noEditPoints="1" noAdjustHandles="1" noChangeArrowheads="1" noChangeShapeType="1" noTextEdit="1"/>
              </p:cNvSpPr>
              <p:nvPr/>
            </p:nvSpPr>
            <p:spPr>
              <a:xfrm>
                <a:off x="10034072" y="1739708"/>
                <a:ext cx="518561" cy="438307"/>
              </a:xfrm>
              <a:prstGeom prst="rect">
                <a:avLst/>
              </a:prstGeom>
              <a:blipFill>
                <a:blip r:embed="rId6"/>
                <a:stretch>
                  <a:fillRect b="-5556"/>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42" name="角丸四角形 41">
                <a:extLst>
                  <a:ext uri="{FF2B5EF4-FFF2-40B4-BE49-F238E27FC236}">
                    <a16:creationId xmlns:a16="http://schemas.microsoft.com/office/drawing/2014/main" id="{66C79D70-614E-FC07-4649-0BCA91C3F8DC}"/>
                  </a:ext>
                </a:extLst>
              </p:cNvPr>
              <p:cNvSpPr/>
              <p:nvPr/>
            </p:nvSpPr>
            <p:spPr>
              <a:xfrm>
                <a:off x="8633155" y="2412362"/>
                <a:ext cx="644354" cy="373539"/>
              </a:xfrm>
              <a:prstGeom prst="roundRect">
                <a:avLst/>
              </a:prstGeom>
              <a:noFill/>
              <a:ln w="38100">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kumimoji="1" lang="en-US" altLang="ja-JP" sz="2400" b="0" i="1" smtClean="0">
                          <a:solidFill>
                            <a:schemeClr val="accent3"/>
                          </a:solidFill>
                          <a:latin typeface="Cambria Math" panose="02040503050406030204" pitchFamily="18" charset="0"/>
                        </a:rPr>
                        <m:t>  </m:t>
                      </m:r>
                      <m:sSub>
                        <m:sSubPr>
                          <m:ctrlPr>
                            <a:rPr kumimoji="1" lang="en-US" altLang="ja-JP" sz="2400" b="0" i="1" smtClean="0">
                              <a:solidFill>
                                <a:schemeClr val="accent3"/>
                              </a:solidFill>
                              <a:latin typeface="Cambria Math" panose="02040503050406030204" pitchFamily="18" charset="0"/>
                            </a:rPr>
                          </m:ctrlPr>
                        </m:sSubPr>
                        <m:e>
                          <m:r>
                            <a:rPr kumimoji="1" lang="en-US" altLang="ja-JP" sz="2400" b="0" i="1" smtClean="0">
                              <a:solidFill>
                                <a:schemeClr val="accent3"/>
                              </a:solidFill>
                              <a:latin typeface="Cambria Math" panose="02040503050406030204" pitchFamily="18" charset="0"/>
                            </a:rPr>
                            <m:t>𝑅</m:t>
                          </m:r>
                        </m:e>
                        <m:sub>
                          <m:r>
                            <a:rPr kumimoji="1" lang="en-US" altLang="ja-JP" sz="2400" b="0" i="1" smtClean="0">
                              <a:solidFill>
                                <a:schemeClr val="accent3"/>
                              </a:solidFill>
                              <a:latin typeface="Cambria Math" panose="02040503050406030204" pitchFamily="18" charset="0"/>
                            </a:rPr>
                            <m:t>0</m:t>
                          </m:r>
                        </m:sub>
                      </m:sSub>
                    </m:oMath>
                  </m:oMathPara>
                </a14:m>
                <a:endParaRPr kumimoji="1" lang="ja-JP" altLang="en-US" sz="2400">
                  <a:solidFill>
                    <a:schemeClr val="accent3"/>
                  </a:solidFill>
                </a:endParaRPr>
              </a:p>
            </p:txBody>
          </p:sp>
        </mc:Choice>
        <mc:Fallback>
          <p:sp>
            <p:nvSpPr>
              <p:cNvPr id="42" name="角丸四角形 41">
                <a:extLst>
                  <a:ext uri="{FF2B5EF4-FFF2-40B4-BE49-F238E27FC236}">
                    <a16:creationId xmlns:a16="http://schemas.microsoft.com/office/drawing/2014/main" id="{66C79D70-614E-FC07-4649-0BCA91C3F8DC}"/>
                  </a:ext>
                </a:extLst>
              </p:cNvPr>
              <p:cNvSpPr>
                <a:spLocks noRot="1" noChangeAspect="1" noMove="1" noResize="1" noEditPoints="1" noAdjustHandles="1" noChangeArrowheads="1" noChangeShapeType="1" noTextEdit="1"/>
              </p:cNvSpPr>
              <p:nvPr/>
            </p:nvSpPr>
            <p:spPr>
              <a:xfrm>
                <a:off x="8633155" y="2412362"/>
                <a:ext cx="644354" cy="373539"/>
              </a:xfrm>
              <a:prstGeom prst="roundRect">
                <a:avLst/>
              </a:prstGeom>
              <a:blipFill>
                <a:blip r:embed="rId7"/>
                <a:stretch>
                  <a:fillRect l="-12963" t="-3030" b="-27273"/>
                </a:stretch>
              </a:blipFill>
              <a:ln w="38100">
                <a:solidFill>
                  <a:schemeClr val="accent3"/>
                </a:solidFill>
              </a:ln>
            </p:spPr>
            <p:txBody>
              <a:bodyPr/>
              <a:lstStyle/>
              <a:p>
                <a:r>
                  <a:rPr lang="ja-JP" altLang="en-US">
                    <a:noFill/>
                  </a:rPr>
                  <a:t> </a:t>
                </a:r>
              </a:p>
            </p:txBody>
          </p:sp>
        </mc:Fallback>
      </mc:AlternateContent>
      <p:cxnSp>
        <p:nvCxnSpPr>
          <p:cNvPr id="43" name="直線矢印コネクタ 42">
            <a:extLst>
              <a:ext uri="{FF2B5EF4-FFF2-40B4-BE49-F238E27FC236}">
                <a16:creationId xmlns:a16="http://schemas.microsoft.com/office/drawing/2014/main" id="{C8EE3753-6DA3-E562-76C2-65D41102A601}"/>
              </a:ext>
            </a:extLst>
          </p:cNvPr>
          <p:cNvCxnSpPr>
            <a:cxnSpLocks/>
          </p:cNvCxnSpPr>
          <p:nvPr/>
        </p:nvCxnSpPr>
        <p:spPr>
          <a:xfrm>
            <a:off x="8955909" y="2081501"/>
            <a:ext cx="0" cy="332625"/>
          </a:xfrm>
          <a:prstGeom prst="straightConnector1">
            <a:avLst/>
          </a:prstGeom>
          <a:ln w="1905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44" name="直線矢印コネクタ 43">
            <a:extLst>
              <a:ext uri="{FF2B5EF4-FFF2-40B4-BE49-F238E27FC236}">
                <a16:creationId xmlns:a16="http://schemas.microsoft.com/office/drawing/2014/main" id="{4F66BA32-7003-55A7-500E-08E1F46DBD2C}"/>
              </a:ext>
            </a:extLst>
          </p:cNvPr>
          <p:cNvCxnSpPr>
            <a:cxnSpLocks/>
          </p:cNvCxnSpPr>
          <p:nvPr/>
        </p:nvCxnSpPr>
        <p:spPr>
          <a:xfrm>
            <a:off x="8955909" y="2804013"/>
            <a:ext cx="4068" cy="332626"/>
          </a:xfrm>
          <a:prstGeom prst="straightConnector1">
            <a:avLst/>
          </a:prstGeom>
          <a:ln w="1905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49" name="直線矢印コネクタ 48">
            <a:extLst>
              <a:ext uri="{FF2B5EF4-FFF2-40B4-BE49-F238E27FC236}">
                <a16:creationId xmlns:a16="http://schemas.microsoft.com/office/drawing/2014/main" id="{733C7939-C0B1-3FFB-4355-4C4758B487A6}"/>
              </a:ext>
            </a:extLst>
          </p:cNvPr>
          <p:cNvCxnSpPr>
            <a:cxnSpLocks/>
          </p:cNvCxnSpPr>
          <p:nvPr/>
        </p:nvCxnSpPr>
        <p:spPr>
          <a:xfrm>
            <a:off x="8955909" y="3380904"/>
            <a:ext cx="0" cy="332625"/>
          </a:xfrm>
          <a:prstGeom prst="straightConnector1">
            <a:avLst/>
          </a:prstGeom>
          <a:ln w="19050">
            <a:solidFill>
              <a:schemeClr val="accent3"/>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52" name="テキスト ボックス 51">
                <a:extLst>
                  <a:ext uri="{FF2B5EF4-FFF2-40B4-BE49-F238E27FC236}">
                    <a16:creationId xmlns:a16="http://schemas.microsoft.com/office/drawing/2014/main" id="{03F2F985-FB75-0DF8-BAE2-043DF23B9EE3}"/>
                  </a:ext>
                </a:extLst>
              </p:cNvPr>
              <p:cNvSpPr txBox="1"/>
              <p:nvPr/>
            </p:nvSpPr>
            <p:spPr>
              <a:xfrm>
                <a:off x="9375175" y="3034219"/>
                <a:ext cx="549217" cy="438307"/>
              </a:xfrm>
              <a:prstGeom prst="rect">
                <a:avLst/>
              </a:prstGeom>
              <a:noFill/>
            </p:spPr>
            <p:txBody>
              <a:bodyPr wrap="square"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400" b="0" i="1" dirty="0" smtClean="0">
                              <a:latin typeface="Cambria Math" panose="02040503050406030204" pitchFamily="18" charset="0"/>
                              <a:ea typeface="Yu Gothic Medium" panose="020B0400000000000000" pitchFamily="34" charset="-128"/>
                            </a:rPr>
                          </m:ctrlPr>
                        </m:sSubPr>
                        <m:e>
                          <m:r>
                            <a:rPr kumimoji="1" lang="en-US" altLang="ja-JP" sz="2400" b="0" i="1" dirty="0" smtClean="0">
                              <a:latin typeface="Cambria Math" panose="02040503050406030204" pitchFamily="18" charset="0"/>
                              <a:ea typeface="Yu Gothic Medium" panose="020B0400000000000000" pitchFamily="34" charset="-128"/>
                            </a:rPr>
                            <m:t>𝐾</m:t>
                          </m:r>
                        </m:e>
                        <m:sub>
                          <m:r>
                            <a:rPr kumimoji="1" lang="en-US" altLang="ja-JP" sz="2400" b="0" i="1" dirty="0" smtClean="0">
                              <a:latin typeface="Cambria Math" panose="02040503050406030204" pitchFamily="18" charset="0"/>
                              <a:ea typeface="Yu Gothic Medium" panose="020B0400000000000000" pitchFamily="34" charset="-128"/>
                            </a:rPr>
                            <m:t>1</m:t>
                          </m:r>
                        </m:sub>
                      </m:sSub>
                    </m:oMath>
                  </m:oMathPara>
                </a14:m>
                <a:endParaRPr kumimoji="1" lang="ja-JP" altLang="en-US" sz="2400">
                  <a:latin typeface="Yu Gothic Medium" panose="020B0400000000000000" pitchFamily="34" charset="-128"/>
                  <a:ea typeface="Yu Gothic Medium" panose="020B0400000000000000" pitchFamily="34" charset="-128"/>
                </a:endParaRPr>
              </a:p>
            </p:txBody>
          </p:sp>
        </mc:Choice>
        <mc:Fallback>
          <p:sp>
            <p:nvSpPr>
              <p:cNvPr id="52" name="テキスト ボックス 51">
                <a:extLst>
                  <a:ext uri="{FF2B5EF4-FFF2-40B4-BE49-F238E27FC236}">
                    <a16:creationId xmlns:a16="http://schemas.microsoft.com/office/drawing/2014/main" id="{03F2F985-FB75-0DF8-BAE2-043DF23B9EE3}"/>
                  </a:ext>
                </a:extLst>
              </p:cNvPr>
              <p:cNvSpPr txBox="1">
                <a:spLocks noRot="1" noChangeAspect="1" noMove="1" noResize="1" noEditPoints="1" noAdjustHandles="1" noChangeArrowheads="1" noChangeShapeType="1" noTextEdit="1"/>
              </p:cNvSpPr>
              <p:nvPr/>
            </p:nvSpPr>
            <p:spPr>
              <a:xfrm>
                <a:off x="9375175" y="3034219"/>
                <a:ext cx="549217" cy="438307"/>
              </a:xfrm>
              <a:prstGeom prst="rect">
                <a:avLst/>
              </a:prstGeom>
              <a:blipFill>
                <a:blip r:embed="rId8"/>
                <a:stretch>
                  <a:fillRect b="-5714"/>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53" name="テキスト ボックス 52">
                <a:extLst>
                  <a:ext uri="{FF2B5EF4-FFF2-40B4-BE49-F238E27FC236}">
                    <a16:creationId xmlns:a16="http://schemas.microsoft.com/office/drawing/2014/main" id="{078023CD-F84A-1939-F2F4-5977C3D04796}"/>
                  </a:ext>
                </a:extLst>
              </p:cNvPr>
              <p:cNvSpPr txBox="1"/>
              <p:nvPr/>
            </p:nvSpPr>
            <p:spPr>
              <a:xfrm>
                <a:off x="7683286" y="3039111"/>
                <a:ext cx="512030" cy="438307"/>
              </a:xfrm>
              <a:prstGeom prst="rect">
                <a:avLst/>
              </a:prstGeom>
              <a:noFill/>
            </p:spPr>
            <p:txBody>
              <a:bodyPr wrap="square"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400" b="0" i="1" dirty="0" smtClean="0">
                              <a:latin typeface="Cambria Math" panose="02040503050406030204" pitchFamily="18" charset="0"/>
                              <a:ea typeface="Yu Gothic Medium" panose="020B0400000000000000" pitchFamily="34" charset="-128"/>
                            </a:rPr>
                          </m:ctrlPr>
                        </m:sSubPr>
                        <m:e>
                          <m:r>
                            <a:rPr kumimoji="1" lang="en-US" altLang="ja-JP" sz="2400" b="0" i="1" dirty="0" smtClean="0">
                              <a:latin typeface="Cambria Math" panose="02040503050406030204" pitchFamily="18" charset="0"/>
                              <a:ea typeface="Yu Gothic Medium" panose="020B0400000000000000" pitchFamily="34" charset="-128"/>
                            </a:rPr>
                            <m:t>𝑇</m:t>
                          </m:r>
                        </m:e>
                        <m:sub>
                          <m:r>
                            <a:rPr kumimoji="1" lang="en-US" altLang="ja-JP" sz="2400" b="0" i="1" dirty="0" smtClean="0">
                              <a:latin typeface="Cambria Math" panose="02040503050406030204" pitchFamily="18" charset="0"/>
                              <a:ea typeface="Yu Gothic Medium" panose="020B0400000000000000" pitchFamily="34" charset="-128"/>
                            </a:rPr>
                            <m:t>1</m:t>
                          </m:r>
                        </m:sub>
                      </m:sSub>
                    </m:oMath>
                  </m:oMathPara>
                </a14:m>
                <a:endParaRPr kumimoji="1" lang="ja-JP" altLang="en-US" sz="2400">
                  <a:latin typeface="Yu Gothic Medium" panose="020B0400000000000000" pitchFamily="34" charset="-128"/>
                  <a:ea typeface="Yu Gothic Medium" panose="020B0400000000000000" pitchFamily="34" charset="-128"/>
                </a:endParaRPr>
              </a:p>
            </p:txBody>
          </p:sp>
        </mc:Choice>
        <mc:Fallback>
          <p:sp>
            <p:nvSpPr>
              <p:cNvPr id="53" name="テキスト ボックス 52">
                <a:extLst>
                  <a:ext uri="{FF2B5EF4-FFF2-40B4-BE49-F238E27FC236}">
                    <a16:creationId xmlns:a16="http://schemas.microsoft.com/office/drawing/2014/main" id="{078023CD-F84A-1939-F2F4-5977C3D04796}"/>
                  </a:ext>
                </a:extLst>
              </p:cNvPr>
              <p:cNvSpPr txBox="1">
                <a:spLocks noRot="1" noChangeAspect="1" noMove="1" noResize="1" noEditPoints="1" noAdjustHandles="1" noChangeArrowheads="1" noChangeShapeType="1" noTextEdit="1"/>
              </p:cNvSpPr>
              <p:nvPr/>
            </p:nvSpPr>
            <p:spPr>
              <a:xfrm>
                <a:off x="7683286" y="3039111"/>
                <a:ext cx="512030" cy="438307"/>
              </a:xfrm>
              <a:prstGeom prst="rect">
                <a:avLst/>
              </a:prstGeom>
              <a:blipFill>
                <a:blip r:embed="rId9"/>
                <a:stretch>
                  <a:fillRect b="-5714"/>
                </a:stretch>
              </a:blipFill>
            </p:spPr>
            <p:txBody>
              <a:bodyPr/>
              <a:lstStyle/>
              <a:p>
                <a:r>
                  <a:rPr lang="ja-JP" altLang="en-US">
                    <a:noFill/>
                  </a:rPr>
                  <a:t> </a:t>
                </a:r>
              </a:p>
            </p:txBody>
          </p:sp>
        </mc:Fallback>
      </mc:AlternateContent>
      <p:cxnSp>
        <p:nvCxnSpPr>
          <p:cNvPr id="54" name="直線矢印コネクタ 53">
            <a:extLst>
              <a:ext uri="{FF2B5EF4-FFF2-40B4-BE49-F238E27FC236}">
                <a16:creationId xmlns:a16="http://schemas.microsoft.com/office/drawing/2014/main" id="{48E0BE04-C74C-BA84-590F-B194ACC7F62B}"/>
              </a:ext>
            </a:extLst>
          </p:cNvPr>
          <p:cNvCxnSpPr>
            <a:cxnSpLocks/>
          </p:cNvCxnSpPr>
          <p:nvPr/>
        </p:nvCxnSpPr>
        <p:spPr>
          <a:xfrm>
            <a:off x="8109668" y="3247642"/>
            <a:ext cx="724615"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65" name="角丸四角形 64">
                <a:extLst>
                  <a:ext uri="{FF2B5EF4-FFF2-40B4-BE49-F238E27FC236}">
                    <a16:creationId xmlns:a16="http://schemas.microsoft.com/office/drawing/2014/main" id="{DA4D6C0C-3C8E-0987-4248-2D0F8432125E}"/>
                  </a:ext>
                </a:extLst>
              </p:cNvPr>
              <p:cNvSpPr/>
              <p:nvPr/>
            </p:nvSpPr>
            <p:spPr>
              <a:xfrm>
                <a:off x="8633155" y="3727426"/>
                <a:ext cx="644354" cy="373539"/>
              </a:xfrm>
              <a:prstGeom prst="roundRect">
                <a:avLst/>
              </a:prstGeom>
              <a:noFill/>
              <a:ln w="38100">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kumimoji="1" lang="en-US" altLang="ja-JP" sz="2400" b="0" i="1" smtClean="0">
                          <a:solidFill>
                            <a:schemeClr val="accent3"/>
                          </a:solidFill>
                          <a:latin typeface="Cambria Math" panose="02040503050406030204" pitchFamily="18" charset="0"/>
                        </a:rPr>
                        <m:t>  </m:t>
                      </m:r>
                      <m:sSub>
                        <m:sSubPr>
                          <m:ctrlPr>
                            <a:rPr kumimoji="1" lang="en-US" altLang="ja-JP" sz="2400" b="0" i="1" smtClean="0">
                              <a:solidFill>
                                <a:schemeClr val="accent3"/>
                              </a:solidFill>
                              <a:latin typeface="Cambria Math" panose="02040503050406030204" pitchFamily="18" charset="0"/>
                            </a:rPr>
                          </m:ctrlPr>
                        </m:sSubPr>
                        <m:e>
                          <m:r>
                            <a:rPr kumimoji="1" lang="en-US" altLang="ja-JP" sz="2400" b="0" i="1" smtClean="0">
                              <a:solidFill>
                                <a:schemeClr val="accent3"/>
                              </a:solidFill>
                              <a:latin typeface="Cambria Math" panose="02040503050406030204" pitchFamily="18" charset="0"/>
                            </a:rPr>
                            <m:t>𝑅</m:t>
                          </m:r>
                        </m:e>
                        <m:sub>
                          <m:r>
                            <a:rPr kumimoji="1" lang="en-US" altLang="ja-JP" sz="2400" b="0" i="1" smtClean="0">
                              <a:solidFill>
                                <a:schemeClr val="accent3"/>
                              </a:solidFill>
                              <a:latin typeface="Cambria Math" panose="02040503050406030204" pitchFamily="18" charset="0"/>
                            </a:rPr>
                            <m:t>0</m:t>
                          </m:r>
                        </m:sub>
                      </m:sSub>
                    </m:oMath>
                  </m:oMathPara>
                </a14:m>
                <a:endParaRPr kumimoji="1" lang="ja-JP" altLang="en-US" sz="2400">
                  <a:solidFill>
                    <a:schemeClr val="accent3"/>
                  </a:solidFill>
                </a:endParaRPr>
              </a:p>
            </p:txBody>
          </p:sp>
        </mc:Choice>
        <mc:Fallback>
          <p:sp>
            <p:nvSpPr>
              <p:cNvPr id="65" name="角丸四角形 64">
                <a:extLst>
                  <a:ext uri="{FF2B5EF4-FFF2-40B4-BE49-F238E27FC236}">
                    <a16:creationId xmlns:a16="http://schemas.microsoft.com/office/drawing/2014/main" id="{DA4D6C0C-3C8E-0987-4248-2D0F8432125E}"/>
                  </a:ext>
                </a:extLst>
              </p:cNvPr>
              <p:cNvSpPr>
                <a:spLocks noRot="1" noChangeAspect="1" noMove="1" noResize="1" noEditPoints="1" noAdjustHandles="1" noChangeArrowheads="1" noChangeShapeType="1" noTextEdit="1"/>
              </p:cNvSpPr>
              <p:nvPr/>
            </p:nvSpPr>
            <p:spPr>
              <a:xfrm>
                <a:off x="8633155" y="3727426"/>
                <a:ext cx="644354" cy="373539"/>
              </a:xfrm>
              <a:prstGeom prst="roundRect">
                <a:avLst/>
              </a:prstGeom>
              <a:blipFill>
                <a:blip r:embed="rId10"/>
                <a:stretch>
                  <a:fillRect l="-12963" t="-2941" b="-26471"/>
                </a:stretch>
              </a:blipFill>
              <a:ln w="38100">
                <a:solidFill>
                  <a:schemeClr val="accent3"/>
                </a:solidFill>
              </a:ln>
            </p:spPr>
            <p:txBody>
              <a:bodyPr/>
              <a:lstStyle/>
              <a:p>
                <a:r>
                  <a:rPr lang="ja-JP" altLang="en-US">
                    <a:noFill/>
                  </a:rPr>
                  <a:t> </a:t>
                </a:r>
              </a:p>
            </p:txBody>
          </p:sp>
        </mc:Fallback>
      </mc:AlternateContent>
      <p:cxnSp>
        <p:nvCxnSpPr>
          <p:cNvPr id="66" name="直線矢印コネクタ 65">
            <a:extLst>
              <a:ext uri="{FF2B5EF4-FFF2-40B4-BE49-F238E27FC236}">
                <a16:creationId xmlns:a16="http://schemas.microsoft.com/office/drawing/2014/main" id="{5CAE86FA-9DF4-72E5-0891-F58D5AF8A99C}"/>
              </a:ext>
            </a:extLst>
          </p:cNvPr>
          <p:cNvCxnSpPr>
            <a:cxnSpLocks/>
            <a:endCxn id="68" idx="0"/>
          </p:cNvCxnSpPr>
          <p:nvPr/>
        </p:nvCxnSpPr>
        <p:spPr>
          <a:xfrm>
            <a:off x="8955909" y="4119077"/>
            <a:ext cx="4068" cy="332626"/>
          </a:xfrm>
          <a:prstGeom prst="straightConnector1">
            <a:avLst/>
          </a:prstGeom>
          <a:ln w="1905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grpSp>
        <p:nvGrpSpPr>
          <p:cNvPr id="67" name="グループ化 66">
            <a:extLst>
              <a:ext uri="{FF2B5EF4-FFF2-40B4-BE49-F238E27FC236}">
                <a16:creationId xmlns:a16="http://schemas.microsoft.com/office/drawing/2014/main" id="{EC95C24C-75EC-605A-EE8B-7CA19D5D2AD9}"/>
              </a:ext>
            </a:extLst>
          </p:cNvPr>
          <p:cNvGrpSpPr/>
          <p:nvPr/>
        </p:nvGrpSpPr>
        <p:grpSpPr>
          <a:xfrm>
            <a:off x="8842416" y="4451703"/>
            <a:ext cx="235122" cy="235122"/>
            <a:chOff x="9541042" y="2929689"/>
            <a:chExt cx="180474" cy="180474"/>
          </a:xfrm>
        </p:grpSpPr>
        <p:sp>
          <p:nvSpPr>
            <p:cNvPr id="68" name="円/楕円 67">
              <a:extLst>
                <a:ext uri="{FF2B5EF4-FFF2-40B4-BE49-F238E27FC236}">
                  <a16:creationId xmlns:a16="http://schemas.microsoft.com/office/drawing/2014/main" id="{A54687E2-AFC7-1E8E-098A-B240D6037AC6}"/>
                </a:ext>
              </a:extLst>
            </p:cNvPr>
            <p:cNvSpPr/>
            <p:nvPr/>
          </p:nvSpPr>
          <p:spPr>
            <a:xfrm>
              <a:off x="9541042" y="2929689"/>
              <a:ext cx="180474" cy="180474"/>
            </a:xfrm>
            <a:prstGeom prst="ellipse">
              <a:avLst/>
            </a:prstGeom>
            <a:noFill/>
            <a:ln w="19050">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69" name="直線コネクタ 68">
              <a:extLst>
                <a:ext uri="{FF2B5EF4-FFF2-40B4-BE49-F238E27FC236}">
                  <a16:creationId xmlns:a16="http://schemas.microsoft.com/office/drawing/2014/main" id="{41884BBB-5043-AC35-C044-38E6D6A01E0A}"/>
                </a:ext>
              </a:extLst>
            </p:cNvPr>
            <p:cNvCxnSpPr>
              <a:stCxn id="68" idx="2"/>
              <a:endCxn id="68" idx="6"/>
            </p:cNvCxnSpPr>
            <p:nvPr/>
          </p:nvCxnSpPr>
          <p:spPr>
            <a:xfrm>
              <a:off x="9541042" y="3019926"/>
              <a:ext cx="180474" cy="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70" name="直線コネクタ 69">
              <a:extLst>
                <a:ext uri="{FF2B5EF4-FFF2-40B4-BE49-F238E27FC236}">
                  <a16:creationId xmlns:a16="http://schemas.microsoft.com/office/drawing/2014/main" id="{23245512-E96D-9BAF-6324-4DA2D4685511}"/>
                </a:ext>
              </a:extLst>
            </p:cNvPr>
            <p:cNvCxnSpPr>
              <a:cxnSpLocks/>
              <a:endCxn id="68" idx="0"/>
            </p:cNvCxnSpPr>
            <p:nvPr/>
          </p:nvCxnSpPr>
          <p:spPr>
            <a:xfrm flipV="1">
              <a:off x="9631279" y="2929689"/>
              <a:ext cx="0" cy="180474"/>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grpSp>
      <p:cxnSp>
        <p:nvCxnSpPr>
          <p:cNvPr id="71" name="直線矢印コネクタ 70">
            <a:extLst>
              <a:ext uri="{FF2B5EF4-FFF2-40B4-BE49-F238E27FC236}">
                <a16:creationId xmlns:a16="http://schemas.microsoft.com/office/drawing/2014/main" id="{5D198998-C5FF-CF86-7B6E-9D68B1F90880}"/>
              </a:ext>
            </a:extLst>
          </p:cNvPr>
          <p:cNvCxnSpPr>
            <a:cxnSpLocks/>
          </p:cNvCxnSpPr>
          <p:nvPr/>
        </p:nvCxnSpPr>
        <p:spPr>
          <a:xfrm>
            <a:off x="8955909" y="4695967"/>
            <a:ext cx="0" cy="332625"/>
          </a:xfrm>
          <a:prstGeom prst="straightConnector1">
            <a:avLst/>
          </a:prstGeom>
          <a:ln w="19050">
            <a:solidFill>
              <a:schemeClr val="accent3"/>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74" name="角丸四角形 73">
                <a:extLst>
                  <a:ext uri="{FF2B5EF4-FFF2-40B4-BE49-F238E27FC236}">
                    <a16:creationId xmlns:a16="http://schemas.microsoft.com/office/drawing/2014/main" id="{5AB6E97C-C041-638D-72C1-E979CCD181B8}"/>
                  </a:ext>
                </a:extLst>
              </p:cNvPr>
              <p:cNvSpPr/>
              <p:nvPr/>
            </p:nvSpPr>
            <p:spPr>
              <a:xfrm>
                <a:off x="9973350" y="3065034"/>
                <a:ext cx="644354" cy="373539"/>
              </a:xfrm>
              <a:prstGeom prst="roundRect">
                <a:avLst/>
              </a:prstGeom>
              <a:noFill/>
              <a:ln w="38100">
                <a:solidFill>
                  <a:schemeClr val="tx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kumimoji="1" lang="en-US" altLang="ja-JP" sz="2400" b="0" i="1" smtClean="0">
                          <a:solidFill>
                            <a:schemeClr val="tx1"/>
                          </a:solidFill>
                          <a:latin typeface="Cambria Math" panose="02040503050406030204" pitchFamily="18" charset="0"/>
                        </a:rPr>
                        <m:t>  </m:t>
                      </m:r>
                      <m:sSub>
                        <m:sSubPr>
                          <m:ctrlPr>
                            <a:rPr kumimoji="1" lang="en-US" altLang="ja-JP" sz="2400" b="0" i="1" smtClean="0">
                              <a:solidFill>
                                <a:schemeClr val="tx1"/>
                              </a:solidFill>
                              <a:latin typeface="Cambria Math" panose="02040503050406030204" pitchFamily="18" charset="0"/>
                            </a:rPr>
                          </m:ctrlPr>
                        </m:sSubPr>
                        <m:e>
                          <m:r>
                            <a:rPr kumimoji="1" lang="en-US" altLang="ja-JP" sz="2400" b="0" i="1" smtClean="0">
                              <a:solidFill>
                                <a:schemeClr val="tx1"/>
                              </a:solidFill>
                              <a:latin typeface="Cambria Math" panose="02040503050406030204" pitchFamily="18" charset="0"/>
                            </a:rPr>
                            <m:t>𝑅</m:t>
                          </m:r>
                        </m:e>
                        <m:sub>
                          <m:r>
                            <a:rPr kumimoji="1" lang="en-US" altLang="ja-JP" sz="2400" b="0" i="1" smtClean="0">
                              <a:solidFill>
                                <a:schemeClr val="tx1"/>
                              </a:solidFill>
                              <a:latin typeface="Cambria Math" panose="02040503050406030204" pitchFamily="18" charset="0"/>
                            </a:rPr>
                            <m:t>0</m:t>
                          </m:r>
                        </m:sub>
                      </m:sSub>
                    </m:oMath>
                  </m:oMathPara>
                </a14:m>
                <a:endParaRPr kumimoji="1" lang="ja-JP" altLang="en-US" sz="2400">
                  <a:solidFill>
                    <a:schemeClr val="tx1"/>
                  </a:solidFill>
                </a:endParaRPr>
              </a:p>
            </p:txBody>
          </p:sp>
        </mc:Choice>
        <mc:Fallback>
          <p:sp>
            <p:nvSpPr>
              <p:cNvPr id="74" name="角丸四角形 73">
                <a:extLst>
                  <a:ext uri="{FF2B5EF4-FFF2-40B4-BE49-F238E27FC236}">
                    <a16:creationId xmlns:a16="http://schemas.microsoft.com/office/drawing/2014/main" id="{5AB6E97C-C041-638D-72C1-E979CCD181B8}"/>
                  </a:ext>
                </a:extLst>
              </p:cNvPr>
              <p:cNvSpPr>
                <a:spLocks noRot="1" noChangeAspect="1" noMove="1" noResize="1" noEditPoints="1" noAdjustHandles="1" noChangeArrowheads="1" noChangeShapeType="1" noTextEdit="1"/>
              </p:cNvSpPr>
              <p:nvPr/>
            </p:nvSpPr>
            <p:spPr>
              <a:xfrm>
                <a:off x="9973350" y="3065034"/>
                <a:ext cx="644354" cy="373539"/>
              </a:xfrm>
              <a:prstGeom prst="roundRect">
                <a:avLst/>
              </a:prstGeom>
              <a:blipFill>
                <a:blip r:embed="rId11"/>
                <a:stretch>
                  <a:fillRect l="-12727" t="-6061" b="-27273"/>
                </a:stretch>
              </a:blipFill>
              <a:ln w="38100">
                <a:solidFill>
                  <a:schemeClr val="tx1">
                    <a:lumMod val="60000"/>
                    <a:lumOff val="40000"/>
                  </a:schemeClr>
                </a:solidFill>
              </a:ln>
            </p:spPr>
            <p:txBody>
              <a:bodyPr/>
              <a:lstStyle/>
              <a:p>
                <a:r>
                  <a:rPr lang="ja-JP" altLang="en-US">
                    <a:noFill/>
                  </a:rPr>
                  <a:t> </a:t>
                </a:r>
              </a:p>
            </p:txBody>
          </p:sp>
        </mc:Fallback>
      </mc:AlternateContent>
      <p:cxnSp>
        <p:nvCxnSpPr>
          <p:cNvPr id="76" name="直線矢印コネクタ 75">
            <a:extLst>
              <a:ext uri="{FF2B5EF4-FFF2-40B4-BE49-F238E27FC236}">
                <a16:creationId xmlns:a16="http://schemas.microsoft.com/office/drawing/2014/main" id="{A1AC3202-82E8-BCFE-9756-C720ABD96321}"/>
              </a:ext>
            </a:extLst>
          </p:cNvPr>
          <p:cNvCxnSpPr>
            <a:cxnSpLocks/>
            <a:stCxn id="32" idx="2"/>
            <a:endCxn id="74" idx="0"/>
          </p:cNvCxnSpPr>
          <p:nvPr/>
        </p:nvCxnSpPr>
        <p:spPr>
          <a:xfrm>
            <a:off x="10293352" y="2178015"/>
            <a:ext cx="2175" cy="887019"/>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5" name="直線矢印コネクタ 84">
            <a:extLst>
              <a:ext uri="{FF2B5EF4-FFF2-40B4-BE49-F238E27FC236}">
                <a16:creationId xmlns:a16="http://schemas.microsoft.com/office/drawing/2014/main" id="{80D37D1F-71A3-B1D5-A460-9D287ED9651C}"/>
              </a:ext>
            </a:extLst>
          </p:cNvPr>
          <p:cNvCxnSpPr>
            <a:cxnSpLocks/>
            <a:stCxn id="74" idx="2"/>
            <a:endCxn id="87" idx="0"/>
          </p:cNvCxnSpPr>
          <p:nvPr/>
        </p:nvCxnSpPr>
        <p:spPr>
          <a:xfrm flipH="1">
            <a:off x="10288450" y="3438573"/>
            <a:ext cx="7078" cy="1013129"/>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86" name="グループ化 85">
            <a:extLst>
              <a:ext uri="{FF2B5EF4-FFF2-40B4-BE49-F238E27FC236}">
                <a16:creationId xmlns:a16="http://schemas.microsoft.com/office/drawing/2014/main" id="{D0782A94-CC67-7826-7090-DA7EFCE9FCAF}"/>
              </a:ext>
            </a:extLst>
          </p:cNvPr>
          <p:cNvGrpSpPr/>
          <p:nvPr/>
        </p:nvGrpSpPr>
        <p:grpSpPr>
          <a:xfrm>
            <a:off x="10170889" y="4451703"/>
            <a:ext cx="235122" cy="235122"/>
            <a:chOff x="9541042" y="2929689"/>
            <a:chExt cx="180474" cy="180474"/>
          </a:xfrm>
        </p:grpSpPr>
        <p:sp>
          <p:nvSpPr>
            <p:cNvPr id="87" name="円/楕円 86">
              <a:extLst>
                <a:ext uri="{FF2B5EF4-FFF2-40B4-BE49-F238E27FC236}">
                  <a16:creationId xmlns:a16="http://schemas.microsoft.com/office/drawing/2014/main" id="{48FF801A-AB1D-BD47-CD6D-E6FB4B49315D}"/>
                </a:ext>
              </a:extLst>
            </p:cNvPr>
            <p:cNvSpPr/>
            <p:nvPr/>
          </p:nvSpPr>
          <p:spPr>
            <a:xfrm>
              <a:off x="9541042" y="2929689"/>
              <a:ext cx="180474" cy="180474"/>
            </a:xfrm>
            <a:prstGeom prst="ellipse">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88" name="直線コネクタ 87">
              <a:extLst>
                <a:ext uri="{FF2B5EF4-FFF2-40B4-BE49-F238E27FC236}">
                  <a16:creationId xmlns:a16="http://schemas.microsoft.com/office/drawing/2014/main" id="{4C31B18C-5141-D5BA-2A90-C3D48745AE8F}"/>
                </a:ext>
              </a:extLst>
            </p:cNvPr>
            <p:cNvCxnSpPr>
              <a:stCxn id="87" idx="2"/>
              <a:endCxn id="87" idx="6"/>
            </p:cNvCxnSpPr>
            <p:nvPr/>
          </p:nvCxnSpPr>
          <p:spPr>
            <a:xfrm>
              <a:off x="9541042" y="3019926"/>
              <a:ext cx="18047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直線コネクタ 88">
              <a:extLst>
                <a:ext uri="{FF2B5EF4-FFF2-40B4-BE49-F238E27FC236}">
                  <a16:creationId xmlns:a16="http://schemas.microsoft.com/office/drawing/2014/main" id="{A2A34492-B045-E468-25F6-A1094F98F841}"/>
                </a:ext>
              </a:extLst>
            </p:cNvPr>
            <p:cNvCxnSpPr>
              <a:cxnSpLocks/>
              <a:endCxn id="87" idx="0"/>
            </p:cNvCxnSpPr>
            <p:nvPr/>
          </p:nvCxnSpPr>
          <p:spPr>
            <a:xfrm flipV="1">
              <a:off x="9631279" y="2929689"/>
              <a:ext cx="0" cy="18047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mc:Choice xmlns:a14="http://schemas.microsoft.com/office/drawing/2010/main" Requires="a14">
          <p:sp>
            <p:nvSpPr>
              <p:cNvPr id="101" name="テキスト ボックス 100">
                <a:extLst>
                  <a:ext uri="{FF2B5EF4-FFF2-40B4-BE49-F238E27FC236}">
                    <a16:creationId xmlns:a16="http://schemas.microsoft.com/office/drawing/2014/main" id="{3E299EE0-AB80-1D23-927F-52307F3A9DE6}"/>
                  </a:ext>
                </a:extLst>
              </p:cNvPr>
              <p:cNvSpPr txBox="1"/>
              <p:nvPr/>
            </p:nvSpPr>
            <p:spPr>
              <a:xfrm>
                <a:off x="10679330" y="4354175"/>
                <a:ext cx="555749" cy="438307"/>
              </a:xfrm>
              <a:prstGeom prst="rect">
                <a:avLst/>
              </a:prstGeom>
              <a:noFill/>
            </p:spPr>
            <p:txBody>
              <a:bodyPr wrap="square"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400" b="0" i="1" dirty="0" smtClean="0">
                              <a:latin typeface="Cambria Math" panose="02040503050406030204" pitchFamily="18" charset="0"/>
                              <a:ea typeface="Yu Gothic Medium" panose="020B0400000000000000" pitchFamily="34" charset="-128"/>
                            </a:rPr>
                          </m:ctrlPr>
                        </m:sSubPr>
                        <m:e>
                          <m:r>
                            <a:rPr kumimoji="1" lang="en-US" altLang="ja-JP" sz="2400" b="0" i="1" dirty="0" smtClean="0">
                              <a:latin typeface="Cambria Math" panose="02040503050406030204" pitchFamily="18" charset="0"/>
                              <a:ea typeface="Yu Gothic Medium" panose="020B0400000000000000" pitchFamily="34" charset="-128"/>
                            </a:rPr>
                            <m:t>𝐾</m:t>
                          </m:r>
                        </m:e>
                        <m:sub>
                          <m:r>
                            <a:rPr kumimoji="1" lang="en-US" altLang="ja-JP" sz="2400" b="0" i="1" dirty="0" smtClean="0">
                              <a:latin typeface="Cambria Math" panose="02040503050406030204" pitchFamily="18" charset="0"/>
                              <a:ea typeface="Yu Gothic Medium" panose="020B0400000000000000" pitchFamily="34" charset="-128"/>
                            </a:rPr>
                            <m:t>0</m:t>
                          </m:r>
                        </m:sub>
                      </m:sSub>
                    </m:oMath>
                  </m:oMathPara>
                </a14:m>
                <a:endParaRPr kumimoji="1" lang="ja-JP" altLang="en-US" sz="2400">
                  <a:latin typeface="Yu Gothic Medium" panose="020B0400000000000000" pitchFamily="34" charset="-128"/>
                  <a:ea typeface="Yu Gothic Medium" panose="020B0400000000000000" pitchFamily="34" charset="-128"/>
                </a:endParaRPr>
              </a:p>
            </p:txBody>
          </p:sp>
        </mc:Choice>
        <mc:Fallback>
          <p:sp>
            <p:nvSpPr>
              <p:cNvPr id="101" name="テキスト ボックス 100">
                <a:extLst>
                  <a:ext uri="{FF2B5EF4-FFF2-40B4-BE49-F238E27FC236}">
                    <a16:creationId xmlns:a16="http://schemas.microsoft.com/office/drawing/2014/main" id="{3E299EE0-AB80-1D23-927F-52307F3A9DE6}"/>
                  </a:ext>
                </a:extLst>
              </p:cNvPr>
              <p:cNvSpPr txBox="1">
                <a:spLocks noRot="1" noChangeAspect="1" noMove="1" noResize="1" noEditPoints="1" noAdjustHandles="1" noChangeArrowheads="1" noChangeShapeType="1" noTextEdit="1"/>
              </p:cNvSpPr>
              <p:nvPr/>
            </p:nvSpPr>
            <p:spPr>
              <a:xfrm>
                <a:off x="10679330" y="4354175"/>
                <a:ext cx="555749" cy="438307"/>
              </a:xfrm>
              <a:prstGeom prst="rect">
                <a:avLst/>
              </a:prstGeom>
              <a:blipFill>
                <a:blip r:embed="rId12"/>
                <a:stretch>
                  <a:fillRect b="-5556"/>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02" name="角丸四角形 101">
                <a:extLst>
                  <a:ext uri="{FF2B5EF4-FFF2-40B4-BE49-F238E27FC236}">
                    <a16:creationId xmlns:a16="http://schemas.microsoft.com/office/drawing/2014/main" id="{E4AF4C3E-5D89-DF48-819A-D6A354A435D4}"/>
                  </a:ext>
                </a:extLst>
              </p:cNvPr>
              <p:cNvSpPr/>
              <p:nvPr/>
            </p:nvSpPr>
            <p:spPr>
              <a:xfrm>
                <a:off x="7594962" y="4354175"/>
                <a:ext cx="644354" cy="373539"/>
              </a:xfrm>
              <a:prstGeom prst="roundRect">
                <a:avLst/>
              </a:prstGeom>
              <a:noFill/>
              <a:ln w="38100">
                <a:solidFill>
                  <a:schemeClr val="tx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kumimoji="1" lang="en-US" altLang="ja-JP" sz="2400" b="0" i="1" smtClean="0">
                          <a:solidFill>
                            <a:schemeClr val="tx1"/>
                          </a:solidFill>
                          <a:latin typeface="Cambria Math" panose="02040503050406030204" pitchFamily="18" charset="0"/>
                        </a:rPr>
                        <m:t>  </m:t>
                      </m:r>
                      <m:sSub>
                        <m:sSubPr>
                          <m:ctrlPr>
                            <a:rPr kumimoji="1" lang="en-US" altLang="ja-JP" sz="2400" b="0" i="1" smtClean="0">
                              <a:solidFill>
                                <a:schemeClr val="tx1"/>
                              </a:solidFill>
                              <a:latin typeface="Cambria Math" panose="02040503050406030204" pitchFamily="18" charset="0"/>
                            </a:rPr>
                          </m:ctrlPr>
                        </m:sSubPr>
                        <m:e>
                          <m:r>
                            <a:rPr kumimoji="1" lang="en-US" altLang="ja-JP" sz="2400" b="0" i="1" smtClean="0">
                              <a:solidFill>
                                <a:schemeClr val="tx1"/>
                              </a:solidFill>
                              <a:latin typeface="Cambria Math" panose="02040503050406030204" pitchFamily="18" charset="0"/>
                            </a:rPr>
                            <m:t>𝑅</m:t>
                          </m:r>
                        </m:e>
                        <m:sub>
                          <m:r>
                            <a:rPr kumimoji="1" lang="en-US" altLang="ja-JP" sz="2400" b="0" i="1" smtClean="0">
                              <a:solidFill>
                                <a:schemeClr val="tx1"/>
                              </a:solidFill>
                              <a:latin typeface="Cambria Math" panose="02040503050406030204" pitchFamily="18" charset="0"/>
                            </a:rPr>
                            <m:t>0</m:t>
                          </m:r>
                        </m:sub>
                      </m:sSub>
                    </m:oMath>
                  </m:oMathPara>
                </a14:m>
                <a:endParaRPr kumimoji="1" lang="ja-JP" altLang="en-US" sz="2400">
                  <a:solidFill>
                    <a:schemeClr val="tx1"/>
                  </a:solidFill>
                </a:endParaRPr>
              </a:p>
            </p:txBody>
          </p:sp>
        </mc:Choice>
        <mc:Fallback>
          <p:sp>
            <p:nvSpPr>
              <p:cNvPr id="102" name="角丸四角形 101">
                <a:extLst>
                  <a:ext uri="{FF2B5EF4-FFF2-40B4-BE49-F238E27FC236}">
                    <a16:creationId xmlns:a16="http://schemas.microsoft.com/office/drawing/2014/main" id="{E4AF4C3E-5D89-DF48-819A-D6A354A435D4}"/>
                  </a:ext>
                </a:extLst>
              </p:cNvPr>
              <p:cNvSpPr>
                <a:spLocks noRot="1" noChangeAspect="1" noMove="1" noResize="1" noEditPoints="1" noAdjustHandles="1" noChangeArrowheads="1" noChangeShapeType="1" noTextEdit="1"/>
              </p:cNvSpPr>
              <p:nvPr/>
            </p:nvSpPr>
            <p:spPr>
              <a:xfrm>
                <a:off x="7594962" y="4354175"/>
                <a:ext cx="644354" cy="373539"/>
              </a:xfrm>
              <a:prstGeom prst="roundRect">
                <a:avLst/>
              </a:prstGeom>
              <a:blipFill>
                <a:blip r:embed="rId13"/>
                <a:stretch>
                  <a:fillRect l="-12727" t="-3030" b="-27273"/>
                </a:stretch>
              </a:blipFill>
              <a:ln w="38100">
                <a:solidFill>
                  <a:schemeClr val="tx1">
                    <a:lumMod val="60000"/>
                    <a:lumOff val="40000"/>
                  </a:schemeClr>
                </a:solidFill>
              </a:ln>
            </p:spPr>
            <p:txBody>
              <a:bodyPr/>
              <a:lstStyle/>
              <a:p>
                <a:r>
                  <a:rPr lang="ja-JP" altLang="en-US">
                    <a:noFill/>
                  </a:rPr>
                  <a:t> </a:t>
                </a:r>
              </a:p>
            </p:txBody>
          </p:sp>
        </mc:Fallback>
      </mc:AlternateContent>
      <p:cxnSp>
        <p:nvCxnSpPr>
          <p:cNvPr id="103" name="直線矢印コネクタ 102">
            <a:extLst>
              <a:ext uri="{FF2B5EF4-FFF2-40B4-BE49-F238E27FC236}">
                <a16:creationId xmlns:a16="http://schemas.microsoft.com/office/drawing/2014/main" id="{31DA0499-A046-E286-A9B7-990E9568774B}"/>
              </a:ext>
            </a:extLst>
          </p:cNvPr>
          <p:cNvCxnSpPr>
            <a:cxnSpLocks/>
            <a:endCxn id="102" idx="0"/>
          </p:cNvCxnSpPr>
          <p:nvPr/>
        </p:nvCxnSpPr>
        <p:spPr>
          <a:xfrm>
            <a:off x="7905996" y="3467156"/>
            <a:ext cx="11144" cy="887019"/>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4" name="直線矢印コネクタ 103">
            <a:extLst>
              <a:ext uri="{FF2B5EF4-FFF2-40B4-BE49-F238E27FC236}">
                <a16:creationId xmlns:a16="http://schemas.microsoft.com/office/drawing/2014/main" id="{CC546E16-F784-CACC-6721-3B46CDD83A48}"/>
              </a:ext>
            </a:extLst>
          </p:cNvPr>
          <p:cNvCxnSpPr>
            <a:cxnSpLocks/>
            <a:stCxn id="102" idx="2"/>
            <a:endCxn id="106" idx="0"/>
          </p:cNvCxnSpPr>
          <p:nvPr/>
        </p:nvCxnSpPr>
        <p:spPr>
          <a:xfrm flipH="1">
            <a:off x="7910062" y="4727714"/>
            <a:ext cx="7078" cy="1013129"/>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05" name="グループ化 104">
            <a:extLst>
              <a:ext uri="{FF2B5EF4-FFF2-40B4-BE49-F238E27FC236}">
                <a16:creationId xmlns:a16="http://schemas.microsoft.com/office/drawing/2014/main" id="{2A0D00C0-29D0-EF93-FDF3-6E3D474A3033}"/>
              </a:ext>
            </a:extLst>
          </p:cNvPr>
          <p:cNvGrpSpPr/>
          <p:nvPr/>
        </p:nvGrpSpPr>
        <p:grpSpPr>
          <a:xfrm>
            <a:off x="7792501" y="5740844"/>
            <a:ext cx="235122" cy="235122"/>
            <a:chOff x="9541042" y="2929689"/>
            <a:chExt cx="180474" cy="180474"/>
          </a:xfrm>
        </p:grpSpPr>
        <p:sp>
          <p:nvSpPr>
            <p:cNvPr id="106" name="円/楕円 105">
              <a:extLst>
                <a:ext uri="{FF2B5EF4-FFF2-40B4-BE49-F238E27FC236}">
                  <a16:creationId xmlns:a16="http://schemas.microsoft.com/office/drawing/2014/main" id="{45072768-6991-45BF-227A-F81FE37501E4}"/>
                </a:ext>
              </a:extLst>
            </p:cNvPr>
            <p:cNvSpPr/>
            <p:nvPr/>
          </p:nvSpPr>
          <p:spPr>
            <a:xfrm>
              <a:off x="9541042" y="2929689"/>
              <a:ext cx="180474" cy="180474"/>
            </a:xfrm>
            <a:prstGeom prst="ellipse">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107" name="直線コネクタ 106">
              <a:extLst>
                <a:ext uri="{FF2B5EF4-FFF2-40B4-BE49-F238E27FC236}">
                  <a16:creationId xmlns:a16="http://schemas.microsoft.com/office/drawing/2014/main" id="{8FC14D1E-379E-214E-F72B-179A2C7E17ED}"/>
                </a:ext>
              </a:extLst>
            </p:cNvPr>
            <p:cNvCxnSpPr>
              <a:stCxn id="106" idx="2"/>
              <a:endCxn id="106" idx="6"/>
            </p:cNvCxnSpPr>
            <p:nvPr/>
          </p:nvCxnSpPr>
          <p:spPr>
            <a:xfrm>
              <a:off x="9541042" y="3019926"/>
              <a:ext cx="18047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 name="直線コネクタ 107">
              <a:extLst>
                <a:ext uri="{FF2B5EF4-FFF2-40B4-BE49-F238E27FC236}">
                  <a16:creationId xmlns:a16="http://schemas.microsoft.com/office/drawing/2014/main" id="{264E180B-9690-977B-E6E2-B95A7B67BE24}"/>
                </a:ext>
              </a:extLst>
            </p:cNvPr>
            <p:cNvCxnSpPr>
              <a:cxnSpLocks/>
              <a:endCxn id="106" idx="0"/>
            </p:cNvCxnSpPr>
            <p:nvPr/>
          </p:nvCxnSpPr>
          <p:spPr>
            <a:xfrm flipV="1">
              <a:off x="9631279" y="2929689"/>
              <a:ext cx="0" cy="18047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mc:Choice xmlns:a14="http://schemas.microsoft.com/office/drawing/2010/main" Requires="a14">
          <p:sp>
            <p:nvSpPr>
              <p:cNvPr id="116" name="角丸四角形 115">
                <a:extLst>
                  <a:ext uri="{FF2B5EF4-FFF2-40B4-BE49-F238E27FC236}">
                    <a16:creationId xmlns:a16="http://schemas.microsoft.com/office/drawing/2014/main" id="{C5F4796A-930A-4C69-ABB5-2A31D49105D0}"/>
                  </a:ext>
                </a:extLst>
              </p:cNvPr>
              <p:cNvSpPr/>
              <p:nvPr/>
            </p:nvSpPr>
            <p:spPr>
              <a:xfrm>
                <a:off x="8633155" y="5032542"/>
                <a:ext cx="644354" cy="373539"/>
              </a:xfrm>
              <a:prstGeom prst="roundRect">
                <a:avLst/>
              </a:prstGeom>
              <a:noFill/>
              <a:ln w="38100">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kumimoji="1" lang="en-US" altLang="ja-JP" sz="2400" b="0" i="1" smtClean="0">
                          <a:solidFill>
                            <a:schemeClr val="accent3"/>
                          </a:solidFill>
                          <a:latin typeface="Cambria Math" panose="02040503050406030204" pitchFamily="18" charset="0"/>
                        </a:rPr>
                        <m:t>  </m:t>
                      </m:r>
                      <m:sSub>
                        <m:sSubPr>
                          <m:ctrlPr>
                            <a:rPr kumimoji="1" lang="en-US" altLang="ja-JP" sz="2400" b="0" i="1" smtClean="0">
                              <a:solidFill>
                                <a:schemeClr val="accent3"/>
                              </a:solidFill>
                              <a:latin typeface="Cambria Math" panose="02040503050406030204" pitchFamily="18" charset="0"/>
                            </a:rPr>
                          </m:ctrlPr>
                        </m:sSubPr>
                        <m:e>
                          <m:r>
                            <a:rPr kumimoji="1" lang="en-US" altLang="ja-JP" sz="2400" b="0" i="1" smtClean="0">
                              <a:solidFill>
                                <a:schemeClr val="accent3"/>
                              </a:solidFill>
                              <a:latin typeface="Cambria Math" panose="02040503050406030204" pitchFamily="18" charset="0"/>
                            </a:rPr>
                            <m:t>𝑅</m:t>
                          </m:r>
                        </m:e>
                        <m:sub>
                          <m:r>
                            <a:rPr kumimoji="1" lang="en-US" altLang="ja-JP" sz="2400" b="0" i="1" smtClean="0">
                              <a:solidFill>
                                <a:schemeClr val="accent3"/>
                              </a:solidFill>
                              <a:latin typeface="Cambria Math" panose="02040503050406030204" pitchFamily="18" charset="0"/>
                            </a:rPr>
                            <m:t>0</m:t>
                          </m:r>
                        </m:sub>
                      </m:sSub>
                    </m:oMath>
                  </m:oMathPara>
                </a14:m>
                <a:endParaRPr kumimoji="1" lang="ja-JP" altLang="en-US" sz="2400">
                  <a:solidFill>
                    <a:schemeClr val="accent3"/>
                  </a:solidFill>
                </a:endParaRPr>
              </a:p>
            </p:txBody>
          </p:sp>
        </mc:Choice>
        <mc:Fallback>
          <p:sp>
            <p:nvSpPr>
              <p:cNvPr id="116" name="角丸四角形 115">
                <a:extLst>
                  <a:ext uri="{FF2B5EF4-FFF2-40B4-BE49-F238E27FC236}">
                    <a16:creationId xmlns:a16="http://schemas.microsoft.com/office/drawing/2014/main" id="{C5F4796A-930A-4C69-ABB5-2A31D49105D0}"/>
                  </a:ext>
                </a:extLst>
              </p:cNvPr>
              <p:cNvSpPr>
                <a:spLocks noRot="1" noChangeAspect="1" noMove="1" noResize="1" noEditPoints="1" noAdjustHandles="1" noChangeArrowheads="1" noChangeShapeType="1" noTextEdit="1"/>
              </p:cNvSpPr>
              <p:nvPr/>
            </p:nvSpPr>
            <p:spPr>
              <a:xfrm>
                <a:off x="8633155" y="5032542"/>
                <a:ext cx="644354" cy="373539"/>
              </a:xfrm>
              <a:prstGeom prst="roundRect">
                <a:avLst/>
              </a:prstGeom>
              <a:blipFill>
                <a:blip r:embed="rId14"/>
                <a:stretch>
                  <a:fillRect l="-12963" t="-6061" b="-27273"/>
                </a:stretch>
              </a:blipFill>
              <a:ln w="38100">
                <a:solidFill>
                  <a:schemeClr val="accent3"/>
                </a:solidFill>
              </a:ln>
            </p:spPr>
            <p:txBody>
              <a:bodyPr/>
              <a:lstStyle/>
              <a:p>
                <a:r>
                  <a:rPr lang="ja-JP" altLang="en-US">
                    <a:noFill/>
                  </a:rPr>
                  <a:t> </a:t>
                </a:r>
              </a:p>
            </p:txBody>
          </p:sp>
        </mc:Fallback>
      </mc:AlternateContent>
      <p:cxnSp>
        <p:nvCxnSpPr>
          <p:cNvPr id="117" name="直線矢印コネクタ 116">
            <a:extLst>
              <a:ext uri="{FF2B5EF4-FFF2-40B4-BE49-F238E27FC236}">
                <a16:creationId xmlns:a16="http://schemas.microsoft.com/office/drawing/2014/main" id="{5067E995-B449-A296-562D-FCD49B9A0ADF}"/>
              </a:ext>
            </a:extLst>
          </p:cNvPr>
          <p:cNvCxnSpPr>
            <a:cxnSpLocks/>
            <a:endCxn id="119" idx="0"/>
          </p:cNvCxnSpPr>
          <p:nvPr/>
        </p:nvCxnSpPr>
        <p:spPr>
          <a:xfrm>
            <a:off x="8955909" y="5424193"/>
            <a:ext cx="4068" cy="332626"/>
          </a:xfrm>
          <a:prstGeom prst="straightConnector1">
            <a:avLst/>
          </a:prstGeom>
          <a:ln w="1905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grpSp>
        <p:nvGrpSpPr>
          <p:cNvPr id="118" name="グループ化 117">
            <a:extLst>
              <a:ext uri="{FF2B5EF4-FFF2-40B4-BE49-F238E27FC236}">
                <a16:creationId xmlns:a16="http://schemas.microsoft.com/office/drawing/2014/main" id="{FA2642AC-9CAE-B9F9-9FF0-0087D83F8329}"/>
              </a:ext>
            </a:extLst>
          </p:cNvPr>
          <p:cNvGrpSpPr/>
          <p:nvPr/>
        </p:nvGrpSpPr>
        <p:grpSpPr>
          <a:xfrm>
            <a:off x="8842416" y="5756819"/>
            <a:ext cx="235122" cy="235122"/>
            <a:chOff x="9541042" y="2929689"/>
            <a:chExt cx="180474" cy="180474"/>
          </a:xfrm>
        </p:grpSpPr>
        <p:sp>
          <p:nvSpPr>
            <p:cNvPr id="119" name="円/楕円 118">
              <a:extLst>
                <a:ext uri="{FF2B5EF4-FFF2-40B4-BE49-F238E27FC236}">
                  <a16:creationId xmlns:a16="http://schemas.microsoft.com/office/drawing/2014/main" id="{553A27AB-1FD6-8E99-4ED9-F5652C79AE2C}"/>
                </a:ext>
              </a:extLst>
            </p:cNvPr>
            <p:cNvSpPr/>
            <p:nvPr/>
          </p:nvSpPr>
          <p:spPr>
            <a:xfrm>
              <a:off x="9541042" y="2929689"/>
              <a:ext cx="180474" cy="180474"/>
            </a:xfrm>
            <a:prstGeom prst="ellipse">
              <a:avLst/>
            </a:prstGeom>
            <a:noFill/>
            <a:ln w="19050">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120" name="直線コネクタ 119">
              <a:extLst>
                <a:ext uri="{FF2B5EF4-FFF2-40B4-BE49-F238E27FC236}">
                  <a16:creationId xmlns:a16="http://schemas.microsoft.com/office/drawing/2014/main" id="{C340974A-59FD-315C-CB7E-CA64B384E763}"/>
                </a:ext>
              </a:extLst>
            </p:cNvPr>
            <p:cNvCxnSpPr>
              <a:stCxn id="119" idx="2"/>
              <a:endCxn id="119" idx="6"/>
            </p:cNvCxnSpPr>
            <p:nvPr/>
          </p:nvCxnSpPr>
          <p:spPr>
            <a:xfrm>
              <a:off x="9541042" y="3019926"/>
              <a:ext cx="180474" cy="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21" name="直線コネクタ 120">
              <a:extLst>
                <a:ext uri="{FF2B5EF4-FFF2-40B4-BE49-F238E27FC236}">
                  <a16:creationId xmlns:a16="http://schemas.microsoft.com/office/drawing/2014/main" id="{A17AB9D1-7652-639A-E2CF-0192BDEEDC1D}"/>
                </a:ext>
              </a:extLst>
            </p:cNvPr>
            <p:cNvCxnSpPr>
              <a:cxnSpLocks/>
              <a:endCxn id="119" idx="0"/>
            </p:cNvCxnSpPr>
            <p:nvPr/>
          </p:nvCxnSpPr>
          <p:spPr>
            <a:xfrm flipV="1">
              <a:off x="9631279" y="2929689"/>
              <a:ext cx="0" cy="180474"/>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grpSp>
      <p:cxnSp>
        <p:nvCxnSpPr>
          <p:cNvPr id="122" name="直線矢印コネクタ 121">
            <a:extLst>
              <a:ext uri="{FF2B5EF4-FFF2-40B4-BE49-F238E27FC236}">
                <a16:creationId xmlns:a16="http://schemas.microsoft.com/office/drawing/2014/main" id="{B1D03848-8C3D-4B99-321F-142EF556CA7B}"/>
              </a:ext>
            </a:extLst>
          </p:cNvPr>
          <p:cNvCxnSpPr>
            <a:cxnSpLocks/>
            <a:endCxn id="119" idx="2"/>
          </p:cNvCxnSpPr>
          <p:nvPr/>
        </p:nvCxnSpPr>
        <p:spPr>
          <a:xfrm>
            <a:off x="8027623" y="5862470"/>
            <a:ext cx="814793" cy="11909"/>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27" name="角丸四角形 126">
                <a:extLst>
                  <a:ext uri="{FF2B5EF4-FFF2-40B4-BE49-F238E27FC236}">
                    <a16:creationId xmlns:a16="http://schemas.microsoft.com/office/drawing/2014/main" id="{8C76EB8C-05C6-F261-3CE2-94D42CDB8A4B}"/>
                  </a:ext>
                </a:extLst>
              </p:cNvPr>
              <p:cNvSpPr/>
              <p:nvPr/>
            </p:nvSpPr>
            <p:spPr>
              <a:xfrm>
                <a:off x="9973350" y="5583547"/>
                <a:ext cx="644354" cy="373539"/>
              </a:xfrm>
              <a:prstGeom prst="roundRect">
                <a:avLst/>
              </a:prstGeom>
              <a:noFill/>
              <a:ln w="38100">
                <a:solidFill>
                  <a:schemeClr val="tx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kumimoji="1" lang="en-US" altLang="ja-JP" sz="2400" b="0" i="1" smtClean="0">
                          <a:solidFill>
                            <a:schemeClr val="tx1"/>
                          </a:solidFill>
                          <a:latin typeface="Cambria Math" panose="02040503050406030204" pitchFamily="18" charset="0"/>
                        </a:rPr>
                        <m:t>  </m:t>
                      </m:r>
                      <m:sSub>
                        <m:sSubPr>
                          <m:ctrlPr>
                            <a:rPr kumimoji="1" lang="en-US" altLang="ja-JP" sz="2400" b="0" i="1" smtClean="0">
                              <a:solidFill>
                                <a:schemeClr val="tx1"/>
                              </a:solidFill>
                              <a:latin typeface="Cambria Math" panose="02040503050406030204" pitchFamily="18" charset="0"/>
                            </a:rPr>
                          </m:ctrlPr>
                        </m:sSubPr>
                        <m:e>
                          <m:r>
                            <a:rPr kumimoji="1" lang="en-US" altLang="ja-JP" sz="2400" b="0" i="1" smtClean="0">
                              <a:solidFill>
                                <a:schemeClr val="tx1"/>
                              </a:solidFill>
                              <a:latin typeface="Cambria Math" panose="02040503050406030204" pitchFamily="18" charset="0"/>
                            </a:rPr>
                            <m:t>𝑅</m:t>
                          </m:r>
                        </m:e>
                        <m:sub>
                          <m:r>
                            <a:rPr kumimoji="1" lang="en-US" altLang="ja-JP" sz="2400" b="0" i="1" smtClean="0">
                              <a:solidFill>
                                <a:schemeClr val="tx1"/>
                              </a:solidFill>
                              <a:latin typeface="Cambria Math" panose="02040503050406030204" pitchFamily="18" charset="0"/>
                            </a:rPr>
                            <m:t>0</m:t>
                          </m:r>
                        </m:sub>
                      </m:sSub>
                    </m:oMath>
                  </m:oMathPara>
                </a14:m>
                <a:endParaRPr kumimoji="1" lang="ja-JP" altLang="en-US" sz="2400">
                  <a:solidFill>
                    <a:schemeClr val="tx1"/>
                  </a:solidFill>
                </a:endParaRPr>
              </a:p>
            </p:txBody>
          </p:sp>
        </mc:Choice>
        <mc:Fallback>
          <p:sp>
            <p:nvSpPr>
              <p:cNvPr id="127" name="角丸四角形 126">
                <a:extLst>
                  <a:ext uri="{FF2B5EF4-FFF2-40B4-BE49-F238E27FC236}">
                    <a16:creationId xmlns:a16="http://schemas.microsoft.com/office/drawing/2014/main" id="{8C76EB8C-05C6-F261-3CE2-94D42CDB8A4B}"/>
                  </a:ext>
                </a:extLst>
              </p:cNvPr>
              <p:cNvSpPr>
                <a:spLocks noRot="1" noChangeAspect="1" noMove="1" noResize="1" noEditPoints="1" noAdjustHandles="1" noChangeArrowheads="1" noChangeShapeType="1" noTextEdit="1"/>
              </p:cNvSpPr>
              <p:nvPr/>
            </p:nvSpPr>
            <p:spPr>
              <a:xfrm>
                <a:off x="9973350" y="5583547"/>
                <a:ext cx="644354" cy="373539"/>
              </a:xfrm>
              <a:prstGeom prst="roundRect">
                <a:avLst/>
              </a:prstGeom>
              <a:blipFill>
                <a:blip r:embed="rId15"/>
                <a:stretch>
                  <a:fillRect l="-12727" t="-3030" b="-27273"/>
                </a:stretch>
              </a:blipFill>
              <a:ln w="38100">
                <a:solidFill>
                  <a:schemeClr val="tx1">
                    <a:lumMod val="60000"/>
                    <a:lumOff val="40000"/>
                  </a:schemeClr>
                </a:solidFill>
              </a:ln>
            </p:spPr>
            <p:txBody>
              <a:bodyPr/>
              <a:lstStyle/>
              <a:p>
                <a:r>
                  <a:rPr lang="ja-JP" altLang="en-US">
                    <a:noFill/>
                  </a:rPr>
                  <a:t> </a:t>
                </a:r>
              </a:p>
            </p:txBody>
          </p:sp>
        </mc:Fallback>
      </mc:AlternateContent>
      <p:cxnSp>
        <p:nvCxnSpPr>
          <p:cNvPr id="128" name="直線矢印コネクタ 127">
            <a:extLst>
              <a:ext uri="{FF2B5EF4-FFF2-40B4-BE49-F238E27FC236}">
                <a16:creationId xmlns:a16="http://schemas.microsoft.com/office/drawing/2014/main" id="{933A0B24-7E58-78E4-F0D1-1D7F19595F90}"/>
              </a:ext>
            </a:extLst>
          </p:cNvPr>
          <p:cNvCxnSpPr>
            <a:cxnSpLocks/>
            <a:endCxn id="127" idx="0"/>
          </p:cNvCxnSpPr>
          <p:nvPr/>
        </p:nvCxnSpPr>
        <p:spPr>
          <a:xfrm>
            <a:off x="10284383" y="4696527"/>
            <a:ext cx="11144" cy="887019"/>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29" name="テキスト ボックス 128">
                <a:extLst>
                  <a:ext uri="{FF2B5EF4-FFF2-40B4-BE49-F238E27FC236}">
                    <a16:creationId xmlns:a16="http://schemas.microsoft.com/office/drawing/2014/main" id="{23CE5133-91EF-FEE3-3603-51E784DB3E0B}"/>
                  </a:ext>
                </a:extLst>
              </p:cNvPr>
              <p:cNvSpPr txBox="1"/>
              <p:nvPr/>
            </p:nvSpPr>
            <p:spPr>
              <a:xfrm>
                <a:off x="6928284" y="5643316"/>
                <a:ext cx="549217" cy="438307"/>
              </a:xfrm>
              <a:prstGeom prst="rect">
                <a:avLst/>
              </a:prstGeom>
              <a:noFill/>
            </p:spPr>
            <p:txBody>
              <a:bodyPr wrap="square"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400" b="0" i="1" dirty="0" smtClean="0">
                              <a:latin typeface="Cambria Math" panose="02040503050406030204" pitchFamily="18" charset="0"/>
                              <a:ea typeface="Yu Gothic Medium" panose="020B0400000000000000" pitchFamily="34" charset="-128"/>
                            </a:rPr>
                          </m:ctrlPr>
                        </m:sSubPr>
                        <m:e>
                          <m:r>
                            <a:rPr kumimoji="1" lang="en-US" altLang="ja-JP" sz="2400" b="0" i="1" dirty="0" smtClean="0">
                              <a:latin typeface="Cambria Math" panose="02040503050406030204" pitchFamily="18" charset="0"/>
                              <a:ea typeface="Yu Gothic Medium" panose="020B0400000000000000" pitchFamily="34" charset="-128"/>
                            </a:rPr>
                            <m:t>𝐾</m:t>
                          </m:r>
                        </m:e>
                        <m:sub>
                          <m:r>
                            <a:rPr kumimoji="1" lang="en-US" altLang="ja-JP" sz="2400" b="0" i="1" dirty="0" smtClean="0">
                              <a:latin typeface="Cambria Math" panose="02040503050406030204" pitchFamily="18" charset="0"/>
                              <a:ea typeface="Yu Gothic Medium" panose="020B0400000000000000" pitchFamily="34" charset="-128"/>
                            </a:rPr>
                            <m:t>1</m:t>
                          </m:r>
                        </m:sub>
                      </m:sSub>
                    </m:oMath>
                  </m:oMathPara>
                </a14:m>
                <a:endParaRPr kumimoji="1" lang="ja-JP" altLang="en-US" sz="2400">
                  <a:latin typeface="Yu Gothic Medium" panose="020B0400000000000000" pitchFamily="34" charset="-128"/>
                  <a:ea typeface="Yu Gothic Medium" panose="020B0400000000000000" pitchFamily="34" charset="-128"/>
                </a:endParaRPr>
              </a:p>
            </p:txBody>
          </p:sp>
        </mc:Choice>
        <mc:Fallback>
          <p:sp>
            <p:nvSpPr>
              <p:cNvPr id="129" name="テキスト ボックス 128">
                <a:extLst>
                  <a:ext uri="{FF2B5EF4-FFF2-40B4-BE49-F238E27FC236}">
                    <a16:creationId xmlns:a16="http://schemas.microsoft.com/office/drawing/2014/main" id="{23CE5133-91EF-FEE3-3603-51E784DB3E0B}"/>
                  </a:ext>
                </a:extLst>
              </p:cNvPr>
              <p:cNvSpPr txBox="1">
                <a:spLocks noRot="1" noChangeAspect="1" noMove="1" noResize="1" noEditPoints="1" noAdjustHandles="1" noChangeArrowheads="1" noChangeShapeType="1" noTextEdit="1"/>
              </p:cNvSpPr>
              <p:nvPr/>
            </p:nvSpPr>
            <p:spPr>
              <a:xfrm>
                <a:off x="6928284" y="5643316"/>
                <a:ext cx="549217" cy="438307"/>
              </a:xfrm>
              <a:prstGeom prst="rect">
                <a:avLst/>
              </a:prstGeom>
              <a:blipFill>
                <a:blip r:embed="rId16"/>
                <a:stretch>
                  <a:fillRect b="-2778"/>
                </a:stretch>
              </a:blipFill>
            </p:spPr>
            <p:txBody>
              <a:bodyPr/>
              <a:lstStyle/>
              <a:p>
                <a:r>
                  <a:rPr lang="ja-JP" altLang="en-US">
                    <a:noFill/>
                  </a:rPr>
                  <a:t> </a:t>
                </a:r>
              </a:p>
            </p:txBody>
          </p:sp>
        </mc:Fallback>
      </mc:AlternateContent>
      <p:cxnSp>
        <p:nvCxnSpPr>
          <p:cNvPr id="130" name="直線矢印コネクタ 129">
            <a:extLst>
              <a:ext uri="{FF2B5EF4-FFF2-40B4-BE49-F238E27FC236}">
                <a16:creationId xmlns:a16="http://schemas.microsoft.com/office/drawing/2014/main" id="{58E20380-6430-A6AC-D466-F2D909EBDD5B}"/>
              </a:ext>
            </a:extLst>
          </p:cNvPr>
          <p:cNvCxnSpPr>
            <a:cxnSpLocks/>
          </p:cNvCxnSpPr>
          <p:nvPr/>
        </p:nvCxnSpPr>
        <p:spPr>
          <a:xfrm flipV="1">
            <a:off x="7393329" y="5862471"/>
            <a:ext cx="391039" cy="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4" name="直線矢印コネクタ 133">
            <a:extLst>
              <a:ext uri="{FF2B5EF4-FFF2-40B4-BE49-F238E27FC236}">
                <a16:creationId xmlns:a16="http://schemas.microsoft.com/office/drawing/2014/main" id="{D0F48DE4-D242-528C-510A-48D60FFF3D5F}"/>
              </a:ext>
            </a:extLst>
          </p:cNvPr>
          <p:cNvCxnSpPr>
            <a:cxnSpLocks/>
          </p:cNvCxnSpPr>
          <p:nvPr/>
        </p:nvCxnSpPr>
        <p:spPr>
          <a:xfrm>
            <a:off x="7913026" y="5984098"/>
            <a:ext cx="159" cy="31107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6" name="直線矢印コネクタ 135">
            <a:extLst>
              <a:ext uri="{FF2B5EF4-FFF2-40B4-BE49-F238E27FC236}">
                <a16:creationId xmlns:a16="http://schemas.microsoft.com/office/drawing/2014/main" id="{6F493E9E-D246-3BDF-3998-86619CC6DE9D}"/>
              </a:ext>
            </a:extLst>
          </p:cNvPr>
          <p:cNvCxnSpPr>
            <a:cxnSpLocks/>
          </p:cNvCxnSpPr>
          <p:nvPr/>
        </p:nvCxnSpPr>
        <p:spPr>
          <a:xfrm>
            <a:off x="8955909" y="5993469"/>
            <a:ext cx="159" cy="311078"/>
          </a:xfrm>
          <a:prstGeom prst="straightConnector1">
            <a:avLst/>
          </a:prstGeom>
          <a:ln w="1905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137" name="直線矢印コネクタ 136">
            <a:extLst>
              <a:ext uri="{FF2B5EF4-FFF2-40B4-BE49-F238E27FC236}">
                <a16:creationId xmlns:a16="http://schemas.microsoft.com/office/drawing/2014/main" id="{B7D40E5C-64F9-B75C-0B68-33534EEC6C3C}"/>
              </a:ext>
            </a:extLst>
          </p:cNvPr>
          <p:cNvCxnSpPr>
            <a:cxnSpLocks/>
          </p:cNvCxnSpPr>
          <p:nvPr/>
        </p:nvCxnSpPr>
        <p:spPr>
          <a:xfrm>
            <a:off x="10284382" y="5988624"/>
            <a:ext cx="159" cy="31107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9" name="グループ化 28">
            <a:extLst>
              <a:ext uri="{FF2B5EF4-FFF2-40B4-BE49-F238E27FC236}">
                <a16:creationId xmlns:a16="http://schemas.microsoft.com/office/drawing/2014/main" id="{E56C1BFC-FAF6-1583-A2A2-13B73E32E8B7}"/>
              </a:ext>
            </a:extLst>
          </p:cNvPr>
          <p:cNvGrpSpPr/>
          <p:nvPr/>
        </p:nvGrpSpPr>
        <p:grpSpPr>
          <a:xfrm>
            <a:off x="8839241" y="3135812"/>
            <a:ext cx="235122" cy="235122"/>
            <a:chOff x="9541042" y="2929689"/>
            <a:chExt cx="180474" cy="180474"/>
          </a:xfrm>
        </p:grpSpPr>
        <p:sp>
          <p:nvSpPr>
            <p:cNvPr id="30" name="円/楕円 29">
              <a:extLst>
                <a:ext uri="{FF2B5EF4-FFF2-40B4-BE49-F238E27FC236}">
                  <a16:creationId xmlns:a16="http://schemas.microsoft.com/office/drawing/2014/main" id="{50BA8A0D-D2DC-630A-30A9-3AE84A6F4F9B}"/>
                </a:ext>
              </a:extLst>
            </p:cNvPr>
            <p:cNvSpPr/>
            <p:nvPr/>
          </p:nvSpPr>
          <p:spPr>
            <a:xfrm>
              <a:off x="9541042" y="2929689"/>
              <a:ext cx="180474" cy="180474"/>
            </a:xfrm>
            <a:prstGeom prst="ellipse">
              <a:avLst/>
            </a:prstGeom>
            <a:noFill/>
            <a:ln w="19050">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31" name="直線コネクタ 30">
              <a:extLst>
                <a:ext uri="{FF2B5EF4-FFF2-40B4-BE49-F238E27FC236}">
                  <a16:creationId xmlns:a16="http://schemas.microsoft.com/office/drawing/2014/main" id="{CF75B3FC-007A-1FF9-2AFE-56283ED0C98D}"/>
                </a:ext>
              </a:extLst>
            </p:cNvPr>
            <p:cNvCxnSpPr>
              <a:stCxn id="30" idx="2"/>
              <a:endCxn id="30" idx="6"/>
            </p:cNvCxnSpPr>
            <p:nvPr/>
          </p:nvCxnSpPr>
          <p:spPr>
            <a:xfrm>
              <a:off x="9541042" y="3019926"/>
              <a:ext cx="180474" cy="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33" name="直線コネクタ 32">
              <a:extLst>
                <a:ext uri="{FF2B5EF4-FFF2-40B4-BE49-F238E27FC236}">
                  <a16:creationId xmlns:a16="http://schemas.microsoft.com/office/drawing/2014/main" id="{D15BB930-1DB7-C67C-235A-E4122E667990}"/>
                </a:ext>
              </a:extLst>
            </p:cNvPr>
            <p:cNvCxnSpPr>
              <a:cxnSpLocks/>
              <a:endCxn id="30" idx="0"/>
            </p:cNvCxnSpPr>
            <p:nvPr/>
          </p:nvCxnSpPr>
          <p:spPr>
            <a:xfrm flipV="1">
              <a:off x="9631279" y="2929689"/>
              <a:ext cx="0" cy="180474"/>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grpSp>
      <p:cxnSp>
        <p:nvCxnSpPr>
          <p:cNvPr id="34" name="直線矢印コネクタ 33">
            <a:extLst>
              <a:ext uri="{FF2B5EF4-FFF2-40B4-BE49-F238E27FC236}">
                <a16:creationId xmlns:a16="http://schemas.microsoft.com/office/drawing/2014/main" id="{5F87A156-2C3F-2FFE-FAFE-FFA38AB0F6AD}"/>
              </a:ext>
            </a:extLst>
          </p:cNvPr>
          <p:cNvCxnSpPr>
            <a:cxnSpLocks/>
            <a:stCxn id="52" idx="1"/>
            <a:endCxn id="30" idx="6"/>
          </p:cNvCxnSpPr>
          <p:nvPr/>
        </p:nvCxnSpPr>
        <p:spPr>
          <a:xfrm flipH="1">
            <a:off x="9074363" y="3253373"/>
            <a:ext cx="300812"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直線矢印コネクタ 37">
            <a:extLst>
              <a:ext uri="{FF2B5EF4-FFF2-40B4-BE49-F238E27FC236}">
                <a16:creationId xmlns:a16="http://schemas.microsoft.com/office/drawing/2014/main" id="{36155237-3B1F-6C4A-2059-BFE02494B1C5}"/>
              </a:ext>
            </a:extLst>
          </p:cNvPr>
          <p:cNvCxnSpPr>
            <a:cxnSpLocks/>
          </p:cNvCxnSpPr>
          <p:nvPr/>
        </p:nvCxnSpPr>
        <p:spPr>
          <a:xfrm flipH="1">
            <a:off x="10406011" y="4568262"/>
            <a:ext cx="300812"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テキスト ボックス 38">
            <a:extLst>
              <a:ext uri="{FF2B5EF4-FFF2-40B4-BE49-F238E27FC236}">
                <a16:creationId xmlns:a16="http://schemas.microsoft.com/office/drawing/2014/main" id="{D836A841-06B4-1665-7A52-28B5A6317C3D}"/>
              </a:ext>
            </a:extLst>
          </p:cNvPr>
          <p:cNvSpPr txBox="1"/>
          <p:nvPr/>
        </p:nvSpPr>
        <p:spPr>
          <a:xfrm>
            <a:off x="8239316" y="6502644"/>
            <a:ext cx="1784463" cy="369332"/>
          </a:xfrm>
          <a:prstGeom prst="rect">
            <a:avLst/>
          </a:prstGeom>
          <a:noFill/>
        </p:spPr>
        <p:txBody>
          <a:bodyPr wrap="none" rtlCol="0">
            <a:spAutoFit/>
          </a:bodyPr>
          <a:lstStyle/>
          <a:p>
            <a:pPr algn="l"/>
            <a:r>
              <a:rPr kumimoji="1" lang="en-US" altLang="ja-JP" dirty="0" err="1">
                <a:latin typeface="Yu Gothic Medium" panose="020B0400000000000000" pitchFamily="34" charset="-128"/>
                <a:ea typeface="Yu Gothic Medium" panose="020B0400000000000000" pitchFamily="34" charset="-128"/>
              </a:rPr>
              <a:t>Dialga</a:t>
            </a:r>
            <a:r>
              <a:rPr kumimoji="1" lang="ja-JP" altLang="en-US">
                <a:latin typeface="Yu Gothic Medium" panose="020B0400000000000000" pitchFamily="34" charset="-128"/>
                <a:ea typeface="Yu Gothic Medium" panose="020B0400000000000000" pitchFamily="34" charset="-128"/>
              </a:rPr>
              <a:t>の概略図</a:t>
            </a:r>
          </a:p>
        </p:txBody>
      </p:sp>
      <p:sp>
        <p:nvSpPr>
          <p:cNvPr id="51" name="角丸四角形 50">
            <a:extLst>
              <a:ext uri="{FF2B5EF4-FFF2-40B4-BE49-F238E27FC236}">
                <a16:creationId xmlns:a16="http://schemas.microsoft.com/office/drawing/2014/main" id="{D8F531A8-DC95-7D77-4A66-11E231542B47}"/>
              </a:ext>
            </a:extLst>
          </p:cNvPr>
          <p:cNvSpPr/>
          <p:nvPr/>
        </p:nvSpPr>
        <p:spPr>
          <a:xfrm>
            <a:off x="6836236" y="1067058"/>
            <a:ext cx="4625181" cy="5435586"/>
          </a:xfrm>
          <a:prstGeom prst="roundRect">
            <a:avLst/>
          </a:prstGeom>
          <a:noFill/>
          <a:ln w="38100">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56" name="直線矢印コネクタ 55">
            <a:extLst>
              <a:ext uri="{FF2B5EF4-FFF2-40B4-BE49-F238E27FC236}">
                <a16:creationId xmlns:a16="http://schemas.microsoft.com/office/drawing/2014/main" id="{41C51BCC-DACF-AE63-2961-578E52BD8E31}"/>
              </a:ext>
            </a:extLst>
          </p:cNvPr>
          <p:cNvCxnSpPr>
            <a:cxnSpLocks/>
            <a:stCxn id="87" idx="2"/>
          </p:cNvCxnSpPr>
          <p:nvPr/>
        </p:nvCxnSpPr>
        <p:spPr>
          <a:xfrm flipH="1" flipV="1">
            <a:off x="9077538" y="4568262"/>
            <a:ext cx="1093351" cy="100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79269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C146CA0-B396-5787-EC6A-7475B6F73F74}"/>
              </a:ext>
            </a:extLst>
          </p:cNvPr>
          <p:cNvSpPr>
            <a:spLocks noGrp="1"/>
          </p:cNvSpPr>
          <p:nvPr>
            <p:ph type="title"/>
          </p:nvPr>
        </p:nvSpPr>
        <p:spPr/>
        <p:txBody>
          <a:bodyPr/>
          <a:lstStyle/>
          <a:p>
            <a:r>
              <a:rPr kumimoji="1" lang="en-US" altLang="ja-JP" dirty="0" err="1"/>
              <a:t>Dialga</a:t>
            </a:r>
            <a:r>
              <a:rPr kumimoji="1" lang="ja-JP" altLang="en-US"/>
              <a:t>の性能</a:t>
            </a:r>
          </a:p>
        </p:txBody>
      </p:sp>
      <p:pic>
        <p:nvPicPr>
          <p:cNvPr id="8" name="図 7">
            <a:extLst>
              <a:ext uri="{FF2B5EF4-FFF2-40B4-BE49-F238E27FC236}">
                <a16:creationId xmlns:a16="http://schemas.microsoft.com/office/drawing/2014/main" id="{B5387A01-A5B9-6F5A-8BA0-3B53BD741155}"/>
              </a:ext>
            </a:extLst>
          </p:cNvPr>
          <p:cNvPicPr>
            <a:picLocks noChangeAspect="1"/>
          </p:cNvPicPr>
          <p:nvPr/>
        </p:nvPicPr>
        <p:blipFill>
          <a:blip r:embed="rId3"/>
          <a:stretch>
            <a:fillRect/>
          </a:stretch>
        </p:blipFill>
        <p:spPr>
          <a:xfrm>
            <a:off x="5693253" y="-439837"/>
            <a:ext cx="6498747" cy="8410143"/>
          </a:xfrm>
          <a:prstGeom prst="rect">
            <a:avLst/>
          </a:prstGeom>
        </p:spPr>
      </p:pic>
      <p:sp>
        <p:nvSpPr>
          <p:cNvPr id="10" name="コンテンツ プレースホルダー 9">
            <a:extLst>
              <a:ext uri="{FF2B5EF4-FFF2-40B4-BE49-F238E27FC236}">
                <a16:creationId xmlns:a16="http://schemas.microsoft.com/office/drawing/2014/main" id="{0649B884-C7FB-301E-8BD8-47BB45B3E54E}"/>
              </a:ext>
            </a:extLst>
          </p:cNvPr>
          <p:cNvSpPr>
            <a:spLocks noGrp="1"/>
          </p:cNvSpPr>
          <p:nvPr>
            <p:ph idx="1"/>
          </p:nvPr>
        </p:nvSpPr>
        <p:spPr>
          <a:xfrm>
            <a:off x="254642" y="1388962"/>
            <a:ext cx="5272701" cy="5469038"/>
          </a:xfrm>
        </p:spPr>
        <p:txBody>
          <a:bodyPr>
            <a:normAutofit/>
          </a:bodyPr>
          <a:lstStyle/>
          <a:p>
            <a:pPr indent="0">
              <a:buNone/>
            </a:pPr>
            <a:r>
              <a:rPr lang="ja-JP" altLang="en-US"/>
              <a:t>遅延性能</a:t>
            </a:r>
            <a:endParaRPr lang="en-US" altLang="ja-JP" dirty="0"/>
          </a:p>
          <a:p>
            <a:pPr lvl="1"/>
            <a:r>
              <a:rPr lang="en-US" altLang="ja-JP" dirty="0"/>
              <a:t>QARMAv2</a:t>
            </a:r>
            <a:r>
              <a:rPr lang="ja-JP" altLang="en-US"/>
              <a:t>比較して遅延を</a:t>
            </a:r>
            <a:r>
              <a:rPr lang="en-US" altLang="ja-JP" sz="2400" b="1" dirty="0">
                <a:solidFill>
                  <a:schemeClr val="accent3"/>
                </a:solidFill>
              </a:rPr>
              <a:t>50%</a:t>
            </a:r>
            <a:r>
              <a:rPr lang="ja-JP" altLang="en-US"/>
              <a:t>削減</a:t>
            </a:r>
            <a:endParaRPr lang="en-US" altLang="ja-JP" dirty="0"/>
          </a:p>
          <a:p>
            <a:pPr lvl="1">
              <a:lnSpc>
                <a:spcPct val="60000"/>
              </a:lnSpc>
            </a:pPr>
            <a:endParaRPr lang="en-US" altLang="ja-JP" dirty="0"/>
          </a:p>
          <a:p>
            <a:pPr indent="0">
              <a:buNone/>
            </a:pPr>
            <a:r>
              <a:rPr lang="ja-JP" altLang="en-US"/>
              <a:t>安全性評価</a:t>
            </a:r>
            <a:endParaRPr lang="en-US" altLang="ja-JP" dirty="0"/>
          </a:p>
          <a:p>
            <a:pPr lvl="1"/>
            <a:r>
              <a:rPr lang="ja-JP" altLang="en-US"/>
              <a:t>以下の攻撃に対して十分な耐性</a:t>
            </a:r>
            <a:endParaRPr lang="en-US" altLang="ja-JP" dirty="0"/>
          </a:p>
          <a:p>
            <a:pPr lvl="2"/>
            <a:r>
              <a:rPr lang="ja-JP" altLang="en-US"/>
              <a:t>差分攻撃</a:t>
            </a:r>
            <a:endParaRPr lang="en-US" altLang="ja-JP" dirty="0"/>
          </a:p>
          <a:p>
            <a:pPr lvl="2"/>
            <a:r>
              <a:rPr lang="ja-JP" altLang="en-US"/>
              <a:t>線形攻撃</a:t>
            </a:r>
            <a:endParaRPr lang="en-US" altLang="ja-JP" dirty="0"/>
          </a:p>
          <a:p>
            <a:pPr lvl="2"/>
            <a:r>
              <a:rPr lang="ja-JP" altLang="en-US"/>
              <a:t>不能差分攻撃</a:t>
            </a:r>
            <a:endParaRPr lang="en-US" altLang="ja-JP" dirty="0"/>
          </a:p>
          <a:p>
            <a:pPr lvl="2"/>
            <a:r>
              <a:rPr lang="en-US" altLang="ja-JP" dirty="0"/>
              <a:t>Integral</a:t>
            </a:r>
            <a:r>
              <a:rPr lang="ja-JP" altLang="en-US"/>
              <a:t>攻撃</a:t>
            </a:r>
            <a:endParaRPr lang="en-US" altLang="ja-JP" dirty="0"/>
          </a:p>
          <a:p>
            <a:pPr lvl="2"/>
            <a:r>
              <a:rPr lang="ja-JP" altLang="en-US"/>
              <a:t>ブーメラン攻撃</a:t>
            </a:r>
            <a:endParaRPr lang="en-US" altLang="ja-JP" dirty="0"/>
          </a:p>
          <a:p>
            <a:pPr lvl="2"/>
            <a:r>
              <a:rPr lang="ja-JP" altLang="en-US"/>
              <a:t>不変量部分空間攻撃</a:t>
            </a:r>
            <a:endParaRPr lang="en-US" altLang="ja-JP" dirty="0"/>
          </a:p>
          <a:p>
            <a:pPr lvl="2"/>
            <a:r>
              <a:rPr lang="ja-JP" altLang="en-US"/>
              <a:t>中間一致攻</a:t>
            </a:r>
            <a:endParaRPr lang="en-US" altLang="ja-JP" dirty="0"/>
          </a:p>
          <a:p>
            <a:pPr lvl="2"/>
            <a:r>
              <a:rPr lang="ja-JP" altLang="en-US"/>
              <a:t>反射攻撃</a:t>
            </a:r>
            <a:endParaRPr lang="en-US" altLang="ja-JP" dirty="0"/>
          </a:p>
        </p:txBody>
      </p:sp>
      <p:cxnSp>
        <p:nvCxnSpPr>
          <p:cNvPr id="6" name="直線コネクタ 5">
            <a:extLst>
              <a:ext uri="{FF2B5EF4-FFF2-40B4-BE49-F238E27FC236}">
                <a16:creationId xmlns:a16="http://schemas.microsoft.com/office/drawing/2014/main" id="{0552689F-B7A9-FC13-35B4-8C518B1D6E07}"/>
              </a:ext>
            </a:extLst>
          </p:cNvPr>
          <p:cNvCxnSpPr/>
          <p:nvPr/>
        </p:nvCxnSpPr>
        <p:spPr>
          <a:xfrm>
            <a:off x="7955701" y="3354205"/>
            <a:ext cx="2410308" cy="0"/>
          </a:xfrm>
          <a:prstGeom prst="line">
            <a:avLst/>
          </a:prstGeom>
          <a:ln w="76200">
            <a:solidFill>
              <a:schemeClr val="accent3"/>
            </a:solidFill>
          </a:ln>
        </p:spPr>
        <p:style>
          <a:lnRef idx="1">
            <a:schemeClr val="accent1"/>
          </a:lnRef>
          <a:fillRef idx="0">
            <a:schemeClr val="accent1"/>
          </a:fillRef>
          <a:effectRef idx="0">
            <a:schemeClr val="accent1"/>
          </a:effectRef>
          <a:fontRef idx="minor">
            <a:schemeClr val="tx1"/>
          </a:fontRef>
        </p:style>
      </p:cxnSp>
      <p:sp>
        <p:nvSpPr>
          <p:cNvPr id="7" name="フリーフォーム 6">
            <a:extLst>
              <a:ext uri="{FF2B5EF4-FFF2-40B4-BE49-F238E27FC236}">
                <a16:creationId xmlns:a16="http://schemas.microsoft.com/office/drawing/2014/main" id="{BCB75208-7919-CE18-9350-1E8E1C0B1E00}"/>
              </a:ext>
            </a:extLst>
          </p:cNvPr>
          <p:cNvSpPr/>
          <p:nvPr/>
        </p:nvSpPr>
        <p:spPr>
          <a:xfrm rot="320623">
            <a:off x="9440802" y="1280093"/>
            <a:ext cx="1185813" cy="2105294"/>
          </a:xfrm>
          <a:custGeom>
            <a:avLst/>
            <a:gdLst>
              <a:gd name="connsiteX0" fmla="*/ 0 w 1110343"/>
              <a:gd name="connsiteY0" fmla="*/ 1971304 h 1971304"/>
              <a:gd name="connsiteX1" fmla="*/ 195943 w 1110343"/>
              <a:gd name="connsiteY1" fmla="*/ 558140 h 1971304"/>
              <a:gd name="connsiteX2" fmla="*/ 1110343 w 1110343"/>
              <a:gd name="connsiteY2" fmla="*/ 0 h 1971304"/>
            </a:gdLst>
            <a:ahLst/>
            <a:cxnLst>
              <a:cxn ang="0">
                <a:pos x="connsiteX0" y="connsiteY0"/>
              </a:cxn>
              <a:cxn ang="0">
                <a:pos x="connsiteX1" y="connsiteY1"/>
              </a:cxn>
              <a:cxn ang="0">
                <a:pos x="connsiteX2" y="connsiteY2"/>
              </a:cxn>
            </a:cxnLst>
            <a:rect l="l" t="t" r="r" b="b"/>
            <a:pathLst>
              <a:path w="1110343" h="1971304">
                <a:moveTo>
                  <a:pt x="0" y="1971304"/>
                </a:moveTo>
                <a:cubicBezTo>
                  <a:pt x="5443" y="1428997"/>
                  <a:pt x="10886" y="886691"/>
                  <a:pt x="195943" y="558140"/>
                </a:cubicBezTo>
                <a:cubicBezTo>
                  <a:pt x="381000" y="229589"/>
                  <a:pt x="745671" y="114794"/>
                  <a:pt x="1110343" y="0"/>
                </a:cubicBezTo>
              </a:path>
            </a:pathLst>
          </a:custGeom>
          <a:noFill/>
          <a:ln w="38100">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ED1880A5-AEC7-3965-AD43-6B5C26E997D7}"/>
              </a:ext>
            </a:extLst>
          </p:cNvPr>
          <p:cNvSpPr txBox="1"/>
          <p:nvPr/>
        </p:nvSpPr>
        <p:spPr>
          <a:xfrm>
            <a:off x="10652728" y="1081894"/>
            <a:ext cx="870751" cy="523220"/>
          </a:xfrm>
          <a:prstGeom prst="rect">
            <a:avLst/>
          </a:prstGeom>
          <a:noFill/>
        </p:spPr>
        <p:txBody>
          <a:bodyPr wrap="none" rtlCol="0">
            <a:spAutoFit/>
          </a:bodyPr>
          <a:lstStyle/>
          <a:p>
            <a:pPr algn="l"/>
            <a:r>
              <a:rPr kumimoji="1" lang="en-US" altLang="ja-JP" sz="2800" dirty="0">
                <a:solidFill>
                  <a:schemeClr val="accent3"/>
                </a:solidFill>
                <a:latin typeface="Yu Gothic Medium" panose="020B0400000000000000" pitchFamily="34" charset="-128"/>
                <a:ea typeface="Yu Gothic Medium" panose="020B0400000000000000" pitchFamily="34" charset="-128"/>
              </a:rPr>
              <a:t>50%</a:t>
            </a:r>
            <a:endParaRPr kumimoji="1" lang="ja-JP" altLang="en-US" sz="2800">
              <a:solidFill>
                <a:schemeClr val="accent3"/>
              </a:solidFill>
              <a:latin typeface="Yu Gothic Medium" panose="020B0400000000000000" pitchFamily="34" charset="-128"/>
              <a:ea typeface="Yu Gothic Medium" panose="020B0400000000000000" pitchFamily="34" charset="-128"/>
            </a:endParaRPr>
          </a:p>
        </p:txBody>
      </p:sp>
    </p:spTree>
    <p:extLst>
      <p:ext uri="{BB962C8B-B14F-4D97-AF65-F5344CB8AC3E}">
        <p14:creationId xmlns:p14="http://schemas.microsoft.com/office/powerpoint/2010/main" val="34169399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8EE15AF-E194-0D2E-0689-3EAE9F0BDAD2}"/>
              </a:ext>
            </a:extLst>
          </p:cNvPr>
          <p:cNvSpPr>
            <a:spLocks noGrp="1"/>
          </p:cNvSpPr>
          <p:nvPr>
            <p:ph type="title"/>
          </p:nvPr>
        </p:nvSpPr>
        <p:spPr/>
        <p:txBody>
          <a:bodyPr/>
          <a:lstStyle/>
          <a:p>
            <a:r>
              <a:rPr kumimoji="1" lang="ja-JP" altLang="en-US"/>
              <a:t>まとめ</a:t>
            </a:r>
          </a:p>
        </p:txBody>
      </p:sp>
      <p:sp>
        <p:nvSpPr>
          <p:cNvPr id="4" name="コンテンツ プレースホルダー 2">
            <a:extLst>
              <a:ext uri="{FF2B5EF4-FFF2-40B4-BE49-F238E27FC236}">
                <a16:creationId xmlns:a16="http://schemas.microsoft.com/office/drawing/2014/main" id="{836832D4-E5B9-6995-1D0B-33E0F4211D71}"/>
              </a:ext>
            </a:extLst>
          </p:cNvPr>
          <p:cNvSpPr>
            <a:spLocks noGrp="1"/>
          </p:cNvSpPr>
          <p:nvPr>
            <p:ph idx="1"/>
          </p:nvPr>
        </p:nvSpPr>
        <p:spPr>
          <a:xfrm>
            <a:off x="800100" y="1072692"/>
            <a:ext cx="10591800" cy="5538029"/>
          </a:xfrm>
        </p:spPr>
        <p:txBody>
          <a:bodyPr>
            <a:normAutofit/>
          </a:bodyPr>
          <a:lstStyle/>
          <a:p>
            <a:pPr indent="0">
              <a:buNone/>
            </a:pPr>
            <a:r>
              <a:rPr kumimoji="1" lang="ja-JP" altLang="en-US"/>
              <a:t>研究内容</a:t>
            </a:r>
            <a:endParaRPr kumimoji="1" lang="en-US" altLang="ja-JP" dirty="0"/>
          </a:p>
          <a:p>
            <a:pPr lvl="1"/>
            <a:r>
              <a:rPr kumimoji="1" lang="ja-JP" altLang="en-US"/>
              <a:t>低遅延</a:t>
            </a:r>
            <a:r>
              <a:rPr kumimoji="1" lang="en-US" altLang="ja-JP" dirty="0"/>
              <a:t>Tweakable</a:t>
            </a:r>
            <a:r>
              <a:rPr kumimoji="1" lang="ja-JP" altLang="en-US"/>
              <a:t>ブロック暗号</a:t>
            </a:r>
            <a:r>
              <a:rPr kumimoji="1" lang="en-US" altLang="ja-JP" dirty="0" err="1"/>
              <a:t>Dialga</a:t>
            </a:r>
            <a:r>
              <a:rPr kumimoji="1" lang="ja-JP" altLang="en-US"/>
              <a:t>の設計</a:t>
            </a:r>
            <a:endParaRPr kumimoji="1" lang="en-US" altLang="ja-JP" dirty="0"/>
          </a:p>
          <a:p>
            <a:pPr lvl="2"/>
            <a:r>
              <a:rPr kumimoji="1" lang="ja-JP" altLang="en-US"/>
              <a:t>安全性の高い複数線形層の探索</a:t>
            </a:r>
            <a:endParaRPr kumimoji="1" lang="en-US" altLang="ja-JP" dirty="0"/>
          </a:p>
          <a:p>
            <a:pPr lvl="2"/>
            <a:r>
              <a:rPr kumimoji="1" lang="ja-JP" altLang="en-US"/>
              <a:t>複数線形層と最適な組み合わせとなるような非線形層の探索</a:t>
            </a:r>
            <a:endParaRPr kumimoji="1" lang="en-US" altLang="ja-JP" dirty="0"/>
          </a:p>
          <a:p>
            <a:pPr lvl="1"/>
            <a:r>
              <a:rPr lang="ja-JP" altLang="en-US"/>
              <a:t>各攻撃に対しての安全性評価</a:t>
            </a:r>
            <a:endParaRPr lang="en-US" altLang="ja-JP" dirty="0"/>
          </a:p>
          <a:p>
            <a:pPr lvl="1"/>
            <a:endParaRPr kumimoji="1" lang="en-US" altLang="ja-JP" dirty="0"/>
          </a:p>
          <a:p>
            <a:pPr indent="0">
              <a:buNone/>
            </a:pPr>
            <a:r>
              <a:rPr kumimoji="1" lang="ja-JP" altLang="en-US"/>
              <a:t>研究結果</a:t>
            </a:r>
            <a:endParaRPr kumimoji="1" lang="en-US" altLang="ja-JP" dirty="0"/>
          </a:p>
          <a:p>
            <a:pPr lvl="1"/>
            <a:r>
              <a:rPr lang="ja-JP" altLang="en-US" b="1">
                <a:solidFill>
                  <a:schemeClr val="accent3"/>
                </a:solidFill>
              </a:rPr>
              <a:t>遅延性能を</a:t>
            </a:r>
            <a:r>
              <a:rPr lang="en-US" altLang="ja-JP" b="1" dirty="0">
                <a:solidFill>
                  <a:schemeClr val="accent3"/>
                </a:solidFill>
              </a:rPr>
              <a:t>50%</a:t>
            </a:r>
            <a:r>
              <a:rPr lang="ja-JP" altLang="en-US" b="1">
                <a:solidFill>
                  <a:schemeClr val="accent3"/>
                </a:solidFill>
              </a:rPr>
              <a:t>改善</a:t>
            </a:r>
            <a:endParaRPr lang="en-US" altLang="ja-JP" b="1" dirty="0">
              <a:solidFill>
                <a:schemeClr val="accent3"/>
              </a:solidFill>
            </a:endParaRPr>
          </a:p>
          <a:p>
            <a:pPr lvl="1"/>
            <a:r>
              <a:rPr kumimoji="1" lang="ja-JP" altLang="en-US"/>
              <a:t>安全性評価</a:t>
            </a:r>
            <a:endParaRPr kumimoji="1" lang="en-US" altLang="ja-JP" dirty="0"/>
          </a:p>
          <a:p>
            <a:pPr lvl="2"/>
            <a:r>
              <a:rPr lang="ja-JP" altLang="en-US"/>
              <a:t>ブロック暗号に対する代表的な攻撃に対して耐性を持つ</a:t>
            </a:r>
            <a:endParaRPr lang="en-US" altLang="ja-JP" dirty="0"/>
          </a:p>
        </p:txBody>
      </p:sp>
    </p:spTree>
    <p:extLst>
      <p:ext uri="{BB962C8B-B14F-4D97-AF65-F5344CB8AC3E}">
        <p14:creationId xmlns:p14="http://schemas.microsoft.com/office/powerpoint/2010/main" val="31763003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CA5FAAB-6FD8-574B-83F9-F952DEA63C9D}"/>
              </a:ext>
            </a:extLst>
          </p:cNvPr>
          <p:cNvSpPr>
            <a:spLocks noGrp="1"/>
          </p:cNvSpPr>
          <p:nvPr>
            <p:ph type="title"/>
          </p:nvPr>
        </p:nvSpPr>
        <p:spPr/>
        <p:txBody>
          <a:bodyPr/>
          <a:lstStyle/>
          <a:p>
            <a:r>
              <a:rPr kumimoji="1" lang="ja-JP" altLang="en-US"/>
              <a:t>研究成果</a:t>
            </a:r>
          </a:p>
        </p:txBody>
      </p:sp>
      <p:sp>
        <p:nvSpPr>
          <p:cNvPr id="3" name="コンテンツ プレースホルダー 2">
            <a:extLst>
              <a:ext uri="{FF2B5EF4-FFF2-40B4-BE49-F238E27FC236}">
                <a16:creationId xmlns:a16="http://schemas.microsoft.com/office/drawing/2014/main" id="{8F7A29B3-2ED4-CBD2-A117-826DD6182D31}"/>
              </a:ext>
            </a:extLst>
          </p:cNvPr>
          <p:cNvSpPr>
            <a:spLocks noGrp="1"/>
          </p:cNvSpPr>
          <p:nvPr>
            <p:ph idx="1"/>
          </p:nvPr>
        </p:nvSpPr>
        <p:spPr>
          <a:xfrm>
            <a:off x="800101" y="1629103"/>
            <a:ext cx="11654990" cy="4965894"/>
          </a:xfrm>
        </p:spPr>
        <p:txBody>
          <a:bodyPr>
            <a:normAutofit/>
          </a:bodyPr>
          <a:lstStyle/>
          <a:p>
            <a:pPr indent="0">
              <a:buNone/>
            </a:pPr>
            <a:r>
              <a:rPr lang="ja-JP" altLang="en-US"/>
              <a:t>国際学会</a:t>
            </a:r>
          </a:p>
          <a:p>
            <a:pPr lvl="1"/>
            <a:r>
              <a:rPr lang="en-US" altLang="ja-JP" sz="2000" dirty="0" err="1"/>
              <a:t>Subhadeep</a:t>
            </a:r>
            <a:r>
              <a:rPr lang="en-US" altLang="ja-JP" sz="2000" dirty="0"/>
              <a:t> </a:t>
            </a:r>
            <a:r>
              <a:rPr lang="en-US" altLang="ja-JP" sz="2000" dirty="0" err="1"/>
              <a:t>Banik</a:t>
            </a:r>
            <a:r>
              <a:rPr lang="en-US" altLang="ja-JP" sz="2000" dirty="0"/>
              <a:t>, Tatsuya Ishikawa, </a:t>
            </a:r>
            <a:r>
              <a:rPr lang="en-US" altLang="ja-JP" sz="2000" dirty="0" err="1"/>
              <a:t>Ryoma</a:t>
            </a:r>
            <a:r>
              <a:rPr lang="en-US" altLang="ja-JP" sz="2000" dirty="0"/>
              <a:t> Ito, </a:t>
            </a:r>
            <a:r>
              <a:rPr lang="en-US" altLang="ja-JP" sz="2000" dirty="0" err="1"/>
              <a:t>Takanori</a:t>
            </a:r>
            <a:r>
              <a:rPr lang="en-US" altLang="ja-JP" sz="2000" dirty="0"/>
              <a:t> </a:t>
            </a:r>
            <a:r>
              <a:rPr lang="en-US" altLang="ja-JP" sz="2000" dirty="0" err="1"/>
              <a:t>Isobe</a:t>
            </a:r>
            <a:r>
              <a:rPr lang="en-US" altLang="ja-JP" sz="2000" dirty="0"/>
              <a:t>, Kazuhiko </a:t>
            </a:r>
            <a:r>
              <a:rPr lang="en-US" altLang="ja-JP" sz="2000" dirty="0" err="1"/>
              <a:t>Minematsu</a:t>
            </a:r>
            <a:r>
              <a:rPr lang="en-US" altLang="ja-JP" sz="2000" dirty="0"/>
              <a:t>, </a:t>
            </a:r>
            <a:r>
              <a:rPr lang="en-US" altLang="ja-JP" sz="2000" b="1" dirty="0"/>
              <a:t>Kazuma Nakata</a:t>
            </a:r>
            <a:r>
              <a:rPr lang="en-US" altLang="ja-JP" sz="2000" dirty="0"/>
              <a:t>, </a:t>
            </a:r>
            <a:r>
              <a:rPr lang="en-US" altLang="ja-JP" sz="2000" dirty="0" err="1"/>
              <a:t>Mostafizar</a:t>
            </a:r>
            <a:r>
              <a:rPr lang="en-US" altLang="ja-JP" sz="2000" dirty="0"/>
              <a:t> Rahaman, Kosei Sakamoto,</a:t>
            </a:r>
            <a:r>
              <a:rPr kumimoji="1" lang="en-US" altLang="ja-JP" sz="2000" dirty="0"/>
              <a:t>“</a:t>
            </a:r>
            <a:r>
              <a:rPr kumimoji="1" lang="en-US" altLang="ja-JP" sz="2000" dirty="0" err="1"/>
              <a:t>Dialga</a:t>
            </a:r>
            <a:r>
              <a:rPr kumimoji="1" lang="en-US" altLang="ja-JP" sz="2000" dirty="0"/>
              <a:t>: A Family of Low-Latency Tweakable Block Ciphers using Multiple Linear Layers”, IACR Transactions on Symmetric Cryptology 2025.(</a:t>
            </a:r>
            <a:r>
              <a:rPr kumimoji="1" lang="ja-JP" altLang="en-US" sz="2000"/>
              <a:t>投稿予定</a:t>
            </a:r>
            <a:r>
              <a:rPr kumimoji="1" lang="en-US" altLang="ja-JP" sz="2000" dirty="0"/>
              <a:t>)</a:t>
            </a:r>
            <a:endParaRPr lang="en-US" altLang="ja-JP" sz="2000" dirty="0"/>
          </a:p>
          <a:p>
            <a:pPr lvl="1"/>
            <a:endParaRPr lang="en-US" altLang="ja-JP" dirty="0"/>
          </a:p>
          <a:p>
            <a:pPr indent="0">
              <a:buNone/>
            </a:pPr>
            <a:r>
              <a:rPr kumimoji="1" lang="ja-JP" altLang="en-US"/>
              <a:t>国内学会</a:t>
            </a:r>
            <a:endParaRPr kumimoji="1" lang="en-US" altLang="ja-JP" dirty="0"/>
          </a:p>
          <a:p>
            <a:pPr lvl="1"/>
            <a:r>
              <a:rPr lang="ja-JP" altLang="en-US" sz="2000" b="1"/>
              <a:t>中田</a:t>
            </a:r>
            <a:r>
              <a:rPr lang="en-US" altLang="ja-JP" sz="2000" b="1" dirty="0"/>
              <a:t> </a:t>
            </a:r>
            <a:r>
              <a:rPr lang="ja-JP" altLang="en-US" sz="2000" b="1"/>
              <a:t>和磨</a:t>
            </a:r>
            <a:r>
              <a:rPr lang="en-US" altLang="ja-JP" sz="2000" dirty="0"/>
              <a:t>, </a:t>
            </a:r>
            <a:r>
              <a:rPr lang="ja-JP" altLang="en-US" sz="2000"/>
              <a:t>石川</a:t>
            </a:r>
            <a:r>
              <a:rPr lang="en-US" altLang="ja-JP" sz="2000" dirty="0"/>
              <a:t> </a:t>
            </a:r>
            <a:r>
              <a:rPr lang="ja-JP" altLang="en-US" sz="2000"/>
              <a:t>達也</a:t>
            </a:r>
            <a:r>
              <a:rPr lang="en-US" altLang="ja-JP" sz="2000" dirty="0"/>
              <a:t>, </a:t>
            </a:r>
            <a:r>
              <a:rPr lang="ja-JP" altLang="en-US" sz="2000"/>
              <a:t>高</a:t>
            </a:r>
            <a:r>
              <a:rPr lang="en-US" altLang="ja-JP" sz="2000" dirty="0"/>
              <a:t> </a:t>
            </a:r>
            <a:r>
              <a:rPr lang="ja-JP" altLang="en-US" sz="2000"/>
              <a:t>和真</a:t>
            </a:r>
            <a:r>
              <a:rPr lang="en-US" altLang="ja-JP" sz="2000" dirty="0"/>
              <a:t>, </a:t>
            </a:r>
            <a:r>
              <a:rPr lang="ja-JP" altLang="en-US" sz="2000"/>
              <a:t>阪本</a:t>
            </a:r>
            <a:r>
              <a:rPr lang="en-US" altLang="ja-JP" sz="2000" dirty="0"/>
              <a:t> </a:t>
            </a:r>
            <a:r>
              <a:rPr lang="ja-JP" altLang="en-US" sz="2000"/>
              <a:t>光星</a:t>
            </a:r>
            <a:r>
              <a:rPr lang="en-US" altLang="ja-JP" sz="2000" dirty="0"/>
              <a:t>, </a:t>
            </a:r>
            <a:r>
              <a:rPr lang="ja-JP" altLang="en-US" sz="2000"/>
              <a:t>五十部</a:t>
            </a:r>
            <a:r>
              <a:rPr lang="en-US" altLang="ja-JP" sz="2000" dirty="0"/>
              <a:t> </a:t>
            </a:r>
            <a:r>
              <a:rPr lang="ja-JP" altLang="en-US" sz="2000"/>
              <a:t>孝典</a:t>
            </a:r>
            <a:r>
              <a:rPr lang="en-US" altLang="ja-JP" sz="2000" dirty="0"/>
              <a:t>,</a:t>
            </a:r>
          </a:p>
          <a:p>
            <a:pPr marL="347406" lvl="1" indent="0">
              <a:buNone/>
            </a:pPr>
            <a:r>
              <a:rPr lang="en-US" altLang="ja-JP" sz="2000" dirty="0"/>
              <a:t>   ”</a:t>
            </a:r>
            <a:r>
              <a:rPr lang="ja-JP" altLang="en-US" sz="2000"/>
              <a:t>複数線形層を用いた</a:t>
            </a:r>
            <a:r>
              <a:rPr lang="en-US" altLang="ja-JP" sz="2000" dirty="0"/>
              <a:t>Midori</a:t>
            </a:r>
            <a:r>
              <a:rPr lang="ja-JP" altLang="en-US" sz="2000"/>
              <a:t>型低遅延ブロック暗号の設計</a:t>
            </a:r>
            <a:r>
              <a:rPr lang="en-US" altLang="ja-JP" sz="2000" dirty="0"/>
              <a:t>”, CSS2023.</a:t>
            </a:r>
          </a:p>
          <a:p>
            <a:pPr lvl="1"/>
            <a:r>
              <a:rPr lang="ja-JP" altLang="en-US" sz="2000" b="1"/>
              <a:t>中田</a:t>
            </a:r>
            <a:r>
              <a:rPr lang="en-US" altLang="ja-JP" sz="2000" b="1" dirty="0"/>
              <a:t> </a:t>
            </a:r>
            <a:r>
              <a:rPr lang="ja-JP" altLang="en-US" sz="2000" b="1"/>
              <a:t>和磨</a:t>
            </a:r>
            <a:r>
              <a:rPr lang="en-US" altLang="ja-JP" sz="2000" dirty="0"/>
              <a:t>, </a:t>
            </a:r>
            <a:r>
              <a:rPr lang="ja-JP" altLang="en-US" sz="2000"/>
              <a:t>石川</a:t>
            </a:r>
            <a:r>
              <a:rPr lang="en-US" altLang="ja-JP" sz="2000" dirty="0"/>
              <a:t> </a:t>
            </a:r>
            <a:r>
              <a:rPr lang="ja-JP" altLang="en-US" sz="2000"/>
              <a:t>達也</a:t>
            </a:r>
            <a:r>
              <a:rPr lang="en-US" altLang="ja-JP" sz="2000" dirty="0"/>
              <a:t>, </a:t>
            </a:r>
            <a:r>
              <a:rPr lang="ja-JP" altLang="en-US" sz="2000"/>
              <a:t>阪本</a:t>
            </a:r>
            <a:r>
              <a:rPr lang="en-US" altLang="ja-JP" sz="2000" dirty="0"/>
              <a:t> </a:t>
            </a:r>
            <a:r>
              <a:rPr lang="ja-JP" altLang="en-US" sz="2000"/>
              <a:t>光星</a:t>
            </a:r>
            <a:r>
              <a:rPr lang="en-US" altLang="ja-JP" sz="2000" dirty="0"/>
              <a:t>, </a:t>
            </a:r>
            <a:r>
              <a:rPr lang="ja-JP" altLang="en-US" sz="2000"/>
              <a:t>峯松</a:t>
            </a:r>
            <a:r>
              <a:rPr lang="en-US" altLang="ja-JP" sz="2000" dirty="0"/>
              <a:t> </a:t>
            </a:r>
            <a:r>
              <a:rPr lang="ja-JP" altLang="en-US" sz="2000"/>
              <a:t>一彦</a:t>
            </a:r>
            <a:r>
              <a:rPr lang="en-US" altLang="ja-JP" sz="2000" dirty="0"/>
              <a:t>, </a:t>
            </a:r>
            <a:r>
              <a:rPr lang="ja-JP" altLang="en-US" sz="2000"/>
              <a:t>五十部</a:t>
            </a:r>
            <a:r>
              <a:rPr lang="en-US" altLang="ja-JP" sz="2000" dirty="0"/>
              <a:t> </a:t>
            </a:r>
            <a:r>
              <a:rPr lang="ja-JP" altLang="en-US" sz="2000"/>
              <a:t>孝典</a:t>
            </a:r>
            <a:r>
              <a:rPr lang="en-US" altLang="ja-JP" sz="2000" dirty="0"/>
              <a:t>,</a:t>
            </a:r>
          </a:p>
          <a:p>
            <a:pPr marL="347406" lvl="1" indent="0">
              <a:buNone/>
            </a:pPr>
            <a:r>
              <a:rPr lang="en-US" altLang="ja-JP" sz="2000" dirty="0"/>
              <a:t>   ”</a:t>
            </a:r>
            <a:r>
              <a:rPr lang="ja-JP" altLang="en-US" sz="2000"/>
              <a:t>複数線形層を用いた低遅延ブロック暗号の設計</a:t>
            </a:r>
            <a:r>
              <a:rPr lang="en-US" altLang="ja-JP" sz="2000" dirty="0"/>
              <a:t>”, ISEC2024.</a:t>
            </a:r>
          </a:p>
          <a:p>
            <a:pPr lvl="1"/>
            <a:endParaRPr kumimoji="1" lang="en-US" altLang="ja-JP" dirty="0"/>
          </a:p>
        </p:txBody>
      </p:sp>
    </p:spTree>
    <p:extLst>
      <p:ext uri="{BB962C8B-B14F-4D97-AF65-F5344CB8AC3E}">
        <p14:creationId xmlns:p14="http://schemas.microsoft.com/office/powerpoint/2010/main" val="29287951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092ADE3-C32D-D826-593F-581CF64653FB}"/>
              </a:ext>
            </a:extLst>
          </p:cNvPr>
          <p:cNvSpPr>
            <a:spLocks noGrp="1"/>
          </p:cNvSpPr>
          <p:nvPr>
            <p:ph type="title"/>
          </p:nvPr>
        </p:nvSpPr>
        <p:spPr/>
        <p:txBody>
          <a:bodyPr/>
          <a:lstStyle/>
          <a:p>
            <a:r>
              <a:rPr lang="en-US" altLang="ja-JP" dirty="0"/>
              <a:t>S-box Sb</a:t>
            </a:r>
            <a:r>
              <a:rPr lang="en-US" altLang="ja-JP" baseline="-25000" dirty="0"/>
              <a:t>0</a:t>
            </a:r>
            <a:endParaRPr kumimoji="1" lang="ja-JP" altLang="en-US" baseline="-25000"/>
          </a:p>
        </p:txBody>
      </p:sp>
      <p:pic>
        <p:nvPicPr>
          <p:cNvPr id="5" name="コンテンツ プレースホルダー 4" descr="テーブル&#10;&#10;AI によって生成されたコンテンツは間違っている可能性があります。">
            <a:extLst>
              <a:ext uri="{FF2B5EF4-FFF2-40B4-BE49-F238E27FC236}">
                <a16:creationId xmlns:a16="http://schemas.microsoft.com/office/drawing/2014/main" id="{67E519A8-1FBC-3FDA-D966-FCEDAE174AF1}"/>
              </a:ext>
            </a:extLst>
          </p:cNvPr>
          <p:cNvPicPr>
            <a:picLocks noGrp="1" noChangeAspect="1"/>
          </p:cNvPicPr>
          <p:nvPr>
            <p:ph idx="1"/>
          </p:nvPr>
        </p:nvPicPr>
        <p:blipFill>
          <a:blip r:embed="rId2"/>
          <a:stretch>
            <a:fillRect/>
          </a:stretch>
        </p:blipFill>
        <p:spPr>
          <a:xfrm>
            <a:off x="1150762" y="1346200"/>
            <a:ext cx="9664700" cy="2082800"/>
          </a:xfrm>
        </p:spPr>
      </p:pic>
      <p:pic>
        <p:nvPicPr>
          <p:cNvPr id="7" name="図 6" descr="テーブル が含まれている画像&#10;&#10;AI によって生成されたコンテンツは間違っている可能性があります。">
            <a:extLst>
              <a:ext uri="{FF2B5EF4-FFF2-40B4-BE49-F238E27FC236}">
                <a16:creationId xmlns:a16="http://schemas.microsoft.com/office/drawing/2014/main" id="{561C0B3E-3918-5FC8-66BD-DFD03EE76EEE}"/>
              </a:ext>
            </a:extLst>
          </p:cNvPr>
          <p:cNvPicPr>
            <a:picLocks noChangeAspect="1"/>
          </p:cNvPicPr>
          <p:nvPr/>
        </p:nvPicPr>
        <p:blipFill>
          <a:blip r:embed="rId3"/>
          <a:stretch>
            <a:fillRect/>
          </a:stretch>
        </p:blipFill>
        <p:spPr>
          <a:xfrm>
            <a:off x="1139474" y="3910641"/>
            <a:ext cx="7670800" cy="2616200"/>
          </a:xfrm>
          <a:prstGeom prst="rect">
            <a:avLst/>
          </a:prstGeom>
        </p:spPr>
      </p:pic>
    </p:spTree>
    <p:extLst>
      <p:ext uri="{BB962C8B-B14F-4D97-AF65-F5344CB8AC3E}">
        <p14:creationId xmlns:p14="http://schemas.microsoft.com/office/powerpoint/2010/main" val="39904276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FA15326-C007-E4F4-7427-6B1C7E39914D}"/>
              </a:ext>
            </a:extLst>
          </p:cNvPr>
          <p:cNvSpPr>
            <a:spLocks noGrp="1"/>
          </p:cNvSpPr>
          <p:nvPr>
            <p:ph type="title"/>
          </p:nvPr>
        </p:nvSpPr>
        <p:spPr/>
        <p:txBody>
          <a:bodyPr/>
          <a:lstStyle/>
          <a:p>
            <a:r>
              <a:rPr kumimoji="1" lang="ja-JP" altLang="en-US"/>
              <a:t>背景</a:t>
            </a:r>
            <a:r>
              <a:rPr kumimoji="1" lang="en-US" altLang="ja-JP" dirty="0"/>
              <a:t> : </a:t>
            </a:r>
            <a:r>
              <a:rPr kumimoji="1" lang="ja-JP" altLang="en-US"/>
              <a:t>暗号技術</a:t>
            </a:r>
          </a:p>
        </p:txBody>
      </p:sp>
      <p:sp>
        <p:nvSpPr>
          <p:cNvPr id="8" name="右矢印 7">
            <a:extLst>
              <a:ext uri="{FF2B5EF4-FFF2-40B4-BE49-F238E27FC236}">
                <a16:creationId xmlns:a16="http://schemas.microsoft.com/office/drawing/2014/main" id="{32533AEE-7C18-C95C-8B4D-18597FD77287}"/>
              </a:ext>
            </a:extLst>
          </p:cNvPr>
          <p:cNvSpPr/>
          <p:nvPr/>
        </p:nvSpPr>
        <p:spPr>
          <a:xfrm rot="5400000">
            <a:off x="10689247" y="2592693"/>
            <a:ext cx="503374" cy="280617"/>
          </a:xfrm>
          <a:prstGeom prst="rightArrow">
            <a:avLst>
              <a:gd name="adj1" fmla="val 50000"/>
              <a:gd name="adj2" fmla="val 70121"/>
            </a:avLst>
          </a:prstGeom>
          <a:solidFill>
            <a:schemeClr val="tx1">
              <a:lumMod val="60000"/>
              <a:lumOff val="40000"/>
            </a:schemeClr>
          </a:solidFill>
          <a:ln w="381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0" name="テキスト ボックス 9">
            <a:extLst>
              <a:ext uri="{FF2B5EF4-FFF2-40B4-BE49-F238E27FC236}">
                <a16:creationId xmlns:a16="http://schemas.microsoft.com/office/drawing/2014/main" id="{1CDE6582-D9E2-8A2A-8FFB-C0E70734BEB6}"/>
              </a:ext>
            </a:extLst>
          </p:cNvPr>
          <p:cNvSpPr txBox="1"/>
          <p:nvPr/>
        </p:nvSpPr>
        <p:spPr>
          <a:xfrm>
            <a:off x="334613" y="1588577"/>
            <a:ext cx="7119923" cy="1380763"/>
          </a:xfrm>
          <a:prstGeom prst="rect">
            <a:avLst/>
          </a:prstGeom>
          <a:noFill/>
        </p:spPr>
        <p:txBody>
          <a:bodyPr wrap="square" rtlCol="0">
            <a:spAutoFit/>
          </a:bodyPr>
          <a:lstStyle/>
          <a:p>
            <a:pPr algn="l">
              <a:lnSpc>
                <a:spcPct val="110000"/>
              </a:lnSpc>
            </a:pPr>
            <a:r>
              <a:rPr kumimoji="1" lang="ja-JP" altLang="en-US" sz="2600" b="1">
                <a:latin typeface="Yu Gothic Medium" panose="020B0400000000000000" pitchFamily="34" charset="-128"/>
                <a:ea typeface="Yu Gothic Medium" panose="020B0400000000000000" pitchFamily="34" charset="-128"/>
              </a:rPr>
              <a:t>暗号技術</a:t>
            </a:r>
            <a:endParaRPr kumimoji="1" lang="en-US" altLang="ja-JP" sz="2600" b="1" dirty="0">
              <a:latin typeface="Yu Gothic Medium" panose="020B0400000000000000" pitchFamily="34" charset="-128"/>
              <a:ea typeface="Yu Gothic Medium" panose="020B0400000000000000" pitchFamily="34" charset="-128"/>
            </a:endParaRPr>
          </a:p>
          <a:p>
            <a:pPr marL="576000" lvl="1" indent="-226800">
              <a:lnSpc>
                <a:spcPct val="130000"/>
              </a:lnSpc>
              <a:buClr>
                <a:schemeClr val="tx1">
                  <a:lumMod val="60000"/>
                  <a:lumOff val="40000"/>
                </a:schemeClr>
              </a:buClr>
              <a:buSzPct val="80000"/>
              <a:buFont typeface="Wingdings" pitchFamily="2" charset="2"/>
              <a:buChar char="l"/>
            </a:pPr>
            <a:r>
              <a:rPr lang="ja-JP" altLang="en-US" sz="2200">
                <a:latin typeface="Yu Gothic Medium" panose="020B0400000000000000" pitchFamily="34" charset="-128"/>
                <a:ea typeface="Yu Gothic Medium" panose="020B0400000000000000" pitchFamily="34" charset="-128"/>
              </a:rPr>
              <a:t>安全に通信を行うための技術</a:t>
            </a:r>
            <a:endParaRPr lang="en-US" altLang="ja-JP" sz="2200" dirty="0">
              <a:latin typeface="Yu Gothic Medium" panose="020B0400000000000000" pitchFamily="34" charset="-128"/>
              <a:ea typeface="Yu Gothic Medium" panose="020B0400000000000000" pitchFamily="34" charset="-128"/>
            </a:endParaRPr>
          </a:p>
          <a:p>
            <a:pPr marL="349200" lvl="1">
              <a:lnSpc>
                <a:spcPct val="130000"/>
              </a:lnSpc>
              <a:buClr>
                <a:schemeClr val="tx1">
                  <a:lumMod val="60000"/>
                  <a:lumOff val="40000"/>
                </a:schemeClr>
              </a:buClr>
              <a:buSzPct val="80000"/>
            </a:pPr>
            <a:r>
              <a:rPr lang="ja-JP" altLang="en-US" sz="2200">
                <a:latin typeface="Yu Gothic Medium" panose="020B0400000000000000" pitchFamily="34" charset="-128"/>
                <a:ea typeface="Yu Gothic Medium" panose="020B0400000000000000" pitchFamily="34" charset="-128"/>
              </a:rPr>
              <a:t>→</a:t>
            </a:r>
            <a:r>
              <a:rPr lang="en-US" altLang="ja-JP" sz="2200" dirty="0">
                <a:latin typeface="Yu Gothic Medium" panose="020B0400000000000000" pitchFamily="34" charset="-128"/>
                <a:ea typeface="Yu Gothic Medium" panose="020B0400000000000000" pitchFamily="34" charset="-128"/>
              </a:rPr>
              <a:t> </a:t>
            </a:r>
            <a:r>
              <a:rPr lang="ja-JP" altLang="en-US" sz="2200">
                <a:latin typeface="Yu Gothic Medium" panose="020B0400000000000000" pitchFamily="34" charset="-128"/>
                <a:ea typeface="Yu Gothic Medium" panose="020B0400000000000000" pitchFamily="34" charset="-128"/>
              </a:rPr>
              <a:t>通信路上のデータの中身がわからないように処理</a:t>
            </a:r>
            <a:endParaRPr lang="en-US" altLang="ja-JP" sz="2200" dirty="0">
              <a:latin typeface="Yu Gothic Medium" panose="020B0400000000000000" pitchFamily="34" charset="-128"/>
              <a:ea typeface="Yu Gothic Medium" panose="020B0400000000000000" pitchFamily="34" charset="-128"/>
            </a:endParaRPr>
          </a:p>
        </p:txBody>
      </p:sp>
      <p:grpSp>
        <p:nvGrpSpPr>
          <p:cNvPr id="17" name="グループ化 16">
            <a:extLst>
              <a:ext uri="{FF2B5EF4-FFF2-40B4-BE49-F238E27FC236}">
                <a16:creationId xmlns:a16="http://schemas.microsoft.com/office/drawing/2014/main" id="{C515008B-BC66-3B20-7BD9-EE1BFF817E48}"/>
              </a:ext>
            </a:extLst>
          </p:cNvPr>
          <p:cNvGrpSpPr/>
          <p:nvPr/>
        </p:nvGrpSpPr>
        <p:grpSpPr>
          <a:xfrm>
            <a:off x="8227532" y="1233412"/>
            <a:ext cx="780366" cy="1120842"/>
            <a:chOff x="7903382" y="2277153"/>
            <a:chExt cx="762338" cy="1094949"/>
          </a:xfrm>
        </p:grpSpPr>
        <p:grpSp>
          <p:nvGrpSpPr>
            <p:cNvPr id="14" name="コンテンツ プレースホルダー 4" descr="ユーザー 単色塗りつぶし">
              <a:extLst>
                <a:ext uri="{FF2B5EF4-FFF2-40B4-BE49-F238E27FC236}">
                  <a16:creationId xmlns:a16="http://schemas.microsoft.com/office/drawing/2014/main" id="{9CF4D6F5-E076-CEC0-71B0-5E581071C927}"/>
                </a:ext>
              </a:extLst>
            </p:cNvPr>
            <p:cNvGrpSpPr/>
            <p:nvPr/>
          </p:nvGrpSpPr>
          <p:grpSpPr>
            <a:xfrm>
              <a:off x="7971800" y="2277153"/>
              <a:ext cx="693920" cy="737290"/>
              <a:chOff x="7971800" y="2277153"/>
              <a:chExt cx="693920" cy="737290"/>
            </a:xfrm>
            <a:solidFill>
              <a:schemeClr val="bg2">
                <a:lumMod val="50000"/>
              </a:schemeClr>
            </a:solidFill>
          </p:grpSpPr>
          <p:sp>
            <p:nvSpPr>
              <p:cNvPr id="15" name="フリーフォーム 14">
                <a:extLst>
                  <a:ext uri="{FF2B5EF4-FFF2-40B4-BE49-F238E27FC236}">
                    <a16:creationId xmlns:a16="http://schemas.microsoft.com/office/drawing/2014/main" id="{1771F18C-FD2A-296B-E729-0055EDC9E4B4}"/>
                  </a:ext>
                </a:extLst>
              </p:cNvPr>
              <p:cNvSpPr/>
              <p:nvPr/>
            </p:nvSpPr>
            <p:spPr>
              <a:xfrm>
                <a:off x="8145280" y="2277153"/>
                <a:ext cx="346960" cy="346960"/>
              </a:xfrm>
              <a:custGeom>
                <a:avLst/>
                <a:gdLst>
                  <a:gd name="connsiteX0" fmla="*/ 346960 w 346960"/>
                  <a:gd name="connsiteY0" fmla="*/ 173480 h 346960"/>
                  <a:gd name="connsiteX1" fmla="*/ 173480 w 346960"/>
                  <a:gd name="connsiteY1" fmla="*/ 346960 h 346960"/>
                  <a:gd name="connsiteX2" fmla="*/ 0 w 346960"/>
                  <a:gd name="connsiteY2" fmla="*/ 173480 h 346960"/>
                  <a:gd name="connsiteX3" fmla="*/ 173480 w 346960"/>
                  <a:gd name="connsiteY3" fmla="*/ 0 h 346960"/>
                  <a:gd name="connsiteX4" fmla="*/ 346960 w 346960"/>
                  <a:gd name="connsiteY4" fmla="*/ 173480 h 346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6960" h="346960">
                    <a:moveTo>
                      <a:pt x="346960" y="173480"/>
                    </a:moveTo>
                    <a:cubicBezTo>
                      <a:pt x="346960" y="269290"/>
                      <a:pt x="269290" y="346960"/>
                      <a:pt x="173480" y="346960"/>
                    </a:cubicBezTo>
                    <a:cubicBezTo>
                      <a:pt x="77670" y="346960"/>
                      <a:pt x="0" y="269290"/>
                      <a:pt x="0" y="173480"/>
                    </a:cubicBezTo>
                    <a:cubicBezTo>
                      <a:pt x="0" y="77670"/>
                      <a:pt x="77670" y="0"/>
                      <a:pt x="173480" y="0"/>
                    </a:cubicBezTo>
                    <a:cubicBezTo>
                      <a:pt x="269290" y="0"/>
                      <a:pt x="346960" y="77670"/>
                      <a:pt x="346960" y="173480"/>
                    </a:cubicBezTo>
                    <a:close/>
                  </a:path>
                </a:pathLst>
              </a:custGeom>
              <a:solidFill>
                <a:schemeClr val="bg2">
                  <a:lumMod val="50000"/>
                </a:schemeClr>
              </a:solidFill>
              <a:ln w="10815" cap="flat">
                <a:noFill/>
                <a:prstDash val="solid"/>
                <a:miter/>
              </a:ln>
            </p:spPr>
            <p:txBody>
              <a:bodyPr rtlCol="0" anchor="ctr"/>
              <a:lstStyle/>
              <a:p>
                <a:endParaRPr lang="ja-JP" altLang="en-US"/>
              </a:p>
            </p:txBody>
          </p:sp>
          <p:sp>
            <p:nvSpPr>
              <p:cNvPr id="16" name="フリーフォーム 15">
                <a:extLst>
                  <a:ext uri="{FF2B5EF4-FFF2-40B4-BE49-F238E27FC236}">
                    <a16:creationId xmlns:a16="http://schemas.microsoft.com/office/drawing/2014/main" id="{12C6964B-FA2D-795A-8CA8-4607BD9DA224}"/>
                  </a:ext>
                </a:extLst>
              </p:cNvPr>
              <p:cNvSpPr/>
              <p:nvPr/>
            </p:nvSpPr>
            <p:spPr>
              <a:xfrm>
                <a:off x="7971800" y="2667483"/>
                <a:ext cx="693920" cy="346960"/>
              </a:xfrm>
              <a:custGeom>
                <a:avLst/>
                <a:gdLst>
                  <a:gd name="connsiteX0" fmla="*/ 693920 w 693920"/>
                  <a:gd name="connsiteY0" fmla="*/ 346960 h 346960"/>
                  <a:gd name="connsiteX1" fmla="*/ 693920 w 693920"/>
                  <a:gd name="connsiteY1" fmla="*/ 173480 h 346960"/>
                  <a:gd name="connsiteX2" fmla="*/ 659224 w 693920"/>
                  <a:gd name="connsiteY2" fmla="*/ 104088 h 346960"/>
                  <a:gd name="connsiteX3" fmla="*/ 490081 w 693920"/>
                  <a:gd name="connsiteY3" fmla="*/ 21685 h 346960"/>
                  <a:gd name="connsiteX4" fmla="*/ 346960 w 693920"/>
                  <a:gd name="connsiteY4" fmla="*/ 0 h 346960"/>
                  <a:gd name="connsiteX5" fmla="*/ 203839 w 693920"/>
                  <a:gd name="connsiteY5" fmla="*/ 21685 h 346960"/>
                  <a:gd name="connsiteX6" fmla="*/ 34696 w 693920"/>
                  <a:gd name="connsiteY6" fmla="*/ 104088 h 346960"/>
                  <a:gd name="connsiteX7" fmla="*/ 0 w 693920"/>
                  <a:gd name="connsiteY7" fmla="*/ 173480 h 346960"/>
                  <a:gd name="connsiteX8" fmla="*/ 0 w 693920"/>
                  <a:gd name="connsiteY8" fmla="*/ 346960 h 346960"/>
                  <a:gd name="connsiteX9" fmla="*/ 693920 w 693920"/>
                  <a:gd name="connsiteY9" fmla="*/ 346960 h 346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93920" h="346960">
                    <a:moveTo>
                      <a:pt x="693920" y="346960"/>
                    </a:moveTo>
                    <a:lnTo>
                      <a:pt x="693920" y="173480"/>
                    </a:lnTo>
                    <a:cubicBezTo>
                      <a:pt x="693920" y="147458"/>
                      <a:pt x="680909" y="121436"/>
                      <a:pt x="659224" y="104088"/>
                    </a:cubicBezTo>
                    <a:cubicBezTo>
                      <a:pt x="611517" y="65055"/>
                      <a:pt x="550799" y="39033"/>
                      <a:pt x="490081" y="21685"/>
                    </a:cubicBezTo>
                    <a:cubicBezTo>
                      <a:pt x="446711" y="8674"/>
                      <a:pt x="399004" y="0"/>
                      <a:pt x="346960" y="0"/>
                    </a:cubicBezTo>
                    <a:cubicBezTo>
                      <a:pt x="299253" y="0"/>
                      <a:pt x="251546" y="8674"/>
                      <a:pt x="203839" y="21685"/>
                    </a:cubicBezTo>
                    <a:cubicBezTo>
                      <a:pt x="143121" y="39033"/>
                      <a:pt x="82403" y="69392"/>
                      <a:pt x="34696" y="104088"/>
                    </a:cubicBezTo>
                    <a:cubicBezTo>
                      <a:pt x="13011" y="121436"/>
                      <a:pt x="0" y="147458"/>
                      <a:pt x="0" y="173480"/>
                    </a:cubicBezTo>
                    <a:lnTo>
                      <a:pt x="0" y="346960"/>
                    </a:lnTo>
                    <a:lnTo>
                      <a:pt x="693920" y="346960"/>
                    </a:lnTo>
                    <a:close/>
                  </a:path>
                </a:pathLst>
              </a:custGeom>
              <a:solidFill>
                <a:schemeClr val="bg2">
                  <a:lumMod val="50000"/>
                </a:schemeClr>
              </a:solidFill>
              <a:ln w="10815" cap="flat">
                <a:noFill/>
                <a:prstDash val="solid"/>
                <a:miter/>
              </a:ln>
            </p:spPr>
            <p:txBody>
              <a:bodyPr rtlCol="0" anchor="ctr"/>
              <a:lstStyle/>
              <a:p>
                <a:endParaRPr lang="ja-JP" altLang="en-US"/>
              </a:p>
            </p:txBody>
          </p:sp>
        </p:grpSp>
        <p:sp>
          <p:nvSpPr>
            <p:cNvPr id="11" name="テキスト ボックス 10">
              <a:extLst>
                <a:ext uri="{FF2B5EF4-FFF2-40B4-BE49-F238E27FC236}">
                  <a16:creationId xmlns:a16="http://schemas.microsoft.com/office/drawing/2014/main" id="{E6EF0698-90B7-0BA7-1A1E-625AF4A42653}"/>
                </a:ext>
              </a:extLst>
            </p:cNvPr>
            <p:cNvSpPr txBox="1"/>
            <p:nvPr/>
          </p:nvSpPr>
          <p:spPr>
            <a:xfrm>
              <a:off x="7903382" y="3059668"/>
              <a:ext cx="742031" cy="312434"/>
            </a:xfrm>
            <a:prstGeom prst="rect">
              <a:avLst/>
            </a:prstGeom>
            <a:noFill/>
          </p:spPr>
          <p:txBody>
            <a:bodyPr wrap="none" rtlCol="0">
              <a:spAutoFit/>
            </a:bodyPr>
            <a:lstStyle/>
            <a:p>
              <a:pPr algn="l"/>
              <a:r>
                <a:rPr kumimoji="1" lang="ja-JP" altLang="en-US">
                  <a:latin typeface="Yu Gothic Medium" panose="020B0400000000000000" pitchFamily="34" charset="-128"/>
                  <a:ea typeface="Yu Gothic Medium" panose="020B0400000000000000" pitchFamily="34" charset="-128"/>
                </a:rPr>
                <a:t>送信者</a:t>
              </a:r>
            </a:p>
          </p:txBody>
        </p:sp>
      </p:grpSp>
      <p:pic>
        <p:nvPicPr>
          <p:cNvPr id="19" name="グラフィックス 18" descr="ドキュメント 枠線">
            <a:extLst>
              <a:ext uri="{FF2B5EF4-FFF2-40B4-BE49-F238E27FC236}">
                <a16:creationId xmlns:a16="http://schemas.microsoft.com/office/drawing/2014/main" id="{7A1F096F-7256-F0C3-DD4F-CE65D340142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099072" y="1197508"/>
            <a:ext cx="914400" cy="914400"/>
          </a:xfrm>
          <a:prstGeom prst="rect">
            <a:avLst/>
          </a:prstGeom>
        </p:spPr>
      </p:pic>
      <p:sp>
        <p:nvSpPr>
          <p:cNvPr id="21" name="右矢印 20">
            <a:extLst>
              <a:ext uri="{FF2B5EF4-FFF2-40B4-BE49-F238E27FC236}">
                <a16:creationId xmlns:a16="http://schemas.microsoft.com/office/drawing/2014/main" id="{EC4889F6-1C98-8D37-F0CF-FD1FB3B1C7DF}"/>
              </a:ext>
            </a:extLst>
          </p:cNvPr>
          <p:cNvSpPr/>
          <p:nvPr/>
        </p:nvSpPr>
        <p:spPr>
          <a:xfrm>
            <a:off x="9970612" y="1620576"/>
            <a:ext cx="555983" cy="158383"/>
          </a:xfrm>
          <a:prstGeom prst="rightArrow">
            <a:avLst>
              <a:gd name="adj1" fmla="val 50000"/>
              <a:gd name="adj2" fmla="val 86158"/>
            </a:avLst>
          </a:prstGeom>
          <a:solidFill>
            <a:schemeClr val="tx1">
              <a:lumMod val="60000"/>
              <a:lumOff val="40000"/>
            </a:schemeClr>
          </a:solidFill>
          <a:ln w="381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pic>
        <p:nvPicPr>
          <p:cNvPr id="22" name="グラフィックス 21" descr="ドキュメント 枠線">
            <a:extLst>
              <a:ext uri="{FF2B5EF4-FFF2-40B4-BE49-F238E27FC236}">
                <a16:creationId xmlns:a16="http://schemas.microsoft.com/office/drawing/2014/main" id="{C63D30AA-4BDD-A0A4-DEF8-9BB2A1BC903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483735" y="1197508"/>
            <a:ext cx="914400" cy="914400"/>
          </a:xfrm>
          <a:prstGeom prst="rect">
            <a:avLst/>
          </a:prstGeom>
        </p:spPr>
      </p:pic>
      <p:sp>
        <p:nvSpPr>
          <p:cNvPr id="23" name="テキスト ボックス 22">
            <a:extLst>
              <a:ext uri="{FF2B5EF4-FFF2-40B4-BE49-F238E27FC236}">
                <a16:creationId xmlns:a16="http://schemas.microsoft.com/office/drawing/2014/main" id="{D4D204DC-97E2-8595-3D83-B00C8695DBF5}"/>
              </a:ext>
            </a:extLst>
          </p:cNvPr>
          <p:cNvSpPr txBox="1"/>
          <p:nvPr/>
        </p:nvSpPr>
        <p:spPr>
          <a:xfrm>
            <a:off x="10617769" y="2097655"/>
            <a:ext cx="877163" cy="369332"/>
          </a:xfrm>
          <a:prstGeom prst="rect">
            <a:avLst/>
          </a:prstGeom>
          <a:noFill/>
        </p:spPr>
        <p:txBody>
          <a:bodyPr wrap="none" rtlCol="0">
            <a:spAutoFit/>
          </a:bodyPr>
          <a:lstStyle/>
          <a:p>
            <a:pPr algn="l"/>
            <a:r>
              <a:rPr lang="ja-JP" altLang="en-US">
                <a:latin typeface="Yu Gothic Medium" panose="020B0400000000000000" pitchFamily="34" charset="-128"/>
                <a:ea typeface="Yu Gothic Medium" panose="020B0400000000000000" pitchFamily="34" charset="-128"/>
              </a:rPr>
              <a:t>暗号文</a:t>
            </a:r>
            <a:endParaRPr kumimoji="1" lang="ja-JP" altLang="en-US">
              <a:latin typeface="Yu Gothic Medium" panose="020B0400000000000000" pitchFamily="34" charset="-128"/>
              <a:ea typeface="Yu Gothic Medium" panose="020B0400000000000000" pitchFamily="34" charset="-128"/>
            </a:endParaRPr>
          </a:p>
        </p:txBody>
      </p:sp>
      <p:pic>
        <p:nvPicPr>
          <p:cNvPr id="26" name="グラフィックス 25" descr="ロック 単色塗りつぶし">
            <a:extLst>
              <a:ext uri="{FF2B5EF4-FFF2-40B4-BE49-F238E27FC236}">
                <a16:creationId xmlns:a16="http://schemas.microsoft.com/office/drawing/2014/main" id="{4C8F9729-B8BC-28BF-EAED-E80284C7F802}"/>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0419105" y="999813"/>
            <a:ext cx="397328" cy="397328"/>
          </a:xfrm>
          <a:prstGeom prst="rect">
            <a:avLst/>
          </a:prstGeom>
        </p:spPr>
      </p:pic>
      <p:grpSp>
        <p:nvGrpSpPr>
          <p:cNvPr id="37" name="グループ化 36">
            <a:extLst>
              <a:ext uri="{FF2B5EF4-FFF2-40B4-BE49-F238E27FC236}">
                <a16:creationId xmlns:a16="http://schemas.microsoft.com/office/drawing/2014/main" id="{DDBF4B3B-DBE5-0D4D-D832-4D1C3F7B58D1}"/>
              </a:ext>
            </a:extLst>
          </p:cNvPr>
          <p:cNvGrpSpPr/>
          <p:nvPr/>
        </p:nvGrpSpPr>
        <p:grpSpPr>
          <a:xfrm>
            <a:off x="8227530" y="3062213"/>
            <a:ext cx="877163" cy="1170352"/>
            <a:chOff x="7903382" y="2277153"/>
            <a:chExt cx="856899" cy="1143315"/>
          </a:xfrm>
        </p:grpSpPr>
        <p:grpSp>
          <p:nvGrpSpPr>
            <p:cNvPr id="38" name="コンテンツ プレースホルダー 4" descr="ユーザー 単色塗りつぶし">
              <a:extLst>
                <a:ext uri="{FF2B5EF4-FFF2-40B4-BE49-F238E27FC236}">
                  <a16:creationId xmlns:a16="http://schemas.microsoft.com/office/drawing/2014/main" id="{D66A8DDD-88FC-4A55-2ADD-D9D2C674E2DE}"/>
                </a:ext>
              </a:extLst>
            </p:cNvPr>
            <p:cNvGrpSpPr/>
            <p:nvPr/>
          </p:nvGrpSpPr>
          <p:grpSpPr>
            <a:xfrm>
              <a:off x="7971800" y="2277153"/>
              <a:ext cx="693920" cy="737290"/>
              <a:chOff x="7971800" y="2277153"/>
              <a:chExt cx="693920" cy="737290"/>
            </a:xfrm>
            <a:solidFill>
              <a:schemeClr val="bg2">
                <a:lumMod val="50000"/>
              </a:schemeClr>
            </a:solidFill>
          </p:grpSpPr>
          <p:sp>
            <p:nvSpPr>
              <p:cNvPr id="40" name="フリーフォーム 39">
                <a:extLst>
                  <a:ext uri="{FF2B5EF4-FFF2-40B4-BE49-F238E27FC236}">
                    <a16:creationId xmlns:a16="http://schemas.microsoft.com/office/drawing/2014/main" id="{AD40DE1A-69AD-5A11-0B19-DF598D6D8F0F}"/>
                  </a:ext>
                </a:extLst>
              </p:cNvPr>
              <p:cNvSpPr/>
              <p:nvPr/>
            </p:nvSpPr>
            <p:spPr>
              <a:xfrm>
                <a:off x="8145280" y="2277153"/>
                <a:ext cx="346960" cy="346960"/>
              </a:xfrm>
              <a:custGeom>
                <a:avLst/>
                <a:gdLst>
                  <a:gd name="connsiteX0" fmla="*/ 346960 w 346960"/>
                  <a:gd name="connsiteY0" fmla="*/ 173480 h 346960"/>
                  <a:gd name="connsiteX1" fmla="*/ 173480 w 346960"/>
                  <a:gd name="connsiteY1" fmla="*/ 346960 h 346960"/>
                  <a:gd name="connsiteX2" fmla="*/ 0 w 346960"/>
                  <a:gd name="connsiteY2" fmla="*/ 173480 h 346960"/>
                  <a:gd name="connsiteX3" fmla="*/ 173480 w 346960"/>
                  <a:gd name="connsiteY3" fmla="*/ 0 h 346960"/>
                  <a:gd name="connsiteX4" fmla="*/ 346960 w 346960"/>
                  <a:gd name="connsiteY4" fmla="*/ 173480 h 346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6960" h="346960">
                    <a:moveTo>
                      <a:pt x="346960" y="173480"/>
                    </a:moveTo>
                    <a:cubicBezTo>
                      <a:pt x="346960" y="269290"/>
                      <a:pt x="269290" y="346960"/>
                      <a:pt x="173480" y="346960"/>
                    </a:cubicBezTo>
                    <a:cubicBezTo>
                      <a:pt x="77670" y="346960"/>
                      <a:pt x="0" y="269290"/>
                      <a:pt x="0" y="173480"/>
                    </a:cubicBezTo>
                    <a:cubicBezTo>
                      <a:pt x="0" y="77670"/>
                      <a:pt x="77670" y="0"/>
                      <a:pt x="173480" y="0"/>
                    </a:cubicBezTo>
                    <a:cubicBezTo>
                      <a:pt x="269290" y="0"/>
                      <a:pt x="346960" y="77670"/>
                      <a:pt x="346960" y="173480"/>
                    </a:cubicBezTo>
                    <a:close/>
                  </a:path>
                </a:pathLst>
              </a:custGeom>
              <a:solidFill>
                <a:schemeClr val="bg2">
                  <a:lumMod val="50000"/>
                </a:schemeClr>
              </a:solidFill>
              <a:ln w="10815" cap="flat">
                <a:noFill/>
                <a:prstDash val="solid"/>
                <a:miter/>
              </a:ln>
            </p:spPr>
            <p:txBody>
              <a:bodyPr rtlCol="0" anchor="ctr"/>
              <a:lstStyle/>
              <a:p>
                <a:endParaRPr lang="ja-JP" altLang="en-US"/>
              </a:p>
            </p:txBody>
          </p:sp>
          <p:sp>
            <p:nvSpPr>
              <p:cNvPr id="41" name="フリーフォーム 40">
                <a:extLst>
                  <a:ext uri="{FF2B5EF4-FFF2-40B4-BE49-F238E27FC236}">
                    <a16:creationId xmlns:a16="http://schemas.microsoft.com/office/drawing/2014/main" id="{B07ACDF9-3FA6-BB23-708D-C46DD8D2D61B}"/>
                  </a:ext>
                </a:extLst>
              </p:cNvPr>
              <p:cNvSpPr/>
              <p:nvPr/>
            </p:nvSpPr>
            <p:spPr>
              <a:xfrm>
                <a:off x="7971800" y="2667483"/>
                <a:ext cx="693920" cy="346960"/>
              </a:xfrm>
              <a:custGeom>
                <a:avLst/>
                <a:gdLst>
                  <a:gd name="connsiteX0" fmla="*/ 693920 w 693920"/>
                  <a:gd name="connsiteY0" fmla="*/ 346960 h 346960"/>
                  <a:gd name="connsiteX1" fmla="*/ 693920 w 693920"/>
                  <a:gd name="connsiteY1" fmla="*/ 173480 h 346960"/>
                  <a:gd name="connsiteX2" fmla="*/ 659224 w 693920"/>
                  <a:gd name="connsiteY2" fmla="*/ 104088 h 346960"/>
                  <a:gd name="connsiteX3" fmla="*/ 490081 w 693920"/>
                  <a:gd name="connsiteY3" fmla="*/ 21685 h 346960"/>
                  <a:gd name="connsiteX4" fmla="*/ 346960 w 693920"/>
                  <a:gd name="connsiteY4" fmla="*/ 0 h 346960"/>
                  <a:gd name="connsiteX5" fmla="*/ 203839 w 693920"/>
                  <a:gd name="connsiteY5" fmla="*/ 21685 h 346960"/>
                  <a:gd name="connsiteX6" fmla="*/ 34696 w 693920"/>
                  <a:gd name="connsiteY6" fmla="*/ 104088 h 346960"/>
                  <a:gd name="connsiteX7" fmla="*/ 0 w 693920"/>
                  <a:gd name="connsiteY7" fmla="*/ 173480 h 346960"/>
                  <a:gd name="connsiteX8" fmla="*/ 0 w 693920"/>
                  <a:gd name="connsiteY8" fmla="*/ 346960 h 346960"/>
                  <a:gd name="connsiteX9" fmla="*/ 693920 w 693920"/>
                  <a:gd name="connsiteY9" fmla="*/ 346960 h 346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93920" h="346960">
                    <a:moveTo>
                      <a:pt x="693920" y="346960"/>
                    </a:moveTo>
                    <a:lnTo>
                      <a:pt x="693920" y="173480"/>
                    </a:lnTo>
                    <a:cubicBezTo>
                      <a:pt x="693920" y="147458"/>
                      <a:pt x="680909" y="121436"/>
                      <a:pt x="659224" y="104088"/>
                    </a:cubicBezTo>
                    <a:cubicBezTo>
                      <a:pt x="611517" y="65055"/>
                      <a:pt x="550799" y="39033"/>
                      <a:pt x="490081" y="21685"/>
                    </a:cubicBezTo>
                    <a:cubicBezTo>
                      <a:pt x="446711" y="8674"/>
                      <a:pt x="399004" y="0"/>
                      <a:pt x="346960" y="0"/>
                    </a:cubicBezTo>
                    <a:cubicBezTo>
                      <a:pt x="299253" y="0"/>
                      <a:pt x="251546" y="8674"/>
                      <a:pt x="203839" y="21685"/>
                    </a:cubicBezTo>
                    <a:cubicBezTo>
                      <a:pt x="143121" y="39033"/>
                      <a:pt x="82403" y="69392"/>
                      <a:pt x="34696" y="104088"/>
                    </a:cubicBezTo>
                    <a:cubicBezTo>
                      <a:pt x="13011" y="121436"/>
                      <a:pt x="0" y="147458"/>
                      <a:pt x="0" y="173480"/>
                    </a:cubicBezTo>
                    <a:lnTo>
                      <a:pt x="0" y="346960"/>
                    </a:lnTo>
                    <a:lnTo>
                      <a:pt x="693920" y="346960"/>
                    </a:lnTo>
                    <a:close/>
                  </a:path>
                </a:pathLst>
              </a:custGeom>
              <a:solidFill>
                <a:schemeClr val="bg2">
                  <a:lumMod val="50000"/>
                </a:schemeClr>
              </a:solidFill>
              <a:ln w="10815" cap="flat">
                <a:noFill/>
                <a:prstDash val="solid"/>
                <a:miter/>
              </a:ln>
            </p:spPr>
            <p:txBody>
              <a:bodyPr rtlCol="0" anchor="ctr"/>
              <a:lstStyle/>
              <a:p>
                <a:endParaRPr lang="ja-JP" altLang="en-US"/>
              </a:p>
            </p:txBody>
          </p:sp>
        </p:grpSp>
        <p:sp>
          <p:nvSpPr>
            <p:cNvPr id="39" name="テキスト ボックス 38">
              <a:extLst>
                <a:ext uri="{FF2B5EF4-FFF2-40B4-BE49-F238E27FC236}">
                  <a16:creationId xmlns:a16="http://schemas.microsoft.com/office/drawing/2014/main" id="{06AFFFE7-6216-6EBE-9421-3924ED08482C}"/>
                </a:ext>
              </a:extLst>
            </p:cNvPr>
            <p:cNvSpPr txBox="1"/>
            <p:nvPr/>
          </p:nvSpPr>
          <p:spPr>
            <a:xfrm>
              <a:off x="7903382" y="3059668"/>
              <a:ext cx="856899" cy="360800"/>
            </a:xfrm>
            <a:prstGeom prst="rect">
              <a:avLst/>
            </a:prstGeom>
            <a:noFill/>
          </p:spPr>
          <p:txBody>
            <a:bodyPr wrap="none" rtlCol="0">
              <a:spAutoFit/>
            </a:bodyPr>
            <a:lstStyle/>
            <a:p>
              <a:pPr algn="l"/>
              <a:r>
                <a:rPr lang="ja-JP" altLang="en-US">
                  <a:latin typeface="Yu Gothic Medium" panose="020B0400000000000000" pitchFamily="34" charset="-128"/>
                  <a:ea typeface="Yu Gothic Medium" panose="020B0400000000000000" pitchFamily="34" charset="-128"/>
                </a:rPr>
                <a:t>受信</a:t>
              </a:r>
              <a:r>
                <a:rPr kumimoji="1" lang="ja-JP" altLang="en-US">
                  <a:latin typeface="Yu Gothic Medium" panose="020B0400000000000000" pitchFamily="34" charset="-128"/>
                  <a:ea typeface="Yu Gothic Medium" panose="020B0400000000000000" pitchFamily="34" charset="-128"/>
                </a:rPr>
                <a:t>者</a:t>
              </a:r>
            </a:p>
          </p:txBody>
        </p:sp>
      </p:grpSp>
      <p:pic>
        <p:nvPicPr>
          <p:cNvPr id="42" name="グラフィックス 41" descr="ドキュメント 枠線">
            <a:extLst>
              <a:ext uri="{FF2B5EF4-FFF2-40B4-BE49-F238E27FC236}">
                <a16:creationId xmlns:a16="http://schemas.microsoft.com/office/drawing/2014/main" id="{F5FB1DE1-6232-64D1-4116-A740B9D9C94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099072" y="3026308"/>
            <a:ext cx="914400" cy="914400"/>
          </a:xfrm>
          <a:prstGeom prst="rect">
            <a:avLst/>
          </a:prstGeom>
        </p:spPr>
      </p:pic>
      <p:sp>
        <p:nvSpPr>
          <p:cNvPr id="43" name="テキスト ボックス 42">
            <a:extLst>
              <a:ext uri="{FF2B5EF4-FFF2-40B4-BE49-F238E27FC236}">
                <a16:creationId xmlns:a16="http://schemas.microsoft.com/office/drawing/2014/main" id="{344D9849-1402-FF1B-4F0D-9FB298BC12AF}"/>
              </a:ext>
            </a:extLst>
          </p:cNvPr>
          <p:cNvSpPr txBox="1"/>
          <p:nvPr/>
        </p:nvSpPr>
        <p:spPr>
          <a:xfrm>
            <a:off x="9233106" y="3926455"/>
            <a:ext cx="646331" cy="369332"/>
          </a:xfrm>
          <a:prstGeom prst="rect">
            <a:avLst/>
          </a:prstGeom>
          <a:noFill/>
        </p:spPr>
        <p:txBody>
          <a:bodyPr wrap="none" rtlCol="0">
            <a:spAutoFit/>
          </a:bodyPr>
          <a:lstStyle/>
          <a:p>
            <a:pPr algn="l"/>
            <a:r>
              <a:rPr kumimoji="1" lang="ja-JP" altLang="en-US">
                <a:latin typeface="Yu Gothic Medium" panose="020B0400000000000000" pitchFamily="34" charset="-128"/>
                <a:ea typeface="Yu Gothic Medium" panose="020B0400000000000000" pitchFamily="34" charset="-128"/>
              </a:rPr>
              <a:t>平文</a:t>
            </a:r>
          </a:p>
        </p:txBody>
      </p:sp>
      <p:pic>
        <p:nvPicPr>
          <p:cNvPr id="49" name="グラフィックス 48" descr="キー 単色塗りつぶし">
            <a:extLst>
              <a:ext uri="{FF2B5EF4-FFF2-40B4-BE49-F238E27FC236}">
                <a16:creationId xmlns:a16="http://schemas.microsoft.com/office/drawing/2014/main" id="{D5B1E8CA-D712-7DC2-AB41-6BBF98B609B1}"/>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0030694" y="1723946"/>
            <a:ext cx="416088" cy="416088"/>
          </a:xfrm>
          <a:prstGeom prst="rect">
            <a:avLst/>
          </a:prstGeom>
        </p:spPr>
      </p:pic>
      <p:sp>
        <p:nvSpPr>
          <p:cNvPr id="50" name="右矢印 49">
            <a:extLst>
              <a:ext uri="{FF2B5EF4-FFF2-40B4-BE49-F238E27FC236}">
                <a16:creationId xmlns:a16="http://schemas.microsoft.com/office/drawing/2014/main" id="{0C1E55D1-3F06-2A75-175B-8983DED49A93}"/>
              </a:ext>
            </a:extLst>
          </p:cNvPr>
          <p:cNvSpPr/>
          <p:nvPr/>
        </p:nvSpPr>
        <p:spPr>
          <a:xfrm rot="10800000">
            <a:off x="9970612" y="3423976"/>
            <a:ext cx="555983" cy="158383"/>
          </a:xfrm>
          <a:prstGeom prst="rightArrow">
            <a:avLst>
              <a:gd name="adj1" fmla="val 50000"/>
              <a:gd name="adj2" fmla="val 86158"/>
            </a:avLst>
          </a:prstGeom>
          <a:solidFill>
            <a:schemeClr val="tx1">
              <a:lumMod val="60000"/>
              <a:lumOff val="40000"/>
            </a:schemeClr>
          </a:solidFill>
          <a:ln w="381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pic>
        <p:nvPicPr>
          <p:cNvPr id="51" name="グラフィックス 50" descr="キー 単色塗りつぶし">
            <a:extLst>
              <a:ext uri="{FF2B5EF4-FFF2-40B4-BE49-F238E27FC236}">
                <a16:creationId xmlns:a16="http://schemas.microsoft.com/office/drawing/2014/main" id="{841DC688-1FFB-59BC-6FE6-F9F8AB137D30}"/>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0030694" y="3527346"/>
            <a:ext cx="416088" cy="416088"/>
          </a:xfrm>
          <a:prstGeom prst="rect">
            <a:avLst/>
          </a:prstGeom>
        </p:spPr>
      </p:pic>
      <p:pic>
        <p:nvPicPr>
          <p:cNvPr id="52" name="グラフィックス 51" descr="ドキュメント 枠線">
            <a:extLst>
              <a:ext uri="{FF2B5EF4-FFF2-40B4-BE49-F238E27FC236}">
                <a16:creationId xmlns:a16="http://schemas.microsoft.com/office/drawing/2014/main" id="{735EDAB5-330E-BB0D-E9F7-DC5D4515B92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483735" y="3030025"/>
            <a:ext cx="914400" cy="914400"/>
          </a:xfrm>
          <a:prstGeom prst="rect">
            <a:avLst/>
          </a:prstGeom>
        </p:spPr>
      </p:pic>
      <p:sp>
        <p:nvSpPr>
          <p:cNvPr id="53" name="テキスト ボックス 52">
            <a:extLst>
              <a:ext uri="{FF2B5EF4-FFF2-40B4-BE49-F238E27FC236}">
                <a16:creationId xmlns:a16="http://schemas.microsoft.com/office/drawing/2014/main" id="{3C218090-32FB-5780-8D10-29F5C08BB2B4}"/>
              </a:ext>
            </a:extLst>
          </p:cNvPr>
          <p:cNvSpPr txBox="1"/>
          <p:nvPr/>
        </p:nvSpPr>
        <p:spPr>
          <a:xfrm>
            <a:off x="10617769" y="3930172"/>
            <a:ext cx="877163" cy="369332"/>
          </a:xfrm>
          <a:prstGeom prst="rect">
            <a:avLst/>
          </a:prstGeom>
          <a:noFill/>
        </p:spPr>
        <p:txBody>
          <a:bodyPr wrap="none" rtlCol="0">
            <a:spAutoFit/>
          </a:bodyPr>
          <a:lstStyle/>
          <a:p>
            <a:pPr algn="l"/>
            <a:r>
              <a:rPr lang="ja-JP" altLang="en-US">
                <a:latin typeface="Yu Gothic Medium" panose="020B0400000000000000" pitchFamily="34" charset="-128"/>
                <a:ea typeface="Yu Gothic Medium" panose="020B0400000000000000" pitchFamily="34" charset="-128"/>
              </a:rPr>
              <a:t>暗号文</a:t>
            </a:r>
            <a:endParaRPr kumimoji="1" lang="ja-JP" altLang="en-US">
              <a:latin typeface="Yu Gothic Medium" panose="020B0400000000000000" pitchFamily="34" charset="-128"/>
              <a:ea typeface="Yu Gothic Medium" panose="020B0400000000000000" pitchFamily="34" charset="-128"/>
            </a:endParaRPr>
          </a:p>
        </p:txBody>
      </p:sp>
      <p:pic>
        <p:nvPicPr>
          <p:cNvPr id="54" name="グラフィックス 53" descr="ロック 単色塗りつぶし">
            <a:extLst>
              <a:ext uri="{FF2B5EF4-FFF2-40B4-BE49-F238E27FC236}">
                <a16:creationId xmlns:a16="http://schemas.microsoft.com/office/drawing/2014/main" id="{CA91B35E-5B0D-2BF7-1764-3A51BDC404F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0419105" y="2832330"/>
            <a:ext cx="397328" cy="397328"/>
          </a:xfrm>
          <a:prstGeom prst="rect">
            <a:avLst/>
          </a:prstGeom>
        </p:spPr>
      </p:pic>
      <p:sp>
        <p:nvSpPr>
          <p:cNvPr id="55" name="テキスト ボックス 54">
            <a:extLst>
              <a:ext uri="{FF2B5EF4-FFF2-40B4-BE49-F238E27FC236}">
                <a16:creationId xmlns:a16="http://schemas.microsoft.com/office/drawing/2014/main" id="{8A119F71-6702-535F-0D74-622F4B363C7C}"/>
              </a:ext>
            </a:extLst>
          </p:cNvPr>
          <p:cNvSpPr txBox="1"/>
          <p:nvPr/>
        </p:nvSpPr>
        <p:spPr>
          <a:xfrm>
            <a:off x="334613" y="3503167"/>
            <a:ext cx="7119923" cy="2701124"/>
          </a:xfrm>
          <a:prstGeom prst="rect">
            <a:avLst/>
          </a:prstGeom>
          <a:noFill/>
        </p:spPr>
        <p:txBody>
          <a:bodyPr wrap="square" rtlCol="0">
            <a:spAutoFit/>
          </a:bodyPr>
          <a:lstStyle/>
          <a:p>
            <a:pPr algn="l">
              <a:lnSpc>
                <a:spcPct val="110000"/>
              </a:lnSpc>
            </a:pPr>
            <a:r>
              <a:rPr kumimoji="1" lang="ja-JP" altLang="en-US" sz="2600" b="1">
                <a:latin typeface="Yu Gothic Medium" panose="020B0400000000000000" pitchFamily="34" charset="-128"/>
                <a:ea typeface="Yu Gothic Medium" panose="020B0400000000000000" pitchFamily="34" charset="-128"/>
              </a:rPr>
              <a:t>暗号の種類</a:t>
            </a:r>
          </a:p>
          <a:p>
            <a:pPr marL="576000" lvl="1" indent="-226800">
              <a:lnSpc>
                <a:spcPct val="130000"/>
              </a:lnSpc>
              <a:buClr>
                <a:schemeClr val="tx1">
                  <a:lumMod val="60000"/>
                  <a:lumOff val="40000"/>
                </a:schemeClr>
              </a:buClr>
              <a:buSzPct val="80000"/>
              <a:buFont typeface="Wingdings" pitchFamily="2" charset="2"/>
              <a:buChar char="l"/>
            </a:pPr>
            <a:r>
              <a:rPr lang="ja-JP" altLang="en-US" sz="2200">
                <a:latin typeface="Yu Gothic Medium" panose="020B0400000000000000" pitchFamily="34" charset="-128"/>
                <a:ea typeface="Yu Gothic Medium" panose="020B0400000000000000" pitchFamily="34" charset="-128"/>
              </a:rPr>
              <a:t>共通鍵暗号</a:t>
            </a:r>
            <a:endParaRPr lang="en-US" altLang="ja-JP" sz="2200" dirty="0">
              <a:latin typeface="Yu Gothic Medium" panose="020B0400000000000000" pitchFamily="34" charset="-128"/>
              <a:ea typeface="Yu Gothic Medium" panose="020B0400000000000000" pitchFamily="34" charset="-128"/>
            </a:endParaRPr>
          </a:p>
          <a:p>
            <a:pPr marL="1033200" lvl="2" indent="-226800">
              <a:lnSpc>
                <a:spcPct val="130000"/>
              </a:lnSpc>
              <a:buClr>
                <a:schemeClr val="tx1">
                  <a:lumMod val="60000"/>
                  <a:lumOff val="40000"/>
                </a:schemeClr>
              </a:buClr>
              <a:buSzPct val="80000"/>
              <a:buFont typeface="Wingdings" pitchFamily="2" charset="2"/>
              <a:buChar char="l"/>
            </a:pPr>
            <a:r>
              <a:rPr lang="ja-JP" altLang="en-US" sz="2200">
                <a:latin typeface="Yu Gothic Medium" panose="020B0400000000000000" pitchFamily="34" charset="-128"/>
                <a:ea typeface="Yu Gothic Medium" panose="020B0400000000000000" pitchFamily="34" charset="-128"/>
              </a:rPr>
              <a:t>暗号化と復号で同一鍵を使用</a:t>
            </a:r>
            <a:endParaRPr lang="en-US" altLang="ja-JP" sz="2200" dirty="0">
              <a:latin typeface="Yu Gothic Medium" panose="020B0400000000000000" pitchFamily="34" charset="-128"/>
              <a:ea typeface="Yu Gothic Medium" panose="020B0400000000000000" pitchFamily="34" charset="-128"/>
            </a:endParaRPr>
          </a:p>
          <a:p>
            <a:pPr marL="1033200" lvl="2" indent="-226800">
              <a:lnSpc>
                <a:spcPct val="130000"/>
              </a:lnSpc>
              <a:buClr>
                <a:schemeClr val="tx1">
                  <a:lumMod val="60000"/>
                  <a:lumOff val="40000"/>
                </a:schemeClr>
              </a:buClr>
              <a:buSzPct val="80000"/>
              <a:buFont typeface="Wingdings" pitchFamily="2" charset="2"/>
              <a:buChar char="l"/>
            </a:pPr>
            <a:r>
              <a:rPr lang="ja-JP" altLang="en-US" sz="2200" b="1">
                <a:solidFill>
                  <a:schemeClr val="accent3"/>
                </a:solidFill>
                <a:latin typeface="Yu Gothic Medium" panose="020B0400000000000000" pitchFamily="34" charset="-128"/>
                <a:ea typeface="Yu Gothic Medium" panose="020B0400000000000000" pitchFamily="34" charset="-128"/>
              </a:rPr>
              <a:t>ブロック暗号</a:t>
            </a:r>
            <a:endParaRPr lang="en-US" altLang="ja-JP" sz="2200" b="1" dirty="0">
              <a:solidFill>
                <a:schemeClr val="accent3"/>
              </a:solidFill>
              <a:latin typeface="Yu Gothic Medium" panose="020B0400000000000000" pitchFamily="34" charset="-128"/>
              <a:ea typeface="Yu Gothic Medium" panose="020B0400000000000000" pitchFamily="34" charset="-128"/>
            </a:endParaRPr>
          </a:p>
          <a:p>
            <a:pPr marL="576000" lvl="1" indent="-226800">
              <a:lnSpc>
                <a:spcPct val="130000"/>
              </a:lnSpc>
              <a:buClr>
                <a:schemeClr val="tx1">
                  <a:lumMod val="60000"/>
                  <a:lumOff val="40000"/>
                </a:schemeClr>
              </a:buClr>
              <a:buSzPct val="80000"/>
              <a:buFont typeface="Wingdings" pitchFamily="2" charset="2"/>
              <a:buChar char="l"/>
            </a:pPr>
            <a:r>
              <a:rPr lang="ja-JP" altLang="en-US" sz="2200">
                <a:latin typeface="Yu Gothic Medium" panose="020B0400000000000000" pitchFamily="34" charset="-128"/>
                <a:ea typeface="Yu Gothic Medium" panose="020B0400000000000000" pitchFamily="34" charset="-128"/>
              </a:rPr>
              <a:t>公開鍵暗号</a:t>
            </a:r>
            <a:endParaRPr lang="en-US" altLang="ja-JP" sz="2200" dirty="0">
              <a:latin typeface="Yu Gothic Medium" panose="020B0400000000000000" pitchFamily="34" charset="-128"/>
              <a:ea typeface="Yu Gothic Medium" panose="020B0400000000000000" pitchFamily="34" charset="-128"/>
            </a:endParaRPr>
          </a:p>
          <a:p>
            <a:pPr marL="1033200" lvl="2" indent="-226800">
              <a:lnSpc>
                <a:spcPct val="130000"/>
              </a:lnSpc>
              <a:buClr>
                <a:schemeClr val="tx1">
                  <a:lumMod val="60000"/>
                  <a:lumOff val="40000"/>
                </a:schemeClr>
              </a:buClr>
              <a:buSzPct val="80000"/>
              <a:buFont typeface="Wingdings" pitchFamily="2" charset="2"/>
              <a:buChar char="l"/>
            </a:pPr>
            <a:r>
              <a:rPr lang="ja-JP" altLang="en-US" sz="2200">
                <a:latin typeface="Yu Gothic Medium" panose="020B0400000000000000" pitchFamily="34" charset="-128"/>
                <a:ea typeface="Yu Gothic Medium" panose="020B0400000000000000" pitchFamily="34" charset="-128"/>
              </a:rPr>
              <a:t>暗号化と復号で異なる鍵を使用</a:t>
            </a:r>
            <a:endParaRPr lang="en-US" altLang="ja-JP" sz="2200" dirty="0">
              <a:latin typeface="Yu Gothic Medium" panose="020B0400000000000000" pitchFamily="34" charset="-128"/>
              <a:ea typeface="Yu Gothic Medium" panose="020B0400000000000000" pitchFamily="34" charset="-128"/>
            </a:endParaRPr>
          </a:p>
        </p:txBody>
      </p:sp>
      <p:sp>
        <p:nvSpPr>
          <p:cNvPr id="20" name="テキスト ボックス 19">
            <a:extLst>
              <a:ext uri="{FF2B5EF4-FFF2-40B4-BE49-F238E27FC236}">
                <a16:creationId xmlns:a16="http://schemas.microsoft.com/office/drawing/2014/main" id="{281C1266-9656-338B-0099-41680D13D7A9}"/>
              </a:ext>
            </a:extLst>
          </p:cNvPr>
          <p:cNvSpPr txBox="1"/>
          <p:nvPr/>
        </p:nvSpPr>
        <p:spPr>
          <a:xfrm>
            <a:off x="9233106" y="2097655"/>
            <a:ext cx="646331" cy="369332"/>
          </a:xfrm>
          <a:prstGeom prst="rect">
            <a:avLst/>
          </a:prstGeom>
          <a:noFill/>
        </p:spPr>
        <p:txBody>
          <a:bodyPr wrap="none" rtlCol="0">
            <a:spAutoFit/>
          </a:bodyPr>
          <a:lstStyle/>
          <a:p>
            <a:pPr algn="l"/>
            <a:r>
              <a:rPr kumimoji="1" lang="ja-JP" altLang="en-US">
                <a:latin typeface="Yu Gothic Medium" panose="020B0400000000000000" pitchFamily="34" charset="-128"/>
                <a:ea typeface="Yu Gothic Medium" panose="020B0400000000000000" pitchFamily="34" charset="-128"/>
              </a:rPr>
              <a:t>平文</a:t>
            </a:r>
          </a:p>
        </p:txBody>
      </p:sp>
      <p:grpSp>
        <p:nvGrpSpPr>
          <p:cNvPr id="69" name="グループ化 68">
            <a:extLst>
              <a:ext uri="{FF2B5EF4-FFF2-40B4-BE49-F238E27FC236}">
                <a16:creationId xmlns:a16="http://schemas.microsoft.com/office/drawing/2014/main" id="{8F029B89-7E09-EF66-505D-6113DEB50927}"/>
              </a:ext>
            </a:extLst>
          </p:cNvPr>
          <p:cNvGrpSpPr/>
          <p:nvPr/>
        </p:nvGrpSpPr>
        <p:grpSpPr>
          <a:xfrm>
            <a:off x="8245216" y="4925796"/>
            <a:ext cx="3282867" cy="1397583"/>
            <a:chOff x="7614467" y="2349518"/>
            <a:chExt cx="3501951" cy="1490852"/>
          </a:xfrm>
        </p:grpSpPr>
        <p:cxnSp>
          <p:nvCxnSpPr>
            <p:cNvPr id="56" name="直線コネクタ 55">
              <a:extLst>
                <a:ext uri="{FF2B5EF4-FFF2-40B4-BE49-F238E27FC236}">
                  <a16:creationId xmlns:a16="http://schemas.microsoft.com/office/drawing/2014/main" id="{900C6175-B4DC-E340-A3CC-6A5F7A6E989B}"/>
                </a:ext>
              </a:extLst>
            </p:cNvPr>
            <p:cNvCxnSpPr>
              <a:cxnSpLocks/>
              <a:endCxn id="62" idx="0"/>
            </p:cNvCxnSpPr>
            <p:nvPr/>
          </p:nvCxnSpPr>
          <p:spPr>
            <a:xfrm flipH="1">
              <a:off x="8458187" y="2862212"/>
              <a:ext cx="711385" cy="465464"/>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57" name="直線コネクタ 56">
              <a:extLst>
                <a:ext uri="{FF2B5EF4-FFF2-40B4-BE49-F238E27FC236}">
                  <a16:creationId xmlns:a16="http://schemas.microsoft.com/office/drawing/2014/main" id="{031141AA-EEBA-FE15-8E41-0CDB3AB82B94}"/>
                </a:ext>
              </a:extLst>
            </p:cNvPr>
            <p:cNvCxnSpPr>
              <a:cxnSpLocks/>
              <a:stCxn id="63" idx="0"/>
            </p:cNvCxnSpPr>
            <p:nvPr/>
          </p:nvCxnSpPr>
          <p:spPr>
            <a:xfrm flipH="1" flipV="1">
              <a:off x="9720812" y="2864545"/>
              <a:ext cx="655377" cy="46312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1" name="四角形: 角を丸くする 3">
              <a:extLst>
                <a:ext uri="{FF2B5EF4-FFF2-40B4-BE49-F238E27FC236}">
                  <a16:creationId xmlns:a16="http://schemas.microsoft.com/office/drawing/2014/main" id="{CE7119D6-A2D0-A8A5-181A-5126A43551AB}"/>
                </a:ext>
              </a:extLst>
            </p:cNvPr>
            <p:cNvSpPr/>
            <p:nvPr/>
          </p:nvSpPr>
          <p:spPr>
            <a:xfrm>
              <a:off x="8831664" y="2349518"/>
              <a:ext cx="1258009" cy="512696"/>
            </a:xfrm>
            <a:prstGeom prst="roundRect">
              <a:avLst/>
            </a:prstGeom>
            <a:noFill/>
            <a:ln w="38100">
              <a:solidFill>
                <a:schemeClr val="tx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a:solidFill>
                    <a:schemeClr val="tx1"/>
                  </a:solidFill>
                  <a:latin typeface="Yu Gothic Medium" panose="020B0400000000000000" pitchFamily="34" charset="-128"/>
                  <a:ea typeface="Yu Gothic Medium" panose="020B0400000000000000" pitchFamily="34" charset="-128"/>
                </a:rPr>
                <a:t>暗号技術</a:t>
              </a:r>
              <a:endParaRPr lang="ja-JP" altLang="en-US" dirty="0">
                <a:solidFill>
                  <a:schemeClr val="tx1"/>
                </a:solidFill>
                <a:latin typeface="Yu Gothic Medium" panose="020B0400000000000000" pitchFamily="34" charset="-128"/>
                <a:ea typeface="Yu Gothic Medium" panose="020B0400000000000000" pitchFamily="34" charset="-128"/>
              </a:endParaRPr>
            </a:p>
          </p:txBody>
        </p:sp>
        <p:sp>
          <p:nvSpPr>
            <p:cNvPr id="62" name="四角形: 角を丸くする 4">
              <a:extLst>
                <a:ext uri="{FF2B5EF4-FFF2-40B4-BE49-F238E27FC236}">
                  <a16:creationId xmlns:a16="http://schemas.microsoft.com/office/drawing/2014/main" id="{7F9FE45E-BFE2-CD8D-853D-2DAEBF0316C5}"/>
                </a:ext>
              </a:extLst>
            </p:cNvPr>
            <p:cNvSpPr/>
            <p:nvPr/>
          </p:nvSpPr>
          <p:spPr>
            <a:xfrm>
              <a:off x="7614467" y="3327675"/>
              <a:ext cx="1687438" cy="512695"/>
            </a:xfrm>
            <a:prstGeom prst="roundRect">
              <a:avLst/>
            </a:prstGeom>
            <a:noFill/>
            <a:ln w="44450">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2000" b="1" dirty="0">
                  <a:solidFill>
                    <a:schemeClr val="accent3"/>
                  </a:solidFill>
                  <a:latin typeface="Yu Gothic Medium" panose="020B0400000000000000" pitchFamily="34" charset="-128"/>
                  <a:ea typeface="Yu Gothic Medium" panose="020B0400000000000000" pitchFamily="34" charset="-128"/>
                </a:rPr>
                <a:t>共通鍵暗号</a:t>
              </a:r>
            </a:p>
          </p:txBody>
        </p:sp>
        <p:sp>
          <p:nvSpPr>
            <p:cNvPr id="63" name="四角形: 角を丸くする 5">
              <a:extLst>
                <a:ext uri="{FF2B5EF4-FFF2-40B4-BE49-F238E27FC236}">
                  <a16:creationId xmlns:a16="http://schemas.microsoft.com/office/drawing/2014/main" id="{E342876B-462B-6A59-645A-290EE21D1913}"/>
                </a:ext>
              </a:extLst>
            </p:cNvPr>
            <p:cNvSpPr/>
            <p:nvPr/>
          </p:nvSpPr>
          <p:spPr>
            <a:xfrm>
              <a:off x="9635959" y="3327675"/>
              <a:ext cx="1480459" cy="512695"/>
            </a:xfrm>
            <a:prstGeom prst="roundRect">
              <a:avLst/>
            </a:prstGeom>
            <a:noFill/>
            <a:ln w="38100">
              <a:solidFill>
                <a:schemeClr val="tx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latin typeface="Yu Gothic Medium" panose="020B0400000000000000" pitchFamily="34" charset="-128"/>
                  <a:ea typeface="Yu Gothic Medium" panose="020B0400000000000000" pitchFamily="34" charset="-128"/>
                </a:rPr>
                <a:t>公開鍵暗号</a:t>
              </a:r>
            </a:p>
          </p:txBody>
        </p:sp>
      </p:grpSp>
    </p:spTree>
    <p:extLst>
      <p:ext uri="{BB962C8B-B14F-4D97-AF65-F5344CB8AC3E}">
        <p14:creationId xmlns:p14="http://schemas.microsoft.com/office/powerpoint/2010/main" val="25766563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2AB7CDA-8865-AF46-9B8C-2A6E6AD3621E}"/>
              </a:ext>
            </a:extLst>
          </p:cNvPr>
          <p:cNvSpPr>
            <a:spLocks noGrp="1"/>
          </p:cNvSpPr>
          <p:nvPr>
            <p:ph type="title"/>
          </p:nvPr>
        </p:nvSpPr>
        <p:spPr/>
        <p:txBody>
          <a:bodyPr/>
          <a:lstStyle/>
          <a:p>
            <a:r>
              <a:rPr kumimoji="1" lang="ja-JP" altLang="en-US"/>
              <a:t>線形層と非線形層</a:t>
            </a:r>
          </a:p>
        </p:txBody>
      </p:sp>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14AC3C29-0E3E-D208-1DA0-BC86A8020F5F}"/>
                  </a:ext>
                </a:extLst>
              </p:cNvPr>
              <p:cNvSpPr>
                <a:spLocks noGrp="1"/>
              </p:cNvSpPr>
              <p:nvPr>
                <p:ph idx="1"/>
              </p:nvPr>
            </p:nvSpPr>
            <p:spPr>
              <a:xfrm>
                <a:off x="800100" y="1629102"/>
                <a:ext cx="10591800" cy="4579193"/>
              </a:xfrm>
            </p:spPr>
            <p:txBody>
              <a:bodyPr>
                <a:normAutofit/>
              </a:bodyPr>
              <a:lstStyle/>
              <a:p>
                <a:pPr indent="0">
                  <a:buNone/>
                </a:pPr>
                <a:r>
                  <a:rPr kumimoji="1" lang="ja-JP" altLang="en-US"/>
                  <a:t>線形性</a:t>
                </a:r>
                <a:endParaRPr kumimoji="1" lang="en-US" altLang="ja-JP" dirty="0"/>
              </a:p>
              <a:p>
                <a:pPr lvl="1"/>
                <a:r>
                  <a:rPr lang="ja-JP" altLang="en-US"/>
                  <a:t>関数</a:t>
                </a:r>
                <a14:m>
                  <m:oMath xmlns:m="http://schemas.openxmlformats.org/officeDocument/2006/math">
                    <m:r>
                      <a:rPr lang="en-US" altLang="ja-JP" b="0" i="1" smtClean="0">
                        <a:latin typeface="Cambria Math" panose="02040503050406030204" pitchFamily="18" charset="0"/>
                      </a:rPr>
                      <m:t>𝑓</m:t>
                    </m:r>
                  </m:oMath>
                </a14:m>
                <a:r>
                  <a:rPr lang="ja-JP" altLang="en-US" dirty="0"/>
                  <a:t>が</a:t>
                </a:r>
                <a:r>
                  <a:rPr lang="ja-JP" altLang="en-US"/>
                  <a:t>線形である</a:t>
                </a:r>
                <a:endParaRPr lang="en-US" altLang="ja-JP" dirty="0"/>
              </a:p>
              <a:p>
                <a:pPr lvl="2"/>
                <a:r>
                  <a:rPr lang="ja-JP" altLang="en-US"/>
                  <a:t>加法性</a:t>
                </a:r>
                <a:r>
                  <a:rPr lang="en-US" altLang="ja-JP" dirty="0"/>
                  <a:t> : </a:t>
                </a:r>
                <a:r>
                  <a:rPr lang="ja-JP" altLang="en-US"/>
                  <a:t>任意の</a:t>
                </a:r>
                <a14:m>
                  <m:oMath xmlns:m="http://schemas.openxmlformats.org/officeDocument/2006/math">
                    <m:r>
                      <a:rPr lang="en-US" altLang="ja-JP" b="0" i="1" smtClean="0">
                        <a:latin typeface="Cambria Math" panose="02040503050406030204" pitchFamily="18" charset="0"/>
                      </a:rPr>
                      <m:t>𝑥</m:t>
                    </m:r>
                    <m:r>
                      <a:rPr lang="en-US" altLang="ja-JP" b="0" i="1" smtClean="0">
                        <a:latin typeface="Cambria Math" panose="02040503050406030204" pitchFamily="18" charset="0"/>
                      </a:rPr>
                      <m:t>,</m:t>
                    </m:r>
                    <m:r>
                      <a:rPr lang="en-US" altLang="ja-JP" b="0" i="1" smtClean="0">
                        <a:latin typeface="Cambria Math" panose="02040503050406030204" pitchFamily="18" charset="0"/>
                      </a:rPr>
                      <m:t>𝑦</m:t>
                    </m:r>
                  </m:oMath>
                </a14:m>
                <a:r>
                  <a:rPr kumimoji="1" lang="ja-JP" altLang="en-US"/>
                  <a:t>に対して、</a:t>
                </a:r>
                <a14:m>
                  <m:oMath xmlns:m="http://schemas.openxmlformats.org/officeDocument/2006/math">
                    <m:r>
                      <a:rPr kumimoji="1" lang="en-US" altLang="ja-JP" b="0" i="1" smtClean="0">
                        <a:latin typeface="Cambria Math" panose="02040503050406030204" pitchFamily="18" charset="0"/>
                      </a:rPr>
                      <m:t>𝑓</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𝑦</m:t>
                        </m:r>
                      </m:e>
                    </m:d>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𝑓</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𝑥</m:t>
                        </m:r>
                      </m:e>
                    </m:d>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𝑓</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𝑦</m:t>
                    </m:r>
                    <m:r>
                      <a:rPr kumimoji="1" lang="en-US" altLang="ja-JP" b="0" i="1" smtClean="0">
                        <a:latin typeface="Cambria Math" panose="02040503050406030204" pitchFamily="18" charset="0"/>
                      </a:rPr>
                      <m:t>)</m:t>
                    </m:r>
                  </m:oMath>
                </a14:m>
                <a:endParaRPr kumimoji="1" lang="en-US" altLang="ja-JP" dirty="0"/>
              </a:p>
              <a:p>
                <a:pPr lvl="2"/>
                <a:r>
                  <a:rPr lang="ja-JP" altLang="en-US"/>
                  <a:t>斉次性</a:t>
                </a:r>
                <a:r>
                  <a:rPr lang="en-US" altLang="ja-JP" dirty="0"/>
                  <a:t> : </a:t>
                </a:r>
                <a:r>
                  <a:rPr lang="ja-JP" altLang="en-US"/>
                  <a:t>任意の</a:t>
                </a:r>
                <a14:m>
                  <m:oMath xmlns:m="http://schemas.openxmlformats.org/officeDocument/2006/math">
                    <m:r>
                      <a:rPr lang="en-US" altLang="ja-JP" b="0" i="1" smtClean="0">
                        <a:latin typeface="Cambria Math" panose="02040503050406030204" pitchFamily="18" charset="0"/>
                      </a:rPr>
                      <m:t>𝑥</m:t>
                    </m:r>
                  </m:oMath>
                </a14:m>
                <a:r>
                  <a:rPr lang="ja-JP" altLang="en-US" dirty="0"/>
                  <a:t>、</a:t>
                </a:r>
                <a:r>
                  <a:rPr lang="ja-JP" altLang="en-US"/>
                  <a:t>任意のスカラー</a:t>
                </a:r>
                <a14:m>
                  <m:oMath xmlns:m="http://schemas.openxmlformats.org/officeDocument/2006/math">
                    <m:r>
                      <a:rPr lang="en-US" altLang="ja-JP" b="0" i="1" smtClean="0">
                        <a:latin typeface="Cambria Math" panose="02040503050406030204" pitchFamily="18" charset="0"/>
                      </a:rPr>
                      <m:t>𝑘</m:t>
                    </m:r>
                  </m:oMath>
                </a14:m>
                <a:r>
                  <a:rPr lang="ja-JP" altLang="en-US"/>
                  <a:t>に対して、</a:t>
                </a:r>
                <a14:m>
                  <m:oMath xmlns:m="http://schemas.openxmlformats.org/officeDocument/2006/math">
                    <m:r>
                      <a:rPr lang="en-US" altLang="ja-JP" b="0" i="1" smtClean="0">
                        <a:latin typeface="Cambria Math" panose="02040503050406030204" pitchFamily="18" charset="0"/>
                      </a:rPr>
                      <m:t>𝑓</m:t>
                    </m:r>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𝑘𝑥</m:t>
                        </m:r>
                      </m:e>
                    </m:d>
                    <m:r>
                      <a:rPr lang="en-US" altLang="ja-JP" b="0" i="1" smtClean="0">
                        <a:latin typeface="Cambria Math" panose="02040503050406030204" pitchFamily="18" charset="0"/>
                      </a:rPr>
                      <m:t>=</m:t>
                    </m:r>
                    <m:r>
                      <a:rPr lang="en-US" altLang="ja-JP" b="0" i="1" smtClean="0">
                        <a:latin typeface="Cambria Math" panose="02040503050406030204" pitchFamily="18" charset="0"/>
                      </a:rPr>
                      <m:t>𝑘𝑓</m:t>
                    </m:r>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𝑥</m:t>
                        </m:r>
                      </m:e>
                    </m:d>
                  </m:oMath>
                </a14:m>
                <a:endParaRPr lang="en-US" altLang="ja-JP" b="0" dirty="0"/>
              </a:p>
              <a:p>
                <a:pPr lvl="2"/>
                <a:endParaRPr lang="en-US" altLang="ja-JP" b="0" dirty="0"/>
              </a:p>
              <a:p>
                <a:pPr indent="0">
                  <a:buNone/>
                </a:pPr>
                <a:r>
                  <a:rPr lang="ja-JP" altLang="en-US"/>
                  <a:t>ラウンド関数の要素</a:t>
                </a:r>
                <a:endParaRPr lang="en-US" altLang="ja-JP" dirty="0"/>
              </a:p>
              <a:p>
                <a:pPr lvl="1"/>
                <a:r>
                  <a:rPr lang="ja-JP" altLang="en-US"/>
                  <a:t>線形層</a:t>
                </a:r>
                <a:endParaRPr lang="en-US" altLang="ja-JP" dirty="0"/>
              </a:p>
              <a:p>
                <a:pPr lvl="2"/>
                <a:r>
                  <a:rPr lang="ja-JP" altLang="en-US"/>
                  <a:t>置換</a:t>
                </a:r>
                <a:endParaRPr lang="en-US" altLang="ja-JP" dirty="0"/>
              </a:p>
              <a:p>
                <a:pPr lvl="2"/>
                <a:r>
                  <a:rPr lang="en-US" altLang="ja-JP" dirty="0"/>
                  <a:t>Matrix</a:t>
                </a:r>
              </a:p>
              <a:p>
                <a:pPr lvl="1"/>
                <a:r>
                  <a:rPr lang="ja-JP" altLang="en-US"/>
                  <a:t>非線形層</a:t>
                </a:r>
                <a:endParaRPr lang="en-US" altLang="ja-JP" dirty="0"/>
              </a:p>
              <a:p>
                <a:pPr lvl="2"/>
                <a:r>
                  <a:rPr lang="en-US" altLang="ja-JP" dirty="0"/>
                  <a:t>S-box</a:t>
                </a:r>
              </a:p>
            </p:txBody>
          </p:sp>
        </mc:Choice>
        <mc:Fallback>
          <p:sp>
            <p:nvSpPr>
              <p:cNvPr id="3" name="コンテンツ プレースホルダー 2">
                <a:extLst>
                  <a:ext uri="{FF2B5EF4-FFF2-40B4-BE49-F238E27FC236}">
                    <a16:creationId xmlns:a16="http://schemas.microsoft.com/office/drawing/2014/main" id="{14AC3C29-0E3E-D208-1DA0-BC86A8020F5F}"/>
                  </a:ext>
                </a:extLst>
              </p:cNvPr>
              <p:cNvSpPr>
                <a:spLocks noGrp="1" noRot="1" noChangeAspect="1" noMove="1" noResize="1" noEditPoints="1" noAdjustHandles="1" noChangeArrowheads="1" noChangeShapeType="1" noTextEdit="1"/>
              </p:cNvSpPr>
              <p:nvPr>
                <p:ph idx="1"/>
              </p:nvPr>
            </p:nvSpPr>
            <p:spPr>
              <a:xfrm>
                <a:off x="800100" y="1629102"/>
                <a:ext cx="10591800" cy="4579193"/>
              </a:xfrm>
              <a:blipFill>
                <a:blip r:embed="rId2"/>
                <a:stretch>
                  <a:fillRect l="-957" t="-831" b="-1662"/>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289669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63B7A4A-5A35-3CBE-D0F7-D27C1B051E4F}"/>
              </a:ext>
            </a:extLst>
          </p:cNvPr>
          <p:cNvSpPr>
            <a:spLocks noGrp="1"/>
          </p:cNvSpPr>
          <p:nvPr>
            <p:ph type="title"/>
          </p:nvPr>
        </p:nvSpPr>
        <p:spPr/>
        <p:txBody>
          <a:bodyPr/>
          <a:lstStyle/>
          <a:p>
            <a:r>
              <a:rPr kumimoji="1" lang="ja-JP" altLang="en-US"/>
              <a:t>線形層と非線形層の探索順序</a:t>
            </a:r>
          </a:p>
        </p:txBody>
      </p:sp>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AC6EA578-DC10-AA46-741A-A0512E064457}"/>
                  </a:ext>
                </a:extLst>
              </p:cNvPr>
              <p:cNvSpPr>
                <a:spLocks noGrp="1"/>
              </p:cNvSpPr>
              <p:nvPr>
                <p:ph idx="1"/>
              </p:nvPr>
            </p:nvSpPr>
            <p:spPr>
              <a:xfrm>
                <a:off x="800100" y="1629103"/>
                <a:ext cx="10591800" cy="5125866"/>
              </a:xfrm>
            </p:spPr>
            <p:txBody>
              <a:bodyPr>
                <a:normAutofit/>
              </a:bodyPr>
              <a:lstStyle/>
              <a:p>
                <a:pPr indent="0">
                  <a:buNone/>
                </a:pPr>
                <a:r>
                  <a:rPr lang="ja-JP" altLang="en-US"/>
                  <a:t>線形層→非線形層</a:t>
                </a:r>
                <a:endParaRPr kumimoji="1" lang="en-US" altLang="ja-JP" dirty="0"/>
              </a:p>
              <a:p>
                <a:pPr lvl="1"/>
                <a:r>
                  <a:rPr kumimoji="1" lang="en-US" altLang="ja-JP" dirty="0"/>
                  <a:t>nibble/byte</a:t>
                </a:r>
                <a:r>
                  <a:rPr kumimoji="1" lang="ja-JP" altLang="en-US"/>
                  <a:t>単位の評価</a:t>
                </a:r>
                <a:endParaRPr kumimoji="1" lang="en-US" altLang="ja-JP" dirty="0"/>
              </a:p>
              <a:p>
                <a:pPr lvl="1"/>
                <a:r>
                  <a:rPr kumimoji="1" lang="ja-JP" altLang="en-US"/>
                  <a:t>非線形層を選択せずとも評価可能</a:t>
                </a:r>
                <a:endParaRPr kumimoji="1" lang="en-US" altLang="ja-JP" dirty="0"/>
              </a:p>
              <a:p>
                <a:pPr lvl="1"/>
                <a:r>
                  <a:rPr kumimoji="1" lang="en-US" altLang="ja-JP" dirty="0"/>
                  <a:t>AS</a:t>
                </a:r>
                <a:r>
                  <a:rPr kumimoji="1" lang="ja-JP" altLang="en-US"/>
                  <a:t>数</a:t>
                </a:r>
                <a:r>
                  <a:rPr kumimoji="1" lang="en-US" altLang="ja-JP" dirty="0"/>
                  <a:t> </a:t>
                </a:r>
                <a:r>
                  <a:rPr lang="en-US" altLang="ja-JP" dirty="0"/>
                  <a:t>30</a:t>
                </a:r>
                <a:r>
                  <a:rPr lang="ja-JP" altLang="en-US"/>
                  <a:t>→</a:t>
                </a:r>
                <a14:m>
                  <m:oMath xmlns:m="http://schemas.openxmlformats.org/officeDocument/2006/math">
                    <m:sSup>
                      <m:sSupPr>
                        <m:ctrlPr>
                          <a:rPr lang="en-US" altLang="ja-JP" b="0" i="1" smtClean="0">
                            <a:latin typeface="Cambria Math" panose="02040503050406030204" pitchFamily="18" charset="0"/>
                          </a:rPr>
                        </m:ctrlPr>
                      </m:sSupPr>
                      <m:e>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2</m:t>
                            </m:r>
                          </m:e>
                          <m:sup>
                            <m:r>
                              <a:rPr lang="en-US" altLang="ja-JP" b="0" i="1" smtClean="0">
                                <a:latin typeface="Cambria Math" panose="02040503050406030204" pitchFamily="18" charset="0"/>
                              </a:rPr>
                              <m:t>−90</m:t>
                            </m:r>
                          </m:sup>
                        </m:sSup>
                        <m:r>
                          <a:rPr lang="en-US" altLang="ja-JP" b="0" i="1" smtClean="0">
                            <a:latin typeface="Cambria Math" panose="02040503050406030204" pitchFamily="18" charset="0"/>
                            <a:ea typeface="Cambria Math" panose="02040503050406030204" pitchFamily="18" charset="0"/>
                          </a:rPr>
                          <m:t>≤90≤</m:t>
                        </m:r>
                        <m:r>
                          <a:rPr lang="en-US" altLang="ja-JP" b="0" i="1" smtClean="0">
                            <a:latin typeface="Cambria Math" panose="02040503050406030204" pitchFamily="18" charset="0"/>
                          </a:rPr>
                          <m:t>2</m:t>
                        </m:r>
                      </m:e>
                      <m:sup>
                        <m:r>
                          <a:rPr lang="en-US" altLang="ja-JP" b="0" i="1" smtClean="0">
                            <a:latin typeface="Cambria Math" panose="02040503050406030204" pitchFamily="18" charset="0"/>
                          </a:rPr>
                          <m:t>−60</m:t>
                        </m:r>
                      </m:sup>
                    </m:sSup>
                  </m:oMath>
                </a14:m>
                <a:endParaRPr kumimoji="1" lang="en-US" altLang="ja-JP" dirty="0"/>
              </a:p>
              <a:p>
                <a:pPr lvl="1"/>
                <a:endParaRPr lang="en-US" altLang="ja-JP" dirty="0"/>
              </a:p>
              <a:p>
                <a:pPr indent="0">
                  <a:buNone/>
                </a:pPr>
                <a:r>
                  <a:rPr kumimoji="1" lang="ja-JP" altLang="en-US"/>
                  <a:t>非線形層→線形層</a:t>
                </a:r>
                <a:endParaRPr kumimoji="1" lang="en-US" altLang="ja-JP" dirty="0"/>
              </a:p>
              <a:p>
                <a:pPr lvl="1"/>
                <a:r>
                  <a:rPr kumimoji="1" lang="en-US" altLang="ja-JP" dirty="0"/>
                  <a:t>bit</a:t>
                </a:r>
                <a:r>
                  <a:rPr kumimoji="1" lang="ja-JP" altLang="en-US"/>
                  <a:t>単位の評価</a:t>
                </a:r>
                <a:endParaRPr kumimoji="1" lang="en-US" altLang="ja-JP" dirty="0"/>
              </a:p>
              <a:p>
                <a:pPr lvl="1"/>
                <a:r>
                  <a:rPr kumimoji="1" lang="ja-JP" altLang="en-US"/>
                  <a:t>線形層を選択しないと評価不可能</a:t>
                </a:r>
                <a:endParaRPr kumimoji="1" lang="en-US" altLang="ja-JP" dirty="0"/>
              </a:p>
              <a:p>
                <a:pPr lvl="1"/>
                <a:r>
                  <a:rPr lang="ja-JP" altLang="en-US"/>
                  <a:t>線形層によって大きく評価が変わる</a:t>
                </a:r>
                <a:endParaRPr kumimoji="1" lang="en-US" altLang="ja-JP" dirty="0"/>
              </a:p>
              <a:p>
                <a:pPr lvl="1"/>
                <a:endParaRPr kumimoji="1" lang="ja-JP" altLang="en-US"/>
              </a:p>
            </p:txBody>
          </p:sp>
        </mc:Choice>
        <mc:Fallback>
          <p:sp>
            <p:nvSpPr>
              <p:cNvPr id="3" name="コンテンツ プレースホルダー 2">
                <a:extLst>
                  <a:ext uri="{FF2B5EF4-FFF2-40B4-BE49-F238E27FC236}">
                    <a16:creationId xmlns:a16="http://schemas.microsoft.com/office/drawing/2014/main" id="{AC6EA578-DC10-AA46-741A-A0512E064457}"/>
                  </a:ext>
                </a:extLst>
              </p:cNvPr>
              <p:cNvSpPr>
                <a:spLocks noGrp="1" noRot="1" noChangeAspect="1" noMove="1" noResize="1" noEditPoints="1" noAdjustHandles="1" noChangeArrowheads="1" noChangeShapeType="1" noTextEdit="1"/>
              </p:cNvSpPr>
              <p:nvPr>
                <p:ph idx="1"/>
              </p:nvPr>
            </p:nvSpPr>
            <p:spPr>
              <a:xfrm>
                <a:off x="800100" y="1629103"/>
                <a:ext cx="10591800" cy="5125866"/>
              </a:xfrm>
              <a:blipFill>
                <a:blip r:embed="rId2"/>
                <a:stretch>
                  <a:fillRect l="-957" t="-743"/>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1245877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6870751-379A-0C79-794A-F82CC4CC1FD7}"/>
              </a:ext>
            </a:extLst>
          </p:cNvPr>
          <p:cNvSpPr>
            <a:spLocks noGrp="1"/>
          </p:cNvSpPr>
          <p:nvPr>
            <p:ph type="title"/>
          </p:nvPr>
        </p:nvSpPr>
        <p:spPr/>
        <p:txBody>
          <a:bodyPr/>
          <a:lstStyle/>
          <a:p>
            <a:r>
              <a:rPr kumimoji="1" lang="ja-JP" altLang="en-US"/>
              <a:t>線形層の候補</a:t>
            </a:r>
          </a:p>
        </p:txBody>
      </p:sp>
      <p:sp>
        <p:nvSpPr>
          <p:cNvPr id="3" name="コンテンツ プレースホルダー 2">
            <a:extLst>
              <a:ext uri="{FF2B5EF4-FFF2-40B4-BE49-F238E27FC236}">
                <a16:creationId xmlns:a16="http://schemas.microsoft.com/office/drawing/2014/main" id="{39A2409B-39F4-6239-9555-B67468383DB8}"/>
              </a:ext>
            </a:extLst>
          </p:cNvPr>
          <p:cNvSpPr>
            <a:spLocks noGrp="1"/>
          </p:cNvSpPr>
          <p:nvPr>
            <p:ph idx="1"/>
          </p:nvPr>
        </p:nvSpPr>
        <p:spPr>
          <a:xfrm>
            <a:off x="334429" y="1298531"/>
            <a:ext cx="6006314" cy="3109696"/>
          </a:xfrm>
        </p:spPr>
        <p:txBody>
          <a:bodyPr>
            <a:normAutofit/>
          </a:bodyPr>
          <a:lstStyle/>
          <a:p>
            <a:pPr indent="0">
              <a:buNone/>
            </a:pPr>
            <a:r>
              <a:rPr kumimoji="1" lang="ja-JP" altLang="en-US"/>
              <a:t>複数線形層</a:t>
            </a:r>
            <a:endParaRPr kumimoji="1" lang="en-US" altLang="ja-JP" dirty="0"/>
          </a:p>
          <a:p>
            <a:pPr lvl="1"/>
            <a:r>
              <a:rPr kumimoji="1" lang="ja-JP" altLang="en-US"/>
              <a:t>複数線形層</a:t>
            </a:r>
            <a:r>
              <a:rPr kumimoji="1" lang="en-US" altLang="ja-JP" dirty="0"/>
              <a:t> </a:t>
            </a:r>
            <a:r>
              <a:rPr lang="ja-JP" altLang="en-US"/>
              <a:t>クラス</a:t>
            </a:r>
            <a:r>
              <a:rPr lang="en-US" altLang="ja-JP" dirty="0"/>
              <a:t>4 (</a:t>
            </a:r>
            <a:r>
              <a:rPr lang="en-US" altLang="ja-JP" dirty="0">
                <a:solidFill>
                  <a:schemeClr val="accent3"/>
                </a:solidFill>
              </a:rPr>
              <a:t>1546</a:t>
            </a:r>
            <a:r>
              <a:rPr lang="ja-JP" altLang="en-US">
                <a:solidFill>
                  <a:schemeClr val="accent3"/>
                </a:solidFill>
              </a:rPr>
              <a:t>通り</a:t>
            </a:r>
            <a:r>
              <a:rPr lang="en-US" altLang="ja-JP" dirty="0"/>
              <a:t>)</a:t>
            </a:r>
          </a:p>
          <a:p>
            <a:pPr lvl="2"/>
            <a:r>
              <a:rPr kumimoji="1" lang="en-US" altLang="ja-JP" dirty="0"/>
              <a:t>4</a:t>
            </a:r>
            <a:r>
              <a:rPr kumimoji="1" lang="ja-JP" altLang="en-US"/>
              <a:t>ラウンド周期</a:t>
            </a:r>
            <a:endParaRPr kumimoji="1" lang="en-US" altLang="ja-JP" dirty="0"/>
          </a:p>
          <a:p>
            <a:pPr lvl="2"/>
            <a:r>
              <a:rPr kumimoji="1" lang="ja-JP" altLang="en-US"/>
              <a:t>全ラウンドにおいて</a:t>
            </a:r>
            <a:r>
              <a:rPr kumimoji="1" lang="en-US" altLang="ja-JP" dirty="0"/>
              <a:t>Midori</a:t>
            </a:r>
            <a:r>
              <a:rPr kumimoji="1" lang="ja-JP" altLang="en-US"/>
              <a:t>以上の安全性を持つ</a:t>
            </a:r>
            <a:endParaRPr kumimoji="1" lang="en-US" altLang="ja-JP" dirty="0"/>
          </a:p>
        </p:txBody>
      </p:sp>
      <mc:AlternateContent xmlns:mc="http://schemas.openxmlformats.org/markup-compatibility/2006" xmlns:a14="http://schemas.microsoft.com/office/drawing/2010/main">
        <mc:Choice Requires="a14">
          <p:sp>
            <p:nvSpPr>
              <p:cNvPr id="5" name="正方形/長方形 4">
                <a:extLst>
                  <a:ext uri="{FF2B5EF4-FFF2-40B4-BE49-F238E27FC236}">
                    <a16:creationId xmlns:a16="http://schemas.microsoft.com/office/drawing/2014/main" id="{3A32429A-C671-DA18-7508-7446E39A8A13}"/>
                  </a:ext>
                </a:extLst>
              </p:cNvPr>
              <p:cNvSpPr/>
              <p:nvPr/>
            </p:nvSpPr>
            <p:spPr>
              <a:xfrm>
                <a:off x="6438347" y="1446553"/>
                <a:ext cx="204391" cy="204840"/>
              </a:xfrm>
              <a:prstGeom prst="rect">
                <a:avLst/>
              </a:prstGeom>
              <a:noFill/>
              <a:ln w="19050">
                <a:solidFill>
                  <a:schemeClr val="tx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1200" i="1" smtClean="0">
                          <a:solidFill>
                            <a:schemeClr val="tx1"/>
                          </a:solidFill>
                          <a:latin typeface="Cambria Math" panose="02040503050406030204" pitchFamily="18" charset="0"/>
                        </a:rPr>
                        <m:t> </m:t>
                      </m:r>
                      <m:r>
                        <a:rPr lang="en-US" altLang="ja-JP" sz="1200" b="0" i="1" smtClean="0">
                          <a:solidFill>
                            <a:schemeClr val="tx1"/>
                          </a:solidFill>
                          <a:latin typeface="Cambria Math" panose="02040503050406030204" pitchFamily="18" charset="0"/>
                        </a:rPr>
                        <m:t>𝑆</m:t>
                      </m:r>
                    </m:oMath>
                  </m:oMathPara>
                </a14:m>
                <a:endParaRPr lang="ja-JP" altLang="en-US" sz="1200" dirty="0">
                  <a:solidFill>
                    <a:schemeClr val="tx1"/>
                  </a:solidFill>
                </a:endParaRPr>
              </a:p>
            </p:txBody>
          </p:sp>
        </mc:Choice>
        <mc:Fallback xmlns="">
          <p:sp>
            <p:nvSpPr>
              <p:cNvPr id="5" name="正方形/長方形 4">
                <a:extLst>
                  <a:ext uri="{FF2B5EF4-FFF2-40B4-BE49-F238E27FC236}">
                    <a16:creationId xmlns:a16="http://schemas.microsoft.com/office/drawing/2014/main" id="{3A32429A-C671-DA18-7508-7446E39A8A13}"/>
                  </a:ext>
                </a:extLst>
              </p:cNvPr>
              <p:cNvSpPr>
                <a:spLocks noRot="1" noChangeAspect="1" noMove="1" noResize="1" noEditPoints="1" noAdjustHandles="1" noChangeArrowheads="1" noChangeShapeType="1" noTextEdit="1"/>
              </p:cNvSpPr>
              <p:nvPr/>
            </p:nvSpPr>
            <p:spPr>
              <a:xfrm>
                <a:off x="6438347" y="1446553"/>
                <a:ext cx="204391" cy="204840"/>
              </a:xfrm>
              <a:prstGeom prst="rect">
                <a:avLst/>
              </a:prstGeom>
              <a:blipFill>
                <a:blip r:embed="rId3"/>
                <a:stretch>
                  <a:fillRect l="-21053" b="-15789"/>
                </a:stretch>
              </a:blipFill>
              <a:ln w="19050">
                <a:solidFill>
                  <a:schemeClr val="tx1">
                    <a:lumMod val="60000"/>
                    <a:lumOff val="40000"/>
                  </a:schemeClr>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正方形/長方形 5">
                <a:extLst>
                  <a:ext uri="{FF2B5EF4-FFF2-40B4-BE49-F238E27FC236}">
                    <a16:creationId xmlns:a16="http://schemas.microsoft.com/office/drawing/2014/main" id="{C518C709-F0E8-B57B-93A4-05880859A78A}"/>
                  </a:ext>
                </a:extLst>
              </p:cNvPr>
              <p:cNvSpPr/>
              <p:nvPr/>
            </p:nvSpPr>
            <p:spPr>
              <a:xfrm>
                <a:off x="6766109" y="1446553"/>
                <a:ext cx="204391" cy="204840"/>
              </a:xfrm>
              <a:prstGeom prst="rect">
                <a:avLst/>
              </a:prstGeom>
              <a:noFill/>
              <a:ln w="19050">
                <a:solidFill>
                  <a:schemeClr val="tx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1200" b="0" i="1" smtClean="0">
                          <a:solidFill>
                            <a:schemeClr val="tx1"/>
                          </a:solidFill>
                          <a:latin typeface="Cambria Math" panose="02040503050406030204" pitchFamily="18" charset="0"/>
                        </a:rPr>
                        <m:t> </m:t>
                      </m:r>
                      <m:r>
                        <a:rPr lang="en-US" altLang="ja-JP" sz="1200" i="1" smtClean="0">
                          <a:solidFill>
                            <a:schemeClr val="tx1"/>
                          </a:solidFill>
                          <a:latin typeface="Cambria Math" panose="02040503050406030204" pitchFamily="18" charset="0"/>
                        </a:rPr>
                        <m:t>𝑆</m:t>
                      </m:r>
                    </m:oMath>
                  </m:oMathPara>
                </a14:m>
                <a:endParaRPr lang="ja-JP" altLang="en-US" sz="1200">
                  <a:solidFill>
                    <a:schemeClr val="tx1"/>
                  </a:solidFill>
                </a:endParaRPr>
              </a:p>
            </p:txBody>
          </p:sp>
        </mc:Choice>
        <mc:Fallback xmlns="">
          <p:sp>
            <p:nvSpPr>
              <p:cNvPr id="6" name="正方形/長方形 5">
                <a:extLst>
                  <a:ext uri="{FF2B5EF4-FFF2-40B4-BE49-F238E27FC236}">
                    <a16:creationId xmlns:a16="http://schemas.microsoft.com/office/drawing/2014/main" id="{C518C709-F0E8-B57B-93A4-05880859A78A}"/>
                  </a:ext>
                </a:extLst>
              </p:cNvPr>
              <p:cNvSpPr>
                <a:spLocks noRot="1" noChangeAspect="1" noMove="1" noResize="1" noEditPoints="1" noAdjustHandles="1" noChangeArrowheads="1" noChangeShapeType="1" noTextEdit="1"/>
              </p:cNvSpPr>
              <p:nvPr/>
            </p:nvSpPr>
            <p:spPr>
              <a:xfrm>
                <a:off x="6766109" y="1446553"/>
                <a:ext cx="204391" cy="204840"/>
              </a:xfrm>
              <a:prstGeom prst="rect">
                <a:avLst/>
              </a:prstGeom>
              <a:blipFill>
                <a:blip r:embed="rId4"/>
                <a:stretch>
                  <a:fillRect l="-22222" b="-15789"/>
                </a:stretch>
              </a:blipFill>
              <a:ln w="19050">
                <a:solidFill>
                  <a:schemeClr val="tx1">
                    <a:lumMod val="60000"/>
                    <a:lumOff val="40000"/>
                  </a:schemeClr>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正方形/長方形 6">
                <a:extLst>
                  <a:ext uri="{FF2B5EF4-FFF2-40B4-BE49-F238E27FC236}">
                    <a16:creationId xmlns:a16="http://schemas.microsoft.com/office/drawing/2014/main" id="{78BE38C1-ECBE-4DA5-910B-2427AC7A33A4}"/>
                  </a:ext>
                </a:extLst>
              </p:cNvPr>
              <p:cNvSpPr/>
              <p:nvPr/>
            </p:nvSpPr>
            <p:spPr>
              <a:xfrm>
                <a:off x="7109729" y="1446553"/>
                <a:ext cx="204391" cy="204840"/>
              </a:xfrm>
              <a:prstGeom prst="rect">
                <a:avLst/>
              </a:prstGeom>
              <a:noFill/>
              <a:ln w="19050">
                <a:solidFill>
                  <a:schemeClr val="tx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1200" b="0" i="1" smtClean="0">
                          <a:solidFill>
                            <a:schemeClr val="tx1"/>
                          </a:solidFill>
                          <a:latin typeface="Cambria Math" panose="02040503050406030204" pitchFamily="18" charset="0"/>
                        </a:rPr>
                        <m:t> </m:t>
                      </m:r>
                      <m:r>
                        <a:rPr lang="en-US" altLang="ja-JP" sz="1200" i="1" smtClean="0">
                          <a:solidFill>
                            <a:schemeClr val="tx1"/>
                          </a:solidFill>
                          <a:latin typeface="Cambria Math" panose="02040503050406030204" pitchFamily="18" charset="0"/>
                        </a:rPr>
                        <m:t>𝑆</m:t>
                      </m:r>
                    </m:oMath>
                  </m:oMathPara>
                </a14:m>
                <a:endParaRPr lang="ja-JP" altLang="en-US" sz="1200">
                  <a:solidFill>
                    <a:schemeClr val="tx1">
                      <a:lumMod val="50000"/>
                    </a:schemeClr>
                  </a:solidFill>
                </a:endParaRPr>
              </a:p>
            </p:txBody>
          </p:sp>
        </mc:Choice>
        <mc:Fallback xmlns="">
          <p:sp>
            <p:nvSpPr>
              <p:cNvPr id="7" name="正方形/長方形 6">
                <a:extLst>
                  <a:ext uri="{FF2B5EF4-FFF2-40B4-BE49-F238E27FC236}">
                    <a16:creationId xmlns:a16="http://schemas.microsoft.com/office/drawing/2014/main" id="{78BE38C1-ECBE-4DA5-910B-2427AC7A33A4}"/>
                  </a:ext>
                </a:extLst>
              </p:cNvPr>
              <p:cNvSpPr>
                <a:spLocks noRot="1" noChangeAspect="1" noMove="1" noResize="1" noEditPoints="1" noAdjustHandles="1" noChangeArrowheads="1" noChangeShapeType="1" noTextEdit="1"/>
              </p:cNvSpPr>
              <p:nvPr/>
            </p:nvSpPr>
            <p:spPr>
              <a:xfrm>
                <a:off x="7109729" y="1446553"/>
                <a:ext cx="204391" cy="204840"/>
              </a:xfrm>
              <a:prstGeom prst="rect">
                <a:avLst/>
              </a:prstGeom>
              <a:blipFill>
                <a:blip r:embed="rId5"/>
                <a:stretch>
                  <a:fillRect l="-22222" b="-15789"/>
                </a:stretch>
              </a:blipFill>
              <a:ln w="19050">
                <a:solidFill>
                  <a:schemeClr val="tx1">
                    <a:lumMod val="60000"/>
                    <a:lumOff val="40000"/>
                  </a:schemeClr>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正方形/長方形 7">
                <a:extLst>
                  <a:ext uri="{FF2B5EF4-FFF2-40B4-BE49-F238E27FC236}">
                    <a16:creationId xmlns:a16="http://schemas.microsoft.com/office/drawing/2014/main" id="{FAA85D41-9734-D507-607A-35CB85500E11}"/>
                  </a:ext>
                </a:extLst>
              </p:cNvPr>
              <p:cNvSpPr/>
              <p:nvPr/>
            </p:nvSpPr>
            <p:spPr>
              <a:xfrm>
                <a:off x="7442777" y="1446553"/>
                <a:ext cx="204391" cy="204840"/>
              </a:xfrm>
              <a:prstGeom prst="rect">
                <a:avLst/>
              </a:prstGeom>
              <a:noFill/>
              <a:ln w="19050">
                <a:solidFill>
                  <a:schemeClr val="tx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1200" b="0" i="1" smtClean="0">
                          <a:solidFill>
                            <a:schemeClr val="tx1"/>
                          </a:solidFill>
                          <a:latin typeface="Cambria Math" panose="02040503050406030204" pitchFamily="18" charset="0"/>
                        </a:rPr>
                        <m:t> </m:t>
                      </m:r>
                      <m:r>
                        <a:rPr lang="en-US" altLang="ja-JP" sz="1200" i="1" smtClean="0">
                          <a:solidFill>
                            <a:schemeClr val="tx1"/>
                          </a:solidFill>
                          <a:latin typeface="Cambria Math" panose="02040503050406030204" pitchFamily="18" charset="0"/>
                        </a:rPr>
                        <m:t>𝑆</m:t>
                      </m:r>
                    </m:oMath>
                  </m:oMathPara>
                </a14:m>
                <a:endParaRPr lang="ja-JP" altLang="en-US" sz="1200">
                  <a:solidFill>
                    <a:schemeClr val="tx1">
                      <a:lumMod val="50000"/>
                    </a:schemeClr>
                  </a:solidFill>
                </a:endParaRPr>
              </a:p>
            </p:txBody>
          </p:sp>
        </mc:Choice>
        <mc:Fallback xmlns="">
          <p:sp>
            <p:nvSpPr>
              <p:cNvPr id="8" name="正方形/長方形 7">
                <a:extLst>
                  <a:ext uri="{FF2B5EF4-FFF2-40B4-BE49-F238E27FC236}">
                    <a16:creationId xmlns:a16="http://schemas.microsoft.com/office/drawing/2014/main" id="{FAA85D41-9734-D507-607A-35CB85500E11}"/>
                  </a:ext>
                </a:extLst>
              </p:cNvPr>
              <p:cNvSpPr>
                <a:spLocks noRot="1" noChangeAspect="1" noMove="1" noResize="1" noEditPoints="1" noAdjustHandles="1" noChangeArrowheads="1" noChangeShapeType="1" noTextEdit="1"/>
              </p:cNvSpPr>
              <p:nvPr/>
            </p:nvSpPr>
            <p:spPr>
              <a:xfrm>
                <a:off x="7442777" y="1446553"/>
                <a:ext cx="204391" cy="204840"/>
              </a:xfrm>
              <a:prstGeom prst="rect">
                <a:avLst/>
              </a:prstGeom>
              <a:blipFill>
                <a:blip r:embed="rId6"/>
                <a:stretch>
                  <a:fillRect l="-22222" b="-15789"/>
                </a:stretch>
              </a:blipFill>
              <a:ln w="19050">
                <a:solidFill>
                  <a:schemeClr val="tx1">
                    <a:lumMod val="60000"/>
                    <a:lumOff val="40000"/>
                  </a:schemeClr>
                </a:solidFill>
              </a:ln>
            </p:spPr>
            <p:txBody>
              <a:bodyPr/>
              <a:lstStyle/>
              <a:p>
                <a:r>
                  <a:rPr lang="ja-JP" altLang="en-US">
                    <a:noFill/>
                  </a:rPr>
                  <a:t> </a:t>
                </a:r>
              </a:p>
            </p:txBody>
          </p:sp>
        </mc:Fallback>
      </mc:AlternateContent>
      <p:sp>
        <p:nvSpPr>
          <p:cNvPr id="9" name="正方形/長方形 8">
            <a:extLst>
              <a:ext uri="{FF2B5EF4-FFF2-40B4-BE49-F238E27FC236}">
                <a16:creationId xmlns:a16="http://schemas.microsoft.com/office/drawing/2014/main" id="{E4B84A33-99E8-D633-9698-5FA0167C6591}"/>
              </a:ext>
            </a:extLst>
          </p:cNvPr>
          <p:cNvSpPr/>
          <p:nvPr/>
        </p:nvSpPr>
        <p:spPr>
          <a:xfrm>
            <a:off x="6432759" y="2258745"/>
            <a:ext cx="1208812" cy="204840"/>
          </a:xfrm>
          <a:prstGeom prst="rect">
            <a:avLst/>
          </a:prstGeom>
          <a:noFill/>
          <a:ln w="19050">
            <a:solidFill>
              <a:schemeClr val="tx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1200" dirty="0">
                <a:solidFill>
                  <a:schemeClr val="tx1"/>
                </a:solidFill>
                <a:latin typeface="Yu Gothic Medium" panose="020B0400000000000000" pitchFamily="34" charset="-128"/>
                <a:ea typeface="Yu Gothic Medium" panose="020B0400000000000000" pitchFamily="34" charset="-128"/>
              </a:rPr>
              <a:t>Matrix</a:t>
            </a:r>
            <a:endParaRPr lang="ja-JP" altLang="en-US" sz="1200" dirty="0">
              <a:solidFill>
                <a:schemeClr val="tx1"/>
              </a:solidFill>
              <a:latin typeface="Yu Gothic Medium" panose="020B0400000000000000" pitchFamily="34" charset="-128"/>
              <a:ea typeface="Yu Gothic Medium" panose="020B0400000000000000" pitchFamily="34" charset="-128"/>
            </a:endParaRPr>
          </a:p>
        </p:txBody>
      </p:sp>
      <p:cxnSp>
        <p:nvCxnSpPr>
          <p:cNvPr id="10" name="直線コネクタ 9">
            <a:extLst>
              <a:ext uri="{FF2B5EF4-FFF2-40B4-BE49-F238E27FC236}">
                <a16:creationId xmlns:a16="http://schemas.microsoft.com/office/drawing/2014/main" id="{C2EBB7EA-B502-572F-5B24-1B6E1B8F33AE}"/>
              </a:ext>
            </a:extLst>
          </p:cNvPr>
          <p:cNvCxnSpPr>
            <a:cxnSpLocks/>
          </p:cNvCxnSpPr>
          <p:nvPr/>
        </p:nvCxnSpPr>
        <p:spPr>
          <a:xfrm>
            <a:off x="6866607" y="1651394"/>
            <a:ext cx="0" cy="12822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70FBA029-617E-0BEF-BE10-D5B1CF335C89}"/>
              </a:ext>
            </a:extLst>
          </p:cNvPr>
          <p:cNvCxnSpPr>
            <a:cxnSpLocks/>
          </p:cNvCxnSpPr>
          <p:nvPr/>
        </p:nvCxnSpPr>
        <p:spPr>
          <a:xfrm>
            <a:off x="6533834" y="1651394"/>
            <a:ext cx="0" cy="12822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1D6FC23F-EBA3-75BB-586D-FDB988962F34}"/>
              </a:ext>
            </a:extLst>
          </p:cNvPr>
          <p:cNvCxnSpPr>
            <a:cxnSpLocks/>
          </p:cNvCxnSpPr>
          <p:nvPr/>
        </p:nvCxnSpPr>
        <p:spPr>
          <a:xfrm>
            <a:off x="7536542" y="1651394"/>
            <a:ext cx="0" cy="12822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0D46A8B1-CABD-D2E8-37D9-AF445EE13F1F}"/>
              </a:ext>
            </a:extLst>
          </p:cNvPr>
          <p:cNvCxnSpPr>
            <a:cxnSpLocks/>
          </p:cNvCxnSpPr>
          <p:nvPr/>
        </p:nvCxnSpPr>
        <p:spPr>
          <a:xfrm>
            <a:off x="7203769" y="1651394"/>
            <a:ext cx="0" cy="12822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1281D6A2-C8C1-C72F-A4D2-93153478EB97}"/>
              </a:ext>
            </a:extLst>
          </p:cNvPr>
          <p:cNvCxnSpPr>
            <a:cxnSpLocks/>
          </p:cNvCxnSpPr>
          <p:nvPr/>
        </p:nvCxnSpPr>
        <p:spPr>
          <a:xfrm>
            <a:off x="6866607" y="2121166"/>
            <a:ext cx="0" cy="128220"/>
          </a:xfrm>
          <a:prstGeom prst="line">
            <a:avLst/>
          </a:prstGeom>
          <a:ln w="12700">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15" name="直線コネクタ 14">
            <a:extLst>
              <a:ext uri="{FF2B5EF4-FFF2-40B4-BE49-F238E27FC236}">
                <a16:creationId xmlns:a16="http://schemas.microsoft.com/office/drawing/2014/main" id="{A134FEF7-165E-62BD-8DAC-8E0689A34F8A}"/>
              </a:ext>
            </a:extLst>
          </p:cNvPr>
          <p:cNvCxnSpPr>
            <a:cxnSpLocks/>
          </p:cNvCxnSpPr>
          <p:nvPr/>
        </p:nvCxnSpPr>
        <p:spPr>
          <a:xfrm>
            <a:off x="6533834" y="2121166"/>
            <a:ext cx="0" cy="128220"/>
          </a:xfrm>
          <a:prstGeom prst="line">
            <a:avLst/>
          </a:prstGeom>
          <a:ln w="12700">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A998F04B-7736-E90C-483A-2AAD64832D42}"/>
              </a:ext>
            </a:extLst>
          </p:cNvPr>
          <p:cNvCxnSpPr>
            <a:cxnSpLocks/>
          </p:cNvCxnSpPr>
          <p:nvPr/>
        </p:nvCxnSpPr>
        <p:spPr>
          <a:xfrm>
            <a:off x="7536542" y="2121166"/>
            <a:ext cx="0" cy="128220"/>
          </a:xfrm>
          <a:prstGeom prst="line">
            <a:avLst/>
          </a:prstGeom>
          <a:ln w="12700">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17" name="直線コネクタ 16">
            <a:extLst>
              <a:ext uri="{FF2B5EF4-FFF2-40B4-BE49-F238E27FC236}">
                <a16:creationId xmlns:a16="http://schemas.microsoft.com/office/drawing/2014/main" id="{C7D872F0-1858-9280-5F06-F73BB3655D64}"/>
              </a:ext>
            </a:extLst>
          </p:cNvPr>
          <p:cNvCxnSpPr>
            <a:cxnSpLocks/>
          </p:cNvCxnSpPr>
          <p:nvPr/>
        </p:nvCxnSpPr>
        <p:spPr>
          <a:xfrm>
            <a:off x="7203769" y="2121166"/>
            <a:ext cx="0" cy="128220"/>
          </a:xfrm>
          <a:prstGeom prst="line">
            <a:avLst/>
          </a:prstGeom>
          <a:ln w="12700">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18" name="直線コネクタ 17">
            <a:extLst>
              <a:ext uri="{FF2B5EF4-FFF2-40B4-BE49-F238E27FC236}">
                <a16:creationId xmlns:a16="http://schemas.microsoft.com/office/drawing/2014/main" id="{A6139DD1-4107-1356-B78B-E8E5A26EA905}"/>
              </a:ext>
            </a:extLst>
          </p:cNvPr>
          <p:cNvCxnSpPr>
            <a:cxnSpLocks/>
          </p:cNvCxnSpPr>
          <p:nvPr/>
        </p:nvCxnSpPr>
        <p:spPr>
          <a:xfrm>
            <a:off x="6872194" y="1311369"/>
            <a:ext cx="0" cy="128220"/>
          </a:xfrm>
          <a:prstGeom prst="line">
            <a:avLst/>
          </a:prstGeom>
          <a:ln w="1270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19" name="直線コネクタ 18">
            <a:extLst>
              <a:ext uri="{FF2B5EF4-FFF2-40B4-BE49-F238E27FC236}">
                <a16:creationId xmlns:a16="http://schemas.microsoft.com/office/drawing/2014/main" id="{BCACE188-F189-EAD3-8775-A4C86EC8E700}"/>
              </a:ext>
            </a:extLst>
          </p:cNvPr>
          <p:cNvCxnSpPr>
            <a:cxnSpLocks/>
          </p:cNvCxnSpPr>
          <p:nvPr/>
        </p:nvCxnSpPr>
        <p:spPr>
          <a:xfrm>
            <a:off x="6539421" y="1311369"/>
            <a:ext cx="0" cy="128220"/>
          </a:xfrm>
          <a:prstGeom prst="line">
            <a:avLst/>
          </a:prstGeom>
          <a:ln w="1270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01E7E74A-99B5-7D24-C92B-1D7A67C13F5A}"/>
              </a:ext>
            </a:extLst>
          </p:cNvPr>
          <p:cNvCxnSpPr>
            <a:cxnSpLocks/>
          </p:cNvCxnSpPr>
          <p:nvPr/>
        </p:nvCxnSpPr>
        <p:spPr>
          <a:xfrm>
            <a:off x="7542129" y="1311369"/>
            <a:ext cx="0" cy="128220"/>
          </a:xfrm>
          <a:prstGeom prst="line">
            <a:avLst/>
          </a:prstGeom>
          <a:ln w="1270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21" name="直線コネクタ 20">
            <a:extLst>
              <a:ext uri="{FF2B5EF4-FFF2-40B4-BE49-F238E27FC236}">
                <a16:creationId xmlns:a16="http://schemas.microsoft.com/office/drawing/2014/main" id="{5A8FC2AE-361D-1BB3-A0FC-28E5E42DA608}"/>
              </a:ext>
            </a:extLst>
          </p:cNvPr>
          <p:cNvCxnSpPr>
            <a:cxnSpLocks/>
          </p:cNvCxnSpPr>
          <p:nvPr/>
        </p:nvCxnSpPr>
        <p:spPr>
          <a:xfrm>
            <a:off x="7209356" y="1311369"/>
            <a:ext cx="0" cy="128220"/>
          </a:xfrm>
          <a:prstGeom prst="line">
            <a:avLst/>
          </a:prstGeom>
          <a:ln w="1270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22" name="正方形/長方形 21">
            <a:extLst>
              <a:ext uri="{FF2B5EF4-FFF2-40B4-BE49-F238E27FC236}">
                <a16:creationId xmlns:a16="http://schemas.microsoft.com/office/drawing/2014/main" id="{565546EB-0B9D-6D64-FC01-7CF6C5540C20}"/>
              </a:ext>
            </a:extLst>
          </p:cNvPr>
          <p:cNvSpPr/>
          <p:nvPr/>
        </p:nvSpPr>
        <p:spPr>
          <a:xfrm>
            <a:off x="7870560" y="2258745"/>
            <a:ext cx="1208812" cy="204840"/>
          </a:xfrm>
          <a:prstGeom prst="rect">
            <a:avLst/>
          </a:prstGeom>
          <a:noFill/>
          <a:ln w="19050">
            <a:solidFill>
              <a:schemeClr val="tx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1200" dirty="0">
                <a:solidFill>
                  <a:schemeClr val="tx1"/>
                </a:solidFill>
                <a:latin typeface="Yu Gothic Medium" panose="020B0400000000000000" pitchFamily="34" charset="-128"/>
                <a:ea typeface="Yu Gothic Medium" panose="020B0400000000000000" pitchFamily="34" charset="-128"/>
              </a:rPr>
              <a:t>Matrix</a:t>
            </a:r>
            <a:endParaRPr lang="ja-JP" altLang="en-US" sz="1200">
              <a:solidFill>
                <a:schemeClr val="tx1"/>
              </a:solidFill>
              <a:latin typeface="Yu Gothic Medium" panose="020B0400000000000000" pitchFamily="34" charset="-128"/>
              <a:ea typeface="Yu Gothic Medium" panose="020B0400000000000000" pitchFamily="34" charset="-128"/>
            </a:endParaRPr>
          </a:p>
        </p:txBody>
      </p:sp>
      <p:cxnSp>
        <p:nvCxnSpPr>
          <p:cNvPr id="23" name="直線コネクタ 22">
            <a:extLst>
              <a:ext uri="{FF2B5EF4-FFF2-40B4-BE49-F238E27FC236}">
                <a16:creationId xmlns:a16="http://schemas.microsoft.com/office/drawing/2014/main" id="{0190A290-C5F0-825B-BCB0-801BB80AF732}"/>
              </a:ext>
            </a:extLst>
          </p:cNvPr>
          <p:cNvCxnSpPr>
            <a:cxnSpLocks/>
          </p:cNvCxnSpPr>
          <p:nvPr/>
        </p:nvCxnSpPr>
        <p:spPr>
          <a:xfrm>
            <a:off x="8304408" y="1651394"/>
            <a:ext cx="0" cy="12822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線コネクタ 23">
            <a:extLst>
              <a:ext uri="{FF2B5EF4-FFF2-40B4-BE49-F238E27FC236}">
                <a16:creationId xmlns:a16="http://schemas.microsoft.com/office/drawing/2014/main" id="{7EABEFAA-8B54-E2F9-0BDA-6871CF5C7526}"/>
              </a:ext>
            </a:extLst>
          </p:cNvPr>
          <p:cNvCxnSpPr>
            <a:cxnSpLocks/>
          </p:cNvCxnSpPr>
          <p:nvPr/>
        </p:nvCxnSpPr>
        <p:spPr>
          <a:xfrm>
            <a:off x="7971634" y="1651394"/>
            <a:ext cx="0" cy="12822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線コネクタ 24">
            <a:extLst>
              <a:ext uri="{FF2B5EF4-FFF2-40B4-BE49-F238E27FC236}">
                <a16:creationId xmlns:a16="http://schemas.microsoft.com/office/drawing/2014/main" id="{CCE3A803-B1DA-477E-4874-A5F0C4D1CD04}"/>
              </a:ext>
            </a:extLst>
          </p:cNvPr>
          <p:cNvCxnSpPr>
            <a:cxnSpLocks/>
          </p:cNvCxnSpPr>
          <p:nvPr/>
        </p:nvCxnSpPr>
        <p:spPr>
          <a:xfrm>
            <a:off x="8974343" y="1651394"/>
            <a:ext cx="0" cy="12822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EDC9F87A-BD8B-1375-F490-DDD3EFAFF241}"/>
              </a:ext>
            </a:extLst>
          </p:cNvPr>
          <p:cNvCxnSpPr>
            <a:cxnSpLocks/>
          </p:cNvCxnSpPr>
          <p:nvPr/>
        </p:nvCxnSpPr>
        <p:spPr>
          <a:xfrm>
            <a:off x="8641570" y="1651394"/>
            <a:ext cx="0" cy="12822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FBAA5656-E980-2843-0FA1-FD69B969174D}"/>
              </a:ext>
            </a:extLst>
          </p:cNvPr>
          <p:cNvCxnSpPr>
            <a:cxnSpLocks/>
          </p:cNvCxnSpPr>
          <p:nvPr/>
        </p:nvCxnSpPr>
        <p:spPr>
          <a:xfrm>
            <a:off x="8304408" y="2121166"/>
            <a:ext cx="0" cy="128220"/>
          </a:xfrm>
          <a:prstGeom prst="line">
            <a:avLst/>
          </a:prstGeom>
          <a:ln w="12700">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22B66A95-A316-BFAE-F60E-A36E3F850BA8}"/>
              </a:ext>
            </a:extLst>
          </p:cNvPr>
          <p:cNvCxnSpPr>
            <a:cxnSpLocks/>
          </p:cNvCxnSpPr>
          <p:nvPr/>
        </p:nvCxnSpPr>
        <p:spPr>
          <a:xfrm>
            <a:off x="7971634" y="2121166"/>
            <a:ext cx="0" cy="128220"/>
          </a:xfrm>
          <a:prstGeom prst="line">
            <a:avLst/>
          </a:prstGeom>
          <a:ln w="12700">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89018BBC-7CCA-23FA-91BC-620FC6F1D8BF}"/>
              </a:ext>
            </a:extLst>
          </p:cNvPr>
          <p:cNvCxnSpPr>
            <a:cxnSpLocks/>
          </p:cNvCxnSpPr>
          <p:nvPr/>
        </p:nvCxnSpPr>
        <p:spPr>
          <a:xfrm>
            <a:off x="8974343" y="2121166"/>
            <a:ext cx="0" cy="128220"/>
          </a:xfrm>
          <a:prstGeom prst="line">
            <a:avLst/>
          </a:prstGeom>
          <a:ln w="12700">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30" name="直線コネクタ 29">
            <a:extLst>
              <a:ext uri="{FF2B5EF4-FFF2-40B4-BE49-F238E27FC236}">
                <a16:creationId xmlns:a16="http://schemas.microsoft.com/office/drawing/2014/main" id="{5B4E238C-26E6-D09E-382D-B72A83FDC58C}"/>
              </a:ext>
            </a:extLst>
          </p:cNvPr>
          <p:cNvCxnSpPr>
            <a:cxnSpLocks/>
          </p:cNvCxnSpPr>
          <p:nvPr/>
        </p:nvCxnSpPr>
        <p:spPr>
          <a:xfrm>
            <a:off x="8641570" y="2121166"/>
            <a:ext cx="0" cy="128220"/>
          </a:xfrm>
          <a:prstGeom prst="line">
            <a:avLst/>
          </a:prstGeom>
          <a:ln w="12700">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31" name="直線コネクタ 30">
            <a:extLst>
              <a:ext uri="{FF2B5EF4-FFF2-40B4-BE49-F238E27FC236}">
                <a16:creationId xmlns:a16="http://schemas.microsoft.com/office/drawing/2014/main" id="{803DDD04-D692-338E-912A-A4A1D6184F63}"/>
              </a:ext>
            </a:extLst>
          </p:cNvPr>
          <p:cNvCxnSpPr>
            <a:cxnSpLocks/>
          </p:cNvCxnSpPr>
          <p:nvPr/>
        </p:nvCxnSpPr>
        <p:spPr>
          <a:xfrm>
            <a:off x="8309995" y="1311369"/>
            <a:ext cx="0" cy="128220"/>
          </a:xfrm>
          <a:prstGeom prst="line">
            <a:avLst/>
          </a:prstGeom>
          <a:ln w="1270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32" name="直線コネクタ 31">
            <a:extLst>
              <a:ext uri="{FF2B5EF4-FFF2-40B4-BE49-F238E27FC236}">
                <a16:creationId xmlns:a16="http://schemas.microsoft.com/office/drawing/2014/main" id="{11A03368-5636-C523-6016-2C3F2F90F7DD}"/>
              </a:ext>
            </a:extLst>
          </p:cNvPr>
          <p:cNvCxnSpPr>
            <a:cxnSpLocks/>
          </p:cNvCxnSpPr>
          <p:nvPr/>
        </p:nvCxnSpPr>
        <p:spPr>
          <a:xfrm>
            <a:off x="7977221" y="1311369"/>
            <a:ext cx="0" cy="128220"/>
          </a:xfrm>
          <a:prstGeom prst="line">
            <a:avLst/>
          </a:prstGeom>
          <a:ln w="1270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33" name="直線コネクタ 32">
            <a:extLst>
              <a:ext uri="{FF2B5EF4-FFF2-40B4-BE49-F238E27FC236}">
                <a16:creationId xmlns:a16="http://schemas.microsoft.com/office/drawing/2014/main" id="{2C6B4A36-1EFE-CAE1-B9ED-E84C51947CF9}"/>
              </a:ext>
            </a:extLst>
          </p:cNvPr>
          <p:cNvCxnSpPr>
            <a:cxnSpLocks/>
          </p:cNvCxnSpPr>
          <p:nvPr/>
        </p:nvCxnSpPr>
        <p:spPr>
          <a:xfrm>
            <a:off x="8979930" y="1311369"/>
            <a:ext cx="0" cy="128220"/>
          </a:xfrm>
          <a:prstGeom prst="line">
            <a:avLst/>
          </a:prstGeom>
          <a:ln w="1270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4AD3A927-830D-E2DC-2EF4-945DADE193F1}"/>
              </a:ext>
            </a:extLst>
          </p:cNvPr>
          <p:cNvCxnSpPr>
            <a:cxnSpLocks/>
          </p:cNvCxnSpPr>
          <p:nvPr/>
        </p:nvCxnSpPr>
        <p:spPr>
          <a:xfrm>
            <a:off x="8647157" y="1311369"/>
            <a:ext cx="0" cy="128220"/>
          </a:xfrm>
          <a:prstGeom prst="line">
            <a:avLst/>
          </a:prstGeom>
          <a:ln w="1270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35" name="正方形/長方形 34">
            <a:extLst>
              <a:ext uri="{FF2B5EF4-FFF2-40B4-BE49-F238E27FC236}">
                <a16:creationId xmlns:a16="http://schemas.microsoft.com/office/drawing/2014/main" id="{38422EA3-814D-8356-7F5B-CF38229BB591}"/>
              </a:ext>
            </a:extLst>
          </p:cNvPr>
          <p:cNvSpPr/>
          <p:nvPr/>
        </p:nvSpPr>
        <p:spPr>
          <a:xfrm>
            <a:off x="9324912" y="2258745"/>
            <a:ext cx="1208812" cy="204840"/>
          </a:xfrm>
          <a:prstGeom prst="rect">
            <a:avLst/>
          </a:prstGeom>
          <a:noFill/>
          <a:ln w="19050">
            <a:solidFill>
              <a:schemeClr val="tx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1200" dirty="0">
                <a:solidFill>
                  <a:schemeClr val="tx1"/>
                </a:solidFill>
                <a:latin typeface="Yu Gothic Medium" panose="020B0400000000000000" pitchFamily="34" charset="-128"/>
                <a:ea typeface="Yu Gothic Medium" panose="020B0400000000000000" pitchFamily="34" charset="-128"/>
              </a:rPr>
              <a:t>Matrix</a:t>
            </a:r>
            <a:endParaRPr lang="ja-JP" altLang="en-US" sz="1200">
              <a:solidFill>
                <a:schemeClr val="tx1"/>
              </a:solidFill>
              <a:latin typeface="Yu Gothic Medium" panose="020B0400000000000000" pitchFamily="34" charset="-128"/>
              <a:ea typeface="Yu Gothic Medium" panose="020B0400000000000000" pitchFamily="34" charset="-128"/>
            </a:endParaRPr>
          </a:p>
        </p:txBody>
      </p:sp>
      <p:cxnSp>
        <p:nvCxnSpPr>
          <p:cNvPr id="36" name="直線コネクタ 35">
            <a:extLst>
              <a:ext uri="{FF2B5EF4-FFF2-40B4-BE49-F238E27FC236}">
                <a16:creationId xmlns:a16="http://schemas.microsoft.com/office/drawing/2014/main" id="{6E45E47C-D961-1A1B-8532-69824F2087FB}"/>
              </a:ext>
            </a:extLst>
          </p:cNvPr>
          <p:cNvCxnSpPr>
            <a:cxnSpLocks/>
          </p:cNvCxnSpPr>
          <p:nvPr/>
        </p:nvCxnSpPr>
        <p:spPr>
          <a:xfrm>
            <a:off x="9758759" y="1651394"/>
            <a:ext cx="0" cy="12822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線コネクタ 36">
            <a:extLst>
              <a:ext uri="{FF2B5EF4-FFF2-40B4-BE49-F238E27FC236}">
                <a16:creationId xmlns:a16="http://schemas.microsoft.com/office/drawing/2014/main" id="{8444A708-B576-E684-6D8B-219278F72D40}"/>
              </a:ext>
            </a:extLst>
          </p:cNvPr>
          <p:cNvCxnSpPr>
            <a:cxnSpLocks/>
          </p:cNvCxnSpPr>
          <p:nvPr/>
        </p:nvCxnSpPr>
        <p:spPr>
          <a:xfrm>
            <a:off x="9425986" y="1651394"/>
            <a:ext cx="0" cy="12822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4819E18D-5922-D091-30A5-E47214F89B84}"/>
              </a:ext>
            </a:extLst>
          </p:cNvPr>
          <p:cNvCxnSpPr>
            <a:cxnSpLocks/>
          </p:cNvCxnSpPr>
          <p:nvPr/>
        </p:nvCxnSpPr>
        <p:spPr>
          <a:xfrm>
            <a:off x="10428695" y="1651394"/>
            <a:ext cx="0" cy="12822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直線コネクタ 38">
            <a:extLst>
              <a:ext uri="{FF2B5EF4-FFF2-40B4-BE49-F238E27FC236}">
                <a16:creationId xmlns:a16="http://schemas.microsoft.com/office/drawing/2014/main" id="{41C0109A-E956-BFF6-0CD6-D7C035F11E0B}"/>
              </a:ext>
            </a:extLst>
          </p:cNvPr>
          <p:cNvCxnSpPr>
            <a:cxnSpLocks/>
          </p:cNvCxnSpPr>
          <p:nvPr/>
        </p:nvCxnSpPr>
        <p:spPr>
          <a:xfrm>
            <a:off x="10095922" y="1651394"/>
            <a:ext cx="0" cy="12822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線コネクタ 39">
            <a:extLst>
              <a:ext uri="{FF2B5EF4-FFF2-40B4-BE49-F238E27FC236}">
                <a16:creationId xmlns:a16="http://schemas.microsoft.com/office/drawing/2014/main" id="{FFFEC108-3139-27E1-6FF2-5064D33B73D8}"/>
              </a:ext>
            </a:extLst>
          </p:cNvPr>
          <p:cNvCxnSpPr>
            <a:cxnSpLocks/>
          </p:cNvCxnSpPr>
          <p:nvPr/>
        </p:nvCxnSpPr>
        <p:spPr>
          <a:xfrm>
            <a:off x="9758759" y="2121166"/>
            <a:ext cx="0" cy="128220"/>
          </a:xfrm>
          <a:prstGeom prst="line">
            <a:avLst/>
          </a:prstGeom>
          <a:ln w="12700">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41" name="直線コネクタ 40">
            <a:extLst>
              <a:ext uri="{FF2B5EF4-FFF2-40B4-BE49-F238E27FC236}">
                <a16:creationId xmlns:a16="http://schemas.microsoft.com/office/drawing/2014/main" id="{7FE1286E-BA97-1E30-8EC1-B9F16596DFA0}"/>
              </a:ext>
            </a:extLst>
          </p:cNvPr>
          <p:cNvCxnSpPr>
            <a:cxnSpLocks/>
          </p:cNvCxnSpPr>
          <p:nvPr/>
        </p:nvCxnSpPr>
        <p:spPr>
          <a:xfrm>
            <a:off x="9425986" y="2121166"/>
            <a:ext cx="0" cy="128220"/>
          </a:xfrm>
          <a:prstGeom prst="line">
            <a:avLst/>
          </a:prstGeom>
          <a:ln w="12700">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42" name="直線コネクタ 41">
            <a:extLst>
              <a:ext uri="{FF2B5EF4-FFF2-40B4-BE49-F238E27FC236}">
                <a16:creationId xmlns:a16="http://schemas.microsoft.com/office/drawing/2014/main" id="{04072024-337C-54EB-F083-EA8CCC45B6E4}"/>
              </a:ext>
            </a:extLst>
          </p:cNvPr>
          <p:cNvCxnSpPr>
            <a:cxnSpLocks/>
          </p:cNvCxnSpPr>
          <p:nvPr/>
        </p:nvCxnSpPr>
        <p:spPr>
          <a:xfrm>
            <a:off x="10428695" y="2121166"/>
            <a:ext cx="0" cy="128220"/>
          </a:xfrm>
          <a:prstGeom prst="line">
            <a:avLst/>
          </a:prstGeom>
          <a:ln w="12700">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43" name="直線コネクタ 42">
            <a:extLst>
              <a:ext uri="{FF2B5EF4-FFF2-40B4-BE49-F238E27FC236}">
                <a16:creationId xmlns:a16="http://schemas.microsoft.com/office/drawing/2014/main" id="{2E9FAE40-0E8B-CAC6-B3ED-F34219299FF0}"/>
              </a:ext>
            </a:extLst>
          </p:cNvPr>
          <p:cNvCxnSpPr>
            <a:cxnSpLocks/>
          </p:cNvCxnSpPr>
          <p:nvPr/>
        </p:nvCxnSpPr>
        <p:spPr>
          <a:xfrm>
            <a:off x="10095922" y="2121166"/>
            <a:ext cx="0" cy="128220"/>
          </a:xfrm>
          <a:prstGeom prst="line">
            <a:avLst/>
          </a:prstGeom>
          <a:ln w="12700">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44" name="直線コネクタ 43">
            <a:extLst>
              <a:ext uri="{FF2B5EF4-FFF2-40B4-BE49-F238E27FC236}">
                <a16:creationId xmlns:a16="http://schemas.microsoft.com/office/drawing/2014/main" id="{79334B14-AE97-4429-5E5B-376C0D8A2564}"/>
              </a:ext>
            </a:extLst>
          </p:cNvPr>
          <p:cNvCxnSpPr>
            <a:cxnSpLocks/>
          </p:cNvCxnSpPr>
          <p:nvPr/>
        </p:nvCxnSpPr>
        <p:spPr>
          <a:xfrm>
            <a:off x="9764346" y="1311369"/>
            <a:ext cx="0" cy="128220"/>
          </a:xfrm>
          <a:prstGeom prst="line">
            <a:avLst/>
          </a:prstGeom>
          <a:ln w="1270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45" name="直線コネクタ 44">
            <a:extLst>
              <a:ext uri="{FF2B5EF4-FFF2-40B4-BE49-F238E27FC236}">
                <a16:creationId xmlns:a16="http://schemas.microsoft.com/office/drawing/2014/main" id="{4E2991B2-5CB2-083F-08E6-4865430D6163}"/>
              </a:ext>
            </a:extLst>
          </p:cNvPr>
          <p:cNvCxnSpPr>
            <a:cxnSpLocks/>
          </p:cNvCxnSpPr>
          <p:nvPr/>
        </p:nvCxnSpPr>
        <p:spPr>
          <a:xfrm>
            <a:off x="9431573" y="1311369"/>
            <a:ext cx="0" cy="128220"/>
          </a:xfrm>
          <a:prstGeom prst="line">
            <a:avLst/>
          </a:prstGeom>
          <a:ln w="1270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46" name="直線コネクタ 45">
            <a:extLst>
              <a:ext uri="{FF2B5EF4-FFF2-40B4-BE49-F238E27FC236}">
                <a16:creationId xmlns:a16="http://schemas.microsoft.com/office/drawing/2014/main" id="{33901EA0-1659-BEC1-4920-720246E9349D}"/>
              </a:ext>
            </a:extLst>
          </p:cNvPr>
          <p:cNvCxnSpPr>
            <a:cxnSpLocks/>
          </p:cNvCxnSpPr>
          <p:nvPr/>
        </p:nvCxnSpPr>
        <p:spPr>
          <a:xfrm>
            <a:off x="10434282" y="1311369"/>
            <a:ext cx="0" cy="128220"/>
          </a:xfrm>
          <a:prstGeom prst="line">
            <a:avLst/>
          </a:prstGeom>
          <a:ln w="1270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47" name="直線コネクタ 46">
            <a:extLst>
              <a:ext uri="{FF2B5EF4-FFF2-40B4-BE49-F238E27FC236}">
                <a16:creationId xmlns:a16="http://schemas.microsoft.com/office/drawing/2014/main" id="{DA68B79C-2A87-12A6-0504-E3DC073EE370}"/>
              </a:ext>
            </a:extLst>
          </p:cNvPr>
          <p:cNvCxnSpPr>
            <a:cxnSpLocks/>
          </p:cNvCxnSpPr>
          <p:nvPr/>
        </p:nvCxnSpPr>
        <p:spPr>
          <a:xfrm>
            <a:off x="10101509" y="1311369"/>
            <a:ext cx="0" cy="128220"/>
          </a:xfrm>
          <a:prstGeom prst="line">
            <a:avLst/>
          </a:prstGeom>
          <a:ln w="1270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48" name="正方形/長方形 47">
            <a:extLst>
              <a:ext uri="{FF2B5EF4-FFF2-40B4-BE49-F238E27FC236}">
                <a16:creationId xmlns:a16="http://schemas.microsoft.com/office/drawing/2014/main" id="{F5CB0946-4007-69D1-5BCC-83D8B7088693}"/>
              </a:ext>
            </a:extLst>
          </p:cNvPr>
          <p:cNvSpPr/>
          <p:nvPr/>
        </p:nvSpPr>
        <p:spPr>
          <a:xfrm>
            <a:off x="10762712" y="2258745"/>
            <a:ext cx="1208812" cy="204840"/>
          </a:xfrm>
          <a:prstGeom prst="rect">
            <a:avLst/>
          </a:prstGeom>
          <a:noFill/>
          <a:ln w="19050">
            <a:solidFill>
              <a:schemeClr val="tx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1200" dirty="0">
                <a:solidFill>
                  <a:schemeClr val="tx1"/>
                </a:solidFill>
                <a:latin typeface="Yu Gothic Medium" panose="020B0400000000000000" pitchFamily="34" charset="-128"/>
                <a:ea typeface="Yu Gothic Medium" panose="020B0400000000000000" pitchFamily="34" charset="-128"/>
              </a:rPr>
              <a:t>Matrix</a:t>
            </a:r>
            <a:endParaRPr lang="ja-JP" altLang="en-US" sz="1200">
              <a:solidFill>
                <a:schemeClr val="tx1"/>
              </a:solidFill>
              <a:latin typeface="Yu Gothic Medium" panose="020B0400000000000000" pitchFamily="34" charset="-128"/>
              <a:ea typeface="Yu Gothic Medium" panose="020B0400000000000000" pitchFamily="34" charset="-128"/>
            </a:endParaRPr>
          </a:p>
        </p:txBody>
      </p:sp>
      <p:cxnSp>
        <p:nvCxnSpPr>
          <p:cNvPr id="49" name="直線コネクタ 48">
            <a:extLst>
              <a:ext uri="{FF2B5EF4-FFF2-40B4-BE49-F238E27FC236}">
                <a16:creationId xmlns:a16="http://schemas.microsoft.com/office/drawing/2014/main" id="{4D897274-1FBA-8ACF-F55B-D14F125772E2}"/>
              </a:ext>
            </a:extLst>
          </p:cNvPr>
          <p:cNvCxnSpPr>
            <a:cxnSpLocks/>
          </p:cNvCxnSpPr>
          <p:nvPr/>
        </p:nvCxnSpPr>
        <p:spPr>
          <a:xfrm>
            <a:off x="11196560" y="1651394"/>
            <a:ext cx="0" cy="12822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直線コネクタ 49">
            <a:extLst>
              <a:ext uri="{FF2B5EF4-FFF2-40B4-BE49-F238E27FC236}">
                <a16:creationId xmlns:a16="http://schemas.microsoft.com/office/drawing/2014/main" id="{547F7F9C-67EB-7F55-411E-58B6143719B0}"/>
              </a:ext>
            </a:extLst>
          </p:cNvPr>
          <p:cNvCxnSpPr>
            <a:cxnSpLocks/>
          </p:cNvCxnSpPr>
          <p:nvPr/>
        </p:nvCxnSpPr>
        <p:spPr>
          <a:xfrm>
            <a:off x="10863787" y="1651394"/>
            <a:ext cx="0" cy="12822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直線コネクタ 50">
            <a:extLst>
              <a:ext uri="{FF2B5EF4-FFF2-40B4-BE49-F238E27FC236}">
                <a16:creationId xmlns:a16="http://schemas.microsoft.com/office/drawing/2014/main" id="{EB74D3CB-76C2-D236-AAA2-3E04C4EFEBEB}"/>
              </a:ext>
            </a:extLst>
          </p:cNvPr>
          <p:cNvCxnSpPr>
            <a:cxnSpLocks/>
          </p:cNvCxnSpPr>
          <p:nvPr/>
        </p:nvCxnSpPr>
        <p:spPr>
          <a:xfrm>
            <a:off x="11866496" y="1651394"/>
            <a:ext cx="0" cy="12822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直線コネクタ 51">
            <a:extLst>
              <a:ext uri="{FF2B5EF4-FFF2-40B4-BE49-F238E27FC236}">
                <a16:creationId xmlns:a16="http://schemas.microsoft.com/office/drawing/2014/main" id="{EDECE218-4A45-2804-29BB-7E9C727F3B2E}"/>
              </a:ext>
            </a:extLst>
          </p:cNvPr>
          <p:cNvCxnSpPr>
            <a:cxnSpLocks/>
          </p:cNvCxnSpPr>
          <p:nvPr/>
        </p:nvCxnSpPr>
        <p:spPr>
          <a:xfrm>
            <a:off x="11533722" y="1651394"/>
            <a:ext cx="0" cy="12822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直線コネクタ 52">
            <a:extLst>
              <a:ext uri="{FF2B5EF4-FFF2-40B4-BE49-F238E27FC236}">
                <a16:creationId xmlns:a16="http://schemas.microsoft.com/office/drawing/2014/main" id="{A521E90B-ED93-C49F-39A5-5283065F710D}"/>
              </a:ext>
            </a:extLst>
          </p:cNvPr>
          <p:cNvCxnSpPr>
            <a:cxnSpLocks/>
          </p:cNvCxnSpPr>
          <p:nvPr/>
        </p:nvCxnSpPr>
        <p:spPr>
          <a:xfrm>
            <a:off x="11196560" y="2121166"/>
            <a:ext cx="0" cy="128220"/>
          </a:xfrm>
          <a:prstGeom prst="line">
            <a:avLst/>
          </a:prstGeom>
          <a:ln w="12700">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54" name="直線コネクタ 53">
            <a:extLst>
              <a:ext uri="{FF2B5EF4-FFF2-40B4-BE49-F238E27FC236}">
                <a16:creationId xmlns:a16="http://schemas.microsoft.com/office/drawing/2014/main" id="{499CE668-55AF-B3C2-F5B7-71E9BB152B7A}"/>
              </a:ext>
            </a:extLst>
          </p:cNvPr>
          <p:cNvCxnSpPr>
            <a:cxnSpLocks/>
          </p:cNvCxnSpPr>
          <p:nvPr/>
        </p:nvCxnSpPr>
        <p:spPr>
          <a:xfrm>
            <a:off x="10863787" y="2121166"/>
            <a:ext cx="0" cy="128220"/>
          </a:xfrm>
          <a:prstGeom prst="line">
            <a:avLst/>
          </a:prstGeom>
          <a:ln w="12700">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55" name="直線コネクタ 54">
            <a:extLst>
              <a:ext uri="{FF2B5EF4-FFF2-40B4-BE49-F238E27FC236}">
                <a16:creationId xmlns:a16="http://schemas.microsoft.com/office/drawing/2014/main" id="{79D2BA67-4208-6526-A758-F24EEEC39D47}"/>
              </a:ext>
            </a:extLst>
          </p:cNvPr>
          <p:cNvCxnSpPr>
            <a:cxnSpLocks/>
          </p:cNvCxnSpPr>
          <p:nvPr/>
        </p:nvCxnSpPr>
        <p:spPr>
          <a:xfrm>
            <a:off x="11866496" y="2121166"/>
            <a:ext cx="0" cy="128220"/>
          </a:xfrm>
          <a:prstGeom prst="line">
            <a:avLst/>
          </a:prstGeom>
          <a:ln w="12700">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56" name="直線コネクタ 55">
            <a:extLst>
              <a:ext uri="{FF2B5EF4-FFF2-40B4-BE49-F238E27FC236}">
                <a16:creationId xmlns:a16="http://schemas.microsoft.com/office/drawing/2014/main" id="{3B29FDCB-40DA-8714-2A41-A42C4CDF3B63}"/>
              </a:ext>
            </a:extLst>
          </p:cNvPr>
          <p:cNvCxnSpPr>
            <a:cxnSpLocks/>
          </p:cNvCxnSpPr>
          <p:nvPr/>
        </p:nvCxnSpPr>
        <p:spPr>
          <a:xfrm>
            <a:off x="11533722" y="2121166"/>
            <a:ext cx="0" cy="128220"/>
          </a:xfrm>
          <a:prstGeom prst="line">
            <a:avLst/>
          </a:prstGeom>
          <a:ln w="12700">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57" name="直線コネクタ 56">
            <a:extLst>
              <a:ext uri="{FF2B5EF4-FFF2-40B4-BE49-F238E27FC236}">
                <a16:creationId xmlns:a16="http://schemas.microsoft.com/office/drawing/2014/main" id="{D7CF25C9-FE9A-9094-A65D-4425AFDD09F7}"/>
              </a:ext>
            </a:extLst>
          </p:cNvPr>
          <p:cNvCxnSpPr>
            <a:cxnSpLocks/>
          </p:cNvCxnSpPr>
          <p:nvPr/>
        </p:nvCxnSpPr>
        <p:spPr>
          <a:xfrm>
            <a:off x="11202147" y="1311369"/>
            <a:ext cx="0" cy="128220"/>
          </a:xfrm>
          <a:prstGeom prst="line">
            <a:avLst/>
          </a:prstGeom>
          <a:ln w="1270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58" name="直線コネクタ 57">
            <a:extLst>
              <a:ext uri="{FF2B5EF4-FFF2-40B4-BE49-F238E27FC236}">
                <a16:creationId xmlns:a16="http://schemas.microsoft.com/office/drawing/2014/main" id="{985B8B30-6F45-99B5-433E-828B97BA310D}"/>
              </a:ext>
            </a:extLst>
          </p:cNvPr>
          <p:cNvCxnSpPr>
            <a:cxnSpLocks/>
          </p:cNvCxnSpPr>
          <p:nvPr/>
        </p:nvCxnSpPr>
        <p:spPr>
          <a:xfrm>
            <a:off x="10869374" y="1311369"/>
            <a:ext cx="0" cy="128220"/>
          </a:xfrm>
          <a:prstGeom prst="line">
            <a:avLst/>
          </a:prstGeom>
          <a:ln w="1270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59" name="直線コネクタ 58">
            <a:extLst>
              <a:ext uri="{FF2B5EF4-FFF2-40B4-BE49-F238E27FC236}">
                <a16:creationId xmlns:a16="http://schemas.microsoft.com/office/drawing/2014/main" id="{7A964889-766B-088E-7949-B7FD873CE8A7}"/>
              </a:ext>
            </a:extLst>
          </p:cNvPr>
          <p:cNvCxnSpPr>
            <a:cxnSpLocks/>
          </p:cNvCxnSpPr>
          <p:nvPr/>
        </p:nvCxnSpPr>
        <p:spPr>
          <a:xfrm>
            <a:off x="11872083" y="1311369"/>
            <a:ext cx="0" cy="128220"/>
          </a:xfrm>
          <a:prstGeom prst="line">
            <a:avLst/>
          </a:prstGeom>
          <a:ln w="1270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60" name="直線コネクタ 59">
            <a:extLst>
              <a:ext uri="{FF2B5EF4-FFF2-40B4-BE49-F238E27FC236}">
                <a16:creationId xmlns:a16="http://schemas.microsoft.com/office/drawing/2014/main" id="{2830C9F1-F885-491C-0DB8-285D1DE3FAC8}"/>
              </a:ext>
            </a:extLst>
          </p:cNvPr>
          <p:cNvCxnSpPr>
            <a:cxnSpLocks/>
          </p:cNvCxnSpPr>
          <p:nvPr/>
        </p:nvCxnSpPr>
        <p:spPr>
          <a:xfrm>
            <a:off x="11539309" y="1311369"/>
            <a:ext cx="0" cy="128220"/>
          </a:xfrm>
          <a:prstGeom prst="line">
            <a:avLst/>
          </a:prstGeom>
          <a:ln w="1270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61" name="直線コネクタ 60">
            <a:extLst>
              <a:ext uri="{FF2B5EF4-FFF2-40B4-BE49-F238E27FC236}">
                <a16:creationId xmlns:a16="http://schemas.microsoft.com/office/drawing/2014/main" id="{EE76CA14-0342-8CD1-B84C-D61EC7E47E21}"/>
              </a:ext>
            </a:extLst>
          </p:cNvPr>
          <p:cNvCxnSpPr>
            <a:cxnSpLocks/>
          </p:cNvCxnSpPr>
          <p:nvPr/>
        </p:nvCxnSpPr>
        <p:spPr>
          <a:xfrm>
            <a:off x="6866607" y="2456869"/>
            <a:ext cx="0" cy="128220"/>
          </a:xfrm>
          <a:prstGeom prst="line">
            <a:avLst/>
          </a:prstGeom>
          <a:ln w="1270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62" name="直線コネクタ 61">
            <a:extLst>
              <a:ext uri="{FF2B5EF4-FFF2-40B4-BE49-F238E27FC236}">
                <a16:creationId xmlns:a16="http://schemas.microsoft.com/office/drawing/2014/main" id="{178A4561-4C98-55B1-EE44-FBA433C0F703}"/>
              </a:ext>
            </a:extLst>
          </p:cNvPr>
          <p:cNvCxnSpPr>
            <a:cxnSpLocks/>
          </p:cNvCxnSpPr>
          <p:nvPr/>
        </p:nvCxnSpPr>
        <p:spPr>
          <a:xfrm>
            <a:off x="6533834" y="2456869"/>
            <a:ext cx="0" cy="128220"/>
          </a:xfrm>
          <a:prstGeom prst="line">
            <a:avLst/>
          </a:prstGeom>
          <a:ln w="1270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63" name="直線コネクタ 62">
            <a:extLst>
              <a:ext uri="{FF2B5EF4-FFF2-40B4-BE49-F238E27FC236}">
                <a16:creationId xmlns:a16="http://schemas.microsoft.com/office/drawing/2014/main" id="{1391FA30-5E4D-A243-E443-565E32B0DDA8}"/>
              </a:ext>
            </a:extLst>
          </p:cNvPr>
          <p:cNvCxnSpPr>
            <a:cxnSpLocks/>
          </p:cNvCxnSpPr>
          <p:nvPr/>
        </p:nvCxnSpPr>
        <p:spPr>
          <a:xfrm>
            <a:off x="7536542" y="2456869"/>
            <a:ext cx="0" cy="128220"/>
          </a:xfrm>
          <a:prstGeom prst="line">
            <a:avLst/>
          </a:prstGeom>
          <a:ln w="1270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64" name="直線コネクタ 63">
            <a:extLst>
              <a:ext uri="{FF2B5EF4-FFF2-40B4-BE49-F238E27FC236}">
                <a16:creationId xmlns:a16="http://schemas.microsoft.com/office/drawing/2014/main" id="{8F431785-737D-E7AF-149B-65309B92250F}"/>
              </a:ext>
            </a:extLst>
          </p:cNvPr>
          <p:cNvCxnSpPr>
            <a:cxnSpLocks/>
          </p:cNvCxnSpPr>
          <p:nvPr/>
        </p:nvCxnSpPr>
        <p:spPr>
          <a:xfrm>
            <a:off x="7203769" y="2456869"/>
            <a:ext cx="0" cy="128220"/>
          </a:xfrm>
          <a:prstGeom prst="line">
            <a:avLst/>
          </a:prstGeom>
          <a:ln w="1270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65" name="直線コネクタ 64">
            <a:extLst>
              <a:ext uri="{FF2B5EF4-FFF2-40B4-BE49-F238E27FC236}">
                <a16:creationId xmlns:a16="http://schemas.microsoft.com/office/drawing/2014/main" id="{1569CB17-531E-860D-F7F6-3C165B9C0F2E}"/>
              </a:ext>
            </a:extLst>
          </p:cNvPr>
          <p:cNvCxnSpPr>
            <a:cxnSpLocks/>
          </p:cNvCxnSpPr>
          <p:nvPr/>
        </p:nvCxnSpPr>
        <p:spPr>
          <a:xfrm>
            <a:off x="8304408" y="2456869"/>
            <a:ext cx="0" cy="128220"/>
          </a:xfrm>
          <a:prstGeom prst="line">
            <a:avLst/>
          </a:prstGeom>
          <a:ln w="1270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66" name="直線コネクタ 65">
            <a:extLst>
              <a:ext uri="{FF2B5EF4-FFF2-40B4-BE49-F238E27FC236}">
                <a16:creationId xmlns:a16="http://schemas.microsoft.com/office/drawing/2014/main" id="{D7039FAC-6932-D2F1-8299-6C972B2F531F}"/>
              </a:ext>
            </a:extLst>
          </p:cNvPr>
          <p:cNvCxnSpPr>
            <a:cxnSpLocks/>
          </p:cNvCxnSpPr>
          <p:nvPr/>
        </p:nvCxnSpPr>
        <p:spPr>
          <a:xfrm>
            <a:off x="7971634" y="2456869"/>
            <a:ext cx="0" cy="128220"/>
          </a:xfrm>
          <a:prstGeom prst="line">
            <a:avLst/>
          </a:prstGeom>
          <a:ln w="1270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67" name="直線コネクタ 66">
            <a:extLst>
              <a:ext uri="{FF2B5EF4-FFF2-40B4-BE49-F238E27FC236}">
                <a16:creationId xmlns:a16="http://schemas.microsoft.com/office/drawing/2014/main" id="{5C93B8FF-2C1B-1D7C-0EE6-83CF8E7FDF5D}"/>
              </a:ext>
            </a:extLst>
          </p:cNvPr>
          <p:cNvCxnSpPr>
            <a:cxnSpLocks/>
          </p:cNvCxnSpPr>
          <p:nvPr/>
        </p:nvCxnSpPr>
        <p:spPr>
          <a:xfrm>
            <a:off x="8974343" y="2456869"/>
            <a:ext cx="0" cy="128220"/>
          </a:xfrm>
          <a:prstGeom prst="line">
            <a:avLst/>
          </a:prstGeom>
          <a:ln w="1270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68" name="直線コネクタ 67">
            <a:extLst>
              <a:ext uri="{FF2B5EF4-FFF2-40B4-BE49-F238E27FC236}">
                <a16:creationId xmlns:a16="http://schemas.microsoft.com/office/drawing/2014/main" id="{FC168E61-E03A-C06F-1755-48C3B28D32B5}"/>
              </a:ext>
            </a:extLst>
          </p:cNvPr>
          <p:cNvCxnSpPr>
            <a:cxnSpLocks/>
          </p:cNvCxnSpPr>
          <p:nvPr/>
        </p:nvCxnSpPr>
        <p:spPr>
          <a:xfrm>
            <a:off x="8641570" y="2456869"/>
            <a:ext cx="0" cy="128220"/>
          </a:xfrm>
          <a:prstGeom prst="line">
            <a:avLst/>
          </a:prstGeom>
          <a:ln w="1270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69" name="直線コネクタ 68">
            <a:extLst>
              <a:ext uri="{FF2B5EF4-FFF2-40B4-BE49-F238E27FC236}">
                <a16:creationId xmlns:a16="http://schemas.microsoft.com/office/drawing/2014/main" id="{EE149E72-43B3-4520-F983-56886DFF49A8}"/>
              </a:ext>
            </a:extLst>
          </p:cNvPr>
          <p:cNvCxnSpPr>
            <a:cxnSpLocks/>
          </p:cNvCxnSpPr>
          <p:nvPr/>
        </p:nvCxnSpPr>
        <p:spPr>
          <a:xfrm>
            <a:off x="9758759" y="2456869"/>
            <a:ext cx="0" cy="128220"/>
          </a:xfrm>
          <a:prstGeom prst="line">
            <a:avLst/>
          </a:prstGeom>
          <a:ln w="1270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70" name="直線コネクタ 69">
            <a:extLst>
              <a:ext uri="{FF2B5EF4-FFF2-40B4-BE49-F238E27FC236}">
                <a16:creationId xmlns:a16="http://schemas.microsoft.com/office/drawing/2014/main" id="{C8AAAB3A-9053-0C4F-F4D8-0123B914C575}"/>
              </a:ext>
            </a:extLst>
          </p:cNvPr>
          <p:cNvCxnSpPr>
            <a:cxnSpLocks/>
          </p:cNvCxnSpPr>
          <p:nvPr/>
        </p:nvCxnSpPr>
        <p:spPr>
          <a:xfrm>
            <a:off x="9425986" y="2456869"/>
            <a:ext cx="0" cy="128220"/>
          </a:xfrm>
          <a:prstGeom prst="line">
            <a:avLst/>
          </a:prstGeom>
          <a:ln w="1270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71" name="直線コネクタ 70">
            <a:extLst>
              <a:ext uri="{FF2B5EF4-FFF2-40B4-BE49-F238E27FC236}">
                <a16:creationId xmlns:a16="http://schemas.microsoft.com/office/drawing/2014/main" id="{65010427-BCDA-294C-84A5-3A63BE968D75}"/>
              </a:ext>
            </a:extLst>
          </p:cNvPr>
          <p:cNvCxnSpPr>
            <a:cxnSpLocks/>
          </p:cNvCxnSpPr>
          <p:nvPr/>
        </p:nvCxnSpPr>
        <p:spPr>
          <a:xfrm>
            <a:off x="10428695" y="2456869"/>
            <a:ext cx="0" cy="128220"/>
          </a:xfrm>
          <a:prstGeom prst="line">
            <a:avLst/>
          </a:prstGeom>
          <a:ln w="1270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72" name="直線コネクタ 71">
            <a:extLst>
              <a:ext uri="{FF2B5EF4-FFF2-40B4-BE49-F238E27FC236}">
                <a16:creationId xmlns:a16="http://schemas.microsoft.com/office/drawing/2014/main" id="{E8CC669F-9437-94DD-A596-B4F661DB8DD8}"/>
              </a:ext>
            </a:extLst>
          </p:cNvPr>
          <p:cNvCxnSpPr>
            <a:cxnSpLocks/>
          </p:cNvCxnSpPr>
          <p:nvPr/>
        </p:nvCxnSpPr>
        <p:spPr>
          <a:xfrm>
            <a:off x="10095922" y="2456869"/>
            <a:ext cx="0" cy="128220"/>
          </a:xfrm>
          <a:prstGeom prst="line">
            <a:avLst/>
          </a:prstGeom>
          <a:ln w="1270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73" name="直線コネクタ 72">
            <a:extLst>
              <a:ext uri="{FF2B5EF4-FFF2-40B4-BE49-F238E27FC236}">
                <a16:creationId xmlns:a16="http://schemas.microsoft.com/office/drawing/2014/main" id="{A7923C7B-0A25-D0E5-7C1F-0CF29EB97FE3}"/>
              </a:ext>
            </a:extLst>
          </p:cNvPr>
          <p:cNvCxnSpPr>
            <a:cxnSpLocks/>
          </p:cNvCxnSpPr>
          <p:nvPr/>
        </p:nvCxnSpPr>
        <p:spPr>
          <a:xfrm>
            <a:off x="11196560" y="2456869"/>
            <a:ext cx="0" cy="128220"/>
          </a:xfrm>
          <a:prstGeom prst="line">
            <a:avLst/>
          </a:prstGeom>
          <a:ln w="1270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74" name="直線コネクタ 73">
            <a:extLst>
              <a:ext uri="{FF2B5EF4-FFF2-40B4-BE49-F238E27FC236}">
                <a16:creationId xmlns:a16="http://schemas.microsoft.com/office/drawing/2014/main" id="{D1EAFEC9-5BCD-5DC6-40CE-CE9082A1A3C0}"/>
              </a:ext>
            </a:extLst>
          </p:cNvPr>
          <p:cNvCxnSpPr>
            <a:cxnSpLocks/>
          </p:cNvCxnSpPr>
          <p:nvPr/>
        </p:nvCxnSpPr>
        <p:spPr>
          <a:xfrm>
            <a:off x="10863787" y="2456869"/>
            <a:ext cx="0" cy="128220"/>
          </a:xfrm>
          <a:prstGeom prst="line">
            <a:avLst/>
          </a:prstGeom>
          <a:ln w="1270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75" name="直線コネクタ 74">
            <a:extLst>
              <a:ext uri="{FF2B5EF4-FFF2-40B4-BE49-F238E27FC236}">
                <a16:creationId xmlns:a16="http://schemas.microsoft.com/office/drawing/2014/main" id="{11DC1D1A-72D6-4CBA-657F-72615F062283}"/>
              </a:ext>
            </a:extLst>
          </p:cNvPr>
          <p:cNvCxnSpPr>
            <a:cxnSpLocks/>
          </p:cNvCxnSpPr>
          <p:nvPr/>
        </p:nvCxnSpPr>
        <p:spPr>
          <a:xfrm>
            <a:off x="11866496" y="2456869"/>
            <a:ext cx="0" cy="128220"/>
          </a:xfrm>
          <a:prstGeom prst="line">
            <a:avLst/>
          </a:prstGeom>
          <a:ln w="1270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76" name="直線コネクタ 75">
            <a:extLst>
              <a:ext uri="{FF2B5EF4-FFF2-40B4-BE49-F238E27FC236}">
                <a16:creationId xmlns:a16="http://schemas.microsoft.com/office/drawing/2014/main" id="{FA6292F8-817D-ED84-6829-56A51F424C3F}"/>
              </a:ext>
            </a:extLst>
          </p:cNvPr>
          <p:cNvCxnSpPr>
            <a:cxnSpLocks/>
          </p:cNvCxnSpPr>
          <p:nvPr/>
        </p:nvCxnSpPr>
        <p:spPr>
          <a:xfrm>
            <a:off x="11533722" y="2456869"/>
            <a:ext cx="0" cy="128220"/>
          </a:xfrm>
          <a:prstGeom prst="line">
            <a:avLst/>
          </a:prstGeom>
          <a:ln w="1270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77" name="直線コネクタ 76">
            <a:extLst>
              <a:ext uri="{FF2B5EF4-FFF2-40B4-BE49-F238E27FC236}">
                <a16:creationId xmlns:a16="http://schemas.microsoft.com/office/drawing/2014/main" id="{CA51F8A7-A560-2BD7-26D1-FA22DC7D7186}"/>
              </a:ext>
            </a:extLst>
          </p:cNvPr>
          <p:cNvCxnSpPr>
            <a:cxnSpLocks/>
          </p:cNvCxnSpPr>
          <p:nvPr/>
        </p:nvCxnSpPr>
        <p:spPr>
          <a:xfrm flipH="1" flipV="1">
            <a:off x="6532399" y="1784098"/>
            <a:ext cx="2890943" cy="34114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2" name="正方形/長方形 81">
            <a:extLst>
              <a:ext uri="{FF2B5EF4-FFF2-40B4-BE49-F238E27FC236}">
                <a16:creationId xmlns:a16="http://schemas.microsoft.com/office/drawing/2014/main" id="{D356CB15-E70A-2116-728E-E5B5259E7765}"/>
              </a:ext>
            </a:extLst>
          </p:cNvPr>
          <p:cNvSpPr/>
          <p:nvPr/>
        </p:nvSpPr>
        <p:spPr>
          <a:xfrm>
            <a:off x="6432759" y="3417640"/>
            <a:ext cx="1208812" cy="204840"/>
          </a:xfrm>
          <a:prstGeom prst="rect">
            <a:avLst/>
          </a:prstGeom>
          <a:noFill/>
          <a:ln w="19050">
            <a:solidFill>
              <a:schemeClr val="tx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1200" dirty="0">
                <a:solidFill>
                  <a:schemeClr val="tx1"/>
                </a:solidFill>
                <a:latin typeface="Yu Gothic Medium" panose="020B0400000000000000" pitchFamily="34" charset="-128"/>
                <a:ea typeface="Yu Gothic Medium" panose="020B0400000000000000" pitchFamily="34" charset="-128"/>
              </a:rPr>
              <a:t>Matrix</a:t>
            </a:r>
            <a:endParaRPr lang="ja-JP" altLang="en-US" sz="1200" dirty="0">
              <a:solidFill>
                <a:schemeClr val="tx1"/>
              </a:solidFill>
              <a:latin typeface="Yu Gothic Medium" panose="020B0400000000000000" pitchFamily="34" charset="-128"/>
              <a:ea typeface="Yu Gothic Medium" panose="020B0400000000000000" pitchFamily="34" charset="-128"/>
            </a:endParaRPr>
          </a:p>
        </p:txBody>
      </p:sp>
      <p:sp>
        <p:nvSpPr>
          <p:cNvPr id="83" name="正方形/長方形 82">
            <a:extLst>
              <a:ext uri="{FF2B5EF4-FFF2-40B4-BE49-F238E27FC236}">
                <a16:creationId xmlns:a16="http://schemas.microsoft.com/office/drawing/2014/main" id="{CC5B9073-719D-3F79-ADAB-5DA1D0471ADB}"/>
              </a:ext>
            </a:extLst>
          </p:cNvPr>
          <p:cNvSpPr/>
          <p:nvPr/>
        </p:nvSpPr>
        <p:spPr>
          <a:xfrm>
            <a:off x="7870560" y="3417640"/>
            <a:ext cx="1208812" cy="204840"/>
          </a:xfrm>
          <a:prstGeom prst="rect">
            <a:avLst/>
          </a:prstGeom>
          <a:noFill/>
          <a:ln w="19050">
            <a:solidFill>
              <a:schemeClr val="tx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1200" dirty="0">
                <a:solidFill>
                  <a:schemeClr val="tx1"/>
                </a:solidFill>
                <a:latin typeface="Yu Gothic Medium" panose="020B0400000000000000" pitchFamily="34" charset="-128"/>
                <a:ea typeface="Yu Gothic Medium" panose="020B0400000000000000" pitchFamily="34" charset="-128"/>
              </a:rPr>
              <a:t>Matrix</a:t>
            </a:r>
            <a:endParaRPr lang="ja-JP" altLang="en-US" sz="1200">
              <a:solidFill>
                <a:schemeClr val="tx1"/>
              </a:solidFill>
              <a:latin typeface="Yu Gothic Medium" panose="020B0400000000000000" pitchFamily="34" charset="-128"/>
              <a:ea typeface="Yu Gothic Medium" panose="020B0400000000000000" pitchFamily="34" charset="-128"/>
            </a:endParaRPr>
          </a:p>
        </p:txBody>
      </p:sp>
      <p:sp>
        <p:nvSpPr>
          <p:cNvPr id="84" name="正方形/長方形 83">
            <a:extLst>
              <a:ext uri="{FF2B5EF4-FFF2-40B4-BE49-F238E27FC236}">
                <a16:creationId xmlns:a16="http://schemas.microsoft.com/office/drawing/2014/main" id="{AC599A99-7364-5D64-3C52-8FC082B760E0}"/>
              </a:ext>
            </a:extLst>
          </p:cNvPr>
          <p:cNvSpPr/>
          <p:nvPr/>
        </p:nvSpPr>
        <p:spPr>
          <a:xfrm>
            <a:off x="9324912" y="3417640"/>
            <a:ext cx="1208812" cy="204840"/>
          </a:xfrm>
          <a:prstGeom prst="rect">
            <a:avLst/>
          </a:prstGeom>
          <a:noFill/>
          <a:ln w="19050">
            <a:solidFill>
              <a:schemeClr val="tx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1200" dirty="0">
                <a:solidFill>
                  <a:schemeClr val="tx1"/>
                </a:solidFill>
                <a:latin typeface="Yu Gothic Medium" panose="020B0400000000000000" pitchFamily="34" charset="-128"/>
                <a:ea typeface="Yu Gothic Medium" panose="020B0400000000000000" pitchFamily="34" charset="-128"/>
              </a:rPr>
              <a:t>Matrix</a:t>
            </a:r>
            <a:endParaRPr lang="ja-JP" altLang="en-US" sz="1200">
              <a:solidFill>
                <a:schemeClr val="tx1"/>
              </a:solidFill>
              <a:latin typeface="Yu Gothic Medium" panose="020B0400000000000000" pitchFamily="34" charset="-128"/>
              <a:ea typeface="Yu Gothic Medium" panose="020B0400000000000000" pitchFamily="34" charset="-128"/>
            </a:endParaRPr>
          </a:p>
        </p:txBody>
      </p:sp>
      <p:sp>
        <p:nvSpPr>
          <p:cNvPr id="85" name="正方形/長方形 84">
            <a:extLst>
              <a:ext uri="{FF2B5EF4-FFF2-40B4-BE49-F238E27FC236}">
                <a16:creationId xmlns:a16="http://schemas.microsoft.com/office/drawing/2014/main" id="{877BB98C-9AAA-F369-7990-056611EAE752}"/>
              </a:ext>
            </a:extLst>
          </p:cNvPr>
          <p:cNvSpPr/>
          <p:nvPr/>
        </p:nvSpPr>
        <p:spPr>
          <a:xfrm>
            <a:off x="10762712" y="3417640"/>
            <a:ext cx="1208812" cy="204840"/>
          </a:xfrm>
          <a:prstGeom prst="rect">
            <a:avLst/>
          </a:prstGeom>
          <a:noFill/>
          <a:ln w="19050">
            <a:solidFill>
              <a:schemeClr val="tx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1200" dirty="0">
                <a:solidFill>
                  <a:schemeClr val="tx1"/>
                </a:solidFill>
                <a:latin typeface="Yu Gothic Medium" panose="020B0400000000000000" pitchFamily="34" charset="-128"/>
                <a:ea typeface="Yu Gothic Medium" panose="020B0400000000000000" pitchFamily="34" charset="-128"/>
              </a:rPr>
              <a:t>Matrix</a:t>
            </a:r>
            <a:endParaRPr lang="ja-JP" altLang="en-US" sz="1200">
              <a:solidFill>
                <a:schemeClr val="tx1"/>
              </a:solidFill>
              <a:latin typeface="Yu Gothic Medium" panose="020B0400000000000000" pitchFamily="34" charset="-128"/>
              <a:ea typeface="Yu Gothic Medium" panose="020B0400000000000000" pitchFamily="34" charset="-128"/>
            </a:endParaRPr>
          </a:p>
        </p:txBody>
      </p:sp>
      <p:cxnSp>
        <p:nvCxnSpPr>
          <p:cNvPr id="86" name="直線コネクタ 85">
            <a:extLst>
              <a:ext uri="{FF2B5EF4-FFF2-40B4-BE49-F238E27FC236}">
                <a16:creationId xmlns:a16="http://schemas.microsoft.com/office/drawing/2014/main" id="{9A8283CA-EC46-8FC1-2636-2C2510B04EAD}"/>
              </a:ext>
            </a:extLst>
          </p:cNvPr>
          <p:cNvCxnSpPr>
            <a:cxnSpLocks/>
          </p:cNvCxnSpPr>
          <p:nvPr/>
        </p:nvCxnSpPr>
        <p:spPr>
          <a:xfrm>
            <a:off x="6866607" y="3615764"/>
            <a:ext cx="0" cy="128220"/>
          </a:xfrm>
          <a:prstGeom prst="line">
            <a:avLst/>
          </a:prstGeom>
          <a:ln w="1270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87" name="直線コネクタ 86">
            <a:extLst>
              <a:ext uri="{FF2B5EF4-FFF2-40B4-BE49-F238E27FC236}">
                <a16:creationId xmlns:a16="http://schemas.microsoft.com/office/drawing/2014/main" id="{D3A1E753-B9F4-E671-3A03-B5EB063F165B}"/>
              </a:ext>
            </a:extLst>
          </p:cNvPr>
          <p:cNvCxnSpPr>
            <a:cxnSpLocks/>
          </p:cNvCxnSpPr>
          <p:nvPr/>
        </p:nvCxnSpPr>
        <p:spPr>
          <a:xfrm>
            <a:off x="6533834" y="3615764"/>
            <a:ext cx="0" cy="128220"/>
          </a:xfrm>
          <a:prstGeom prst="line">
            <a:avLst/>
          </a:prstGeom>
          <a:ln w="1270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88" name="直線コネクタ 87">
            <a:extLst>
              <a:ext uri="{FF2B5EF4-FFF2-40B4-BE49-F238E27FC236}">
                <a16:creationId xmlns:a16="http://schemas.microsoft.com/office/drawing/2014/main" id="{354394B3-D514-F6D5-1780-E0FD0322E0F5}"/>
              </a:ext>
            </a:extLst>
          </p:cNvPr>
          <p:cNvCxnSpPr>
            <a:cxnSpLocks/>
          </p:cNvCxnSpPr>
          <p:nvPr/>
        </p:nvCxnSpPr>
        <p:spPr>
          <a:xfrm>
            <a:off x="7536542" y="3615764"/>
            <a:ext cx="0" cy="128220"/>
          </a:xfrm>
          <a:prstGeom prst="line">
            <a:avLst/>
          </a:prstGeom>
          <a:ln w="1270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89" name="直線コネクタ 88">
            <a:extLst>
              <a:ext uri="{FF2B5EF4-FFF2-40B4-BE49-F238E27FC236}">
                <a16:creationId xmlns:a16="http://schemas.microsoft.com/office/drawing/2014/main" id="{067F7BED-B05B-78E0-4B5E-738B8A39B58F}"/>
              </a:ext>
            </a:extLst>
          </p:cNvPr>
          <p:cNvCxnSpPr>
            <a:cxnSpLocks/>
          </p:cNvCxnSpPr>
          <p:nvPr/>
        </p:nvCxnSpPr>
        <p:spPr>
          <a:xfrm>
            <a:off x="7203769" y="3615764"/>
            <a:ext cx="0" cy="128220"/>
          </a:xfrm>
          <a:prstGeom prst="line">
            <a:avLst/>
          </a:prstGeom>
          <a:ln w="1270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90" name="直線コネクタ 89">
            <a:extLst>
              <a:ext uri="{FF2B5EF4-FFF2-40B4-BE49-F238E27FC236}">
                <a16:creationId xmlns:a16="http://schemas.microsoft.com/office/drawing/2014/main" id="{0D1103F2-B75D-4333-55F4-1C94377A8ACB}"/>
              </a:ext>
            </a:extLst>
          </p:cNvPr>
          <p:cNvCxnSpPr>
            <a:cxnSpLocks/>
          </p:cNvCxnSpPr>
          <p:nvPr/>
        </p:nvCxnSpPr>
        <p:spPr>
          <a:xfrm>
            <a:off x="8304408" y="3615764"/>
            <a:ext cx="0" cy="128220"/>
          </a:xfrm>
          <a:prstGeom prst="line">
            <a:avLst/>
          </a:prstGeom>
          <a:ln w="1270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91" name="直線コネクタ 90">
            <a:extLst>
              <a:ext uri="{FF2B5EF4-FFF2-40B4-BE49-F238E27FC236}">
                <a16:creationId xmlns:a16="http://schemas.microsoft.com/office/drawing/2014/main" id="{DA8C0336-FD24-901C-F6F3-4167786DF710}"/>
              </a:ext>
            </a:extLst>
          </p:cNvPr>
          <p:cNvCxnSpPr>
            <a:cxnSpLocks/>
          </p:cNvCxnSpPr>
          <p:nvPr/>
        </p:nvCxnSpPr>
        <p:spPr>
          <a:xfrm>
            <a:off x="7971634" y="3615764"/>
            <a:ext cx="0" cy="128220"/>
          </a:xfrm>
          <a:prstGeom prst="line">
            <a:avLst/>
          </a:prstGeom>
          <a:ln w="1270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92" name="直線コネクタ 91">
            <a:extLst>
              <a:ext uri="{FF2B5EF4-FFF2-40B4-BE49-F238E27FC236}">
                <a16:creationId xmlns:a16="http://schemas.microsoft.com/office/drawing/2014/main" id="{4B025052-2F59-3401-5F1E-E4386EF1630E}"/>
              </a:ext>
            </a:extLst>
          </p:cNvPr>
          <p:cNvCxnSpPr>
            <a:cxnSpLocks/>
          </p:cNvCxnSpPr>
          <p:nvPr/>
        </p:nvCxnSpPr>
        <p:spPr>
          <a:xfrm>
            <a:off x="8974343" y="3615764"/>
            <a:ext cx="0" cy="128220"/>
          </a:xfrm>
          <a:prstGeom prst="line">
            <a:avLst/>
          </a:prstGeom>
          <a:ln w="1270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93" name="直線コネクタ 92">
            <a:extLst>
              <a:ext uri="{FF2B5EF4-FFF2-40B4-BE49-F238E27FC236}">
                <a16:creationId xmlns:a16="http://schemas.microsoft.com/office/drawing/2014/main" id="{56D8114F-0E90-1E9E-E062-3CBBE50AB593}"/>
              </a:ext>
            </a:extLst>
          </p:cNvPr>
          <p:cNvCxnSpPr>
            <a:cxnSpLocks/>
          </p:cNvCxnSpPr>
          <p:nvPr/>
        </p:nvCxnSpPr>
        <p:spPr>
          <a:xfrm>
            <a:off x="8641570" y="3615764"/>
            <a:ext cx="0" cy="128220"/>
          </a:xfrm>
          <a:prstGeom prst="line">
            <a:avLst/>
          </a:prstGeom>
          <a:ln w="1270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94" name="直線コネクタ 93">
            <a:extLst>
              <a:ext uri="{FF2B5EF4-FFF2-40B4-BE49-F238E27FC236}">
                <a16:creationId xmlns:a16="http://schemas.microsoft.com/office/drawing/2014/main" id="{EF711F61-DAB8-3850-ACA1-9682505C880D}"/>
              </a:ext>
            </a:extLst>
          </p:cNvPr>
          <p:cNvCxnSpPr>
            <a:cxnSpLocks/>
          </p:cNvCxnSpPr>
          <p:nvPr/>
        </p:nvCxnSpPr>
        <p:spPr>
          <a:xfrm>
            <a:off x="9758759" y="3615764"/>
            <a:ext cx="0" cy="128220"/>
          </a:xfrm>
          <a:prstGeom prst="line">
            <a:avLst/>
          </a:prstGeom>
          <a:ln w="1270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95" name="直線コネクタ 94">
            <a:extLst>
              <a:ext uri="{FF2B5EF4-FFF2-40B4-BE49-F238E27FC236}">
                <a16:creationId xmlns:a16="http://schemas.microsoft.com/office/drawing/2014/main" id="{AC9F944F-6C48-43E2-DE85-07CBF2C78929}"/>
              </a:ext>
            </a:extLst>
          </p:cNvPr>
          <p:cNvCxnSpPr>
            <a:cxnSpLocks/>
          </p:cNvCxnSpPr>
          <p:nvPr/>
        </p:nvCxnSpPr>
        <p:spPr>
          <a:xfrm>
            <a:off x="9425986" y="3615764"/>
            <a:ext cx="0" cy="128220"/>
          </a:xfrm>
          <a:prstGeom prst="line">
            <a:avLst/>
          </a:prstGeom>
          <a:ln w="1270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96" name="直線コネクタ 95">
            <a:extLst>
              <a:ext uri="{FF2B5EF4-FFF2-40B4-BE49-F238E27FC236}">
                <a16:creationId xmlns:a16="http://schemas.microsoft.com/office/drawing/2014/main" id="{D48A082C-A1B4-A3C1-6004-8440E455884F}"/>
              </a:ext>
            </a:extLst>
          </p:cNvPr>
          <p:cNvCxnSpPr>
            <a:cxnSpLocks/>
          </p:cNvCxnSpPr>
          <p:nvPr/>
        </p:nvCxnSpPr>
        <p:spPr>
          <a:xfrm>
            <a:off x="10428695" y="3615764"/>
            <a:ext cx="0" cy="128220"/>
          </a:xfrm>
          <a:prstGeom prst="line">
            <a:avLst/>
          </a:prstGeom>
          <a:ln w="1270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97" name="直線コネクタ 96">
            <a:extLst>
              <a:ext uri="{FF2B5EF4-FFF2-40B4-BE49-F238E27FC236}">
                <a16:creationId xmlns:a16="http://schemas.microsoft.com/office/drawing/2014/main" id="{39851F35-6067-3E30-D604-8C84320E9ED3}"/>
              </a:ext>
            </a:extLst>
          </p:cNvPr>
          <p:cNvCxnSpPr>
            <a:cxnSpLocks/>
          </p:cNvCxnSpPr>
          <p:nvPr/>
        </p:nvCxnSpPr>
        <p:spPr>
          <a:xfrm>
            <a:off x="10095922" y="3615764"/>
            <a:ext cx="0" cy="128220"/>
          </a:xfrm>
          <a:prstGeom prst="line">
            <a:avLst/>
          </a:prstGeom>
          <a:ln w="1270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98" name="直線コネクタ 97">
            <a:extLst>
              <a:ext uri="{FF2B5EF4-FFF2-40B4-BE49-F238E27FC236}">
                <a16:creationId xmlns:a16="http://schemas.microsoft.com/office/drawing/2014/main" id="{215BFD89-71E9-5E05-83CD-05930D00223E}"/>
              </a:ext>
            </a:extLst>
          </p:cNvPr>
          <p:cNvCxnSpPr>
            <a:cxnSpLocks/>
          </p:cNvCxnSpPr>
          <p:nvPr/>
        </p:nvCxnSpPr>
        <p:spPr>
          <a:xfrm>
            <a:off x="11196560" y="3615764"/>
            <a:ext cx="0" cy="128220"/>
          </a:xfrm>
          <a:prstGeom prst="line">
            <a:avLst/>
          </a:prstGeom>
          <a:ln w="1270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99" name="直線コネクタ 98">
            <a:extLst>
              <a:ext uri="{FF2B5EF4-FFF2-40B4-BE49-F238E27FC236}">
                <a16:creationId xmlns:a16="http://schemas.microsoft.com/office/drawing/2014/main" id="{1BDA8476-3E03-10FA-7BEF-B38581619622}"/>
              </a:ext>
            </a:extLst>
          </p:cNvPr>
          <p:cNvCxnSpPr>
            <a:cxnSpLocks/>
          </p:cNvCxnSpPr>
          <p:nvPr/>
        </p:nvCxnSpPr>
        <p:spPr>
          <a:xfrm>
            <a:off x="10863787" y="3615764"/>
            <a:ext cx="0" cy="128220"/>
          </a:xfrm>
          <a:prstGeom prst="line">
            <a:avLst/>
          </a:prstGeom>
          <a:ln w="1270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100" name="直線コネクタ 99">
            <a:extLst>
              <a:ext uri="{FF2B5EF4-FFF2-40B4-BE49-F238E27FC236}">
                <a16:creationId xmlns:a16="http://schemas.microsoft.com/office/drawing/2014/main" id="{718AE29A-6AEE-15C3-6D1A-A1B2F4C4E54F}"/>
              </a:ext>
            </a:extLst>
          </p:cNvPr>
          <p:cNvCxnSpPr>
            <a:cxnSpLocks/>
          </p:cNvCxnSpPr>
          <p:nvPr/>
        </p:nvCxnSpPr>
        <p:spPr>
          <a:xfrm>
            <a:off x="11866496" y="3615764"/>
            <a:ext cx="0" cy="128220"/>
          </a:xfrm>
          <a:prstGeom prst="line">
            <a:avLst/>
          </a:prstGeom>
          <a:ln w="1270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101" name="直線コネクタ 100">
            <a:extLst>
              <a:ext uri="{FF2B5EF4-FFF2-40B4-BE49-F238E27FC236}">
                <a16:creationId xmlns:a16="http://schemas.microsoft.com/office/drawing/2014/main" id="{A35AB14D-C0B7-F395-9880-99A0E7338D5F}"/>
              </a:ext>
            </a:extLst>
          </p:cNvPr>
          <p:cNvCxnSpPr>
            <a:cxnSpLocks/>
          </p:cNvCxnSpPr>
          <p:nvPr/>
        </p:nvCxnSpPr>
        <p:spPr>
          <a:xfrm>
            <a:off x="11533722" y="3615764"/>
            <a:ext cx="0" cy="128220"/>
          </a:xfrm>
          <a:prstGeom prst="line">
            <a:avLst/>
          </a:prstGeom>
          <a:ln w="1270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06" name="正方形/長方形 105">
            <a:extLst>
              <a:ext uri="{FF2B5EF4-FFF2-40B4-BE49-F238E27FC236}">
                <a16:creationId xmlns:a16="http://schemas.microsoft.com/office/drawing/2014/main" id="{F2B97F6E-6BE8-5C77-A4E9-0BD754D30A52}"/>
              </a:ext>
            </a:extLst>
          </p:cNvPr>
          <p:cNvSpPr/>
          <p:nvPr/>
        </p:nvSpPr>
        <p:spPr>
          <a:xfrm>
            <a:off x="6432759" y="4558600"/>
            <a:ext cx="1208812" cy="204840"/>
          </a:xfrm>
          <a:prstGeom prst="rect">
            <a:avLst/>
          </a:prstGeom>
          <a:noFill/>
          <a:ln w="19050">
            <a:solidFill>
              <a:schemeClr val="tx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1200" dirty="0">
                <a:solidFill>
                  <a:schemeClr val="tx1"/>
                </a:solidFill>
                <a:latin typeface="Yu Gothic Medium" panose="020B0400000000000000" pitchFamily="34" charset="-128"/>
                <a:ea typeface="Yu Gothic Medium" panose="020B0400000000000000" pitchFamily="34" charset="-128"/>
              </a:rPr>
              <a:t>Matrix</a:t>
            </a:r>
            <a:endParaRPr lang="ja-JP" altLang="en-US" sz="1200" dirty="0">
              <a:solidFill>
                <a:schemeClr val="tx1"/>
              </a:solidFill>
              <a:latin typeface="Yu Gothic Medium" panose="020B0400000000000000" pitchFamily="34" charset="-128"/>
              <a:ea typeface="Yu Gothic Medium" panose="020B0400000000000000" pitchFamily="34" charset="-128"/>
            </a:endParaRPr>
          </a:p>
        </p:txBody>
      </p:sp>
      <p:sp>
        <p:nvSpPr>
          <p:cNvPr id="107" name="正方形/長方形 106">
            <a:extLst>
              <a:ext uri="{FF2B5EF4-FFF2-40B4-BE49-F238E27FC236}">
                <a16:creationId xmlns:a16="http://schemas.microsoft.com/office/drawing/2014/main" id="{29514BB2-A5DA-495B-C3A8-422CE126D008}"/>
              </a:ext>
            </a:extLst>
          </p:cNvPr>
          <p:cNvSpPr/>
          <p:nvPr/>
        </p:nvSpPr>
        <p:spPr>
          <a:xfrm>
            <a:off x="7870560" y="4558600"/>
            <a:ext cx="1208812" cy="204840"/>
          </a:xfrm>
          <a:prstGeom prst="rect">
            <a:avLst/>
          </a:prstGeom>
          <a:noFill/>
          <a:ln w="19050">
            <a:solidFill>
              <a:schemeClr val="tx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1200" dirty="0">
                <a:solidFill>
                  <a:schemeClr val="tx1"/>
                </a:solidFill>
                <a:latin typeface="Yu Gothic Medium" panose="020B0400000000000000" pitchFamily="34" charset="-128"/>
                <a:ea typeface="Yu Gothic Medium" panose="020B0400000000000000" pitchFamily="34" charset="-128"/>
              </a:rPr>
              <a:t>Matrix</a:t>
            </a:r>
            <a:endParaRPr lang="ja-JP" altLang="en-US" sz="1200">
              <a:solidFill>
                <a:schemeClr val="tx1"/>
              </a:solidFill>
              <a:latin typeface="Yu Gothic Medium" panose="020B0400000000000000" pitchFamily="34" charset="-128"/>
              <a:ea typeface="Yu Gothic Medium" panose="020B0400000000000000" pitchFamily="34" charset="-128"/>
            </a:endParaRPr>
          </a:p>
        </p:txBody>
      </p:sp>
      <p:sp>
        <p:nvSpPr>
          <p:cNvPr id="108" name="正方形/長方形 107">
            <a:extLst>
              <a:ext uri="{FF2B5EF4-FFF2-40B4-BE49-F238E27FC236}">
                <a16:creationId xmlns:a16="http://schemas.microsoft.com/office/drawing/2014/main" id="{208064CF-649F-835F-DF9A-2A406B5BB0AA}"/>
              </a:ext>
            </a:extLst>
          </p:cNvPr>
          <p:cNvSpPr/>
          <p:nvPr/>
        </p:nvSpPr>
        <p:spPr>
          <a:xfrm>
            <a:off x="9324912" y="4558600"/>
            <a:ext cx="1208812" cy="204840"/>
          </a:xfrm>
          <a:prstGeom prst="rect">
            <a:avLst/>
          </a:prstGeom>
          <a:noFill/>
          <a:ln w="19050">
            <a:solidFill>
              <a:schemeClr val="tx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1200" dirty="0">
                <a:solidFill>
                  <a:schemeClr val="tx1"/>
                </a:solidFill>
                <a:latin typeface="Yu Gothic Medium" panose="020B0400000000000000" pitchFamily="34" charset="-128"/>
                <a:ea typeface="Yu Gothic Medium" panose="020B0400000000000000" pitchFamily="34" charset="-128"/>
              </a:rPr>
              <a:t>Matrix</a:t>
            </a:r>
            <a:endParaRPr lang="ja-JP" altLang="en-US" sz="1200">
              <a:solidFill>
                <a:schemeClr val="tx1"/>
              </a:solidFill>
              <a:latin typeface="Yu Gothic Medium" panose="020B0400000000000000" pitchFamily="34" charset="-128"/>
              <a:ea typeface="Yu Gothic Medium" panose="020B0400000000000000" pitchFamily="34" charset="-128"/>
            </a:endParaRPr>
          </a:p>
        </p:txBody>
      </p:sp>
      <p:sp>
        <p:nvSpPr>
          <p:cNvPr id="109" name="正方形/長方形 108">
            <a:extLst>
              <a:ext uri="{FF2B5EF4-FFF2-40B4-BE49-F238E27FC236}">
                <a16:creationId xmlns:a16="http://schemas.microsoft.com/office/drawing/2014/main" id="{81E4632F-CCFC-2B97-1AF6-F18BC86D0FDB}"/>
              </a:ext>
            </a:extLst>
          </p:cNvPr>
          <p:cNvSpPr/>
          <p:nvPr/>
        </p:nvSpPr>
        <p:spPr>
          <a:xfrm>
            <a:off x="10762712" y="4558600"/>
            <a:ext cx="1208812" cy="204840"/>
          </a:xfrm>
          <a:prstGeom prst="rect">
            <a:avLst/>
          </a:prstGeom>
          <a:noFill/>
          <a:ln w="19050">
            <a:solidFill>
              <a:schemeClr val="tx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1200" dirty="0">
                <a:solidFill>
                  <a:schemeClr val="tx1"/>
                </a:solidFill>
                <a:latin typeface="Yu Gothic Medium" panose="020B0400000000000000" pitchFamily="34" charset="-128"/>
                <a:ea typeface="Yu Gothic Medium" panose="020B0400000000000000" pitchFamily="34" charset="-128"/>
              </a:rPr>
              <a:t>Matrix</a:t>
            </a:r>
            <a:endParaRPr lang="ja-JP" altLang="en-US" sz="1200">
              <a:solidFill>
                <a:schemeClr val="tx1"/>
              </a:solidFill>
              <a:latin typeface="Yu Gothic Medium" panose="020B0400000000000000" pitchFamily="34" charset="-128"/>
              <a:ea typeface="Yu Gothic Medium" panose="020B0400000000000000" pitchFamily="34" charset="-128"/>
            </a:endParaRPr>
          </a:p>
        </p:txBody>
      </p:sp>
      <p:cxnSp>
        <p:nvCxnSpPr>
          <p:cNvPr id="110" name="直線コネクタ 109">
            <a:extLst>
              <a:ext uri="{FF2B5EF4-FFF2-40B4-BE49-F238E27FC236}">
                <a16:creationId xmlns:a16="http://schemas.microsoft.com/office/drawing/2014/main" id="{84AED829-5F51-7CBD-7F2E-E6B191706AB7}"/>
              </a:ext>
            </a:extLst>
          </p:cNvPr>
          <p:cNvCxnSpPr>
            <a:cxnSpLocks/>
          </p:cNvCxnSpPr>
          <p:nvPr/>
        </p:nvCxnSpPr>
        <p:spPr>
          <a:xfrm>
            <a:off x="6866607" y="4756724"/>
            <a:ext cx="0" cy="128220"/>
          </a:xfrm>
          <a:prstGeom prst="line">
            <a:avLst/>
          </a:prstGeom>
          <a:ln w="1270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111" name="直線コネクタ 110">
            <a:extLst>
              <a:ext uri="{FF2B5EF4-FFF2-40B4-BE49-F238E27FC236}">
                <a16:creationId xmlns:a16="http://schemas.microsoft.com/office/drawing/2014/main" id="{B63F0BB6-CCA0-DBDC-3B5E-387E3D0209BD}"/>
              </a:ext>
            </a:extLst>
          </p:cNvPr>
          <p:cNvCxnSpPr>
            <a:cxnSpLocks/>
          </p:cNvCxnSpPr>
          <p:nvPr/>
        </p:nvCxnSpPr>
        <p:spPr>
          <a:xfrm>
            <a:off x="6533834" y="4756724"/>
            <a:ext cx="0" cy="128220"/>
          </a:xfrm>
          <a:prstGeom prst="line">
            <a:avLst/>
          </a:prstGeom>
          <a:ln w="1270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112" name="直線コネクタ 111">
            <a:extLst>
              <a:ext uri="{FF2B5EF4-FFF2-40B4-BE49-F238E27FC236}">
                <a16:creationId xmlns:a16="http://schemas.microsoft.com/office/drawing/2014/main" id="{859132C8-2C51-0721-A6F2-DAD415C5F9B0}"/>
              </a:ext>
            </a:extLst>
          </p:cNvPr>
          <p:cNvCxnSpPr>
            <a:cxnSpLocks/>
          </p:cNvCxnSpPr>
          <p:nvPr/>
        </p:nvCxnSpPr>
        <p:spPr>
          <a:xfrm>
            <a:off x="7536542" y="4756724"/>
            <a:ext cx="0" cy="128220"/>
          </a:xfrm>
          <a:prstGeom prst="line">
            <a:avLst/>
          </a:prstGeom>
          <a:ln w="1270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113" name="直線コネクタ 112">
            <a:extLst>
              <a:ext uri="{FF2B5EF4-FFF2-40B4-BE49-F238E27FC236}">
                <a16:creationId xmlns:a16="http://schemas.microsoft.com/office/drawing/2014/main" id="{92D63D88-F614-8D8C-190B-157CE97300C1}"/>
              </a:ext>
            </a:extLst>
          </p:cNvPr>
          <p:cNvCxnSpPr>
            <a:cxnSpLocks/>
          </p:cNvCxnSpPr>
          <p:nvPr/>
        </p:nvCxnSpPr>
        <p:spPr>
          <a:xfrm>
            <a:off x="7203769" y="4756724"/>
            <a:ext cx="0" cy="128220"/>
          </a:xfrm>
          <a:prstGeom prst="line">
            <a:avLst/>
          </a:prstGeom>
          <a:ln w="1270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114" name="直線コネクタ 113">
            <a:extLst>
              <a:ext uri="{FF2B5EF4-FFF2-40B4-BE49-F238E27FC236}">
                <a16:creationId xmlns:a16="http://schemas.microsoft.com/office/drawing/2014/main" id="{77797ECA-B376-CEF1-6FE9-15722703E0A2}"/>
              </a:ext>
            </a:extLst>
          </p:cNvPr>
          <p:cNvCxnSpPr>
            <a:cxnSpLocks/>
          </p:cNvCxnSpPr>
          <p:nvPr/>
        </p:nvCxnSpPr>
        <p:spPr>
          <a:xfrm>
            <a:off x="8304408" y="4756724"/>
            <a:ext cx="0" cy="128220"/>
          </a:xfrm>
          <a:prstGeom prst="line">
            <a:avLst/>
          </a:prstGeom>
          <a:ln w="1270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115" name="直線コネクタ 114">
            <a:extLst>
              <a:ext uri="{FF2B5EF4-FFF2-40B4-BE49-F238E27FC236}">
                <a16:creationId xmlns:a16="http://schemas.microsoft.com/office/drawing/2014/main" id="{81C483CF-CE98-D002-40A9-0EAB1C3D58A4}"/>
              </a:ext>
            </a:extLst>
          </p:cNvPr>
          <p:cNvCxnSpPr>
            <a:cxnSpLocks/>
          </p:cNvCxnSpPr>
          <p:nvPr/>
        </p:nvCxnSpPr>
        <p:spPr>
          <a:xfrm>
            <a:off x="7971634" y="4756724"/>
            <a:ext cx="0" cy="128220"/>
          </a:xfrm>
          <a:prstGeom prst="line">
            <a:avLst/>
          </a:prstGeom>
          <a:ln w="1270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116" name="直線コネクタ 115">
            <a:extLst>
              <a:ext uri="{FF2B5EF4-FFF2-40B4-BE49-F238E27FC236}">
                <a16:creationId xmlns:a16="http://schemas.microsoft.com/office/drawing/2014/main" id="{715F885B-CF9A-120C-4A9D-17468D64C191}"/>
              </a:ext>
            </a:extLst>
          </p:cNvPr>
          <p:cNvCxnSpPr>
            <a:cxnSpLocks/>
          </p:cNvCxnSpPr>
          <p:nvPr/>
        </p:nvCxnSpPr>
        <p:spPr>
          <a:xfrm>
            <a:off x="8974343" y="4756724"/>
            <a:ext cx="0" cy="128220"/>
          </a:xfrm>
          <a:prstGeom prst="line">
            <a:avLst/>
          </a:prstGeom>
          <a:ln w="1270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117" name="直線コネクタ 116">
            <a:extLst>
              <a:ext uri="{FF2B5EF4-FFF2-40B4-BE49-F238E27FC236}">
                <a16:creationId xmlns:a16="http://schemas.microsoft.com/office/drawing/2014/main" id="{FA499F2C-9553-9D36-7A43-35B2D62D9FE0}"/>
              </a:ext>
            </a:extLst>
          </p:cNvPr>
          <p:cNvCxnSpPr>
            <a:cxnSpLocks/>
          </p:cNvCxnSpPr>
          <p:nvPr/>
        </p:nvCxnSpPr>
        <p:spPr>
          <a:xfrm>
            <a:off x="8641570" y="4756724"/>
            <a:ext cx="0" cy="128220"/>
          </a:xfrm>
          <a:prstGeom prst="line">
            <a:avLst/>
          </a:prstGeom>
          <a:ln w="1270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118" name="直線コネクタ 117">
            <a:extLst>
              <a:ext uri="{FF2B5EF4-FFF2-40B4-BE49-F238E27FC236}">
                <a16:creationId xmlns:a16="http://schemas.microsoft.com/office/drawing/2014/main" id="{F5A06E63-3AA3-5901-06E8-22EBCB8F311D}"/>
              </a:ext>
            </a:extLst>
          </p:cNvPr>
          <p:cNvCxnSpPr>
            <a:cxnSpLocks/>
          </p:cNvCxnSpPr>
          <p:nvPr/>
        </p:nvCxnSpPr>
        <p:spPr>
          <a:xfrm>
            <a:off x="9758759" y="4756724"/>
            <a:ext cx="0" cy="128220"/>
          </a:xfrm>
          <a:prstGeom prst="line">
            <a:avLst/>
          </a:prstGeom>
          <a:ln w="1270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119" name="直線コネクタ 118">
            <a:extLst>
              <a:ext uri="{FF2B5EF4-FFF2-40B4-BE49-F238E27FC236}">
                <a16:creationId xmlns:a16="http://schemas.microsoft.com/office/drawing/2014/main" id="{85CF7E74-6ED2-0122-2050-344778BB361D}"/>
              </a:ext>
            </a:extLst>
          </p:cNvPr>
          <p:cNvCxnSpPr>
            <a:cxnSpLocks/>
          </p:cNvCxnSpPr>
          <p:nvPr/>
        </p:nvCxnSpPr>
        <p:spPr>
          <a:xfrm>
            <a:off x="9425986" y="4756724"/>
            <a:ext cx="0" cy="128220"/>
          </a:xfrm>
          <a:prstGeom prst="line">
            <a:avLst/>
          </a:prstGeom>
          <a:ln w="1270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120" name="直線コネクタ 119">
            <a:extLst>
              <a:ext uri="{FF2B5EF4-FFF2-40B4-BE49-F238E27FC236}">
                <a16:creationId xmlns:a16="http://schemas.microsoft.com/office/drawing/2014/main" id="{B2ECCD5F-59FB-FC8A-8073-C79799E049A2}"/>
              </a:ext>
            </a:extLst>
          </p:cNvPr>
          <p:cNvCxnSpPr>
            <a:cxnSpLocks/>
          </p:cNvCxnSpPr>
          <p:nvPr/>
        </p:nvCxnSpPr>
        <p:spPr>
          <a:xfrm>
            <a:off x="10428695" y="4756724"/>
            <a:ext cx="0" cy="128220"/>
          </a:xfrm>
          <a:prstGeom prst="line">
            <a:avLst/>
          </a:prstGeom>
          <a:ln w="1270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121" name="直線コネクタ 120">
            <a:extLst>
              <a:ext uri="{FF2B5EF4-FFF2-40B4-BE49-F238E27FC236}">
                <a16:creationId xmlns:a16="http://schemas.microsoft.com/office/drawing/2014/main" id="{3B42FE79-6989-899C-ED66-AC77E34C180A}"/>
              </a:ext>
            </a:extLst>
          </p:cNvPr>
          <p:cNvCxnSpPr>
            <a:cxnSpLocks/>
          </p:cNvCxnSpPr>
          <p:nvPr/>
        </p:nvCxnSpPr>
        <p:spPr>
          <a:xfrm>
            <a:off x="10095922" y="4756724"/>
            <a:ext cx="0" cy="128220"/>
          </a:xfrm>
          <a:prstGeom prst="line">
            <a:avLst/>
          </a:prstGeom>
          <a:ln w="1270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122" name="直線コネクタ 121">
            <a:extLst>
              <a:ext uri="{FF2B5EF4-FFF2-40B4-BE49-F238E27FC236}">
                <a16:creationId xmlns:a16="http://schemas.microsoft.com/office/drawing/2014/main" id="{F96DFC08-9E9E-AA6F-3239-70D6125CEF11}"/>
              </a:ext>
            </a:extLst>
          </p:cNvPr>
          <p:cNvCxnSpPr>
            <a:cxnSpLocks/>
          </p:cNvCxnSpPr>
          <p:nvPr/>
        </p:nvCxnSpPr>
        <p:spPr>
          <a:xfrm>
            <a:off x="11196560" y="4756724"/>
            <a:ext cx="0" cy="128220"/>
          </a:xfrm>
          <a:prstGeom prst="line">
            <a:avLst/>
          </a:prstGeom>
          <a:ln w="1270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123" name="直線コネクタ 122">
            <a:extLst>
              <a:ext uri="{FF2B5EF4-FFF2-40B4-BE49-F238E27FC236}">
                <a16:creationId xmlns:a16="http://schemas.microsoft.com/office/drawing/2014/main" id="{F5812279-3015-AACB-284B-DD6F8389A68C}"/>
              </a:ext>
            </a:extLst>
          </p:cNvPr>
          <p:cNvCxnSpPr>
            <a:cxnSpLocks/>
          </p:cNvCxnSpPr>
          <p:nvPr/>
        </p:nvCxnSpPr>
        <p:spPr>
          <a:xfrm>
            <a:off x="10863787" y="4756724"/>
            <a:ext cx="0" cy="128220"/>
          </a:xfrm>
          <a:prstGeom prst="line">
            <a:avLst/>
          </a:prstGeom>
          <a:ln w="1270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124" name="直線コネクタ 123">
            <a:extLst>
              <a:ext uri="{FF2B5EF4-FFF2-40B4-BE49-F238E27FC236}">
                <a16:creationId xmlns:a16="http://schemas.microsoft.com/office/drawing/2014/main" id="{BAFAB9A4-9A3C-21ED-E345-4C06ED2D971C}"/>
              </a:ext>
            </a:extLst>
          </p:cNvPr>
          <p:cNvCxnSpPr>
            <a:cxnSpLocks/>
          </p:cNvCxnSpPr>
          <p:nvPr/>
        </p:nvCxnSpPr>
        <p:spPr>
          <a:xfrm>
            <a:off x="11866496" y="4756724"/>
            <a:ext cx="0" cy="128220"/>
          </a:xfrm>
          <a:prstGeom prst="line">
            <a:avLst/>
          </a:prstGeom>
          <a:ln w="1270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125" name="直線コネクタ 124">
            <a:extLst>
              <a:ext uri="{FF2B5EF4-FFF2-40B4-BE49-F238E27FC236}">
                <a16:creationId xmlns:a16="http://schemas.microsoft.com/office/drawing/2014/main" id="{094E14A7-6780-05C6-95AF-F685F01FC3A8}"/>
              </a:ext>
            </a:extLst>
          </p:cNvPr>
          <p:cNvCxnSpPr>
            <a:cxnSpLocks/>
          </p:cNvCxnSpPr>
          <p:nvPr/>
        </p:nvCxnSpPr>
        <p:spPr>
          <a:xfrm>
            <a:off x="11533722" y="4756724"/>
            <a:ext cx="0" cy="128220"/>
          </a:xfrm>
          <a:prstGeom prst="line">
            <a:avLst/>
          </a:prstGeom>
          <a:ln w="1270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30" name="正方形/長方形 129">
            <a:extLst>
              <a:ext uri="{FF2B5EF4-FFF2-40B4-BE49-F238E27FC236}">
                <a16:creationId xmlns:a16="http://schemas.microsoft.com/office/drawing/2014/main" id="{2A8166F3-18CC-42F3-3034-BCE48BA10D5A}"/>
              </a:ext>
            </a:extLst>
          </p:cNvPr>
          <p:cNvSpPr/>
          <p:nvPr/>
        </p:nvSpPr>
        <p:spPr>
          <a:xfrm>
            <a:off x="6432759" y="5717495"/>
            <a:ext cx="1208812" cy="204840"/>
          </a:xfrm>
          <a:prstGeom prst="rect">
            <a:avLst/>
          </a:prstGeom>
          <a:noFill/>
          <a:ln w="19050">
            <a:solidFill>
              <a:schemeClr val="tx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1200" dirty="0">
                <a:solidFill>
                  <a:schemeClr val="tx1"/>
                </a:solidFill>
                <a:latin typeface="Yu Gothic Medium" panose="020B0400000000000000" pitchFamily="34" charset="-128"/>
                <a:ea typeface="Yu Gothic Medium" panose="020B0400000000000000" pitchFamily="34" charset="-128"/>
              </a:rPr>
              <a:t>Matrix</a:t>
            </a:r>
            <a:endParaRPr lang="ja-JP" altLang="en-US" sz="1200" dirty="0">
              <a:solidFill>
                <a:schemeClr val="tx1"/>
              </a:solidFill>
              <a:latin typeface="Yu Gothic Medium" panose="020B0400000000000000" pitchFamily="34" charset="-128"/>
              <a:ea typeface="Yu Gothic Medium" panose="020B0400000000000000" pitchFamily="34" charset="-128"/>
            </a:endParaRPr>
          </a:p>
        </p:txBody>
      </p:sp>
      <p:cxnSp>
        <p:nvCxnSpPr>
          <p:cNvPr id="131" name="直線コネクタ 130">
            <a:extLst>
              <a:ext uri="{FF2B5EF4-FFF2-40B4-BE49-F238E27FC236}">
                <a16:creationId xmlns:a16="http://schemas.microsoft.com/office/drawing/2014/main" id="{373EA649-5D4E-0AC5-AA7B-FF550CAED1BF}"/>
              </a:ext>
            </a:extLst>
          </p:cNvPr>
          <p:cNvCxnSpPr>
            <a:cxnSpLocks/>
          </p:cNvCxnSpPr>
          <p:nvPr/>
        </p:nvCxnSpPr>
        <p:spPr>
          <a:xfrm>
            <a:off x="6866607" y="5110144"/>
            <a:ext cx="0" cy="12822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2" name="直線コネクタ 131">
            <a:extLst>
              <a:ext uri="{FF2B5EF4-FFF2-40B4-BE49-F238E27FC236}">
                <a16:creationId xmlns:a16="http://schemas.microsoft.com/office/drawing/2014/main" id="{6AA47CF1-95F3-D860-CA28-89C629C364FE}"/>
              </a:ext>
            </a:extLst>
          </p:cNvPr>
          <p:cNvCxnSpPr>
            <a:cxnSpLocks/>
          </p:cNvCxnSpPr>
          <p:nvPr/>
        </p:nvCxnSpPr>
        <p:spPr>
          <a:xfrm>
            <a:off x="6533834" y="5110144"/>
            <a:ext cx="0" cy="12822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3" name="直線コネクタ 132">
            <a:extLst>
              <a:ext uri="{FF2B5EF4-FFF2-40B4-BE49-F238E27FC236}">
                <a16:creationId xmlns:a16="http://schemas.microsoft.com/office/drawing/2014/main" id="{ADD1D00B-70CD-2629-A755-786146EC28AE}"/>
              </a:ext>
            </a:extLst>
          </p:cNvPr>
          <p:cNvCxnSpPr>
            <a:cxnSpLocks/>
          </p:cNvCxnSpPr>
          <p:nvPr/>
        </p:nvCxnSpPr>
        <p:spPr>
          <a:xfrm>
            <a:off x="7536542" y="5110144"/>
            <a:ext cx="0" cy="12822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4" name="直線コネクタ 133">
            <a:extLst>
              <a:ext uri="{FF2B5EF4-FFF2-40B4-BE49-F238E27FC236}">
                <a16:creationId xmlns:a16="http://schemas.microsoft.com/office/drawing/2014/main" id="{7B4B3315-7F88-1337-8CD1-5175E0B5E14C}"/>
              </a:ext>
            </a:extLst>
          </p:cNvPr>
          <p:cNvCxnSpPr>
            <a:cxnSpLocks/>
          </p:cNvCxnSpPr>
          <p:nvPr/>
        </p:nvCxnSpPr>
        <p:spPr>
          <a:xfrm>
            <a:off x="7203769" y="5110144"/>
            <a:ext cx="0" cy="12822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5" name="直線コネクタ 134">
            <a:extLst>
              <a:ext uri="{FF2B5EF4-FFF2-40B4-BE49-F238E27FC236}">
                <a16:creationId xmlns:a16="http://schemas.microsoft.com/office/drawing/2014/main" id="{2A883D21-66E1-B5E7-4329-284FBA82B18B}"/>
              </a:ext>
            </a:extLst>
          </p:cNvPr>
          <p:cNvCxnSpPr>
            <a:cxnSpLocks/>
          </p:cNvCxnSpPr>
          <p:nvPr/>
        </p:nvCxnSpPr>
        <p:spPr>
          <a:xfrm>
            <a:off x="6866607" y="5579916"/>
            <a:ext cx="0" cy="128220"/>
          </a:xfrm>
          <a:prstGeom prst="line">
            <a:avLst/>
          </a:prstGeom>
          <a:ln w="12700">
            <a:solidFill>
              <a:schemeClr val="accent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136" name="直線コネクタ 135">
            <a:extLst>
              <a:ext uri="{FF2B5EF4-FFF2-40B4-BE49-F238E27FC236}">
                <a16:creationId xmlns:a16="http://schemas.microsoft.com/office/drawing/2014/main" id="{2282EE15-3375-E6ED-E02D-32B3B063C9E5}"/>
              </a:ext>
            </a:extLst>
          </p:cNvPr>
          <p:cNvCxnSpPr>
            <a:cxnSpLocks/>
          </p:cNvCxnSpPr>
          <p:nvPr/>
        </p:nvCxnSpPr>
        <p:spPr>
          <a:xfrm>
            <a:off x="6533834" y="5579916"/>
            <a:ext cx="0" cy="128220"/>
          </a:xfrm>
          <a:prstGeom prst="line">
            <a:avLst/>
          </a:prstGeom>
          <a:ln w="12700">
            <a:solidFill>
              <a:schemeClr val="accent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137" name="直線コネクタ 136">
            <a:extLst>
              <a:ext uri="{FF2B5EF4-FFF2-40B4-BE49-F238E27FC236}">
                <a16:creationId xmlns:a16="http://schemas.microsoft.com/office/drawing/2014/main" id="{E6EC397D-2D46-CC67-338C-0404F9AA1157}"/>
              </a:ext>
            </a:extLst>
          </p:cNvPr>
          <p:cNvCxnSpPr>
            <a:cxnSpLocks/>
          </p:cNvCxnSpPr>
          <p:nvPr/>
        </p:nvCxnSpPr>
        <p:spPr>
          <a:xfrm>
            <a:off x="7536542" y="5579916"/>
            <a:ext cx="0" cy="128220"/>
          </a:xfrm>
          <a:prstGeom prst="line">
            <a:avLst/>
          </a:prstGeom>
          <a:ln w="12700">
            <a:solidFill>
              <a:schemeClr val="accent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138" name="直線コネクタ 137">
            <a:extLst>
              <a:ext uri="{FF2B5EF4-FFF2-40B4-BE49-F238E27FC236}">
                <a16:creationId xmlns:a16="http://schemas.microsoft.com/office/drawing/2014/main" id="{2C1F64CF-FFEB-93B9-8539-8369C0F0DEDB}"/>
              </a:ext>
            </a:extLst>
          </p:cNvPr>
          <p:cNvCxnSpPr>
            <a:cxnSpLocks/>
          </p:cNvCxnSpPr>
          <p:nvPr/>
        </p:nvCxnSpPr>
        <p:spPr>
          <a:xfrm>
            <a:off x="7203769" y="5579916"/>
            <a:ext cx="0" cy="128220"/>
          </a:xfrm>
          <a:prstGeom prst="line">
            <a:avLst/>
          </a:prstGeom>
          <a:ln w="12700">
            <a:solidFill>
              <a:schemeClr val="accent1"/>
            </a:solidFill>
            <a:tailEnd type="triangle" w="sm" len="sm"/>
          </a:ln>
        </p:spPr>
        <p:style>
          <a:lnRef idx="1">
            <a:schemeClr val="accent1"/>
          </a:lnRef>
          <a:fillRef idx="0">
            <a:schemeClr val="accent1"/>
          </a:fillRef>
          <a:effectRef idx="0">
            <a:schemeClr val="accent1"/>
          </a:effectRef>
          <a:fontRef idx="minor">
            <a:schemeClr val="tx1"/>
          </a:fontRef>
        </p:style>
      </p:cxnSp>
      <p:sp>
        <p:nvSpPr>
          <p:cNvPr id="139" name="正方形/長方形 138">
            <a:extLst>
              <a:ext uri="{FF2B5EF4-FFF2-40B4-BE49-F238E27FC236}">
                <a16:creationId xmlns:a16="http://schemas.microsoft.com/office/drawing/2014/main" id="{F814E8A2-EDB1-706C-3837-556F668A28DF}"/>
              </a:ext>
            </a:extLst>
          </p:cNvPr>
          <p:cNvSpPr/>
          <p:nvPr/>
        </p:nvSpPr>
        <p:spPr>
          <a:xfrm>
            <a:off x="7870560" y="5717495"/>
            <a:ext cx="1208812" cy="204840"/>
          </a:xfrm>
          <a:prstGeom prst="rect">
            <a:avLst/>
          </a:prstGeom>
          <a:noFill/>
          <a:ln w="19050">
            <a:solidFill>
              <a:schemeClr val="tx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1200" dirty="0">
                <a:solidFill>
                  <a:schemeClr val="tx1"/>
                </a:solidFill>
                <a:latin typeface="Yu Gothic Medium" panose="020B0400000000000000" pitchFamily="34" charset="-128"/>
                <a:ea typeface="Yu Gothic Medium" panose="020B0400000000000000" pitchFamily="34" charset="-128"/>
              </a:rPr>
              <a:t>Matrix</a:t>
            </a:r>
            <a:endParaRPr lang="ja-JP" altLang="en-US" sz="1200">
              <a:solidFill>
                <a:schemeClr val="tx1"/>
              </a:solidFill>
              <a:latin typeface="Yu Gothic Medium" panose="020B0400000000000000" pitchFamily="34" charset="-128"/>
              <a:ea typeface="Yu Gothic Medium" panose="020B0400000000000000" pitchFamily="34" charset="-128"/>
            </a:endParaRPr>
          </a:p>
        </p:txBody>
      </p:sp>
      <p:cxnSp>
        <p:nvCxnSpPr>
          <p:cNvPr id="140" name="直線コネクタ 139">
            <a:extLst>
              <a:ext uri="{FF2B5EF4-FFF2-40B4-BE49-F238E27FC236}">
                <a16:creationId xmlns:a16="http://schemas.microsoft.com/office/drawing/2014/main" id="{0D3D1F6E-C6C8-14E1-8443-BC9E67A7D9DB}"/>
              </a:ext>
            </a:extLst>
          </p:cNvPr>
          <p:cNvCxnSpPr>
            <a:cxnSpLocks/>
          </p:cNvCxnSpPr>
          <p:nvPr/>
        </p:nvCxnSpPr>
        <p:spPr>
          <a:xfrm>
            <a:off x="8304408" y="5110144"/>
            <a:ext cx="0" cy="12822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41" name="直線コネクタ 140">
            <a:extLst>
              <a:ext uri="{FF2B5EF4-FFF2-40B4-BE49-F238E27FC236}">
                <a16:creationId xmlns:a16="http://schemas.microsoft.com/office/drawing/2014/main" id="{2432015D-219C-29B4-7C2D-2F04D918B8B9}"/>
              </a:ext>
            </a:extLst>
          </p:cNvPr>
          <p:cNvCxnSpPr>
            <a:cxnSpLocks/>
          </p:cNvCxnSpPr>
          <p:nvPr/>
        </p:nvCxnSpPr>
        <p:spPr>
          <a:xfrm>
            <a:off x="7971634" y="5110144"/>
            <a:ext cx="0" cy="12822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42" name="直線コネクタ 141">
            <a:extLst>
              <a:ext uri="{FF2B5EF4-FFF2-40B4-BE49-F238E27FC236}">
                <a16:creationId xmlns:a16="http://schemas.microsoft.com/office/drawing/2014/main" id="{6505B5E3-6B67-FCE6-133F-338F2BB1A2D5}"/>
              </a:ext>
            </a:extLst>
          </p:cNvPr>
          <p:cNvCxnSpPr>
            <a:cxnSpLocks/>
          </p:cNvCxnSpPr>
          <p:nvPr/>
        </p:nvCxnSpPr>
        <p:spPr>
          <a:xfrm>
            <a:off x="8974343" y="5110144"/>
            <a:ext cx="0" cy="12822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43" name="直線コネクタ 142">
            <a:extLst>
              <a:ext uri="{FF2B5EF4-FFF2-40B4-BE49-F238E27FC236}">
                <a16:creationId xmlns:a16="http://schemas.microsoft.com/office/drawing/2014/main" id="{129B7179-3510-C9B5-043E-92BEDE4F72B8}"/>
              </a:ext>
            </a:extLst>
          </p:cNvPr>
          <p:cNvCxnSpPr>
            <a:cxnSpLocks/>
          </p:cNvCxnSpPr>
          <p:nvPr/>
        </p:nvCxnSpPr>
        <p:spPr>
          <a:xfrm>
            <a:off x="8641570" y="5110144"/>
            <a:ext cx="0" cy="12822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44" name="直線コネクタ 143">
            <a:extLst>
              <a:ext uri="{FF2B5EF4-FFF2-40B4-BE49-F238E27FC236}">
                <a16:creationId xmlns:a16="http://schemas.microsoft.com/office/drawing/2014/main" id="{17D829A9-B44D-CE74-2071-845DC7D6EBEC}"/>
              </a:ext>
            </a:extLst>
          </p:cNvPr>
          <p:cNvCxnSpPr>
            <a:cxnSpLocks/>
          </p:cNvCxnSpPr>
          <p:nvPr/>
        </p:nvCxnSpPr>
        <p:spPr>
          <a:xfrm>
            <a:off x="8304408" y="5579916"/>
            <a:ext cx="0" cy="128220"/>
          </a:xfrm>
          <a:prstGeom prst="line">
            <a:avLst/>
          </a:prstGeom>
          <a:ln w="12700">
            <a:solidFill>
              <a:schemeClr val="accent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145" name="直線コネクタ 144">
            <a:extLst>
              <a:ext uri="{FF2B5EF4-FFF2-40B4-BE49-F238E27FC236}">
                <a16:creationId xmlns:a16="http://schemas.microsoft.com/office/drawing/2014/main" id="{B82C4C23-7733-41BC-D568-E85B2F6573A7}"/>
              </a:ext>
            </a:extLst>
          </p:cNvPr>
          <p:cNvCxnSpPr>
            <a:cxnSpLocks/>
          </p:cNvCxnSpPr>
          <p:nvPr/>
        </p:nvCxnSpPr>
        <p:spPr>
          <a:xfrm>
            <a:off x="7971634" y="5579916"/>
            <a:ext cx="0" cy="128220"/>
          </a:xfrm>
          <a:prstGeom prst="line">
            <a:avLst/>
          </a:prstGeom>
          <a:ln w="12700">
            <a:solidFill>
              <a:schemeClr val="accent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146" name="直線コネクタ 145">
            <a:extLst>
              <a:ext uri="{FF2B5EF4-FFF2-40B4-BE49-F238E27FC236}">
                <a16:creationId xmlns:a16="http://schemas.microsoft.com/office/drawing/2014/main" id="{49AE3B66-8EE2-6314-41B6-0A8340CC2624}"/>
              </a:ext>
            </a:extLst>
          </p:cNvPr>
          <p:cNvCxnSpPr>
            <a:cxnSpLocks/>
          </p:cNvCxnSpPr>
          <p:nvPr/>
        </p:nvCxnSpPr>
        <p:spPr>
          <a:xfrm>
            <a:off x="8974343" y="5579916"/>
            <a:ext cx="0" cy="128220"/>
          </a:xfrm>
          <a:prstGeom prst="line">
            <a:avLst/>
          </a:prstGeom>
          <a:ln w="12700">
            <a:solidFill>
              <a:schemeClr val="accent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147" name="直線コネクタ 146">
            <a:extLst>
              <a:ext uri="{FF2B5EF4-FFF2-40B4-BE49-F238E27FC236}">
                <a16:creationId xmlns:a16="http://schemas.microsoft.com/office/drawing/2014/main" id="{EBB961E6-AA80-9841-9296-A25B1A7450B9}"/>
              </a:ext>
            </a:extLst>
          </p:cNvPr>
          <p:cNvCxnSpPr>
            <a:cxnSpLocks/>
          </p:cNvCxnSpPr>
          <p:nvPr/>
        </p:nvCxnSpPr>
        <p:spPr>
          <a:xfrm>
            <a:off x="8641570" y="5579916"/>
            <a:ext cx="0" cy="128220"/>
          </a:xfrm>
          <a:prstGeom prst="line">
            <a:avLst/>
          </a:prstGeom>
          <a:ln w="12700">
            <a:solidFill>
              <a:schemeClr val="accent1"/>
            </a:solidFill>
            <a:tailEnd type="triangle" w="sm" len="sm"/>
          </a:ln>
        </p:spPr>
        <p:style>
          <a:lnRef idx="1">
            <a:schemeClr val="accent1"/>
          </a:lnRef>
          <a:fillRef idx="0">
            <a:schemeClr val="accent1"/>
          </a:fillRef>
          <a:effectRef idx="0">
            <a:schemeClr val="accent1"/>
          </a:effectRef>
          <a:fontRef idx="minor">
            <a:schemeClr val="tx1"/>
          </a:fontRef>
        </p:style>
      </p:cxnSp>
      <p:sp>
        <p:nvSpPr>
          <p:cNvPr id="148" name="正方形/長方形 147">
            <a:extLst>
              <a:ext uri="{FF2B5EF4-FFF2-40B4-BE49-F238E27FC236}">
                <a16:creationId xmlns:a16="http://schemas.microsoft.com/office/drawing/2014/main" id="{735659CA-F46A-D630-CE35-43B1E1FA7A08}"/>
              </a:ext>
            </a:extLst>
          </p:cNvPr>
          <p:cNvSpPr/>
          <p:nvPr/>
        </p:nvSpPr>
        <p:spPr>
          <a:xfrm>
            <a:off x="9324912" y="5717495"/>
            <a:ext cx="1208812" cy="204840"/>
          </a:xfrm>
          <a:prstGeom prst="rect">
            <a:avLst/>
          </a:prstGeom>
          <a:noFill/>
          <a:ln w="19050">
            <a:solidFill>
              <a:schemeClr val="tx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1200" dirty="0">
                <a:solidFill>
                  <a:schemeClr val="tx1"/>
                </a:solidFill>
                <a:latin typeface="Yu Gothic Medium" panose="020B0400000000000000" pitchFamily="34" charset="-128"/>
                <a:ea typeface="Yu Gothic Medium" panose="020B0400000000000000" pitchFamily="34" charset="-128"/>
              </a:rPr>
              <a:t>Matrix</a:t>
            </a:r>
            <a:endParaRPr lang="ja-JP" altLang="en-US" sz="1200">
              <a:solidFill>
                <a:schemeClr val="tx1"/>
              </a:solidFill>
              <a:latin typeface="Yu Gothic Medium" panose="020B0400000000000000" pitchFamily="34" charset="-128"/>
              <a:ea typeface="Yu Gothic Medium" panose="020B0400000000000000" pitchFamily="34" charset="-128"/>
            </a:endParaRPr>
          </a:p>
        </p:txBody>
      </p:sp>
      <p:cxnSp>
        <p:nvCxnSpPr>
          <p:cNvPr id="149" name="直線コネクタ 148">
            <a:extLst>
              <a:ext uri="{FF2B5EF4-FFF2-40B4-BE49-F238E27FC236}">
                <a16:creationId xmlns:a16="http://schemas.microsoft.com/office/drawing/2014/main" id="{53BD5F32-EA21-0A04-479D-055935BC2922}"/>
              </a:ext>
            </a:extLst>
          </p:cNvPr>
          <p:cNvCxnSpPr>
            <a:cxnSpLocks/>
          </p:cNvCxnSpPr>
          <p:nvPr/>
        </p:nvCxnSpPr>
        <p:spPr>
          <a:xfrm>
            <a:off x="9758759" y="5110144"/>
            <a:ext cx="0" cy="12822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50" name="直線コネクタ 149">
            <a:extLst>
              <a:ext uri="{FF2B5EF4-FFF2-40B4-BE49-F238E27FC236}">
                <a16:creationId xmlns:a16="http://schemas.microsoft.com/office/drawing/2014/main" id="{637F2AA0-4105-3490-4F59-EABF05B8DB14}"/>
              </a:ext>
            </a:extLst>
          </p:cNvPr>
          <p:cNvCxnSpPr>
            <a:cxnSpLocks/>
          </p:cNvCxnSpPr>
          <p:nvPr/>
        </p:nvCxnSpPr>
        <p:spPr>
          <a:xfrm>
            <a:off x="9425986" y="5110144"/>
            <a:ext cx="0" cy="12822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51" name="直線コネクタ 150">
            <a:extLst>
              <a:ext uri="{FF2B5EF4-FFF2-40B4-BE49-F238E27FC236}">
                <a16:creationId xmlns:a16="http://schemas.microsoft.com/office/drawing/2014/main" id="{FF29265D-957A-57D5-8078-BA9100863EAC}"/>
              </a:ext>
            </a:extLst>
          </p:cNvPr>
          <p:cNvCxnSpPr>
            <a:cxnSpLocks/>
          </p:cNvCxnSpPr>
          <p:nvPr/>
        </p:nvCxnSpPr>
        <p:spPr>
          <a:xfrm>
            <a:off x="10428695" y="5110144"/>
            <a:ext cx="0" cy="12822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52" name="直線コネクタ 151">
            <a:extLst>
              <a:ext uri="{FF2B5EF4-FFF2-40B4-BE49-F238E27FC236}">
                <a16:creationId xmlns:a16="http://schemas.microsoft.com/office/drawing/2014/main" id="{FD1ED2A8-6254-B7A2-5113-C75AFF29A610}"/>
              </a:ext>
            </a:extLst>
          </p:cNvPr>
          <p:cNvCxnSpPr>
            <a:cxnSpLocks/>
          </p:cNvCxnSpPr>
          <p:nvPr/>
        </p:nvCxnSpPr>
        <p:spPr>
          <a:xfrm>
            <a:off x="10095922" y="5110144"/>
            <a:ext cx="0" cy="12822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53" name="直線コネクタ 152">
            <a:extLst>
              <a:ext uri="{FF2B5EF4-FFF2-40B4-BE49-F238E27FC236}">
                <a16:creationId xmlns:a16="http://schemas.microsoft.com/office/drawing/2014/main" id="{8C19DB4D-248B-198B-0AA3-C735CE577605}"/>
              </a:ext>
            </a:extLst>
          </p:cNvPr>
          <p:cNvCxnSpPr>
            <a:cxnSpLocks/>
          </p:cNvCxnSpPr>
          <p:nvPr/>
        </p:nvCxnSpPr>
        <p:spPr>
          <a:xfrm>
            <a:off x="9758759" y="5579916"/>
            <a:ext cx="0" cy="128220"/>
          </a:xfrm>
          <a:prstGeom prst="line">
            <a:avLst/>
          </a:prstGeom>
          <a:ln w="12700">
            <a:solidFill>
              <a:schemeClr val="accent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154" name="直線コネクタ 153">
            <a:extLst>
              <a:ext uri="{FF2B5EF4-FFF2-40B4-BE49-F238E27FC236}">
                <a16:creationId xmlns:a16="http://schemas.microsoft.com/office/drawing/2014/main" id="{08554FAA-26AB-BF77-7D6B-5C9555F06950}"/>
              </a:ext>
            </a:extLst>
          </p:cNvPr>
          <p:cNvCxnSpPr>
            <a:cxnSpLocks/>
          </p:cNvCxnSpPr>
          <p:nvPr/>
        </p:nvCxnSpPr>
        <p:spPr>
          <a:xfrm>
            <a:off x="9425986" y="5579916"/>
            <a:ext cx="0" cy="128220"/>
          </a:xfrm>
          <a:prstGeom prst="line">
            <a:avLst/>
          </a:prstGeom>
          <a:ln w="12700">
            <a:solidFill>
              <a:schemeClr val="accent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155" name="直線コネクタ 154">
            <a:extLst>
              <a:ext uri="{FF2B5EF4-FFF2-40B4-BE49-F238E27FC236}">
                <a16:creationId xmlns:a16="http://schemas.microsoft.com/office/drawing/2014/main" id="{949C9FFB-D7DB-0A96-4A4E-813073D79F22}"/>
              </a:ext>
            </a:extLst>
          </p:cNvPr>
          <p:cNvCxnSpPr>
            <a:cxnSpLocks/>
          </p:cNvCxnSpPr>
          <p:nvPr/>
        </p:nvCxnSpPr>
        <p:spPr>
          <a:xfrm>
            <a:off x="10428695" y="5579916"/>
            <a:ext cx="0" cy="128220"/>
          </a:xfrm>
          <a:prstGeom prst="line">
            <a:avLst/>
          </a:prstGeom>
          <a:ln w="12700">
            <a:solidFill>
              <a:schemeClr val="accent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156" name="直線コネクタ 155">
            <a:extLst>
              <a:ext uri="{FF2B5EF4-FFF2-40B4-BE49-F238E27FC236}">
                <a16:creationId xmlns:a16="http://schemas.microsoft.com/office/drawing/2014/main" id="{BE9F19FB-4C2B-F7EC-1CB0-7D6F3913E863}"/>
              </a:ext>
            </a:extLst>
          </p:cNvPr>
          <p:cNvCxnSpPr>
            <a:cxnSpLocks/>
          </p:cNvCxnSpPr>
          <p:nvPr/>
        </p:nvCxnSpPr>
        <p:spPr>
          <a:xfrm>
            <a:off x="10095922" y="5579916"/>
            <a:ext cx="0" cy="128220"/>
          </a:xfrm>
          <a:prstGeom prst="line">
            <a:avLst/>
          </a:prstGeom>
          <a:ln w="12700">
            <a:solidFill>
              <a:schemeClr val="accent1"/>
            </a:solidFill>
            <a:tailEnd type="triangle" w="sm" len="sm"/>
          </a:ln>
        </p:spPr>
        <p:style>
          <a:lnRef idx="1">
            <a:schemeClr val="accent1"/>
          </a:lnRef>
          <a:fillRef idx="0">
            <a:schemeClr val="accent1"/>
          </a:fillRef>
          <a:effectRef idx="0">
            <a:schemeClr val="accent1"/>
          </a:effectRef>
          <a:fontRef idx="minor">
            <a:schemeClr val="tx1"/>
          </a:fontRef>
        </p:style>
      </p:cxnSp>
      <p:sp>
        <p:nvSpPr>
          <p:cNvPr id="157" name="正方形/長方形 156">
            <a:extLst>
              <a:ext uri="{FF2B5EF4-FFF2-40B4-BE49-F238E27FC236}">
                <a16:creationId xmlns:a16="http://schemas.microsoft.com/office/drawing/2014/main" id="{0EBD2BFA-30C6-EBE8-6A21-7491CDA758D2}"/>
              </a:ext>
            </a:extLst>
          </p:cNvPr>
          <p:cNvSpPr/>
          <p:nvPr/>
        </p:nvSpPr>
        <p:spPr>
          <a:xfrm>
            <a:off x="10762712" y="5717495"/>
            <a:ext cx="1208812" cy="204840"/>
          </a:xfrm>
          <a:prstGeom prst="rect">
            <a:avLst/>
          </a:prstGeom>
          <a:noFill/>
          <a:ln w="19050">
            <a:solidFill>
              <a:schemeClr val="tx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1200" dirty="0">
                <a:solidFill>
                  <a:schemeClr val="tx1"/>
                </a:solidFill>
                <a:latin typeface="Yu Gothic Medium" panose="020B0400000000000000" pitchFamily="34" charset="-128"/>
                <a:ea typeface="Yu Gothic Medium" panose="020B0400000000000000" pitchFamily="34" charset="-128"/>
              </a:rPr>
              <a:t>Matrix</a:t>
            </a:r>
            <a:endParaRPr lang="ja-JP" altLang="en-US" sz="1200">
              <a:solidFill>
                <a:schemeClr val="tx1"/>
              </a:solidFill>
              <a:latin typeface="Yu Gothic Medium" panose="020B0400000000000000" pitchFamily="34" charset="-128"/>
              <a:ea typeface="Yu Gothic Medium" panose="020B0400000000000000" pitchFamily="34" charset="-128"/>
            </a:endParaRPr>
          </a:p>
        </p:txBody>
      </p:sp>
      <p:cxnSp>
        <p:nvCxnSpPr>
          <p:cNvPr id="158" name="直線コネクタ 157">
            <a:extLst>
              <a:ext uri="{FF2B5EF4-FFF2-40B4-BE49-F238E27FC236}">
                <a16:creationId xmlns:a16="http://schemas.microsoft.com/office/drawing/2014/main" id="{EC34BD61-422A-B267-4E41-203C1FE4060B}"/>
              </a:ext>
            </a:extLst>
          </p:cNvPr>
          <p:cNvCxnSpPr>
            <a:cxnSpLocks/>
          </p:cNvCxnSpPr>
          <p:nvPr/>
        </p:nvCxnSpPr>
        <p:spPr>
          <a:xfrm>
            <a:off x="11196560" y="5110144"/>
            <a:ext cx="0" cy="12822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59" name="直線コネクタ 158">
            <a:extLst>
              <a:ext uri="{FF2B5EF4-FFF2-40B4-BE49-F238E27FC236}">
                <a16:creationId xmlns:a16="http://schemas.microsoft.com/office/drawing/2014/main" id="{134CC58B-975C-AE68-D270-D444B513EB3E}"/>
              </a:ext>
            </a:extLst>
          </p:cNvPr>
          <p:cNvCxnSpPr>
            <a:cxnSpLocks/>
          </p:cNvCxnSpPr>
          <p:nvPr/>
        </p:nvCxnSpPr>
        <p:spPr>
          <a:xfrm>
            <a:off x="10863787" y="5110144"/>
            <a:ext cx="0" cy="12822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0" name="直線コネクタ 159">
            <a:extLst>
              <a:ext uri="{FF2B5EF4-FFF2-40B4-BE49-F238E27FC236}">
                <a16:creationId xmlns:a16="http://schemas.microsoft.com/office/drawing/2014/main" id="{E6A9B570-07F1-F5F8-CA70-446BBE010D3C}"/>
              </a:ext>
            </a:extLst>
          </p:cNvPr>
          <p:cNvCxnSpPr>
            <a:cxnSpLocks/>
          </p:cNvCxnSpPr>
          <p:nvPr/>
        </p:nvCxnSpPr>
        <p:spPr>
          <a:xfrm>
            <a:off x="11866496" y="5110144"/>
            <a:ext cx="0" cy="12822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1" name="直線コネクタ 160">
            <a:extLst>
              <a:ext uri="{FF2B5EF4-FFF2-40B4-BE49-F238E27FC236}">
                <a16:creationId xmlns:a16="http://schemas.microsoft.com/office/drawing/2014/main" id="{75F30CBE-26F4-7125-9931-FCEF75E76504}"/>
              </a:ext>
            </a:extLst>
          </p:cNvPr>
          <p:cNvCxnSpPr>
            <a:cxnSpLocks/>
          </p:cNvCxnSpPr>
          <p:nvPr/>
        </p:nvCxnSpPr>
        <p:spPr>
          <a:xfrm>
            <a:off x="11533722" y="5110144"/>
            <a:ext cx="0" cy="12822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2" name="直線コネクタ 161">
            <a:extLst>
              <a:ext uri="{FF2B5EF4-FFF2-40B4-BE49-F238E27FC236}">
                <a16:creationId xmlns:a16="http://schemas.microsoft.com/office/drawing/2014/main" id="{7F478420-61EE-7BE4-A50D-2F6D47281DC4}"/>
              </a:ext>
            </a:extLst>
          </p:cNvPr>
          <p:cNvCxnSpPr>
            <a:cxnSpLocks/>
          </p:cNvCxnSpPr>
          <p:nvPr/>
        </p:nvCxnSpPr>
        <p:spPr>
          <a:xfrm>
            <a:off x="11196560" y="5579916"/>
            <a:ext cx="0" cy="128220"/>
          </a:xfrm>
          <a:prstGeom prst="line">
            <a:avLst/>
          </a:prstGeom>
          <a:ln w="12700">
            <a:solidFill>
              <a:schemeClr val="accent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163" name="直線コネクタ 162">
            <a:extLst>
              <a:ext uri="{FF2B5EF4-FFF2-40B4-BE49-F238E27FC236}">
                <a16:creationId xmlns:a16="http://schemas.microsoft.com/office/drawing/2014/main" id="{92AD7D5D-BE44-6E4F-869C-C4F8A85FF42D}"/>
              </a:ext>
            </a:extLst>
          </p:cNvPr>
          <p:cNvCxnSpPr>
            <a:cxnSpLocks/>
          </p:cNvCxnSpPr>
          <p:nvPr/>
        </p:nvCxnSpPr>
        <p:spPr>
          <a:xfrm>
            <a:off x="10863787" y="5579916"/>
            <a:ext cx="0" cy="128220"/>
          </a:xfrm>
          <a:prstGeom prst="line">
            <a:avLst/>
          </a:prstGeom>
          <a:ln w="12700">
            <a:solidFill>
              <a:schemeClr val="accent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164" name="直線コネクタ 163">
            <a:extLst>
              <a:ext uri="{FF2B5EF4-FFF2-40B4-BE49-F238E27FC236}">
                <a16:creationId xmlns:a16="http://schemas.microsoft.com/office/drawing/2014/main" id="{4DBB816A-A6A4-4B25-46CC-D44D973CB21F}"/>
              </a:ext>
            </a:extLst>
          </p:cNvPr>
          <p:cNvCxnSpPr>
            <a:cxnSpLocks/>
          </p:cNvCxnSpPr>
          <p:nvPr/>
        </p:nvCxnSpPr>
        <p:spPr>
          <a:xfrm>
            <a:off x="11866496" y="5579916"/>
            <a:ext cx="0" cy="128220"/>
          </a:xfrm>
          <a:prstGeom prst="line">
            <a:avLst/>
          </a:prstGeom>
          <a:ln w="12700">
            <a:solidFill>
              <a:schemeClr val="accent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165" name="直線コネクタ 164">
            <a:extLst>
              <a:ext uri="{FF2B5EF4-FFF2-40B4-BE49-F238E27FC236}">
                <a16:creationId xmlns:a16="http://schemas.microsoft.com/office/drawing/2014/main" id="{CCD3780A-D488-A377-DC1A-E1513673FD04}"/>
              </a:ext>
            </a:extLst>
          </p:cNvPr>
          <p:cNvCxnSpPr>
            <a:cxnSpLocks/>
          </p:cNvCxnSpPr>
          <p:nvPr/>
        </p:nvCxnSpPr>
        <p:spPr>
          <a:xfrm>
            <a:off x="11533722" y="5579916"/>
            <a:ext cx="0" cy="128220"/>
          </a:xfrm>
          <a:prstGeom prst="line">
            <a:avLst/>
          </a:prstGeom>
          <a:ln w="12700">
            <a:solidFill>
              <a:schemeClr val="accent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166" name="直線コネクタ 165">
            <a:extLst>
              <a:ext uri="{FF2B5EF4-FFF2-40B4-BE49-F238E27FC236}">
                <a16:creationId xmlns:a16="http://schemas.microsoft.com/office/drawing/2014/main" id="{18D5B6AC-64DD-7E21-065D-97B19BA2629F}"/>
              </a:ext>
            </a:extLst>
          </p:cNvPr>
          <p:cNvCxnSpPr>
            <a:cxnSpLocks/>
          </p:cNvCxnSpPr>
          <p:nvPr/>
        </p:nvCxnSpPr>
        <p:spPr>
          <a:xfrm>
            <a:off x="6866607" y="5915619"/>
            <a:ext cx="0" cy="128220"/>
          </a:xfrm>
          <a:prstGeom prst="line">
            <a:avLst/>
          </a:prstGeom>
          <a:ln w="1270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167" name="直線コネクタ 166">
            <a:extLst>
              <a:ext uri="{FF2B5EF4-FFF2-40B4-BE49-F238E27FC236}">
                <a16:creationId xmlns:a16="http://schemas.microsoft.com/office/drawing/2014/main" id="{0E294501-EE07-B5E8-5DBC-9302B961DD2C}"/>
              </a:ext>
            </a:extLst>
          </p:cNvPr>
          <p:cNvCxnSpPr>
            <a:cxnSpLocks/>
          </p:cNvCxnSpPr>
          <p:nvPr/>
        </p:nvCxnSpPr>
        <p:spPr>
          <a:xfrm>
            <a:off x="6533834" y="5915619"/>
            <a:ext cx="0" cy="128220"/>
          </a:xfrm>
          <a:prstGeom prst="line">
            <a:avLst/>
          </a:prstGeom>
          <a:ln w="1270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168" name="直線コネクタ 167">
            <a:extLst>
              <a:ext uri="{FF2B5EF4-FFF2-40B4-BE49-F238E27FC236}">
                <a16:creationId xmlns:a16="http://schemas.microsoft.com/office/drawing/2014/main" id="{2E33EE7A-A7BD-357F-3AD9-315893192FC1}"/>
              </a:ext>
            </a:extLst>
          </p:cNvPr>
          <p:cNvCxnSpPr>
            <a:cxnSpLocks/>
          </p:cNvCxnSpPr>
          <p:nvPr/>
        </p:nvCxnSpPr>
        <p:spPr>
          <a:xfrm>
            <a:off x="7536542" y="5915619"/>
            <a:ext cx="0" cy="128220"/>
          </a:xfrm>
          <a:prstGeom prst="line">
            <a:avLst/>
          </a:prstGeom>
          <a:ln w="1270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169" name="直線コネクタ 168">
            <a:extLst>
              <a:ext uri="{FF2B5EF4-FFF2-40B4-BE49-F238E27FC236}">
                <a16:creationId xmlns:a16="http://schemas.microsoft.com/office/drawing/2014/main" id="{FAEB6FD7-97C9-989D-1287-6244F681BB90}"/>
              </a:ext>
            </a:extLst>
          </p:cNvPr>
          <p:cNvCxnSpPr>
            <a:cxnSpLocks/>
          </p:cNvCxnSpPr>
          <p:nvPr/>
        </p:nvCxnSpPr>
        <p:spPr>
          <a:xfrm>
            <a:off x="7203769" y="5915619"/>
            <a:ext cx="0" cy="128220"/>
          </a:xfrm>
          <a:prstGeom prst="line">
            <a:avLst/>
          </a:prstGeom>
          <a:ln w="1270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170" name="直線コネクタ 169">
            <a:extLst>
              <a:ext uri="{FF2B5EF4-FFF2-40B4-BE49-F238E27FC236}">
                <a16:creationId xmlns:a16="http://schemas.microsoft.com/office/drawing/2014/main" id="{EAF3DB8C-5E10-42A9-C9FE-30C82B25841B}"/>
              </a:ext>
            </a:extLst>
          </p:cNvPr>
          <p:cNvCxnSpPr>
            <a:cxnSpLocks/>
          </p:cNvCxnSpPr>
          <p:nvPr/>
        </p:nvCxnSpPr>
        <p:spPr>
          <a:xfrm>
            <a:off x="8304408" y="5915619"/>
            <a:ext cx="0" cy="128220"/>
          </a:xfrm>
          <a:prstGeom prst="line">
            <a:avLst/>
          </a:prstGeom>
          <a:ln w="1270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171" name="直線コネクタ 170">
            <a:extLst>
              <a:ext uri="{FF2B5EF4-FFF2-40B4-BE49-F238E27FC236}">
                <a16:creationId xmlns:a16="http://schemas.microsoft.com/office/drawing/2014/main" id="{B6136A9E-0A63-58DD-10AE-9B5E0C1BF4C2}"/>
              </a:ext>
            </a:extLst>
          </p:cNvPr>
          <p:cNvCxnSpPr>
            <a:cxnSpLocks/>
          </p:cNvCxnSpPr>
          <p:nvPr/>
        </p:nvCxnSpPr>
        <p:spPr>
          <a:xfrm>
            <a:off x="7971634" y="5915619"/>
            <a:ext cx="0" cy="128220"/>
          </a:xfrm>
          <a:prstGeom prst="line">
            <a:avLst/>
          </a:prstGeom>
          <a:ln w="1270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172" name="直線コネクタ 171">
            <a:extLst>
              <a:ext uri="{FF2B5EF4-FFF2-40B4-BE49-F238E27FC236}">
                <a16:creationId xmlns:a16="http://schemas.microsoft.com/office/drawing/2014/main" id="{FF249D79-4239-1A9A-3D8C-8504B8256527}"/>
              </a:ext>
            </a:extLst>
          </p:cNvPr>
          <p:cNvCxnSpPr>
            <a:cxnSpLocks/>
          </p:cNvCxnSpPr>
          <p:nvPr/>
        </p:nvCxnSpPr>
        <p:spPr>
          <a:xfrm>
            <a:off x="8974343" y="5915619"/>
            <a:ext cx="0" cy="128220"/>
          </a:xfrm>
          <a:prstGeom prst="line">
            <a:avLst/>
          </a:prstGeom>
          <a:ln w="1270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173" name="直線コネクタ 172">
            <a:extLst>
              <a:ext uri="{FF2B5EF4-FFF2-40B4-BE49-F238E27FC236}">
                <a16:creationId xmlns:a16="http://schemas.microsoft.com/office/drawing/2014/main" id="{57E49655-C675-3FBE-2B1F-978E43C3BBDF}"/>
              </a:ext>
            </a:extLst>
          </p:cNvPr>
          <p:cNvCxnSpPr>
            <a:cxnSpLocks/>
          </p:cNvCxnSpPr>
          <p:nvPr/>
        </p:nvCxnSpPr>
        <p:spPr>
          <a:xfrm>
            <a:off x="8641570" y="5915619"/>
            <a:ext cx="0" cy="128220"/>
          </a:xfrm>
          <a:prstGeom prst="line">
            <a:avLst/>
          </a:prstGeom>
          <a:ln w="1270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174" name="直線コネクタ 173">
            <a:extLst>
              <a:ext uri="{FF2B5EF4-FFF2-40B4-BE49-F238E27FC236}">
                <a16:creationId xmlns:a16="http://schemas.microsoft.com/office/drawing/2014/main" id="{385058B3-44A3-0090-DCC4-11F30CD4F4BA}"/>
              </a:ext>
            </a:extLst>
          </p:cNvPr>
          <p:cNvCxnSpPr>
            <a:cxnSpLocks/>
          </p:cNvCxnSpPr>
          <p:nvPr/>
        </p:nvCxnSpPr>
        <p:spPr>
          <a:xfrm>
            <a:off x="9758759" y="5915619"/>
            <a:ext cx="0" cy="128220"/>
          </a:xfrm>
          <a:prstGeom prst="line">
            <a:avLst/>
          </a:prstGeom>
          <a:ln w="1270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175" name="直線コネクタ 174">
            <a:extLst>
              <a:ext uri="{FF2B5EF4-FFF2-40B4-BE49-F238E27FC236}">
                <a16:creationId xmlns:a16="http://schemas.microsoft.com/office/drawing/2014/main" id="{D9E7B49A-C84B-BC39-E203-EF54693AA23C}"/>
              </a:ext>
            </a:extLst>
          </p:cNvPr>
          <p:cNvCxnSpPr>
            <a:cxnSpLocks/>
          </p:cNvCxnSpPr>
          <p:nvPr/>
        </p:nvCxnSpPr>
        <p:spPr>
          <a:xfrm>
            <a:off x="9425986" y="5915619"/>
            <a:ext cx="0" cy="128220"/>
          </a:xfrm>
          <a:prstGeom prst="line">
            <a:avLst/>
          </a:prstGeom>
          <a:ln w="1270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176" name="直線コネクタ 175">
            <a:extLst>
              <a:ext uri="{FF2B5EF4-FFF2-40B4-BE49-F238E27FC236}">
                <a16:creationId xmlns:a16="http://schemas.microsoft.com/office/drawing/2014/main" id="{8E84D756-A5BD-6BBB-74B2-5E073135F604}"/>
              </a:ext>
            </a:extLst>
          </p:cNvPr>
          <p:cNvCxnSpPr>
            <a:cxnSpLocks/>
          </p:cNvCxnSpPr>
          <p:nvPr/>
        </p:nvCxnSpPr>
        <p:spPr>
          <a:xfrm>
            <a:off x="10428695" y="5915619"/>
            <a:ext cx="0" cy="128220"/>
          </a:xfrm>
          <a:prstGeom prst="line">
            <a:avLst/>
          </a:prstGeom>
          <a:ln w="1270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177" name="直線コネクタ 176">
            <a:extLst>
              <a:ext uri="{FF2B5EF4-FFF2-40B4-BE49-F238E27FC236}">
                <a16:creationId xmlns:a16="http://schemas.microsoft.com/office/drawing/2014/main" id="{3C7B7C74-75AD-C728-E35C-7615635525B4}"/>
              </a:ext>
            </a:extLst>
          </p:cNvPr>
          <p:cNvCxnSpPr>
            <a:cxnSpLocks/>
          </p:cNvCxnSpPr>
          <p:nvPr/>
        </p:nvCxnSpPr>
        <p:spPr>
          <a:xfrm>
            <a:off x="10095922" y="5915619"/>
            <a:ext cx="0" cy="128220"/>
          </a:xfrm>
          <a:prstGeom prst="line">
            <a:avLst/>
          </a:prstGeom>
          <a:ln w="1270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178" name="直線コネクタ 177">
            <a:extLst>
              <a:ext uri="{FF2B5EF4-FFF2-40B4-BE49-F238E27FC236}">
                <a16:creationId xmlns:a16="http://schemas.microsoft.com/office/drawing/2014/main" id="{6577C91B-171F-D45C-A099-B4C04CACFEF5}"/>
              </a:ext>
            </a:extLst>
          </p:cNvPr>
          <p:cNvCxnSpPr>
            <a:cxnSpLocks/>
          </p:cNvCxnSpPr>
          <p:nvPr/>
        </p:nvCxnSpPr>
        <p:spPr>
          <a:xfrm>
            <a:off x="11196560" y="5915619"/>
            <a:ext cx="0" cy="128220"/>
          </a:xfrm>
          <a:prstGeom prst="line">
            <a:avLst/>
          </a:prstGeom>
          <a:ln w="1270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179" name="直線コネクタ 178">
            <a:extLst>
              <a:ext uri="{FF2B5EF4-FFF2-40B4-BE49-F238E27FC236}">
                <a16:creationId xmlns:a16="http://schemas.microsoft.com/office/drawing/2014/main" id="{A38D2B8E-9140-080B-F831-5C29DF5369A2}"/>
              </a:ext>
            </a:extLst>
          </p:cNvPr>
          <p:cNvCxnSpPr>
            <a:cxnSpLocks/>
          </p:cNvCxnSpPr>
          <p:nvPr/>
        </p:nvCxnSpPr>
        <p:spPr>
          <a:xfrm>
            <a:off x="10863787" y="5915619"/>
            <a:ext cx="0" cy="128220"/>
          </a:xfrm>
          <a:prstGeom prst="line">
            <a:avLst/>
          </a:prstGeom>
          <a:ln w="1270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180" name="直線コネクタ 179">
            <a:extLst>
              <a:ext uri="{FF2B5EF4-FFF2-40B4-BE49-F238E27FC236}">
                <a16:creationId xmlns:a16="http://schemas.microsoft.com/office/drawing/2014/main" id="{C17C19E1-C280-FC4F-0320-5FCE63F04A0C}"/>
              </a:ext>
            </a:extLst>
          </p:cNvPr>
          <p:cNvCxnSpPr>
            <a:cxnSpLocks/>
          </p:cNvCxnSpPr>
          <p:nvPr/>
        </p:nvCxnSpPr>
        <p:spPr>
          <a:xfrm>
            <a:off x="11866496" y="5915619"/>
            <a:ext cx="0" cy="128220"/>
          </a:xfrm>
          <a:prstGeom prst="line">
            <a:avLst/>
          </a:prstGeom>
          <a:ln w="1270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181" name="直線コネクタ 180">
            <a:extLst>
              <a:ext uri="{FF2B5EF4-FFF2-40B4-BE49-F238E27FC236}">
                <a16:creationId xmlns:a16="http://schemas.microsoft.com/office/drawing/2014/main" id="{1C74E589-1CF3-A6AE-D904-99FDE833A2FB}"/>
              </a:ext>
            </a:extLst>
          </p:cNvPr>
          <p:cNvCxnSpPr>
            <a:cxnSpLocks/>
          </p:cNvCxnSpPr>
          <p:nvPr/>
        </p:nvCxnSpPr>
        <p:spPr>
          <a:xfrm>
            <a:off x="11533722" y="5915619"/>
            <a:ext cx="0" cy="128220"/>
          </a:xfrm>
          <a:prstGeom prst="line">
            <a:avLst/>
          </a:prstGeom>
          <a:ln w="1270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182" name="直線コネクタ 181">
            <a:extLst>
              <a:ext uri="{FF2B5EF4-FFF2-40B4-BE49-F238E27FC236}">
                <a16:creationId xmlns:a16="http://schemas.microsoft.com/office/drawing/2014/main" id="{1C7F4629-F517-B081-7AD9-7E094DA4EF26}"/>
              </a:ext>
            </a:extLst>
          </p:cNvPr>
          <p:cNvCxnSpPr>
            <a:cxnSpLocks/>
          </p:cNvCxnSpPr>
          <p:nvPr/>
        </p:nvCxnSpPr>
        <p:spPr>
          <a:xfrm flipH="1" flipV="1">
            <a:off x="6863927" y="1783783"/>
            <a:ext cx="5002568" cy="34497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3" name="直線コネクタ 182">
            <a:extLst>
              <a:ext uri="{FF2B5EF4-FFF2-40B4-BE49-F238E27FC236}">
                <a16:creationId xmlns:a16="http://schemas.microsoft.com/office/drawing/2014/main" id="{9D55CA44-FCE7-753B-5559-3F64F502C27E}"/>
              </a:ext>
            </a:extLst>
          </p:cNvPr>
          <p:cNvCxnSpPr>
            <a:cxnSpLocks/>
          </p:cNvCxnSpPr>
          <p:nvPr/>
        </p:nvCxnSpPr>
        <p:spPr>
          <a:xfrm flipH="1" flipV="1">
            <a:off x="7199380" y="1774424"/>
            <a:ext cx="1441820" cy="34666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4" name="直線コネクタ 183">
            <a:extLst>
              <a:ext uri="{FF2B5EF4-FFF2-40B4-BE49-F238E27FC236}">
                <a16:creationId xmlns:a16="http://schemas.microsoft.com/office/drawing/2014/main" id="{7019E3C1-A9FC-4083-7212-6511DB0DEBCE}"/>
              </a:ext>
            </a:extLst>
          </p:cNvPr>
          <p:cNvCxnSpPr>
            <a:cxnSpLocks/>
          </p:cNvCxnSpPr>
          <p:nvPr/>
        </p:nvCxnSpPr>
        <p:spPr>
          <a:xfrm flipV="1">
            <a:off x="6869288" y="1780193"/>
            <a:ext cx="666884" cy="34331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5" name="直線コネクタ 184">
            <a:extLst>
              <a:ext uri="{FF2B5EF4-FFF2-40B4-BE49-F238E27FC236}">
                <a16:creationId xmlns:a16="http://schemas.microsoft.com/office/drawing/2014/main" id="{16C0C8CC-A955-9024-317A-4EA6DDB844E6}"/>
              </a:ext>
            </a:extLst>
          </p:cNvPr>
          <p:cNvCxnSpPr>
            <a:cxnSpLocks/>
          </p:cNvCxnSpPr>
          <p:nvPr/>
        </p:nvCxnSpPr>
        <p:spPr>
          <a:xfrm flipH="1" flipV="1">
            <a:off x="7967462" y="1783540"/>
            <a:ext cx="2458143" cy="3464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6" name="直線コネクタ 185">
            <a:extLst>
              <a:ext uri="{FF2B5EF4-FFF2-40B4-BE49-F238E27FC236}">
                <a16:creationId xmlns:a16="http://schemas.microsoft.com/office/drawing/2014/main" id="{E6AD2CB3-5D37-1D9A-F369-D198E8C1DA2C}"/>
              </a:ext>
            </a:extLst>
          </p:cNvPr>
          <p:cNvCxnSpPr>
            <a:cxnSpLocks/>
          </p:cNvCxnSpPr>
          <p:nvPr/>
        </p:nvCxnSpPr>
        <p:spPr>
          <a:xfrm flipH="1" flipV="1">
            <a:off x="8302742" y="1779213"/>
            <a:ext cx="2560674" cy="34362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7" name="直線コネクタ 186">
            <a:extLst>
              <a:ext uri="{FF2B5EF4-FFF2-40B4-BE49-F238E27FC236}">
                <a16:creationId xmlns:a16="http://schemas.microsoft.com/office/drawing/2014/main" id="{69CFA49D-80A2-947F-8332-375BF87BB593}"/>
              </a:ext>
            </a:extLst>
          </p:cNvPr>
          <p:cNvCxnSpPr>
            <a:cxnSpLocks/>
          </p:cNvCxnSpPr>
          <p:nvPr/>
        </p:nvCxnSpPr>
        <p:spPr>
          <a:xfrm flipV="1">
            <a:off x="8299864" y="1782906"/>
            <a:ext cx="338405" cy="34200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8" name="直線コネクタ 187">
            <a:extLst>
              <a:ext uri="{FF2B5EF4-FFF2-40B4-BE49-F238E27FC236}">
                <a16:creationId xmlns:a16="http://schemas.microsoft.com/office/drawing/2014/main" id="{333F94FB-F473-93B6-C2B8-1EF3E512A222}"/>
              </a:ext>
            </a:extLst>
          </p:cNvPr>
          <p:cNvCxnSpPr>
            <a:cxnSpLocks/>
          </p:cNvCxnSpPr>
          <p:nvPr/>
        </p:nvCxnSpPr>
        <p:spPr>
          <a:xfrm flipV="1">
            <a:off x="7206860" y="1776771"/>
            <a:ext cx="1770185" cy="35246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9" name="直線コネクタ 188">
            <a:extLst>
              <a:ext uri="{FF2B5EF4-FFF2-40B4-BE49-F238E27FC236}">
                <a16:creationId xmlns:a16="http://schemas.microsoft.com/office/drawing/2014/main" id="{9229411E-3BB8-1C76-834A-77F4D8A50416}"/>
              </a:ext>
            </a:extLst>
          </p:cNvPr>
          <p:cNvCxnSpPr>
            <a:cxnSpLocks/>
          </p:cNvCxnSpPr>
          <p:nvPr/>
        </p:nvCxnSpPr>
        <p:spPr>
          <a:xfrm flipH="1" flipV="1">
            <a:off x="9424601" y="1782596"/>
            <a:ext cx="673424" cy="3402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0" name="直線コネクタ 189">
            <a:extLst>
              <a:ext uri="{FF2B5EF4-FFF2-40B4-BE49-F238E27FC236}">
                <a16:creationId xmlns:a16="http://schemas.microsoft.com/office/drawing/2014/main" id="{A2B6DA15-1B3B-90F9-2FC5-A32AD163A214}"/>
              </a:ext>
            </a:extLst>
          </p:cNvPr>
          <p:cNvCxnSpPr>
            <a:cxnSpLocks/>
          </p:cNvCxnSpPr>
          <p:nvPr/>
        </p:nvCxnSpPr>
        <p:spPr>
          <a:xfrm flipH="1" flipV="1">
            <a:off x="9753647" y="1777633"/>
            <a:ext cx="1439023" cy="35160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1" name="直線コネクタ 190">
            <a:extLst>
              <a:ext uri="{FF2B5EF4-FFF2-40B4-BE49-F238E27FC236}">
                <a16:creationId xmlns:a16="http://schemas.microsoft.com/office/drawing/2014/main" id="{93DDE3CA-C024-7448-3D5D-67D8BB235BB6}"/>
              </a:ext>
            </a:extLst>
          </p:cNvPr>
          <p:cNvCxnSpPr>
            <a:cxnSpLocks/>
          </p:cNvCxnSpPr>
          <p:nvPr/>
        </p:nvCxnSpPr>
        <p:spPr>
          <a:xfrm flipV="1">
            <a:off x="7967004" y="1778930"/>
            <a:ext cx="2122112" cy="3439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2" name="直線コネクタ 191">
            <a:extLst>
              <a:ext uri="{FF2B5EF4-FFF2-40B4-BE49-F238E27FC236}">
                <a16:creationId xmlns:a16="http://schemas.microsoft.com/office/drawing/2014/main" id="{D882D004-AC1F-1B86-FA8A-4043C7591C4C}"/>
              </a:ext>
            </a:extLst>
          </p:cNvPr>
          <p:cNvCxnSpPr>
            <a:cxnSpLocks/>
          </p:cNvCxnSpPr>
          <p:nvPr/>
        </p:nvCxnSpPr>
        <p:spPr>
          <a:xfrm flipV="1">
            <a:off x="7540433" y="1784915"/>
            <a:ext cx="2886004" cy="33792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3" name="直線コネクタ 192">
            <a:extLst>
              <a:ext uri="{FF2B5EF4-FFF2-40B4-BE49-F238E27FC236}">
                <a16:creationId xmlns:a16="http://schemas.microsoft.com/office/drawing/2014/main" id="{905FAD19-97B5-6653-2A9A-43CD35400578}"/>
              </a:ext>
            </a:extLst>
          </p:cNvPr>
          <p:cNvCxnSpPr>
            <a:cxnSpLocks/>
          </p:cNvCxnSpPr>
          <p:nvPr/>
        </p:nvCxnSpPr>
        <p:spPr>
          <a:xfrm flipV="1">
            <a:off x="9751545" y="1779523"/>
            <a:ext cx="1114948" cy="34331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4" name="直線コネクタ 193">
            <a:extLst>
              <a:ext uri="{FF2B5EF4-FFF2-40B4-BE49-F238E27FC236}">
                <a16:creationId xmlns:a16="http://schemas.microsoft.com/office/drawing/2014/main" id="{AECAE81C-DBB1-813C-971B-8E3BD745DEAA}"/>
              </a:ext>
            </a:extLst>
          </p:cNvPr>
          <p:cNvCxnSpPr>
            <a:cxnSpLocks/>
          </p:cNvCxnSpPr>
          <p:nvPr/>
        </p:nvCxnSpPr>
        <p:spPr>
          <a:xfrm flipH="1" flipV="1">
            <a:off x="11197019" y="1781344"/>
            <a:ext cx="336331" cy="35442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5" name="直線コネクタ 194">
            <a:extLst>
              <a:ext uri="{FF2B5EF4-FFF2-40B4-BE49-F238E27FC236}">
                <a16:creationId xmlns:a16="http://schemas.microsoft.com/office/drawing/2014/main" id="{E9A4C455-15EC-C988-3D2E-2B389F0641C2}"/>
              </a:ext>
            </a:extLst>
          </p:cNvPr>
          <p:cNvCxnSpPr>
            <a:cxnSpLocks/>
          </p:cNvCxnSpPr>
          <p:nvPr/>
        </p:nvCxnSpPr>
        <p:spPr>
          <a:xfrm flipV="1">
            <a:off x="8970310" y="1781253"/>
            <a:ext cx="2561956" cy="34158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6" name="直線コネクタ 195">
            <a:extLst>
              <a:ext uri="{FF2B5EF4-FFF2-40B4-BE49-F238E27FC236}">
                <a16:creationId xmlns:a16="http://schemas.microsoft.com/office/drawing/2014/main" id="{EB8B5B70-1658-3DF7-1638-4CC4D91E1614}"/>
              </a:ext>
            </a:extLst>
          </p:cNvPr>
          <p:cNvCxnSpPr>
            <a:cxnSpLocks/>
          </p:cNvCxnSpPr>
          <p:nvPr/>
        </p:nvCxnSpPr>
        <p:spPr>
          <a:xfrm flipV="1">
            <a:off x="6532399" y="1776534"/>
            <a:ext cx="5330746" cy="35096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7" name="直線コネクタ 196">
            <a:extLst>
              <a:ext uri="{FF2B5EF4-FFF2-40B4-BE49-F238E27FC236}">
                <a16:creationId xmlns:a16="http://schemas.microsoft.com/office/drawing/2014/main" id="{E283A478-BD2E-299B-5791-3A3C29649E92}"/>
              </a:ext>
            </a:extLst>
          </p:cNvPr>
          <p:cNvCxnSpPr>
            <a:cxnSpLocks/>
          </p:cNvCxnSpPr>
          <p:nvPr/>
        </p:nvCxnSpPr>
        <p:spPr>
          <a:xfrm>
            <a:off x="6866607" y="2812537"/>
            <a:ext cx="0" cy="12822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98" name="直線コネクタ 197">
            <a:extLst>
              <a:ext uri="{FF2B5EF4-FFF2-40B4-BE49-F238E27FC236}">
                <a16:creationId xmlns:a16="http://schemas.microsoft.com/office/drawing/2014/main" id="{9E676EF9-9F4A-4464-1492-BB055121EE37}"/>
              </a:ext>
            </a:extLst>
          </p:cNvPr>
          <p:cNvCxnSpPr>
            <a:cxnSpLocks/>
          </p:cNvCxnSpPr>
          <p:nvPr/>
        </p:nvCxnSpPr>
        <p:spPr>
          <a:xfrm>
            <a:off x="6533834" y="2812537"/>
            <a:ext cx="0" cy="12822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99" name="直線コネクタ 198">
            <a:extLst>
              <a:ext uri="{FF2B5EF4-FFF2-40B4-BE49-F238E27FC236}">
                <a16:creationId xmlns:a16="http://schemas.microsoft.com/office/drawing/2014/main" id="{C8C682CA-FCAE-F8FB-D3E5-0D73D7182D0B}"/>
              </a:ext>
            </a:extLst>
          </p:cNvPr>
          <p:cNvCxnSpPr>
            <a:cxnSpLocks/>
          </p:cNvCxnSpPr>
          <p:nvPr/>
        </p:nvCxnSpPr>
        <p:spPr>
          <a:xfrm>
            <a:off x="7536542" y="2812537"/>
            <a:ext cx="0" cy="12822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00" name="直線コネクタ 199">
            <a:extLst>
              <a:ext uri="{FF2B5EF4-FFF2-40B4-BE49-F238E27FC236}">
                <a16:creationId xmlns:a16="http://schemas.microsoft.com/office/drawing/2014/main" id="{F409546A-D14A-C681-A499-D60774D3ADBA}"/>
              </a:ext>
            </a:extLst>
          </p:cNvPr>
          <p:cNvCxnSpPr>
            <a:cxnSpLocks/>
          </p:cNvCxnSpPr>
          <p:nvPr/>
        </p:nvCxnSpPr>
        <p:spPr>
          <a:xfrm>
            <a:off x="7203769" y="2812537"/>
            <a:ext cx="0" cy="12822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01" name="直線コネクタ 200">
            <a:extLst>
              <a:ext uri="{FF2B5EF4-FFF2-40B4-BE49-F238E27FC236}">
                <a16:creationId xmlns:a16="http://schemas.microsoft.com/office/drawing/2014/main" id="{5F0BC299-9705-1FE6-3377-F16CB631E67F}"/>
              </a:ext>
            </a:extLst>
          </p:cNvPr>
          <p:cNvCxnSpPr>
            <a:cxnSpLocks/>
          </p:cNvCxnSpPr>
          <p:nvPr/>
        </p:nvCxnSpPr>
        <p:spPr>
          <a:xfrm>
            <a:off x="6866607" y="3282309"/>
            <a:ext cx="0" cy="128220"/>
          </a:xfrm>
          <a:prstGeom prst="line">
            <a:avLst/>
          </a:prstGeom>
          <a:ln w="12700">
            <a:solidFill>
              <a:schemeClr val="accent4"/>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202" name="直線コネクタ 201">
            <a:extLst>
              <a:ext uri="{FF2B5EF4-FFF2-40B4-BE49-F238E27FC236}">
                <a16:creationId xmlns:a16="http://schemas.microsoft.com/office/drawing/2014/main" id="{A7F84AC6-A8C0-BEE6-17F0-3D2A540852A2}"/>
              </a:ext>
            </a:extLst>
          </p:cNvPr>
          <p:cNvCxnSpPr>
            <a:cxnSpLocks/>
          </p:cNvCxnSpPr>
          <p:nvPr/>
        </p:nvCxnSpPr>
        <p:spPr>
          <a:xfrm>
            <a:off x="6533834" y="3282309"/>
            <a:ext cx="0" cy="128220"/>
          </a:xfrm>
          <a:prstGeom prst="line">
            <a:avLst/>
          </a:prstGeom>
          <a:ln w="12700">
            <a:solidFill>
              <a:schemeClr val="accent4"/>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203" name="直線コネクタ 202">
            <a:extLst>
              <a:ext uri="{FF2B5EF4-FFF2-40B4-BE49-F238E27FC236}">
                <a16:creationId xmlns:a16="http://schemas.microsoft.com/office/drawing/2014/main" id="{A3492E26-A3CF-9944-B641-13251FD52D94}"/>
              </a:ext>
            </a:extLst>
          </p:cNvPr>
          <p:cNvCxnSpPr>
            <a:cxnSpLocks/>
          </p:cNvCxnSpPr>
          <p:nvPr/>
        </p:nvCxnSpPr>
        <p:spPr>
          <a:xfrm>
            <a:off x="7536542" y="3282309"/>
            <a:ext cx="0" cy="128220"/>
          </a:xfrm>
          <a:prstGeom prst="line">
            <a:avLst/>
          </a:prstGeom>
          <a:ln w="12700">
            <a:solidFill>
              <a:schemeClr val="accent4"/>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204" name="直線コネクタ 203">
            <a:extLst>
              <a:ext uri="{FF2B5EF4-FFF2-40B4-BE49-F238E27FC236}">
                <a16:creationId xmlns:a16="http://schemas.microsoft.com/office/drawing/2014/main" id="{AE226C73-869F-AF7E-A4E8-D0F7A77B790F}"/>
              </a:ext>
            </a:extLst>
          </p:cNvPr>
          <p:cNvCxnSpPr>
            <a:cxnSpLocks/>
          </p:cNvCxnSpPr>
          <p:nvPr/>
        </p:nvCxnSpPr>
        <p:spPr>
          <a:xfrm>
            <a:off x="7203769" y="3282309"/>
            <a:ext cx="0" cy="128220"/>
          </a:xfrm>
          <a:prstGeom prst="line">
            <a:avLst/>
          </a:prstGeom>
          <a:ln w="12700">
            <a:solidFill>
              <a:schemeClr val="accent4"/>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205" name="直線コネクタ 204">
            <a:extLst>
              <a:ext uri="{FF2B5EF4-FFF2-40B4-BE49-F238E27FC236}">
                <a16:creationId xmlns:a16="http://schemas.microsoft.com/office/drawing/2014/main" id="{D4EDEB17-829B-10AD-1DEC-870C582E2B7D}"/>
              </a:ext>
            </a:extLst>
          </p:cNvPr>
          <p:cNvCxnSpPr>
            <a:cxnSpLocks/>
          </p:cNvCxnSpPr>
          <p:nvPr/>
        </p:nvCxnSpPr>
        <p:spPr>
          <a:xfrm>
            <a:off x="8304408" y="2812537"/>
            <a:ext cx="0" cy="12822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06" name="直線コネクタ 205">
            <a:extLst>
              <a:ext uri="{FF2B5EF4-FFF2-40B4-BE49-F238E27FC236}">
                <a16:creationId xmlns:a16="http://schemas.microsoft.com/office/drawing/2014/main" id="{B089F994-430D-643A-E522-8D4F9EE4CD6F}"/>
              </a:ext>
            </a:extLst>
          </p:cNvPr>
          <p:cNvCxnSpPr>
            <a:cxnSpLocks/>
          </p:cNvCxnSpPr>
          <p:nvPr/>
        </p:nvCxnSpPr>
        <p:spPr>
          <a:xfrm>
            <a:off x="7971634" y="2812537"/>
            <a:ext cx="0" cy="12822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07" name="直線コネクタ 206">
            <a:extLst>
              <a:ext uri="{FF2B5EF4-FFF2-40B4-BE49-F238E27FC236}">
                <a16:creationId xmlns:a16="http://schemas.microsoft.com/office/drawing/2014/main" id="{4C290F95-CB70-4036-6C05-CB465AE4CA8D}"/>
              </a:ext>
            </a:extLst>
          </p:cNvPr>
          <p:cNvCxnSpPr>
            <a:cxnSpLocks/>
          </p:cNvCxnSpPr>
          <p:nvPr/>
        </p:nvCxnSpPr>
        <p:spPr>
          <a:xfrm>
            <a:off x="8974343" y="2812537"/>
            <a:ext cx="0" cy="12822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08" name="直線コネクタ 207">
            <a:extLst>
              <a:ext uri="{FF2B5EF4-FFF2-40B4-BE49-F238E27FC236}">
                <a16:creationId xmlns:a16="http://schemas.microsoft.com/office/drawing/2014/main" id="{35870C45-9AB9-70B2-385B-E99B052D7ABF}"/>
              </a:ext>
            </a:extLst>
          </p:cNvPr>
          <p:cNvCxnSpPr>
            <a:cxnSpLocks/>
          </p:cNvCxnSpPr>
          <p:nvPr/>
        </p:nvCxnSpPr>
        <p:spPr>
          <a:xfrm>
            <a:off x="8641570" y="2812537"/>
            <a:ext cx="0" cy="12822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09" name="直線コネクタ 208">
            <a:extLst>
              <a:ext uri="{FF2B5EF4-FFF2-40B4-BE49-F238E27FC236}">
                <a16:creationId xmlns:a16="http://schemas.microsoft.com/office/drawing/2014/main" id="{718F0EAA-9C02-F95C-34AF-AB9825EC4587}"/>
              </a:ext>
            </a:extLst>
          </p:cNvPr>
          <p:cNvCxnSpPr>
            <a:cxnSpLocks/>
          </p:cNvCxnSpPr>
          <p:nvPr/>
        </p:nvCxnSpPr>
        <p:spPr>
          <a:xfrm>
            <a:off x="8304408" y="3282309"/>
            <a:ext cx="0" cy="128220"/>
          </a:xfrm>
          <a:prstGeom prst="line">
            <a:avLst/>
          </a:prstGeom>
          <a:ln w="12700">
            <a:solidFill>
              <a:schemeClr val="accent4"/>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210" name="直線コネクタ 209">
            <a:extLst>
              <a:ext uri="{FF2B5EF4-FFF2-40B4-BE49-F238E27FC236}">
                <a16:creationId xmlns:a16="http://schemas.microsoft.com/office/drawing/2014/main" id="{7CAF61F7-8C07-3989-74B9-05D547454F57}"/>
              </a:ext>
            </a:extLst>
          </p:cNvPr>
          <p:cNvCxnSpPr>
            <a:cxnSpLocks/>
          </p:cNvCxnSpPr>
          <p:nvPr/>
        </p:nvCxnSpPr>
        <p:spPr>
          <a:xfrm>
            <a:off x="7971634" y="3282309"/>
            <a:ext cx="0" cy="128220"/>
          </a:xfrm>
          <a:prstGeom prst="line">
            <a:avLst/>
          </a:prstGeom>
          <a:ln w="12700">
            <a:solidFill>
              <a:schemeClr val="accent4"/>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211" name="直線コネクタ 210">
            <a:extLst>
              <a:ext uri="{FF2B5EF4-FFF2-40B4-BE49-F238E27FC236}">
                <a16:creationId xmlns:a16="http://schemas.microsoft.com/office/drawing/2014/main" id="{FBE0D1A0-DB45-58DB-B01F-12D7A8D19683}"/>
              </a:ext>
            </a:extLst>
          </p:cNvPr>
          <p:cNvCxnSpPr>
            <a:cxnSpLocks/>
          </p:cNvCxnSpPr>
          <p:nvPr/>
        </p:nvCxnSpPr>
        <p:spPr>
          <a:xfrm>
            <a:off x="8974343" y="3282309"/>
            <a:ext cx="0" cy="128220"/>
          </a:xfrm>
          <a:prstGeom prst="line">
            <a:avLst/>
          </a:prstGeom>
          <a:ln w="12700">
            <a:solidFill>
              <a:schemeClr val="accent4"/>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212" name="直線コネクタ 211">
            <a:extLst>
              <a:ext uri="{FF2B5EF4-FFF2-40B4-BE49-F238E27FC236}">
                <a16:creationId xmlns:a16="http://schemas.microsoft.com/office/drawing/2014/main" id="{BB1CDCA1-65C9-C569-6799-0D5A37350788}"/>
              </a:ext>
            </a:extLst>
          </p:cNvPr>
          <p:cNvCxnSpPr>
            <a:cxnSpLocks/>
          </p:cNvCxnSpPr>
          <p:nvPr/>
        </p:nvCxnSpPr>
        <p:spPr>
          <a:xfrm>
            <a:off x="8641570" y="3282309"/>
            <a:ext cx="0" cy="128220"/>
          </a:xfrm>
          <a:prstGeom prst="line">
            <a:avLst/>
          </a:prstGeom>
          <a:ln w="12700">
            <a:solidFill>
              <a:schemeClr val="accent4"/>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213" name="直線コネクタ 212">
            <a:extLst>
              <a:ext uri="{FF2B5EF4-FFF2-40B4-BE49-F238E27FC236}">
                <a16:creationId xmlns:a16="http://schemas.microsoft.com/office/drawing/2014/main" id="{B1519E5F-2936-6217-B010-045C59DA2B8C}"/>
              </a:ext>
            </a:extLst>
          </p:cNvPr>
          <p:cNvCxnSpPr>
            <a:cxnSpLocks/>
          </p:cNvCxnSpPr>
          <p:nvPr/>
        </p:nvCxnSpPr>
        <p:spPr>
          <a:xfrm>
            <a:off x="9758759" y="2812537"/>
            <a:ext cx="0" cy="12822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14" name="直線コネクタ 213">
            <a:extLst>
              <a:ext uri="{FF2B5EF4-FFF2-40B4-BE49-F238E27FC236}">
                <a16:creationId xmlns:a16="http://schemas.microsoft.com/office/drawing/2014/main" id="{D5051E5B-8E0F-FE14-5174-55049D3B2663}"/>
              </a:ext>
            </a:extLst>
          </p:cNvPr>
          <p:cNvCxnSpPr>
            <a:cxnSpLocks/>
          </p:cNvCxnSpPr>
          <p:nvPr/>
        </p:nvCxnSpPr>
        <p:spPr>
          <a:xfrm>
            <a:off x="9425986" y="2812537"/>
            <a:ext cx="0" cy="12822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15" name="直線コネクタ 214">
            <a:extLst>
              <a:ext uri="{FF2B5EF4-FFF2-40B4-BE49-F238E27FC236}">
                <a16:creationId xmlns:a16="http://schemas.microsoft.com/office/drawing/2014/main" id="{29EB193D-747E-5CCB-B116-A8DACD628638}"/>
              </a:ext>
            </a:extLst>
          </p:cNvPr>
          <p:cNvCxnSpPr>
            <a:cxnSpLocks/>
          </p:cNvCxnSpPr>
          <p:nvPr/>
        </p:nvCxnSpPr>
        <p:spPr>
          <a:xfrm>
            <a:off x="10428695" y="2812537"/>
            <a:ext cx="0" cy="12822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16" name="直線コネクタ 215">
            <a:extLst>
              <a:ext uri="{FF2B5EF4-FFF2-40B4-BE49-F238E27FC236}">
                <a16:creationId xmlns:a16="http://schemas.microsoft.com/office/drawing/2014/main" id="{FD6B8DEF-AE39-2CE1-8444-11282781EC4D}"/>
              </a:ext>
            </a:extLst>
          </p:cNvPr>
          <p:cNvCxnSpPr>
            <a:cxnSpLocks/>
          </p:cNvCxnSpPr>
          <p:nvPr/>
        </p:nvCxnSpPr>
        <p:spPr>
          <a:xfrm>
            <a:off x="10095922" y="2812537"/>
            <a:ext cx="0" cy="12822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17" name="直線コネクタ 216">
            <a:extLst>
              <a:ext uri="{FF2B5EF4-FFF2-40B4-BE49-F238E27FC236}">
                <a16:creationId xmlns:a16="http://schemas.microsoft.com/office/drawing/2014/main" id="{84DD3FC3-8F1E-59F0-6D17-C7D6CF83678A}"/>
              </a:ext>
            </a:extLst>
          </p:cNvPr>
          <p:cNvCxnSpPr>
            <a:cxnSpLocks/>
          </p:cNvCxnSpPr>
          <p:nvPr/>
        </p:nvCxnSpPr>
        <p:spPr>
          <a:xfrm>
            <a:off x="9758759" y="3282309"/>
            <a:ext cx="0" cy="128220"/>
          </a:xfrm>
          <a:prstGeom prst="line">
            <a:avLst/>
          </a:prstGeom>
          <a:ln w="12700">
            <a:solidFill>
              <a:schemeClr val="accent4"/>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218" name="直線コネクタ 217">
            <a:extLst>
              <a:ext uri="{FF2B5EF4-FFF2-40B4-BE49-F238E27FC236}">
                <a16:creationId xmlns:a16="http://schemas.microsoft.com/office/drawing/2014/main" id="{49D49200-4D33-2F67-21E6-701A78336BC0}"/>
              </a:ext>
            </a:extLst>
          </p:cNvPr>
          <p:cNvCxnSpPr>
            <a:cxnSpLocks/>
          </p:cNvCxnSpPr>
          <p:nvPr/>
        </p:nvCxnSpPr>
        <p:spPr>
          <a:xfrm>
            <a:off x="9425986" y="3282309"/>
            <a:ext cx="0" cy="128220"/>
          </a:xfrm>
          <a:prstGeom prst="line">
            <a:avLst/>
          </a:prstGeom>
          <a:ln w="12700">
            <a:solidFill>
              <a:schemeClr val="accent4"/>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219" name="直線コネクタ 218">
            <a:extLst>
              <a:ext uri="{FF2B5EF4-FFF2-40B4-BE49-F238E27FC236}">
                <a16:creationId xmlns:a16="http://schemas.microsoft.com/office/drawing/2014/main" id="{D4512A62-B1CB-184B-0DE2-C93D7C508912}"/>
              </a:ext>
            </a:extLst>
          </p:cNvPr>
          <p:cNvCxnSpPr>
            <a:cxnSpLocks/>
          </p:cNvCxnSpPr>
          <p:nvPr/>
        </p:nvCxnSpPr>
        <p:spPr>
          <a:xfrm>
            <a:off x="10428695" y="3282309"/>
            <a:ext cx="0" cy="128220"/>
          </a:xfrm>
          <a:prstGeom prst="line">
            <a:avLst/>
          </a:prstGeom>
          <a:ln w="12700">
            <a:solidFill>
              <a:schemeClr val="accent4"/>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220" name="直線コネクタ 219">
            <a:extLst>
              <a:ext uri="{FF2B5EF4-FFF2-40B4-BE49-F238E27FC236}">
                <a16:creationId xmlns:a16="http://schemas.microsoft.com/office/drawing/2014/main" id="{02754743-4705-2877-66C1-744DBD86A829}"/>
              </a:ext>
            </a:extLst>
          </p:cNvPr>
          <p:cNvCxnSpPr>
            <a:cxnSpLocks/>
          </p:cNvCxnSpPr>
          <p:nvPr/>
        </p:nvCxnSpPr>
        <p:spPr>
          <a:xfrm>
            <a:off x="10095922" y="3282309"/>
            <a:ext cx="0" cy="128220"/>
          </a:xfrm>
          <a:prstGeom prst="line">
            <a:avLst/>
          </a:prstGeom>
          <a:ln w="12700">
            <a:solidFill>
              <a:schemeClr val="accent4"/>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221" name="直線コネクタ 220">
            <a:extLst>
              <a:ext uri="{FF2B5EF4-FFF2-40B4-BE49-F238E27FC236}">
                <a16:creationId xmlns:a16="http://schemas.microsoft.com/office/drawing/2014/main" id="{F51B9FA6-0342-63FD-87CE-30A7D54DB63D}"/>
              </a:ext>
            </a:extLst>
          </p:cNvPr>
          <p:cNvCxnSpPr>
            <a:cxnSpLocks/>
          </p:cNvCxnSpPr>
          <p:nvPr/>
        </p:nvCxnSpPr>
        <p:spPr>
          <a:xfrm>
            <a:off x="11196560" y="2812537"/>
            <a:ext cx="0" cy="12822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22" name="直線コネクタ 221">
            <a:extLst>
              <a:ext uri="{FF2B5EF4-FFF2-40B4-BE49-F238E27FC236}">
                <a16:creationId xmlns:a16="http://schemas.microsoft.com/office/drawing/2014/main" id="{E0AA516C-073D-B5E5-617C-12080D1B9619}"/>
              </a:ext>
            </a:extLst>
          </p:cNvPr>
          <p:cNvCxnSpPr>
            <a:cxnSpLocks/>
          </p:cNvCxnSpPr>
          <p:nvPr/>
        </p:nvCxnSpPr>
        <p:spPr>
          <a:xfrm>
            <a:off x="10863787" y="2812537"/>
            <a:ext cx="0" cy="12822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23" name="直線コネクタ 222">
            <a:extLst>
              <a:ext uri="{FF2B5EF4-FFF2-40B4-BE49-F238E27FC236}">
                <a16:creationId xmlns:a16="http://schemas.microsoft.com/office/drawing/2014/main" id="{E477591C-B7BB-D075-0894-4D47B8879336}"/>
              </a:ext>
            </a:extLst>
          </p:cNvPr>
          <p:cNvCxnSpPr>
            <a:cxnSpLocks/>
          </p:cNvCxnSpPr>
          <p:nvPr/>
        </p:nvCxnSpPr>
        <p:spPr>
          <a:xfrm>
            <a:off x="11866496" y="2812537"/>
            <a:ext cx="0" cy="12822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24" name="直線コネクタ 223">
            <a:extLst>
              <a:ext uri="{FF2B5EF4-FFF2-40B4-BE49-F238E27FC236}">
                <a16:creationId xmlns:a16="http://schemas.microsoft.com/office/drawing/2014/main" id="{4EAEC5B2-DF04-A40F-B48B-9C4100BF6133}"/>
              </a:ext>
            </a:extLst>
          </p:cNvPr>
          <p:cNvCxnSpPr>
            <a:cxnSpLocks/>
          </p:cNvCxnSpPr>
          <p:nvPr/>
        </p:nvCxnSpPr>
        <p:spPr>
          <a:xfrm>
            <a:off x="11533722" y="2812537"/>
            <a:ext cx="0" cy="12822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25" name="直線コネクタ 224">
            <a:extLst>
              <a:ext uri="{FF2B5EF4-FFF2-40B4-BE49-F238E27FC236}">
                <a16:creationId xmlns:a16="http://schemas.microsoft.com/office/drawing/2014/main" id="{B101C33F-47B7-BD94-D022-2B820B94A102}"/>
              </a:ext>
            </a:extLst>
          </p:cNvPr>
          <p:cNvCxnSpPr>
            <a:cxnSpLocks/>
          </p:cNvCxnSpPr>
          <p:nvPr/>
        </p:nvCxnSpPr>
        <p:spPr>
          <a:xfrm>
            <a:off x="11196560" y="3282309"/>
            <a:ext cx="0" cy="128220"/>
          </a:xfrm>
          <a:prstGeom prst="line">
            <a:avLst/>
          </a:prstGeom>
          <a:ln w="12700">
            <a:solidFill>
              <a:schemeClr val="accent4"/>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226" name="直線コネクタ 225">
            <a:extLst>
              <a:ext uri="{FF2B5EF4-FFF2-40B4-BE49-F238E27FC236}">
                <a16:creationId xmlns:a16="http://schemas.microsoft.com/office/drawing/2014/main" id="{322140F8-3562-4402-709D-F5000217B95A}"/>
              </a:ext>
            </a:extLst>
          </p:cNvPr>
          <p:cNvCxnSpPr>
            <a:cxnSpLocks/>
          </p:cNvCxnSpPr>
          <p:nvPr/>
        </p:nvCxnSpPr>
        <p:spPr>
          <a:xfrm>
            <a:off x="10863787" y="3282309"/>
            <a:ext cx="0" cy="128220"/>
          </a:xfrm>
          <a:prstGeom prst="line">
            <a:avLst/>
          </a:prstGeom>
          <a:ln w="12700">
            <a:solidFill>
              <a:schemeClr val="accent4"/>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227" name="直線コネクタ 226">
            <a:extLst>
              <a:ext uri="{FF2B5EF4-FFF2-40B4-BE49-F238E27FC236}">
                <a16:creationId xmlns:a16="http://schemas.microsoft.com/office/drawing/2014/main" id="{60824230-F097-E020-0F8D-0B40D6E39E05}"/>
              </a:ext>
            </a:extLst>
          </p:cNvPr>
          <p:cNvCxnSpPr>
            <a:cxnSpLocks/>
          </p:cNvCxnSpPr>
          <p:nvPr/>
        </p:nvCxnSpPr>
        <p:spPr>
          <a:xfrm>
            <a:off x="11866496" y="3282309"/>
            <a:ext cx="0" cy="128220"/>
          </a:xfrm>
          <a:prstGeom prst="line">
            <a:avLst/>
          </a:prstGeom>
          <a:ln w="12700">
            <a:solidFill>
              <a:schemeClr val="accent4"/>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228" name="直線コネクタ 227">
            <a:extLst>
              <a:ext uri="{FF2B5EF4-FFF2-40B4-BE49-F238E27FC236}">
                <a16:creationId xmlns:a16="http://schemas.microsoft.com/office/drawing/2014/main" id="{9D953E78-D5AA-C973-D6EE-0D54809B06CF}"/>
              </a:ext>
            </a:extLst>
          </p:cNvPr>
          <p:cNvCxnSpPr>
            <a:cxnSpLocks/>
          </p:cNvCxnSpPr>
          <p:nvPr/>
        </p:nvCxnSpPr>
        <p:spPr>
          <a:xfrm>
            <a:off x="11533722" y="3282309"/>
            <a:ext cx="0" cy="128220"/>
          </a:xfrm>
          <a:prstGeom prst="line">
            <a:avLst/>
          </a:prstGeom>
          <a:ln w="12700">
            <a:solidFill>
              <a:schemeClr val="accent4"/>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229" name="直線コネクタ 228">
            <a:extLst>
              <a:ext uri="{FF2B5EF4-FFF2-40B4-BE49-F238E27FC236}">
                <a16:creationId xmlns:a16="http://schemas.microsoft.com/office/drawing/2014/main" id="{50F1915D-A3A8-1025-C0BD-1D4748A7760E}"/>
              </a:ext>
            </a:extLst>
          </p:cNvPr>
          <p:cNvCxnSpPr>
            <a:cxnSpLocks/>
          </p:cNvCxnSpPr>
          <p:nvPr/>
        </p:nvCxnSpPr>
        <p:spPr>
          <a:xfrm flipH="1" flipV="1">
            <a:off x="6532399" y="2945241"/>
            <a:ext cx="2890943" cy="34114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30" name="直線コネクタ 229">
            <a:extLst>
              <a:ext uri="{FF2B5EF4-FFF2-40B4-BE49-F238E27FC236}">
                <a16:creationId xmlns:a16="http://schemas.microsoft.com/office/drawing/2014/main" id="{5720F3E5-2DE2-A2A8-D4B0-637AF97D0FD2}"/>
              </a:ext>
            </a:extLst>
          </p:cNvPr>
          <p:cNvCxnSpPr>
            <a:cxnSpLocks/>
          </p:cNvCxnSpPr>
          <p:nvPr/>
        </p:nvCxnSpPr>
        <p:spPr>
          <a:xfrm flipH="1" flipV="1">
            <a:off x="6863927" y="2944926"/>
            <a:ext cx="5002568" cy="344971"/>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31" name="直線コネクタ 230">
            <a:extLst>
              <a:ext uri="{FF2B5EF4-FFF2-40B4-BE49-F238E27FC236}">
                <a16:creationId xmlns:a16="http://schemas.microsoft.com/office/drawing/2014/main" id="{994C7E11-9472-1400-A067-A2317CC68A69}"/>
              </a:ext>
            </a:extLst>
          </p:cNvPr>
          <p:cNvCxnSpPr>
            <a:cxnSpLocks/>
          </p:cNvCxnSpPr>
          <p:nvPr/>
        </p:nvCxnSpPr>
        <p:spPr>
          <a:xfrm flipH="1" flipV="1">
            <a:off x="7199380" y="2935567"/>
            <a:ext cx="1441820" cy="346664"/>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32" name="直線コネクタ 231">
            <a:extLst>
              <a:ext uri="{FF2B5EF4-FFF2-40B4-BE49-F238E27FC236}">
                <a16:creationId xmlns:a16="http://schemas.microsoft.com/office/drawing/2014/main" id="{A22D6E92-7B9E-268E-4F96-8C5783240A59}"/>
              </a:ext>
            </a:extLst>
          </p:cNvPr>
          <p:cNvCxnSpPr>
            <a:cxnSpLocks/>
          </p:cNvCxnSpPr>
          <p:nvPr/>
        </p:nvCxnSpPr>
        <p:spPr>
          <a:xfrm flipV="1">
            <a:off x="6869288" y="2941336"/>
            <a:ext cx="666884" cy="343319"/>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33" name="直線コネクタ 232">
            <a:extLst>
              <a:ext uri="{FF2B5EF4-FFF2-40B4-BE49-F238E27FC236}">
                <a16:creationId xmlns:a16="http://schemas.microsoft.com/office/drawing/2014/main" id="{34465054-C707-3C4E-E80D-48347E104F6D}"/>
              </a:ext>
            </a:extLst>
          </p:cNvPr>
          <p:cNvCxnSpPr>
            <a:cxnSpLocks/>
          </p:cNvCxnSpPr>
          <p:nvPr/>
        </p:nvCxnSpPr>
        <p:spPr>
          <a:xfrm flipH="1" flipV="1">
            <a:off x="7967462" y="2944683"/>
            <a:ext cx="2458143" cy="34640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34" name="直線コネクタ 233">
            <a:extLst>
              <a:ext uri="{FF2B5EF4-FFF2-40B4-BE49-F238E27FC236}">
                <a16:creationId xmlns:a16="http://schemas.microsoft.com/office/drawing/2014/main" id="{9F2ADC40-8C01-99E6-CC93-9F0C9E721978}"/>
              </a:ext>
            </a:extLst>
          </p:cNvPr>
          <p:cNvCxnSpPr>
            <a:cxnSpLocks/>
          </p:cNvCxnSpPr>
          <p:nvPr/>
        </p:nvCxnSpPr>
        <p:spPr>
          <a:xfrm flipH="1" flipV="1">
            <a:off x="8302742" y="2940356"/>
            <a:ext cx="2560674" cy="343629"/>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35" name="直線コネクタ 234">
            <a:extLst>
              <a:ext uri="{FF2B5EF4-FFF2-40B4-BE49-F238E27FC236}">
                <a16:creationId xmlns:a16="http://schemas.microsoft.com/office/drawing/2014/main" id="{5ED06D0D-D33A-FD8A-6E4E-653A36EF4216}"/>
              </a:ext>
            </a:extLst>
          </p:cNvPr>
          <p:cNvCxnSpPr>
            <a:cxnSpLocks/>
          </p:cNvCxnSpPr>
          <p:nvPr/>
        </p:nvCxnSpPr>
        <p:spPr>
          <a:xfrm flipV="1">
            <a:off x="8299864" y="2939046"/>
            <a:ext cx="342165" cy="347007"/>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36" name="直線コネクタ 235">
            <a:extLst>
              <a:ext uri="{FF2B5EF4-FFF2-40B4-BE49-F238E27FC236}">
                <a16:creationId xmlns:a16="http://schemas.microsoft.com/office/drawing/2014/main" id="{D8B67328-2CA8-A093-00B9-A21463C72B0F}"/>
              </a:ext>
            </a:extLst>
          </p:cNvPr>
          <p:cNvCxnSpPr>
            <a:cxnSpLocks/>
          </p:cNvCxnSpPr>
          <p:nvPr/>
        </p:nvCxnSpPr>
        <p:spPr>
          <a:xfrm flipV="1">
            <a:off x="7206860" y="2937914"/>
            <a:ext cx="1770185" cy="352466"/>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37" name="直線コネクタ 236">
            <a:extLst>
              <a:ext uri="{FF2B5EF4-FFF2-40B4-BE49-F238E27FC236}">
                <a16:creationId xmlns:a16="http://schemas.microsoft.com/office/drawing/2014/main" id="{EA502079-D6A9-90F6-198A-43808E9F0457}"/>
              </a:ext>
            </a:extLst>
          </p:cNvPr>
          <p:cNvCxnSpPr>
            <a:cxnSpLocks/>
          </p:cNvCxnSpPr>
          <p:nvPr/>
        </p:nvCxnSpPr>
        <p:spPr>
          <a:xfrm flipH="1" flipV="1">
            <a:off x="9424601" y="2943739"/>
            <a:ext cx="673424" cy="340246"/>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38" name="直線コネクタ 237">
            <a:extLst>
              <a:ext uri="{FF2B5EF4-FFF2-40B4-BE49-F238E27FC236}">
                <a16:creationId xmlns:a16="http://schemas.microsoft.com/office/drawing/2014/main" id="{0BAB7849-3E1A-FD81-6B53-36C3F63DC8D4}"/>
              </a:ext>
            </a:extLst>
          </p:cNvPr>
          <p:cNvCxnSpPr>
            <a:cxnSpLocks/>
          </p:cNvCxnSpPr>
          <p:nvPr/>
        </p:nvCxnSpPr>
        <p:spPr>
          <a:xfrm flipH="1" flipV="1">
            <a:off x="9753647" y="2938776"/>
            <a:ext cx="1439023" cy="351604"/>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39" name="直線コネクタ 238">
            <a:extLst>
              <a:ext uri="{FF2B5EF4-FFF2-40B4-BE49-F238E27FC236}">
                <a16:creationId xmlns:a16="http://schemas.microsoft.com/office/drawing/2014/main" id="{2242AB0F-59F3-5153-80D2-D8C1B007A6A1}"/>
              </a:ext>
            </a:extLst>
          </p:cNvPr>
          <p:cNvCxnSpPr>
            <a:cxnSpLocks/>
          </p:cNvCxnSpPr>
          <p:nvPr/>
        </p:nvCxnSpPr>
        <p:spPr>
          <a:xfrm flipV="1">
            <a:off x="7967004" y="2940073"/>
            <a:ext cx="2122112" cy="343912"/>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40" name="直線コネクタ 239">
            <a:extLst>
              <a:ext uri="{FF2B5EF4-FFF2-40B4-BE49-F238E27FC236}">
                <a16:creationId xmlns:a16="http://schemas.microsoft.com/office/drawing/2014/main" id="{A6FFD859-2B48-106C-6E40-B48DD1F2FC5A}"/>
              </a:ext>
            </a:extLst>
          </p:cNvPr>
          <p:cNvCxnSpPr>
            <a:cxnSpLocks/>
          </p:cNvCxnSpPr>
          <p:nvPr/>
        </p:nvCxnSpPr>
        <p:spPr>
          <a:xfrm flipV="1">
            <a:off x="7540433" y="2946058"/>
            <a:ext cx="2886004" cy="337927"/>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41" name="直線コネクタ 240">
            <a:extLst>
              <a:ext uri="{FF2B5EF4-FFF2-40B4-BE49-F238E27FC236}">
                <a16:creationId xmlns:a16="http://schemas.microsoft.com/office/drawing/2014/main" id="{4577333E-ECA0-0F9B-4311-18F6A47E5640}"/>
              </a:ext>
            </a:extLst>
          </p:cNvPr>
          <p:cNvCxnSpPr>
            <a:cxnSpLocks/>
          </p:cNvCxnSpPr>
          <p:nvPr/>
        </p:nvCxnSpPr>
        <p:spPr>
          <a:xfrm flipV="1">
            <a:off x="9751545" y="2940666"/>
            <a:ext cx="1114948" cy="343319"/>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42" name="直線コネクタ 241">
            <a:extLst>
              <a:ext uri="{FF2B5EF4-FFF2-40B4-BE49-F238E27FC236}">
                <a16:creationId xmlns:a16="http://schemas.microsoft.com/office/drawing/2014/main" id="{A445C95B-29EA-71A5-5C15-ADF4B6CB1109}"/>
              </a:ext>
            </a:extLst>
          </p:cNvPr>
          <p:cNvCxnSpPr>
            <a:cxnSpLocks/>
          </p:cNvCxnSpPr>
          <p:nvPr/>
        </p:nvCxnSpPr>
        <p:spPr>
          <a:xfrm flipH="1" flipV="1">
            <a:off x="11197019" y="2942487"/>
            <a:ext cx="336331" cy="354422"/>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43" name="直線コネクタ 242">
            <a:extLst>
              <a:ext uri="{FF2B5EF4-FFF2-40B4-BE49-F238E27FC236}">
                <a16:creationId xmlns:a16="http://schemas.microsoft.com/office/drawing/2014/main" id="{DFC7B669-0DBC-FBC8-7951-10797C94EAF2}"/>
              </a:ext>
            </a:extLst>
          </p:cNvPr>
          <p:cNvCxnSpPr>
            <a:cxnSpLocks/>
          </p:cNvCxnSpPr>
          <p:nvPr/>
        </p:nvCxnSpPr>
        <p:spPr>
          <a:xfrm flipV="1">
            <a:off x="8970310" y="2942396"/>
            <a:ext cx="2561956" cy="341589"/>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44" name="直線コネクタ 243">
            <a:extLst>
              <a:ext uri="{FF2B5EF4-FFF2-40B4-BE49-F238E27FC236}">
                <a16:creationId xmlns:a16="http://schemas.microsoft.com/office/drawing/2014/main" id="{0DAA89B6-59A9-FB3A-D54E-4FC4FCF32EAF}"/>
              </a:ext>
            </a:extLst>
          </p:cNvPr>
          <p:cNvCxnSpPr>
            <a:cxnSpLocks/>
          </p:cNvCxnSpPr>
          <p:nvPr/>
        </p:nvCxnSpPr>
        <p:spPr>
          <a:xfrm flipV="1">
            <a:off x="6532399" y="2937677"/>
            <a:ext cx="5330746" cy="350962"/>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45" name="直線コネクタ 244">
            <a:extLst>
              <a:ext uri="{FF2B5EF4-FFF2-40B4-BE49-F238E27FC236}">
                <a16:creationId xmlns:a16="http://schemas.microsoft.com/office/drawing/2014/main" id="{9400CC59-75B6-8CBB-3B7E-E0D53C740ABF}"/>
              </a:ext>
            </a:extLst>
          </p:cNvPr>
          <p:cNvCxnSpPr>
            <a:cxnSpLocks/>
          </p:cNvCxnSpPr>
          <p:nvPr/>
        </p:nvCxnSpPr>
        <p:spPr>
          <a:xfrm>
            <a:off x="6533834" y="4083264"/>
            <a:ext cx="4992780" cy="350940"/>
          </a:xfrm>
          <a:prstGeom prst="line">
            <a:avLst/>
          </a:prstGeom>
          <a:ln w="127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46" name="直線コネクタ 245">
            <a:extLst>
              <a:ext uri="{FF2B5EF4-FFF2-40B4-BE49-F238E27FC236}">
                <a16:creationId xmlns:a16="http://schemas.microsoft.com/office/drawing/2014/main" id="{B2D662DB-9F48-3322-1CF0-0487C091FC90}"/>
              </a:ext>
            </a:extLst>
          </p:cNvPr>
          <p:cNvCxnSpPr>
            <a:cxnSpLocks/>
          </p:cNvCxnSpPr>
          <p:nvPr/>
        </p:nvCxnSpPr>
        <p:spPr>
          <a:xfrm>
            <a:off x="6533834" y="3957256"/>
            <a:ext cx="0" cy="128220"/>
          </a:xfrm>
          <a:prstGeom prst="line">
            <a:avLst/>
          </a:prstGeom>
          <a:ln w="127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47" name="直線コネクタ 246">
            <a:extLst>
              <a:ext uri="{FF2B5EF4-FFF2-40B4-BE49-F238E27FC236}">
                <a16:creationId xmlns:a16="http://schemas.microsoft.com/office/drawing/2014/main" id="{12F7E925-5E88-5B99-DD0A-D30A3BB12EBD}"/>
              </a:ext>
            </a:extLst>
          </p:cNvPr>
          <p:cNvCxnSpPr>
            <a:cxnSpLocks/>
          </p:cNvCxnSpPr>
          <p:nvPr/>
        </p:nvCxnSpPr>
        <p:spPr>
          <a:xfrm>
            <a:off x="7536542" y="3957256"/>
            <a:ext cx="0" cy="128220"/>
          </a:xfrm>
          <a:prstGeom prst="line">
            <a:avLst/>
          </a:prstGeom>
          <a:ln w="127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48" name="直線コネクタ 247">
            <a:extLst>
              <a:ext uri="{FF2B5EF4-FFF2-40B4-BE49-F238E27FC236}">
                <a16:creationId xmlns:a16="http://schemas.microsoft.com/office/drawing/2014/main" id="{1D5C3504-B516-444C-4A2D-BFDF14EADF22}"/>
              </a:ext>
            </a:extLst>
          </p:cNvPr>
          <p:cNvCxnSpPr>
            <a:cxnSpLocks/>
          </p:cNvCxnSpPr>
          <p:nvPr/>
        </p:nvCxnSpPr>
        <p:spPr>
          <a:xfrm>
            <a:off x="7203769" y="3957256"/>
            <a:ext cx="0" cy="128220"/>
          </a:xfrm>
          <a:prstGeom prst="line">
            <a:avLst/>
          </a:prstGeom>
          <a:ln w="127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49" name="直線コネクタ 248">
            <a:extLst>
              <a:ext uri="{FF2B5EF4-FFF2-40B4-BE49-F238E27FC236}">
                <a16:creationId xmlns:a16="http://schemas.microsoft.com/office/drawing/2014/main" id="{1C1AF8D1-05AE-88D5-9348-9C12B2EC4BDE}"/>
              </a:ext>
            </a:extLst>
          </p:cNvPr>
          <p:cNvCxnSpPr>
            <a:cxnSpLocks/>
          </p:cNvCxnSpPr>
          <p:nvPr/>
        </p:nvCxnSpPr>
        <p:spPr>
          <a:xfrm flipH="1">
            <a:off x="6856575" y="3951248"/>
            <a:ext cx="6143" cy="597993"/>
          </a:xfrm>
          <a:prstGeom prst="line">
            <a:avLst/>
          </a:prstGeom>
          <a:ln w="12700">
            <a:solidFill>
              <a:schemeClr val="accent3"/>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250" name="直線コネクタ 249">
            <a:extLst>
              <a:ext uri="{FF2B5EF4-FFF2-40B4-BE49-F238E27FC236}">
                <a16:creationId xmlns:a16="http://schemas.microsoft.com/office/drawing/2014/main" id="{7080AEDA-995C-F2BF-82FB-4D8F31DFD7B6}"/>
              </a:ext>
            </a:extLst>
          </p:cNvPr>
          <p:cNvCxnSpPr>
            <a:cxnSpLocks/>
          </p:cNvCxnSpPr>
          <p:nvPr/>
        </p:nvCxnSpPr>
        <p:spPr>
          <a:xfrm>
            <a:off x="6533834" y="4427028"/>
            <a:ext cx="0" cy="128220"/>
          </a:xfrm>
          <a:prstGeom prst="line">
            <a:avLst/>
          </a:prstGeom>
          <a:ln w="12700">
            <a:solidFill>
              <a:schemeClr val="accent3"/>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251" name="直線コネクタ 250">
            <a:extLst>
              <a:ext uri="{FF2B5EF4-FFF2-40B4-BE49-F238E27FC236}">
                <a16:creationId xmlns:a16="http://schemas.microsoft.com/office/drawing/2014/main" id="{DB174960-B4EF-CE3A-5BEE-D02EE69C9CBC}"/>
              </a:ext>
            </a:extLst>
          </p:cNvPr>
          <p:cNvCxnSpPr>
            <a:cxnSpLocks/>
          </p:cNvCxnSpPr>
          <p:nvPr/>
        </p:nvCxnSpPr>
        <p:spPr>
          <a:xfrm>
            <a:off x="7536542" y="4427028"/>
            <a:ext cx="0" cy="128220"/>
          </a:xfrm>
          <a:prstGeom prst="line">
            <a:avLst/>
          </a:prstGeom>
          <a:ln w="12700">
            <a:solidFill>
              <a:schemeClr val="accent3"/>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252" name="直線コネクタ 251">
            <a:extLst>
              <a:ext uri="{FF2B5EF4-FFF2-40B4-BE49-F238E27FC236}">
                <a16:creationId xmlns:a16="http://schemas.microsoft.com/office/drawing/2014/main" id="{E9C80542-DEB7-1E01-3DC2-165762961B92}"/>
              </a:ext>
            </a:extLst>
          </p:cNvPr>
          <p:cNvCxnSpPr>
            <a:cxnSpLocks/>
          </p:cNvCxnSpPr>
          <p:nvPr/>
        </p:nvCxnSpPr>
        <p:spPr>
          <a:xfrm>
            <a:off x="7203769" y="4427028"/>
            <a:ext cx="0" cy="128220"/>
          </a:xfrm>
          <a:prstGeom prst="line">
            <a:avLst/>
          </a:prstGeom>
          <a:ln w="12700">
            <a:solidFill>
              <a:schemeClr val="accent3"/>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253" name="直線コネクタ 252">
            <a:extLst>
              <a:ext uri="{FF2B5EF4-FFF2-40B4-BE49-F238E27FC236}">
                <a16:creationId xmlns:a16="http://schemas.microsoft.com/office/drawing/2014/main" id="{F1DF7103-F608-ABE2-FC5C-946FCA3EDC30}"/>
              </a:ext>
            </a:extLst>
          </p:cNvPr>
          <p:cNvCxnSpPr>
            <a:cxnSpLocks/>
          </p:cNvCxnSpPr>
          <p:nvPr/>
        </p:nvCxnSpPr>
        <p:spPr>
          <a:xfrm>
            <a:off x="8304408" y="3957256"/>
            <a:ext cx="0" cy="128220"/>
          </a:xfrm>
          <a:prstGeom prst="line">
            <a:avLst/>
          </a:prstGeom>
          <a:ln w="127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54" name="直線コネクタ 253">
            <a:extLst>
              <a:ext uri="{FF2B5EF4-FFF2-40B4-BE49-F238E27FC236}">
                <a16:creationId xmlns:a16="http://schemas.microsoft.com/office/drawing/2014/main" id="{B7E01BC9-D205-5A79-76F4-9F9DB1DBD2B0}"/>
              </a:ext>
            </a:extLst>
          </p:cNvPr>
          <p:cNvCxnSpPr>
            <a:cxnSpLocks/>
          </p:cNvCxnSpPr>
          <p:nvPr/>
        </p:nvCxnSpPr>
        <p:spPr>
          <a:xfrm>
            <a:off x="7971634" y="3957256"/>
            <a:ext cx="0" cy="128220"/>
          </a:xfrm>
          <a:prstGeom prst="line">
            <a:avLst/>
          </a:prstGeom>
          <a:ln w="127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55" name="直線コネクタ 254">
            <a:extLst>
              <a:ext uri="{FF2B5EF4-FFF2-40B4-BE49-F238E27FC236}">
                <a16:creationId xmlns:a16="http://schemas.microsoft.com/office/drawing/2014/main" id="{A7E5FA1E-33EA-FDCB-1267-2D2B57ACAE8D}"/>
              </a:ext>
            </a:extLst>
          </p:cNvPr>
          <p:cNvCxnSpPr>
            <a:cxnSpLocks/>
          </p:cNvCxnSpPr>
          <p:nvPr/>
        </p:nvCxnSpPr>
        <p:spPr>
          <a:xfrm>
            <a:off x="8974343" y="3957256"/>
            <a:ext cx="0" cy="128220"/>
          </a:xfrm>
          <a:prstGeom prst="line">
            <a:avLst/>
          </a:prstGeom>
          <a:ln w="127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56" name="直線コネクタ 255">
            <a:extLst>
              <a:ext uri="{FF2B5EF4-FFF2-40B4-BE49-F238E27FC236}">
                <a16:creationId xmlns:a16="http://schemas.microsoft.com/office/drawing/2014/main" id="{A2740EFC-7B59-8BF9-55A6-4E259AD5E01C}"/>
              </a:ext>
            </a:extLst>
          </p:cNvPr>
          <p:cNvCxnSpPr>
            <a:cxnSpLocks/>
          </p:cNvCxnSpPr>
          <p:nvPr/>
        </p:nvCxnSpPr>
        <p:spPr>
          <a:xfrm>
            <a:off x="8641570" y="3957256"/>
            <a:ext cx="0" cy="128220"/>
          </a:xfrm>
          <a:prstGeom prst="line">
            <a:avLst/>
          </a:prstGeom>
          <a:ln w="127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57" name="直線コネクタ 256">
            <a:extLst>
              <a:ext uri="{FF2B5EF4-FFF2-40B4-BE49-F238E27FC236}">
                <a16:creationId xmlns:a16="http://schemas.microsoft.com/office/drawing/2014/main" id="{0F1A4CBE-D364-1837-90AE-A328F4B837C0}"/>
              </a:ext>
            </a:extLst>
          </p:cNvPr>
          <p:cNvCxnSpPr>
            <a:cxnSpLocks/>
          </p:cNvCxnSpPr>
          <p:nvPr/>
        </p:nvCxnSpPr>
        <p:spPr>
          <a:xfrm>
            <a:off x="8304408" y="4427028"/>
            <a:ext cx="0" cy="128220"/>
          </a:xfrm>
          <a:prstGeom prst="line">
            <a:avLst/>
          </a:prstGeom>
          <a:ln w="12700">
            <a:solidFill>
              <a:schemeClr val="accent3"/>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258" name="直線コネクタ 257">
            <a:extLst>
              <a:ext uri="{FF2B5EF4-FFF2-40B4-BE49-F238E27FC236}">
                <a16:creationId xmlns:a16="http://schemas.microsoft.com/office/drawing/2014/main" id="{A0C9D8FD-D9DE-0A59-B014-4D4D37C47465}"/>
              </a:ext>
            </a:extLst>
          </p:cNvPr>
          <p:cNvCxnSpPr>
            <a:cxnSpLocks/>
          </p:cNvCxnSpPr>
          <p:nvPr/>
        </p:nvCxnSpPr>
        <p:spPr>
          <a:xfrm>
            <a:off x="7971634" y="4427028"/>
            <a:ext cx="0" cy="128220"/>
          </a:xfrm>
          <a:prstGeom prst="line">
            <a:avLst/>
          </a:prstGeom>
          <a:ln w="12700">
            <a:solidFill>
              <a:schemeClr val="accent3"/>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259" name="直線コネクタ 258">
            <a:extLst>
              <a:ext uri="{FF2B5EF4-FFF2-40B4-BE49-F238E27FC236}">
                <a16:creationId xmlns:a16="http://schemas.microsoft.com/office/drawing/2014/main" id="{CF933086-9D64-6D6C-490E-7B787B3B11EE}"/>
              </a:ext>
            </a:extLst>
          </p:cNvPr>
          <p:cNvCxnSpPr>
            <a:cxnSpLocks/>
          </p:cNvCxnSpPr>
          <p:nvPr/>
        </p:nvCxnSpPr>
        <p:spPr>
          <a:xfrm>
            <a:off x="8974343" y="4427028"/>
            <a:ext cx="0" cy="128220"/>
          </a:xfrm>
          <a:prstGeom prst="line">
            <a:avLst/>
          </a:prstGeom>
          <a:ln w="12700">
            <a:solidFill>
              <a:schemeClr val="accent3"/>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260" name="直線コネクタ 259">
            <a:extLst>
              <a:ext uri="{FF2B5EF4-FFF2-40B4-BE49-F238E27FC236}">
                <a16:creationId xmlns:a16="http://schemas.microsoft.com/office/drawing/2014/main" id="{A7A6FD79-759B-9F80-D0DB-2D0DB197893C}"/>
              </a:ext>
            </a:extLst>
          </p:cNvPr>
          <p:cNvCxnSpPr>
            <a:cxnSpLocks/>
          </p:cNvCxnSpPr>
          <p:nvPr/>
        </p:nvCxnSpPr>
        <p:spPr>
          <a:xfrm>
            <a:off x="8641570" y="4427028"/>
            <a:ext cx="0" cy="128220"/>
          </a:xfrm>
          <a:prstGeom prst="line">
            <a:avLst/>
          </a:prstGeom>
          <a:ln w="12700">
            <a:solidFill>
              <a:schemeClr val="accent3"/>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261" name="直線コネクタ 260">
            <a:extLst>
              <a:ext uri="{FF2B5EF4-FFF2-40B4-BE49-F238E27FC236}">
                <a16:creationId xmlns:a16="http://schemas.microsoft.com/office/drawing/2014/main" id="{86853AD8-05A1-7D2B-C9EF-814CADE68273}"/>
              </a:ext>
            </a:extLst>
          </p:cNvPr>
          <p:cNvCxnSpPr>
            <a:cxnSpLocks/>
          </p:cNvCxnSpPr>
          <p:nvPr/>
        </p:nvCxnSpPr>
        <p:spPr>
          <a:xfrm>
            <a:off x="9758759" y="3957256"/>
            <a:ext cx="0" cy="128220"/>
          </a:xfrm>
          <a:prstGeom prst="line">
            <a:avLst/>
          </a:prstGeom>
          <a:ln w="127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62" name="直線コネクタ 261">
            <a:extLst>
              <a:ext uri="{FF2B5EF4-FFF2-40B4-BE49-F238E27FC236}">
                <a16:creationId xmlns:a16="http://schemas.microsoft.com/office/drawing/2014/main" id="{E6352C91-C52A-C66F-7903-31E5C1E8602B}"/>
              </a:ext>
            </a:extLst>
          </p:cNvPr>
          <p:cNvCxnSpPr>
            <a:cxnSpLocks/>
          </p:cNvCxnSpPr>
          <p:nvPr/>
        </p:nvCxnSpPr>
        <p:spPr>
          <a:xfrm>
            <a:off x="9425986" y="3957256"/>
            <a:ext cx="0" cy="128220"/>
          </a:xfrm>
          <a:prstGeom prst="line">
            <a:avLst/>
          </a:prstGeom>
          <a:ln w="127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63" name="直線コネクタ 262">
            <a:extLst>
              <a:ext uri="{FF2B5EF4-FFF2-40B4-BE49-F238E27FC236}">
                <a16:creationId xmlns:a16="http://schemas.microsoft.com/office/drawing/2014/main" id="{E2F6AA4B-BFCD-D407-6752-A550F5AE615D}"/>
              </a:ext>
            </a:extLst>
          </p:cNvPr>
          <p:cNvCxnSpPr>
            <a:cxnSpLocks/>
          </p:cNvCxnSpPr>
          <p:nvPr/>
        </p:nvCxnSpPr>
        <p:spPr>
          <a:xfrm>
            <a:off x="10428695" y="3957256"/>
            <a:ext cx="0" cy="128220"/>
          </a:xfrm>
          <a:prstGeom prst="line">
            <a:avLst/>
          </a:prstGeom>
          <a:ln w="127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64" name="直線コネクタ 263">
            <a:extLst>
              <a:ext uri="{FF2B5EF4-FFF2-40B4-BE49-F238E27FC236}">
                <a16:creationId xmlns:a16="http://schemas.microsoft.com/office/drawing/2014/main" id="{AF33D63F-196E-5326-3FBC-25BDE615F52F}"/>
              </a:ext>
            </a:extLst>
          </p:cNvPr>
          <p:cNvCxnSpPr>
            <a:cxnSpLocks/>
          </p:cNvCxnSpPr>
          <p:nvPr/>
        </p:nvCxnSpPr>
        <p:spPr>
          <a:xfrm>
            <a:off x="10095922" y="3957256"/>
            <a:ext cx="0" cy="128220"/>
          </a:xfrm>
          <a:prstGeom prst="line">
            <a:avLst/>
          </a:prstGeom>
          <a:ln w="127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65" name="直線コネクタ 264">
            <a:extLst>
              <a:ext uri="{FF2B5EF4-FFF2-40B4-BE49-F238E27FC236}">
                <a16:creationId xmlns:a16="http://schemas.microsoft.com/office/drawing/2014/main" id="{AD714ED9-EC21-D047-F851-CA654530D41E}"/>
              </a:ext>
            </a:extLst>
          </p:cNvPr>
          <p:cNvCxnSpPr>
            <a:cxnSpLocks/>
          </p:cNvCxnSpPr>
          <p:nvPr/>
        </p:nvCxnSpPr>
        <p:spPr>
          <a:xfrm>
            <a:off x="9758759" y="4427028"/>
            <a:ext cx="0" cy="128220"/>
          </a:xfrm>
          <a:prstGeom prst="line">
            <a:avLst/>
          </a:prstGeom>
          <a:ln w="12700">
            <a:solidFill>
              <a:schemeClr val="accent3"/>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266" name="直線コネクタ 265">
            <a:extLst>
              <a:ext uri="{FF2B5EF4-FFF2-40B4-BE49-F238E27FC236}">
                <a16:creationId xmlns:a16="http://schemas.microsoft.com/office/drawing/2014/main" id="{4D01BDD8-81AF-8DC4-E59D-F6306CA6A5FF}"/>
              </a:ext>
            </a:extLst>
          </p:cNvPr>
          <p:cNvCxnSpPr>
            <a:cxnSpLocks/>
          </p:cNvCxnSpPr>
          <p:nvPr/>
        </p:nvCxnSpPr>
        <p:spPr>
          <a:xfrm>
            <a:off x="9425986" y="4427028"/>
            <a:ext cx="0" cy="128220"/>
          </a:xfrm>
          <a:prstGeom prst="line">
            <a:avLst/>
          </a:prstGeom>
          <a:ln w="12700">
            <a:solidFill>
              <a:schemeClr val="accent3"/>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267" name="直線コネクタ 266">
            <a:extLst>
              <a:ext uri="{FF2B5EF4-FFF2-40B4-BE49-F238E27FC236}">
                <a16:creationId xmlns:a16="http://schemas.microsoft.com/office/drawing/2014/main" id="{416A488A-CFB6-8FB5-0616-B5A7E59D71F7}"/>
              </a:ext>
            </a:extLst>
          </p:cNvPr>
          <p:cNvCxnSpPr>
            <a:cxnSpLocks/>
          </p:cNvCxnSpPr>
          <p:nvPr/>
        </p:nvCxnSpPr>
        <p:spPr>
          <a:xfrm>
            <a:off x="10428695" y="4427028"/>
            <a:ext cx="0" cy="128220"/>
          </a:xfrm>
          <a:prstGeom prst="line">
            <a:avLst/>
          </a:prstGeom>
          <a:ln w="12700">
            <a:solidFill>
              <a:schemeClr val="accent3"/>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268" name="直線コネクタ 267">
            <a:extLst>
              <a:ext uri="{FF2B5EF4-FFF2-40B4-BE49-F238E27FC236}">
                <a16:creationId xmlns:a16="http://schemas.microsoft.com/office/drawing/2014/main" id="{E654E09B-5EA6-1D5A-39E6-C95D8EAE68FF}"/>
              </a:ext>
            </a:extLst>
          </p:cNvPr>
          <p:cNvCxnSpPr>
            <a:cxnSpLocks/>
          </p:cNvCxnSpPr>
          <p:nvPr/>
        </p:nvCxnSpPr>
        <p:spPr>
          <a:xfrm>
            <a:off x="10095922" y="4427028"/>
            <a:ext cx="0" cy="128220"/>
          </a:xfrm>
          <a:prstGeom prst="line">
            <a:avLst/>
          </a:prstGeom>
          <a:ln w="12700">
            <a:solidFill>
              <a:schemeClr val="accent3"/>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269" name="直線コネクタ 268">
            <a:extLst>
              <a:ext uri="{FF2B5EF4-FFF2-40B4-BE49-F238E27FC236}">
                <a16:creationId xmlns:a16="http://schemas.microsoft.com/office/drawing/2014/main" id="{17A464D2-B3C4-23D7-F73B-8BF7C817813E}"/>
              </a:ext>
            </a:extLst>
          </p:cNvPr>
          <p:cNvCxnSpPr>
            <a:cxnSpLocks/>
          </p:cNvCxnSpPr>
          <p:nvPr/>
        </p:nvCxnSpPr>
        <p:spPr>
          <a:xfrm>
            <a:off x="11196560" y="3957256"/>
            <a:ext cx="0" cy="128220"/>
          </a:xfrm>
          <a:prstGeom prst="line">
            <a:avLst/>
          </a:prstGeom>
          <a:ln w="127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70" name="直線コネクタ 269">
            <a:extLst>
              <a:ext uri="{FF2B5EF4-FFF2-40B4-BE49-F238E27FC236}">
                <a16:creationId xmlns:a16="http://schemas.microsoft.com/office/drawing/2014/main" id="{E5E9827C-21F0-77E3-05DF-12831A16B8DB}"/>
              </a:ext>
            </a:extLst>
          </p:cNvPr>
          <p:cNvCxnSpPr>
            <a:cxnSpLocks/>
          </p:cNvCxnSpPr>
          <p:nvPr/>
        </p:nvCxnSpPr>
        <p:spPr>
          <a:xfrm>
            <a:off x="11866496" y="3957256"/>
            <a:ext cx="0" cy="128220"/>
          </a:xfrm>
          <a:prstGeom prst="line">
            <a:avLst/>
          </a:prstGeom>
          <a:ln w="127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71" name="直線コネクタ 270">
            <a:extLst>
              <a:ext uri="{FF2B5EF4-FFF2-40B4-BE49-F238E27FC236}">
                <a16:creationId xmlns:a16="http://schemas.microsoft.com/office/drawing/2014/main" id="{22F21CAC-92EE-4396-82C1-72DAB694E0C5}"/>
              </a:ext>
            </a:extLst>
          </p:cNvPr>
          <p:cNvCxnSpPr>
            <a:cxnSpLocks/>
          </p:cNvCxnSpPr>
          <p:nvPr/>
        </p:nvCxnSpPr>
        <p:spPr>
          <a:xfrm>
            <a:off x="11533722" y="3957256"/>
            <a:ext cx="0" cy="128220"/>
          </a:xfrm>
          <a:prstGeom prst="line">
            <a:avLst/>
          </a:prstGeom>
          <a:ln w="127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72" name="直線コネクタ 271">
            <a:extLst>
              <a:ext uri="{FF2B5EF4-FFF2-40B4-BE49-F238E27FC236}">
                <a16:creationId xmlns:a16="http://schemas.microsoft.com/office/drawing/2014/main" id="{F3465653-9359-35C3-D5E7-A07B3E8C9230}"/>
              </a:ext>
            </a:extLst>
          </p:cNvPr>
          <p:cNvCxnSpPr>
            <a:cxnSpLocks/>
          </p:cNvCxnSpPr>
          <p:nvPr/>
        </p:nvCxnSpPr>
        <p:spPr>
          <a:xfrm>
            <a:off x="11196560" y="4427028"/>
            <a:ext cx="0" cy="128220"/>
          </a:xfrm>
          <a:prstGeom prst="line">
            <a:avLst/>
          </a:prstGeom>
          <a:ln w="12700">
            <a:solidFill>
              <a:schemeClr val="accent3"/>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273" name="直線コネクタ 272">
            <a:extLst>
              <a:ext uri="{FF2B5EF4-FFF2-40B4-BE49-F238E27FC236}">
                <a16:creationId xmlns:a16="http://schemas.microsoft.com/office/drawing/2014/main" id="{F85E58B5-2260-DAD3-EAD0-9DBFDB9FD01B}"/>
              </a:ext>
            </a:extLst>
          </p:cNvPr>
          <p:cNvCxnSpPr>
            <a:cxnSpLocks/>
          </p:cNvCxnSpPr>
          <p:nvPr/>
        </p:nvCxnSpPr>
        <p:spPr>
          <a:xfrm>
            <a:off x="10864909" y="3951248"/>
            <a:ext cx="0" cy="597993"/>
          </a:xfrm>
          <a:prstGeom prst="line">
            <a:avLst/>
          </a:prstGeom>
          <a:ln w="12700">
            <a:solidFill>
              <a:schemeClr val="accent3"/>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274" name="直線コネクタ 273">
            <a:extLst>
              <a:ext uri="{FF2B5EF4-FFF2-40B4-BE49-F238E27FC236}">
                <a16:creationId xmlns:a16="http://schemas.microsoft.com/office/drawing/2014/main" id="{C20BC854-37FC-7DFB-FE92-D88D0F75FC5A}"/>
              </a:ext>
            </a:extLst>
          </p:cNvPr>
          <p:cNvCxnSpPr>
            <a:cxnSpLocks/>
          </p:cNvCxnSpPr>
          <p:nvPr/>
        </p:nvCxnSpPr>
        <p:spPr>
          <a:xfrm>
            <a:off x="11866496" y="4427028"/>
            <a:ext cx="0" cy="128220"/>
          </a:xfrm>
          <a:prstGeom prst="line">
            <a:avLst/>
          </a:prstGeom>
          <a:ln w="12700">
            <a:solidFill>
              <a:schemeClr val="accent3"/>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275" name="直線コネクタ 274">
            <a:extLst>
              <a:ext uri="{FF2B5EF4-FFF2-40B4-BE49-F238E27FC236}">
                <a16:creationId xmlns:a16="http://schemas.microsoft.com/office/drawing/2014/main" id="{3F3B4537-91E3-2623-E281-3DF0581F9D61}"/>
              </a:ext>
            </a:extLst>
          </p:cNvPr>
          <p:cNvCxnSpPr>
            <a:cxnSpLocks/>
          </p:cNvCxnSpPr>
          <p:nvPr/>
        </p:nvCxnSpPr>
        <p:spPr>
          <a:xfrm>
            <a:off x="11533722" y="4427028"/>
            <a:ext cx="0" cy="128220"/>
          </a:xfrm>
          <a:prstGeom prst="line">
            <a:avLst/>
          </a:prstGeom>
          <a:ln w="12700">
            <a:solidFill>
              <a:schemeClr val="accent3"/>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276" name="直線コネクタ 275">
            <a:extLst>
              <a:ext uri="{FF2B5EF4-FFF2-40B4-BE49-F238E27FC236}">
                <a16:creationId xmlns:a16="http://schemas.microsoft.com/office/drawing/2014/main" id="{E308CBBB-4D63-6725-5F58-E1F995CAE5F2}"/>
              </a:ext>
            </a:extLst>
          </p:cNvPr>
          <p:cNvCxnSpPr>
            <a:cxnSpLocks/>
          </p:cNvCxnSpPr>
          <p:nvPr/>
        </p:nvCxnSpPr>
        <p:spPr>
          <a:xfrm flipH="1" flipV="1">
            <a:off x="7201887" y="4088974"/>
            <a:ext cx="767057" cy="346757"/>
          </a:xfrm>
          <a:prstGeom prst="line">
            <a:avLst/>
          </a:prstGeom>
          <a:ln w="127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77" name="直線コネクタ 276">
            <a:extLst>
              <a:ext uri="{FF2B5EF4-FFF2-40B4-BE49-F238E27FC236}">
                <a16:creationId xmlns:a16="http://schemas.microsoft.com/office/drawing/2014/main" id="{24A91AF3-8377-2547-5ED1-845C9D732F95}"/>
              </a:ext>
            </a:extLst>
          </p:cNvPr>
          <p:cNvCxnSpPr>
            <a:cxnSpLocks/>
          </p:cNvCxnSpPr>
          <p:nvPr/>
        </p:nvCxnSpPr>
        <p:spPr>
          <a:xfrm flipH="1" flipV="1">
            <a:off x="7531952" y="4080308"/>
            <a:ext cx="2898065" cy="354898"/>
          </a:xfrm>
          <a:prstGeom prst="line">
            <a:avLst/>
          </a:prstGeom>
          <a:ln w="127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78" name="直線コネクタ 277">
            <a:extLst>
              <a:ext uri="{FF2B5EF4-FFF2-40B4-BE49-F238E27FC236}">
                <a16:creationId xmlns:a16="http://schemas.microsoft.com/office/drawing/2014/main" id="{F1DF27A1-A606-F306-C9E2-DDF8E1D60491}"/>
              </a:ext>
            </a:extLst>
          </p:cNvPr>
          <p:cNvCxnSpPr>
            <a:cxnSpLocks/>
          </p:cNvCxnSpPr>
          <p:nvPr/>
        </p:nvCxnSpPr>
        <p:spPr>
          <a:xfrm flipH="1" flipV="1">
            <a:off x="7965771" y="4086694"/>
            <a:ext cx="3903993" cy="349037"/>
          </a:xfrm>
          <a:prstGeom prst="line">
            <a:avLst/>
          </a:prstGeom>
          <a:ln w="127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79" name="直線コネクタ 278">
            <a:extLst>
              <a:ext uri="{FF2B5EF4-FFF2-40B4-BE49-F238E27FC236}">
                <a16:creationId xmlns:a16="http://schemas.microsoft.com/office/drawing/2014/main" id="{5E8D30D1-B7F7-33E3-2C35-AFFC78FB3A09}"/>
              </a:ext>
            </a:extLst>
          </p:cNvPr>
          <p:cNvCxnSpPr>
            <a:cxnSpLocks/>
          </p:cNvCxnSpPr>
          <p:nvPr/>
        </p:nvCxnSpPr>
        <p:spPr>
          <a:xfrm flipV="1">
            <a:off x="6527979" y="4084127"/>
            <a:ext cx="1777919" cy="344725"/>
          </a:xfrm>
          <a:prstGeom prst="line">
            <a:avLst/>
          </a:prstGeom>
          <a:ln w="127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80" name="直線コネクタ 279">
            <a:extLst>
              <a:ext uri="{FF2B5EF4-FFF2-40B4-BE49-F238E27FC236}">
                <a16:creationId xmlns:a16="http://schemas.microsoft.com/office/drawing/2014/main" id="{77D801FD-66FB-9F52-EE3B-D442C5BBC528}"/>
              </a:ext>
            </a:extLst>
          </p:cNvPr>
          <p:cNvCxnSpPr>
            <a:cxnSpLocks/>
          </p:cNvCxnSpPr>
          <p:nvPr/>
        </p:nvCxnSpPr>
        <p:spPr>
          <a:xfrm flipV="1">
            <a:off x="8304251" y="4085977"/>
            <a:ext cx="339362" cy="349229"/>
          </a:xfrm>
          <a:prstGeom prst="line">
            <a:avLst/>
          </a:prstGeom>
          <a:ln w="127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81" name="直線コネクタ 280">
            <a:extLst>
              <a:ext uri="{FF2B5EF4-FFF2-40B4-BE49-F238E27FC236}">
                <a16:creationId xmlns:a16="http://schemas.microsoft.com/office/drawing/2014/main" id="{67699B60-138F-72CF-D39B-280BFD12A3CE}"/>
              </a:ext>
            </a:extLst>
          </p:cNvPr>
          <p:cNvCxnSpPr>
            <a:cxnSpLocks/>
          </p:cNvCxnSpPr>
          <p:nvPr/>
        </p:nvCxnSpPr>
        <p:spPr>
          <a:xfrm flipH="1" flipV="1">
            <a:off x="8973554" y="4085460"/>
            <a:ext cx="1122367" cy="343392"/>
          </a:xfrm>
          <a:prstGeom prst="line">
            <a:avLst/>
          </a:prstGeom>
          <a:ln w="127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82" name="直線コネクタ 281">
            <a:extLst>
              <a:ext uri="{FF2B5EF4-FFF2-40B4-BE49-F238E27FC236}">
                <a16:creationId xmlns:a16="http://schemas.microsoft.com/office/drawing/2014/main" id="{9B95EA93-8D19-3841-6FEA-528020CD0C49}"/>
              </a:ext>
            </a:extLst>
          </p:cNvPr>
          <p:cNvCxnSpPr>
            <a:cxnSpLocks/>
          </p:cNvCxnSpPr>
          <p:nvPr/>
        </p:nvCxnSpPr>
        <p:spPr>
          <a:xfrm flipH="1" flipV="1">
            <a:off x="9424296" y="4085977"/>
            <a:ext cx="1772262" cy="349229"/>
          </a:xfrm>
          <a:prstGeom prst="line">
            <a:avLst/>
          </a:prstGeom>
          <a:ln w="127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83" name="直線コネクタ 282">
            <a:extLst>
              <a:ext uri="{FF2B5EF4-FFF2-40B4-BE49-F238E27FC236}">
                <a16:creationId xmlns:a16="http://schemas.microsoft.com/office/drawing/2014/main" id="{F8AD748E-4199-1115-8D85-6E3B602846B9}"/>
              </a:ext>
            </a:extLst>
          </p:cNvPr>
          <p:cNvCxnSpPr>
            <a:cxnSpLocks/>
          </p:cNvCxnSpPr>
          <p:nvPr/>
        </p:nvCxnSpPr>
        <p:spPr>
          <a:xfrm flipV="1">
            <a:off x="7204271" y="4082915"/>
            <a:ext cx="2557630" cy="345937"/>
          </a:xfrm>
          <a:prstGeom prst="line">
            <a:avLst/>
          </a:prstGeom>
          <a:ln w="127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84" name="直線コネクタ 283">
            <a:extLst>
              <a:ext uri="{FF2B5EF4-FFF2-40B4-BE49-F238E27FC236}">
                <a16:creationId xmlns:a16="http://schemas.microsoft.com/office/drawing/2014/main" id="{F152843E-E038-F314-4B42-25914E01E5CD}"/>
              </a:ext>
            </a:extLst>
          </p:cNvPr>
          <p:cNvCxnSpPr>
            <a:cxnSpLocks/>
          </p:cNvCxnSpPr>
          <p:nvPr/>
        </p:nvCxnSpPr>
        <p:spPr>
          <a:xfrm flipV="1">
            <a:off x="8971202" y="4085976"/>
            <a:ext cx="1120295" cy="348661"/>
          </a:xfrm>
          <a:prstGeom prst="line">
            <a:avLst/>
          </a:prstGeom>
          <a:ln w="127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85" name="直線コネクタ 284">
            <a:extLst>
              <a:ext uri="{FF2B5EF4-FFF2-40B4-BE49-F238E27FC236}">
                <a16:creationId xmlns:a16="http://schemas.microsoft.com/office/drawing/2014/main" id="{65127075-0F54-101D-FEF0-DEFF68AFA471}"/>
              </a:ext>
            </a:extLst>
          </p:cNvPr>
          <p:cNvCxnSpPr>
            <a:cxnSpLocks/>
          </p:cNvCxnSpPr>
          <p:nvPr/>
        </p:nvCxnSpPr>
        <p:spPr>
          <a:xfrm flipV="1">
            <a:off x="9424294" y="4083146"/>
            <a:ext cx="1001876" cy="338622"/>
          </a:xfrm>
          <a:prstGeom prst="line">
            <a:avLst/>
          </a:prstGeom>
          <a:ln w="127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86" name="直線コネクタ 285">
            <a:extLst>
              <a:ext uri="{FF2B5EF4-FFF2-40B4-BE49-F238E27FC236}">
                <a16:creationId xmlns:a16="http://schemas.microsoft.com/office/drawing/2014/main" id="{63F8E99F-DB94-DF73-F873-34A3F5F47DC9}"/>
              </a:ext>
            </a:extLst>
          </p:cNvPr>
          <p:cNvCxnSpPr>
            <a:cxnSpLocks/>
          </p:cNvCxnSpPr>
          <p:nvPr/>
        </p:nvCxnSpPr>
        <p:spPr>
          <a:xfrm flipV="1">
            <a:off x="7534017" y="4084110"/>
            <a:ext cx="3659391" cy="357552"/>
          </a:xfrm>
          <a:prstGeom prst="line">
            <a:avLst/>
          </a:prstGeom>
          <a:ln w="127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87" name="直線コネクタ 286">
            <a:extLst>
              <a:ext uri="{FF2B5EF4-FFF2-40B4-BE49-F238E27FC236}">
                <a16:creationId xmlns:a16="http://schemas.microsoft.com/office/drawing/2014/main" id="{E0FAF01E-4EEE-5B21-68E0-665AFB9609E4}"/>
              </a:ext>
            </a:extLst>
          </p:cNvPr>
          <p:cNvCxnSpPr>
            <a:cxnSpLocks/>
          </p:cNvCxnSpPr>
          <p:nvPr/>
        </p:nvCxnSpPr>
        <p:spPr>
          <a:xfrm flipV="1">
            <a:off x="8636145" y="4092314"/>
            <a:ext cx="2898548" cy="336538"/>
          </a:xfrm>
          <a:prstGeom prst="line">
            <a:avLst/>
          </a:prstGeom>
          <a:ln w="127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88" name="直線コネクタ 287">
            <a:extLst>
              <a:ext uri="{FF2B5EF4-FFF2-40B4-BE49-F238E27FC236}">
                <a16:creationId xmlns:a16="http://schemas.microsoft.com/office/drawing/2014/main" id="{03BBCDDB-B5FE-1A33-17EB-F19266633D2C}"/>
              </a:ext>
            </a:extLst>
          </p:cNvPr>
          <p:cNvCxnSpPr>
            <a:cxnSpLocks/>
          </p:cNvCxnSpPr>
          <p:nvPr/>
        </p:nvCxnSpPr>
        <p:spPr>
          <a:xfrm flipH="1">
            <a:off x="9757411" y="4078464"/>
            <a:ext cx="2105734" cy="347575"/>
          </a:xfrm>
          <a:prstGeom prst="line">
            <a:avLst/>
          </a:prstGeom>
          <a:ln w="127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89" name="直線コネクタ 288">
            <a:extLst>
              <a:ext uri="{FF2B5EF4-FFF2-40B4-BE49-F238E27FC236}">
                <a16:creationId xmlns:a16="http://schemas.microsoft.com/office/drawing/2014/main" id="{8CEC60BA-4357-C4F0-76B1-1075952ACE31}"/>
              </a:ext>
            </a:extLst>
          </p:cNvPr>
          <p:cNvCxnSpPr>
            <a:cxnSpLocks/>
          </p:cNvCxnSpPr>
          <p:nvPr/>
        </p:nvCxnSpPr>
        <p:spPr>
          <a:xfrm flipH="1" flipV="1">
            <a:off x="6529670" y="5234162"/>
            <a:ext cx="999001" cy="345754"/>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90" name="直線コネクタ 289">
            <a:extLst>
              <a:ext uri="{FF2B5EF4-FFF2-40B4-BE49-F238E27FC236}">
                <a16:creationId xmlns:a16="http://schemas.microsoft.com/office/drawing/2014/main" id="{10495B0A-0B0F-A6F8-0F22-0412FE770674}"/>
              </a:ext>
            </a:extLst>
          </p:cNvPr>
          <p:cNvCxnSpPr>
            <a:cxnSpLocks/>
          </p:cNvCxnSpPr>
          <p:nvPr/>
        </p:nvCxnSpPr>
        <p:spPr>
          <a:xfrm flipH="1" flipV="1">
            <a:off x="6868835" y="5235859"/>
            <a:ext cx="4667455" cy="344057"/>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91" name="直線コネクタ 290">
            <a:extLst>
              <a:ext uri="{FF2B5EF4-FFF2-40B4-BE49-F238E27FC236}">
                <a16:creationId xmlns:a16="http://schemas.microsoft.com/office/drawing/2014/main" id="{6C4A63FF-B588-1CFF-49A5-3B3C2D423F88}"/>
              </a:ext>
            </a:extLst>
          </p:cNvPr>
          <p:cNvCxnSpPr>
            <a:cxnSpLocks/>
          </p:cNvCxnSpPr>
          <p:nvPr/>
        </p:nvCxnSpPr>
        <p:spPr>
          <a:xfrm flipH="1" flipV="1">
            <a:off x="7198114" y="5238570"/>
            <a:ext cx="2225649" cy="341346"/>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92" name="直線コネクタ 291">
            <a:extLst>
              <a:ext uri="{FF2B5EF4-FFF2-40B4-BE49-F238E27FC236}">
                <a16:creationId xmlns:a16="http://schemas.microsoft.com/office/drawing/2014/main" id="{84F5A452-5A7A-F66E-F337-4004074FD9FE}"/>
              </a:ext>
            </a:extLst>
          </p:cNvPr>
          <p:cNvCxnSpPr>
            <a:cxnSpLocks/>
          </p:cNvCxnSpPr>
          <p:nvPr/>
        </p:nvCxnSpPr>
        <p:spPr>
          <a:xfrm flipH="1" flipV="1">
            <a:off x="7532835" y="5242571"/>
            <a:ext cx="773427" cy="337139"/>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93" name="直線コネクタ 292">
            <a:extLst>
              <a:ext uri="{FF2B5EF4-FFF2-40B4-BE49-F238E27FC236}">
                <a16:creationId xmlns:a16="http://schemas.microsoft.com/office/drawing/2014/main" id="{D6C636A5-2B9E-6E17-A9EC-CFF163273036}"/>
              </a:ext>
            </a:extLst>
          </p:cNvPr>
          <p:cNvCxnSpPr>
            <a:cxnSpLocks/>
          </p:cNvCxnSpPr>
          <p:nvPr/>
        </p:nvCxnSpPr>
        <p:spPr>
          <a:xfrm flipV="1">
            <a:off x="7204271" y="5242571"/>
            <a:ext cx="762998" cy="337139"/>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94" name="直線コネクタ 293">
            <a:extLst>
              <a:ext uri="{FF2B5EF4-FFF2-40B4-BE49-F238E27FC236}">
                <a16:creationId xmlns:a16="http://schemas.microsoft.com/office/drawing/2014/main" id="{0899121E-7987-8508-1112-983412257764}"/>
              </a:ext>
            </a:extLst>
          </p:cNvPr>
          <p:cNvCxnSpPr>
            <a:cxnSpLocks/>
          </p:cNvCxnSpPr>
          <p:nvPr/>
        </p:nvCxnSpPr>
        <p:spPr>
          <a:xfrm flipH="1" flipV="1">
            <a:off x="8302300" y="5238540"/>
            <a:ext cx="3566261" cy="34117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95" name="直線コネクタ 294">
            <a:extLst>
              <a:ext uri="{FF2B5EF4-FFF2-40B4-BE49-F238E27FC236}">
                <a16:creationId xmlns:a16="http://schemas.microsoft.com/office/drawing/2014/main" id="{EAEBC011-035B-8732-A519-57CF7ADAE403}"/>
              </a:ext>
            </a:extLst>
          </p:cNvPr>
          <p:cNvCxnSpPr>
            <a:cxnSpLocks/>
          </p:cNvCxnSpPr>
          <p:nvPr/>
        </p:nvCxnSpPr>
        <p:spPr>
          <a:xfrm flipH="1" flipV="1">
            <a:off x="8646079" y="5235858"/>
            <a:ext cx="1114845" cy="343852"/>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96" name="直線コネクタ 295">
            <a:extLst>
              <a:ext uri="{FF2B5EF4-FFF2-40B4-BE49-F238E27FC236}">
                <a16:creationId xmlns:a16="http://schemas.microsoft.com/office/drawing/2014/main" id="{3C42059C-60A8-2AD8-534F-892CBA4618E0}"/>
              </a:ext>
            </a:extLst>
          </p:cNvPr>
          <p:cNvCxnSpPr>
            <a:cxnSpLocks/>
          </p:cNvCxnSpPr>
          <p:nvPr/>
        </p:nvCxnSpPr>
        <p:spPr>
          <a:xfrm flipV="1">
            <a:off x="7970028" y="5235857"/>
            <a:ext cx="1003526" cy="353212"/>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97" name="直線コネクタ 296">
            <a:extLst>
              <a:ext uri="{FF2B5EF4-FFF2-40B4-BE49-F238E27FC236}">
                <a16:creationId xmlns:a16="http://schemas.microsoft.com/office/drawing/2014/main" id="{026709B0-C326-6885-75AE-CE3935112FC7}"/>
              </a:ext>
            </a:extLst>
          </p:cNvPr>
          <p:cNvCxnSpPr>
            <a:cxnSpLocks/>
          </p:cNvCxnSpPr>
          <p:nvPr/>
        </p:nvCxnSpPr>
        <p:spPr>
          <a:xfrm flipV="1">
            <a:off x="6536477" y="5238585"/>
            <a:ext cx="2897041" cy="341125"/>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98" name="直線コネクタ 297">
            <a:extLst>
              <a:ext uri="{FF2B5EF4-FFF2-40B4-BE49-F238E27FC236}">
                <a16:creationId xmlns:a16="http://schemas.microsoft.com/office/drawing/2014/main" id="{1A250154-21E8-1B5D-AF0E-73F7837F0258}"/>
              </a:ext>
            </a:extLst>
          </p:cNvPr>
          <p:cNvCxnSpPr>
            <a:cxnSpLocks/>
          </p:cNvCxnSpPr>
          <p:nvPr/>
        </p:nvCxnSpPr>
        <p:spPr>
          <a:xfrm flipH="1" flipV="1">
            <a:off x="9765434" y="5235857"/>
            <a:ext cx="664583" cy="343853"/>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99" name="直線コネクタ 298">
            <a:extLst>
              <a:ext uri="{FF2B5EF4-FFF2-40B4-BE49-F238E27FC236}">
                <a16:creationId xmlns:a16="http://schemas.microsoft.com/office/drawing/2014/main" id="{361E00F5-8EFE-9580-4021-4C09BE8A864B}"/>
              </a:ext>
            </a:extLst>
          </p:cNvPr>
          <p:cNvCxnSpPr>
            <a:cxnSpLocks/>
          </p:cNvCxnSpPr>
          <p:nvPr/>
        </p:nvCxnSpPr>
        <p:spPr>
          <a:xfrm flipH="1" flipV="1">
            <a:off x="10093196" y="5240752"/>
            <a:ext cx="1102574" cy="338958"/>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00" name="直線コネクタ 299">
            <a:extLst>
              <a:ext uri="{FF2B5EF4-FFF2-40B4-BE49-F238E27FC236}">
                <a16:creationId xmlns:a16="http://schemas.microsoft.com/office/drawing/2014/main" id="{E8BA09A6-77FB-E1A1-CBE7-F75894C1C888}"/>
              </a:ext>
            </a:extLst>
          </p:cNvPr>
          <p:cNvCxnSpPr>
            <a:cxnSpLocks/>
          </p:cNvCxnSpPr>
          <p:nvPr/>
        </p:nvCxnSpPr>
        <p:spPr>
          <a:xfrm flipV="1">
            <a:off x="8643177" y="5241978"/>
            <a:ext cx="1786110" cy="337732"/>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01" name="直線コネクタ 300">
            <a:extLst>
              <a:ext uri="{FF2B5EF4-FFF2-40B4-BE49-F238E27FC236}">
                <a16:creationId xmlns:a16="http://schemas.microsoft.com/office/drawing/2014/main" id="{7ADC608E-F47A-4327-5493-475EA08795C3}"/>
              </a:ext>
            </a:extLst>
          </p:cNvPr>
          <p:cNvCxnSpPr>
            <a:cxnSpLocks/>
          </p:cNvCxnSpPr>
          <p:nvPr/>
        </p:nvCxnSpPr>
        <p:spPr>
          <a:xfrm flipV="1">
            <a:off x="6867109" y="5238837"/>
            <a:ext cx="3996935" cy="340873"/>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02" name="直線コネクタ 301">
            <a:extLst>
              <a:ext uri="{FF2B5EF4-FFF2-40B4-BE49-F238E27FC236}">
                <a16:creationId xmlns:a16="http://schemas.microsoft.com/office/drawing/2014/main" id="{13A187AF-1FBE-9B40-043B-7CB0E1CABA43}"/>
              </a:ext>
            </a:extLst>
          </p:cNvPr>
          <p:cNvCxnSpPr>
            <a:cxnSpLocks/>
          </p:cNvCxnSpPr>
          <p:nvPr/>
        </p:nvCxnSpPr>
        <p:spPr>
          <a:xfrm flipV="1">
            <a:off x="10863416" y="5236784"/>
            <a:ext cx="332724" cy="346498"/>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03" name="直線コネクタ 302">
            <a:extLst>
              <a:ext uri="{FF2B5EF4-FFF2-40B4-BE49-F238E27FC236}">
                <a16:creationId xmlns:a16="http://schemas.microsoft.com/office/drawing/2014/main" id="{C349B965-F114-CC68-5D64-7FB88F825A5C}"/>
              </a:ext>
            </a:extLst>
          </p:cNvPr>
          <p:cNvCxnSpPr>
            <a:cxnSpLocks/>
          </p:cNvCxnSpPr>
          <p:nvPr/>
        </p:nvCxnSpPr>
        <p:spPr>
          <a:xfrm flipV="1">
            <a:off x="10095131" y="5242395"/>
            <a:ext cx="1443046" cy="337315"/>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04" name="直線コネクタ 303">
            <a:extLst>
              <a:ext uri="{FF2B5EF4-FFF2-40B4-BE49-F238E27FC236}">
                <a16:creationId xmlns:a16="http://schemas.microsoft.com/office/drawing/2014/main" id="{25592DD0-9E71-BF42-5693-8C30DF0CC656}"/>
              </a:ext>
            </a:extLst>
          </p:cNvPr>
          <p:cNvCxnSpPr>
            <a:cxnSpLocks/>
          </p:cNvCxnSpPr>
          <p:nvPr/>
        </p:nvCxnSpPr>
        <p:spPr>
          <a:xfrm flipV="1">
            <a:off x="8973554" y="5240768"/>
            <a:ext cx="2896557" cy="342514"/>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05" name="正方形/長方形 304">
                <a:extLst>
                  <a:ext uri="{FF2B5EF4-FFF2-40B4-BE49-F238E27FC236}">
                    <a16:creationId xmlns:a16="http://schemas.microsoft.com/office/drawing/2014/main" id="{934AA817-0041-DE7E-F63A-3D0115116E36}"/>
                  </a:ext>
                </a:extLst>
              </p:cNvPr>
              <p:cNvSpPr/>
              <p:nvPr/>
            </p:nvSpPr>
            <p:spPr>
              <a:xfrm>
                <a:off x="7873678" y="1446553"/>
                <a:ext cx="204391" cy="204840"/>
              </a:xfrm>
              <a:prstGeom prst="rect">
                <a:avLst/>
              </a:prstGeom>
              <a:noFill/>
              <a:ln w="19050">
                <a:solidFill>
                  <a:schemeClr val="tx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1200" b="0" i="1" smtClean="0">
                          <a:solidFill>
                            <a:schemeClr val="tx1"/>
                          </a:solidFill>
                          <a:latin typeface="Cambria Math" panose="02040503050406030204" pitchFamily="18" charset="0"/>
                        </a:rPr>
                        <m:t> </m:t>
                      </m:r>
                      <m:r>
                        <a:rPr lang="en-US" altLang="ja-JP" sz="1200" i="1">
                          <a:solidFill>
                            <a:schemeClr val="tx1"/>
                          </a:solidFill>
                          <a:latin typeface="Cambria Math" panose="02040503050406030204" pitchFamily="18" charset="0"/>
                        </a:rPr>
                        <m:t>𝑆</m:t>
                      </m:r>
                    </m:oMath>
                  </m:oMathPara>
                </a14:m>
                <a:endParaRPr lang="ja-JP" altLang="en-US" sz="1200" dirty="0">
                  <a:solidFill>
                    <a:schemeClr val="tx1"/>
                  </a:solidFill>
                </a:endParaRPr>
              </a:p>
            </p:txBody>
          </p:sp>
        </mc:Choice>
        <mc:Fallback xmlns="">
          <p:sp>
            <p:nvSpPr>
              <p:cNvPr id="305" name="正方形/長方形 304">
                <a:extLst>
                  <a:ext uri="{FF2B5EF4-FFF2-40B4-BE49-F238E27FC236}">
                    <a16:creationId xmlns:a16="http://schemas.microsoft.com/office/drawing/2014/main" id="{934AA817-0041-DE7E-F63A-3D0115116E36}"/>
                  </a:ext>
                </a:extLst>
              </p:cNvPr>
              <p:cNvSpPr>
                <a:spLocks noRot="1" noChangeAspect="1" noMove="1" noResize="1" noEditPoints="1" noAdjustHandles="1" noChangeArrowheads="1" noChangeShapeType="1" noTextEdit="1"/>
              </p:cNvSpPr>
              <p:nvPr/>
            </p:nvSpPr>
            <p:spPr>
              <a:xfrm>
                <a:off x="7873678" y="1446553"/>
                <a:ext cx="204391" cy="204840"/>
              </a:xfrm>
              <a:prstGeom prst="rect">
                <a:avLst/>
              </a:prstGeom>
              <a:blipFill>
                <a:blip r:embed="rId7"/>
                <a:stretch>
                  <a:fillRect l="-22222" b="-15789"/>
                </a:stretch>
              </a:blipFill>
              <a:ln w="19050">
                <a:solidFill>
                  <a:schemeClr val="tx1">
                    <a:lumMod val="60000"/>
                    <a:lumOff val="40000"/>
                  </a:schemeClr>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06" name="正方形/長方形 305">
                <a:extLst>
                  <a:ext uri="{FF2B5EF4-FFF2-40B4-BE49-F238E27FC236}">
                    <a16:creationId xmlns:a16="http://schemas.microsoft.com/office/drawing/2014/main" id="{947DE1C4-D463-D5E2-D6B2-C098E5034BCA}"/>
                  </a:ext>
                </a:extLst>
              </p:cNvPr>
              <p:cNvSpPr/>
              <p:nvPr/>
            </p:nvSpPr>
            <p:spPr>
              <a:xfrm>
                <a:off x="8201440" y="1446553"/>
                <a:ext cx="204391" cy="204840"/>
              </a:xfrm>
              <a:prstGeom prst="rect">
                <a:avLst/>
              </a:prstGeom>
              <a:noFill/>
              <a:ln w="19050">
                <a:solidFill>
                  <a:schemeClr val="tx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1200" b="0" i="1" smtClean="0">
                          <a:solidFill>
                            <a:schemeClr val="tx1"/>
                          </a:solidFill>
                          <a:latin typeface="Cambria Math" panose="02040503050406030204" pitchFamily="18" charset="0"/>
                        </a:rPr>
                        <m:t> </m:t>
                      </m:r>
                      <m:r>
                        <a:rPr lang="en-US" altLang="ja-JP" sz="1200" i="1">
                          <a:solidFill>
                            <a:schemeClr val="tx1"/>
                          </a:solidFill>
                          <a:latin typeface="Cambria Math" panose="02040503050406030204" pitchFamily="18" charset="0"/>
                        </a:rPr>
                        <m:t>𝑆</m:t>
                      </m:r>
                    </m:oMath>
                  </m:oMathPara>
                </a14:m>
                <a:endParaRPr lang="ja-JP" altLang="en-US" sz="1200">
                  <a:solidFill>
                    <a:schemeClr val="tx1"/>
                  </a:solidFill>
                </a:endParaRPr>
              </a:p>
            </p:txBody>
          </p:sp>
        </mc:Choice>
        <mc:Fallback xmlns="">
          <p:sp>
            <p:nvSpPr>
              <p:cNvPr id="306" name="正方形/長方形 305">
                <a:extLst>
                  <a:ext uri="{FF2B5EF4-FFF2-40B4-BE49-F238E27FC236}">
                    <a16:creationId xmlns:a16="http://schemas.microsoft.com/office/drawing/2014/main" id="{947DE1C4-D463-D5E2-D6B2-C098E5034BCA}"/>
                  </a:ext>
                </a:extLst>
              </p:cNvPr>
              <p:cNvSpPr>
                <a:spLocks noRot="1" noChangeAspect="1" noMove="1" noResize="1" noEditPoints="1" noAdjustHandles="1" noChangeArrowheads="1" noChangeShapeType="1" noTextEdit="1"/>
              </p:cNvSpPr>
              <p:nvPr/>
            </p:nvSpPr>
            <p:spPr>
              <a:xfrm>
                <a:off x="8201440" y="1446553"/>
                <a:ext cx="204391" cy="204840"/>
              </a:xfrm>
              <a:prstGeom prst="rect">
                <a:avLst/>
              </a:prstGeom>
              <a:blipFill>
                <a:blip r:embed="rId8"/>
                <a:stretch>
                  <a:fillRect l="-22222" b="-15789"/>
                </a:stretch>
              </a:blipFill>
              <a:ln w="19050">
                <a:solidFill>
                  <a:schemeClr val="tx1">
                    <a:lumMod val="60000"/>
                    <a:lumOff val="40000"/>
                  </a:schemeClr>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07" name="正方形/長方形 306">
                <a:extLst>
                  <a:ext uri="{FF2B5EF4-FFF2-40B4-BE49-F238E27FC236}">
                    <a16:creationId xmlns:a16="http://schemas.microsoft.com/office/drawing/2014/main" id="{7625513C-6C36-243A-B88B-AC88B66BE927}"/>
                  </a:ext>
                </a:extLst>
              </p:cNvPr>
              <p:cNvSpPr/>
              <p:nvPr/>
            </p:nvSpPr>
            <p:spPr>
              <a:xfrm>
                <a:off x="8545060" y="1446553"/>
                <a:ext cx="204391" cy="204840"/>
              </a:xfrm>
              <a:prstGeom prst="rect">
                <a:avLst/>
              </a:prstGeom>
              <a:noFill/>
              <a:ln w="19050">
                <a:solidFill>
                  <a:schemeClr val="tx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1200" b="0" i="1" smtClean="0">
                          <a:solidFill>
                            <a:schemeClr val="tx1"/>
                          </a:solidFill>
                          <a:latin typeface="Cambria Math" panose="02040503050406030204" pitchFamily="18" charset="0"/>
                        </a:rPr>
                        <m:t> </m:t>
                      </m:r>
                      <m:r>
                        <a:rPr lang="en-US" altLang="ja-JP" sz="1200" i="1">
                          <a:solidFill>
                            <a:schemeClr val="tx1"/>
                          </a:solidFill>
                          <a:latin typeface="Cambria Math" panose="02040503050406030204" pitchFamily="18" charset="0"/>
                        </a:rPr>
                        <m:t>𝑆</m:t>
                      </m:r>
                    </m:oMath>
                  </m:oMathPara>
                </a14:m>
                <a:endParaRPr lang="ja-JP" altLang="en-US" sz="1200">
                  <a:solidFill>
                    <a:schemeClr val="tx1">
                      <a:lumMod val="50000"/>
                    </a:schemeClr>
                  </a:solidFill>
                </a:endParaRPr>
              </a:p>
            </p:txBody>
          </p:sp>
        </mc:Choice>
        <mc:Fallback xmlns="">
          <p:sp>
            <p:nvSpPr>
              <p:cNvPr id="307" name="正方形/長方形 306">
                <a:extLst>
                  <a:ext uri="{FF2B5EF4-FFF2-40B4-BE49-F238E27FC236}">
                    <a16:creationId xmlns:a16="http://schemas.microsoft.com/office/drawing/2014/main" id="{7625513C-6C36-243A-B88B-AC88B66BE927}"/>
                  </a:ext>
                </a:extLst>
              </p:cNvPr>
              <p:cNvSpPr>
                <a:spLocks noRot="1" noChangeAspect="1" noMove="1" noResize="1" noEditPoints="1" noAdjustHandles="1" noChangeArrowheads="1" noChangeShapeType="1" noTextEdit="1"/>
              </p:cNvSpPr>
              <p:nvPr/>
            </p:nvSpPr>
            <p:spPr>
              <a:xfrm>
                <a:off x="8545060" y="1446553"/>
                <a:ext cx="204391" cy="204840"/>
              </a:xfrm>
              <a:prstGeom prst="rect">
                <a:avLst/>
              </a:prstGeom>
              <a:blipFill>
                <a:blip r:embed="rId9"/>
                <a:stretch>
                  <a:fillRect l="-22222" b="-15789"/>
                </a:stretch>
              </a:blipFill>
              <a:ln w="19050">
                <a:solidFill>
                  <a:schemeClr val="tx1">
                    <a:lumMod val="60000"/>
                    <a:lumOff val="40000"/>
                  </a:schemeClr>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08" name="正方形/長方形 307">
                <a:extLst>
                  <a:ext uri="{FF2B5EF4-FFF2-40B4-BE49-F238E27FC236}">
                    <a16:creationId xmlns:a16="http://schemas.microsoft.com/office/drawing/2014/main" id="{8D6477C6-72ED-79F1-0109-6E31818FD90E}"/>
                  </a:ext>
                </a:extLst>
              </p:cNvPr>
              <p:cNvSpPr/>
              <p:nvPr/>
            </p:nvSpPr>
            <p:spPr>
              <a:xfrm>
                <a:off x="8878108" y="1446553"/>
                <a:ext cx="204391" cy="204840"/>
              </a:xfrm>
              <a:prstGeom prst="rect">
                <a:avLst/>
              </a:prstGeom>
              <a:noFill/>
              <a:ln w="19050">
                <a:solidFill>
                  <a:schemeClr val="tx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1200" b="0" i="1" smtClean="0">
                          <a:solidFill>
                            <a:schemeClr val="tx1"/>
                          </a:solidFill>
                          <a:latin typeface="Cambria Math" panose="02040503050406030204" pitchFamily="18" charset="0"/>
                        </a:rPr>
                        <m:t> </m:t>
                      </m:r>
                      <m:r>
                        <a:rPr lang="en-US" altLang="ja-JP" sz="1200" i="1">
                          <a:solidFill>
                            <a:schemeClr val="tx1"/>
                          </a:solidFill>
                          <a:latin typeface="Cambria Math" panose="02040503050406030204" pitchFamily="18" charset="0"/>
                        </a:rPr>
                        <m:t>𝑆</m:t>
                      </m:r>
                    </m:oMath>
                  </m:oMathPara>
                </a14:m>
                <a:endParaRPr lang="ja-JP" altLang="en-US" sz="1200">
                  <a:solidFill>
                    <a:schemeClr val="tx1">
                      <a:lumMod val="50000"/>
                    </a:schemeClr>
                  </a:solidFill>
                </a:endParaRPr>
              </a:p>
            </p:txBody>
          </p:sp>
        </mc:Choice>
        <mc:Fallback xmlns="">
          <p:sp>
            <p:nvSpPr>
              <p:cNvPr id="308" name="正方形/長方形 307">
                <a:extLst>
                  <a:ext uri="{FF2B5EF4-FFF2-40B4-BE49-F238E27FC236}">
                    <a16:creationId xmlns:a16="http://schemas.microsoft.com/office/drawing/2014/main" id="{8D6477C6-72ED-79F1-0109-6E31818FD90E}"/>
                  </a:ext>
                </a:extLst>
              </p:cNvPr>
              <p:cNvSpPr>
                <a:spLocks noRot="1" noChangeAspect="1" noMove="1" noResize="1" noEditPoints="1" noAdjustHandles="1" noChangeArrowheads="1" noChangeShapeType="1" noTextEdit="1"/>
              </p:cNvSpPr>
              <p:nvPr/>
            </p:nvSpPr>
            <p:spPr>
              <a:xfrm>
                <a:off x="8878108" y="1446553"/>
                <a:ext cx="204391" cy="204840"/>
              </a:xfrm>
              <a:prstGeom prst="rect">
                <a:avLst/>
              </a:prstGeom>
              <a:blipFill>
                <a:blip r:embed="rId10"/>
                <a:stretch>
                  <a:fillRect l="-21053" b="-15789"/>
                </a:stretch>
              </a:blipFill>
              <a:ln w="19050">
                <a:solidFill>
                  <a:schemeClr val="tx1">
                    <a:lumMod val="60000"/>
                    <a:lumOff val="40000"/>
                  </a:schemeClr>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09" name="正方形/長方形 308">
                <a:extLst>
                  <a:ext uri="{FF2B5EF4-FFF2-40B4-BE49-F238E27FC236}">
                    <a16:creationId xmlns:a16="http://schemas.microsoft.com/office/drawing/2014/main" id="{F621B675-C403-293B-0E36-392D05DB6688}"/>
                  </a:ext>
                </a:extLst>
              </p:cNvPr>
              <p:cNvSpPr/>
              <p:nvPr/>
            </p:nvSpPr>
            <p:spPr>
              <a:xfrm>
                <a:off x="9331176" y="1446553"/>
                <a:ext cx="204391" cy="204840"/>
              </a:xfrm>
              <a:prstGeom prst="rect">
                <a:avLst/>
              </a:prstGeom>
              <a:noFill/>
              <a:ln w="19050">
                <a:solidFill>
                  <a:schemeClr val="tx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1200" b="0" i="1" smtClean="0">
                          <a:solidFill>
                            <a:schemeClr val="tx1"/>
                          </a:solidFill>
                          <a:latin typeface="Cambria Math" panose="02040503050406030204" pitchFamily="18" charset="0"/>
                        </a:rPr>
                        <m:t> </m:t>
                      </m:r>
                      <m:r>
                        <a:rPr lang="en-US" altLang="ja-JP" sz="1200" i="1">
                          <a:solidFill>
                            <a:schemeClr val="tx1"/>
                          </a:solidFill>
                          <a:latin typeface="Cambria Math" panose="02040503050406030204" pitchFamily="18" charset="0"/>
                        </a:rPr>
                        <m:t>𝑆</m:t>
                      </m:r>
                    </m:oMath>
                  </m:oMathPara>
                </a14:m>
                <a:endParaRPr lang="ja-JP" altLang="en-US" sz="1200" dirty="0">
                  <a:solidFill>
                    <a:schemeClr val="tx1"/>
                  </a:solidFill>
                </a:endParaRPr>
              </a:p>
            </p:txBody>
          </p:sp>
        </mc:Choice>
        <mc:Fallback xmlns="">
          <p:sp>
            <p:nvSpPr>
              <p:cNvPr id="309" name="正方形/長方形 308">
                <a:extLst>
                  <a:ext uri="{FF2B5EF4-FFF2-40B4-BE49-F238E27FC236}">
                    <a16:creationId xmlns:a16="http://schemas.microsoft.com/office/drawing/2014/main" id="{F621B675-C403-293B-0E36-392D05DB6688}"/>
                  </a:ext>
                </a:extLst>
              </p:cNvPr>
              <p:cNvSpPr>
                <a:spLocks noRot="1" noChangeAspect="1" noMove="1" noResize="1" noEditPoints="1" noAdjustHandles="1" noChangeArrowheads="1" noChangeShapeType="1" noTextEdit="1"/>
              </p:cNvSpPr>
              <p:nvPr/>
            </p:nvSpPr>
            <p:spPr>
              <a:xfrm>
                <a:off x="9331176" y="1446553"/>
                <a:ext cx="204391" cy="204840"/>
              </a:xfrm>
              <a:prstGeom prst="rect">
                <a:avLst/>
              </a:prstGeom>
              <a:blipFill>
                <a:blip r:embed="rId11"/>
                <a:stretch>
                  <a:fillRect l="-22222" b="-15789"/>
                </a:stretch>
              </a:blipFill>
              <a:ln w="19050">
                <a:solidFill>
                  <a:schemeClr val="tx1">
                    <a:lumMod val="60000"/>
                    <a:lumOff val="40000"/>
                  </a:schemeClr>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10" name="正方形/長方形 309">
                <a:extLst>
                  <a:ext uri="{FF2B5EF4-FFF2-40B4-BE49-F238E27FC236}">
                    <a16:creationId xmlns:a16="http://schemas.microsoft.com/office/drawing/2014/main" id="{5E9EC5F8-1407-0C27-1229-01833836D20D}"/>
                  </a:ext>
                </a:extLst>
              </p:cNvPr>
              <p:cNvSpPr/>
              <p:nvPr/>
            </p:nvSpPr>
            <p:spPr>
              <a:xfrm>
                <a:off x="9658938" y="1446553"/>
                <a:ext cx="204391" cy="204840"/>
              </a:xfrm>
              <a:prstGeom prst="rect">
                <a:avLst/>
              </a:prstGeom>
              <a:noFill/>
              <a:ln w="19050">
                <a:solidFill>
                  <a:schemeClr val="tx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1200" b="0" i="1" smtClean="0">
                          <a:solidFill>
                            <a:schemeClr val="tx1"/>
                          </a:solidFill>
                          <a:latin typeface="Cambria Math" panose="02040503050406030204" pitchFamily="18" charset="0"/>
                        </a:rPr>
                        <m:t> </m:t>
                      </m:r>
                      <m:r>
                        <a:rPr lang="en-US" altLang="ja-JP" sz="1200" i="1">
                          <a:solidFill>
                            <a:schemeClr val="tx1"/>
                          </a:solidFill>
                          <a:latin typeface="Cambria Math" panose="02040503050406030204" pitchFamily="18" charset="0"/>
                        </a:rPr>
                        <m:t>𝑆</m:t>
                      </m:r>
                    </m:oMath>
                  </m:oMathPara>
                </a14:m>
                <a:endParaRPr lang="ja-JP" altLang="en-US" sz="1200">
                  <a:solidFill>
                    <a:schemeClr val="tx1"/>
                  </a:solidFill>
                </a:endParaRPr>
              </a:p>
            </p:txBody>
          </p:sp>
        </mc:Choice>
        <mc:Fallback xmlns="">
          <p:sp>
            <p:nvSpPr>
              <p:cNvPr id="310" name="正方形/長方形 309">
                <a:extLst>
                  <a:ext uri="{FF2B5EF4-FFF2-40B4-BE49-F238E27FC236}">
                    <a16:creationId xmlns:a16="http://schemas.microsoft.com/office/drawing/2014/main" id="{5E9EC5F8-1407-0C27-1229-01833836D20D}"/>
                  </a:ext>
                </a:extLst>
              </p:cNvPr>
              <p:cNvSpPr>
                <a:spLocks noRot="1" noChangeAspect="1" noMove="1" noResize="1" noEditPoints="1" noAdjustHandles="1" noChangeArrowheads="1" noChangeShapeType="1" noTextEdit="1"/>
              </p:cNvSpPr>
              <p:nvPr/>
            </p:nvSpPr>
            <p:spPr>
              <a:xfrm>
                <a:off x="9658938" y="1446553"/>
                <a:ext cx="204391" cy="204840"/>
              </a:xfrm>
              <a:prstGeom prst="rect">
                <a:avLst/>
              </a:prstGeom>
              <a:blipFill>
                <a:blip r:embed="rId12"/>
                <a:stretch>
                  <a:fillRect l="-15789" b="-15789"/>
                </a:stretch>
              </a:blipFill>
              <a:ln w="19050">
                <a:solidFill>
                  <a:schemeClr val="tx1">
                    <a:lumMod val="60000"/>
                    <a:lumOff val="40000"/>
                  </a:schemeClr>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11" name="正方形/長方形 310">
                <a:extLst>
                  <a:ext uri="{FF2B5EF4-FFF2-40B4-BE49-F238E27FC236}">
                    <a16:creationId xmlns:a16="http://schemas.microsoft.com/office/drawing/2014/main" id="{775AEC67-FCA8-4B4F-4226-9149AFDAF672}"/>
                  </a:ext>
                </a:extLst>
              </p:cNvPr>
              <p:cNvSpPr/>
              <p:nvPr/>
            </p:nvSpPr>
            <p:spPr>
              <a:xfrm>
                <a:off x="10002558" y="1446553"/>
                <a:ext cx="204391" cy="204840"/>
              </a:xfrm>
              <a:prstGeom prst="rect">
                <a:avLst/>
              </a:prstGeom>
              <a:noFill/>
              <a:ln w="19050">
                <a:solidFill>
                  <a:schemeClr val="tx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1200" b="0" i="1" smtClean="0">
                          <a:solidFill>
                            <a:schemeClr val="tx1"/>
                          </a:solidFill>
                          <a:latin typeface="Cambria Math" panose="02040503050406030204" pitchFamily="18" charset="0"/>
                        </a:rPr>
                        <m:t> </m:t>
                      </m:r>
                      <m:r>
                        <a:rPr lang="en-US" altLang="ja-JP" sz="1200" i="1">
                          <a:solidFill>
                            <a:schemeClr val="tx1"/>
                          </a:solidFill>
                          <a:latin typeface="Cambria Math" panose="02040503050406030204" pitchFamily="18" charset="0"/>
                        </a:rPr>
                        <m:t>𝑆</m:t>
                      </m:r>
                    </m:oMath>
                  </m:oMathPara>
                </a14:m>
                <a:endParaRPr lang="ja-JP" altLang="en-US" sz="1200">
                  <a:solidFill>
                    <a:schemeClr val="tx1">
                      <a:lumMod val="50000"/>
                    </a:schemeClr>
                  </a:solidFill>
                </a:endParaRPr>
              </a:p>
            </p:txBody>
          </p:sp>
        </mc:Choice>
        <mc:Fallback xmlns="">
          <p:sp>
            <p:nvSpPr>
              <p:cNvPr id="311" name="正方形/長方形 310">
                <a:extLst>
                  <a:ext uri="{FF2B5EF4-FFF2-40B4-BE49-F238E27FC236}">
                    <a16:creationId xmlns:a16="http://schemas.microsoft.com/office/drawing/2014/main" id="{775AEC67-FCA8-4B4F-4226-9149AFDAF672}"/>
                  </a:ext>
                </a:extLst>
              </p:cNvPr>
              <p:cNvSpPr>
                <a:spLocks noRot="1" noChangeAspect="1" noMove="1" noResize="1" noEditPoints="1" noAdjustHandles="1" noChangeArrowheads="1" noChangeShapeType="1" noTextEdit="1"/>
              </p:cNvSpPr>
              <p:nvPr/>
            </p:nvSpPr>
            <p:spPr>
              <a:xfrm>
                <a:off x="10002558" y="1446553"/>
                <a:ext cx="204391" cy="204840"/>
              </a:xfrm>
              <a:prstGeom prst="rect">
                <a:avLst/>
              </a:prstGeom>
              <a:blipFill>
                <a:blip r:embed="rId13"/>
                <a:stretch>
                  <a:fillRect l="-27778" b="-15789"/>
                </a:stretch>
              </a:blipFill>
              <a:ln w="19050">
                <a:solidFill>
                  <a:schemeClr val="tx1">
                    <a:lumMod val="60000"/>
                    <a:lumOff val="40000"/>
                  </a:schemeClr>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12" name="正方形/長方形 311">
                <a:extLst>
                  <a:ext uri="{FF2B5EF4-FFF2-40B4-BE49-F238E27FC236}">
                    <a16:creationId xmlns:a16="http://schemas.microsoft.com/office/drawing/2014/main" id="{BE070AD5-BE4D-A3FF-8EEB-B9209DD38311}"/>
                  </a:ext>
                </a:extLst>
              </p:cNvPr>
              <p:cNvSpPr/>
              <p:nvPr/>
            </p:nvSpPr>
            <p:spPr>
              <a:xfrm>
                <a:off x="10335606" y="1446553"/>
                <a:ext cx="204391" cy="204840"/>
              </a:xfrm>
              <a:prstGeom prst="rect">
                <a:avLst/>
              </a:prstGeom>
              <a:noFill/>
              <a:ln w="19050">
                <a:solidFill>
                  <a:schemeClr val="tx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1200" b="0" i="1" smtClean="0">
                          <a:solidFill>
                            <a:schemeClr val="tx1"/>
                          </a:solidFill>
                          <a:latin typeface="Cambria Math" panose="02040503050406030204" pitchFamily="18" charset="0"/>
                        </a:rPr>
                        <m:t> </m:t>
                      </m:r>
                      <m:r>
                        <a:rPr lang="en-US" altLang="ja-JP" sz="1200" i="1">
                          <a:solidFill>
                            <a:schemeClr val="tx1"/>
                          </a:solidFill>
                          <a:latin typeface="Cambria Math" panose="02040503050406030204" pitchFamily="18" charset="0"/>
                        </a:rPr>
                        <m:t>𝑆</m:t>
                      </m:r>
                    </m:oMath>
                  </m:oMathPara>
                </a14:m>
                <a:endParaRPr lang="ja-JP" altLang="en-US" sz="1200">
                  <a:solidFill>
                    <a:schemeClr val="tx1">
                      <a:lumMod val="50000"/>
                    </a:schemeClr>
                  </a:solidFill>
                </a:endParaRPr>
              </a:p>
            </p:txBody>
          </p:sp>
        </mc:Choice>
        <mc:Fallback xmlns="">
          <p:sp>
            <p:nvSpPr>
              <p:cNvPr id="312" name="正方形/長方形 311">
                <a:extLst>
                  <a:ext uri="{FF2B5EF4-FFF2-40B4-BE49-F238E27FC236}">
                    <a16:creationId xmlns:a16="http://schemas.microsoft.com/office/drawing/2014/main" id="{BE070AD5-BE4D-A3FF-8EEB-B9209DD38311}"/>
                  </a:ext>
                </a:extLst>
              </p:cNvPr>
              <p:cNvSpPr>
                <a:spLocks noRot="1" noChangeAspect="1" noMove="1" noResize="1" noEditPoints="1" noAdjustHandles="1" noChangeArrowheads="1" noChangeShapeType="1" noTextEdit="1"/>
              </p:cNvSpPr>
              <p:nvPr/>
            </p:nvSpPr>
            <p:spPr>
              <a:xfrm>
                <a:off x="10335606" y="1446553"/>
                <a:ext cx="204391" cy="204840"/>
              </a:xfrm>
              <a:prstGeom prst="rect">
                <a:avLst/>
              </a:prstGeom>
              <a:blipFill>
                <a:blip r:embed="rId8"/>
                <a:stretch>
                  <a:fillRect l="-22222" b="-15789"/>
                </a:stretch>
              </a:blipFill>
              <a:ln w="19050">
                <a:solidFill>
                  <a:schemeClr val="tx1">
                    <a:lumMod val="60000"/>
                    <a:lumOff val="40000"/>
                  </a:schemeClr>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13" name="正方形/長方形 312">
                <a:extLst>
                  <a:ext uri="{FF2B5EF4-FFF2-40B4-BE49-F238E27FC236}">
                    <a16:creationId xmlns:a16="http://schemas.microsoft.com/office/drawing/2014/main" id="{AC427938-238A-9B48-6541-80C3EDC72D49}"/>
                  </a:ext>
                </a:extLst>
              </p:cNvPr>
              <p:cNvSpPr/>
              <p:nvPr/>
            </p:nvSpPr>
            <p:spPr>
              <a:xfrm>
                <a:off x="10766507" y="1446553"/>
                <a:ext cx="204391" cy="204840"/>
              </a:xfrm>
              <a:prstGeom prst="rect">
                <a:avLst/>
              </a:prstGeom>
              <a:noFill/>
              <a:ln w="19050">
                <a:solidFill>
                  <a:schemeClr val="tx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1200" b="0" i="1" smtClean="0">
                          <a:solidFill>
                            <a:schemeClr val="tx1"/>
                          </a:solidFill>
                          <a:latin typeface="Cambria Math" panose="02040503050406030204" pitchFamily="18" charset="0"/>
                        </a:rPr>
                        <m:t> </m:t>
                      </m:r>
                      <m:r>
                        <a:rPr lang="en-US" altLang="ja-JP" sz="1200" i="1">
                          <a:solidFill>
                            <a:schemeClr val="tx1"/>
                          </a:solidFill>
                          <a:latin typeface="Cambria Math" panose="02040503050406030204" pitchFamily="18" charset="0"/>
                        </a:rPr>
                        <m:t>𝑆</m:t>
                      </m:r>
                    </m:oMath>
                  </m:oMathPara>
                </a14:m>
                <a:endParaRPr lang="ja-JP" altLang="en-US" sz="1200" dirty="0">
                  <a:solidFill>
                    <a:schemeClr val="tx1"/>
                  </a:solidFill>
                </a:endParaRPr>
              </a:p>
            </p:txBody>
          </p:sp>
        </mc:Choice>
        <mc:Fallback xmlns="">
          <p:sp>
            <p:nvSpPr>
              <p:cNvPr id="313" name="正方形/長方形 312">
                <a:extLst>
                  <a:ext uri="{FF2B5EF4-FFF2-40B4-BE49-F238E27FC236}">
                    <a16:creationId xmlns:a16="http://schemas.microsoft.com/office/drawing/2014/main" id="{AC427938-238A-9B48-6541-80C3EDC72D49}"/>
                  </a:ext>
                </a:extLst>
              </p:cNvPr>
              <p:cNvSpPr>
                <a:spLocks noRot="1" noChangeAspect="1" noMove="1" noResize="1" noEditPoints="1" noAdjustHandles="1" noChangeArrowheads="1" noChangeShapeType="1" noTextEdit="1"/>
              </p:cNvSpPr>
              <p:nvPr/>
            </p:nvSpPr>
            <p:spPr>
              <a:xfrm>
                <a:off x="10766507" y="1446553"/>
                <a:ext cx="204391" cy="204840"/>
              </a:xfrm>
              <a:prstGeom prst="rect">
                <a:avLst/>
              </a:prstGeom>
              <a:blipFill>
                <a:blip r:embed="rId5"/>
                <a:stretch>
                  <a:fillRect l="-22222" b="-15789"/>
                </a:stretch>
              </a:blipFill>
              <a:ln w="19050">
                <a:solidFill>
                  <a:schemeClr val="tx1">
                    <a:lumMod val="60000"/>
                    <a:lumOff val="40000"/>
                  </a:schemeClr>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14" name="正方形/長方形 313">
                <a:extLst>
                  <a:ext uri="{FF2B5EF4-FFF2-40B4-BE49-F238E27FC236}">
                    <a16:creationId xmlns:a16="http://schemas.microsoft.com/office/drawing/2014/main" id="{5ED04872-E2D8-D600-D5AA-641158C4F973}"/>
                  </a:ext>
                </a:extLst>
              </p:cNvPr>
              <p:cNvSpPr/>
              <p:nvPr/>
            </p:nvSpPr>
            <p:spPr>
              <a:xfrm>
                <a:off x="11094269" y="1446553"/>
                <a:ext cx="204391" cy="204840"/>
              </a:xfrm>
              <a:prstGeom prst="rect">
                <a:avLst/>
              </a:prstGeom>
              <a:noFill/>
              <a:ln w="19050">
                <a:solidFill>
                  <a:schemeClr val="tx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1200" b="0" i="1" smtClean="0">
                          <a:solidFill>
                            <a:schemeClr val="tx1"/>
                          </a:solidFill>
                          <a:latin typeface="Cambria Math" panose="02040503050406030204" pitchFamily="18" charset="0"/>
                        </a:rPr>
                        <m:t> </m:t>
                      </m:r>
                      <m:r>
                        <a:rPr lang="en-US" altLang="ja-JP" sz="1200" i="1">
                          <a:solidFill>
                            <a:schemeClr val="tx1"/>
                          </a:solidFill>
                          <a:latin typeface="Cambria Math" panose="02040503050406030204" pitchFamily="18" charset="0"/>
                        </a:rPr>
                        <m:t>𝑆</m:t>
                      </m:r>
                    </m:oMath>
                  </m:oMathPara>
                </a14:m>
                <a:endParaRPr lang="ja-JP" altLang="en-US" sz="1200">
                  <a:solidFill>
                    <a:schemeClr val="tx1"/>
                  </a:solidFill>
                </a:endParaRPr>
              </a:p>
            </p:txBody>
          </p:sp>
        </mc:Choice>
        <mc:Fallback xmlns="">
          <p:sp>
            <p:nvSpPr>
              <p:cNvPr id="314" name="正方形/長方形 313">
                <a:extLst>
                  <a:ext uri="{FF2B5EF4-FFF2-40B4-BE49-F238E27FC236}">
                    <a16:creationId xmlns:a16="http://schemas.microsoft.com/office/drawing/2014/main" id="{5ED04872-E2D8-D600-D5AA-641158C4F973}"/>
                  </a:ext>
                </a:extLst>
              </p:cNvPr>
              <p:cNvSpPr>
                <a:spLocks noRot="1" noChangeAspect="1" noMove="1" noResize="1" noEditPoints="1" noAdjustHandles="1" noChangeArrowheads="1" noChangeShapeType="1" noTextEdit="1"/>
              </p:cNvSpPr>
              <p:nvPr/>
            </p:nvSpPr>
            <p:spPr>
              <a:xfrm>
                <a:off x="11094269" y="1446553"/>
                <a:ext cx="204391" cy="204840"/>
              </a:xfrm>
              <a:prstGeom prst="rect">
                <a:avLst/>
              </a:prstGeom>
              <a:blipFill>
                <a:blip r:embed="rId14"/>
                <a:stretch>
                  <a:fillRect l="-22222" b="-15789"/>
                </a:stretch>
              </a:blipFill>
              <a:ln w="19050">
                <a:solidFill>
                  <a:schemeClr val="tx1">
                    <a:lumMod val="60000"/>
                    <a:lumOff val="40000"/>
                  </a:schemeClr>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15" name="正方形/長方形 314">
                <a:extLst>
                  <a:ext uri="{FF2B5EF4-FFF2-40B4-BE49-F238E27FC236}">
                    <a16:creationId xmlns:a16="http://schemas.microsoft.com/office/drawing/2014/main" id="{5BB1DEAD-D286-B067-D027-14D41E312919}"/>
                  </a:ext>
                </a:extLst>
              </p:cNvPr>
              <p:cNvSpPr/>
              <p:nvPr/>
            </p:nvSpPr>
            <p:spPr>
              <a:xfrm>
                <a:off x="11437889" y="1446553"/>
                <a:ext cx="204391" cy="204840"/>
              </a:xfrm>
              <a:prstGeom prst="rect">
                <a:avLst/>
              </a:prstGeom>
              <a:noFill/>
              <a:ln w="19050">
                <a:solidFill>
                  <a:schemeClr val="tx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1200" b="0" i="1" smtClean="0">
                          <a:solidFill>
                            <a:schemeClr val="tx1"/>
                          </a:solidFill>
                          <a:latin typeface="Cambria Math" panose="02040503050406030204" pitchFamily="18" charset="0"/>
                        </a:rPr>
                        <m:t> </m:t>
                      </m:r>
                      <m:r>
                        <a:rPr lang="en-US" altLang="ja-JP" sz="1200" i="1">
                          <a:solidFill>
                            <a:schemeClr val="tx1"/>
                          </a:solidFill>
                          <a:latin typeface="Cambria Math" panose="02040503050406030204" pitchFamily="18" charset="0"/>
                        </a:rPr>
                        <m:t>𝑆</m:t>
                      </m:r>
                    </m:oMath>
                  </m:oMathPara>
                </a14:m>
                <a:endParaRPr lang="ja-JP" altLang="en-US" sz="1200">
                  <a:solidFill>
                    <a:schemeClr val="tx1">
                      <a:lumMod val="50000"/>
                    </a:schemeClr>
                  </a:solidFill>
                </a:endParaRPr>
              </a:p>
            </p:txBody>
          </p:sp>
        </mc:Choice>
        <mc:Fallback xmlns="">
          <p:sp>
            <p:nvSpPr>
              <p:cNvPr id="315" name="正方形/長方形 314">
                <a:extLst>
                  <a:ext uri="{FF2B5EF4-FFF2-40B4-BE49-F238E27FC236}">
                    <a16:creationId xmlns:a16="http://schemas.microsoft.com/office/drawing/2014/main" id="{5BB1DEAD-D286-B067-D027-14D41E312919}"/>
                  </a:ext>
                </a:extLst>
              </p:cNvPr>
              <p:cNvSpPr>
                <a:spLocks noRot="1" noChangeAspect="1" noMove="1" noResize="1" noEditPoints="1" noAdjustHandles="1" noChangeArrowheads="1" noChangeShapeType="1" noTextEdit="1"/>
              </p:cNvSpPr>
              <p:nvPr/>
            </p:nvSpPr>
            <p:spPr>
              <a:xfrm>
                <a:off x="11437889" y="1446553"/>
                <a:ext cx="204391" cy="204840"/>
              </a:xfrm>
              <a:prstGeom prst="rect">
                <a:avLst/>
              </a:prstGeom>
              <a:blipFill>
                <a:blip r:embed="rId15"/>
                <a:stretch>
                  <a:fillRect l="-22222" b="-15789"/>
                </a:stretch>
              </a:blipFill>
              <a:ln w="19050">
                <a:solidFill>
                  <a:schemeClr val="tx1">
                    <a:lumMod val="60000"/>
                    <a:lumOff val="40000"/>
                  </a:schemeClr>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16" name="正方形/長方形 315">
                <a:extLst>
                  <a:ext uri="{FF2B5EF4-FFF2-40B4-BE49-F238E27FC236}">
                    <a16:creationId xmlns:a16="http://schemas.microsoft.com/office/drawing/2014/main" id="{78205C9A-FCEC-5D0B-26B7-28DAEC6E95B0}"/>
                  </a:ext>
                </a:extLst>
              </p:cNvPr>
              <p:cNvSpPr/>
              <p:nvPr/>
            </p:nvSpPr>
            <p:spPr>
              <a:xfrm>
                <a:off x="11770937" y="1446553"/>
                <a:ext cx="204391" cy="204840"/>
              </a:xfrm>
              <a:prstGeom prst="rect">
                <a:avLst/>
              </a:prstGeom>
              <a:noFill/>
              <a:ln w="19050">
                <a:solidFill>
                  <a:schemeClr val="tx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1200" b="0" i="1" smtClean="0">
                          <a:solidFill>
                            <a:schemeClr val="tx1"/>
                          </a:solidFill>
                          <a:latin typeface="Cambria Math" panose="02040503050406030204" pitchFamily="18" charset="0"/>
                        </a:rPr>
                        <m:t> </m:t>
                      </m:r>
                      <m:r>
                        <a:rPr lang="en-US" altLang="ja-JP" sz="1200" i="1">
                          <a:solidFill>
                            <a:schemeClr val="tx1"/>
                          </a:solidFill>
                          <a:latin typeface="Cambria Math" panose="02040503050406030204" pitchFamily="18" charset="0"/>
                        </a:rPr>
                        <m:t>𝑆</m:t>
                      </m:r>
                    </m:oMath>
                  </m:oMathPara>
                </a14:m>
                <a:endParaRPr lang="ja-JP" altLang="en-US" sz="1200">
                  <a:solidFill>
                    <a:schemeClr val="tx1">
                      <a:lumMod val="50000"/>
                    </a:schemeClr>
                  </a:solidFill>
                </a:endParaRPr>
              </a:p>
            </p:txBody>
          </p:sp>
        </mc:Choice>
        <mc:Fallback xmlns="">
          <p:sp>
            <p:nvSpPr>
              <p:cNvPr id="316" name="正方形/長方形 315">
                <a:extLst>
                  <a:ext uri="{FF2B5EF4-FFF2-40B4-BE49-F238E27FC236}">
                    <a16:creationId xmlns:a16="http://schemas.microsoft.com/office/drawing/2014/main" id="{78205C9A-FCEC-5D0B-26B7-28DAEC6E95B0}"/>
                  </a:ext>
                </a:extLst>
              </p:cNvPr>
              <p:cNvSpPr>
                <a:spLocks noRot="1" noChangeAspect="1" noMove="1" noResize="1" noEditPoints="1" noAdjustHandles="1" noChangeArrowheads="1" noChangeShapeType="1" noTextEdit="1"/>
              </p:cNvSpPr>
              <p:nvPr/>
            </p:nvSpPr>
            <p:spPr>
              <a:xfrm>
                <a:off x="11770937" y="1446553"/>
                <a:ext cx="204391" cy="204840"/>
              </a:xfrm>
              <a:prstGeom prst="rect">
                <a:avLst/>
              </a:prstGeom>
              <a:blipFill>
                <a:blip r:embed="rId9"/>
                <a:stretch>
                  <a:fillRect l="-22222" b="-15789"/>
                </a:stretch>
              </a:blipFill>
              <a:ln w="19050">
                <a:solidFill>
                  <a:schemeClr val="tx1">
                    <a:lumMod val="60000"/>
                    <a:lumOff val="40000"/>
                  </a:schemeClr>
                </a:solidFill>
              </a:ln>
            </p:spPr>
            <p:txBody>
              <a:bodyPr/>
              <a:lstStyle/>
              <a:p>
                <a:r>
                  <a:rPr lang="ja-JP" altLang="en-US">
                    <a:noFill/>
                  </a:rPr>
                  <a:t> </a:t>
                </a:r>
              </a:p>
            </p:txBody>
          </p:sp>
        </mc:Fallback>
      </mc:AlternateContent>
      <p:sp>
        <p:nvSpPr>
          <p:cNvPr id="353" name="テキスト ボックス 352">
            <a:extLst>
              <a:ext uri="{FF2B5EF4-FFF2-40B4-BE49-F238E27FC236}">
                <a16:creationId xmlns:a16="http://schemas.microsoft.com/office/drawing/2014/main" id="{FF3E242A-7D6D-E64D-7FA8-6D95452B1C82}"/>
              </a:ext>
            </a:extLst>
          </p:cNvPr>
          <p:cNvSpPr txBox="1"/>
          <p:nvPr/>
        </p:nvSpPr>
        <p:spPr>
          <a:xfrm>
            <a:off x="7950653" y="6221383"/>
            <a:ext cx="2776873" cy="369332"/>
          </a:xfrm>
          <a:prstGeom prst="rect">
            <a:avLst/>
          </a:prstGeom>
          <a:noFill/>
        </p:spPr>
        <p:txBody>
          <a:bodyPr wrap="square">
            <a:spAutoFit/>
          </a:bodyPr>
          <a:lstStyle/>
          <a:p>
            <a:r>
              <a:rPr lang="ja-JP" altLang="en-US">
                <a:latin typeface="Yu Gothic Medium" panose="020B0400000000000000" pitchFamily="34" charset="-128"/>
                <a:ea typeface="Yu Gothic Medium" panose="020B0400000000000000" pitchFamily="34" charset="-128"/>
              </a:rPr>
              <a:t>複数線形層</a:t>
            </a:r>
            <a:r>
              <a:rPr lang="en-US" altLang="ja-JP" dirty="0">
                <a:latin typeface="Yu Gothic Medium" panose="020B0400000000000000" pitchFamily="34" charset="-128"/>
                <a:ea typeface="Yu Gothic Medium" panose="020B0400000000000000" pitchFamily="34" charset="-128"/>
              </a:rPr>
              <a:t>(</a:t>
            </a:r>
            <a:r>
              <a:rPr lang="ja-JP" altLang="en-US">
                <a:latin typeface="Yu Gothic Medium" panose="020B0400000000000000" pitchFamily="34" charset="-128"/>
                <a:ea typeface="Yu Gothic Medium" panose="020B0400000000000000" pitchFamily="34" charset="-128"/>
              </a:rPr>
              <a:t>クラス</a:t>
            </a:r>
            <a:r>
              <a:rPr lang="en-US" altLang="ja-JP" dirty="0">
                <a:latin typeface="Yu Gothic Medium" panose="020B0400000000000000" pitchFamily="34" charset="-128"/>
                <a:ea typeface="Yu Gothic Medium" panose="020B0400000000000000" pitchFamily="34" charset="-128"/>
              </a:rPr>
              <a:t>4)</a:t>
            </a:r>
            <a:r>
              <a:rPr lang="ja-JP" altLang="en-US">
                <a:latin typeface="Yu Gothic Medium" panose="020B0400000000000000" pitchFamily="34" charset="-128"/>
                <a:ea typeface="Yu Gothic Medium" panose="020B0400000000000000" pitchFamily="34" charset="-128"/>
              </a:rPr>
              <a:t>の例</a:t>
            </a:r>
          </a:p>
        </p:txBody>
      </p:sp>
      <mc:AlternateContent xmlns:mc="http://schemas.openxmlformats.org/markup-compatibility/2006" xmlns:a14="http://schemas.microsoft.com/office/drawing/2010/main">
        <mc:Choice Requires="a14">
          <p:sp>
            <p:nvSpPr>
              <p:cNvPr id="371" name="正方形/長方形 370">
                <a:extLst>
                  <a:ext uri="{FF2B5EF4-FFF2-40B4-BE49-F238E27FC236}">
                    <a16:creationId xmlns:a16="http://schemas.microsoft.com/office/drawing/2014/main" id="{6479CBFF-1C7B-465F-0BB7-5075B73DD630}"/>
                  </a:ext>
                </a:extLst>
              </p:cNvPr>
              <p:cNvSpPr/>
              <p:nvPr/>
            </p:nvSpPr>
            <p:spPr>
              <a:xfrm>
                <a:off x="6438782" y="3746329"/>
                <a:ext cx="204391" cy="204840"/>
              </a:xfrm>
              <a:prstGeom prst="rect">
                <a:avLst/>
              </a:prstGeom>
              <a:noFill/>
              <a:ln w="19050">
                <a:solidFill>
                  <a:schemeClr val="tx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1200" i="1" smtClean="0">
                          <a:solidFill>
                            <a:schemeClr val="tx1"/>
                          </a:solidFill>
                          <a:latin typeface="Cambria Math" panose="02040503050406030204" pitchFamily="18" charset="0"/>
                        </a:rPr>
                        <m:t> </m:t>
                      </m:r>
                      <m:r>
                        <a:rPr lang="en-US" altLang="ja-JP" sz="1200" b="0" i="1" smtClean="0">
                          <a:solidFill>
                            <a:schemeClr val="tx1"/>
                          </a:solidFill>
                          <a:latin typeface="Cambria Math" panose="02040503050406030204" pitchFamily="18" charset="0"/>
                        </a:rPr>
                        <m:t>𝑆</m:t>
                      </m:r>
                    </m:oMath>
                  </m:oMathPara>
                </a14:m>
                <a:endParaRPr lang="ja-JP" altLang="en-US" sz="1200" dirty="0">
                  <a:solidFill>
                    <a:schemeClr val="tx1"/>
                  </a:solidFill>
                </a:endParaRPr>
              </a:p>
            </p:txBody>
          </p:sp>
        </mc:Choice>
        <mc:Fallback xmlns="">
          <p:sp>
            <p:nvSpPr>
              <p:cNvPr id="371" name="正方形/長方形 370">
                <a:extLst>
                  <a:ext uri="{FF2B5EF4-FFF2-40B4-BE49-F238E27FC236}">
                    <a16:creationId xmlns:a16="http://schemas.microsoft.com/office/drawing/2014/main" id="{6479CBFF-1C7B-465F-0BB7-5075B73DD630}"/>
                  </a:ext>
                </a:extLst>
              </p:cNvPr>
              <p:cNvSpPr>
                <a:spLocks noRot="1" noChangeAspect="1" noMove="1" noResize="1" noEditPoints="1" noAdjustHandles="1" noChangeArrowheads="1" noChangeShapeType="1" noTextEdit="1"/>
              </p:cNvSpPr>
              <p:nvPr/>
            </p:nvSpPr>
            <p:spPr>
              <a:xfrm>
                <a:off x="6438782" y="3746329"/>
                <a:ext cx="204391" cy="204840"/>
              </a:xfrm>
              <a:prstGeom prst="rect">
                <a:avLst/>
              </a:prstGeom>
              <a:blipFill>
                <a:blip r:embed="rId16"/>
                <a:stretch>
                  <a:fillRect l="-21053" b="-22222"/>
                </a:stretch>
              </a:blipFill>
              <a:ln w="19050">
                <a:solidFill>
                  <a:schemeClr val="tx1">
                    <a:lumMod val="60000"/>
                    <a:lumOff val="40000"/>
                  </a:schemeClr>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72" name="正方形/長方形 371">
                <a:extLst>
                  <a:ext uri="{FF2B5EF4-FFF2-40B4-BE49-F238E27FC236}">
                    <a16:creationId xmlns:a16="http://schemas.microsoft.com/office/drawing/2014/main" id="{ED4D2998-1DF0-389F-E9E5-A12AF7EADC68}"/>
                  </a:ext>
                </a:extLst>
              </p:cNvPr>
              <p:cNvSpPr/>
              <p:nvPr/>
            </p:nvSpPr>
            <p:spPr>
              <a:xfrm>
                <a:off x="6766544" y="3746329"/>
                <a:ext cx="204391" cy="204840"/>
              </a:xfrm>
              <a:prstGeom prst="rect">
                <a:avLst/>
              </a:prstGeom>
              <a:noFill/>
              <a:ln w="19050">
                <a:solidFill>
                  <a:schemeClr val="tx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1200" b="0" i="1" smtClean="0">
                          <a:solidFill>
                            <a:schemeClr val="tx1"/>
                          </a:solidFill>
                          <a:latin typeface="Cambria Math" panose="02040503050406030204" pitchFamily="18" charset="0"/>
                        </a:rPr>
                        <m:t> </m:t>
                      </m:r>
                      <m:r>
                        <a:rPr lang="en-US" altLang="ja-JP" sz="1200" i="1" smtClean="0">
                          <a:solidFill>
                            <a:schemeClr val="tx1"/>
                          </a:solidFill>
                          <a:latin typeface="Cambria Math" panose="02040503050406030204" pitchFamily="18" charset="0"/>
                        </a:rPr>
                        <m:t>𝑆</m:t>
                      </m:r>
                    </m:oMath>
                  </m:oMathPara>
                </a14:m>
                <a:endParaRPr lang="ja-JP" altLang="en-US" sz="1200">
                  <a:solidFill>
                    <a:schemeClr val="tx1"/>
                  </a:solidFill>
                </a:endParaRPr>
              </a:p>
            </p:txBody>
          </p:sp>
        </mc:Choice>
        <mc:Fallback xmlns="">
          <p:sp>
            <p:nvSpPr>
              <p:cNvPr id="372" name="正方形/長方形 371">
                <a:extLst>
                  <a:ext uri="{FF2B5EF4-FFF2-40B4-BE49-F238E27FC236}">
                    <a16:creationId xmlns:a16="http://schemas.microsoft.com/office/drawing/2014/main" id="{ED4D2998-1DF0-389F-E9E5-A12AF7EADC68}"/>
                  </a:ext>
                </a:extLst>
              </p:cNvPr>
              <p:cNvSpPr>
                <a:spLocks noRot="1" noChangeAspect="1" noMove="1" noResize="1" noEditPoints="1" noAdjustHandles="1" noChangeArrowheads="1" noChangeShapeType="1" noTextEdit="1"/>
              </p:cNvSpPr>
              <p:nvPr/>
            </p:nvSpPr>
            <p:spPr>
              <a:xfrm>
                <a:off x="6766544" y="3746329"/>
                <a:ext cx="204391" cy="204840"/>
              </a:xfrm>
              <a:prstGeom prst="rect">
                <a:avLst/>
              </a:prstGeom>
              <a:blipFill>
                <a:blip r:embed="rId17"/>
                <a:stretch>
                  <a:fillRect l="-21053" b="-22222"/>
                </a:stretch>
              </a:blipFill>
              <a:ln w="19050">
                <a:solidFill>
                  <a:schemeClr val="tx1">
                    <a:lumMod val="60000"/>
                    <a:lumOff val="40000"/>
                  </a:schemeClr>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73" name="正方形/長方形 372">
                <a:extLst>
                  <a:ext uri="{FF2B5EF4-FFF2-40B4-BE49-F238E27FC236}">
                    <a16:creationId xmlns:a16="http://schemas.microsoft.com/office/drawing/2014/main" id="{3CF4BDC0-2839-5491-8AC3-673EB0A1E497}"/>
                  </a:ext>
                </a:extLst>
              </p:cNvPr>
              <p:cNvSpPr/>
              <p:nvPr/>
            </p:nvSpPr>
            <p:spPr>
              <a:xfrm>
                <a:off x="7110164" y="3746329"/>
                <a:ext cx="204391" cy="204840"/>
              </a:xfrm>
              <a:prstGeom prst="rect">
                <a:avLst/>
              </a:prstGeom>
              <a:noFill/>
              <a:ln w="19050">
                <a:solidFill>
                  <a:schemeClr val="tx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1200" b="0" i="1" smtClean="0">
                          <a:solidFill>
                            <a:schemeClr val="tx1"/>
                          </a:solidFill>
                          <a:latin typeface="Cambria Math" panose="02040503050406030204" pitchFamily="18" charset="0"/>
                        </a:rPr>
                        <m:t> </m:t>
                      </m:r>
                      <m:r>
                        <a:rPr lang="en-US" altLang="ja-JP" sz="1200" i="1" smtClean="0">
                          <a:solidFill>
                            <a:schemeClr val="tx1"/>
                          </a:solidFill>
                          <a:latin typeface="Cambria Math" panose="02040503050406030204" pitchFamily="18" charset="0"/>
                        </a:rPr>
                        <m:t>𝑆</m:t>
                      </m:r>
                    </m:oMath>
                  </m:oMathPara>
                </a14:m>
                <a:endParaRPr lang="ja-JP" altLang="en-US" sz="1200">
                  <a:solidFill>
                    <a:schemeClr val="tx1">
                      <a:lumMod val="50000"/>
                    </a:schemeClr>
                  </a:solidFill>
                </a:endParaRPr>
              </a:p>
            </p:txBody>
          </p:sp>
        </mc:Choice>
        <mc:Fallback xmlns="">
          <p:sp>
            <p:nvSpPr>
              <p:cNvPr id="373" name="正方形/長方形 372">
                <a:extLst>
                  <a:ext uri="{FF2B5EF4-FFF2-40B4-BE49-F238E27FC236}">
                    <a16:creationId xmlns:a16="http://schemas.microsoft.com/office/drawing/2014/main" id="{3CF4BDC0-2839-5491-8AC3-673EB0A1E497}"/>
                  </a:ext>
                </a:extLst>
              </p:cNvPr>
              <p:cNvSpPr>
                <a:spLocks noRot="1" noChangeAspect="1" noMove="1" noResize="1" noEditPoints="1" noAdjustHandles="1" noChangeArrowheads="1" noChangeShapeType="1" noTextEdit="1"/>
              </p:cNvSpPr>
              <p:nvPr/>
            </p:nvSpPr>
            <p:spPr>
              <a:xfrm>
                <a:off x="7110164" y="3746329"/>
                <a:ext cx="204391" cy="204840"/>
              </a:xfrm>
              <a:prstGeom prst="rect">
                <a:avLst/>
              </a:prstGeom>
              <a:blipFill>
                <a:blip r:embed="rId18"/>
                <a:stretch>
                  <a:fillRect l="-22222" b="-22222"/>
                </a:stretch>
              </a:blipFill>
              <a:ln w="19050">
                <a:solidFill>
                  <a:schemeClr val="tx1">
                    <a:lumMod val="60000"/>
                    <a:lumOff val="40000"/>
                  </a:schemeClr>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74" name="正方形/長方形 373">
                <a:extLst>
                  <a:ext uri="{FF2B5EF4-FFF2-40B4-BE49-F238E27FC236}">
                    <a16:creationId xmlns:a16="http://schemas.microsoft.com/office/drawing/2014/main" id="{DD6ABC4F-AC57-E8DD-D4CC-C00BF701E778}"/>
                  </a:ext>
                </a:extLst>
              </p:cNvPr>
              <p:cNvSpPr/>
              <p:nvPr/>
            </p:nvSpPr>
            <p:spPr>
              <a:xfrm>
                <a:off x="7443212" y="3746329"/>
                <a:ext cx="204391" cy="204840"/>
              </a:xfrm>
              <a:prstGeom prst="rect">
                <a:avLst/>
              </a:prstGeom>
              <a:noFill/>
              <a:ln w="19050">
                <a:solidFill>
                  <a:schemeClr val="tx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1200" b="0" i="1" smtClean="0">
                          <a:solidFill>
                            <a:schemeClr val="tx1"/>
                          </a:solidFill>
                          <a:latin typeface="Cambria Math" panose="02040503050406030204" pitchFamily="18" charset="0"/>
                        </a:rPr>
                        <m:t> </m:t>
                      </m:r>
                      <m:r>
                        <a:rPr lang="en-US" altLang="ja-JP" sz="1200" i="1" smtClean="0">
                          <a:solidFill>
                            <a:schemeClr val="tx1"/>
                          </a:solidFill>
                          <a:latin typeface="Cambria Math" panose="02040503050406030204" pitchFamily="18" charset="0"/>
                        </a:rPr>
                        <m:t>𝑆</m:t>
                      </m:r>
                    </m:oMath>
                  </m:oMathPara>
                </a14:m>
                <a:endParaRPr lang="ja-JP" altLang="en-US" sz="1200">
                  <a:solidFill>
                    <a:schemeClr val="tx1">
                      <a:lumMod val="50000"/>
                    </a:schemeClr>
                  </a:solidFill>
                </a:endParaRPr>
              </a:p>
            </p:txBody>
          </p:sp>
        </mc:Choice>
        <mc:Fallback xmlns="">
          <p:sp>
            <p:nvSpPr>
              <p:cNvPr id="374" name="正方形/長方形 373">
                <a:extLst>
                  <a:ext uri="{FF2B5EF4-FFF2-40B4-BE49-F238E27FC236}">
                    <a16:creationId xmlns:a16="http://schemas.microsoft.com/office/drawing/2014/main" id="{DD6ABC4F-AC57-E8DD-D4CC-C00BF701E778}"/>
                  </a:ext>
                </a:extLst>
              </p:cNvPr>
              <p:cNvSpPr>
                <a:spLocks noRot="1" noChangeAspect="1" noMove="1" noResize="1" noEditPoints="1" noAdjustHandles="1" noChangeArrowheads="1" noChangeShapeType="1" noTextEdit="1"/>
              </p:cNvSpPr>
              <p:nvPr/>
            </p:nvSpPr>
            <p:spPr>
              <a:xfrm>
                <a:off x="7443212" y="3746329"/>
                <a:ext cx="204391" cy="204840"/>
              </a:xfrm>
              <a:prstGeom prst="rect">
                <a:avLst/>
              </a:prstGeom>
              <a:blipFill>
                <a:blip r:embed="rId19"/>
                <a:stretch>
                  <a:fillRect l="-21053" b="-22222"/>
                </a:stretch>
              </a:blipFill>
              <a:ln w="19050">
                <a:solidFill>
                  <a:schemeClr val="tx1">
                    <a:lumMod val="60000"/>
                    <a:lumOff val="40000"/>
                  </a:schemeClr>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75" name="正方形/長方形 374">
                <a:extLst>
                  <a:ext uri="{FF2B5EF4-FFF2-40B4-BE49-F238E27FC236}">
                    <a16:creationId xmlns:a16="http://schemas.microsoft.com/office/drawing/2014/main" id="{2F790846-9B37-FA1B-A83C-33D6B84FCEA8}"/>
                  </a:ext>
                </a:extLst>
              </p:cNvPr>
              <p:cNvSpPr/>
              <p:nvPr/>
            </p:nvSpPr>
            <p:spPr>
              <a:xfrm>
                <a:off x="7874113" y="3746329"/>
                <a:ext cx="204391" cy="204840"/>
              </a:xfrm>
              <a:prstGeom prst="rect">
                <a:avLst/>
              </a:prstGeom>
              <a:noFill/>
              <a:ln w="19050">
                <a:solidFill>
                  <a:schemeClr val="tx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1200" b="0" i="1" smtClean="0">
                          <a:solidFill>
                            <a:schemeClr val="tx1"/>
                          </a:solidFill>
                          <a:latin typeface="Cambria Math" panose="02040503050406030204" pitchFamily="18" charset="0"/>
                        </a:rPr>
                        <m:t> </m:t>
                      </m:r>
                      <m:r>
                        <a:rPr lang="en-US" altLang="ja-JP" sz="1200" i="1">
                          <a:solidFill>
                            <a:schemeClr val="tx1"/>
                          </a:solidFill>
                          <a:latin typeface="Cambria Math" panose="02040503050406030204" pitchFamily="18" charset="0"/>
                        </a:rPr>
                        <m:t>𝑆</m:t>
                      </m:r>
                    </m:oMath>
                  </m:oMathPara>
                </a14:m>
                <a:endParaRPr lang="ja-JP" altLang="en-US" sz="1200" dirty="0">
                  <a:solidFill>
                    <a:schemeClr val="tx1"/>
                  </a:solidFill>
                </a:endParaRPr>
              </a:p>
            </p:txBody>
          </p:sp>
        </mc:Choice>
        <mc:Fallback xmlns="">
          <p:sp>
            <p:nvSpPr>
              <p:cNvPr id="375" name="正方形/長方形 374">
                <a:extLst>
                  <a:ext uri="{FF2B5EF4-FFF2-40B4-BE49-F238E27FC236}">
                    <a16:creationId xmlns:a16="http://schemas.microsoft.com/office/drawing/2014/main" id="{2F790846-9B37-FA1B-A83C-33D6B84FCEA8}"/>
                  </a:ext>
                </a:extLst>
              </p:cNvPr>
              <p:cNvSpPr>
                <a:spLocks noRot="1" noChangeAspect="1" noMove="1" noResize="1" noEditPoints="1" noAdjustHandles="1" noChangeArrowheads="1" noChangeShapeType="1" noTextEdit="1"/>
              </p:cNvSpPr>
              <p:nvPr/>
            </p:nvSpPr>
            <p:spPr>
              <a:xfrm>
                <a:off x="7874113" y="3746329"/>
                <a:ext cx="204391" cy="204840"/>
              </a:xfrm>
              <a:prstGeom prst="rect">
                <a:avLst/>
              </a:prstGeom>
              <a:blipFill>
                <a:blip r:embed="rId20"/>
                <a:stretch>
                  <a:fillRect l="-22222" b="-22222"/>
                </a:stretch>
              </a:blipFill>
              <a:ln w="19050">
                <a:solidFill>
                  <a:schemeClr val="tx1">
                    <a:lumMod val="60000"/>
                    <a:lumOff val="40000"/>
                  </a:schemeClr>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76" name="正方形/長方形 375">
                <a:extLst>
                  <a:ext uri="{FF2B5EF4-FFF2-40B4-BE49-F238E27FC236}">
                    <a16:creationId xmlns:a16="http://schemas.microsoft.com/office/drawing/2014/main" id="{19D27FFC-7BD4-7CA0-6978-165A7333FB30}"/>
                  </a:ext>
                </a:extLst>
              </p:cNvPr>
              <p:cNvSpPr/>
              <p:nvPr/>
            </p:nvSpPr>
            <p:spPr>
              <a:xfrm>
                <a:off x="8201875" y="3746329"/>
                <a:ext cx="204391" cy="204840"/>
              </a:xfrm>
              <a:prstGeom prst="rect">
                <a:avLst/>
              </a:prstGeom>
              <a:noFill/>
              <a:ln w="19050">
                <a:solidFill>
                  <a:schemeClr val="tx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1200" b="0" i="1" smtClean="0">
                          <a:solidFill>
                            <a:schemeClr val="tx1"/>
                          </a:solidFill>
                          <a:latin typeface="Cambria Math" panose="02040503050406030204" pitchFamily="18" charset="0"/>
                        </a:rPr>
                        <m:t> </m:t>
                      </m:r>
                      <m:r>
                        <a:rPr lang="en-US" altLang="ja-JP" sz="1200" i="1">
                          <a:solidFill>
                            <a:schemeClr val="tx1"/>
                          </a:solidFill>
                          <a:latin typeface="Cambria Math" panose="02040503050406030204" pitchFamily="18" charset="0"/>
                        </a:rPr>
                        <m:t>𝑆</m:t>
                      </m:r>
                    </m:oMath>
                  </m:oMathPara>
                </a14:m>
                <a:endParaRPr lang="ja-JP" altLang="en-US" sz="1200">
                  <a:solidFill>
                    <a:schemeClr val="tx1"/>
                  </a:solidFill>
                </a:endParaRPr>
              </a:p>
            </p:txBody>
          </p:sp>
        </mc:Choice>
        <mc:Fallback xmlns="">
          <p:sp>
            <p:nvSpPr>
              <p:cNvPr id="376" name="正方形/長方形 375">
                <a:extLst>
                  <a:ext uri="{FF2B5EF4-FFF2-40B4-BE49-F238E27FC236}">
                    <a16:creationId xmlns:a16="http://schemas.microsoft.com/office/drawing/2014/main" id="{19D27FFC-7BD4-7CA0-6978-165A7333FB30}"/>
                  </a:ext>
                </a:extLst>
              </p:cNvPr>
              <p:cNvSpPr>
                <a:spLocks noRot="1" noChangeAspect="1" noMove="1" noResize="1" noEditPoints="1" noAdjustHandles="1" noChangeArrowheads="1" noChangeShapeType="1" noTextEdit="1"/>
              </p:cNvSpPr>
              <p:nvPr/>
            </p:nvSpPr>
            <p:spPr>
              <a:xfrm>
                <a:off x="8201875" y="3746329"/>
                <a:ext cx="204391" cy="204840"/>
              </a:xfrm>
              <a:prstGeom prst="rect">
                <a:avLst/>
              </a:prstGeom>
              <a:blipFill>
                <a:blip r:embed="rId21"/>
                <a:stretch>
                  <a:fillRect l="-22222" b="-22222"/>
                </a:stretch>
              </a:blipFill>
              <a:ln w="19050">
                <a:solidFill>
                  <a:schemeClr val="tx1">
                    <a:lumMod val="60000"/>
                    <a:lumOff val="40000"/>
                  </a:schemeClr>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77" name="正方形/長方形 376">
                <a:extLst>
                  <a:ext uri="{FF2B5EF4-FFF2-40B4-BE49-F238E27FC236}">
                    <a16:creationId xmlns:a16="http://schemas.microsoft.com/office/drawing/2014/main" id="{E2E7E278-C214-8FC9-82F6-D827A9178C38}"/>
                  </a:ext>
                </a:extLst>
              </p:cNvPr>
              <p:cNvSpPr/>
              <p:nvPr/>
            </p:nvSpPr>
            <p:spPr>
              <a:xfrm>
                <a:off x="8545495" y="3746329"/>
                <a:ext cx="204391" cy="204840"/>
              </a:xfrm>
              <a:prstGeom prst="rect">
                <a:avLst/>
              </a:prstGeom>
              <a:noFill/>
              <a:ln w="19050">
                <a:solidFill>
                  <a:schemeClr val="tx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1200" b="0" i="1" smtClean="0">
                          <a:solidFill>
                            <a:schemeClr val="tx1"/>
                          </a:solidFill>
                          <a:latin typeface="Cambria Math" panose="02040503050406030204" pitchFamily="18" charset="0"/>
                        </a:rPr>
                        <m:t> </m:t>
                      </m:r>
                      <m:r>
                        <a:rPr lang="en-US" altLang="ja-JP" sz="1200" i="1">
                          <a:solidFill>
                            <a:schemeClr val="tx1"/>
                          </a:solidFill>
                          <a:latin typeface="Cambria Math" panose="02040503050406030204" pitchFamily="18" charset="0"/>
                        </a:rPr>
                        <m:t>𝑆</m:t>
                      </m:r>
                    </m:oMath>
                  </m:oMathPara>
                </a14:m>
                <a:endParaRPr lang="ja-JP" altLang="en-US" sz="1200">
                  <a:solidFill>
                    <a:schemeClr val="tx1">
                      <a:lumMod val="50000"/>
                    </a:schemeClr>
                  </a:solidFill>
                </a:endParaRPr>
              </a:p>
            </p:txBody>
          </p:sp>
        </mc:Choice>
        <mc:Fallback xmlns="">
          <p:sp>
            <p:nvSpPr>
              <p:cNvPr id="377" name="正方形/長方形 376">
                <a:extLst>
                  <a:ext uri="{FF2B5EF4-FFF2-40B4-BE49-F238E27FC236}">
                    <a16:creationId xmlns:a16="http://schemas.microsoft.com/office/drawing/2014/main" id="{E2E7E278-C214-8FC9-82F6-D827A9178C38}"/>
                  </a:ext>
                </a:extLst>
              </p:cNvPr>
              <p:cNvSpPr>
                <a:spLocks noRot="1" noChangeAspect="1" noMove="1" noResize="1" noEditPoints="1" noAdjustHandles="1" noChangeArrowheads="1" noChangeShapeType="1" noTextEdit="1"/>
              </p:cNvSpPr>
              <p:nvPr/>
            </p:nvSpPr>
            <p:spPr>
              <a:xfrm>
                <a:off x="8545495" y="3746329"/>
                <a:ext cx="204391" cy="204840"/>
              </a:xfrm>
              <a:prstGeom prst="rect">
                <a:avLst/>
              </a:prstGeom>
              <a:blipFill>
                <a:blip r:embed="rId22"/>
                <a:stretch>
                  <a:fillRect l="-22222" b="-22222"/>
                </a:stretch>
              </a:blipFill>
              <a:ln w="19050">
                <a:solidFill>
                  <a:schemeClr val="tx1">
                    <a:lumMod val="60000"/>
                    <a:lumOff val="40000"/>
                  </a:schemeClr>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78" name="正方形/長方形 377">
                <a:extLst>
                  <a:ext uri="{FF2B5EF4-FFF2-40B4-BE49-F238E27FC236}">
                    <a16:creationId xmlns:a16="http://schemas.microsoft.com/office/drawing/2014/main" id="{4B9F059D-5D31-D7DC-8F35-DFD2D0F7BCEC}"/>
                  </a:ext>
                </a:extLst>
              </p:cNvPr>
              <p:cNvSpPr/>
              <p:nvPr/>
            </p:nvSpPr>
            <p:spPr>
              <a:xfrm>
                <a:off x="8878543" y="3746329"/>
                <a:ext cx="204391" cy="204840"/>
              </a:xfrm>
              <a:prstGeom prst="rect">
                <a:avLst/>
              </a:prstGeom>
              <a:noFill/>
              <a:ln w="19050">
                <a:solidFill>
                  <a:schemeClr val="tx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1200" b="0" i="1" smtClean="0">
                          <a:solidFill>
                            <a:schemeClr val="tx1"/>
                          </a:solidFill>
                          <a:latin typeface="Cambria Math" panose="02040503050406030204" pitchFamily="18" charset="0"/>
                        </a:rPr>
                        <m:t> </m:t>
                      </m:r>
                      <m:r>
                        <a:rPr lang="en-US" altLang="ja-JP" sz="1200" i="1">
                          <a:solidFill>
                            <a:schemeClr val="tx1"/>
                          </a:solidFill>
                          <a:latin typeface="Cambria Math" panose="02040503050406030204" pitchFamily="18" charset="0"/>
                        </a:rPr>
                        <m:t>𝑆</m:t>
                      </m:r>
                    </m:oMath>
                  </m:oMathPara>
                </a14:m>
                <a:endParaRPr lang="ja-JP" altLang="en-US" sz="1200">
                  <a:solidFill>
                    <a:schemeClr val="tx1">
                      <a:lumMod val="50000"/>
                    </a:schemeClr>
                  </a:solidFill>
                </a:endParaRPr>
              </a:p>
            </p:txBody>
          </p:sp>
        </mc:Choice>
        <mc:Fallback xmlns="">
          <p:sp>
            <p:nvSpPr>
              <p:cNvPr id="378" name="正方形/長方形 377">
                <a:extLst>
                  <a:ext uri="{FF2B5EF4-FFF2-40B4-BE49-F238E27FC236}">
                    <a16:creationId xmlns:a16="http://schemas.microsoft.com/office/drawing/2014/main" id="{4B9F059D-5D31-D7DC-8F35-DFD2D0F7BCEC}"/>
                  </a:ext>
                </a:extLst>
              </p:cNvPr>
              <p:cNvSpPr>
                <a:spLocks noRot="1" noChangeAspect="1" noMove="1" noResize="1" noEditPoints="1" noAdjustHandles="1" noChangeArrowheads="1" noChangeShapeType="1" noTextEdit="1"/>
              </p:cNvSpPr>
              <p:nvPr/>
            </p:nvSpPr>
            <p:spPr>
              <a:xfrm>
                <a:off x="8878543" y="3746329"/>
                <a:ext cx="204391" cy="204840"/>
              </a:xfrm>
              <a:prstGeom prst="rect">
                <a:avLst/>
              </a:prstGeom>
              <a:blipFill>
                <a:blip r:embed="rId23"/>
                <a:stretch>
                  <a:fillRect l="-21053" b="-22222"/>
                </a:stretch>
              </a:blipFill>
              <a:ln w="19050">
                <a:solidFill>
                  <a:schemeClr val="tx1">
                    <a:lumMod val="60000"/>
                    <a:lumOff val="40000"/>
                  </a:schemeClr>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79" name="正方形/長方形 378">
                <a:extLst>
                  <a:ext uri="{FF2B5EF4-FFF2-40B4-BE49-F238E27FC236}">
                    <a16:creationId xmlns:a16="http://schemas.microsoft.com/office/drawing/2014/main" id="{E1676D25-612C-4F76-A31E-94B8073B04C6}"/>
                  </a:ext>
                </a:extLst>
              </p:cNvPr>
              <p:cNvSpPr/>
              <p:nvPr/>
            </p:nvSpPr>
            <p:spPr>
              <a:xfrm>
                <a:off x="9331611" y="3746329"/>
                <a:ext cx="204391" cy="204840"/>
              </a:xfrm>
              <a:prstGeom prst="rect">
                <a:avLst/>
              </a:prstGeom>
              <a:noFill/>
              <a:ln w="19050">
                <a:solidFill>
                  <a:schemeClr val="tx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1200" b="0" i="1" smtClean="0">
                          <a:solidFill>
                            <a:schemeClr val="tx1"/>
                          </a:solidFill>
                          <a:latin typeface="Cambria Math" panose="02040503050406030204" pitchFamily="18" charset="0"/>
                        </a:rPr>
                        <m:t> </m:t>
                      </m:r>
                      <m:r>
                        <a:rPr lang="en-US" altLang="ja-JP" sz="1200" i="1">
                          <a:solidFill>
                            <a:schemeClr val="tx1"/>
                          </a:solidFill>
                          <a:latin typeface="Cambria Math" panose="02040503050406030204" pitchFamily="18" charset="0"/>
                        </a:rPr>
                        <m:t>𝑆</m:t>
                      </m:r>
                    </m:oMath>
                  </m:oMathPara>
                </a14:m>
                <a:endParaRPr lang="ja-JP" altLang="en-US" sz="1200" dirty="0">
                  <a:solidFill>
                    <a:schemeClr val="tx1"/>
                  </a:solidFill>
                </a:endParaRPr>
              </a:p>
            </p:txBody>
          </p:sp>
        </mc:Choice>
        <mc:Fallback xmlns="">
          <p:sp>
            <p:nvSpPr>
              <p:cNvPr id="379" name="正方形/長方形 378">
                <a:extLst>
                  <a:ext uri="{FF2B5EF4-FFF2-40B4-BE49-F238E27FC236}">
                    <a16:creationId xmlns:a16="http://schemas.microsoft.com/office/drawing/2014/main" id="{E1676D25-612C-4F76-A31E-94B8073B04C6}"/>
                  </a:ext>
                </a:extLst>
              </p:cNvPr>
              <p:cNvSpPr>
                <a:spLocks noRot="1" noChangeAspect="1" noMove="1" noResize="1" noEditPoints="1" noAdjustHandles="1" noChangeArrowheads="1" noChangeShapeType="1" noTextEdit="1"/>
              </p:cNvSpPr>
              <p:nvPr/>
            </p:nvSpPr>
            <p:spPr>
              <a:xfrm>
                <a:off x="9331611" y="3746329"/>
                <a:ext cx="204391" cy="204840"/>
              </a:xfrm>
              <a:prstGeom prst="rect">
                <a:avLst/>
              </a:prstGeom>
              <a:blipFill>
                <a:blip r:embed="rId22"/>
                <a:stretch>
                  <a:fillRect l="-22222" b="-22222"/>
                </a:stretch>
              </a:blipFill>
              <a:ln w="19050">
                <a:solidFill>
                  <a:schemeClr val="tx1">
                    <a:lumMod val="60000"/>
                    <a:lumOff val="40000"/>
                  </a:schemeClr>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80" name="正方形/長方形 379">
                <a:extLst>
                  <a:ext uri="{FF2B5EF4-FFF2-40B4-BE49-F238E27FC236}">
                    <a16:creationId xmlns:a16="http://schemas.microsoft.com/office/drawing/2014/main" id="{C73C2065-D7A8-B4F8-2FBE-E8AC2AF6AFC7}"/>
                  </a:ext>
                </a:extLst>
              </p:cNvPr>
              <p:cNvSpPr/>
              <p:nvPr/>
            </p:nvSpPr>
            <p:spPr>
              <a:xfrm>
                <a:off x="9659373" y="3746329"/>
                <a:ext cx="204391" cy="204840"/>
              </a:xfrm>
              <a:prstGeom prst="rect">
                <a:avLst/>
              </a:prstGeom>
              <a:noFill/>
              <a:ln w="19050">
                <a:solidFill>
                  <a:schemeClr val="tx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1200" b="0" i="1" smtClean="0">
                          <a:solidFill>
                            <a:schemeClr val="tx1"/>
                          </a:solidFill>
                          <a:latin typeface="Cambria Math" panose="02040503050406030204" pitchFamily="18" charset="0"/>
                        </a:rPr>
                        <m:t> </m:t>
                      </m:r>
                      <m:r>
                        <a:rPr lang="en-US" altLang="ja-JP" sz="1200" i="1">
                          <a:solidFill>
                            <a:schemeClr val="tx1"/>
                          </a:solidFill>
                          <a:latin typeface="Cambria Math" panose="02040503050406030204" pitchFamily="18" charset="0"/>
                        </a:rPr>
                        <m:t>𝑆</m:t>
                      </m:r>
                    </m:oMath>
                  </m:oMathPara>
                </a14:m>
                <a:endParaRPr lang="ja-JP" altLang="en-US" sz="1200">
                  <a:solidFill>
                    <a:schemeClr val="tx1"/>
                  </a:solidFill>
                </a:endParaRPr>
              </a:p>
            </p:txBody>
          </p:sp>
        </mc:Choice>
        <mc:Fallback xmlns="">
          <p:sp>
            <p:nvSpPr>
              <p:cNvPr id="380" name="正方形/長方形 379">
                <a:extLst>
                  <a:ext uri="{FF2B5EF4-FFF2-40B4-BE49-F238E27FC236}">
                    <a16:creationId xmlns:a16="http://schemas.microsoft.com/office/drawing/2014/main" id="{C73C2065-D7A8-B4F8-2FBE-E8AC2AF6AFC7}"/>
                  </a:ext>
                </a:extLst>
              </p:cNvPr>
              <p:cNvSpPr>
                <a:spLocks noRot="1" noChangeAspect="1" noMove="1" noResize="1" noEditPoints="1" noAdjustHandles="1" noChangeArrowheads="1" noChangeShapeType="1" noTextEdit="1"/>
              </p:cNvSpPr>
              <p:nvPr/>
            </p:nvSpPr>
            <p:spPr>
              <a:xfrm>
                <a:off x="9659373" y="3746329"/>
                <a:ext cx="204391" cy="204840"/>
              </a:xfrm>
              <a:prstGeom prst="rect">
                <a:avLst/>
              </a:prstGeom>
              <a:blipFill>
                <a:blip r:embed="rId24"/>
                <a:stretch>
                  <a:fillRect l="-22222" b="-22222"/>
                </a:stretch>
              </a:blipFill>
              <a:ln w="19050">
                <a:solidFill>
                  <a:schemeClr val="tx1">
                    <a:lumMod val="60000"/>
                    <a:lumOff val="40000"/>
                  </a:schemeClr>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81" name="正方形/長方形 380">
                <a:extLst>
                  <a:ext uri="{FF2B5EF4-FFF2-40B4-BE49-F238E27FC236}">
                    <a16:creationId xmlns:a16="http://schemas.microsoft.com/office/drawing/2014/main" id="{9EF80857-C3E8-2FD5-955F-8EDD0FB8CE41}"/>
                  </a:ext>
                </a:extLst>
              </p:cNvPr>
              <p:cNvSpPr/>
              <p:nvPr/>
            </p:nvSpPr>
            <p:spPr>
              <a:xfrm>
                <a:off x="10002993" y="3746329"/>
                <a:ext cx="204391" cy="204840"/>
              </a:xfrm>
              <a:prstGeom prst="rect">
                <a:avLst/>
              </a:prstGeom>
              <a:noFill/>
              <a:ln w="19050">
                <a:solidFill>
                  <a:schemeClr val="tx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1200" b="0" i="1" smtClean="0">
                          <a:solidFill>
                            <a:schemeClr val="tx1"/>
                          </a:solidFill>
                          <a:latin typeface="Cambria Math" panose="02040503050406030204" pitchFamily="18" charset="0"/>
                        </a:rPr>
                        <m:t> </m:t>
                      </m:r>
                      <m:r>
                        <a:rPr lang="en-US" altLang="ja-JP" sz="1200" i="1">
                          <a:solidFill>
                            <a:schemeClr val="tx1"/>
                          </a:solidFill>
                          <a:latin typeface="Cambria Math" panose="02040503050406030204" pitchFamily="18" charset="0"/>
                        </a:rPr>
                        <m:t>𝑆</m:t>
                      </m:r>
                    </m:oMath>
                  </m:oMathPara>
                </a14:m>
                <a:endParaRPr lang="ja-JP" altLang="en-US" sz="1200">
                  <a:solidFill>
                    <a:schemeClr val="tx1">
                      <a:lumMod val="50000"/>
                    </a:schemeClr>
                  </a:solidFill>
                </a:endParaRPr>
              </a:p>
            </p:txBody>
          </p:sp>
        </mc:Choice>
        <mc:Fallback xmlns="">
          <p:sp>
            <p:nvSpPr>
              <p:cNvPr id="381" name="正方形/長方形 380">
                <a:extLst>
                  <a:ext uri="{FF2B5EF4-FFF2-40B4-BE49-F238E27FC236}">
                    <a16:creationId xmlns:a16="http://schemas.microsoft.com/office/drawing/2014/main" id="{9EF80857-C3E8-2FD5-955F-8EDD0FB8CE41}"/>
                  </a:ext>
                </a:extLst>
              </p:cNvPr>
              <p:cNvSpPr>
                <a:spLocks noRot="1" noChangeAspect="1" noMove="1" noResize="1" noEditPoints="1" noAdjustHandles="1" noChangeArrowheads="1" noChangeShapeType="1" noTextEdit="1"/>
              </p:cNvSpPr>
              <p:nvPr/>
            </p:nvSpPr>
            <p:spPr>
              <a:xfrm>
                <a:off x="10002993" y="3746329"/>
                <a:ext cx="204391" cy="204840"/>
              </a:xfrm>
              <a:prstGeom prst="rect">
                <a:avLst/>
              </a:prstGeom>
              <a:blipFill>
                <a:blip r:embed="rId25"/>
                <a:stretch>
                  <a:fillRect l="-22222" b="-22222"/>
                </a:stretch>
              </a:blipFill>
              <a:ln w="19050">
                <a:solidFill>
                  <a:schemeClr val="tx1">
                    <a:lumMod val="60000"/>
                    <a:lumOff val="40000"/>
                  </a:schemeClr>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82" name="正方形/長方形 381">
                <a:extLst>
                  <a:ext uri="{FF2B5EF4-FFF2-40B4-BE49-F238E27FC236}">
                    <a16:creationId xmlns:a16="http://schemas.microsoft.com/office/drawing/2014/main" id="{41802F2E-BDCB-476A-21FE-AD0A39BBEE8E}"/>
                  </a:ext>
                </a:extLst>
              </p:cNvPr>
              <p:cNvSpPr/>
              <p:nvPr/>
            </p:nvSpPr>
            <p:spPr>
              <a:xfrm>
                <a:off x="10336041" y="3746329"/>
                <a:ext cx="204391" cy="204840"/>
              </a:xfrm>
              <a:prstGeom prst="rect">
                <a:avLst/>
              </a:prstGeom>
              <a:noFill/>
              <a:ln w="19050">
                <a:solidFill>
                  <a:schemeClr val="tx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1200" b="0" i="1" smtClean="0">
                          <a:solidFill>
                            <a:schemeClr val="tx1"/>
                          </a:solidFill>
                          <a:latin typeface="Cambria Math" panose="02040503050406030204" pitchFamily="18" charset="0"/>
                        </a:rPr>
                        <m:t> </m:t>
                      </m:r>
                      <m:r>
                        <a:rPr lang="en-US" altLang="ja-JP" sz="1200" i="1">
                          <a:solidFill>
                            <a:schemeClr val="tx1"/>
                          </a:solidFill>
                          <a:latin typeface="Cambria Math" panose="02040503050406030204" pitchFamily="18" charset="0"/>
                        </a:rPr>
                        <m:t>𝑆</m:t>
                      </m:r>
                    </m:oMath>
                  </m:oMathPara>
                </a14:m>
                <a:endParaRPr lang="ja-JP" altLang="en-US" sz="1200">
                  <a:solidFill>
                    <a:schemeClr val="tx1">
                      <a:lumMod val="50000"/>
                    </a:schemeClr>
                  </a:solidFill>
                </a:endParaRPr>
              </a:p>
            </p:txBody>
          </p:sp>
        </mc:Choice>
        <mc:Fallback xmlns="">
          <p:sp>
            <p:nvSpPr>
              <p:cNvPr id="382" name="正方形/長方形 381">
                <a:extLst>
                  <a:ext uri="{FF2B5EF4-FFF2-40B4-BE49-F238E27FC236}">
                    <a16:creationId xmlns:a16="http://schemas.microsoft.com/office/drawing/2014/main" id="{41802F2E-BDCB-476A-21FE-AD0A39BBEE8E}"/>
                  </a:ext>
                </a:extLst>
              </p:cNvPr>
              <p:cNvSpPr>
                <a:spLocks noRot="1" noChangeAspect="1" noMove="1" noResize="1" noEditPoints="1" noAdjustHandles="1" noChangeArrowheads="1" noChangeShapeType="1" noTextEdit="1"/>
              </p:cNvSpPr>
              <p:nvPr/>
            </p:nvSpPr>
            <p:spPr>
              <a:xfrm>
                <a:off x="10336041" y="3746329"/>
                <a:ext cx="204391" cy="204840"/>
              </a:xfrm>
              <a:prstGeom prst="rect">
                <a:avLst/>
              </a:prstGeom>
              <a:blipFill>
                <a:blip r:embed="rId26"/>
                <a:stretch>
                  <a:fillRect l="-22222" b="-22222"/>
                </a:stretch>
              </a:blipFill>
              <a:ln w="19050">
                <a:solidFill>
                  <a:schemeClr val="tx1">
                    <a:lumMod val="60000"/>
                    <a:lumOff val="40000"/>
                  </a:schemeClr>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83" name="正方形/長方形 382">
                <a:extLst>
                  <a:ext uri="{FF2B5EF4-FFF2-40B4-BE49-F238E27FC236}">
                    <a16:creationId xmlns:a16="http://schemas.microsoft.com/office/drawing/2014/main" id="{77018883-40CB-66B6-8125-F73FC3C570F7}"/>
                  </a:ext>
                </a:extLst>
              </p:cNvPr>
              <p:cNvSpPr/>
              <p:nvPr/>
            </p:nvSpPr>
            <p:spPr>
              <a:xfrm>
                <a:off x="10766942" y="3746329"/>
                <a:ext cx="204391" cy="204840"/>
              </a:xfrm>
              <a:prstGeom prst="rect">
                <a:avLst/>
              </a:prstGeom>
              <a:noFill/>
              <a:ln w="19050">
                <a:solidFill>
                  <a:schemeClr val="tx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1200" b="0" i="1" smtClean="0">
                          <a:solidFill>
                            <a:schemeClr val="tx1"/>
                          </a:solidFill>
                          <a:latin typeface="Cambria Math" panose="02040503050406030204" pitchFamily="18" charset="0"/>
                        </a:rPr>
                        <m:t> </m:t>
                      </m:r>
                      <m:r>
                        <a:rPr lang="en-US" altLang="ja-JP" sz="1200" i="1">
                          <a:solidFill>
                            <a:schemeClr val="tx1"/>
                          </a:solidFill>
                          <a:latin typeface="Cambria Math" panose="02040503050406030204" pitchFamily="18" charset="0"/>
                        </a:rPr>
                        <m:t>𝑆</m:t>
                      </m:r>
                    </m:oMath>
                  </m:oMathPara>
                </a14:m>
                <a:endParaRPr lang="ja-JP" altLang="en-US" sz="1200" dirty="0">
                  <a:solidFill>
                    <a:schemeClr val="tx1"/>
                  </a:solidFill>
                </a:endParaRPr>
              </a:p>
            </p:txBody>
          </p:sp>
        </mc:Choice>
        <mc:Fallback xmlns="">
          <p:sp>
            <p:nvSpPr>
              <p:cNvPr id="383" name="正方形/長方形 382">
                <a:extLst>
                  <a:ext uri="{FF2B5EF4-FFF2-40B4-BE49-F238E27FC236}">
                    <a16:creationId xmlns:a16="http://schemas.microsoft.com/office/drawing/2014/main" id="{77018883-40CB-66B6-8125-F73FC3C570F7}"/>
                  </a:ext>
                </a:extLst>
              </p:cNvPr>
              <p:cNvSpPr>
                <a:spLocks noRot="1" noChangeAspect="1" noMove="1" noResize="1" noEditPoints="1" noAdjustHandles="1" noChangeArrowheads="1" noChangeShapeType="1" noTextEdit="1"/>
              </p:cNvSpPr>
              <p:nvPr/>
            </p:nvSpPr>
            <p:spPr>
              <a:xfrm>
                <a:off x="10766942" y="3746329"/>
                <a:ext cx="204391" cy="204840"/>
              </a:xfrm>
              <a:prstGeom prst="rect">
                <a:avLst/>
              </a:prstGeom>
              <a:blipFill>
                <a:blip r:embed="rId18"/>
                <a:stretch>
                  <a:fillRect l="-22222" b="-22222"/>
                </a:stretch>
              </a:blipFill>
              <a:ln w="19050">
                <a:solidFill>
                  <a:schemeClr val="tx1">
                    <a:lumMod val="60000"/>
                    <a:lumOff val="40000"/>
                  </a:schemeClr>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84" name="正方形/長方形 383">
                <a:extLst>
                  <a:ext uri="{FF2B5EF4-FFF2-40B4-BE49-F238E27FC236}">
                    <a16:creationId xmlns:a16="http://schemas.microsoft.com/office/drawing/2014/main" id="{DBE9286B-4EE8-03E1-0041-C2368FA218EE}"/>
                  </a:ext>
                </a:extLst>
              </p:cNvPr>
              <p:cNvSpPr/>
              <p:nvPr/>
            </p:nvSpPr>
            <p:spPr>
              <a:xfrm>
                <a:off x="11094704" y="3746329"/>
                <a:ext cx="204391" cy="204840"/>
              </a:xfrm>
              <a:prstGeom prst="rect">
                <a:avLst/>
              </a:prstGeom>
              <a:noFill/>
              <a:ln w="19050">
                <a:solidFill>
                  <a:schemeClr val="tx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1200" b="0" i="1" smtClean="0">
                          <a:solidFill>
                            <a:schemeClr val="tx1"/>
                          </a:solidFill>
                          <a:latin typeface="Cambria Math" panose="02040503050406030204" pitchFamily="18" charset="0"/>
                        </a:rPr>
                        <m:t> </m:t>
                      </m:r>
                      <m:r>
                        <a:rPr lang="en-US" altLang="ja-JP" sz="1200" i="1">
                          <a:solidFill>
                            <a:schemeClr val="tx1"/>
                          </a:solidFill>
                          <a:latin typeface="Cambria Math" panose="02040503050406030204" pitchFamily="18" charset="0"/>
                        </a:rPr>
                        <m:t>𝑆</m:t>
                      </m:r>
                    </m:oMath>
                  </m:oMathPara>
                </a14:m>
                <a:endParaRPr lang="ja-JP" altLang="en-US" sz="1200">
                  <a:solidFill>
                    <a:schemeClr val="tx1"/>
                  </a:solidFill>
                </a:endParaRPr>
              </a:p>
            </p:txBody>
          </p:sp>
        </mc:Choice>
        <mc:Fallback xmlns="">
          <p:sp>
            <p:nvSpPr>
              <p:cNvPr id="384" name="正方形/長方形 383">
                <a:extLst>
                  <a:ext uri="{FF2B5EF4-FFF2-40B4-BE49-F238E27FC236}">
                    <a16:creationId xmlns:a16="http://schemas.microsoft.com/office/drawing/2014/main" id="{DBE9286B-4EE8-03E1-0041-C2368FA218EE}"/>
                  </a:ext>
                </a:extLst>
              </p:cNvPr>
              <p:cNvSpPr>
                <a:spLocks noRot="1" noChangeAspect="1" noMove="1" noResize="1" noEditPoints="1" noAdjustHandles="1" noChangeArrowheads="1" noChangeShapeType="1" noTextEdit="1"/>
              </p:cNvSpPr>
              <p:nvPr/>
            </p:nvSpPr>
            <p:spPr>
              <a:xfrm>
                <a:off x="11094704" y="3746329"/>
                <a:ext cx="204391" cy="204840"/>
              </a:xfrm>
              <a:prstGeom prst="rect">
                <a:avLst/>
              </a:prstGeom>
              <a:blipFill>
                <a:blip r:embed="rId27"/>
                <a:stretch>
                  <a:fillRect l="-22222" b="-22222"/>
                </a:stretch>
              </a:blipFill>
              <a:ln w="19050">
                <a:solidFill>
                  <a:schemeClr val="tx1">
                    <a:lumMod val="60000"/>
                    <a:lumOff val="40000"/>
                  </a:schemeClr>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85" name="正方形/長方形 384">
                <a:extLst>
                  <a:ext uri="{FF2B5EF4-FFF2-40B4-BE49-F238E27FC236}">
                    <a16:creationId xmlns:a16="http://schemas.microsoft.com/office/drawing/2014/main" id="{FB91A3BF-2203-9E3F-CA7C-347C5F9BC818}"/>
                  </a:ext>
                </a:extLst>
              </p:cNvPr>
              <p:cNvSpPr/>
              <p:nvPr/>
            </p:nvSpPr>
            <p:spPr>
              <a:xfrm>
                <a:off x="11438324" y="3746329"/>
                <a:ext cx="204391" cy="204840"/>
              </a:xfrm>
              <a:prstGeom prst="rect">
                <a:avLst/>
              </a:prstGeom>
              <a:noFill/>
              <a:ln w="19050">
                <a:solidFill>
                  <a:schemeClr val="tx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1200" b="0" i="1" smtClean="0">
                          <a:solidFill>
                            <a:schemeClr val="tx1"/>
                          </a:solidFill>
                          <a:latin typeface="Cambria Math" panose="02040503050406030204" pitchFamily="18" charset="0"/>
                        </a:rPr>
                        <m:t> </m:t>
                      </m:r>
                      <m:r>
                        <a:rPr lang="en-US" altLang="ja-JP" sz="1200" i="1">
                          <a:solidFill>
                            <a:schemeClr val="tx1"/>
                          </a:solidFill>
                          <a:latin typeface="Cambria Math" panose="02040503050406030204" pitchFamily="18" charset="0"/>
                        </a:rPr>
                        <m:t>𝑆</m:t>
                      </m:r>
                    </m:oMath>
                  </m:oMathPara>
                </a14:m>
                <a:endParaRPr lang="ja-JP" altLang="en-US" sz="1200">
                  <a:solidFill>
                    <a:schemeClr val="tx1">
                      <a:lumMod val="50000"/>
                    </a:schemeClr>
                  </a:solidFill>
                </a:endParaRPr>
              </a:p>
            </p:txBody>
          </p:sp>
        </mc:Choice>
        <mc:Fallback xmlns="">
          <p:sp>
            <p:nvSpPr>
              <p:cNvPr id="385" name="正方形/長方形 384">
                <a:extLst>
                  <a:ext uri="{FF2B5EF4-FFF2-40B4-BE49-F238E27FC236}">
                    <a16:creationId xmlns:a16="http://schemas.microsoft.com/office/drawing/2014/main" id="{FB91A3BF-2203-9E3F-CA7C-347C5F9BC818}"/>
                  </a:ext>
                </a:extLst>
              </p:cNvPr>
              <p:cNvSpPr>
                <a:spLocks noRot="1" noChangeAspect="1" noMove="1" noResize="1" noEditPoints="1" noAdjustHandles="1" noChangeArrowheads="1" noChangeShapeType="1" noTextEdit="1"/>
              </p:cNvSpPr>
              <p:nvPr/>
            </p:nvSpPr>
            <p:spPr>
              <a:xfrm>
                <a:off x="11438324" y="3746329"/>
                <a:ext cx="204391" cy="204840"/>
              </a:xfrm>
              <a:prstGeom prst="rect">
                <a:avLst/>
              </a:prstGeom>
              <a:blipFill>
                <a:blip r:embed="rId28"/>
                <a:stretch>
                  <a:fillRect l="-22222" b="-22222"/>
                </a:stretch>
              </a:blipFill>
              <a:ln w="19050">
                <a:solidFill>
                  <a:schemeClr val="tx1">
                    <a:lumMod val="60000"/>
                    <a:lumOff val="40000"/>
                  </a:schemeClr>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86" name="正方形/長方形 385">
                <a:extLst>
                  <a:ext uri="{FF2B5EF4-FFF2-40B4-BE49-F238E27FC236}">
                    <a16:creationId xmlns:a16="http://schemas.microsoft.com/office/drawing/2014/main" id="{F91F4DCA-F88B-634C-4DC6-C02FADE44B40}"/>
                  </a:ext>
                </a:extLst>
              </p:cNvPr>
              <p:cNvSpPr/>
              <p:nvPr/>
            </p:nvSpPr>
            <p:spPr>
              <a:xfrm>
                <a:off x="11771372" y="3746329"/>
                <a:ext cx="204391" cy="204840"/>
              </a:xfrm>
              <a:prstGeom prst="rect">
                <a:avLst/>
              </a:prstGeom>
              <a:noFill/>
              <a:ln w="19050">
                <a:solidFill>
                  <a:schemeClr val="tx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1200" b="0" i="1" smtClean="0">
                          <a:solidFill>
                            <a:schemeClr val="tx1"/>
                          </a:solidFill>
                          <a:latin typeface="Cambria Math" panose="02040503050406030204" pitchFamily="18" charset="0"/>
                        </a:rPr>
                        <m:t> </m:t>
                      </m:r>
                      <m:r>
                        <a:rPr lang="en-US" altLang="ja-JP" sz="1200" i="1">
                          <a:solidFill>
                            <a:schemeClr val="tx1"/>
                          </a:solidFill>
                          <a:latin typeface="Cambria Math" panose="02040503050406030204" pitchFamily="18" charset="0"/>
                        </a:rPr>
                        <m:t>𝑆</m:t>
                      </m:r>
                    </m:oMath>
                  </m:oMathPara>
                </a14:m>
                <a:endParaRPr lang="ja-JP" altLang="en-US" sz="1200">
                  <a:solidFill>
                    <a:schemeClr val="tx1">
                      <a:lumMod val="50000"/>
                    </a:schemeClr>
                  </a:solidFill>
                </a:endParaRPr>
              </a:p>
            </p:txBody>
          </p:sp>
        </mc:Choice>
        <mc:Fallback xmlns="">
          <p:sp>
            <p:nvSpPr>
              <p:cNvPr id="386" name="正方形/長方形 385">
                <a:extLst>
                  <a:ext uri="{FF2B5EF4-FFF2-40B4-BE49-F238E27FC236}">
                    <a16:creationId xmlns:a16="http://schemas.microsoft.com/office/drawing/2014/main" id="{F91F4DCA-F88B-634C-4DC6-C02FADE44B40}"/>
                  </a:ext>
                </a:extLst>
              </p:cNvPr>
              <p:cNvSpPr>
                <a:spLocks noRot="1" noChangeAspect="1" noMove="1" noResize="1" noEditPoints="1" noAdjustHandles="1" noChangeArrowheads="1" noChangeShapeType="1" noTextEdit="1"/>
              </p:cNvSpPr>
              <p:nvPr/>
            </p:nvSpPr>
            <p:spPr>
              <a:xfrm>
                <a:off x="11771372" y="3746329"/>
                <a:ext cx="204391" cy="204840"/>
              </a:xfrm>
              <a:prstGeom prst="rect">
                <a:avLst/>
              </a:prstGeom>
              <a:blipFill>
                <a:blip r:embed="rId16"/>
                <a:stretch>
                  <a:fillRect l="-21053" b="-22222"/>
                </a:stretch>
              </a:blipFill>
              <a:ln w="19050">
                <a:solidFill>
                  <a:schemeClr val="tx1">
                    <a:lumMod val="60000"/>
                    <a:lumOff val="40000"/>
                  </a:schemeClr>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87" name="正方形/長方形 386">
                <a:extLst>
                  <a:ext uri="{FF2B5EF4-FFF2-40B4-BE49-F238E27FC236}">
                    <a16:creationId xmlns:a16="http://schemas.microsoft.com/office/drawing/2014/main" id="{0A3E56ED-0512-FBE3-34B3-CAAF3529B3D5}"/>
                  </a:ext>
                </a:extLst>
              </p:cNvPr>
              <p:cNvSpPr/>
              <p:nvPr/>
            </p:nvSpPr>
            <p:spPr>
              <a:xfrm>
                <a:off x="6432760" y="4895679"/>
                <a:ext cx="204391" cy="204840"/>
              </a:xfrm>
              <a:prstGeom prst="rect">
                <a:avLst/>
              </a:prstGeom>
              <a:noFill/>
              <a:ln w="19050">
                <a:solidFill>
                  <a:schemeClr val="tx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1200" i="1" smtClean="0">
                          <a:solidFill>
                            <a:schemeClr val="tx1"/>
                          </a:solidFill>
                          <a:latin typeface="Cambria Math" panose="02040503050406030204" pitchFamily="18" charset="0"/>
                        </a:rPr>
                        <m:t> </m:t>
                      </m:r>
                      <m:r>
                        <a:rPr lang="en-US" altLang="ja-JP" sz="1200" b="0" i="1" smtClean="0">
                          <a:solidFill>
                            <a:schemeClr val="tx1"/>
                          </a:solidFill>
                          <a:latin typeface="Cambria Math" panose="02040503050406030204" pitchFamily="18" charset="0"/>
                        </a:rPr>
                        <m:t>𝑆</m:t>
                      </m:r>
                    </m:oMath>
                  </m:oMathPara>
                </a14:m>
                <a:endParaRPr lang="ja-JP" altLang="en-US" sz="1200" dirty="0">
                  <a:solidFill>
                    <a:schemeClr val="tx1"/>
                  </a:solidFill>
                </a:endParaRPr>
              </a:p>
            </p:txBody>
          </p:sp>
        </mc:Choice>
        <mc:Fallback xmlns="">
          <p:sp>
            <p:nvSpPr>
              <p:cNvPr id="387" name="正方形/長方形 386">
                <a:extLst>
                  <a:ext uri="{FF2B5EF4-FFF2-40B4-BE49-F238E27FC236}">
                    <a16:creationId xmlns:a16="http://schemas.microsoft.com/office/drawing/2014/main" id="{0A3E56ED-0512-FBE3-34B3-CAAF3529B3D5}"/>
                  </a:ext>
                </a:extLst>
              </p:cNvPr>
              <p:cNvSpPr>
                <a:spLocks noRot="1" noChangeAspect="1" noMove="1" noResize="1" noEditPoints="1" noAdjustHandles="1" noChangeArrowheads="1" noChangeShapeType="1" noTextEdit="1"/>
              </p:cNvSpPr>
              <p:nvPr/>
            </p:nvSpPr>
            <p:spPr>
              <a:xfrm>
                <a:off x="6432760" y="4895679"/>
                <a:ext cx="204391" cy="204840"/>
              </a:xfrm>
              <a:prstGeom prst="rect">
                <a:avLst/>
              </a:prstGeom>
              <a:blipFill>
                <a:blip r:embed="rId29"/>
                <a:stretch>
                  <a:fillRect l="-15789" b="-21053"/>
                </a:stretch>
              </a:blipFill>
              <a:ln w="19050">
                <a:solidFill>
                  <a:schemeClr val="tx1">
                    <a:lumMod val="60000"/>
                    <a:lumOff val="40000"/>
                  </a:schemeClr>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88" name="正方形/長方形 387">
                <a:extLst>
                  <a:ext uri="{FF2B5EF4-FFF2-40B4-BE49-F238E27FC236}">
                    <a16:creationId xmlns:a16="http://schemas.microsoft.com/office/drawing/2014/main" id="{46A6393F-AB74-51C4-3138-1583692549BE}"/>
                  </a:ext>
                </a:extLst>
              </p:cNvPr>
              <p:cNvSpPr/>
              <p:nvPr/>
            </p:nvSpPr>
            <p:spPr>
              <a:xfrm>
                <a:off x="6760522" y="4895679"/>
                <a:ext cx="204391" cy="204840"/>
              </a:xfrm>
              <a:prstGeom prst="rect">
                <a:avLst/>
              </a:prstGeom>
              <a:noFill/>
              <a:ln w="19050">
                <a:solidFill>
                  <a:schemeClr val="tx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1200" b="0" i="1" smtClean="0">
                          <a:solidFill>
                            <a:schemeClr val="tx1"/>
                          </a:solidFill>
                          <a:latin typeface="Cambria Math" panose="02040503050406030204" pitchFamily="18" charset="0"/>
                        </a:rPr>
                        <m:t> </m:t>
                      </m:r>
                      <m:r>
                        <a:rPr lang="en-US" altLang="ja-JP" sz="1200" i="1" smtClean="0">
                          <a:solidFill>
                            <a:schemeClr val="tx1"/>
                          </a:solidFill>
                          <a:latin typeface="Cambria Math" panose="02040503050406030204" pitchFamily="18" charset="0"/>
                        </a:rPr>
                        <m:t>𝑆</m:t>
                      </m:r>
                    </m:oMath>
                  </m:oMathPara>
                </a14:m>
                <a:endParaRPr lang="ja-JP" altLang="en-US" sz="1200">
                  <a:solidFill>
                    <a:schemeClr val="tx1"/>
                  </a:solidFill>
                </a:endParaRPr>
              </a:p>
            </p:txBody>
          </p:sp>
        </mc:Choice>
        <mc:Fallback xmlns="">
          <p:sp>
            <p:nvSpPr>
              <p:cNvPr id="388" name="正方形/長方形 387">
                <a:extLst>
                  <a:ext uri="{FF2B5EF4-FFF2-40B4-BE49-F238E27FC236}">
                    <a16:creationId xmlns:a16="http://schemas.microsoft.com/office/drawing/2014/main" id="{46A6393F-AB74-51C4-3138-1583692549BE}"/>
                  </a:ext>
                </a:extLst>
              </p:cNvPr>
              <p:cNvSpPr>
                <a:spLocks noRot="1" noChangeAspect="1" noMove="1" noResize="1" noEditPoints="1" noAdjustHandles="1" noChangeArrowheads="1" noChangeShapeType="1" noTextEdit="1"/>
              </p:cNvSpPr>
              <p:nvPr/>
            </p:nvSpPr>
            <p:spPr>
              <a:xfrm>
                <a:off x="6760522" y="4895679"/>
                <a:ext cx="204391" cy="204840"/>
              </a:xfrm>
              <a:prstGeom prst="rect">
                <a:avLst/>
              </a:prstGeom>
              <a:blipFill>
                <a:blip r:embed="rId30"/>
                <a:stretch>
                  <a:fillRect l="-15789" b="-21053"/>
                </a:stretch>
              </a:blipFill>
              <a:ln w="19050">
                <a:solidFill>
                  <a:schemeClr val="tx1">
                    <a:lumMod val="60000"/>
                    <a:lumOff val="40000"/>
                  </a:schemeClr>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89" name="正方形/長方形 388">
                <a:extLst>
                  <a:ext uri="{FF2B5EF4-FFF2-40B4-BE49-F238E27FC236}">
                    <a16:creationId xmlns:a16="http://schemas.microsoft.com/office/drawing/2014/main" id="{19941693-D799-098A-0CEB-2D302FE9E272}"/>
                  </a:ext>
                </a:extLst>
              </p:cNvPr>
              <p:cNvSpPr/>
              <p:nvPr/>
            </p:nvSpPr>
            <p:spPr>
              <a:xfrm>
                <a:off x="7104142" y="4895679"/>
                <a:ext cx="204391" cy="204840"/>
              </a:xfrm>
              <a:prstGeom prst="rect">
                <a:avLst/>
              </a:prstGeom>
              <a:noFill/>
              <a:ln w="19050">
                <a:solidFill>
                  <a:schemeClr val="tx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1200" b="0" i="1" smtClean="0">
                          <a:solidFill>
                            <a:schemeClr val="tx1"/>
                          </a:solidFill>
                          <a:latin typeface="Cambria Math" panose="02040503050406030204" pitchFamily="18" charset="0"/>
                        </a:rPr>
                        <m:t> </m:t>
                      </m:r>
                      <m:r>
                        <a:rPr lang="en-US" altLang="ja-JP" sz="1200" i="1" smtClean="0">
                          <a:solidFill>
                            <a:schemeClr val="tx1"/>
                          </a:solidFill>
                          <a:latin typeface="Cambria Math" panose="02040503050406030204" pitchFamily="18" charset="0"/>
                        </a:rPr>
                        <m:t>𝑆</m:t>
                      </m:r>
                    </m:oMath>
                  </m:oMathPara>
                </a14:m>
                <a:endParaRPr lang="ja-JP" altLang="en-US" sz="1200">
                  <a:solidFill>
                    <a:schemeClr val="tx1">
                      <a:lumMod val="50000"/>
                    </a:schemeClr>
                  </a:solidFill>
                </a:endParaRPr>
              </a:p>
            </p:txBody>
          </p:sp>
        </mc:Choice>
        <mc:Fallback xmlns="">
          <p:sp>
            <p:nvSpPr>
              <p:cNvPr id="389" name="正方形/長方形 388">
                <a:extLst>
                  <a:ext uri="{FF2B5EF4-FFF2-40B4-BE49-F238E27FC236}">
                    <a16:creationId xmlns:a16="http://schemas.microsoft.com/office/drawing/2014/main" id="{19941693-D799-098A-0CEB-2D302FE9E272}"/>
                  </a:ext>
                </a:extLst>
              </p:cNvPr>
              <p:cNvSpPr>
                <a:spLocks noRot="1" noChangeAspect="1" noMove="1" noResize="1" noEditPoints="1" noAdjustHandles="1" noChangeArrowheads="1" noChangeShapeType="1" noTextEdit="1"/>
              </p:cNvSpPr>
              <p:nvPr/>
            </p:nvSpPr>
            <p:spPr>
              <a:xfrm>
                <a:off x="7104142" y="4895679"/>
                <a:ext cx="204391" cy="204840"/>
              </a:xfrm>
              <a:prstGeom prst="rect">
                <a:avLst/>
              </a:prstGeom>
              <a:blipFill>
                <a:blip r:embed="rId31"/>
                <a:stretch>
                  <a:fillRect l="-21053" b="-21053"/>
                </a:stretch>
              </a:blipFill>
              <a:ln w="19050">
                <a:solidFill>
                  <a:schemeClr val="tx1">
                    <a:lumMod val="60000"/>
                    <a:lumOff val="40000"/>
                  </a:schemeClr>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90" name="正方形/長方形 389">
                <a:extLst>
                  <a:ext uri="{FF2B5EF4-FFF2-40B4-BE49-F238E27FC236}">
                    <a16:creationId xmlns:a16="http://schemas.microsoft.com/office/drawing/2014/main" id="{A37F11DF-2150-0170-54E7-28895849E2EF}"/>
                  </a:ext>
                </a:extLst>
              </p:cNvPr>
              <p:cNvSpPr/>
              <p:nvPr/>
            </p:nvSpPr>
            <p:spPr>
              <a:xfrm>
                <a:off x="7437190" y="4895679"/>
                <a:ext cx="204391" cy="204840"/>
              </a:xfrm>
              <a:prstGeom prst="rect">
                <a:avLst/>
              </a:prstGeom>
              <a:noFill/>
              <a:ln w="19050">
                <a:solidFill>
                  <a:schemeClr val="tx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1200" b="0" i="1" smtClean="0">
                          <a:solidFill>
                            <a:schemeClr val="tx1"/>
                          </a:solidFill>
                          <a:latin typeface="Cambria Math" panose="02040503050406030204" pitchFamily="18" charset="0"/>
                        </a:rPr>
                        <m:t> </m:t>
                      </m:r>
                      <m:r>
                        <a:rPr lang="en-US" altLang="ja-JP" sz="1200" i="1" smtClean="0">
                          <a:solidFill>
                            <a:schemeClr val="tx1"/>
                          </a:solidFill>
                          <a:latin typeface="Cambria Math" panose="02040503050406030204" pitchFamily="18" charset="0"/>
                        </a:rPr>
                        <m:t>𝑆</m:t>
                      </m:r>
                    </m:oMath>
                  </m:oMathPara>
                </a14:m>
                <a:endParaRPr lang="ja-JP" altLang="en-US" sz="1200">
                  <a:solidFill>
                    <a:schemeClr val="tx1">
                      <a:lumMod val="50000"/>
                    </a:schemeClr>
                  </a:solidFill>
                </a:endParaRPr>
              </a:p>
            </p:txBody>
          </p:sp>
        </mc:Choice>
        <mc:Fallback xmlns="">
          <p:sp>
            <p:nvSpPr>
              <p:cNvPr id="390" name="正方形/長方形 389">
                <a:extLst>
                  <a:ext uri="{FF2B5EF4-FFF2-40B4-BE49-F238E27FC236}">
                    <a16:creationId xmlns:a16="http://schemas.microsoft.com/office/drawing/2014/main" id="{A37F11DF-2150-0170-54E7-28895849E2EF}"/>
                  </a:ext>
                </a:extLst>
              </p:cNvPr>
              <p:cNvSpPr>
                <a:spLocks noRot="1" noChangeAspect="1" noMove="1" noResize="1" noEditPoints="1" noAdjustHandles="1" noChangeArrowheads="1" noChangeShapeType="1" noTextEdit="1"/>
              </p:cNvSpPr>
              <p:nvPr/>
            </p:nvSpPr>
            <p:spPr>
              <a:xfrm>
                <a:off x="7437190" y="4895679"/>
                <a:ext cx="204391" cy="204840"/>
              </a:xfrm>
              <a:prstGeom prst="rect">
                <a:avLst/>
              </a:prstGeom>
              <a:blipFill>
                <a:blip r:embed="rId32"/>
                <a:stretch>
                  <a:fillRect l="-22222" b="-21053"/>
                </a:stretch>
              </a:blipFill>
              <a:ln w="19050">
                <a:solidFill>
                  <a:schemeClr val="tx1">
                    <a:lumMod val="60000"/>
                    <a:lumOff val="40000"/>
                  </a:schemeClr>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91" name="正方形/長方形 390">
                <a:extLst>
                  <a:ext uri="{FF2B5EF4-FFF2-40B4-BE49-F238E27FC236}">
                    <a16:creationId xmlns:a16="http://schemas.microsoft.com/office/drawing/2014/main" id="{3405924E-514D-14CC-C436-88582A047167}"/>
                  </a:ext>
                </a:extLst>
              </p:cNvPr>
              <p:cNvSpPr/>
              <p:nvPr/>
            </p:nvSpPr>
            <p:spPr>
              <a:xfrm>
                <a:off x="7868091" y="4895679"/>
                <a:ext cx="204391" cy="204840"/>
              </a:xfrm>
              <a:prstGeom prst="rect">
                <a:avLst/>
              </a:prstGeom>
              <a:noFill/>
              <a:ln w="19050">
                <a:solidFill>
                  <a:schemeClr val="tx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1200" b="0" i="1" smtClean="0">
                          <a:solidFill>
                            <a:schemeClr val="tx1"/>
                          </a:solidFill>
                          <a:latin typeface="Cambria Math" panose="02040503050406030204" pitchFamily="18" charset="0"/>
                        </a:rPr>
                        <m:t> </m:t>
                      </m:r>
                      <m:r>
                        <a:rPr lang="en-US" altLang="ja-JP" sz="1200" i="1">
                          <a:solidFill>
                            <a:schemeClr val="tx1"/>
                          </a:solidFill>
                          <a:latin typeface="Cambria Math" panose="02040503050406030204" pitchFamily="18" charset="0"/>
                        </a:rPr>
                        <m:t>𝑆</m:t>
                      </m:r>
                    </m:oMath>
                  </m:oMathPara>
                </a14:m>
                <a:endParaRPr lang="ja-JP" altLang="en-US" sz="1200" dirty="0">
                  <a:solidFill>
                    <a:schemeClr val="tx1"/>
                  </a:solidFill>
                </a:endParaRPr>
              </a:p>
            </p:txBody>
          </p:sp>
        </mc:Choice>
        <mc:Fallback xmlns="">
          <p:sp>
            <p:nvSpPr>
              <p:cNvPr id="391" name="正方形/長方形 390">
                <a:extLst>
                  <a:ext uri="{FF2B5EF4-FFF2-40B4-BE49-F238E27FC236}">
                    <a16:creationId xmlns:a16="http://schemas.microsoft.com/office/drawing/2014/main" id="{3405924E-514D-14CC-C436-88582A047167}"/>
                  </a:ext>
                </a:extLst>
              </p:cNvPr>
              <p:cNvSpPr>
                <a:spLocks noRot="1" noChangeAspect="1" noMove="1" noResize="1" noEditPoints="1" noAdjustHandles="1" noChangeArrowheads="1" noChangeShapeType="1" noTextEdit="1"/>
              </p:cNvSpPr>
              <p:nvPr/>
            </p:nvSpPr>
            <p:spPr>
              <a:xfrm>
                <a:off x="7868091" y="4895679"/>
                <a:ext cx="204391" cy="204840"/>
              </a:xfrm>
              <a:prstGeom prst="rect">
                <a:avLst/>
              </a:prstGeom>
              <a:blipFill>
                <a:blip r:embed="rId33"/>
                <a:stretch>
                  <a:fillRect l="-27778" b="-21053"/>
                </a:stretch>
              </a:blipFill>
              <a:ln w="19050">
                <a:solidFill>
                  <a:schemeClr val="tx1">
                    <a:lumMod val="60000"/>
                    <a:lumOff val="40000"/>
                  </a:schemeClr>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92" name="正方形/長方形 391">
                <a:extLst>
                  <a:ext uri="{FF2B5EF4-FFF2-40B4-BE49-F238E27FC236}">
                    <a16:creationId xmlns:a16="http://schemas.microsoft.com/office/drawing/2014/main" id="{ED21BA95-3491-1F0B-B1B6-257DE7CA784F}"/>
                  </a:ext>
                </a:extLst>
              </p:cNvPr>
              <p:cNvSpPr/>
              <p:nvPr/>
            </p:nvSpPr>
            <p:spPr>
              <a:xfrm>
                <a:off x="8195853" y="4895679"/>
                <a:ext cx="204391" cy="204840"/>
              </a:xfrm>
              <a:prstGeom prst="rect">
                <a:avLst/>
              </a:prstGeom>
              <a:noFill/>
              <a:ln w="19050">
                <a:solidFill>
                  <a:schemeClr val="tx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1200" b="0" i="1" smtClean="0">
                          <a:solidFill>
                            <a:schemeClr val="tx1"/>
                          </a:solidFill>
                          <a:latin typeface="Cambria Math" panose="02040503050406030204" pitchFamily="18" charset="0"/>
                        </a:rPr>
                        <m:t> </m:t>
                      </m:r>
                      <m:r>
                        <a:rPr lang="en-US" altLang="ja-JP" sz="1200" i="1">
                          <a:solidFill>
                            <a:schemeClr val="tx1"/>
                          </a:solidFill>
                          <a:latin typeface="Cambria Math" panose="02040503050406030204" pitchFamily="18" charset="0"/>
                        </a:rPr>
                        <m:t>𝑆</m:t>
                      </m:r>
                    </m:oMath>
                  </m:oMathPara>
                </a14:m>
                <a:endParaRPr lang="ja-JP" altLang="en-US" sz="1200">
                  <a:solidFill>
                    <a:schemeClr val="tx1"/>
                  </a:solidFill>
                </a:endParaRPr>
              </a:p>
            </p:txBody>
          </p:sp>
        </mc:Choice>
        <mc:Fallback xmlns="">
          <p:sp>
            <p:nvSpPr>
              <p:cNvPr id="392" name="正方形/長方形 391">
                <a:extLst>
                  <a:ext uri="{FF2B5EF4-FFF2-40B4-BE49-F238E27FC236}">
                    <a16:creationId xmlns:a16="http://schemas.microsoft.com/office/drawing/2014/main" id="{ED21BA95-3491-1F0B-B1B6-257DE7CA784F}"/>
                  </a:ext>
                </a:extLst>
              </p:cNvPr>
              <p:cNvSpPr>
                <a:spLocks noRot="1" noChangeAspect="1" noMove="1" noResize="1" noEditPoints="1" noAdjustHandles="1" noChangeArrowheads="1" noChangeShapeType="1" noTextEdit="1"/>
              </p:cNvSpPr>
              <p:nvPr/>
            </p:nvSpPr>
            <p:spPr>
              <a:xfrm>
                <a:off x="8195853" y="4895679"/>
                <a:ext cx="204391" cy="204840"/>
              </a:xfrm>
              <a:prstGeom prst="rect">
                <a:avLst/>
              </a:prstGeom>
              <a:blipFill>
                <a:blip r:embed="rId31"/>
                <a:stretch>
                  <a:fillRect l="-21053" b="-21053"/>
                </a:stretch>
              </a:blipFill>
              <a:ln w="19050">
                <a:solidFill>
                  <a:schemeClr val="tx1">
                    <a:lumMod val="60000"/>
                    <a:lumOff val="40000"/>
                  </a:schemeClr>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93" name="正方形/長方形 392">
                <a:extLst>
                  <a:ext uri="{FF2B5EF4-FFF2-40B4-BE49-F238E27FC236}">
                    <a16:creationId xmlns:a16="http://schemas.microsoft.com/office/drawing/2014/main" id="{96C32CD5-5820-B316-3D43-A7C58850DC30}"/>
                  </a:ext>
                </a:extLst>
              </p:cNvPr>
              <p:cNvSpPr/>
              <p:nvPr/>
            </p:nvSpPr>
            <p:spPr>
              <a:xfrm>
                <a:off x="8539473" y="4895679"/>
                <a:ext cx="204391" cy="204840"/>
              </a:xfrm>
              <a:prstGeom prst="rect">
                <a:avLst/>
              </a:prstGeom>
              <a:noFill/>
              <a:ln w="19050">
                <a:solidFill>
                  <a:schemeClr val="tx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1200" b="0" i="1" smtClean="0">
                          <a:solidFill>
                            <a:schemeClr val="tx1"/>
                          </a:solidFill>
                          <a:latin typeface="Cambria Math" panose="02040503050406030204" pitchFamily="18" charset="0"/>
                        </a:rPr>
                        <m:t> </m:t>
                      </m:r>
                      <m:r>
                        <a:rPr lang="en-US" altLang="ja-JP" sz="1200" i="1">
                          <a:solidFill>
                            <a:schemeClr val="tx1"/>
                          </a:solidFill>
                          <a:latin typeface="Cambria Math" panose="02040503050406030204" pitchFamily="18" charset="0"/>
                        </a:rPr>
                        <m:t>𝑆</m:t>
                      </m:r>
                    </m:oMath>
                  </m:oMathPara>
                </a14:m>
                <a:endParaRPr lang="ja-JP" altLang="en-US" sz="1200">
                  <a:solidFill>
                    <a:schemeClr val="tx1">
                      <a:lumMod val="50000"/>
                    </a:schemeClr>
                  </a:solidFill>
                </a:endParaRPr>
              </a:p>
            </p:txBody>
          </p:sp>
        </mc:Choice>
        <mc:Fallback xmlns="">
          <p:sp>
            <p:nvSpPr>
              <p:cNvPr id="393" name="正方形/長方形 392">
                <a:extLst>
                  <a:ext uri="{FF2B5EF4-FFF2-40B4-BE49-F238E27FC236}">
                    <a16:creationId xmlns:a16="http://schemas.microsoft.com/office/drawing/2014/main" id="{96C32CD5-5820-B316-3D43-A7C58850DC30}"/>
                  </a:ext>
                </a:extLst>
              </p:cNvPr>
              <p:cNvSpPr>
                <a:spLocks noRot="1" noChangeAspect="1" noMove="1" noResize="1" noEditPoints="1" noAdjustHandles="1" noChangeArrowheads="1" noChangeShapeType="1" noTextEdit="1"/>
              </p:cNvSpPr>
              <p:nvPr/>
            </p:nvSpPr>
            <p:spPr>
              <a:xfrm>
                <a:off x="8539473" y="4895679"/>
                <a:ext cx="204391" cy="204840"/>
              </a:xfrm>
              <a:prstGeom prst="rect">
                <a:avLst/>
              </a:prstGeom>
              <a:blipFill>
                <a:blip r:embed="rId34"/>
                <a:stretch>
                  <a:fillRect l="-27778" b="-21053"/>
                </a:stretch>
              </a:blipFill>
              <a:ln w="19050">
                <a:solidFill>
                  <a:schemeClr val="tx1">
                    <a:lumMod val="60000"/>
                    <a:lumOff val="40000"/>
                  </a:schemeClr>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94" name="正方形/長方形 393">
                <a:extLst>
                  <a:ext uri="{FF2B5EF4-FFF2-40B4-BE49-F238E27FC236}">
                    <a16:creationId xmlns:a16="http://schemas.microsoft.com/office/drawing/2014/main" id="{66D9C910-944B-1EA5-E4B6-26ACCD732FA0}"/>
                  </a:ext>
                </a:extLst>
              </p:cNvPr>
              <p:cNvSpPr/>
              <p:nvPr/>
            </p:nvSpPr>
            <p:spPr>
              <a:xfrm>
                <a:off x="8872521" y="4895679"/>
                <a:ext cx="204391" cy="204840"/>
              </a:xfrm>
              <a:prstGeom prst="rect">
                <a:avLst/>
              </a:prstGeom>
              <a:noFill/>
              <a:ln w="19050">
                <a:solidFill>
                  <a:schemeClr val="tx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1200" b="0" i="1" smtClean="0">
                          <a:solidFill>
                            <a:schemeClr val="tx1"/>
                          </a:solidFill>
                          <a:latin typeface="Cambria Math" panose="02040503050406030204" pitchFamily="18" charset="0"/>
                        </a:rPr>
                        <m:t> </m:t>
                      </m:r>
                      <m:r>
                        <a:rPr lang="en-US" altLang="ja-JP" sz="1200" i="1">
                          <a:solidFill>
                            <a:schemeClr val="tx1"/>
                          </a:solidFill>
                          <a:latin typeface="Cambria Math" panose="02040503050406030204" pitchFamily="18" charset="0"/>
                        </a:rPr>
                        <m:t>𝑆</m:t>
                      </m:r>
                    </m:oMath>
                  </m:oMathPara>
                </a14:m>
                <a:endParaRPr lang="ja-JP" altLang="en-US" sz="1200">
                  <a:solidFill>
                    <a:schemeClr val="tx1">
                      <a:lumMod val="50000"/>
                    </a:schemeClr>
                  </a:solidFill>
                </a:endParaRPr>
              </a:p>
            </p:txBody>
          </p:sp>
        </mc:Choice>
        <mc:Fallback xmlns="">
          <p:sp>
            <p:nvSpPr>
              <p:cNvPr id="394" name="正方形/長方形 393">
                <a:extLst>
                  <a:ext uri="{FF2B5EF4-FFF2-40B4-BE49-F238E27FC236}">
                    <a16:creationId xmlns:a16="http://schemas.microsoft.com/office/drawing/2014/main" id="{66D9C910-944B-1EA5-E4B6-26ACCD732FA0}"/>
                  </a:ext>
                </a:extLst>
              </p:cNvPr>
              <p:cNvSpPr>
                <a:spLocks noRot="1" noChangeAspect="1" noMove="1" noResize="1" noEditPoints="1" noAdjustHandles="1" noChangeArrowheads="1" noChangeShapeType="1" noTextEdit="1"/>
              </p:cNvSpPr>
              <p:nvPr/>
            </p:nvSpPr>
            <p:spPr>
              <a:xfrm>
                <a:off x="8872521" y="4895679"/>
                <a:ext cx="204391" cy="204840"/>
              </a:xfrm>
              <a:prstGeom prst="rect">
                <a:avLst/>
              </a:prstGeom>
              <a:blipFill>
                <a:blip r:embed="rId29"/>
                <a:stretch>
                  <a:fillRect l="-15789" b="-21053"/>
                </a:stretch>
              </a:blipFill>
              <a:ln w="19050">
                <a:solidFill>
                  <a:schemeClr val="tx1">
                    <a:lumMod val="60000"/>
                    <a:lumOff val="40000"/>
                  </a:schemeClr>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95" name="正方形/長方形 394">
                <a:extLst>
                  <a:ext uri="{FF2B5EF4-FFF2-40B4-BE49-F238E27FC236}">
                    <a16:creationId xmlns:a16="http://schemas.microsoft.com/office/drawing/2014/main" id="{107071DF-FCD4-BA90-4DA8-B74AE295D409}"/>
                  </a:ext>
                </a:extLst>
              </p:cNvPr>
              <p:cNvSpPr/>
              <p:nvPr/>
            </p:nvSpPr>
            <p:spPr>
              <a:xfrm>
                <a:off x="9325589" y="4895679"/>
                <a:ext cx="204391" cy="204840"/>
              </a:xfrm>
              <a:prstGeom prst="rect">
                <a:avLst/>
              </a:prstGeom>
              <a:noFill/>
              <a:ln w="19050">
                <a:solidFill>
                  <a:schemeClr val="tx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1200" b="0" i="1" smtClean="0">
                          <a:solidFill>
                            <a:schemeClr val="tx1"/>
                          </a:solidFill>
                          <a:latin typeface="Cambria Math" panose="02040503050406030204" pitchFamily="18" charset="0"/>
                        </a:rPr>
                        <m:t> </m:t>
                      </m:r>
                      <m:r>
                        <a:rPr lang="en-US" altLang="ja-JP" sz="1200" i="1">
                          <a:solidFill>
                            <a:schemeClr val="tx1"/>
                          </a:solidFill>
                          <a:latin typeface="Cambria Math" panose="02040503050406030204" pitchFamily="18" charset="0"/>
                        </a:rPr>
                        <m:t>𝑆</m:t>
                      </m:r>
                    </m:oMath>
                  </m:oMathPara>
                </a14:m>
                <a:endParaRPr lang="ja-JP" altLang="en-US" sz="1200" dirty="0">
                  <a:solidFill>
                    <a:schemeClr val="tx1"/>
                  </a:solidFill>
                </a:endParaRPr>
              </a:p>
            </p:txBody>
          </p:sp>
        </mc:Choice>
        <mc:Fallback xmlns="">
          <p:sp>
            <p:nvSpPr>
              <p:cNvPr id="395" name="正方形/長方形 394">
                <a:extLst>
                  <a:ext uri="{FF2B5EF4-FFF2-40B4-BE49-F238E27FC236}">
                    <a16:creationId xmlns:a16="http://schemas.microsoft.com/office/drawing/2014/main" id="{107071DF-FCD4-BA90-4DA8-B74AE295D409}"/>
                  </a:ext>
                </a:extLst>
              </p:cNvPr>
              <p:cNvSpPr>
                <a:spLocks noRot="1" noChangeAspect="1" noMove="1" noResize="1" noEditPoints="1" noAdjustHandles="1" noChangeArrowheads="1" noChangeShapeType="1" noTextEdit="1"/>
              </p:cNvSpPr>
              <p:nvPr/>
            </p:nvSpPr>
            <p:spPr>
              <a:xfrm>
                <a:off x="9325589" y="4895679"/>
                <a:ext cx="204391" cy="204840"/>
              </a:xfrm>
              <a:prstGeom prst="rect">
                <a:avLst/>
              </a:prstGeom>
              <a:blipFill>
                <a:blip r:embed="rId35"/>
                <a:stretch>
                  <a:fillRect l="-21053" b="-21053"/>
                </a:stretch>
              </a:blipFill>
              <a:ln w="19050">
                <a:solidFill>
                  <a:schemeClr val="tx1">
                    <a:lumMod val="60000"/>
                    <a:lumOff val="40000"/>
                  </a:schemeClr>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96" name="正方形/長方形 395">
                <a:extLst>
                  <a:ext uri="{FF2B5EF4-FFF2-40B4-BE49-F238E27FC236}">
                    <a16:creationId xmlns:a16="http://schemas.microsoft.com/office/drawing/2014/main" id="{865C548B-D435-D824-E29C-E6679F36BC8C}"/>
                  </a:ext>
                </a:extLst>
              </p:cNvPr>
              <p:cNvSpPr/>
              <p:nvPr/>
            </p:nvSpPr>
            <p:spPr>
              <a:xfrm>
                <a:off x="9653351" y="4895679"/>
                <a:ext cx="204391" cy="204840"/>
              </a:xfrm>
              <a:prstGeom prst="rect">
                <a:avLst/>
              </a:prstGeom>
              <a:noFill/>
              <a:ln w="19050">
                <a:solidFill>
                  <a:schemeClr val="tx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1200" b="0" i="1" smtClean="0">
                          <a:solidFill>
                            <a:schemeClr val="tx1"/>
                          </a:solidFill>
                          <a:latin typeface="Cambria Math" panose="02040503050406030204" pitchFamily="18" charset="0"/>
                        </a:rPr>
                        <m:t> </m:t>
                      </m:r>
                      <m:r>
                        <a:rPr lang="en-US" altLang="ja-JP" sz="1200" i="1">
                          <a:solidFill>
                            <a:schemeClr val="tx1"/>
                          </a:solidFill>
                          <a:latin typeface="Cambria Math" panose="02040503050406030204" pitchFamily="18" charset="0"/>
                        </a:rPr>
                        <m:t>𝑆</m:t>
                      </m:r>
                    </m:oMath>
                  </m:oMathPara>
                </a14:m>
                <a:endParaRPr lang="ja-JP" altLang="en-US" sz="1200">
                  <a:solidFill>
                    <a:schemeClr val="tx1"/>
                  </a:solidFill>
                </a:endParaRPr>
              </a:p>
            </p:txBody>
          </p:sp>
        </mc:Choice>
        <mc:Fallback xmlns="">
          <p:sp>
            <p:nvSpPr>
              <p:cNvPr id="396" name="正方形/長方形 395">
                <a:extLst>
                  <a:ext uri="{FF2B5EF4-FFF2-40B4-BE49-F238E27FC236}">
                    <a16:creationId xmlns:a16="http://schemas.microsoft.com/office/drawing/2014/main" id="{865C548B-D435-D824-E29C-E6679F36BC8C}"/>
                  </a:ext>
                </a:extLst>
              </p:cNvPr>
              <p:cNvSpPr>
                <a:spLocks noRot="1" noChangeAspect="1" noMove="1" noResize="1" noEditPoints="1" noAdjustHandles="1" noChangeArrowheads="1" noChangeShapeType="1" noTextEdit="1"/>
              </p:cNvSpPr>
              <p:nvPr/>
            </p:nvSpPr>
            <p:spPr>
              <a:xfrm>
                <a:off x="9653351" y="4895679"/>
                <a:ext cx="204391" cy="204840"/>
              </a:xfrm>
              <a:prstGeom prst="rect">
                <a:avLst/>
              </a:prstGeom>
              <a:blipFill>
                <a:blip r:embed="rId36"/>
                <a:stretch>
                  <a:fillRect l="-21053" b="-21053"/>
                </a:stretch>
              </a:blipFill>
              <a:ln w="19050">
                <a:solidFill>
                  <a:schemeClr val="tx1">
                    <a:lumMod val="60000"/>
                    <a:lumOff val="40000"/>
                  </a:schemeClr>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97" name="正方形/長方形 396">
                <a:extLst>
                  <a:ext uri="{FF2B5EF4-FFF2-40B4-BE49-F238E27FC236}">
                    <a16:creationId xmlns:a16="http://schemas.microsoft.com/office/drawing/2014/main" id="{3B525C46-6A72-5862-2AEE-246BFE2A0AE0}"/>
                  </a:ext>
                </a:extLst>
              </p:cNvPr>
              <p:cNvSpPr/>
              <p:nvPr/>
            </p:nvSpPr>
            <p:spPr>
              <a:xfrm>
                <a:off x="9996971" y="4895679"/>
                <a:ext cx="204391" cy="204840"/>
              </a:xfrm>
              <a:prstGeom prst="rect">
                <a:avLst/>
              </a:prstGeom>
              <a:noFill/>
              <a:ln w="19050">
                <a:solidFill>
                  <a:schemeClr val="tx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1200" b="0" i="1" smtClean="0">
                          <a:solidFill>
                            <a:schemeClr val="tx1"/>
                          </a:solidFill>
                          <a:latin typeface="Cambria Math" panose="02040503050406030204" pitchFamily="18" charset="0"/>
                        </a:rPr>
                        <m:t> </m:t>
                      </m:r>
                      <m:r>
                        <a:rPr lang="en-US" altLang="ja-JP" sz="1200" i="1">
                          <a:solidFill>
                            <a:schemeClr val="tx1"/>
                          </a:solidFill>
                          <a:latin typeface="Cambria Math" panose="02040503050406030204" pitchFamily="18" charset="0"/>
                        </a:rPr>
                        <m:t>𝑆</m:t>
                      </m:r>
                    </m:oMath>
                  </m:oMathPara>
                </a14:m>
                <a:endParaRPr lang="ja-JP" altLang="en-US" sz="1200">
                  <a:solidFill>
                    <a:schemeClr val="tx1">
                      <a:lumMod val="50000"/>
                    </a:schemeClr>
                  </a:solidFill>
                </a:endParaRPr>
              </a:p>
            </p:txBody>
          </p:sp>
        </mc:Choice>
        <mc:Fallback xmlns="">
          <p:sp>
            <p:nvSpPr>
              <p:cNvPr id="397" name="正方形/長方形 396">
                <a:extLst>
                  <a:ext uri="{FF2B5EF4-FFF2-40B4-BE49-F238E27FC236}">
                    <a16:creationId xmlns:a16="http://schemas.microsoft.com/office/drawing/2014/main" id="{3B525C46-6A72-5862-2AEE-246BFE2A0AE0}"/>
                  </a:ext>
                </a:extLst>
              </p:cNvPr>
              <p:cNvSpPr>
                <a:spLocks noRot="1" noChangeAspect="1" noMove="1" noResize="1" noEditPoints="1" noAdjustHandles="1" noChangeArrowheads="1" noChangeShapeType="1" noTextEdit="1"/>
              </p:cNvSpPr>
              <p:nvPr/>
            </p:nvSpPr>
            <p:spPr>
              <a:xfrm>
                <a:off x="9996971" y="4895679"/>
                <a:ext cx="204391" cy="204840"/>
              </a:xfrm>
              <a:prstGeom prst="rect">
                <a:avLst/>
              </a:prstGeom>
              <a:blipFill>
                <a:blip r:embed="rId37"/>
                <a:stretch>
                  <a:fillRect l="-21053" b="-21053"/>
                </a:stretch>
              </a:blipFill>
              <a:ln w="19050">
                <a:solidFill>
                  <a:schemeClr val="tx1">
                    <a:lumMod val="60000"/>
                    <a:lumOff val="40000"/>
                  </a:schemeClr>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98" name="正方形/長方形 397">
                <a:extLst>
                  <a:ext uri="{FF2B5EF4-FFF2-40B4-BE49-F238E27FC236}">
                    <a16:creationId xmlns:a16="http://schemas.microsoft.com/office/drawing/2014/main" id="{9C65F5AD-ACD7-3EBB-82C4-3659FDA4B02A}"/>
                  </a:ext>
                </a:extLst>
              </p:cNvPr>
              <p:cNvSpPr/>
              <p:nvPr/>
            </p:nvSpPr>
            <p:spPr>
              <a:xfrm>
                <a:off x="10330019" y="4895679"/>
                <a:ext cx="204391" cy="204840"/>
              </a:xfrm>
              <a:prstGeom prst="rect">
                <a:avLst/>
              </a:prstGeom>
              <a:noFill/>
              <a:ln w="19050">
                <a:solidFill>
                  <a:schemeClr val="tx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1200" b="0" i="1" smtClean="0">
                          <a:solidFill>
                            <a:schemeClr val="tx1"/>
                          </a:solidFill>
                          <a:latin typeface="Cambria Math" panose="02040503050406030204" pitchFamily="18" charset="0"/>
                        </a:rPr>
                        <m:t> </m:t>
                      </m:r>
                      <m:r>
                        <a:rPr lang="en-US" altLang="ja-JP" sz="1200" i="1">
                          <a:solidFill>
                            <a:schemeClr val="tx1"/>
                          </a:solidFill>
                          <a:latin typeface="Cambria Math" panose="02040503050406030204" pitchFamily="18" charset="0"/>
                        </a:rPr>
                        <m:t>𝑆</m:t>
                      </m:r>
                    </m:oMath>
                  </m:oMathPara>
                </a14:m>
                <a:endParaRPr lang="ja-JP" altLang="en-US" sz="1200">
                  <a:solidFill>
                    <a:schemeClr val="tx1">
                      <a:lumMod val="50000"/>
                    </a:schemeClr>
                  </a:solidFill>
                </a:endParaRPr>
              </a:p>
            </p:txBody>
          </p:sp>
        </mc:Choice>
        <mc:Fallback xmlns="">
          <p:sp>
            <p:nvSpPr>
              <p:cNvPr id="398" name="正方形/長方形 397">
                <a:extLst>
                  <a:ext uri="{FF2B5EF4-FFF2-40B4-BE49-F238E27FC236}">
                    <a16:creationId xmlns:a16="http://schemas.microsoft.com/office/drawing/2014/main" id="{9C65F5AD-ACD7-3EBB-82C4-3659FDA4B02A}"/>
                  </a:ext>
                </a:extLst>
              </p:cNvPr>
              <p:cNvSpPr>
                <a:spLocks noRot="1" noChangeAspect="1" noMove="1" noResize="1" noEditPoints="1" noAdjustHandles="1" noChangeArrowheads="1" noChangeShapeType="1" noTextEdit="1"/>
              </p:cNvSpPr>
              <p:nvPr/>
            </p:nvSpPr>
            <p:spPr>
              <a:xfrm>
                <a:off x="10330019" y="4895679"/>
                <a:ext cx="204391" cy="204840"/>
              </a:xfrm>
              <a:prstGeom prst="rect">
                <a:avLst/>
              </a:prstGeom>
              <a:blipFill>
                <a:blip r:embed="rId38"/>
                <a:stretch>
                  <a:fillRect l="-27778" b="-21053"/>
                </a:stretch>
              </a:blipFill>
              <a:ln w="19050">
                <a:solidFill>
                  <a:schemeClr val="tx1">
                    <a:lumMod val="60000"/>
                    <a:lumOff val="40000"/>
                  </a:schemeClr>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99" name="正方形/長方形 398">
                <a:extLst>
                  <a:ext uri="{FF2B5EF4-FFF2-40B4-BE49-F238E27FC236}">
                    <a16:creationId xmlns:a16="http://schemas.microsoft.com/office/drawing/2014/main" id="{1EE4EB64-C3C0-2EF3-33F6-6C95454C4936}"/>
                  </a:ext>
                </a:extLst>
              </p:cNvPr>
              <p:cNvSpPr/>
              <p:nvPr/>
            </p:nvSpPr>
            <p:spPr>
              <a:xfrm>
                <a:off x="10760920" y="4895679"/>
                <a:ext cx="204391" cy="204840"/>
              </a:xfrm>
              <a:prstGeom prst="rect">
                <a:avLst/>
              </a:prstGeom>
              <a:noFill/>
              <a:ln w="19050">
                <a:solidFill>
                  <a:schemeClr val="tx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1200" b="0" i="1" smtClean="0">
                          <a:solidFill>
                            <a:schemeClr val="tx1"/>
                          </a:solidFill>
                          <a:latin typeface="Cambria Math" panose="02040503050406030204" pitchFamily="18" charset="0"/>
                        </a:rPr>
                        <m:t> </m:t>
                      </m:r>
                      <m:r>
                        <a:rPr lang="en-US" altLang="ja-JP" sz="1200" i="1">
                          <a:solidFill>
                            <a:schemeClr val="tx1"/>
                          </a:solidFill>
                          <a:latin typeface="Cambria Math" panose="02040503050406030204" pitchFamily="18" charset="0"/>
                        </a:rPr>
                        <m:t>𝑆</m:t>
                      </m:r>
                    </m:oMath>
                  </m:oMathPara>
                </a14:m>
                <a:endParaRPr lang="ja-JP" altLang="en-US" sz="1200" dirty="0">
                  <a:solidFill>
                    <a:schemeClr val="tx1"/>
                  </a:solidFill>
                </a:endParaRPr>
              </a:p>
            </p:txBody>
          </p:sp>
        </mc:Choice>
        <mc:Fallback xmlns="">
          <p:sp>
            <p:nvSpPr>
              <p:cNvPr id="399" name="正方形/長方形 398">
                <a:extLst>
                  <a:ext uri="{FF2B5EF4-FFF2-40B4-BE49-F238E27FC236}">
                    <a16:creationId xmlns:a16="http://schemas.microsoft.com/office/drawing/2014/main" id="{1EE4EB64-C3C0-2EF3-33F6-6C95454C4936}"/>
                  </a:ext>
                </a:extLst>
              </p:cNvPr>
              <p:cNvSpPr>
                <a:spLocks noRot="1" noChangeAspect="1" noMove="1" noResize="1" noEditPoints="1" noAdjustHandles="1" noChangeArrowheads="1" noChangeShapeType="1" noTextEdit="1"/>
              </p:cNvSpPr>
              <p:nvPr/>
            </p:nvSpPr>
            <p:spPr>
              <a:xfrm>
                <a:off x="10760920" y="4895679"/>
                <a:ext cx="204391" cy="204840"/>
              </a:xfrm>
              <a:prstGeom prst="rect">
                <a:avLst/>
              </a:prstGeom>
              <a:blipFill>
                <a:blip r:embed="rId31"/>
                <a:stretch>
                  <a:fillRect l="-21053" b="-21053"/>
                </a:stretch>
              </a:blipFill>
              <a:ln w="19050">
                <a:solidFill>
                  <a:schemeClr val="tx1">
                    <a:lumMod val="60000"/>
                    <a:lumOff val="40000"/>
                  </a:schemeClr>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00" name="正方形/長方形 399">
                <a:extLst>
                  <a:ext uri="{FF2B5EF4-FFF2-40B4-BE49-F238E27FC236}">
                    <a16:creationId xmlns:a16="http://schemas.microsoft.com/office/drawing/2014/main" id="{91B9CD76-9E38-9257-013D-7CB1B920D25C}"/>
                  </a:ext>
                </a:extLst>
              </p:cNvPr>
              <p:cNvSpPr/>
              <p:nvPr/>
            </p:nvSpPr>
            <p:spPr>
              <a:xfrm>
                <a:off x="11088682" y="4895679"/>
                <a:ext cx="204391" cy="204840"/>
              </a:xfrm>
              <a:prstGeom prst="rect">
                <a:avLst/>
              </a:prstGeom>
              <a:noFill/>
              <a:ln w="19050">
                <a:solidFill>
                  <a:schemeClr val="tx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1200" b="0" i="1" smtClean="0">
                          <a:solidFill>
                            <a:schemeClr val="tx1"/>
                          </a:solidFill>
                          <a:latin typeface="Cambria Math" panose="02040503050406030204" pitchFamily="18" charset="0"/>
                        </a:rPr>
                        <m:t> </m:t>
                      </m:r>
                      <m:r>
                        <a:rPr lang="en-US" altLang="ja-JP" sz="1200" i="1">
                          <a:solidFill>
                            <a:schemeClr val="tx1"/>
                          </a:solidFill>
                          <a:latin typeface="Cambria Math" panose="02040503050406030204" pitchFamily="18" charset="0"/>
                        </a:rPr>
                        <m:t>𝑆</m:t>
                      </m:r>
                    </m:oMath>
                  </m:oMathPara>
                </a14:m>
                <a:endParaRPr lang="ja-JP" altLang="en-US" sz="1200">
                  <a:solidFill>
                    <a:schemeClr val="tx1"/>
                  </a:solidFill>
                </a:endParaRPr>
              </a:p>
            </p:txBody>
          </p:sp>
        </mc:Choice>
        <mc:Fallback xmlns="">
          <p:sp>
            <p:nvSpPr>
              <p:cNvPr id="400" name="正方形/長方形 399">
                <a:extLst>
                  <a:ext uri="{FF2B5EF4-FFF2-40B4-BE49-F238E27FC236}">
                    <a16:creationId xmlns:a16="http://schemas.microsoft.com/office/drawing/2014/main" id="{91B9CD76-9E38-9257-013D-7CB1B920D25C}"/>
                  </a:ext>
                </a:extLst>
              </p:cNvPr>
              <p:cNvSpPr>
                <a:spLocks noRot="1" noChangeAspect="1" noMove="1" noResize="1" noEditPoints="1" noAdjustHandles="1" noChangeArrowheads="1" noChangeShapeType="1" noTextEdit="1"/>
              </p:cNvSpPr>
              <p:nvPr/>
            </p:nvSpPr>
            <p:spPr>
              <a:xfrm>
                <a:off x="11088682" y="4895679"/>
                <a:ext cx="204391" cy="204840"/>
              </a:xfrm>
              <a:prstGeom prst="rect">
                <a:avLst/>
              </a:prstGeom>
              <a:blipFill>
                <a:blip r:embed="rId39"/>
                <a:stretch>
                  <a:fillRect l="-21053" b="-21053"/>
                </a:stretch>
              </a:blipFill>
              <a:ln w="19050">
                <a:solidFill>
                  <a:schemeClr val="tx1">
                    <a:lumMod val="60000"/>
                    <a:lumOff val="40000"/>
                  </a:schemeClr>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01" name="正方形/長方形 400">
                <a:extLst>
                  <a:ext uri="{FF2B5EF4-FFF2-40B4-BE49-F238E27FC236}">
                    <a16:creationId xmlns:a16="http://schemas.microsoft.com/office/drawing/2014/main" id="{2AD047B9-13DB-CA04-94AD-74E404C82150}"/>
                  </a:ext>
                </a:extLst>
              </p:cNvPr>
              <p:cNvSpPr/>
              <p:nvPr/>
            </p:nvSpPr>
            <p:spPr>
              <a:xfrm>
                <a:off x="11432302" y="4895679"/>
                <a:ext cx="204391" cy="204840"/>
              </a:xfrm>
              <a:prstGeom prst="rect">
                <a:avLst/>
              </a:prstGeom>
              <a:noFill/>
              <a:ln w="19050">
                <a:solidFill>
                  <a:schemeClr val="tx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1200" b="0" i="1" smtClean="0">
                          <a:solidFill>
                            <a:schemeClr val="tx1"/>
                          </a:solidFill>
                          <a:latin typeface="Cambria Math" panose="02040503050406030204" pitchFamily="18" charset="0"/>
                        </a:rPr>
                        <m:t> </m:t>
                      </m:r>
                      <m:r>
                        <a:rPr lang="en-US" altLang="ja-JP" sz="1200" i="1">
                          <a:solidFill>
                            <a:schemeClr val="tx1"/>
                          </a:solidFill>
                          <a:latin typeface="Cambria Math" panose="02040503050406030204" pitchFamily="18" charset="0"/>
                        </a:rPr>
                        <m:t>𝑆</m:t>
                      </m:r>
                    </m:oMath>
                  </m:oMathPara>
                </a14:m>
                <a:endParaRPr lang="ja-JP" altLang="en-US" sz="1200">
                  <a:solidFill>
                    <a:schemeClr val="tx1">
                      <a:lumMod val="50000"/>
                    </a:schemeClr>
                  </a:solidFill>
                </a:endParaRPr>
              </a:p>
            </p:txBody>
          </p:sp>
        </mc:Choice>
        <mc:Fallback xmlns="">
          <p:sp>
            <p:nvSpPr>
              <p:cNvPr id="401" name="正方形/長方形 400">
                <a:extLst>
                  <a:ext uri="{FF2B5EF4-FFF2-40B4-BE49-F238E27FC236}">
                    <a16:creationId xmlns:a16="http://schemas.microsoft.com/office/drawing/2014/main" id="{2AD047B9-13DB-CA04-94AD-74E404C82150}"/>
                  </a:ext>
                </a:extLst>
              </p:cNvPr>
              <p:cNvSpPr>
                <a:spLocks noRot="1" noChangeAspect="1" noMove="1" noResize="1" noEditPoints="1" noAdjustHandles="1" noChangeArrowheads="1" noChangeShapeType="1" noTextEdit="1"/>
              </p:cNvSpPr>
              <p:nvPr/>
            </p:nvSpPr>
            <p:spPr>
              <a:xfrm>
                <a:off x="11432302" y="4895679"/>
                <a:ext cx="204391" cy="204840"/>
              </a:xfrm>
              <a:prstGeom prst="rect">
                <a:avLst/>
              </a:prstGeom>
              <a:blipFill>
                <a:blip r:embed="rId40"/>
                <a:stretch>
                  <a:fillRect l="-21053" b="-21053"/>
                </a:stretch>
              </a:blipFill>
              <a:ln w="19050">
                <a:solidFill>
                  <a:schemeClr val="tx1">
                    <a:lumMod val="60000"/>
                    <a:lumOff val="40000"/>
                  </a:schemeClr>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02" name="正方形/長方形 401">
                <a:extLst>
                  <a:ext uri="{FF2B5EF4-FFF2-40B4-BE49-F238E27FC236}">
                    <a16:creationId xmlns:a16="http://schemas.microsoft.com/office/drawing/2014/main" id="{66985BA2-F84B-7AF7-396B-850C9FB63416}"/>
                  </a:ext>
                </a:extLst>
              </p:cNvPr>
              <p:cNvSpPr/>
              <p:nvPr/>
            </p:nvSpPr>
            <p:spPr>
              <a:xfrm>
                <a:off x="11765350" y="4895679"/>
                <a:ext cx="204391" cy="204840"/>
              </a:xfrm>
              <a:prstGeom prst="rect">
                <a:avLst/>
              </a:prstGeom>
              <a:noFill/>
              <a:ln w="19050">
                <a:solidFill>
                  <a:schemeClr val="tx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1200" b="0" i="1" smtClean="0">
                          <a:solidFill>
                            <a:schemeClr val="tx1"/>
                          </a:solidFill>
                          <a:latin typeface="Cambria Math" panose="02040503050406030204" pitchFamily="18" charset="0"/>
                        </a:rPr>
                        <m:t> </m:t>
                      </m:r>
                      <m:r>
                        <a:rPr lang="en-US" altLang="ja-JP" sz="1200" i="1">
                          <a:solidFill>
                            <a:schemeClr val="tx1"/>
                          </a:solidFill>
                          <a:latin typeface="Cambria Math" panose="02040503050406030204" pitchFamily="18" charset="0"/>
                        </a:rPr>
                        <m:t>𝑆</m:t>
                      </m:r>
                    </m:oMath>
                  </m:oMathPara>
                </a14:m>
                <a:endParaRPr lang="ja-JP" altLang="en-US" sz="1200">
                  <a:solidFill>
                    <a:schemeClr val="tx1">
                      <a:lumMod val="50000"/>
                    </a:schemeClr>
                  </a:solidFill>
                </a:endParaRPr>
              </a:p>
            </p:txBody>
          </p:sp>
        </mc:Choice>
        <mc:Fallback xmlns="">
          <p:sp>
            <p:nvSpPr>
              <p:cNvPr id="402" name="正方形/長方形 401">
                <a:extLst>
                  <a:ext uri="{FF2B5EF4-FFF2-40B4-BE49-F238E27FC236}">
                    <a16:creationId xmlns:a16="http://schemas.microsoft.com/office/drawing/2014/main" id="{66985BA2-F84B-7AF7-396B-850C9FB63416}"/>
                  </a:ext>
                </a:extLst>
              </p:cNvPr>
              <p:cNvSpPr>
                <a:spLocks noRot="1" noChangeAspect="1" noMove="1" noResize="1" noEditPoints="1" noAdjustHandles="1" noChangeArrowheads="1" noChangeShapeType="1" noTextEdit="1"/>
              </p:cNvSpPr>
              <p:nvPr/>
            </p:nvSpPr>
            <p:spPr>
              <a:xfrm>
                <a:off x="11765350" y="4895679"/>
                <a:ext cx="204391" cy="204840"/>
              </a:xfrm>
              <a:prstGeom prst="rect">
                <a:avLst/>
              </a:prstGeom>
              <a:blipFill>
                <a:blip r:embed="rId41"/>
                <a:stretch>
                  <a:fillRect l="-15789" b="-21053"/>
                </a:stretch>
              </a:blipFill>
              <a:ln w="19050">
                <a:solidFill>
                  <a:schemeClr val="tx1">
                    <a:lumMod val="60000"/>
                    <a:lumOff val="40000"/>
                  </a:schemeClr>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03" name="正方形/長方形 402">
                <a:extLst>
                  <a:ext uri="{FF2B5EF4-FFF2-40B4-BE49-F238E27FC236}">
                    <a16:creationId xmlns:a16="http://schemas.microsoft.com/office/drawing/2014/main" id="{772C88E3-3575-7B75-11CF-4DC65ECF7FEE}"/>
                  </a:ext>
                </a:extLst>
              </p:cNvPr>
              <p:cNvSpPr/>
              <p:nvPr/>
            </p:nvSpPr>
            <p:spPr>
              <a:xfrm>
                <a:off x="6438782" y="2596539"/>
                <a:ext cx="204391" cy="204840"/>
              </a:xfrm>
              <a:prstGeom prst="rect">
                <a:avLst/>
              </a:prstGeom>
              <a:noFill/>
              <a:ln w="19050">
                <a:solidFill>
                  <a:schemeClr val="tx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1200" i="1" smtClean="0">
                          <a:solidFill>
                            <a:schemeClr val="tx1"/>
                          </a:solidFill>
                          <a:latin typeface="Cambria Math" panose="02040503050406030204" pitchFamily="18" charset="0"/>
                        </a:rPr>
                        <m:t> </m:t>
                      </m:r>
                      <m:r>
                        <a:rPr lang="en-US" altLang="ja-JP" sz="1200" b="0" i="1" smtClean="0">
                          <a:solidFill>
                            <a:schemeClr val="tx1"/>
                          </a:solidFill>
                          <a:latin typeface="Cambria Math" panose="02040503050406030204" pitchFamily="18" charset="0"/>
                        </a:rPr>
                        <m:t>𝑆</m:t>
                      </m:r>
                    </m:oMath>
                  </m:oMathPara>
                </a14:m>
                <a:endParaRPr lang="ja-JP" altLang="en-US" sz="1200" dirty="0">
                  <a:solidFill>
                    <a:schemeClr val="tx1"/>
                  </a:solidFill>
                </a:endParaRPr>
              </a:p>
            </p:txBody>
          </p:sp>
        </mc:Choice>
        <mc:Fallback xmlns="">
          <p:sp>
            <p:nvSpPr>
              <p:cNvPr id="403" name="正方形/長方形 402">
                <a:extLst>
                  <a:ext uri="{FF2B5EF4-FFF2-40B4-BE49-F238E27FC236}">
                    <a16:creationId xmlns:a16="http://schemas.microsoft.com/office/drawing/2014/main" id="{772C88E3-3575-7B75-11CF-4DC65ECF7FEE}"/>
                  </a:ext>
                </a:extLst>
              </p:cNvPr>
              <p:cNvSpPr>
                <a:spLocks noRot="1" noChangeAspect="1" noMove="1" noResize="1" noEditPoints="1" noAdjustHandles="1" noChangeArrowheads="1" noChangeShapeType="1" noTextEdit="1"/>
              </p:cNvSpPr>
              <p:nvPr/>
            </p:nvSpPr>
            <p:spPr>
              <a:xfrm>
                <a:off x="6438782" y="2596539"/>
                <a:ext cx="204391" cy="204840"/>
              </a:xfrm>
              <a:prstGeom prst="rect">
                <a:avLst/>
              </a:prstGeom>
              <a:blipFill>
                <a:blip r:embed="rId42"/>
                <a:stretch>
                  <a:fillRect l="-21053" t="-5556" b="-22222"/>
                </a:stretch>
              </a:blipFill>
              <a:ln w="19050">
                <a:solidFill>
                  <a:schemeClr val="tx1">
                    <a:lumMod val="60000"/>
                    <a:lumOff val="40000"/>
                  </a:schemeClr>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04" name="正方形/長方形 403">
                <a:extLst>
                  <a:ext uri="{FF2B5EF4-FFF2-40B4-BE49-F238E27FC236}">
                    <a16:creationId xmlns:a16="http://schemas.microsoft.com/office/drawing/2014/main" id="{51A608C6-149E-09FB-C511-6B5B9BFAC29E}"/>
                  </a:ext>
                </a:extLst>
              </p:cNvPr>
              <p:cNvSpPr/>
              <p:nvPr/>
            </p:nvSpPr>
            <p:spPr>
              <a:xfrm>
                <a:off x="6766544" y="2596539"/>
                <a:ext cx="204391" cy="204840"/>
              </a:xfrm>
              <a:prstGeom prst="rect">
                <a:avLst/>
              </a:prstGeom>
              <a:noFill/>
              <a:ln w="19050">
                <a:solidFill>
                  <a:schemeClr val="tx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1200" b="0" i="1" smtClean="0">
                          <a:solidFill>
                            <a:schemeClr val="tx1"/>
                          </a:solidFill>
                          <a:latin typeface="Cambria Math" panose="02040503050406030204" pitchFamily="18" charset="0"/>
                        </a:rPr>
                        <m:t> </m:t>
                      </m:r>
                      <m:r>
                        <a:rPr lang="en-US" altLang="ja-JP" sz="1200" i="1" smtClean="0">
                          <a:solidFill>
                            <a:schemeClr val="tx1"/>
                          </a:solidFill>
                          <a:latin typeface="Cambria Math" panose="02040503050406030204" pitchFamily="18" charset="0"/>
                        </a:rPr>
                        <m:t>𝑆</m:t>
                      </m:r>
                    </m:oMath>
                  </m:oMathPara>
                </a14:m>
                <a:endParaRPr lang="ja-JP" altLang="en-US" sz="1200">
                  <a:solidFill>
                    <a:schemeClr val="tx1"/>
                  </a:solidFill>
                </a:endParaRPr>
              </a:p>
            </p:txBody>
          </p:sp>
        </mc:Choice>
        <mc:Fallback xmlns="">
          <p:sp>
            <p:nvSpPr>
              <p:cNvPr id="404" name="正方形/長方形 403">
                <a:extLst>
                  <a:ext uri="{FF2B5EF4-FFF2-40B4-BE49-F238E27FC236}">
                    <a16:creationId xmlns:a16="http://schemas.microsoft.com/office/drawing/2014/main" id="{51A608C6-149E-09FB-C511-6B5B9BFAC29E}"/>
                  </a:ext>
                </a:extLst>
              </p:cNvPr>
              <p:cNvSpPr>
                <a:spLocks noRot="1" noChangeAspect="1" noMove="1" noResize="1" noEditPoints="1" noAdjustHandles="1" noChangeArrowheads="1" noChangeShapeType="1" noTextEdit="1"/>
              </p:cNvSpPr>
              <p:nvPr/>
            </p:nvSpPr>
            <p:spPr>
              <a:xfrm>
                <a:off x="6766544" y="2596539"/>
                <a:ext cx="204391" cy="204840"/>
              </a:xfrm>
              <a:prstGeom prst="rect">
                <a:avLst/>
              </a:prstGeom>
              <a:blipFill>
                <a:blip r:embed="rId43"/>
                <a:stretch>
                  <a:fillRect l="-21053" t="-5556" b="-22222"/>
                </a:stretch>
              </a:blipFill>
              <a:ln w="19050">
                <a:solidFill>
                  <a:schemeClr val="tx1">
                    <a:lumMod val="60000"/>
                    <a:lumOff val="40000"/>
                  </a:schemeClr>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05" name="正方形/長方形 404">
                <a:extLst>
                  <a:ext uri="{FF2B5EF4-FFF2-40B4-BE49-F238E27FC236}">
                    <a16:creationId xmlns:a16="http://schemas.microsoft.com/office/drawing/2014/main" id="{1BBB6807-08E5-3BE2-1F18-5BB00652002E}"/>
                  </a:ext>
                </a:extLst>
              </p:cNvPr>
              <p:cNvSpPr/>
              <p:nvPr/>
            </p:nvSpPr>
            <p:spPr>
              <a:xfrm>
                <a:off x="7110164" y="2596539"/>
                <a:ext cx="204391" cy="204840"/>
              </a:xfrm>
              <a:prstGeom prst="rect">
                <a:avLst/>
              </a:prstGeom>
              <a:noFill/>
              <a:ln w="19050">
                <a:solidFill>
                  <a:schemeClr val="tx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1200" b="0" i="1" smtClean="0">
                          <a:solidFill>
                            <a:schemeClr val="tx1"/>
                          </a:solidFill>
                          <a:latin typeface="Cambria Math" panose="02040503050406030204" pitchFamily="18" charset="0"/>
                        </a:rPr>
                        <m:t> </m:t>
                      </m:r>
                      <m:r>
                        <a:rPr lang="en-US" altLang="ja-JP" sz="1200" i="1" smtClean="0">
                          <a:solidFill>
                            <a:schemeClr val="tx1"/>
                          </a:solidFill>
                          <a:latin typeface="Cambria Math" panose="02040503050406030204" pitchFamily="18" charset="0"/>
                        </a:rPr>
                        <m:t>𝑆</m:t>
                      </m:r>
                    </m:oMath>
                  </m:oMathPara>
                </a14:m>
                <a:endParaRPr lang="ja-JP" altLang="en-US" sz="1200">
                  <a:solidFill>
                    <a:schemeClr val="tx1">
                      <a:lumMod val="50000"/>
                    </a:schemeClr>
                  </a:solidFill>
                </a:endParaRPr>
              </a:p>
            </p:txBody>
          </p:sp>
        </mc:Choice>
        <mc:Fallback xmlns="">
          <p:sp>
            <p:nvSpPr>
              <p:cNvPr id="405" name="正方形/長方形 404">
                <a:extLst>
                  <a:ext uri="{FF2B5EF4-FFF2-40B4-BE49-F238E27FC236}">
                    <a16:creationId xmlns:a16="http://schemas.microsoft.com/office/drawing/2014/main" id="{1BBB6807-08E5-3BE2-1F18-5BB00652002E}"/>
                  </a:ext>
                </a:extLst>
              </p:cNvPr>
              <p:cNvSpPr>
                <a:spLocks noRot="1" noChangeAspect="1" noMove="1" noResize="1" noEditPoints="1" noAdjustHandles="1" noChangeArrowheads="1" noChangeShapeType="1" noTextEdit="1"/>
              </p:cNvSpPr>
              <p:nvPr/>
            </p:nvSpPr>
            <p:spPr>
              <a:xfrm>
                <a:off x="7110164" y="2596539"/>
                <a:ext cx="204391" cy="204840"/>
              </a:xfrm>
              <a:prstGeom prst="rect">
                <a:avLst/>
              </a:prstGeom>
              <a:blipFill>
                <a:blip r:embed="rId44"/>
                <a:stretch>
                  <a:fillRect l="-22222" t="-5556" b="-22222"/>
                </a:stretch>
              </a:blipFill>
              <a:ln w="19050">
                <a:solidFill>
                  <a:schemeClr val="tx1">
                    <a:lumMod val="60000"/>
                    <a:lumOff val="40000"/>
                  </a:schemeClr>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06" name="正方形/長方形 405">
                <a:extLst>
                  <a:ext uri="{FF2B5EF4-FFF2-40B4-BE49-F238E27FC236}">
                    <a16:creationId xmlns:a16="http://schemas.microsoft.com/office/drawing/2014/main" id="{FA783531-6AE2-5AD4-95B1-A2C052C51C93}"/>
                  </a:ext>
                </a:extLst>
              </p:cNvPr>
              <p:cNvSpPr/>
              <p:nvPr/>
            </p:nvSpPr>
            <p:spPr>
              <a:xfrm>
                <a:off x="7443212" y="2596539"/>
                <a:ext cx="204391" cy="204840"/>
              </a:xfrm>
              <a:prstGeom prst="rect">
                <a:avLst/>
              </a:prstGeom>
              <a:noFill/>
              <a:ln w="19050">
                <a:solidFill>
                  <a:schemeClr val="tx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1200" b="0" i="1" smtClean="0">
                          <a:solidFill>
                            <a:schemeClr val="tx1"/>
                          </a:solidFill>
                          <a:latin typeface="Cambria Math" panose="02040503050406030204" pitchFamily="18" charset="0"/>
                        </a:rPr>
                        <m:t> </m:t>
                      </m:r>
                      <m:r>
                        <a:rPr lang="en-US" altLang="ja-JP" sz="1200" i="1" smtClean="0">
                          <a:solidFill>
                            <a:schemeClr val="tx1"/>
                          </a:solidFill>
                          <a:latin typeface="Cambria Math" panose="02040503050406030204" pitchFamily="18" charset="0"/>
                        </a:rPr>
                        <m:t>𝑆</m:t>
                      </m:r>
                    </m:oMath>
                  </m:oMathPara>
                </a14:m>
                <a:endParaRPr lang="ja-JP" altLang="en-US" sz="1200">
                  <a:solidFill>
                    <a:schemeClr val="tx1">
                      <a:lumMod val="50000"/>
                    </a:schemeClr>
                  </a:solidFill>
                </a:endParaRPr>
              </a:p>
            </p:txBody>
          </p:sp>
        </mc:Choice>
        <mc:Fallback xmlns="">
          <p:sp>
            <p:nvSpPr>
              <p:cNvPr id="406" name="正方形/長方形 405">
                <a:extLst>
                  <a:ext uri="{FF2B5EF4-FFF2-40B4-BE49-F238E27FC236}">
                    <a16:creationId xmlns:a16="http://schemas.microsoft.com/office/drawing/2014/main" id="{FA783531-6AE2-5AD4-95B1-A2C052C51C93}"/>
                  </a:ext>
                </a:extLst>
              </p:cNvPr>
              <p:cNvSpPr>
                <a:spLocks noRot="1" noChangeAspect="1" noMove="1" noResize="1" noEditPoints="1" noAdjustHandles="1" noChangeArrowheads="1" noChangeShapeType="1" noTextEdit="1"/>
              </p:cNvSpPr>
              <p:nvPr/>
            </p:nvSpPr>
            <p:spPr>
              <a:xfrm>
                <a:off x="7443212" y="2596539"/>
                <a:ext cx="204391" cy="204840"/>
              </a:xfrm>
              <a:prstGeom prst="rect">
                <a:avLst/>
              </a:prstGeom>
              <a:blipFill>
                <a:blip r:embed="rId40"/>
                <a:stretch>
                  <a:fillRect l="-21053" t="-5556" b="-22222"/>
                </a:stretch>
              </a:blipFill>
              <a:ln w="19050">
                <a:solidFill>
                  <a:schemeClr val="tx1">
                    <a:lumMod val="60000"/>
                    <a:lumOff val="40000"/>
                  </a:schemeClr>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07" name="正方形/長方形 406">
                <a:extLst>
                  <a:ext uri="{FF2B5EF4-FFF2-40B4-BE49-F238E27FC236}">
                    <a16:creationId xmlns:a16="http://schemas.microsoft.com/office/drawing/2014/main" id="{7B7A4DE9-3B2C-0D16-B544-6F70E5E295AA}"/>
                  </a:ext>
                </a:extLst>
              </p:cNvPr>
              <p:cNvSpPr/>
              <p:nvPr/>
            </p:nvSpPr>
            <p:spPr>
              <a:xfrm>
                <a:off x="7874113" y="2596539"/>
                <a:ext cx="204391" cy="204840"/>
              </a:xfrm>
              <a:prstGeom prst="rect">
                <a:avLst/>
              </a:prstGeom>
              <a:noFill/>
              <a:ln w="19050">
                <a:solidFill>
                  <a:schemeClr val="tx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1200" b="0" i="1" smtClean="0">
                          <a:solidFill>
                            <a:schemeClr val="tx1"/>
                          </a:solidFill>
                          <a:latin typeface="Cambria Math" panose="02040503050406030204" pitchFamily="18" charset="0"/>
                        </a:rPr>
                        <m:t> </m:t>
                      </m:r>
                      <m:r>
                        <a:rPr lang="en-US" altLang="ja-JP" sz="1200" i="1">
                          <a:solidFill>
                            <a:schemeClr val="tx1"/>
                          </a:solidFill>
                          <a:latin typeface="Cambria Math" panose="02040503050406030204" pitchFamily="18" charset="0"/>
                        </a:rPr>
                        <m:t>𝑆</m:t>
                      </m:r>
                    </m:oMath>
                  </m:oMathPara>
                </a14:m>
                <a:endParaRPr lang="ja-JP" altLang="en-US" sz="1200" dirty="0">
                  <a:solidFill>
                    <a:schemeClr val="tx1"/>
                  </a:solidFill>
                </a:endParaRPr>
              </a:p>
            </p:txBody>
          </p:sp>
        </mc:Choice>
        <mc:Fallback xmlns="">
          <p:sp>
            <p:nvSpPr>
              <p:cNvPr id="407" name="正方形/長方形 406">
                <a:extLst>
                  <a:ext uri="{FF2B5EF4-FFF2-40B4-BE49-F238E27FC236}">
                    <a16:creationId xmlns:a16="http://schemas.microsoft.com/office/drawing/2014/main" id="{7B7A4DE9-3B2C-0D16-B544-6F70E5E295AA}"/>
                  </a:ext>
                </a:extLst>
              </p:cNvPr>
              <p:cNvSpPr>
                <a:spLocks noRot="1" noChangeAspect="1" noMove="1" noResize="1" noEditPoints="1" noAdjustHandles="1" noChangeArrowheads="1" noChangeShapeType="1" noTextEdit="1"/>
              </p:cNvSpPr>
              <p:nvPr/>
            </p:nvSpPr>
            <p:spPr>
              <a:xfrm>
                <a:off x="7874113" y="2596539"/>
                <a:ext cx="204391" cy="204840"/>
              </a:xfrm>
              <a:prstGeom prst="rect">
                <a:avLst/>
              </a:prstGeom>
              <a:blipFill>
                <a:blip r:embed="rId45"/>
                <a:stretch>
                  <a:fillRect l="-22222" t="-5556" b="-22222"/>
                </a:stretch>
              </a:blipFill>
              <a:ln w="19050">
                <a:solidFill>
                  <a:schemeClr val="tx1">
                    <a:lumMod val="60000"/>
                    <a:lumOff val="40000"/>
                  </a:schemeClr>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08" name="正方形/長方形 407">
                <a:extLst>
                  <a:ext uri="{FF2B5EF4-FFF2-40B4-BE49-F238E27FC236}">
                    <a16:creationId xmlns:a16="http://schemas.microsoft.com/office/drawing/2014/main" id="{08EF9AAA-56A5-D4D2-188F-66F977381053}"/>
                  </a:ext>
                </a:extLst>
              </p:cNvPr>
              <p:cNvSpPr/>
              <p:nvPr/>
            </p:nvSpPr>
            <p:spPr>
              <a:xfrm>
                <a:off x="8201875" y="2596539"/>
                <a:ext cx="204391" cy="204840"/>
              </a:xfrm>
              <a:prstGeom prst="rect">
                <a:avLst/>
              </a:prstGeom>
              <a:noFill/>
              <a:ln w="19050">
                <a:solidFill>
                  <a:schemeClr val="tx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1200" b="0" i="1" smtClean="0">
                          <a:solidFill>
                            <a:schemeClr val="tx1"/>
                          </a:solidFill>
                          <a:latin typeface="Cambria Math" panose="02040503050406030204" pitchFamily="18" charset="0"/>
                        </a:rPr>
                        <m:t> </m:t>
                      </m:r>
                      <m:r>
                        <a:rPr lang="en-US" altLang="ja-JP" sz="1200" i="1">
                          <a:solidFill>
                            <a:schemeClr val="tx1"/>
                          </a:solidFill>
                          <a:latin typeface="Cambria Math" panose="02040503050406030204" pitchFamily="18" charset="0"/>
                        </a:rPr>
                        <m:t>𝑆</m:t>
                      </m:r>
                    </m:oMath>
                  </m:oMathPara>
                </a14:m>
                <a:endParaRPr lang="ja-JP" altLang="en-US" sz="1200">
                  <a:solidFill>
                    <a:schemeClr val="tx1"/>
                  </a:solidFill>
                </a:endParaRPr>
              </a:p>
            </p:txBody>
          </p:sp>
        </mc:Choice>
        <mc:Fallback xmlns="">
          <p:sp>
            <p:nvSpPr>
              <p:cNvPr id="408" name="正方形/長方形 407">
                <a:extLst>
                  <a:ext uri="{FF2B5EF4-FFF2-40B4-BE49-F238E27FC236}">
                    <a16:creationId xmlns:a16="http://schemas.microsoft.com/office/drawing/2014/main" id="{08EF9AAA-56A5-D4D2-188F-66F977381053}"/>
                  </a:ext>
                </a:extLst>
              </p:cNvPr>
              <p:cNvSpPr>
                <a:spLocks noRot="1" noChangeAspect="1" noMove="1" noResize="1" noEditPoints="1" noAdjustHandles="1" noChangeArrowheads="1" noChangeShapeType="1" noTextEdit="1"/>
              </p:cNvSpPr>
              <p:nvPr/>
            </p:nvSpPr>
            <p:spPr>
              <a:xfrm>
                <a:off x="8201875" y="2596539"/>
                <a:ext cx="204391" cy="204840"/>
              </a:xfrm>
              <a:prstGeom prst="rect">
                <a:avLst/>
              </a:prstGeom>
              <a:blipFill>
                <a:blip r:embed="rId46"/>
                <a:stretch>
                  <a:fillRect l="-22222" t="-5556" b="-22222"/>
                </a:stretch>
              </a:blipFill>
              <a:ln w="19050">
                <a:solidFill>
                  <a:schemeClr val="tx1">
                    <a:lumMod val="60000"/>
                    <a:lumOff val="40000"/>
                  </a:schemeClr>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09" name="正方形/長方形 408">
                <a:extLst>
                  <a:ext uri="{FF2B5EF4-FFF2-40B4-BE49-F238E27FC236}">
                    <a16:creationId xmlns:a16="http://schemas.microsoft.com/office/drawing/2014/main" id="{86156099-0EB4-6DFC-DD07-90F2EFEDD40F}"/>
                  </a:ext>
                </a:extLst>
              </p:cNvPr>
              <p:cNvSpPr/>
              <p:nvPr/>
            </p:nvSpPr>
            <p:spPr>
              <a:xfrm>
                <a:off x="8545495" y="2596539"/>
                <a:ext cx="204391" cy="204840"/>
              </a:xfrm>
              <a:prstGeom prst="rect">
                <a:avLst/>
              </a:prstGeom>
              <a:noFill/>
              <a:ln w="19050">
                <a:solidFill>
                  <a:schemeClr val="tx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1200" b="0" i="1" smtClean="0">
                          <a:solidFill>
                            <a:schemeClr val="tx1"/>
                          </a:solidFill>
                          <a:latin typeface="Cambria Math" panose="02040503050406030204" pitchFamily="18" charset="0"/>
                        </a:rPr>
                        <m:t> </m:t>
                      </m:r>
                      <m:r>
                        <a:rPr lang="en-US" altLang="ja-JP" sz="1200" i="1">
                          <a:solidFill>
                            <a:schemeClr val="tx1"/>
                          </a:solidFill>
                          <a:latin typeface="Cambria Math" panose="02040503050406030204" pitchFamily="18" charset="0"/>
                        </a:rPr>
                        <m:t>𝑆</m:t>
                      </m:r>
                    </m:oMath>
                  </m:oMathPara>
                </a14:m>
                <a:endParaRPr lang="ja-JP" altLang="en-US" sz="1200">
                  <a:solidFill>
                    <a:schemeClr val="tx1">
                      <a:lumMod val="50000"/>
                    </a:schemeClr>
                  </a:solidFill>
                </a:endParaRPr>
              </a:p>
            </p:txBody>
          </p:sp>
        </mc:Choice>
        <mc:Fallback xmlns="">
          <p:sp>
            <p:nvSpPr>
              <p:cNvPr id="409" name="正方形/長方形 408">
                <a:extLst>
                  <a:ext uri="{FF2B5EF4-FFF2-40B4-BE49-F238E27FC236}">
                    <a16:creationId xmlns:a16="http://schemas.microsoft.com/office/drawing/2014/main" id="{86156099-0EB4-6DFC-DD07-90F2EFEDD40F}"/>
                  </a:ext>
                </a:extLst>
              </p:cNvPr>
              <p:cNvSpPr>
                <a:spLocks noRot="1" noChangeAspect="1" noMove="1" noResize="1" noEditPoints="1" noAdjustHandles="1" noChangeArrowheads="1" noChangeShapeType="1" noTextEdit="1"/>
              </p:cNvSpPr>
              <p:nvPr/>
            </p:nvSpPr>
            <p:spPr>
              <a:xfrm>
                <a:off x="8545495" y="2596539"/>
                <a:ext cx="204391" cy="204840"/>
              </a:xfrm>
              <a:prstGeom prst="rect">
                <a:avLst/>
              </a:prstGeom>
              <a:blipFill>
                <a:blip r:embed="rId47"/>
                <a:stretch>
                  <a:fillRect l="-22222" t="-5556" b="-22222"/>
                </a:stretch>
              </a:blipFill>
              <a:ln w="19050">
                <a:solidFill>
                  <a:schemeClr val="tx1">
                    <a:lumMod val="60000"/>
                    <a:lumOff val="40000"/>
                  </a:schemeClr>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10" name="正方形/長方形 409">
                <a:extLst>
                  <a:ext uri="{FF2B5EF4-FFF2-40B4-BE49-F238E27FC236}">
                    <a16:creationId xmlns:a16="http://schemas.microsoft.com/office/drawing/2014/main" id="{1CA16CB7-4505-2573-BB63-0BFAFB8CC0B6}"/>
                  </a:ext>
                </a:extLst>
              </p:cNvPr>
              <p:cNvSpPr/>
              <p:nvPr/>
            </p:nvSpPr>
            <p:spPr>
              <a:xfrm>
                <a:off x="8878543" y="2596539"/>
                <a:ext cx="204391" cy="204840"/>
              </a:xfrm>
              <a:prstGeom prst="rect">
                <a:avLst/>
              </a:prstGeom>
              <a:noFill/>
              <a:ln w="19050">
                <a:solidFill>
                  <a:schemeClr val="tx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1200" b="0" i="1" smtClean="0">
                          <a:solidFill>
                            <a:schemeClr val="tx1"/>
                          </a:solidFill>
                          <a:latin typeface="Cambria Math" panose="02040503050406030204" pitchFamily="18" charset="0"/>
                        </a:rPr>
                        <m:t> </m:t>
                      </m:r>
                      <m:r>
                        <a:rPr lang="en-US" altLang="ja-JP" sz="1200" i="1">
                          <a:solidFill>
                            <a:schemeClr val="tx1"/>
                          </a:solidFill>
                          <a:latin typeface="Cambria Math" panose="02040503050406030204" pitchFamily="18" charset="0"/>
                        </a:rPr>
                        <m:t>𝑆</m:t>
                      </m:r>
                    </m:oMath>
                  </m:oMathPara>
                </a14:m>
                <a:endParaRPr lang="ja-JP" altLang="en-US" sz="1200">
                  <a:solidFill>
                    <a:schemeClr val="tx1">
                      <a:lumMod val="50000"/>
                    </a:schemeClr>
                  </a:solidFill>
                </a:endParaRPr>
              </a:p>
            </p:txBody>
          </p:sp>
        </mc:Choice>
        <mc:Fallback xmlns="">
          <p:sp>
            <p:nvSpPr>
              <p:cNvPr id="410" name="正方形/長方形 409">
                <a:extLst>
                  <a:ext uri="{FF2B5EF4-FFF2-40B4-BE49-F238E27FC236}">
                    <a16:creationId xmlns:a16="http://schemas.microsoft.com/office/drawing/2014/main" id="{1CA16CB7-4505-2573-BB63-0BFAFB8CC0B6}"/>
                  </a:ext>
                </a:extLst>
              </p:cNvPr>
              <p:cNvSpPr>
                <a:spLocks noRot="1" noChangeAspect="1" noMove="1" noResize="1" noEditPoints="1" noAdjustHandles="1" noChangeArrowheads="1" noChangeShapeType="1" noTextEdit="1"/>
              </p:cNvSpPr>
              <p:nvPr/>
            </p:nvSpPr>
            <p:spPr>
              <a:xfrm>
                <a:off x="8878543" y="2596539"/>
                <a:ext cx="204391" cy="204840"/>
              </a:xfrm>
              <a:prstGeom prst="rect">
                <a:avLst/>
              </a:prstGeom>
              <a:blipFill>
                <a:blip r:embed="rId48"/>
                <a:stretch>
                  <a:fillRect l="-21053" t="-5556" b="-22222"/>
                </a:stretch>
              </a:blipFill>
              <a:ln w="19050">
                <a:solidFill>
                  <a:schemeClr val="tx1">
                    <a:lumMod val="60000"/>
                    <a:lumOff val="40000"/>
                  </a:schemeClr>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11" name="正方形/長方形 410">
                <a:extLst>
                  <a:ext uri="{FF2B5EF4-FFF2-40B4-BE49-F238E27FC236}">
                    <a16:creationId xmlns:a16="http://schemas.microsoft.com/office/drawing/2014/main" id="{16766AB0-A101-E7B1-34CB-8905F0A5F8A7}"/>
                  </a:ext>
                </a:extLst>
              </p:cNvPr>
              <p:cNvSpPr/>
              <p:nvPr/>
            </p:nvSpPr>
            <p:spPr>
              <a:xfrm>
                <a:off x="9331611" y="2596539"/>
                <a:ext cx="204391" cy="204840"/>
              </a:xfrm>
              <a:prstGeom prst="rect">
                <a:avLst/>
              </a:prstGeom>
              <a:noFill/>
              <a:ln w="19050">
                <a:solidFill>
                  <a:schemeClr val="tx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1200" b="0" i="1" smtClean="0">
                          <a:solidFill>
                            <a:schemeClr val="tx1"/>
                          </a:solidFill>
                          <a:latin typeface="Cambria Math" panose="02040503050406030204" pitchFamily="18" charset="0"/>
                        </a:rPr>
                        <m:t> </m:t>
                      </m:r>
                      <m:r>
                        <a:rPr lang="en-US" altLang="ja-JP" sz="1200" i="1">
                          <a:solidFill>
                            <a:schemeClr val="tx1"/>
                          </a:solidFill>
                          <a:latin typeface="Cambria Math" panose="02040503050406030204" pitchFamily="18" charset="0"/>
                        </a:rPr>
                        <m:t>𝑆</m:t>
                      </m:r>
                    </m:oMath>
                  </m:oMathPara>
                </a14:m>
                <a:endParaRPr lang="ja-JP" altLang="en-US" sz="1200" dirty="0">
                  <a:solidFill>
                    <a:schemeClr val="tx1"/>
                  </a:solidFill>
                </a:endParaRPr>
              </a:p>
            </p:txBody>
          </p:sp>
        </mc:Choice>
        <mc:Fallback xmlns="">
          <p:sp>
            <p:nvSpPr>
              <p:cNvPr id="411" name="正方形/長方形 410">
                <a:extLst>
                  <a:ext uri="{FF2B5EF4-FFF2-40B4-BE49-F238E27FC236}">
                    <a16:creationId xmlns:a16="http://schemas.microsoft.com/office/drawing/2014/main" id="{16766AB0-A101-E7B1-34CB-8905F0A5F8A7}"/>
                  </a:ext>
                </a:extLst>
              </p:cNvPr>
              <p:cNvSpPr>
                <a:spLocks noRot="1" noChangeAspect="1" noMove="1" noResize="1" noEditPoints="1" noAdjustHandles="1" noChangeArrowheads="1" noChangeShapeType="1" noTextEdit="1"/>
              </p:cNvSpPr>
              <p:nvPr/>
            </p:nvSpPr>
            <p:spPr>
              <a:xfrm>
                <a:off x="9331611" y="2596539"/>
                <a:ext cx="204391" cy="204840"/>
              </a:xfrm>
              <a:prstGeom prst="rect">
                <a:avLst/>
              </a:prstGeom>
              <a:blipFill>
                <a:blip r:embed="rId47"/>
                <a:stretch>
                  <a:fillRect l="-22222" t="-5556" b="-22222"/>
                </a:stretch>
              </a:blipFill>
              <a:ln w="19050">
                <a:solidFill>
                  <a:schemeClr val="tx1">
                    <a:lumMod val="60000"/>
                    <a:lumOff val="40000"/>
                  </a:schemeClr>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12" name="正方形/長方形 411">
                <a:extLst>
                  <a:ext uri="{FF2B5EF4-FFF2-40B4-BE49-F238E27FC236}">
                    <a16:creationId xmlns:a16="http://schemas.microsoft.com/office/drawing/2014/main" id="{51D813CF-CD51-2834-48A0-C96D1CB09F43}"/>
                  </a:ext>
                </a:extLst>
              </p:cNvPr>
              <p:cNvSpPr/>
              <p:nvPr/>
            </p:nvSpPr>
            <p:spPr>
              <a:xfrm>
                <a:off x="9659373" y="2596539"/>
                <a:ext cx="204391" cy="204840"/>
              </a:xfrm>
              <a:prstGeom prst="rect">
                <a:avLst/>
              </a:prstGeom>
              <a:noFill/>
              <a:ln w="19050">
                <a:solidFill>
                  <a:schemeClr val="tx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1200" b="0" i="1" smtClean="0">
                          <a:solidFill>
                            <a:schemeClr val="tx1"/>
                          </a:solidFill>
                          <a:latin typeface="Cambria Math" panose="02040503050406030204" pitchFamily="18" charset="0"/>
                        </a:rPr>
                        <m:t> </m:t>
                      </m:r>
                      <m:r>
                        <a:rPr lang="en-US" altLang="ja-JP" sz="1200" i="1">
                          <a:solidFill>
                            <a:schemeClr val="tx1"/>
                          </a:solidFill>
                          <a:latin typeface="Cambria Math" panose="02040503050406030204" pitchFamily="18" charset="0"/>
                        </a:rPr>
                        <m:t>𝑆</m:t>
                      </m:r>
                    </m:oMath>
                  </m:oMathPara>
                </a14:m>
                <a:endParaRPr lang="ja-JP" altLang="en-US" sz="1200">
                  <a:solidFill>
                    <a:schemeClr val="tx1"/>
                  </a:solidFill>
                </a:endParaRPr>
              </a:p>
            </p:txBody>
          </p:sp>
        </mc:Choice>
        <mc:Fallback xmlns="">
          <p:sp>
            <p:nvSpPr>
              <p:cNvPr id="412" name="正方形/長方形 411">
                <a:extLst>
                  <a:ext uri="{FF2B5EF4-FFF2-40B4-BE49-F238E27FC236}">
                    <a16:creationId xmlns:a16="http://schemas.microsoft.com/office/drawing/2014/main" id="{51D813CF-CD51-2834-48A0-C96D1CB09F43}"/>
                  </a:ext>
                </a:extLst>
              </p:cNvPr>
              <p:cNvSpPr>
                <a:spLocks noRot="1" noChangeAspect="1" noMove="1" noResize="1" noEditPoints="1" noAdjustHandles="1" noChangeArrowheads="1" noChangeShapeType="1" noTextEdit="1"/>
              </p:cNvSpPr>
              <p:nvPr/>
            </p:nvSpPr>
            <p:spPr>
              <a:xfrm>
                <a:off x="9659373" y="2596539"/>
                <a:ext cx="204391" cy="204840"/>
              </a:xfrm>
              <a:prstGeom prst="rect">
                <a:avLst/>
              </a:prstGeom>
              <a:blipFill>
                <a:blip r:embed="rId49"/>
                <a:stretch>
                  <a:fillRect l="-22222" t="-5556" b="-22222"/>
                </a:stretch>
              </a:blipFill>
              <a:ln w="19050">
                <a:solidFill>
                  <a:schemeClr val="tx1">
                    <a:lumMod val="60000"/>
                    <a:lumOff val="40000"/>
                  </a:schemeClr>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13" name="正方形/長方形 412">
                <a:extLst>
                  <a:ext uri="{FF2B5EF4-FFF2-40B4-BE49-F238E27FC236}">
                    <a16:creationId xmlns:a16="http://schemas.microsoft.com/office/drawing/2014/main" id="{576D75AB-03A7-FEE3-EAAB-9CF840BD2605}"/>
                  </a:ext>
                </a:extLst>
              </p:cNvPr>
              <p:cNvSpPr/>
              <p:nvPr/>
            </p:nvSpPr>
            <p:spPr>
              <a:xfrm>
                <a:off x="10002993" y="2596539"/>
                <a:ext cx="204391" cy="204840"/>
              </a:xfrm>
              <a:prstGeom prst="rect">
                <a:avLst/>
              </a:prstGeom>
              <a:noFill/>
              <a:ln w="19050">
                <a:solidFill>
                  <a:schemeClr val="tx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1200" b="0" i="1" smtClean="0">
                          <a:solidFill>
                            <a:schemeClr val="tx1"/>
                          </a:solidFill>
                          <a:latin typeface="Cambria Math" panose="02040503050406030204" pitchFamily="18" charset="0"/>
                        </a:rPr>
                        <m:t> </m:t>
                      </m:r>
                      <m:r>
                        <a:rPr lang="en-US" altLang="ja-JP" sz="1200" i="1">
                          <a:solidFill>
                            <a:schemeClr val="tx1"/>
                          </a:solidFill>
                          <a:latin typeface="Cambria Math" panose="02040503050406030204" pitchFamily="18" charset="0"/>
                        </a:rPr>
                        <m:t>𝑆</m:t>
                      </m:r>
                    </m:oMath>
                  </m:oMathPara>
                </a14:m>
                <a:endParaRPr lang="ja-JP" altLang="en-US" sz="1200">
                  <a:solidFill>
                    <a:schemeClr val="tx1">
                      <a:lumMod val="50000"/>
                    </a:schemeClr>
                  </a:solidFill>
                </a:endParaRPr>
              </a:p>
            </p:txBody>
          </p:sp>
        </mc:Choice>
        <mc:Fallback xmlns="">
          <p:sp>
            <p:nvSpPr>
              <p:cNvPr id="413" name="正方形/長方形 412">
                <a:extLst>
                  <a:ext uri="{FF2B5EF4-FFF2-40B4-BE49-F238E27FC236}">
                    <a16:creationId xmlns:a16="http://schemas.microsoft.com/office/drawing/2014/main" id="{576D75AB-03A7-FEE3-EAAB-9CF840BD2605}"/>
                  </a:ext>
                </a:extLst>
              </p:cNvPr>
              <p:cNvSpPr>
                <a:spLocks noRot="1" noChangeAspect="1" noMove="1" noResize="1" noEditPoints="1" noAdjustHandles="1" noChangeArrowheads="1" noChangeShapeType="1" noTextEdit="1"/>
              </p:cNvSpPr>
              <p:nvPr/>
            </p:nvSpPr>
            <p:spPr>
              <a:xfrm>
                <a:off x="10002993" y="2596539"/>
                <a:ext cx="204391" cy="204840"/>
              </a:xfrm>
              <a:prstGeom prst="rect">
                <a:avLst/>
              </a:prstGeom>
              <a:blipFill>
                <a:blip r:embed="rId50"/>
                <a:stretch>
                  <a:fillRect l="-22222" t="-5556" b="-22222"/>
                </a:stretch>
              </a:blipFill>
              <a:ln w="19050">
                <a:solidFill>
                  <a:schemeClr val="tx1">
                    <a:lumMod val="60000"/>
                    <a:lumOff val="40000"/>
                  </a:schemeClr>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14" name="正方形/長方形 413">
                <a:extLst>
                  <a:ext uri="{FF2B5EF4-FFF2-40B4-BE49-F238E27FC236}">
                    <a16:creationId xmlns:a16="http://schemas.microsoft.com/office/drawing/2014/main" id="{C1469A76-ED9A-62E6-F717-3AAF9664F389}"/>
                  </a:ext>
                </a:extLst>
              </p:cNvPr>
              <p:cNvSpPr/>
              <p:nvPr/>
            </p:nvSpPr>
            <p:spPr>
              <a:xfrm>
                <a:off x="10336041" y="2596539"/>
                <a:ext cx="204391" cy="204840"/>
              </a:xfrm>
              <a:prstGeom prst="rect">
                <a:avLst/>
              </a:prstGeom>
              <a:noFill/>
              <a:ln w="19050">
                <a:solidFill>
                  <a:schemeClr val="tx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1200" b="0" i="1" smtClean="0">
                          <a:solidFill>
                            <a:schemeClr val="tx1"/>
                          </a:solidFill>
                          <a:latin typeface="Cambria Math" panose="02040503050406030204" pitchFamily="18" charset="0"/>
                        </a:rPr>
                        <m:t> </m:t>
                      </m:r>
                      <m:r>
                        <a:rPr lang="en-US" altLang="ja-JP" sz="1200" i="1">
                          <a:solidFill>
                            <a:schemeClr val="tx1"/>
                          </a:solidFill>
                          <a:latin typeface="Cambria Math" panose="02040503050406030204" pitchFamily="18" charset="0"/>
                        </a:rPr>
                        <m:t>𝑆</m:t>
                      </m:r>
                    </m:oMath>
                  </m:oMathPara>
                </a14:m>
                <a:endParaRPr lang="ja-JP" altLang="en-US" sz="1200">
                  <a:solidFill>
                    <a:schemeClr val="tx1">
                      <a:lumMod val="50000"/>
                    </a:schemeClr>
                  </a:solidFill>
                </a:endParaRPr>
              </a:p>
            </p:txBody>
          </p:sp>
        </mc:Choice>
        <mc:Fallback xmlns="">
          <p:sp>
            <p:nvSpPr>
              <p:cNvPr id="414" name="正方形/長方形 413">
                <a:extLst>
                  <a:ext uri="{FF2B5EF4-FFF2-40B4-BE49-F238E27FC236}">
                    <a16:creationId xmlns:a16="http://schemas.microsoft.com/office/drawing/2014/main" id="{C1469A76-ED9A-62E6-F717-3AAF9664F389}"/>
                  </a:ext>
                </a:extLst>
              </p:cNvPr>
              <p:cNvSpPr>
                <a:spLocks noRot="1" noChangeAspect="1" noMove="1" noResize="1" noEditPoints="1" noAdjustHandles="1" noChangeArrowheads="1" noChangeShapeType="1" noTextEdit="1"/>
              </p:cNvSpPr>
              <p:nvPr/>
            </p:nvSpPr>
            <p:spPr>
              <a:xfrm>
                <a:off x="10336041" y="2596539"/>
                <a:ext cx="204391" cy="204840"/>
              </a:xfrm>
              <a:prstGeom prst="rect">
                <a:avLst/>
              </a:prstGeom>
              <a:blipFill>
                <a:blip r:embed="rId51"/>
                <a:stretch>
                  <a:fillRect l="-22222" t="-5556" b="-22222"/>
                </a:stretch>
              </a:blipFill>
              <a:ln w="19050">
                <a:solidFill>
                  <a:schemeClr val="tx1">
                    <a:lumMod val="60000"/>
                    <a:lumOff val="40000"/>
                  </a:schemeClr>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15" name="正方形/長方形 414">
                <a:extLst>
                  <a:ext uri="{FF2B5EF4-FFF2-40B4-BE49-F238E27FC236}">
                    <a16:creationId xmlns:a16="http://schemas.microsoft.com/office/drawing/2014/main" id="{2185A250-96FC-DA71-1E5F-00581598A6B0}"/>
                  </a:ext>
                </a:extLst>
              </p:cNvPr>
              <p:cNvSpPr/>
              <p:nvPr/>
            </p:nvSpPr>
            <p:spPr>
              <a:xfrm>
                <a:off x="10766942" y="2596539"/>
                <a:ext cx="204391" cy="204840"/>
              </a:xfrm>
              <a:prstGeom prst="rect">
                <a:avLst/>
              </a:prstGeom>
              <a:noFill/>
              <a:ln w="19050">
                <a:solidFill>
                  <a:schemeClr val="tx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1200" b="0" i="1" smtClean="0">
                          <a:solidFill>
                            <a:schemeClr val="tx1"/>
                          </a:solidFill>
                          <a:latin typeface="Cambria Math" panose="02040503050406030204" pitchFamily="18" charset="0"/>
                        </a:rPr>
                        <m:t> </m:t>
                      </m:r>
                      <m:r>
                        <a:rPr lang="en-US" altLang="ja-JP" sz="1200" i="1">
                          <a:solidFill>
                            <a:schemeClr val="tx1"/>
                          </a:solidFill>
                          <a:latin typeface="Cambria Math" panose="02040503050406030204" pitchFamily="18" charset="0"/>
                        </a:rPr>
                        <m:t>𝑆</m:t>
                      </m:r>
                    </m:oMath>
                  </m:oMathPara>
                </a14:m>
                <a:endParaRPr lang="ja-JP" altLang="en-US" sz="1200" dirty="0">
                  <a:solidFill>
                    <a:schemeClr val="tx1"/>
                  </a:solidFill>
                </a:endParaRPr>
              </a:p>
            </p:txBody>
          </p:sp>
        </mc:Choice>
        <mc:Fallback xmlns="">
          <p:sp>
            <p:nvSpPr>
              <p:cNvPr id="415" name="正方形/長方形 414">
                <a:extLst>
                  <a:ext uri="{FF2B5EF4-FFF2-40B4-BE49-F238E27FC236}">
                    <a16:creationId xmlns:a16="http://schemas.microsoft.com/office/drawing/2014/main" id="{2185A250-96FC-DA71-1E5F-00581598A6B0}"/>
                  </a:ext>
                </a:extLst>
              </p:cNvPr>
              <p:cNvSpPr>
                <a:spLocks noRot="1" noChangeAspect="1" noMove="1" noResize="1" noEditPoints="1" noAdjustHandles="1" noChangeArrowheads="1" noChangeShapeType="1" noTextEdit="1"/>
              </p:cNvSpPr>
              <p:nvPr/>
            </p:nvSpPr>
            <p:spPr>
              <a:xfrm>
                <a:off x="10766942" y="2596539"/>
                <a:ext cx="204391" cy="204840"/>
              </a:xfrm>
              <a:prstGeom prst="rect">
                <a:avLst/>
              </a:prstGeom>
              <a:blipFill>
                <a:blip r:embed="rId44"/>
                <a:stretch>
                  <a:fillRect l="-22222" t="-5556" b="-22222"/>
                </a:stretch>
              </a:blipFill>
              <a:ln w="19050">
                <a:solidFill>
                  <a:schemeClr val="tx1">
                    <a:lumMod val="60000"/>
                    <a:lumOff val="40000"/>
                  </a:schemeClr>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16" name="正方形/長方形 415">
                <a:extLst>
                  <a:ext uri="{FF2B5EF4-FFF2-40B4-BE49-F238E27FC236}">
                    <a16:creationId xmlns:a16="http://schemas.microsoft.com/office/drawing/2014/main" id="{EF85EEDB-35C2-284B-967C-8D81DECB7905}"/>
                  </a:ext>
                </a:extLst>
              </p:cNvPr>
              <p:cNvSpPr/>
              <p:nvPr/>
            </p:nvSpPr>
            <p:spPr>
              <a:xfrm>
                <a:off x="11094704" y="2596539"/>
                <a:ext cx="204391" cy="204840"/>
              </a:xfrm>
              <a:prstGeom prst="rect">
                <a:avLst/>
              </a:prstGeom>
              <a:noFill/>
              <a:ln w="19050">
                <a:solidFill>
                  <a:schemeClr val="tx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1200" b="0" i="1" smtClean="0">
                          <a:solidFill>
                            <a:schemeClr val="tx1"/>
                          </a:solidFill>
                          <a:latin typeface="Cambria Math" panose="02040503050406030204" pitchFamily="18" charset="0"/>
                        </a:rPr>
                        <m:t> </m:t>
                      </m:r>
                      <m:r>
                        <a:rPr lang="en-US" altLang="ja-JP" sz="1200" i="1">
                          <a:solidFill>
                            <a:schemeClr val="tx1"/>
                          </a:solidFill>
                          <a:latin typeface="Cambria Math" panose="02040503050406030204" pitchFamily="18" charset="0"/>
                        </a:rPr>
                        <m:t>𝑆</m:t>
                      </m:r>
                    </m:oMath>
                  </m:oMathPara>
                </a14:m>
                <a:endParaRPr lang="ja-JP" altLang="en-US" sz="1200">
                  <a:solidFill>
                    <a:schemeClr val="tx1"/>
                  </a:solidFill>
                </a:endParaRPr>
              </a:p>
            </p:txBody>
          </p:sp>
        </mc:Choice>
        <mc:Fallback xmlns="">
          <p:sp>
            <p:nvSpPr>
              <p:cNvPr id="416" name="正方形/長方形 415">
                <a:extLst>
                  <a:ext uri="{FF2B5EF4-FFF2-40B4-BE49-F238E27FC236}">
                    <a16:creationId xmlns:a16="http://schemas.microsoft.com/office/drawing/2014/main" id="{EF85EEDB-35C2-284B-967C-8D81DECB7905}"/>
                  </a:ext>
                </a:extLst>
              </p:cNvPr>
              <p:cNvSpPr>
                <a:spLocks noRot="1" noChangeAspect="1" noMove="1" noResize="1" noEditPoints="1" noAdjustHandles="1" noChangeArrowheads="1" noChangeShapeType="1" noTextEdit="1"/>
              </p:cNvSpPr>
              <p:nvPr/>
            </p:nvSpPr>
            <p:spPr>
              <a:xfrm>
                <a:off x="11094704" y="2596539"/>
                <a:ext cx="204391" cy="204840"/>
              </a:xfrm>
              <a:prstGeom prst="rect">
                <a:avLst/>
              </a:prstGeom>
              <a:blipFill>
                <a:blip r:embed="rId32"/>
                <a:stretch>
                  <a:fillRect l="-22222" t="-5556" b="-22222"/>
                </a:stretch>
              </a:blipFill>
              <a:ln w="19050">
                <a:solidFill>
                  <a:schemeClr val="tx1">
                    <a:lumMod val="60000"/>
                    <a:lumOff val="40000"/>
                  </a:schemeClr>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17" name="正方形/長方形 416">
                <a:extLst>
                  <a:ext uri="{FF2B5EF4-FFF2-40B4-BE49-F238E27FC236}">
                    <a16:creationId xmlns:a16="http://schemas.microsoft.com/office/drawing/2014/main" id="{40434A8B-00CD-F10A-611D-45BE81365590}"/>
                  </a:ext>
                </a:extLst>
              </p:cNvPr>
              <p:cNvSpPr/>
              <p:nvPr/>
            </p:nvSpPr>
            <p:spPr>
              <a:xfrm>
                <a:off x="11438324" y="2596539"/>
                <a:ext cx="204391" cy="204840"/>
              </a:xfrm>
              <a:prstGeom prst="rect">
                <a:avLst/>
              </a:prstGeom>
              <a:noFill/>
              <a:ln w="19050">
                <a:solidFill>
                  <a:schemeClr val="tx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1200" b="0" i="1" smtClean="0">
                          <a:solidFill>
                            <a:schemeClr val="tx1"/>
                          </a:solidFill>
                          <a:latin typeface="Cambria Math" panose="02040503050406030204" pitchFamily="18" charset="0"/>
                        </a:rPr>
                        <m:t> </m:t>
                      </m:r>
                      <m:r>
                        <a:rPr lang="en-US" altLang="ja-JP" sz="1200" i="1">
                          <a:solidFill>
                            <a:schemeClr val="tx1"/>
                          </a:solidFill>
                          <a:latin typeface="Cambria Math" panose="02040503050406030204" pitchFamily="18" charset="0"/>
                        </a:rPr>
                        <m:t>𝑆</m:t>
                      </m:r>
                    </m:oMath>
                  </m:oMathPara>
                </a14:m>
                <a:endParaRPr lang="ja-JP" altLang="en-US" sz="1200">
                  <a:solidFill>
                    <a:schemeClr val="tx1">
                      <a:lumMod val="50000"/>
                    </a:schemeClr>
                  </a:solidFill>
                </a:endParaRPr>
              </a:p>
            </p:txBody>
          </p:sp>
        </mc:Choice>
        <mc:Fallback xmlns="">
          <p:sp>
            <p:nvSpPr>
              <p:cNvPr id="417" name="正方形/長方形 416">
                <a:extLst>
                  <a:ext uri="{FF2B5EF4-FFF2-40B4-BE49-F238E27FC236}">
                    <a16:creationId xmlns:a16="http://schemas.microsoft.com/office/drawing/2014/main" id="{40434A8B-00CD-F10A-611D-45BE81365590}"/>
                  </a:ext>
                </a:extLst>
              </p:cNvPr>
              <p:cNvSpPr>
                <a:spLocks noRot="1" noChangeAspect="1" noMove="1" noResize="1" noEditPoints="1" noAdjustHandles="1" noChangeArrowheads="1" noChangeShapeType="1" noTextEdit="1"/>
              </p:cNvSpPr>
              <p:nvPr/>
            </p:nvSpPr>
            <p:spPr>
              <a:xfrm>
                <a:off x="11438324" y="2596539"/>
                <a:ext cx="204391" cy="204840"/>
              </a:xfrm>
              <a:prstGeom prst="rect">
                <a:avLst/>
              </a:prstGeom>
              <a:blipFill>
                <a:blip r:embed="rId29"/>
                <a:stretch>
                  <a:fillRect l="-22222" t="-5556" b="-22222"/>
                </a:stretch>
              </a:blipFill>
              <a:ln w="19050">
                <a:solidFill>
                  <a:schemeClr val="tx1">
                    <a:lumMod val="60000"/>
                    <a:lumOff val="40000"/>
                  </a:schemeClr>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18" name="正方形/長方形 417">
                <a:extLst>
                  <a:ext uri="{FF2B5EF4-FFF2-40B4-BE49-F238E27FC236}">
                    <a16:creationId xmlns:a16="http://schemas.microsoft.com/office/drawing/2014/main" id="{B27B974B-4631-B820-0C9E-457017834833}"/>
                  </a:ext>
                </a:extLst>
              </p:cNvPr>
              <p:cNvSpPr/>
              <p:nvPr/>
            </p:nvSpPr>
            <p:spPr>
              <a:xfrm>
                <a:off x="11771372" y="2596539"/>
                <a:ext cx="204391" cy="204840"/>
              </a:xfrm>
              <a:prstGeom prst="rect">
                <a:avLst/>
              </a:prstGeom>
              <a:noFill/>
              <a:ln w="19050">
                <a:solidFill>
                  <a:schemeClr val="tx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1200" b="0" i="1" smtClean="0">
                          <a:solidFill>
                            <a:schemeClr val="tx1"/>
                          </a:solidFill>
                          <a:latin typeface="Cambria Math" panose="02040503050406030204" pitchFamily="18" charset="0"/>
                        </a:rPr>
                        <m:t> </m:t>
                      </m:r>
                      <m:r>
                        <a:rPr lang="en-US" altLang="ja-JP" sz="1200" i="1">
                          <a:solidFill>
                            <a:schemeClr val="tx1"/>
                          </a:solidFill>
                          <a:latin typeface="Cambria Math" panose="02040503050406030204" pitchFamily="18" charset="0"/>
                        </a:rPr>
                        <m:t>𝑆</m:t>
                      </m:r>
                    </m:oMath>
                  </m:oMathPara>
                </a14:m>
                <a:endParaRPr lang="ja-JP" altLang="en-US" sz="1200">
                  <a:solidFill>
                    <a:schemeClr val="tx1">
                      <a:lumMod val="50000"/>
                    </a:schemeClr>
                  </a:solidFill>
                </a:endParaRPr>
              </a:p>
            </p:txBody>
          </p:sp>
        </mc:Choice>
        <mc:Fallback xmlns="">
          <p:sp>
            <p:nvSpPr>
              <p:cNvPr id="418" name="正方形/長方形 417">
                <a:extLst>
                  <a:ext uri="{FF2B5EF4-FFF2-40B4-BE49-F238E27FC236}">
                    <a16:creationId xmlns:a16="http://schemas.microsoft.com/office/drawing/2014/main" id="{B27B974B-4631-B820-0C9E-457017834833}"/>
                  </a:ext>
                </a:extLst>
              </p:cNvPr>
              <p:cNvSpPr>
                <a:spLocks noRot="1" noChangeAspect="1" noMove="1" noResize="1" noEditPoints="1" noAdjustHandles="1" noChangeArrowheads="1" noChangeShapeType="1" noTextEdit="1"/>
              </p:cNvSpPr>
              <p:nvPr/>
            </p:nvSpPr>
            <p:spPr>
              <a:xfrm>
                <a:off x="11771372" y="2596539"/>
                <a:ext cx="204391" cy="204840"/>
              </a:xfrm>
              <a:prstGeom prst="rect">
                <a:avLst/>
              </a:prstGeom>
              <a:blipFill>
                <a:blip r:embed="rId42"/>
                <a:stretch>
                  <a:fillRect l="-21053" t="-5556" b="-22222"/>
                </a:stretch>
              </a:blipFill>
              <a:ln w="19050">
                <a:solidFill>
                  <a:schemeClr val="tx1">
                    <a:lumMod val="60000"/>
                    <a:lumOff val="40000"/>
                  </a:schemeClr>
                </a:solidFill>
              </a:ln>
            </p:spPr>
            <p:txBody>
              <a:bodyPr/>
              <a:lstStyle/>
              <a:p>
                <a:r>
                  <a:rPr lang="ja-JP" altLang="en-US">
                    <a:noFill/>
                  </a:rPr>
                  <a:t> </a:t>
                </a:r>
              </a:p>
            </p:txBody>
          </p:sp>
        </mc:Fallback>
      </mc:AlternateContent>
    </p:spTree>
    <p:extLst>
      <p:ext uri="{BB962C8B-B14F-4D97-AF65-F5344CB8AC3E}">
        <p14:creationId xmlns:p14="http://schemas.microsoft.com/office/powerpoint/2010/main" val="27008334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96A27F1-D7C6-DCD7-1CB6-EC69367CDC0F}"/>
              </a:ext>
            </a:extLst>
          </p:cNvPr>
          <p:cNvSpPr>
            <a:spLocks noGrp="1"/>
          </p:cNvSpPr>
          <p:nvPr>
            <p:ph type="title"/>
          </p:nvPr>
        </p:nvSpPr>
        <p:spPr/>
        <p:txBody>
          <a:bodyPr/>
          <a:lstStyle/>
          <a:p>
            <a:r>
              <a:rPr kumimoji="1" lang="ja-JP" altLang="en-US"/>
              <a:t>非線形層の候補</a:t>
            </a:r>
          </a:p>
        </p:txBody>
      </p:sp>
      <p:sp>
        <p:nvSpPr>
          <p:cNvPr id="4" name="コンテンツ プレースホルダー 2">
            <a:extLst>
              <a:ext uri="{FF2B5EF4-FFF2-40B4-BE49-F238E27FC236}">
                <a16:creationId xmlns:a16="http://schemas.microsoft.com/office/drawing/2014/main" id="{6A655D8B-394A-FD8E-D65C-D1211B00BDD6}"/>
              </a:ext>
            </a:extLst>
          </p:cNvPr>
          <p:cNvSpPr txBox="1">
            <a:spLocks/>
          </p:cNvSpPr>
          <p:nvPr/>
        </p:nvSpPr>
        <p:spPr>
          <a:xfrm>
            <a:off x="582787" y="1298531"/>
            <a:ext cx="7987472" cy="2536490"/>
          </a:xfrm>
          <a:prstGeom prst="rect">
            <a:avLst/>
          </a:prstGeom>
        </p:spPr>
        <p:txBody>
          <a:bodyPr vert="horz" lIns="91440" tIns="45720" rIns="91440" bIns="45720" rtlCol="0">
            <a:normAutofit/>
          </a:bodyPr>
          <a:lstStyle>
            <a:lvl1pPr marL="0" indent="-334800" algn="l" defTabSz="914377" rtl="0" eaLnBrk="1" latinLnBrk="0" hangingPunct="1">
              <a:lnSpc>
                <a:spcPct val="110000"/>
              </a:lnSpc>
              <a:spcBef>
                <a:spcPts val="1000"/>
              </a:spcBef>
              <a:buClr>
                <a:schemeClr val="tx1">
                  <a:lumMod val="60000"/>
                  <a:lumOff val="40000"/>
                </a:schemeClr>
              </a:buClr>
              <a:buFont typeface="Wingdings" pitchFamily="2" charset="2"/>
              <a:buChar char="l"/>
              <a:defRPr kumimoji="1" sz="2600" b="1" i="0" kern="1200">
                <a:solidFill>
                  <a:schemeClr val="tx1"/>
                </a:solidFill>
                <a:latin typeface="Yu Gothic Medium" panose="020B0400000000000000" pitchFamily="34" charset="-128"/>
                <a:ea typeface="Yu Gothic Medium" panose="020B0400000000000000" pitchFamily="34" charset="-128"/>
                <a:cs typeface="+mn-cs"/>
              </a:defRPr>
            </a:lvl1pPr>
            <a:lvl2pPr marL="576000" indent="-228594" algn="l" defTabSz="914377" rtl="0" eaLnBrk="1" latinLnBrk="0" hangingPunct="1">
              <a:lnSpc>
                <a:spcPct val="110000"/>
              </a:lnSpc>
              <a:spcBef>
                <a:spcPts val="500"/>
              </a:spcBef>
              <a:buClr>
                <a:schemeClr val="tx1">
                  <a:lumMod val="60000"/>
                  <a:lumOff val="40000"/>
                </a:schemeClr>
              </a:buClr>
              <a:buSzPct val="80000"/>
              <a:buFont typeface="Wingdings" pitchFamily="2" charset="2"/>
              <a:buChar char="l"/>
              <a:defRPr kumimoji="1" sz="2200" b="0" i="0" kern="1200">
                <a:solidFill>
                  <a:schemeClr val="tx1"/>
                </a:solidFill>
                <a:latin typeface="Yu Gothic Medium" panose="020B0400000000000000" pitchFamily="34" charset="-128"/>
                <a:ea typeface="Yu Gothic Medium" panose="020B0400000000000000" pitchFamily="34" charset="-128"/>
                <a:cs typeface="+mn-cs"/>
              </a:defRPr>
            </a:lvl2pPr>
            <a:lvl3pPr marL="1033200" indent="-228594" algn="l" defTabSz="914377" rtl="0" eaLnBrk="1" latinLnBrk="0" hangingPunct="1">
              <a:lnSpc>
                <a:spcPct val="110000"/>
              </a:lnSpc>
              <a:spcBef>
                <a:spcPts val="500"/>
              </a:spcBef>
              <a:buClr>
                <a:schemeClr val="tx1">
                  <a:lumMod val="60000"/>
                  <a:lumOff val="40000"/>
                </a:schemeClr>
              </a:buClr>
              <a:buSzPct val="80000"/>
              <a:buFont typeface="Wingdings" pitchFamily="2" charset="2"/>
              <a:buChar char="l"/>
              <a:defRPr kumimoji="1" sz="1800" b="0" i="0" kern="1200">
                <a:solidFill>
                  <a:schemeClr val="tx1"/>
                </a:solidFill>
                <a:latin typeface="Yu Gothic Medium" panose="020B0400000000000000" pitchFamily="34" charset="-128"/>
                <a:ea typeface="Yu Gothic Medium" panose="020B0400000000000000" pitchFamily="34" charset="-128"/>
                <a:cs typeface="+mn-cs"/>
              </a:defRPr>
            </a:lvl3pPr>
            <a:lvl4pPr marL="1490400" indent="-228594" algn="l" defTabSz="914377" rtl="0" eaLnBrk="1" latinLnBrk="0" hangingPunct="1">
              <a:lnSpc>
                <a:spcPct val="110000"/>
              </a:lnSpc>
              <a:spcBef>
                <a:spcPts val="500"/>
              </a:spcBef>
              <a:buClr>
                <a:schemeClr val="tx1">
                  <a:lumMod val="60000"/>
                  <a:lumOff val="40000"/>
                </a:schemeClr>
              </a:buClr>
              <a:buSzPct val="80000"/>
              <a:buFont typeface="Wingdings" pitchFamily="2" charset="2"/>
              <a:buChar char="l"/>
              <a:defRPr kumimoji="1" sz="1800" b="0" i="0" kern="1200">
                <a:solidFill>
                  <a:schemeClr val="tx1"/>
                </a:solidFill>
                <a:latin typeface="Yu Gothic Medium" panose="020B0400000000000000" pitchFamily="34" charset="-128"/>
                <a:ea typeface="Yu Gothic Medium" panose="020B0400000000000000" pitchFamily="34" charset="-128"/>
                <a:cs typeface="+mn-cs"/>
              </a:defRPr>
            </a:lvl4pPr>
            <a:lvl5pPr marL="1947600" indent="-228594" algn="l" defTabSz="914377" rtl="0" eaLnBrk="1" latinLnBrk="0" hangingPunct="1">
              <a:lnSpc>
                <a:spcPct val="110000"/>
              </a:lnSpc>
              <a:spcBef>
                <a:spcPts val="500"/>
              </a:spcBef>
              <a:buClr>
                <a:schemeClr val="tx1">
                  <a:lumMod val="60000"/>
                  <a:lumOff val="40000"/>
                </a:schemeClr>
              </a:buClr>
              <a:buSzPct val="80000"/>
              <a:buFont typeface="Wingdings" pitchFamily="2" charset="2"/>
              <a:buChar char="l"/>
              <a:defRPr kumimoji="1" sz="1800" b="0" i="0" kern="1200">
                <a:solidFill>
                  <a:schemeClr val="tx1"/>
                </a:solidFill>
                <a:latin typeface="Yu Gothic Medium" panose="020B0400000000000000" pitchFamily="34" charset="-128"/>
                <a:ea typeface="Yu Gothic Medium" panose="020B0400000000000000" pitchFamily="34" charset="-128"/>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indent="0">
              <a:buFont typeface="Wingdings" pitchFamily="2" charset="2"/>
              <a:buNone/>
            </a:pPr>
            <a:r>
              <a:rPr lang="ja-JP" altLang="en-US"/>
              <a:t>非線形層</a:t>
            </a:r>
            <a:endParaRPr lang="en-US" altLang="ja-JP" dirty="0"/>
          </a:p>
          <a:p>
            <a:pPr lvl="1"/>
            <a:r>
              <a:rPr lang="ja-JP" altLang="en-US"/>
              <a:t>比較的実装コストが低く高速に動作する非線形層</a:t>
            </a:r>
            <a:r>
              <a:rPr lang="en-US" altLang="ja-JP" dirty="0"/>
              <a:t>(</a:t>
            </a:r>
            <a:r>
              <a:rPr lang="en-US" altLang="ja-JP" dirty="0">
                <a:solidFill>
                  <a:schemeClr val="accent3"/>
                </a:solidFill>
              </a:rPr>
              <a:t>3</a:t>
            </a:r>
            <a:r>
              <a:rPr lang="ja-JP" altLang="en-US">
                <a:solidFill>
                  <a:schemeClr val="accent3"/>
                </a:solidFill>
              </a:rPr>
              <a:t>種類</a:t>
            </a:r>
            <a:r>
              <a:rPr lang="en-US" altLang="ja-JP" dirty="0"/>
              <a:t>)</a:t>
            </a:r>
          </a:p>
          <a:p>
            <a:pPr lvl="2"/>
            <a:r>
              <a:rPr lang="en-US" altLang="ja-JP" dirty="0"/>
              <a:t>Sb</a:t>
            </a:r>
            <a:r>
              <a:rPr lang="en-US" altLang="ja-JP" baseline="-25000" dirty="0"/>
              <a:t>0</a:t>
            </a:r>
            <a:r>
              <a:rPr lang="en-US" altLang="ja-JP" dirty="0"/>
              <a:t>(Midori)</a:t>
            </a:r>
          </a:p>
          <a:p>
            <a:pPr lvl="2"/>
            <a:r>
              <a:rPr lang="en-US" altLang="ja-JP" dirty="0"/>
              <a:t>Sb</a:t>
            </a:r>
            <a:r>
              <a:rPr lang="en-US" altLang="ja-JP" baseline="-25000" dirty="0"/>
              <a:t>1</a:t>
            </a:r>
            <a:r>
              <a:rPr lang="en-US" altLang="ja-JP" dirty="0"/>
              <a:t>(Midori)</a:t>
            </a:r>
          </a:p>
          <a:p>
            <a:pPr lvl="2"/>
            <a:r>
              <a:rPr lang="en-US" altLang="ja-JP" dirty="0"/>
              <a:t>Orthros</a:t>
            </a:r>
            <a:r>
              <a:rPr lang="ja-JP" altLang="en-US"/>
              <a:t>の</a:t>
            </a:r>
            <a:r>
              <a:rPr lang="en-US" altLang="ja-JP" dirty="0"/>
              <a:t>S-box</a:t>
            </a:r>
          </a:p>
        </p:txBody>
      </p:sp>
      <mc:AlternateContent xmlns:mc="http://schemas.openxmlformats.org/markup-compatibility/2006" xmlns:a14="http://schemas.microsoft.com/office/drawing/2010/main">
        <mc:Choice Requires="a14">
          <p:graphicFrame>
            <p:nvGraphicFramePr>
              <p:cNvPr id="5" name="表 4">
                <a:extLst>
                  <a:ext uri="{FF2B5EF4-FFF2-40B4-BE49-F238E27FC236}">
                    <a16:creationId xmlns:a16="http://schemas.microsoft.com/office/drawing/2014/main" id="{3C0CEAF9-D7D1-94B3-1396-A26F381B0C48}"/>
                  </a:ext>
                </a:extLst>
              </p:cNvPr>
              <p:cNvGraphicFramePr>
                <a:graphicFrameLocks noGrp="1"/>
              </p:cNvGraphicFramePr>
              <p:nvPr/>
            </p:nvGraphicFramePr>
            <p:xfrm>
              <a:off x="582787" y="4557806"/>
              <a:ext cx="8128002" cy="1752600"/>
            </p:xfrm>
            <a:graphic>
              <a:graphicData uri="http://schemas.openxmlformats.org/drawingml/2006/table">
                <a:tbl>
                  <a:tblPr firstRow="1" bandRow="1">
                    <a:tableStyleId>{073A0DAA-6AF3-43AB-8588-CEC1D06C72B9}</a:tableStyleId>
                  </a:tblPr>
                  <a:tblGrid>
                    <a:gridCol w="1354667">
                      <a:extLst>
                        <a:ext uri="{9D8B030D-6E8A-4147-A177-3AD203B41FA5}">
                          <a16:colId xmlns:a16="http://schemas.microsoft.com/office/drawing/2014/main" val="434778088"/>
                        </a:ext>
                      </a:extLst>
                    </a:gridCol>
                    <a:gridCol w="1354667">
                      <a:extLst>
                        <a:ext uri="{9D8B030D-6E8A-4147-A177-3AD203B41FA5}">
                          <a16:colId xmlns:a16="http://schemas.microsoft.com/office/drawing/2014/main" val="1140773248"/>
                        </a:ext>
                      </a:extLst>
                    </a:gridCol>
                    <a:gridCol w="1354667">
                      <a:extLst>
                        <a:ext uri="{9D8B030D-6E8A-4147-A177-3AD203B41FA5}">
                          <a16:colId xmlns:a16="http://schemas.microsoft.com/office/drawing/2014/main" val="1470973440"/>
                        </a:ext>
                      </a:extLst>
                    </a:gridCol>
                    <a:gridCol w="1354667">
                      <a:extLst>
                        <a:ext uri="{9D8B030D-6E8A-4147-A177-3AD203B41FA5}">
                          <a16:colId xmlns:a16="http://schemas.microsoft.com/office/drawing/2014/main" val="2290310992"/>
                        </a:ext>
                      </a:extLst>
                    </a:gridCol>
                    <a:gridCol w="1354667">
                      <a:extLst>
                        <a:ext uri="{9D8B030D-6E8A-4147-A177-3AD203B41FA5}">
                          <a16:colId xmlns:a16="http://schemas.microsoft.com/office/drawing/2014/main" val="3980403020"/>
                        </a:ext>
                      </a:extLst>
                    </a:gridCol>
                    <a:gridCol w="1354667">
                      <a:extLst>
                        <a:ext uri="{9D8B030D-6E8A-4147-A177-3AD203B41FA5}">
                          <a16:colId xmlns:a16="http://schemas.microsoft.com/office/drawing/2014/main" val="557239081"/>
                        </a:ext>
                      </a:extLst>
                    </a:gridCol>
                  </a:tblGrid>
                  <a:tr h="370840">
                    <a:tc>
                      <a:txBody>
                        <a:bodyPr/>
                        <a:lstStyle/>
                        <a:p>
                          <a:pPr algn="ctr"/>
                          <a:r>
                            <a:rPr kumimoji="1" lang="en-US" altLang="ja-JP" dirty="0"/>
                            <a:t>S-box</a:t>
                          </a:r>
                          <a:endParaRPr kumimoji="1" lang="ja-JP" altLang="en-US"/>
                        </a:p>
                      </a:txBody>
                      <a:tcPr anchor="ctr"/>
                    </a:tc>
                    <a:tc>
                      <a:txBody>
                        <a:bodyPr/>
                        <a:lstStyle/>
                        <a:p>
                          <a:pPr algn="ctr"/>
                          <a:r>
                            <a:rPr kumimoji="1" lang="en-US" altLang="ja-JP" dirty="0"/>
                            <a:t>Delay(</a:t>
                          </a:r>
                          <a:r>
                            <a:rPr kumimoji="1" lang="en-US" altLang="ja-JP" dirty="0" err="1"/>
                            <a:t>ps</a:t>
                          </a:r>
                          <a:r>
                            <a:rPr kumimoji="1" lang="en-US" altLang="ja-JP" dirty="0"/>
                            <a:t>)</a:t>
                          </a:r>
                          <a:endParaRPr kumimoji="1" lang="ja-JP" altLang="en-US"/>
                        </a:p>
                      </a:txBody>
                      <a:tcPr anchor="ctr"/>
                    </a:tc>
                    <a:tc>
                      <a:txBody>
                        <a:bodyPr/>
                        <a:lstStyle/>
                        <a:p>
                          <a:pPr algn="ctr"/>
                          <a:r>
                            <a:rPr kumimoji="1" lang="en-US" altLang="ja-JP" dirty="0"/>
                            <a:t>DP</a:t>
                          </a:r>
                          <a:endParaRPr kumimoji="1" lang="ja-JP" altLang="en-US"/>
                        </a:p>
                      </a:txBody>
                      <a:tcPr anchor="ctr"/>
                    </a:tc>
                    <a:tc>
                      <a:txBody>
                        <a:bodyPr/>
                        <a:lstStyle/>
                        <a:p>
                          <a:pPr algn="ctr"/>
                          <a:r>
                            <a:rPr kumimoji="1" lang="en-US" altLang="ja-JP" dirty="0"/>
                            <a:t>LP</a:t>
                          </a:r>
                          <a:endParaRPr kumimoji="1" lang="ja-JP" altLang="en-US"/>
                        </a:p>
                      </a:txBody>
                      <a:tcPr anchor="ctr"/>
                    </a:tc>
                    <a:tc>
                      <a:txBody>
                        <a:bodyPr/>
                        <a:lstStyle/>
                        <a:p>
                          <a:pPr algn="ctr"/>
                          <a:r>
                            <a:rPr kumimoji="1" lang="en-US" altLang="ja-JP" dirty="0"/>
                            <a:t>Full Diffusion</a:t>
                          </a:r>
                          <a:endParaRPr kumimoji="1" lang="ja-JP" altLang="en-US"/>
                        </a:p>
                      </a:txBody>
                      <a:tcPr anchor="ctr"/>
                    </a:tc>
                    <a:tc>
                      <a:txBody>
                        <a:bodyPr/>
                        <a:lstStyle/>
                        <a:p>
                          <a:pPr algn="ctr"/>
                          <a:r>
                            <a:rPr kumimoji="1" lang="en-US" altLang="ja-JP" dirty="0"/>
                            <a:t>Involution</a:t>
                          </a:r>
                          <a:endParaRPr kumimoji="1" lang="ja-JP" altLang="en-US"/>
                        </a:p>
                      </a:txBody>
                      <a:tcPr anchor="ctr"/>
                    </a:tc>
                    <a:extLst>
                      <a:ext uri="{0D108BD9-81ED-4DB2-BD59-A6C34878D82A}">
                        <a16:rowId xmlns:a16="http://schemas.microsoft.com/office/drawing/2014/main" val="1084786472"/>
                      </a:ext>
                    </a:extLst>
                  </a:tr>
                  <a:tr h="370840">
                    <a:tc>
                      <a:txBody>
                        <a:bodyPr/>
                        <a:lstStyle/>
                        <a:p>
                          <a:pPr algn="ctr"/>
                          <a:r>
                            <a:rPr kumimoji="1" lang="en-US" altLang="ja-JP" dirty="0"/>
                            <a:t>Sb</a:t>
                          </a:r>
                          <a:r>
                            <a:rPr kumimoji="1" lang="en-US" altLang="ja-JP" baseline="-25000" dirty="0"/>
                            <a:t>0</a:t>
                          </a:r>
                          <a:endParaRPr kumimoji="1" lang="ja-JP" altLang="en-US" baseline="-25000"/>
                        </a:p>
                      </a:txBody>
                      <a:tcPr/>
                    </a:tc>
                    <a:tc>
                      <a:txBody>
                        <a:bodyPr/>
                        <a:lstStyle/>
                        <a:p>
                          <a:pPr algn="ctr"/>
                          <a:r>
                            <a:rPr kumimoji="1" lang="en-US" altLang="ja-JP" sz="1800" b="1" dirty="0">
                              <a:solidFill>
                                <a:schemeClr val="accent3"/>
                              </a:solidFill>
                            </a:rPr>
                            <a:t>4.81</a:t>
                          </a:r>
                          <a:endParaRPr kumimoji="1" lang="ja-JP" altLang="en-US" sz="1800" b="1">
                            <a:solidFill>
                              <a:schemeClr val="accent3"/>
                            </a:solidFill>
                          </a:endParaRPr>
                        </a:p>
                      </a:txBody>
                      <a:tcPr/>
                    </a:tc>
                    <a:tc>
                      <a:txBody>
                        <a:bodyPr/>
                        <a:lstStyle/>
                        <a:p>
                          <a:pPr algn="ctr"/>
                          <a14:m>
                            <m:oMathPara xmlns:m="http://schemas.openxmlformats.org/officeDocument/2006/math">
                              <m:oMathParaPr>
                                <m:jc m:val="centerGroup"/>
                              </m:oMathParaPr>
                              <m:oMath xmlns:m="http://schemas.openxmlformats.org/officeDocument/2006/math">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2</m:t>
                                    </m:r>
                                  </m:e>
                                  <m:sup>
                                    <m:r>
                                      <a:rPr kumimoji="1" lang="en-US" altLang="ja-JP" b="0" i="1" smtClean="0">
                                        <a:latin typeface="Cambria Math" panose="02040503050406030204" pitchFamily="18" charset="0"/>
                                      </a:rPr>
                                      <m:t>−2</m:t>
                                    </m:r>
                                  </m:sup>
                                </m:sSup>
                              </m:oMath>
                            </m:oMathPara>
                          </a14:m>
                          <a:endParaRPr kumimoji="1" lang="ja-JP" altLang="en-US"/>
                        </a:p>
                      </a:txBody>
                      <a:tcPr/>
                    </a:tc>
                    <a:tc>
                      <a:txBody>
                        <a:bodyPr/>
                        <a:lstStyle/>
                        <a:p>
                          <a:pPr algn="ctr"/>
                          <a14:m>
                            <m:oMathPara xmlns:m="http://schemas.openxmlformats.org/officeDocument/2006/math">
                              <m:oMathParaPr>
                                <m:jc m:val="centerGroup"/>
                              </m:oMathParaPr>
                              <m:oMath xmlns:m="http://schemas.openxmlformats.org/officeDocument/2006/math">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2</m:t>
                                    </m:r>
                                  </m:e>
                                  <m:sup>
                                    <m:r>
                                      <a:rPr kumimoji="1" lang="en-US" altLang="ja-JP" b="0" i="1" smtClean="0">
                                        <a:latin typeface="Cambria Math" panose="02040503050406030204" pitchFamily="18" charset="0"/>
                                      </a:rPr>
                                      <m:t>−2</m:t>
                                    </m:r>
                                  </m:sup>
                                </m:sSup>
                              </m:oMath>
                            </m:oMathPara>
                          </a14:m>
                          <a:endParaRPr kumimoji="1" lang="ja-JP" altLang="en-US"/>
                        </a:p>
                      </a:txBody>
                      <a:tcPr/>
                    </a:tc>
                    <a:tc>
                      <a:txBody>
                        <a:bodyPr/>
                        <a:lstStyle/>
                        <a:p>
                          <a:pPr algn="ctr"/>
                          <a:r>
                            <a:rPr kumimoji="1" lang="en-US" altLang="ja-JP" b="1" dirty="0"/>
                            <a:t>-</a:t>
                          </a:r>
                          <a:endParaRPr kumimoji="1" lang="ja-JP" altLang="en-US" b="1"/>
                        </a:p>
                      </a:txBody>
                      <a:tcPr/>
                    </a:tc>
                    <a:tc>
                      <a: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1" lang="ja-JP" altLang="en-US"/>
                            <a:t>✔️</a:t>
                          </a:r>
                        </a:p>
                      </a:txBody>
                      <a:tcPr/>
                    </a:tc>
                    <a:extLst>
                      <a:ext uri="{0D108BD9-81ED-4DB2-BD59-A6C34878D82A}">
                        <a16:rowId xmlns:a16="http://schemas.microsoft.com/office/drawing/2014/main" val="2273972932"/>
                      </a:ext>
                    </a:extLst>
                  </a:tr>
                  <a:tr h="370840">
                    <a:tc>
                      <a:txBody>
                        <a:bodyPr/>
                        <a:lstStyle/>
                        <a:p>
                          <a:pPr algn="ctr"/>
                          <a:r>
                            <a:rPr kumimoji="1" lang="en-US" altLang="ja-JP" dirty="0"/>
                            <a:t>Sb</a:t>
                          </a:r>
                          <a:r>
                            <a:rPr kumimoji="1" lang="en-US" altLang="ja-JP" baseline="-25000" dirty="0"/>
                            <a:t>1</a:t>
                          </a:r>
                          <a:endParaRPr kumimoji="1" lang="ja-JP" altLang="en-US" baseline="-25000"/>
                        </a:p>
                      </a:txBody>
                      <a:tcPr/>
                    </a:tc>
                    <a:tc>
                      <a:txBody>
                        <a:bodyPr/>
                        <a:lstStyle/>
                        <a:p>
                          <a:pPr algn="ctr"/>
                          <a:r>
                            <a:rPr kumimoji="1" lang="en-US" altLang="ja-JP" dirty="0"/>
                            <a:t>7.37</a:t>
                          </a:r>
                          <a:endParaRPr kumimoji="1" lang="ja-JP" altLang="en-US"/>
                        </a:p>
                      </a:txBody>
                      <a:tcPr/>
                    </a:tc>
                    <a:tc>
                      <a:txBody>
                        <a:bodyPr/>
                        <a:lstStyle/>
                        <a:p>
                          <a:pPr algn="ctr"/>
                          <a14:m>
                            <m:oMathPara xmlns:m="http://schemas.openxmlformats.org/officeDocument/2006/math">
                              <m:oMathParaPr>
                                <m:jc m:val="centerGroup"/>
                              </m:oMathParaPr>
                              <m:oMath xmlns:m="http://schemas.openxmlformats.org/officeDocument/2006/math">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2</m:t>
                                    </m:r>
                                  </m:e>
                                  <m:sup>
                                    <m:r>
                                      <a:rPr kumimoji="1" lang="en-US" altLang="ja-JP" b="0" i="1" smtClean="0">
                                        <a:latin typeface="Cambria Math" panose="02040503050406030204" pitchFamily="18" charset="0"/>
                                      </a:rPr>
                                      <m:t>−2</m:t>
                                    </m:r>
                                  </m:sup>
                                </m:sSup>
                              </m:oMath>
                            </m:oMathPara>
                          </a14:m>
                          <a:endParaRPr kumimoji="1" lang="ja-JP" altLang="en-US"/>
                        </a:p>
                      </a:txBody>
                      <a:tcPr/>
                    </a:tc>
                    <a:tc>
                      <a:txBody>
                        <a:bodyPr/>
                        <a:lstStyle/>
                        <a:p>
                          <a:pPr algn="ctr"/>
                          <a14:m>
                            <m:oMathPara xmlns:m="http://schemas.openxmlformats.org/officeDocument/2006/math">
                              <m:oMathParaPr>
                                <m:jc m:val="centerGroup"/>
                              </m:oMathParaPr>
                              <m:oMath xmlns:m="http://schemas.openxmlformats.org/officeDocument/2006/math">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2</m:t>
                                    </m:r>
                                  </m:e>
                                  <m:sup>
                                    <m:r>
                                      <a:rPr kumimoji="1" lang="en-US" altLang="ja-JP" b="0" i="1" smtClean="0">
                                        <a:latin typeface="Cambria Math" panose="02040503050406030204" pitchFamily="18" charset="0"/>
                                      </a:rPr>
                                      <m:t>−2</m:t>
                                    </m:r>
                                  </m:sup>
                                </m:sSup>
                              </m:oMath>
                            </m:oMathPara>
                          </a14:m>
                          <a:endParaRPr kumimoji="1" lang="ja-JP" altLang="en-US"/>
                        </a:p>
                      </a:txBody>
                      <a:tcPr/>
                    </a:tc>
                    <a:tc>
                      <a: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1" lang="ja-JP" altLang="en-US"/>
                            <a:t>✔️</a:t>
                          </a:r>
                        </a:p>
                      </a:txBody>
                      <a:tcPr/>
                    </a:tc>
                    <a:tc>
                      <a: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1" lang="ja-JP" altLang="en-US"/>
                            <a:t>✔️</a:t>
                          </a:r>
                        </a:p>
                      </a:txBody>
                      <a:tcPr/>
                    </a:tc>
                    <a:extLst>
                      <a:ext uri="{0D108BD9-81ED-4DB2-BD59-A6C34878D82A}">
                        <a16:rowId xmlns:a16="http://schemas.microsoft.com/office/drawing/2014/main" val="4122099681"/>
                      </a:ext>
                    </a:extLst>
                  </a:tr>
                  <a:tr h="370840">
                    <a:tc>
                      <a:txBody>
                        <a:bodyPr/>
                        <a:lstStyle/>
                        <a:p>
                          <a:pPr algn="ctr"/>
                          <a:r>
                            <a:rPr kumimoji="1" lang="en-US" altLang="ja-JP" dirty="0"/>
                            <a:t>Orthros</a:t>
                          </a:r>
                          <a:endParaRPr kumimoji="1" lang="ja-JP" altLang="en-US"/>
                        </a:p>
                      </a:txBody>
                      <a:tcPr/>
                    </a:tc>
                    <a:tc>
                      <a:txBody>
                        <a:bodyPr/>
                        <a:lstStyle/>
                        <a:p>
                          <a:pPr algn="ctr"/>
                          <a:r>
                            <a:rPr kumimoji="1" lang="en-US" altLang="ja-JP" dirty="0"/>
                            <a:t>8.85</a:t>
                          </a:r>
                          <a:endParaRPr kumimoji="1" lang="ja-JP" altLang="en-US"/>
                        </a:p>
                      </a:txBody>
                      <a:tcPr/>
                    </a:tc>
                    <a:tc>
                      <a:txBody>
                        <a:bodyPr/>
                        <a:lstStyle/>
                        <a:p>
                          <a:pPr algn="ctr"/>
                          <a14:m>
                            <m:oMathPara xmlns:m="http://schemas.openxmlformats.org/officeDocument/2006/math">
                              <m:oMathParaPr>
                                <m:jc m:val="centerGroup"/>
                              </m:oMathParaPr>
                              <m:oMath xmlns:m="http://schemas.openxmlformats.org/officeDocument/2006/math">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2</m:t>
                                    </m:r>
                                  </m:e>
                                  <m:sup>
                                    <m:r>
                                      <a:rPr kumimoji="1" lang="en-US" altLang="ja-JP" b="0" i="1" smtClean="0">
                                        <a:latin typeface="Cambria Math" panose="02040503050406030204" pitchFamily="18" charset="0"/>
                                      </a:rPr>
                                      <m:t>−2</m:t>
                                    </m:r>
                                  </m:sup>
                                </m:sSup>
                              </m:oMath>
                            </m:oMathPara>
                          </a14:m>
                          <a:endParaRPr kumimoji="1" lang="ja-JP" altLang="en-US"/>
                        </a:p>
                      </a:txBody>
                      <a:tcPr/>
                    </a:tc>
                    <a:tc>
                      <a:txBody>
                        <a:bodyPr/>
                        <a:lstStyle/>
                        <a:p>
                          <a:pPr algn="ctr"/>
                          <a14:m>
                            <m:oMathPara xmlns:m="http://schemas.openxmlformats.org/officeDocument/2006/math">
                              <m:oMathParaPr>
                                <m:jc m:val="centerGroup"/>
                              </m:oMathParaPr>
                              <m:oMath xmlns:m="http://schemas.openxmlformats.org/officeDocument/2006/math">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2</m:t>
                                    </m:r>
                                  </m:e>
                                  <m:sup>
                                    <m:r>
                                      <a:rPr kumimoji="1" lang="en-US" altLang="ja-JP" b="0" i="1" smtClean="0">
                                        <a:latin typeface="Cambria Math" panose="02040503050406030204" pitchFamily="18" charset="0"/>
                                      </a:rPr>
                                      <m:t>−2</m:t>
                                    </m:r>
                                  </m:sup>
                                </m:sSup>
                              </m:oMath>
                            </m:oMathPara>
                          </a14:m>
                          <a:endParaRPr kumimoji="1" lang="ja-JP" altLang="en-US"/>
                        </a:p>
                      </a:txBody>
                      <a:tcPr/>
                    </a:tc>
                    <a:tc>
                      <a: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1" lang="ja-JP" altLang="en-US"/>
                            <a:t>✔️</a:t>
                          </a:r>
                        </a:p>
                      </a:txBody>
                      <a:tcPr/>
                    </a:tc>
                    <a:tc>
                      <a:txBody>
                        <a:bodyPr/>
                        <a:lstStyle/>
                        <a:p>
                          <a:pPr algn="ctr"/>
                          <a:r>
                            <a:rPr kumimoji="1" lang="en-US" altLang="ja-JP" b="1" dirty="0"/>
                            <a:t>-</a:t>
                          </a:r>
                          <a:endParaRPr kumimoji="1" lang="ja-JP" altLang="en-US" b="1"/>
                        </a:p>
                      </a:txBody>
                      <a:tcPr/>
                    </a:tc>
                    <a:extLst>
                      <a:ext uri="{0D108BD9-81ED-4DB2-BD59-A6C34878D82A}">
                        <a16:rowId xmlns:a16="http://schemas.microsoft.com/office/drawing/2014/main" val="942279573"/>
                      </a:ext>
                    </a:extLst>
                  </a:tr>
                </a:tbl>
              </a:graphicData>
            </a:graphic>
          </p:graphicFrame>
        </mc:Choice>
        <mc:Fallback xmlns="">
          <p:graphicFrame>
            <p:nvGraphicFramePr>
              <p:cNvPr id="5" name="表 4">
                <a:extLst>
                  <a:ext uri="{FF2B5EF4-FFF2-40B4-BE49-F238E27FC236}">
                    <a16:creationId xmlns:a16="http://schemas.microsoft.com/office/drawing/2014/main" id="{3C0CEAF9-D7D1-94B3-1396-A26F381B0C48}"/>
                  </a:ext>
                </a:extLst>
              </p:cNvPr>
              <p:cNvGraphicFramePr>
                <a:graphicFrameLocks noGrp="1"/>
              </p:cNvGraphicFramePr>
              <p:nvPr>
                <p:extLst>
                  <p:ext uri="{D42A27DB-BD31-4B8C-83A1-F6EECF244321}">
                    <p14:modId xmlns:p14="http://schemas.microsoft.com/office/powerpoint/2010/main" val="2713338073"/>
                  </p:ext>
                </p:extLst>
              </p:nvPr>
            </p:nvGraphicFramePr>
            <p:xfrm>
              <a:off x="582787" y="4557806"/>
              <a:ext cx="8128002" cy="1752600"/>
            </p:xfrm>
            <a:graphic>
              <a:graphicData uri="http://schemas.openxmlformats.org/drawingml/2006/table">
                <a:tbl>
                  <a:tblPr firstRow="1" bandRow="1">
                    <a:tableStyleId>{073A0DAA-6AF3-43AB-8588-CEC1D06C72B9}</a:tableStyleId>
                  </a:tblPr>
                  <a:tblGrid>
                    <a:gridCol w="1354667">
                      <a:extLst>
                        <a:ext uri="{9D8B030D-6E8A-4147-A177-3AD203B41FA5}">
                          <a16:colId xmlns:a16="http://schemas.microsoft.com/office/drawing/2014/main" val="434778088"/>
                        </a:ext>
                      </a:extLst>
                    </a:gridCol>
                    <a:gridCol w="1354667">
                      <a:extLst>
                        <a:ext uri="{9D8B030D-6E8A-4147-A177-3AD203B41FA5}">
                          <a16:colId xmlns:a16="http://schemas.microsoft.com/office/drawing/2014/main" val="1140773248"/>
                        </a:ext>
                      </a:extLst>
                    </a:gridCol>
                    <a:gridCol w="1354667">
                      <a:extLst>
                        <a:ext uri="{9D8B030D-6E8A-4147-A177-3AD203B41FA5}">
                          <a16:colId xmlns:a16="http://schemas.microsoft.com/office/drawing/2014/main" val="1470973440"/>
                        </a:ext>
                      </a:extLst>
                    </a:gridCol>
                    <a:gridCol w="1354667">
                      <a:extLst>
                        <a:ext uri="{9D8B030D-6E8A-4147-A177-3AD203B41FA5}">
                          <a16:colId xmlns:a16="http://schemas.microsoft.com/office/drawing/2014/main" val="2290310992"/>
                        </a:ext>
                      </a:extLst>
                    </a:gridCol>
                    <a:gridCol w="1354667">
                      <a:extLst>
                        <a:ext uri="{9D8B030D-6E8A-4147-A177-3AD203B41FA5}">
                          <a16:colId xmlns:a16="http://schemas.microsoft.com/office/drawing/2014/main" val="3980403020"/>
                        </a:ext>
                      </a:extLst>
                    </a:gridCol>
                    <a:gridCol w="1354667">
                      <a:extLst>
                        <a:ext uri="{9D8B030D-6E8A-4147-A177-3AD203B41FA5}">
                          <a16:colId xmlns:a16="http://schemas.microsoft.com/office/drawing/2014/main" val="557239081"/>
                        </a:ext>
                      </a:extLst>
                    </a:gridCol>
                  </a:tblGrid>
                  <a:tr h="640080">
                    <a:tc>
                      <a:txBody>
                        <a:bodyPr/>
                        <a:lstStyle/>
                        <a:p>
                          <a:pPr algn="ctr"/>
                          <a:r>
                            <a:rPr kumimoji="1" lang="en-US" altLang="ja-JP" dirty="0"/>
                            <a:t>S-box</a:t>
                          </a:r>
                          <a:endParaRPr kumimoji="1" lang="ja-JP" altLang="en-US"/>
                        </a:p>
                      </a:txBody>
                      <a:tcPr anchor="ctr"/>
                    </a:tc>
                    <a:tc>
                      <a:txBody>
                        <a:bodyPr/>
                        <a:lstStyle/>
                        <a:p>
                          <a:pPr algn="ctr"/>
                          <a:r>
                            <a:rPr kumimoji="1" lang="en-US" altLang="ja-JP" dirty="0"/>
                            <a:t>Delay(</a:t>
                          </a:r>
                          <a:r>
                            <a:rPr kumimoji="1" lang="en-US" altLang="ja-JP" dirty="0" err="1"/>
                            <a:t>ps</a:t>
                          </a:r>
                          <a:r>
                            <a:rPr kumimoji="1" lang="en-US" altLang="ja-JP" dirty="0"/>
                            <a:t>)</a:t>
                          </a:r>
                          <a:endParaRPr kumimoji="1" lang="ja-JP" altLang="en-US"/>
                        </a:p>
                      </a:txBody>
                      <a:tcPr anchor="ctr"/>
                    </a:tc>
                    <a:tc>
                      <a:txBody>
                        <a:bodyPr/>
                        <a:lstStyle/>
                        <a:p>
                          <a:pPr algn="ctr"/>
                          <a:r>
                            <a:rPr kumimoji="1" lang="en-US" altLang="ja-JP" dirty="0"/>
                            <a:t>DP</a:t>
                          </a:r>
                          <a:endParaRPr kumimoji="1" lang="ja-JP" altLang="en-US"/>
                        </a:p>
                      </a:txBody>
                      <a:tcPr anchor="ctr"/>
                    </a:tc>
                    <a:tc>
                      <a:txBody>
                        <a:bodyPr/>
                        <a:lstStyle/>
                        <a:p>
                          <a:pPr algn="ctr"/>
                          <a:r>
                            <a:rPr kumimoji="1" lang="en-US" altLang="ja-JP" dirty="0"/>
                            <a:t>LP</a:t>
                          </a:r>
                          <a:endParaRPr kumimoji="1" lang="ja-JP" altLang="en-US"/>
                        </a:p>
                      </a:txBody>
                      <a:tcPr anchor="ctr"/>
                    </a:tc>
                    <a:tc>
                      <a:txBody>
                        <a:bodyPr/>
                        <a:lstStyle/>
                        <a:p>
                          <a:pPr algn="ctr"/>
                          <a:r>
                            <a:rPr kumimoji="1" lang="en-US" altLang="ja-JP" dirty="0"/>
                            <a:t>Full Diffusion</a:t>
                          </a:r>
                          <a:endParaRPr kumimoji="1" lang="ja-JP" altLang="en-US"/>
                        </a:p>
                      </a:txBody>
                      <a:tcPr anchor="ctr"/>
                    </a:tc>
                    <a:tc>
                      <a:txBody>
                        <a:bodyPr/>
                        <a:lstStyle/>
                        <a:p>
                          <a:pPr algn="ctr"/>
                          <a:r>
                            <a:rPr kumimoji="1" lang="en-US" altLang="ja-JP" dirty="0"/>
                            <a:t>Involution</a:t>
                          </a:r>
                          <a:endParaRPr kumimoji="1" lang="ja-JP" altLang="en-US"/>
                        </a:p>
                      </a:txBody>
                      <a:tcPr anchor="ctr"/>
                    </a:tc>
                    <a:extLst>
                      <a:ext uri="{0D108BD9-81ED-4DB2-BD59-A6C34878D82A}">
                        <a16:rowId xmlns:a16="http://schemas.microsoft.com/office/drawing/2014/main" val="1084786472"/>
                      </a:ext>
                    </a:extLst>
                  </a:tr>
                  <a:tr h="370840">
                    <a:tc>
                      <a:txBody>
                        <a:bodyPr/>
                        <a:lstStyle/>
                        <a:p>
                          <a:pPr algn="ctr"/>
                          <a:r>
                            <a:rPr kumimoji="1" lang="en-US" altLang="ja-JP" dirty="0"/>
                            <a:t>Sb</a:t>
                          </a:r>
                          <a:r>
                            <a:rPr kumimoji="1" lang="en-US" altLang="ja-JP" baseline="-25000" dirty="0"/>
                            <a:t>0</a:t>
                          </a:r>
                          <a:endParaRPr kumimoji="1" lang="ja-JP" altLang="en-US" baseline="-25000"/>
                        </a:p>
                      </a:txBody>
                      <a:tcPr/>
                    </a:tc>
                    <a:tc>
                      <a:txBody>
                        <a:bodyPr/>
                        <a:lstStyle/>
                        <a:p>
                          <a:pPr algn="ctr"/>
                          <a:r>
                            <a:rPr kumimoji="1" lang="en-US" altLang="ja-JP" sz="1800" b="1" dirty="0">
                              <a:solidFill>
                                <a:schemeClr val="accent3"/>
                              </a:solidFill>
                            </a:rPr>
                            <a:t>4.81</a:t>
                          </a:r>
                          <a:endParaRPr kumimoji="1" lang="ja-JP" altLang="en-US" sz="1800" b="1">
                            <a:solidFill>
                              <a:schemeClr val="accent3"/>
                            </a:solidFill>
                          </a:endParaRPr>
                        </a:p>
                      </a:txBody>
                      <a:tcPr/>
                    </a:tc>
                    <a:tc>
                      <a:txBody>
                        <a:bodyPr/>
                        <a:lstStyle/>
                        <a:p>
                          <a:endParaRPr lang="ja-JP"/>
                        </a:p>
                      </a:txBody>
                      <a:tcPr>
                        <a:blipFill>
                          <a:blip r:embed="rId2"/>
                          <a:stretch>
                            <a:fillRect l="-200000" t="-182759" r="-301869" b="-231034"/>
                          </a:stretch>
                        </a:blipFill>
                      </a:tcPr>
                    </a:tc>
                    <a:tc>
                      <a:txBody>
                        <a:bodyPr/>
                        <a:lstStyle/>
                        <a:p>
                          <a:endParaRPr lang="ja-JP"/>
                        </a:p>
                      </a:txBody>
                      <a:tcPr>
                        <a:blipFill>
                          <a:blip r:embed="rId2"/>
                          <a:stretch>
                            <a:fillRect l="-302830" t="-182759" r="-204717" b="-231034"/>
                          </a:stretch>
                        </a:blipFill>
                      </a:tcPr>
                    </a:tc>
                    <a:tc>
                      <a:txBody>
                        <a:bodyPr/>
                        <a:lstStyle/>
                        <a:p>
                          <a:pPr algn="ctr"/>
                          <a:r>
                            <a:rPr kumimoji="1" lang="en-US" altLang="ja-JP" b="1" dirty="0"/>
                            <a:t>-</a:t>
                          </a:r>
                          <a:endParaRPr kumimoji="1" lang="ja-JP" altLang="en-US" b="1"/>
                        </a:p>
                      </a:txBody>
                      <a:tcPr/>
                    </a:tc>
                    <a:tc>
                      <a: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1" lang="ja-JP" altLang="en-US"/>
                            <a:t>✔️</a:t>
                          </a:r>
                        </a:p>
                      </a:txBody>
                      <a:tcPr/>
                    </a:tc>
                    <a:extLst>
                      <a:ext uri="{0D108BD9-81ED-4DB2-BD59-A6C34878D82A}">
                        <a16:rowId xmlns:a16="http://schemas.microsoft.com/office/drawing/2014/main" val="2273972932"/>
                      </a:ext>
                    </a:extLst>
                  </a:tr>
                  <a:tr h="370840">
                    <a:tc>
                      <a:txBody>
                        <a:bodyPr/>
                        <a:lstStyle/>
                        <a:p>
                          <a:pPr algn="ctr"/>
                          <a:r>
                            <a:rPr kumimoji="1" lang="en-US" altLang="ja-JP" dirty="0"/>
                            <a:t>Sb</a:t>
                          </a:r>
                          <a:r>
                            <a:rPr kumimoji="1" lang="en-US" altLang="ja-JP" baseline="-25000" dirty="0"/>
                            <a:t>1</a:t>
                          </a:r>
                          <a:endParaRPr kumimoji="1" lang="ja-JP" altLang="en-US" baseline="-25000"/>
                        </a:p>
                      </a:txBody>
                      <a:tcPr/>
                    </a:tc>
                    <a:tc>
                      <a:txBody>
                        <a:bodyPr/>
                        <a:lstStyle/>
                        <a:p>
                          <a:pPr algn="ctr"/>
                          <a:r>
                            <a:rPr kumimoji="1" lang="en-US" altLang="ja-JP" dirty="0"/>
                            <a:t>7.37</a:t>
                          </a:r>
                          <a:endParaRPr kumimoji="1" lang="ja-JP" altLang="en-US"/>
                        </a:p>
                      </a:txBody>
                      <a:tcPr/>
                    </a:tc>
                    <a:tc>
                      <a:txBody>
                        <a:bodyPr/>
                        <a:lstStyle/>
                        <a:p>
                          <a:endParaRPr lang="ja-JP"/>
                        </a:p>
                      </a:txBody>
                      <a:tcPr>
                        <a:blipFill>
                          <a:blip r:embed="rId2"/>
                          <a:stretch>
                            <a:fillRect l="-200000" t="-273333" r="-301869" b="-123333"/>
                          </a:stretch>
                        </a:blipFill>
                      </a:tcPr>
                    </a:tc>
                    <a:tc>
                      <a:txBody>
                        <a:bodyPr/>
                        <a:lstStyle/>
                        <a:p>
                          <a:endParaRPr lang="ja-JP"/>
                        </a:p>
                      </a:txBody>
                      <a:tcPr>
                        <a:blipFill>
                          <a:blip r:embed="rId2"/>
                          <a:stretch>
                            <a:fillRect l="-302830" t="-273333" r="-204717" b="-123333"/>
                          </a:stretch>
                        </a:blipFill>
                      </a:tcPr>
                    </a:tc>
                    <a:tc>
                      <a: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1" lang="ja-JP" altLang="en-US"/>
                            <a:t>✔️</a:t>
                          </a:r>
                        </a:p>
                      </a:txBody>
                      <a:tcPr/>
                    </a:tc>
                    <a:tc>
                      <a: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1" lang="ja-JP" altLang="en-US"/>
                            <a:t>✔️</a:t>
                          </a:r>
                        </a:p>
                      </a:txBody>
                      <a:tcPr/>
                    </a:tc>
                    <a:extLst>
                      <a:ext uri="{0D108BD9-81ED-4DB2-BD59-A6C34878D82A}">
                        <a16:rowId xmlns:a16="http://schemas.microsoft.com/office/drawing/2014/main" val="4122099681"/>
                      </a:ext>
                    </a:extLst>
                  </a:tr>
                  <a:tr h="370840">
                    <a:tc>
                      <a:txBody>
                        <a:bodyPr/>
                        <a:lstStyle/>
                        <a:p>
                          <a:pPr algn="ctr"/>
                          <a:r>
                            <a:rPr kumimoji="1" lang="en-US" altLang="ja-JP" dirty="0"/>
                            <a:t>Orthros</a:t>
                          </a:r>
                          <a:endParaRPr kumimoji="1" lang="ja-JP" altLang="en-US"/>
                        </a:p>
                      </a:txBody>
                      <a:tcPr/>
                    </a:tc>
                    <a:tc>
                      <a:txBody>
                        <a:bodyPr/>
                        <a:lstStyle/>
                        <a:p>
                          <a:pPr algn="ctr"/>
                          <a:r>
                            <a:rPr kumimoji="1" lang="en-US" altLang="ja-JP" dirty="0"/>
                            <a:t>8.85</a:t>
                          </a:r>
                          <a:endParaRPr kumimoji="1" lang="ja-JP" altLang="en-US"/>
                        </a:p>
                      </a:txBody>
                      <a:tcPr/>
                    </a:tc>
                    <a:tc>
                      <a:txBody>
                        <a:bodyPr/>
                        <a:lstStyle/>
                        <a:p>
                          <a:endParaRPr lang="ja-JP"/>
                        </a:p>
                      </a:txBody>
                      <a:tcPr>
                        <a:blipFill>
                          <a:blip r:embed="rId2"/>
                          <a:stretch>
                            <a:fillRect l="-200000" t="-386207" r="-301869" b="-27586"/>
                          </a:stretch>
                        </a:blipFill>
                      </a:tcPr>
                    </a:tc>
                    <a:tc>
                      <a:txBody>
                        <a:bodyPr/>
                        <a:lstStyle/>
                        <a:p>
                          <a:endParaRPr lang="ja-JP"/>
                        </a:p>
                      </a:txBody>
                      <a:tcPr>
                        <a:blipFill>
                          <a:blip r:embed="rId2"/>
                          <a:stretch>
                            <a:fillRect l="-302830" t="-386207" r="-204717" b="-27586"/>
                          </a:stretch>
                        </a:blipFill>
                      </a:tcPr>
                    </a:tc>
                    <a:tc>
                      <a: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1" lang="ja-JP" altLang="en-US"/>
                            <a:t>✔️</a:t>
                          </a:r>
                        </a:p>
                      </a:txBody>
                      <a:tcPr/>
                    </a:tc>
                    <a:tc>
                      <a:txBody>
                        <a:bodyPr/>
                        <a:lstStyle/>
                        <a:p>
                          <a:pPr algn="ctr"/>
                          <a:r>
                            <a:rPr kumimoji="1" lang="en-US" altLang="ja-JP" b="1" dirty="0"/>
                            <a:t>-</a:t>
                          </a:r>
                          <a:endParaRPr kumimoji="1" lang="ja-JP" altLang="en-US" b="1"/>
                        </a:p>
                      </a:txBody>
                      <a:tcPr/>
                    </a:tc>
                    <a:extLst>
                      <a:ext uri="{0D108BD9-81ED-4DB2-BD59-A6C34878D82A}">
                        <a16:rowId xmlns:a16="http://schemas.microsoft.com/office/drawing/2014/main" val="942279573"/>
                      </a:ext>
                    </a:extLst>
                  </a:tr>
                </a:tbl>
              </a:graphicData>
            </a:graphic>
          </p:graphicFrame>
        </mc:Fallback>
      </mc:AlternateContent>
      <p:sp>
        <p:nvSpPr>
          <p:cNvPr id="6" name="テキスト ボックス 5">
            <a:extLst>
              <a:ext uri="{FF2B5EF4-FFF2-40B4-BE49-F238E27FC236}">
                <a16:creationId xmlns:a16="http://schemas.microsoft.com/office/drawing/2014/main" id="{761D092F-0C14-095F-1163-6F0C44399BE4}"/>
              </a:ext>
            </a:extLst>
          </p:cNvPr>
          <p:cNvSpPr txBox="1"/>
          <p:nvPr/>
        </p:nvSpPr>
        <p:spPr>
          <a:xfrm>
            <a:off x="582787" y="4188474"/>
            <a:ext cx="4790574" cy="369332"/>
          </a:xfrm>
          <a:prstGeom prst="rect">
            <a:avLst/>
          </a:prstGeom>
          <a:noFill/>
        </p:spPr>
        <p:txBody>
          <a:bodyPr wrap="square" rtlCol="0">
            <a:spAutoFit/>
          </a:bodyPr>
          <a:lstStyle/>
          <a:p>
            <a:pPr algn="l"/>
            <a:r>
              <a:rPr kumimoji="1" lang="en-US" altLang="ja-JP" dirty="0">
                <a:latin typeface="Yu Gothic Medium" panose="020B0400000000000000" pitchFamily="34" charset="-128"/>
                <a:ea typeface="Yu Gothic Medium" panose="020B0400000000000000" pitchFamily="34" charset="-128"/>
              </a:rPr>
              <a:t>S-box</a:t>
            </a:r>
            <a:r>
              <a:rPr kumimoji="1" lang="ja-JP" altLang="en-US">
                <a:latin typeface="Yu Gothic Medium" panose="020B0400000000000000" pitchFamily="34" charset="-128"/>
                <a:ea typeface="Yu Gothic Medium" panose="020B0400000000000000" pitchFamily="34" charset="-128"/>
              </a:rPr>
              <a:t>の遅延性能</a:t>
            </a:r>
          </a:p>
        </p:txBody>
      </p:sp>
    </p:spTree>
    <p:extLst>
      <p:ext uri="{BB962C8B-B14F-4D97-AF65-F5344CB8AC3E}">
        <p14:creationId xmlns:p14="http://schemas.microsoft.com/office/powerpoint/2010/main" val="35513517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6E07C8-EEF1-41C4-8001-89482906731F}"/>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962045F6-8ED4-3042-DC23-9321F99C4D53}"/>
              </a:ext>
            </a:extLst>
          </p:cNvPr>
          <p:cNvSpPr>
            <a:spLocks noGrp="1"/>
          </p:cNvSpPr>
          <p:nvPr>
            <p:ph type="title"/>
          </p:nvPr>
        </p:nvSpPr>
        <p:spPr/>
        <p:txBody>
          <a:bodyPr/>
          <a:lstStyle/>
          <a:p>
            <a:r>
              <a:rPr kumimoji="1" lang="ja-JP" altLang="en-US"/>
              <a:t>本研究で検討するラウンド関数</a:t>
            </a:r>
          </a:p>
        </p:txBody>
      </p:sp>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EA1E95AF-BCE9-4021-E652-C2127B6A7835}"/>
                  </a:ext>
                </a:extLst>
              </p:cNvPr>
              <p:cNvSpPr>
                <a:spLocks noGrp="1"/>
              </p:cNvSpPr>
              <p:nvPr>
                <p:ph idx="1"/>
              </p:nvPr>
            </p:nvSpPr>
            <p:spPr>
              <a:xfrm>
                <a:off x="348264" y="1216207"/>
                <a:ext cx="7563315" cy="5051243"/>
              </a:xfrm>
            </p:spPr>
            <p:txBody>
              <a:bodyPr>
                <a:normAutofit/>
              </a:bodyPr>
              <a:lstStyle/>
              <a:p>
                <a:pPr indent="0">
                  <a:buNone/>
                </a:pPr>
                <a:r>
                  <a:rPr kumimoji="1" lang="ja-JP" altLang="en-US"/>
                  <a:t>ラウンド関数</a:t>
                </a:r>
                <a:r>
                  <a:rPr kumimoji="1" lang="en-US" altLang="ja-JP" dirty="0"/>
                  <a:t> </a:t>
                </a:r>
                <a14:m>
                  <m:oMath xmlns:m="http://schemas.openxmlformats.org/officeDocument/2006/math">
                    <m:sSub>
                      <m:sSubPr>
                        <m:ctrlPr>
                          <a:rPr kumimoji="1" lang="en-US" altLang="ja-JP" b="1" i="1" smtClean="0">
                            <a:latin typeface="Cambria Math" panose="02040503050406030204" pitchFamily="18" charset="0"/>
                          </a:rPr>
                        </m:ctrlPr>
                      </m:sSubPr>
                      <m:e>
                        <m:r>
                          <a:rPr kumimoji="1" lang="en-US" altLang="ja-JP" b="1" i="1" smtClean="0">
                            <a:latin typeface="Cambria Math" panose="02040503050406030204" pitchFamily="18" charset="0"/>
                          </a:rPr>
                          <m:t>𝑹</m:t>
                        </m:r>
                      </m:e>
                      <m:sub>
                        <m:r>
                          <a:rPr kumimoji="1" lang="en-US" altLang="ja-JP" b="1" i="1" smtClean="0">
                            <a:latin typeface="Cambria Math" panose="02040503050406030204" pitchFamily="18" charset="0"/>
                          </a:rPr>
                          <m:t>𝒊</m:t>
                        </m:r>
                      </m:sub>
                    </m:sSub>
                  </m:oMath>
                </a14:m>
                <a:endParaRPr kumimoji="1" lang="en-US" altLang="ja-JP" dirty="0"/>
              </a:p>
              <a:p>
                <a:pPr lvl="1"/>
                <a:r>
                  <a:rPr kumimoji="1" lang="en-US" altLang="ja-JP" dirty="0">
                    <a:solidFill>
                      <a:schemeClr val="accent3"/>
                    </a:solidFill>
                  </a:rPr>
                  <a:t>S-box(</a:t>
                </a:r>
                <a:r>
                  <a:rPr kumimoji="1" lang="ja-JP" altLang="en-US">
                    <a:solidFill>
                      <a:schemeClr val="accent3"/>
                    </a:solidFill>
                  </a:rPr>
                  <a:t>本発表</a:t>
                </a:r>
                <a:r>
                  <a:rPr kumimoji="1" lang="en-US" altLang="ja-JP" dirty="0">
                    <a:solidFill>
                      <a:schemeClr val="accent3"/>
                    </a:solidFill>
                  </a:rPr>
                  <a:t>)</a:t>
                </a:r>
              </a:p>
              <a:p>
                <a:pPr lvl="2"/>
                <a:r>
                  <a:rPr lang="ja-JP" altLang="en-US"/>
                  <a:t>非線形層</a:t>
                </a:r>
                <a:endParaRPr kumimoji="1" lang="en-US" altLang="ja-JP" dirty="0"/>
              </a:p>
              <a:p>
                <a:pPr lvl="2"/>
                <a:r>
                  <a:rPr lang="en" altLang="ja-JP" b="1" dirty="0"/>
                  <a:t>cell </a:t>
                </a:r>
                <a:r>
                  <a:rPr lang="ja-JP" altLang="en-US" b="1"/>
                  <a:t>置換を基準とし、高い安全性を確保可能な</a:t>
                </a:r>
                <a:r>
                  <a:rPr lang="en" altLang="ja-JP" b="1" dirty="0"/>
                  <a:t>S-box</a:t>
                </a:r>
                <a:r>
                  <a:rPr lang="ja-JP" altLang="en-US" b="1"/>
                  <a:t>を検討</a:t>
                </a:r>
                <a:endParaRPr kumimoji="1" lang="en-US" altLang="ja-JP" b="1" dirty="0"/>
              </a:p>
              <a:p>
                <a:pPr lvl="1"/>
                <a:r>
                  <a:rPr kumimoji="1" lang="en-US" altLang="ja-JP" dirty="0">
                    <a:solidFill>
                      <a:schemeClr val="accent3"/>
                    </a:solidFill>
                  </a:rPr>
                  <a:t>cell</a:t>
                </a:r>
                <a:r>
                  <a:rPr lang="ja-JP" altLang="en-US">
                    <a:solidFill>
                      <a:schemeClr val="accent3"/>
                    </a:solidFill>
                  </a:rPr>
                  <a:t>置換</a:t>
                </a:r>
                <a:r>
                  <a:rPr lang="en-US" altLang="ja-JP" dirty="0">
                    <a:solidFill>
                      <a:schemeClr val="accent3"/>
                    </a:solidFill>
                  </a:rPr>
                  <a:t>(</a:t>
                </a:r>
                <a:r>
                  <a:rPr lang="ja-JP" altLang="en-US">
                    <a:solidFill>
                      <a:schemeClr val="accent3"/>
                    </a:solidFill>
                  </a:rPr>
                  <a:t>本発表</a:t>
                </a:r>
                <a:r>
                  <a:rPr lang="en-US" altLang="ja-JP" dirty="0">
                    <a:solidFill>
                      <a:schemeClr val="accent3"/>
                    </a:solidFill>
                  </a:rPr>
                  <a:t>)</a:t>
                </a:r>
                <a:endParaRPr kumimoji="1" lang="en-US" altLang="ja-JP" dirty="0">
                  <a:solidFill>
                    <a:schemeClr val="accent3"/>
                  </a:solidFill>
                </a:endParaRPr>
              </a:p>
              <a:p>
                <a:pPr lvl="2"/>
                <a:r>
                  <a:rPr lang="ja-JP" altLang="en-US"/>
                  <a:t>線形層</a:t>
                </a:r>
                <a:endParaRPr kumimoji="1" lang="en-US" altLang="ja-JP" dirty="0"/>
              </a:p>
              <a:p>
                <a:pPr lvl="2"/>
                <a:r>
                  <a:rPr lang="ja-JP" altLang="en-US" b="1"/>
                  <a:t>安全性の高い置換の組み合わせを検討</a:t>
                </a:r>
                <a:endParaRPr kumimoji="1" lang="en-US" altLang="ja-JP" b="1" dirty="0"/>
              </a:p>
              <a:p>
                <a:pPr lvl="1"/>
                <a:r>
                  <a:rPr lang="en-US" altLang="ja-JP" dirty="0"/>
                  <a:t>Matrix</a:t>
                </a:r>
              </a:p>
              <a:p>
                <a:pPr lvl="2"/>
                <a:r>
                  <a:rPr lang="ja-JP" altLang="en-US"/>
                  <a:t>線形層</a:t>
                </a:r>
                <a:endParaRPr lang="en-US" altLang="ja-JP" dirty="0"/>
              </a:p>
              <a:p>
                <a:pPr lvl="2"/>
                <a:r>
                  <a:rPr kumimoji="1" lang="en-US" altLang="ja-JP" dirty="0"/>
                  <a:t>Midori</a:t>
                </a:r>
                <a:r>
                  <a:rPr kumimoji="1" lang="ja-JP" altLang="en-US"/>
                  <a:t>で使用されている</a:t>
                </a:r>
                <a:r>
                  <a:rPr kumimoji="1" lang="en-US" altLang="ja-JP" dirty="0"/>
                  <a:t>4×4</a:t>
                </a:r>
                <a:r>
                  <a:rPr lang="ja-JP" altLang="en-US"/>
                  <a:t>バイナリ行列</a:t>
                </a:r>
                <a:endParaRPr lang="en-US" altLang="ja-JP" dirty="0"/>
              </a:p>
              <a:p>
                <a:pPr lvl="2"/>
                <a:r>
                  <a:rPr kumimoji="1" lang="ja-JP" altLang="en-US"/>
                  <a:t>比較的軽量な実装コスト</a:t>
                </a:r>
                <a:endParaRPr kumimoji="1" lang="en-US" altLang="ja-JP" dirty="0"/>
              </a:p>
              <a:p>
                <a:pPr lvl="2"/>
                <a:r>
                  <a:rPr lang="ja-JP" altLang="en-US"/>
                  <a:t>十分な安全性を持つ</a:t>
                </a:r>
                <a:endParaRPr kumimoji="1" lang="ja-JP" altLang="en-US"/>
              </a:p>
            </p:txBody>
          </p:sp>
        </mc:Choice>
        <mc:Fallback>
          <p:sp>
            <p:nvSpPr>
              <p:cNvPr id="3" name="コンテンツ プレースホルダー 2">
                <a:extLst>
                  <a:ext uri="{FF2B5EF4-FFF2-40B4-BE49-F238E27FC236}">
                    <a16:creationId xmlns:a16="http://schemas.microsoft.com/office/drawing/2014/main" id="{EA1E95AF-BCE9-4021-E652-C2127B6A7835}"/>
                  </a:ext>
                </a:extLst>
              </p:cNvPr>
              <p:cNvSpPr>
                <a:spLocks noGrp="1" noRot="1" noChangeAspect="1" noMove="1" noResize="1" noEditPoints="1" noAdjustHandles="1" noChangeArrowheads="1" noChangeShapeType="1" noTextEdit="1"/>
              </p:cNvSpPr>
              <p:nvPr>
                <p:ph idx="1"/>
              </p:nvPr>
            </p:nvSpPr>
            <p:spPr>
              <a:xfrm>
                <a:off x="348264" y="1216207"/>
                <a:ext cx="7563315" cy="5051243"/>
              </a:xfrm>
              <a:blipFill>
                <a:blip r:embed="rId2"/>
                <a:stretch>
                  <a:fillRect l="-1508" t="-75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四角形: 角を丸くする 3">
                <a:extLst>
                  <a:ext uri="{FF2B5EF4-FFF2-40B4-BE49-F238E27FC236}">
                    <a16:creationId xmlns:a16="http://schemas.microsoft.com/office/drawing/2014/main" id="{4B6FBB72-7898-00A8-1CD4-0B5C9171E727}"/>
                  </a:ext>
                </a:extLst>
              </p:cNvPr>
              <p:cNvSpPr/>
              <p:nvPr/>
            </p:nvSpPr>
            <p:spPr>
              <a:xfrm>
                <a:off x="9437914" y="1919493"/>
                <a:ext cx="1574166" cy="466738"/>
              </a:xfrm>
              <a:prstGeom prst="roundRect">
                <a:avLst/>
              </a:prstGeom>
              <a:solidFill>
                <a:schemeClr val="accent3"/>
              </a:solidFill>
              <a:ln w="38100">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2200" dirty="0">
                    <a:solidFill>
                      <a:schemeClr val="bg1"/>
                    </a:solidFill>
                    <a:latin typeface="Yu Gothic Medium" panose="020B0400000000000000" pitchFamily="34" charset="-128"/>
                    <a:ea typeface="Yu Gothic Medium" panose="020B0400000000000000" pitchFamily="34" charset="-128"/>
                  </a:rPr>
                  <a:t>S-box </a:t>
                </a:r>
                <a14:m>
                  <m:oMath xmlns:m="http://schemas.openxmlformats.org/officeDocument/2006/math">
                    <m:r>
                      <a:rPr lang="en-US" altLang="ja-JP" sz="2200" b="0" i="1" smtClean="0">
                        <a:solidFill>
                          <a:schemeClr val="bg1"/>
                        </a:solidFill>
                        <a:latin typeface="Cambria Math" panose="02040503050406030204" pitchFamily="18" charset="0"/>
                        <a:ea typeface="Yu Gothic Medium" panose="020B0400000000000000" pitchFamily="34" charset="-128"/>
                      </a:rPr>
                      <m:t>𝑆</m:t>
                    </m:r>
                  </m:oMath>
                </a14:m>
                <a:endParaRPr lang="ja-JP" altLang="en-US" sz="2200" dirty="0">
                  <a:solidFill>
                    <a:schemeClr val="bg1"/>
                  </a:solidFill>
                  <a:latin typeface="Yu Gothic Medium" panose="020B0400000000000000" pitchFamily="34" charset="-128"/>
                  <a:ea typeface="Yu Gothic Medium" panose="020B0400000000000000" pitchFamily="34" charset="-128"/>
                </a:endParaRPr>
              </a:p>
            </p:txBody>
          </p:sp>
        </mc:Choice>
        <mc:Fallback xmlns="">
          <p:sp>
            <p:nvSpPr>
              <p:cNvPr id="7" name="四角形: 角を丸くする 3">
                <a:extLst>
                  <a:ext uri="{FF2B5EF4-FFF2-40B4-BE49-F238E27FC236}">
                    <a16:creationId xmlns:a16="http://schemas.microsoft.com/office/drawing/2014/main" id="{4B6FBB72-7898-00A8-1CD4-0B5C9171E727}"/>
                  </a:ext>
                </a:extLst>
              </p:cNvPr>
              <p:cNvSpPr>
                <a:spLocks noRot="1" noChangeAspect="1" noMove="1" noResize="1" noEditPoints="1" noAdjustHandles="1" noChangeArrowheads="1" noChangeShapeType="1" noTextEdit="1"/>
              </p:cNvSpPr>
              <p:nvPr/>
            </p:nvSpPr>
            <p:spPr>
              <a:xfrm>
                <a:off x="9437914" y="1919493"/>
                <a:ext cx="1574166" cy="466738"/>
              </a:xfrm>
              <a:prstGeom prst="roundRect">
                <a:avLst/>
              </a:prstGeom>
              <a:blipFill>
                <a:blip r:embed="rId3"/>
                <a:stretch>
                  <a:fillRect b="-14634"/>
                </a:stretch>
              </a:blipFill>
              <a:ln w="38100">
                <a:solidFill>
                  <a:schemeClr val="accent3"/>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四角形: 角を丸くする 3">
                <a:extLst>
                  <a:ext uri="{FF2B5EF4-FFF2-40B4-BE49-F238E27FC236}">
                    <a16:creationId xmlns:a16="http://schemas.microsoft.com/office/drawing/2014/main" id="{A7325AE4-E32A-5661-9351-532798345BDD}"/>
                  </a:ext>
                </a:extLst>
              </p:cNvPr>
              <p:cNvSpPr/>
              <p:nvPr/>
            </p:nvSpPr>
            <p:spPr>
              <a:xfrm>
                <a:off x="9437914" y="3272569"/>
                <a:ext cx="1574166" cy="466738"/>
              </a:xfrm>
              <a:prstGeom prst="roundRect">
                <a:avLst/>
              </a:prstGeom>
              <a:solidFill>
                <a:schemeClr val="accent3"/>
              </a:solidFill>
              <a:ln w="38100">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2200" dirty="0">
                    <a:solidFill>
                      <a:schemeClr val="bg1"/>
                    </a:solidFill>
                    <a:latin typeface="Yu Gothic Medium" panose="020B0400000000000000" pitchFamily="34" charset="-128"/>
                    <a:ea typeface="Yu Gothic Medium" panose="020B0400000000000000" pitchFamily="34" charset="-128"/>
                  </a:rPr>
                  <a:t>cell</a:t>
                </a:r>
                <a:r>
                  <a:rPr lang="ja-JP" altLang="en-US" sz="2200">
                    <a:solidFill>
                      <a:schemeClr val="bg1"/>
                    </a:solidFill>
                    <a:latin typeface="Yu Gothic Medium" panose="020B0400000000000000" pitchFamily="34" charset="-128"/>
                    <a:ea typeface="Yu Gothic Medium" panose="020B0400000000000000" pitchFamily="34" charset="-128"/>
                  </a:rPr>
                  <a:t>置換</a:t>
                </a:r>
                <a:r>
                  <a:rPr lang="en-US" altLang="ja-JP" sz="2200" dirty="0">
                    <a:solidFill>
                      <a:schemeClr val="bg1"/>
                    </a:solidFill>
                    <a:latin typeface="Yu Gothic Medium" panose="020B0400000000000000" pitchFamily="34" charset="-128"/>
                    <a:ea typeface="Yu Gothic Medium" panose="020B0400000000000000" pitchFamily="34" charset="-128"/>
                  </a:rPr>
                  <a:t> </a:t>
                </a:r>
                <a14:m>
                  <m:oMath xmlns:m="http://schemas.openxmlformats.org/officeDocument/2006/math">
                    <m:sSub>
                      <m:sSubPr>
                        <m:ctrlPr>
                          <a:rPr lang="en-US" altLang="ja-JP" sz="2200" b="0" i="1" smtClean="0">
                            <a:solidFill>
                              <a:schemeClr val="bg1"/>
                            </a:solidFill>
                            <a:latin typeface="Cambria Math" panose="02040503050406030204" pitchFamily="18" charset="0"/>
                            <a:ea typeface="Cambria Math" panose="02040503050406030204" pitchFamily="18" charset="0"/>
                          </a:rPr>
                        </m:ctrlPr>
                      </m:sSubPr>
                      <m:e>
                        <m:r>
                          <a:rPr lang="en-US" altLang="ja-JP" sz="2200" i="1" smtClean="0">
                            <a:solidFill>
                              <a:schemeClr val="bg1"/>
                            </a:solidFill>
                            <a:latin typeface="Cambria Math" panose="02040503050406030204" pitchFamily="18" charset="0"/>
                            <a:ea typeface="Cambria Math" panose="02040503050406030204" pitchFamily="18" charset="0"/>
                          </a:rPr>
                          <m:t>𝜋</m:t>
                        </m:r>
                      </m:e>
                      <m:sub>
                        <m:r>
                          <a:rPr lang="en-US" altLang="ja-JP" sz="2200" b="0" i="1" smtClean="0">
                            <a:solidFill>
                              <a:schemeClr val="bg1"/>
                            </a:solidFill>
                            <a:latin typeface="Cambria Math" panose="02040503050406030204" pitchFamily="18" charset="0"/>
                            <a:ea typeface="Cambria Math" panose="02040503050406030204" pitchFamily="18" charset="0"/>
                          </a:rPr>
                          <m:t>𝑖</m:t>
                        </m:r>
                      </m:sub>
                    </m:sSub>
                  </m:oMath>
                </a14:m>
                <a:endParaRPr lang="ja-JP" altLang="en-US" sz="2200" dirty="0">
                  <a:solidFill>
                    <a:schemeClr val="bg1"/>
                  </a:solidFill>
                  <a:latin typeface="Yu Gothic Medium" panose="020B0400000000000000" pitchFamily="34" charset="-128"/>
                  <a:ea typeface="Yu Gothic Medium" panose="020B0400000000000000" pitchFamily="34" charset="-128"/>
                </a:endParaRPr>
              </a:p>
            </p:txBody>
          </p:sp>
        </mc:Choice>
        <mc:Fallback xmlns="">
          <p:sp>
            <p:nvSpPr>
              <p:cNvPr id="9" name="四角形: 角を丸くする 3">
                <a:extLst>
                  <a:ext uri="{FF2B5EF4-FFF2-40B4-BE49-F238E27FC236}">
                    <a16:creationId xmlns:a16="http://schemas.microsoft.com/office/drawing/2014/main" id="{A7325AE4-E32A-5661-9351-532798345BDD}"/>
                  </a:ext>
                </a:extLst>
              </p:cNvPr>
              <p:cNvSpPr>
                <a:spLocks noRot="1" noChangeAspect="1" noMove="1" noResize="1" noEditPoints="1" noAdjustHandles="1" noChangeArrowheads="1" noChangeShapeType="1" noTextEdit="1"/>
              </p:cNvSpPr>
              <p:nvPr/>
            </p:nvSpPr>
            <p:spPr>
              <a:xfrm>
                <a:off x="9437914" y="3272569"/>
                <a:ext cx="1574166" cy="466738"/>
              </a:xfrm>
              <a:prstGeom prst="roundRect">
                <a:avLst/>
              </a:prstGeom>
              <a:blipFill>
                <a:blip r:embed="rId4"/>
                <a:stretch>
                  <a:fillRect l="-1563" b="-15000"/>
                </a:stretch>
              </a:blipFill>
              <a:ln w="38100">
                <a:solidFill>
                  <a:schemeClr val="accent3"/>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四角形: 角を丸くする 3">
                <a:extLst>
                  <a:ext uri="{FF2B5EF4-FFF2-40B4-BE49-F238E27FC236}">
                    <a16:creationId xmlns:a16="http://schemas.microsoft.com/office/drawing/2014/main" id="{8A359C9C-EADF-124E-AAD4-BA40A346081D}"/>
                  </a:ext>
                </a:extLst>
              </p:cNvPr>
              <p:cNvSpPr/>
              <p:nvPr/>
            </p:nvSpPr>
            <p:spPr>
              <a:xfrm>
                <a:off x="9437914" y="4625645"/>
                <a:ext cx="1574166" cy="466738"/>
              </a:xfrm>
              <a:prstGeom prst="roundRect">
                <a:avLst/>
              </a:prstGeom>
              <a:noFill/>
              <a:ln w="38100">
                <a:solidFill>
                  <a:schemeClr val="tx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2200" dirty="0">
                    <a:solidFill>
                      <a:schemeClr val="tx1"/>
                    </a:solidFill>
                    <a:latin typeface="Yu Gothic Medium" panose="020B0400000000000000" pitchFamily="34" charset="-128"/>
                    <a:ea typeface="Yu Gothic Medium" panose="020B0400000000000000" pitchFamily="34" charset="-128"/>
                  </a:rPr>
                  <a:t>Matrix </a:t>
                </a:r>
                <a14:m>
                  <m:oMath xmlns:m="http://schemas.openxmlformats.org/officeDocument/2006/math">
                    <m:r>
                      <a:rPr lang="en-US" altLang="ja-JP" sz="2200" b="0" i="1" smtClean="0">
                        <a:solidFill>
                          <a:schemeClr val="tx1"/>
                        </a:solidFill>
                        <a:latin typeface="Cambria Math" panose="02040503050406030204" pitchFamily="18" charset="0"/>
                        <a:ea typeface="Yu Gothic Medium" panose="020B0400000000000000" pitchFamily="34" charset="-128"/>
                      </a:rPr>
                      <m:t>𝑀</m:t>
                    </m:r>
                  </m:oMath>
                </a14:m>
                <a:endParaRPr lang="ja-JP" altLang="en-US" sz="2200" dirty="0">
                  <a:solidFill>
                    <a:schemeClr val="tx1"/>
                  </a:solidFill>
                  <a:latin typeface="Yu Gothic Medium" panose="020B0400000000000000" pitchFamily="34" charset="-128"/>
                  <a:ea typeface="Yu Gothic Medium" panose="020B0400000000000000" pitchFamily="34" charset="-128"/>
                </a:endParaRPr>
              </a:p>
            </p:txBody>
          </p:sp>
        </mc:Choice>
        <mc:Fallback xmlns="">
          <p:sp>
            <p:nvSpPr>
              <p:cNvPr id="10" name="四角形: 角を丸くする 3">
                <a:extLst>
                  <a:ext uri="{FF2B5EF4-FFF2-40B4-BE49-F238E27FC236}">
                    <a16:creationId xmlns:a16="http://schemas.microsoft.com/office/drawing/2014/main" id="{8A359C9C-EADF-124E-AAD4-BA40A346081D}"/>
                  </a:ext>
                </a:extLst>
              </p:cNvPr>
              <p:cNvSpPr>
                <a:spLocks noRot="1" noChangeAspect="1" noMove="1" noResize="1" noEditPoints="1" noAdjustHandles="1" noChangeArrowheads="1" noChangeShapeType="1" noTextEdit="1"/>
              </p:cNvSpPr>
              <p:nvPr/>
            </p:nvSpPr>
            <p:spPr>
              <a:xfrm>
                <a:off x="9437914" y="4625645"/>
                <a:ext cx="1574166" cy="466738"/>
              </a:xfrm>
              <a:prstGeom prst="roundRect">
                <a:avLst/>
              </a:prstGeom>
              <a:blipFill>
                <a:blip r:embed="rId5"/>
                <a:stretch>
                  <a:fillRect b="-14634"/>
                </a:stretch>
              </a:blipFill>
              <a:ln w="38100">
                <a:solidFill>
                  <a:schemeClr val="tx1">
                    <a:lumMod val="60000"/>
                    <a:lumOff val="40000"/>
                  </a:schemeClr>
                </a:solidFill>
              </a:ln>
            </p:spPr>
            <p:txBody>
              <a:bodyPr/>
              <a:lstStyle/>
              <a:p>
                <a:r>
                  <a:rPr lang="ja-JP" altLang="en-US">
                    <a:noFill/>
                  </a:rPr>
                  <a:t> </a:t>
                </a:r>
              </a:p>
            </p:txBody>
          </p:sp>
        </mc:Fallback>
      </mc:AlternateContent>
      <p:sp>
        <p:nvSpPr>
          <p:cNvPr id="16" name="角丸四角形 15">
            <a:extLst>
              <a:ext uri="{FF2B5EF4-FFF2-40B4-BE49-F238E27FC236}">
                <a16:creationId xmlns:a16="http://schemas.microsoft.com/office/drawing/2014/main" id="{F2FE4FF2-01BD-B592-E2E1-AB5D2B479B2F}"/>
              </a:ext>
            </a:extLst>
          </p:cNvPr>
          <p:cNvSpPr/>
          <p:nvPr/>
        </p:nvSpPr>
        <p:spPr>
          <a:xfrm>
            <a:off x="8631044" y="1438378"/>
            <a:ext cx="3178097" cy="4077915"/>
          </a:xfrm>
          <a:prstGeom prst="roundRect">
            <a:avLst/>
          </a:prstGeom>
          <a:noFill/>
          <a:ln w="38100">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7" name="下矢印 16">
            <a:extLst>
              <a:ext uri="{FF2B5EF4-FFF2-40B4-BE49-F238E27FC236}">
                <a16:creationId xmlns:a16="http://schemas.microsoft.com/office/drawing/2014/main" id="{D49A3850-9970-88C3-25CD-60618761F151}"/>
              </a:ext>
            </a:extLst>
          </p:cNvPr>
          <p:cNvSpPr/>
          <p:nvPr/>
        </p:nvSpPr>
        <p:spPr>
          <a:xfrm>
            <a:off x="10069973" y="1244784"/>
            <a:ext cx="300237" cy="617280"/>
          </a:xfrm>
          <a:prstGeom prst="downArrow">
            <a:avLst>
              <a:gd name="adj1" fmla="val 27573"/>
              <a:gd name="adj2" fmla="val 59660"/>
            </a:avLst>
          </a:prstGeom>
          <a:solidFill>
            <a:schemeClr val="tx1">
              <a:lumMod val="60000"/>
              <a:lumOff val="40000"/>
            </a:schemeClr>
          </a:solidFill>
          <a:ln w="38100">
            <a:solidFill>
              <a:schemeClr val="tx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8" name="下矢印 17">
            <a:extLst>
              <a:ext uri="{FF2B5EF4-FFF2-40B4-BE49-F238E27FC236}">
                <a16:creationId xmlns:a16="http://schemas.microsoft.com/office/drawing/2014/main" id="{05511AB1-771A-B5C8-0AEE-E1CB28A5481B}"/>
              </a:ext>
            </a:extLst>
          </p:cNvPr>
          <p:cNvSpPr/>
          <p:nvPr/>
        </p:nvSpPr>
        <p:spPr>
          <a:xfrm>
            <a:off x="10069973" y="2488565"/>
            <a:ext cx="300237" cy="617280"/>
          </a:xfrm>
          <a:prstGeom prst="downArrow">
            <a:avLst>
              <a:gd name="adj1" fmla="val 27573"/>
              <a:gd name="adj2" fmla="val 59660"/>
            </a:avLst>
          </a:prstGeom>
          <a:solidFill>
            <a:schemeClr val="tx1">
              <a:lumMod val="60000"/>
              <a:lumOff val="40000"/>
            </a:schemeClr>
          </a:solidFill>
          <a:ln w="38100">
            <a:solidFill>
              <a:schemeClr val="tx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9" name="下矢印 18">
            <a:extLst>
              <a:ext uri="{FF2B5EF4-FFF2-40B4-BE49-F238E27FC236}">
                <a16:creationId xmlns:a16="http://schemas.microsoft.com/office/drawing/2014/main" id="{F92128A7-D812-CDB0-854B-EB880BAA5CC1}"/>
              </a:ext>
            </a:extLst>
          </p:cNvPr>
          <p:cNvSpPr/>
          <p:nvPr/>
        </p:nvSpPr>
        <p:spPr>
          <a:xfrm>
            <a:off x="10069973" y="3899494"/>
            <a:ext cx="300237" cy="617280"/>
          </a:xfrm>
          <a:prstGeom prst="downArrow">
            <a:avLst>
              <a:gd name="adj1" fmla="val 27573"/>
              <a:gd name="adj2" fmla="val 59660"/>
            </a:avLst>
          </a:prstGeom>
          <a:solidFill>
            <a:schemeClr val="tx1">
              <a:lumMod val="60000"/>
              <a:lumOff val="40000"/>
            </a:schemeClr>
          </a:solidFill>
          <a:ln w="38100">
            <a:solidFill>
              <a:schemeClr val="tx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0" name="下矢印 19">
            <a:extLst>
              <a:ext uri="{FF2B5EF4-FFF2-40B4-BE49-F238E27FC236}">
                <a16:creationId xmlns:a16="http://schemas.microsoft.com/office/drawing/2014/main" id="{26AD468E-C54A-849A-5C1A-7FFA27A475F5}"/>
              </a:ext>
            </a:extLst>
          </p:cNvPr>
          <p:cNvSpPr/>
          <p:nvPr/>
        </p:nvSpPr>
        <p:spPr>
          <a:xfrm>
            <a:off x="10069973" y="5226849"/>
            <a:ext cx="300237" cy="617280"/>
          </a:xfrm>
          <a:prstGeom prst="downArrow">
            <a:avLst>
              <a:gd name="adj1" fmla="val 27573"/>
              <a:gd name="adj2" fmla="val 59660"/>
            </a:avLst>
          </a:prstGeom>
          <a:solidFill>
            <a:schemeClr val="tx1">
              <a:lumMod val="60000"/>
              <a:lumOff val="40000"/>
            </a:schemeClr>
          </a:solidFill>
          <a:ln w="38100">
            <a:solidFill>
              <a:schemeClr val="tx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mc:AlternateContent xmlns:mc="http://schemas.openxmlformats.org/markup-compatibility/2006" xmlns:a14="http://schemas.microsoft.com/office/drawing/2010/main">
        <mc:Choice Requires="a14">
          <p:sp>
            <p:nvSpPr>
              <p:cNvPr id="21" name="テキスト ボックス 20">
                <a:extLst>
                  <a:ext uri="{FF2B5EF4-FFF2-40B4-BE49-F238E27FC236}">
                    <a16:creationId xmlns:a16="http://schemas.microsoft.com/office/drawing/2014/main" id="{AF04EB82-4CD4-1E0B-353F-446A1CE0DFC5}"/>
                  </a:ext>
                </a:extLst>
              </p:cNvPr>
              <p:cNvSpPr txBox="1"/>
              <p:nvPr/>
            </p:nvSpPr>
            <p:spPr>
              <a:xfrm>
                <a:off x="9209892" y="6120385"/>
                <a:ext cx="1965474" cy="400110"/>
              </a:xfrm>
              <a:prstGeom prst="rect">
                <a:avLst/>
              </a:prstGeom>
              <a:noFill/>
            </p:spPr>
            <p:txBody>
              <a:bodyPr wrap="none" rtlCol="0">
                <a:spAutoFit/>
              </a:bodyPr>
              <a:lstStyle/>
              <a:p>
                <a:r>
                  <a:rPr kumimoji="1" lang="ja-JP" altLang="en-US" sz="2000">
                    <a:latin typeface="Yu Gothic Medium" panose="020B0400000000000000" pitchFamily="34" charset="-128"/>
                    <a:ea typeface="Yu Gothic Medium" panose="020B0400000000000000" pitchFamily="34" charset="-128"/>
                  </a:rPr>
                  <a:t>ラウンド関数</a:t>
                </a:r>
                <a14:m>
                  <m:oMath xmlns:m="http://schemas.openxmlformats.org/officeDocument/2006/math">
                    <m:sSub>
                      <m:sSubPr>
                        <m:ctrlPr>
                          <a:rPr kumimoji="1" lang="en-US" altLang="ja-JP" sz="2000" b="0" i="1" dirty="0" smtClean="0">
                            <a:latin typeface="Cambria Math" panose="02040503050406030204" pitchFamily="18" charset="0"/>
                            <a:ea typeface="Yu Gothic Medium" panose="020B0400000000000000" pitchFamily="34" charset="-128"/>
                          </a:rPr>
                        </m:ctrlPr>
                      </m:sSubPr>
                      <m:e>
                        <m:r>
                          <a:rPr kumimoji="1" lang="en-US" altLang="ja-JP" sz="2000" i="1" dirty="0" smtClean="0">
                            <a:latin typeface="Cambria Math" panose="02040503050406030204" pitchFamily="18" charset="0"/>
                            <a:ea typeface="Yu Gothic Medium" panose="020B0400000000000000" pitchFamily="34" charset="-128"/>
                          </a:rPr>
                          <m:t>𝑅</m:t>
                        </m:r>
                      </m:e>
                      <m:sub>
                        <m:r>
                          <a:rPr kumimoji="1" lang="en-US" altLang="ja-JP" sz="2000" b="0" i="1" dirty="0" smtClean="0">
                            <a:latin typeface="Cambria Math" panose="02040503050406030204" pitchFamily="18" charset="0"/>
                            <a:ea typeface="Yu Gothic Medium" panose="020B0400000000000000" pitchFamily="34" charset="-128"/>
                          </a:rPr>
                          <m:t>𝑖</m:t>
                        </m:r>
                      </m:sub>
                    </m:sSub>
                  </m:oMath>
                </a14:m>
                <a:endParaRPr kumimoji="1" lang="ja-JP" altLang="en-US" sz="2000">
                  <a:latin typeface="Yu Gothic Medium" panose="020B0400000000000000" pitchFamily="34" charset="-128"/>
                  <a:ea typeface="Yu Gothic Medium" panose="020B0400000000000000" pitchFamily="34" charset="-128"/>
                </a:endParaRPr>
              </a:p>
            </p:txBody>
          </p:sp>
        </mc:Choice>
        <mc:Fallback xmlns="">
          <p:sp>
            <p:nvSpPr>
              <p:cNvPr id="21" name="テキスト ボックス 20">
                <a:extLst>
                  <a:ext uri="{FF2B5EF4-FFF2-40B4-BE49-F238E27FC236}">
                    <a16:creationId xmlns:a16="http://schemas.microsoft.com/office/drawing/2014/main" id="{AF04EB82-4CD4-1E0B-353F-446A1CE0DFC5}"/>
                  </a:ext>
                </a:extLst>
              </p:cNvPr>
              <p:cNvSpPr txBox="1">
                <a:spLocks noRot="1" noChangeAspect="1" noMove="1" noResize="1" noEditPoints="1" noAdjustHandles="1" noChangeArrowheads="1" noChangeShapeType="1" noTextEdit="1"/>
              </p:cNvSpPr>
              <p:nvPr/>
            </p:nvSpPr>
            <p:spPr>
              <a:xfrm>
                <a:off x="9209892" y="6120385"/>
                <a:ext cx="1965474" cy="400110"/>
              </a:xfrm>
              <a:prstGeom prst="rect">
                <a:avLst/>
              </a:prstGeom>
              <a:blipFill>
                <a:blip r:embed="rId6"/>
                <a:stretch>
                  <a:fillRect l="-3226" t="-3030" b="-27273"/>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388263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0C862E9-4F79-0E9E-E6B1-87A0C6EC0153}"/>
              </a:ext>
            </a:extLst>
          </p:cNvPr>
          <p:cNvSpPr>
            <a:spLocks noGrp="1"/>
          </p:cNvSpPr>
          <p:nvPr>
            <p:ph type="title"/>
          </p:nvPr>
        </p:nvSpPr>
        <p:spPr/>
        <p:txBody>
          <a:bodyPr/>
          <a:lstStyle/>
          <a:p>
            <a:r>
              <a:rPr kumimoji="1" lang="ja-JP" altLang="en-US"/>
              <a:t>低遅延</a:t>
            </a:r>
            <a:r>
              <a:rPr kumimoji="1" lang="en-US" altLang="ja-JP" dirty="0"/>
              <a:t>Tweakable</a:t>
            </a:r>
            <a:r>
              <a:rPr kumimoji="1" lang="ja-JP" altLang="en-US"/>
              <a:t>ブロック暗号</a:t>
            </a:r>
            <a:r>
              <a:rPr kumimoji="1" lang="en-US" altLang="ja-JP" dirty="0" err="1"/>
              <a:t>Dialga</a:t>
            </a:r>
            <a:endParaRPr kumimoji="1" lang="ja-JP" altLang="en-US"/>
          </a:p>
        </p:txBody>
      </p:sp>
      <p:pic>
        <p:nvPicPr>
          <p:cNvPr id="5" name="コンテンツ プレースホルダー 4">
            <a:extLst>
              <a:ext uri="{FF2B5EF4-FFF2-40B4-BE49-F238E27FC236}">
                <a16:creationId xmlns:a16="http://schemas.microsoft.com/office/drawing/2014/main" id="{A343ABC9-49C7-4682-7653-AECF2322BC6A}"/>
              </a:ext>
            </a:extLst>
          </p:cNvPr>
          <p:cNvPicPr>
            <a:picLocks noGrp="1" noChangeAspect="1"/>
          </p:cNvPicPr>
          <p:nvPr>
            <p:ph idx="1"/>
          </p:nvPr>
        </p:nvPicPr>
        <p:blipFill>
          <a:blip r:embed="rId3"/>
          <a:stretch>
            <a:fillRect/>
          </a:stretch>
        </p:blipFill>
        <p:spPr>
          <a:xfrm>
            <a:off x="946983" y="1645824"/>
            <a:ext cx="9705745" cy="4634528"/>
          </a:xfrm>
        </p:spPr>
      </p:pic>
      <p:cxnSp>
        <p:nvCxnSpPr>
          <p:cNvPr id="4" name="直線コネクタ 3">
            <a:extLst>
              <a:ext uri="{FF2B5EF4-FFF2-40B4-BE49-F238E27FC236}">
                <a16:creationId xmlns:a16="http://schemas.microsoft.com/office/drawing/2014/main" id="{8A7112B5-9E2D-09DF-2400-EEE91EBAF797}"/>
              </a:ext>
            </a:extLst>
          </p:cNvPr>
          <p:cNvCxnSpPr/>
          <p:nvPr/>
        </p:nvCxnSpPr>
        <p:spPr>
          <a:xfrm>
            <a:off x="1279525" y="2644775"/>
            <a:ext cx="12065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08864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A918AF2-BF7A-7CA0-F2CE-7A9D6B1EBAAC}"/>
              </a:ext>
            </a:extLst>
          </p:cNvPr>
          <p:cNvSpPr>
            <a:spLocks noGrp="1"/>
          </p:cNvSpPr>
          <p:nvPr>
            <p:ph type="title"/>
          </p:nvPr>
        </p:nvSpPr>
        <p:spPr/>
        <p:txBody>
          <a:bodyPr/>
          <a:lstStyle/>
          <a:p>
            <a:r>
              <a:rPr kumimoji="1" lang="ja-JP" altLang="en-US"/>
              <a:t>差分攻撃</a:t>
            </a:r>
          </a:p>
        </p:txBody>
      </p:sp>
      <p:sp>
        <p:nvSpPr>
          <p:cNvPr id="3" name="コンテンツ プレースホルダー 2">
            <a:extLst>
              <a:ext uri="{FF2B5EF4-FFF2-40B4-BE49-F238E27FC236}">
                <a16:creationId xmlns:a16="http://schemas.microsoft.com/office/drawing/2014/main" id="{9BA47113-5BE0-FC16-7295-181342F0C26F}"/>
              </a:ext>
            </a:extLst>
          </p:cNvPr>
          <p:cNvSpPr>
            <a:spLocks noGrp="1"/>
          </p:cNvSpPr>
          <p:nvPr>
            <p:ph idx="1"/>
          </p:nvPr>
        </p:nvSpPr>
        <p:spPr>
          <a:xfrm>
            <a:off x="374904" y="1629102"/>
            <a:ext cx="6903720" cy="4379811"/>
          </a:xfrm>
        </p:spPr>
        <p:txBody>
          <a:bodyPr>
            <a:normAutofit/>
          </a:bodyPr>
          <a:lstStyle/>
          <a:p>
            <a:pPr indent="0">
              <a:buNone/>
            </a:pPr>
            <a:r>
              <a:rPr kumimoji="1" lang="ja-JP" altLang="en-US"/>
              <a:t>差分攻撃</a:t>
            </a:r>
            <a:endParaRPr kumimoji="1" lang="en-US" altLang="ja-JP" dirty="0"/>
          </a:p>
          <a:p>
            <a:pPr lvl="1"/>
            <a:r>
              <a:rPr lang="ja-JP" altLang="en-US"/>
              <a:t>差分</a:t>
            </a:r>
            <a:r>
              <a:rPr lang="en-US" altLang="ja-JP" dirty="0"/>
              <a:t> : </a:t>
            </a:r>
            <a:r>
              <a:rPr lang="ja-JP" altLang="en-US"/>
              <a:t>排他的論理和</a:t>
            </a:r>
            <a:endParaRPr lang="en-US" altLang="ja-JP" dirty="0"/>
          </a:p>
          <a:p>
            <a:pPr lvl="1"/>
            <a:r>
              <a:rPr lang="ja-JP" altLang="en-US"/>
              <a:t>差分を使って行う攻撃</a:t>
            </a:r>
            <a:endParaRPr lang="en-US" altLang="ja-JP" dirty="0"/>
          </a:p>
          <a:p>
            <a:pPr lvl="1"/>
            <a:r>
              <a:rPr kumimoji="1" lang="ja-JP" altLang="en-US"/>
              <a:t>差分の組み合わせは一意に決まらない</a:t>
            </a:r>
            <a:endParaRPr kumimoji="1" lang="en-US" altLang="ja-JP" dirty="0"/>
          </a:p>
          <a:p>
            <a:pPr lvl="1"/>
            <a:endParaRPr lang="en-US" altLang="ja-JP" dirty="0"/>
          </a:p>
          <a:p>
            <a:pPr indent="0">
              <a:buNone/>
            </a:pPr>
            <a:r>
              <a:rPr kumimoji="1" lang="ja-JP" altLang="en-US"/>
              <a:t>差分攻撃に対する評価指標</a:t>
            </a:r>
            <a:endParaRPr kumimoji="1" lang="en-US" altLang="ja-JP" dirty="0"/>
          </a:p>
          <a:p>
            <a:pPr lvl="1"/>
            <a:r>
              <a:rPr lang="ja-JP" altLang="en-US"/>
              <a:t>差分確率</a:t>
            </a:r>
            <a:r>
              <a:rPr lang="en-US" altLang="ja-JP" dirty="0"/>
              <a:t>(DP) : </a:t>
            </a:r>
            <a:r>
              <a:rPr lang="ja-JP" altLang="en-US"/>
              <a:t>差分攻撃に対する評価指標</a:t>
            </a:r>
            <a:endParaRPr lang="en-US" altLang="ja-JP" dirty="0"/>
          </a:p>
          <a:p>
            <a:pPr lvl="1"/>
            <a:r>
              <a:rPr kumimoji="1" lang="ja-JP" altLang="en-US"/>
              <a:t>差分特性確率</a:t>
            </a:r>
            <a:r>
              <a:rPr kumimoji="1" lang="en-US" altLang="ja-JP" dirty="0"/>
              <a:t>(DCP) : </a:t>
            </a:r>
            <a:r>
              <a:rPr kumimoji="1" lang="ja-JP" altLang="en-US"/>
              <a:t>差分確率と近似できる確率</a:t>
            </a:r>
            <a:endParaRPr kumimoji="1" lang="en-US" altLang="ja-JP" dirty="0"/>
          </a:p>
          <a:p>
            <a:pPr lvl="1"/>
            <a:r>
              <a:rPr lang="en-US" altLang="ja-JP" dirty="0"/>
              <a:t>Active S-box : </a:t>
            </a:r>
            <a:r>
              <a:rPr lang="ja-JP" altLang="en-US"/>
              <a:t>差分攻撃に対する評価指標</a:t>
            </a:r>
            <a:endParaRPr kumimoji="1" lang="ja-JP" altLang="en-US"/>
          </a:p>
        </p:txBody>
      </p:sp>
      <p:sp>
        <p:nvSpPr>
          <p:cNvPr id="4" name="テキスト ボックス 3">
            <a:extLst>
              <a:ext uri="{FF2B5EF4-FFF2-40B4-BE49-F238E27FC236}">
                <a16:creationId xmlns:a16="http://schemas.microsoft.com/office/drawing/2014/main" id="{28E4BF78-4892-C19A-A0C1-AF101B45FD11}"/>
              </a:ext>
            </a:extLst>
          </p:cNvPr>
          <p:cNvSpPr txBox="1"/>
          <p:nvPr/>
        </p:nvSpPr>
        <p:spPr>
          <a:xfrm>
            <a:off x="8400045" y="5822703"/>
            <a:ext cx="2026405" cy="400110"/>
          </a:xfrm>
          <a:prstGeom prst="rect">
            <a:avLst/>
          </a:prstGeom>
          <a:noFill/>
        </p:spPr>
        <p:txBody>
          <a:bodyPr wrap="square" rtlCol="0">
            <a:spAutoFit/>
          </a:bodyPr>
          <a:lstStyle/>
          <a:p>
            <a:r>
              <a:rPr lang="ja-JP" altLang="en-US" sz="2000">
                <a:latin typeface="Yu Gothic Medium" panose="020B0400000000000000" pitchFamily="34" charset="-128"/>
                <a:ea typeface="Yu Gothic Medium" panose="020B0400000000000000" pitchFamily="34" charset="-128"/>
              </a:rPr>
              <a:t>差分攻撃の例</a:t>
            </a:r>
          </a:p>
        </p:txBody>
      </p:sp>
      <p:sp>
        <p:nvSpPr>
          <p:cNvPr id="5" name="正方形/長方形 4">
            <a:extLst>
              <a:ext uri="{FF2B5EF4-FFF2-40B4-BE49-F238E27FC236}">
                <a16:creationId xmlns:a16="http://schemas.microsoft.com/office/drawing/2014/main" id="{28C3AEC0-90C9-D4B6-B264-301EDD0D171A}"/>
              </a:ext>
            </a:extLst>
          </p:cNvPr>
          <p:cNvSpPr/>
          <p:nvPr/>
        </p:nvSpPr>
        <p:spPr>
          <a:xfrm>
            <a:off x="7815354" y="2195064"/>
            <a:ext cx="1053079" cy="247559"/>
          </a:xfrm>
          <a:prstGeom prst="rect">
            <a:avLst/>
          </a:prstGeom>
          <a:solidFill>
            <a:schemeClr val="bg2">
              <a:lumMod val="40000"/>
              <a:lumOff val="60000"/>
            </a:schemeClr>
          </a:solidFill>
          <a:ln w="190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1200" dirty="0">
                <a:solidFill>
                  <a:schemeClr val="tx1"/>
                </a:solidFill>
                <a:latin typeface="Yu Gothic Medium" panose="020B0400000000000000" pitchFamily="34" charset="-128"/>
                <a:ea typeface="Yu Gothic Medium" panose="020B0400000000000000" pitchFamily="34" charset="-128"/>
              </a:rPr>
              <a:t>非線形層</a:t>
            </a:r>
          </a:p>
        </p:txBody>
      </p:sp>
      <p:cxnSp>
        <p:nvCxnSpPr>
          <p:cNvPr id="6" name="直線矢印コネクタ 5">
            <a:extLst>
              <a:ext uri="{FF2B5EF4-FFF2-40B4-BE49-F238E27FC236}">
                <a16:creationId xmlns:a16="http://schemas.microsoft.com/office/drawing/2014/main" id="{7FB802F5-3FB2-B547-E53A-A688FED38AF7}"/>
              </a:ext>
            </a:extLst>
          </p:cNvPr>
          <p:cNvCxnSpPr>
            <a:cxnSpLocks/>
          </p:cNvCxnSpPr>
          <p:nvPr/>
        </p:nvCxnSpPr>
        <p:spPr>
          <a:xfrm>
            <a:off x="8326135" y="2442620"/>
            <a:ext cx="0" cy="267507"/>
          </a:xfrm>
          <a:prstGeom prst="straightConnector1">
            <a:avLst/>
          </a:prstGeom>
          <a:ln w="19050">
            <a:solidFill>
              <a:schemeClr val="tx2"/>
            </a:solidFill>
            <a:tailEnd type="triangle" w="med" len="med"/>
          </a:ln>
        </p:spPr>
        <p:style>
          <a:lnRef idx="1">
            <a:schemeClr val="accent1"/>
          </a:lnRef>
          <a:fillRef idx="0">
            <a:schemeClr val="accent1"/>
          </a:fillRef>
          <a:effectRef idx="0">
            <a:schemeClr val="accent1"/>
          </a:effectRef>
          <a:fontRef idx="minor">
            <a:schemeClr val="tx1"/>
          </a:fontRef>
        </p:style>
      </p:cxnSp>
      <p:sp>
        <p:nvSpPr>
          <p:cNvPr id="7" name="楕円 130">
            <a:extLst>
              <a:ext uri="{FF2B5EF4-FFF2-40B4-BE49-F238E27FC236}">
                <a16:creationId xmlns:a16="http://schemas.microsoft.com/office/drawing/2014/main" id="{E88BBD07-A5E4-3238-9C28-A70E79D700CB}"/>
              </a:ext>
            </a:extLst>
          </p:cNvPr>
          <p:cNvSpPr/>
          <p:nvPr/>
        </p:nvSpPr>
        <p:spPr>
          <a:xfrm>
            <a:off x="8321677" y="4196952"/>
            <a:ext cx="36000" cy="36000"/>
          </a:xfrm>
          <a:prstGeom prst="ellipse">
            <a:avLst/>
          </a:prstGeom>
          <a:solidFill>
            <a:schemeClr val="tx1"/>
          </a:solidFill>
          <a:ln w="0">
            <a:solidFill>
              <a:schemeClr val="tx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ja-JP" altLang="en-US">
              <a:solidFill>
                <a:schemeClr val="tx1"/>
              </a:solidFill>
            </a:endParaRPr>
          </a:p>
        </p:txBody>
      </p:sp>
      <p:sp>
        <p:nvSpPr>
          <p:cNvPr id="8" name="楕円 132">
            <a:extLst>
              <a:ext uri="{FF2B5EF4-FFF2-40B4-BE49-F238E27FC236}">
                <a16:creationId xmlns:a16="http://schemas.microsoft.com/office/drawing/2014/main" id="{177D5713-3289-61EF-625F-C86F68E048BD}"/>
              </a:ext>
            </a:extLst>
          </p:cNvPr>
          <p:cNvSpPr/>
          <p:nvPr/>
        </p:nvSpPr>
        <p:spPr>
          <a:xfrm>
            <a:off x="8321677" y="4299346"/>
            <a:ext cx="36000" cy="36000"/>
          </a:xfrm>
          <a:prstGeom prst="ellipse">
            <a:avLst/>
          </a:prstGeom>
          <a:solidFill>
            <a:schemeClr val="tx1"/>
          </a:solidFill>
          <a:ln w="0">
            <a:solidFill>
              <a:schemeClr val="tx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ja-JP" altLang="en-US">
              <a:solidFill>
                <a:schemeClr val="tx1"/>
              </a:solidFill>
            </a:endParaRPr>
          </a:p>
        </p:txBody>
      </p:sp>
      <p:sp>
        <p:nvSpPr>
          <p:cNvPr id="9" name="楕円 133">
            <a:extLst>
              <a:ext uri="{FF2B5EF4-FFF2-40B4-BE49-F238E27FC236}">
                <a16:creationId xmlns:a16="http://schemas.microsoft.com/office/drawing/2014/main" id="{1A27B2FB-BCB0-44F7-6BF6-24C7D3593F77}"/>
              </a:ext>
            </a:extLst>
          </p:cNvPr>
          <p:cNvSpPr/>
          <p:nvPr/>
        </p:nvSpPr>
        <p:spPr>
          <a:xfrm>
            <a:off x="8321677" y="4401740"/>
            <a:ext cx="36000" cy="36000"/>
          </a:xfrm>
          <a:prstGeom prst="ellipse">
            <a:avLst/>
          </a:prstGeom>
          <a:solidFill>
            <a:schemeClr val="tx1"/>
          </a:solidFill>
          <a:ln w="0">
            <a:solidFill>
              <a:schemeClr val="tx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ja-JP" altLang="en-US">
              <a:solidFill>
                <a:schemeClr val="tx1"/>
              </a:solidFill>
            </a:endParaRPr>
          </a:p>
        </p:txBody>
      </p:sp>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D1DC37E3-8A6F-D813-072E-68C40E181BE4}"/>
                  </a:ext>
                </a:extLst>
              </p:cNvPr>
              <p:cNvSpPr txBox="1"/>
              <p:nvPr/>
            </p:nvSpPr>
            <p:spPr>
              <a:xfrm>
                <a:off x="8144623" y="1631540"/>
                <a:ext cx="35368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rPr>
                            <m:t>𝑃</m:t>
                          </m:r>
                        </m:e>
                        <m:sub>
                          <m:r>
                            <a:rPr lang="en-US" altLang="ja-JP" i="1">
                              <a:latin typeface="Cambria Math" panose="02040503050406030204" pitchFamily="18" charset="0"/>
                            </a:rPr>
                            <m:t>1</m:t>
                          </m:r>
                        </m:sub>
                      </m:sSub>
                    </m:oMath>
                  </m:oMathPara>
                </a14:m>
                <a:endParaRPr lang="ja-JP" altLang="en-US"/>
              </a:p>
            </p:txBody>
          </p:sp>
        </mc:Choice>
        <mc:Fallback xmlns="">
          <p:sp>
            <p:nvSpPr>
              <p:cNvPr id="10" name="テキスト ボックス 9">
                <a:extLst>
                  <a:ext uri="{FF2B5EF4-FFF2-40B4-BE49-F238E27FC236}">
                    <a16:creationId xmlns:a16="http://schemas.microsoft.com/office/drawing/2014/main" id="{D1DC37E3-8A6F-D813-072E-68C40E181BE4}"/>
                  </a:ext>
                </a:extLst>
              </p:cNvPr>
              <p:cNvSpPr txBox="1">
                <a:spLocks noRot="1" noChangeAspect="1" noMove="1" noResize="1" noEditPoints="1" noAdjustHandles="1" noChangeArrowheads="1" noChangeShapeType="1" noTextEdit="1"/>
              </p:cNvSpPr>
              <p:nvPr/>
            </p:nvSpPr>
            <p:spPr>
              <a:xfrm>
                <a:off x="8144623" y="1631540"/>
                <a:ext cx="353684" cy="369332"/>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0FB3BD11-9EE4-F28F-C31E-1E31770BB7E9}"/>
                  </a:ext>
                </a:extLst>
              </p:cNvPr>
              <p:cNvSpPr txBox="1"/>
              <p:nvPr/>
            </p:nvSpPr>
            <p:spPr>
              <a:xfrm>
                <a:off x="8133049" y="5096119"/>
                <a:ext cx="35368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𝐶</m:t>
                          </m:r>
                        </m:e>
                        <m:sub>
                          <m:r>
                            <a:rPr lang="en-US" altLang="ja-JP" i="1">
                              <a:latin typeface="Cambria Math" panose="02040503050406030204" pitchFamily="18" charset="0"/>
                            </a:rPr>
                            <m:t>1</m:t>
                          </m:r>
                        </m:sub>
                      </m:sSub>
                    </m:oMath>
                  </m:oMathPara>
                </a14:m>
                <a:endParaRPr lang="ja-JP" altLang="en-US"/>
              </a:p>
            </p:txBody>
          </p:sp>
        </mc:Choice>
        <mc:Fallback xmlns="">
          <p:sp>
            <p:nvSpPr>
              <p:cNvPr id="11" name="テキスト ボックス 10">
                <a:extLst>
                  <a:ext uri="{FF2B5EF4-FFF2-40B4-BE49-F238E27FC236}">
                    <a16:creationId xmlns:a16="http://schemas.microsoft.com/office/drawing/2014/main" id="{0FB3BD11-9EE4-F28F-C31E-1E31770BB7E9}"/>
                  </a:ext>
                </a:extLst>
              </p:cNvPr>
              <p:cNvSpPr txBox="1">
                <a:spLocks noRot="1" noChangeAspect="1" noMove="1" noResize="1" noEditPoints="1" noAdjustHandles="1" noChangeArrowheads="1" noChangeShapeType="1" noTextEdit="1"/>
              </p:cNvSpPr>
              <p:nvPr/>
            </p:nvSpPr>
            <p:spPr>
              <a:xfrm>
                <a:off x="8133049" y="5096119"/>
                <a:ext cx="353684" cy="369332"/>
              </a:xfrm>
              <a:prstGeom prst="rect">
                <a:avLst/>
              </a:prstGeom>
              <a:blipFill>
                <a:blip r:embed="rId3"/>
                <a:stretch>
                  <a:fillRect/>
                </a:stretch>
              </a:blipFill>
            </p:spPr>
            <p:txBody>
              <a:bodyPr/>
              <a:lstStyle/>
              <a:p>
                <a:r>
                  <a:rPr lang="ja-JP" altLang="en-US">
                    <a:noFill/>
                  </a:rPr>
                  <a:t> </a:t>
                </a:r>
              </a:p>
            </p:txBody>
          </p:sp>
        </mc:Fallback>
      </mc:AlternateContent>
      <p:sp>
        <p:nvSpPr>
          <p:cNvPr id="12" name="正方形/長方形 11">
            <a:extLst>
              <a:ext uri="{FF2B5EF4-FFF2-40B4-BE49-F238E27FC236}">
                <a16:creationId xmlns:a16="http://schemas.microsoft.com/office/drawing/2014/main" id="{2D9D54AB-76A3-F7FD-B4E1-8A59F7F02FB3}"/>
              </a:ext>
            </a:extLst>
          </p:cNvPr>
          <p:cNvSpPr/>
          <p:nvPr/>
        </p:nvSpPr>
        <p:spPr>
          <a:xfrm>
            <a:off x="7815354" y="2710128"/>
            <a:ext cx="1053079" cy="247559"/>
          </a:xfrm>
          <a:prstGeom prst="rect">
            <a:avLst/>
          </a:prstGeom>
          <a:solidFill>
            <a:schemeClr val="bg2">
              <a:lumMod val="40000"/>
              <a:lumOff val="60000"/>
            </a:schemeClr>
          </a:solidFill>
          <a:ln w="190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1200">
                <a:solidFill>
                  <a:schemeClr val="tx1"/>
                </a:solidFill>
                <a:latin typeface="Yu Gothic Medium" panose="020B0400000000000000" pitchFamily="34" charset="-128"/>
                <a:ea typeface="Yu Gothic Medium" panose="020B0400000000000000" pitchFamily="34" charset="-128"/>
              </a:rPr>
              <a:t>線形層</a:t>
            </a:r>
            <a:endParaRPr lang="ja-JP" altLang="en-US" sz="1200" dirty="0">
              <a:solidFill>
                <a:schemeClr val="tx1"/>
              </a:solidFill>
              <a:latin typeface="Yu Gothic Medium" panose="020B0400000000000000" pitchFamily="34" charset="-128"/>
              <a:ea typeface="Yu Gothic Medium" panose="020B0400000000000000" pitchFamily="34" charset="-128"/>
            </a:endParaRPr>
          </a:p>
        </p:txBody>
      </p:sp>
      <p:cxnSp>
        <p:nvCxnSpPr>
          <p:cNvPr id="13" name="直線矢印コネクタ 12">
            <a:extLst>
              <a:ext uri="{FF2B5EF4-FFF2-40B4-BE49-F238E27FC236}">
                <a16:creationId xmlns:a16="http://schemas.microsoft.com/office/drawing/2014/main" id="{4F8135E9-B9B4-21CC-AF2C-C92D6311EF39}"/>
              </a:ext>
            </a:extLst>
          </p:cNvPr>
          <p:cNvCxnSpPr>
            <a:cxnSpLocks/>
          </p:cNvCxnSpPr>
          <p:nvPr/>
        </p:nvCxnSpPr>
        <p:spPr>
          <a:xfrm>
            <a:off x="8326135" y="2957684"/>
            <a:ext cx="0" cy="267507"/>
          </a:xfrm>
          <a:prstGeom prst="straightConnector1">
            <a:avLst/>
          </a:prstGeom>
          <a:ln w="19050">
            <a:solidFill>
              <a:schemeClr val="tx2"/>
            </a:solidFill>
            <a:tailEnd type="triangle" w="med" len="med"/>
          </a:ln>
        </p:spPr>
        <p:style>
          <a:lnRef idx="1">
            <a:schemeClr val="accent1"/>
          </a:lnRef>
          <a:fillRef idx="0">
            <a:schemeClr val="accent1"/>
          </a:fillRef>
          <a:effectRef idx="0">
            <a:schemeClr val="accent1"/>
          </a:effectRef>
          <a:fontRef idx="minor">
            <a:schemeClr val="tx1"/>
          </a:fontRef>
        </p:style>
      </p:cxnSp>
      <p:sp>
        <p:nvSpPr>
          <p:cNvPr id="14" name="正方形/長方形 13">
            <a:extLst>
              <a:ext uri="{FF2B5EF4-FFF2-40B4-BE49-F238E27FC236}">
                <a16:creationId xmlns:a16="http://schemas.microsoft.com/office/drawing/2014/main" id="{16C70640-2A48-678B-B3D6-021D0C321CFC}"/>
              </a:ext>
            </a:extLst>
          </p:cNvPr>
          <p:cNvSpPr/>
          <p:nvPr/>
        </p:nvSpPr>
        <p:spPr>
          <a:xfrm>
            <a:off x="7815354" y="3237702"/>
            <a:ext cx="1053079" cy="247559"/>
          </a:xfrm>
          <a:prstGeom prst="rect">
            <a:avLst/>
          </a:prstGeom>
          <a:solidFill>
            <a:schemeClr val="bg2">
              <a:lumMod val="40000"/>
              <a:lumOff val="60000"/>
            </a:schemeClr>
          </a:solidFill>
          <a:ln w="190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1200" dirty="0">
                <a:solidFill>
                  <a:schemeClr val="tx1"/>
                </a:solidFill>
                <a:latin typeface="Yu Gothic Medium" panose="020B0400000000000000" pitchFamily="34" charset="-128"/>
                <a:ea typeface="Yu Gothic Medium" panose="020B0400000000000000" pitchFamily="34" charset="-128"/>
              </a:rPr>
              <a:t>非線形層</a:t>
            </a:r>
          </a:p>
        </p:txBody>
      </p:sp>
      <p:cxnSp>
        <p:nvCxnSpPr>
          <p:cNvPr id="15" name="直線矢印コネクタ 14">
            <a:extLst>
              <a:ext uri="{FF2B5EF4-FFF2-40B4-BE49-F238E27FC236}">
                <a16:creationId xmlns:a16="http://schemas.microsoft.com/office/drawing/2014/main" id="{2C236DD4-DA82-9B98-80C0-4C84FD9687FB}"/>
              </a:ext>
            </a:extLst>
          </p:cNvPr>
          <p:cNvCxnSpPr>
            <a:cxnSpLocks/>
          </p:cNvCxnSpPr>
          <p:nvPr/>
        </p:nvCxnSpPr>
        <p:spPr>
          <a:xfrm>
            <a:off x="8326135" y="3485260"/>
            <a:ext cx="0" cy="267507"/>
          </a:xfrm>
          <a:prstGeom prst="straightConnector1">
            <a:avLst/>
          </a:prstGeom>
          <a:ln w="19050">
            <a:solidFill>
              <a:schemeClr val="tx2"/>
            </a:solidFill>
            <a:tailEnd type="triangle" w="med" len="med"/>
          </a:ln>
        </p:spPr>
        <p:style>
          <a:lnRef idx="1">
            <a:schemeClr val="accent1"/>
          </a:lnRef>
          <a:fillRef idx="0">
            <a:schemeClr val="accent1"/>
          </a:fillRef>
          <a:effectRef idx="0">
            <a:schemeClr val="accent1"/>
          </a:effectRef>
          <a:fontRef idx="minor">
            <a:schemeClr val="tx1"/>
          </a:fontRef>
        </p:style>
      </p:cxnSp>
      <p:sp>
        <p:nvSpPr>
          <p:cNvPr id="16" name="正方形/長方形 15">
            <a:extLst>
              <a:ext uri="{FF2B5EF4-FFF2-40B4-BE49-F238E27FC236}">
                <a16:creationId xmlns:a16="http://schemas.microsoft.com/office/drawing/2014/main" id="{B14D9A20-07C9-3452-7243-198CD01F5258}"/>
              </a:ext>
            </a:extLst>
          </p:cNvPr>
          <p:cNvSpPr/>
          <p:nvPr/>
        </p:nvSpPr>
        <p:spPr>
          <a:xfrm>
            <a:off x="7815354" y="3752766"/>
            <a:ext cx="1053079" cy="247559"/>
          </a:xfrm>
          <a:prstGeom prst="rect">
            <a:avLst/>
          </a:prstGeom>
          <a:solidFill>
            <a:schemeClr val="bg2">
              <a:lumMod val="40000"/>
              <a:lumOff val="60000"/>
            </a:schemeClr>
          </a:solidFill>
          <a:ln w="190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1200">
                <a:solidFill>
                  <a:schemeClr val="tx1"/>
                </a:solidFill>
                <a:latin typeface="Yu Gothic Medium" panose="020B0400000000000000" pitchFamily="34" charset="-128"/>
                <a:ea typeface="Yu Gothic Medium" panose="020B0400000000000000" pitchFamily="34" charset="-128"/>
              </a:rPr>
              <a:t>線形層</a:t>
            </a:r>
            <a:endParaRPr lang="ja-JP" altLang="en-US" sz="1200" dirty="0">
              <a:solidFill>
                <a:schemeClr val="tx1"/>
              </a:solidFill>
              <a:latin typeface="Yu Gothic Medium" panose="020B0400000000000000" pitchFamily="34" charset="-128"/>
              <a:ea typeface="Yu Gothic Medium" panose="020B0400000000000000" pitchFamily="34" charset="-128"/>
            </a:endParaRPr>
          </a:p>
        </p:txBody>
      </p:sp>
      <p:sp>
        <p:nvSpPr>
          <p:cNvPr id="17" name="正方形/長方形 16">
            <a:extLst>
              <a:ext uri="{FF2B5EF4-FFF2-40B4-BE49-F238E27FC236}">
                <a16:creationId xmlns:a16="http://schemas.microsoft.com/office/drawing/2014/main" id="{4473D1FE-7899-F101-27C1-A4030238F10D}"/>
              </a:ext>
            </a:extLst>
          </p:cNvPr>
          <p:cNvSpPr/>
          <p:nvPr/>
        </p:nvSpPr>
        <p:spPr>
          <a:xfrm>
            <a:off x="7813138" y="4598674"/>
            <a:ext cx="1053079" cy="247559"/>
          </a:xfrm>
          <a:prstGeom prst="rect">
            <a:avLst/>
          </a:prstGeom>
          <a:solidFill>
            <a:schemeClr val="bg2">
              <a:lumMod val="40000"/>
              <a:lumOff val="60000"/>
            </a:schemeClr>
          </a:solidFill>
          <a:ln w="190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1200">
                <a:solidFill>
                  <a:schemeClr val="tx1"/>
                </a:solidFill>
                <a:latin typeface="Yu Gothic Medium" panose="020B0400000000000000" pitchFamily="34" charset="-128"/>
                <a:ea typeface="Yu Gothic Medium" panose="020B0400000000000000" pitchFamily="34" charset="-128"/>
              </a:rPr>
              <a:t>線形層</a:t>
            </a:r>
            <a:endParaRPr lang="ja-JP" altLang="en-US" sz="1200" dirty="0">
              <a:solidFill>
                <a:schemeClr val="tx1"/>
              </a:solidFill>
              <a:latin typeface="Yu Gothic Medium" panose="020B0400000000000000" pitchFamily="34" charset="-128"/>
              <a:ea typeface="Yu Gothic Medium" panose="020B0400000000000000" pitchFamily="34" charset="-128"/>
            </a:endParaRPr>
          </a:p>
        </p:txBody>
      </p:sp>
      <p:cxnSp>
        <p:nvCxnSpPr>
          <p:cNvPr id="18" name="直線矢印コネクタ 17">
            <a:extLst>
              <a:ext uri="{FF2B5EF4-FFF2-40B4-BE49-F238E27FC236}">
                <a16:creationId xmlns:a16="http://schemas.microsoft.com/office/drawing/2014/main" id="{43A66A30-4697-D3D5-3AA0-03731470707D}"/>
              </a:ext>
            </a:extLst>
          </p:cNvPr>
          <p:cNvCxnSpPr>
            <a:cxnSpLocks/>
          </p:cNvCxnSpPr>
          <p:nvPr/>
        </p:nvCxnSpPr>
        <p:spPr>
          <a:xfrm>
            <a:off x="8305919" y="4846232"/>
            <a:ext cx="0" cy="267507"/>
          </a:xfrm>
          <a:prstGeom prst="straightConnector1">
            <a:avLst/>
          </a:prstGeom>
          <a:ln w="19050">
            <a:solidFill>
              <a:schemeClr val="tx2"/>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19" name="直線矢印コネクタ 18">
            <a:extLst>
              <a:ext uri="{FF2B5EF4-FFF2-40B4-BE49-F238E27FC236}">
                <a16:creationId xmlns:a16="http://schemas.microsoft.com/office/drawing/2014/main" id="{51C73892-9F78-9BEF-2549-9091D261B38B}"/>
              </a:ext>
            </a:extLst>
          </p:cNvPr>
          <p:cNvCxnSpPr>
            <a:cxnSpLocks/>
          </p:cNvCxnSpPr>
          <p:nvPr/>
        </p:nvCxnSpPr>
        <p:spPr>
          <a:xfrm>
            <a:off x="8326135" y="1926638"/>
            <a:ext cx="0" cy="267507"/>
          </a:xfrm>
          <a:prstGeom prst="straightConnector1">
            <a:avLst/>
          </a:prstGeom>
          <a:ln w="19050">
            <a:solidFill>
              <a:schemeClr val="tx2"/>
            </a:solidFill>
            <a:tailEnd type="triangle" w="med" len="med"/>
          </a:ln>
        </p:spPr>
        <p:style>
          <a:lnRef idx="1">
            <a:schemeClr val="accent1"/>
          </a:lnRef>
          <a:fillRef idx="0">
            <a:schemeClr val="accent1"/>
          </a:fillRef>
          <a:effectRef idx="0">
            <a:schemeClr val="accent1"/>
          </a:effectRef>
          <a:fontRef idx="minor">
            <a:schemeClr val="tx1"/>
          </a:fontRef>
        </p:style>
      </p:cxnSp>
      <p:sp>
        <p:nvSpPr>
          <p:cNvPr id="20" name="正方形/長方形 19">
            <a:extLst>
              <a:ext uri="{FF2B5EF4-FFF2-40B4-BE49-F238E27FC236}">
                <a16:creationId xmlns:a16="http://schemas.microsoft.com/office/drawing/2014/main" id="{D2549605-6A27-7C13-1EAB-C8AB85F64D87}"/>
              </a:ext>
            </a:extLst>
          </p:cNvPr>
          <p:cNvSpPr/>
          <p:nvPr/>
        </p:nvSpPr>
        <p:spPr>
          <a:xfrm>
            <a:off x="9733647" y="2195064"/>
            <a:ext cx="1053079" cy="247559"/>
          </a:xfrm>
          <a:prstGeom prst="rect">
            <a:avLst/>
          </a:prstGeom>
          <a:solidFill>
            <a:schemeClr val="bg2">
              <a:lumMod val="40000"/>
              <a:lumOff val="60000"/>
            </a:schemeClr>
          </a:solidFill>
          <a:ln w="190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1200" dirty="0">
                <a:solidFill>
                  <a:schemeClr val="tx1"/>
                </a:solidFill>
                <a:latin typeface="Yu Gothic Medium" panose="020B0400000000000000" pitchFamily="34" charset="-128"/>
                <a:ea typeface="Yu Gothic Medium" panose="020B0400000000000000" pitchFamily="34" charset="-128"/>
              </a:rPr>
              <a:t>非線形層</a:t>
            </a:r>
          </a:p>
        </p:txBody>
      </p:sp>
      <p:cxnSp>
        <p:nvCxnSpPr>
          <p:cNvPr id="21" name="直線矢印コネクタ 20">
            <a:extLst>
              <a:ext uri="{FF2B5EF4-FFF2-40B4-BE49-F238E27FC236}">
                <a16:creationId xmlns:a16="http://schemas.microsoft.com/office/drawing/2014/main" id="{48626F5F-55B6-EBA5-5E69-5C9B8659FBC4}"/>
              </a:ext>
            </a:extLst>
          </p:cNvPr>
          <p:cNvCxnSpPr>
            <a:cxnSpLocks/>
          </p:cNvCxnSpPr>
          <p:nvPr/>
        </p:nvCxnSpPr>
        <p:spPr>
          <a:xfrm>
            <a:off x="10244429" y="2442620"/>
            <a:ext cx="0" cy="267507"/>
          </a:xfrm>
          <a:prstGeom prst="straightConnector1">
            <a:avLst/>
          </a:prstGeom>
          <a:ln w="19050">
            <a:solidFill>
              <a:schemeClr val="tx2"/>
            </a:solidFill>
            <a:tailEnd type="triangl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2" name="テキスト ボックス 21">
                <a:extLst>
                  <a:ext uri="{FF2B5EF4-FFF2-40B4-BE49-F238E27FC236}">
                    <a16:creationId xmlns:a16="http://schemas.microsoft.com/office/drawing/2014/main" id="{FE896D7C-B448-079A-6A78-D9231A4DEAC4}"/>
                  </a:ext>
                </a:extLst>
              </p:cNvPr>
              <p:cNvSpPr txBox="1"/>
              <p:nvPr/>
            </p:nvSpPr>
            <p:spPr>
              <a:xfrm>
                <a:off x="10062917" y="1631540"/>
                <a:ext cx="35368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rPr>
                            <m:t>𝑃</m:t>
                          </m:r>
                        </m:e>
                        <m:sub>
                          <m:r>
                            <a:rPr lang="en-US" altLang="ja-JP" i="1">
                              <a:latin typeface="Cambria Math" panose="02040503050406030204" pitchFamily="18" charset="0"/>
                            </a:rPr>
                            <m:t>2</m:t>
                          </m:r>
                        </m:sub>
                      </m:sSub>
                    </m:oMath>
                  </m:oMathPara>
                </a14:m>
                <a:endParaRPr lang="ja-JP" altLang="en-US"/>
              </a:p>
            </p:txBody>
          </p:sp>
        </mc:Choice>
        <mc:Fallback xmlns="">
          <p:sp>
            <p:nvSpPr>
              <p:cNvPr id="22" name="テキスト ボックス 21">
                <a:extLst>
                  <a:ext uri="{FF2B5EF4-FFF2-40B4-BE49-F238E27FC236}">
                    <a16:creationId xmlns:a16="http://schemas.microsoft.com/office/drawing/2014/main" id="{FE896D7C-B448-079A-6A78-D9231A4DEAC4}"/>
                  </a:ext>
                </a:extLst>
              </p:cNvPr>
              <p:cNvSpPr txBox="1">
                <a:spLocks noRot="1" noChangeAspect="1" noMove="1" noResize="1" noEditPoints="1" noAdjustHandles="1" noChangeArrowheads="1" noChangeShapeType="1" noTextEdit="1"/>
              </p:cNvSpPr>
              <p:nvPr/>
            </p:nvSpPr>
            <p:spPr>
              <a:xfrm>
                <a:off x="10062917" y="1631540"/>
                <a:ext cx="353684" cy="369332"/>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3" name="テキスト ボックス 22">
                <a:extLst>
                  <a:ext uri="{FF2B5EF4-FFF2-40B4-BE49-F238E27FC236}">
                    <a16:creationId xmlns:a16="http://schemas.microsoft.com/office/drawing/2014/main" id="{9CA91D11-6D66-2A71-9FBB-28297F7F82B8}"/>
                  </a:ext>
                </a:extLst>
              </p:cNvPr>
              <p:cNvSpPr txBox="1"/>
              <p:nvPr/>
            </p:nvSpPr>
            <p:spPr>
              <a:xfrm>
                <a:off x="10051342" y="5096119"/>
                <a:ext cx="35368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𝐶</m:t>
                          </m:r>
                        </m:e>
                        <m:sub>
                          <m:r>
                            <a:rPr lang="en-US" altLang="ja-JP" i="1">
                              <a:latin typeface="Cambria Math" panose="02040503050406030204" pitchFamily="18" charset="0"/>
                            </a:rPr>
                            <m:t>2</m:t>
                          </m:r>
                        </m:sub>
                      </m:sSub>
                    </m:oMath>
                  </m:oMathPara>
                </a14:m>
                <a:endParaRPr lang="ja-JP" altLang="en-US"/>
              </a:p>
            </p:txBody>
          </p:sp>
        </mc:Choice>
        <mc:Fallback xmlns="">
          <p:sp>
            <p:nvSpPr>
              <p:cNvPr id="23" name="テキスト ボックス 22">
                <a:extLst>
                  <a:ext uri="{FF2B5EF4-FFF2-40B4-BE49-F238E27FC236}">
                    <a16:creationId xmlns:a16="http://schemas.microsoft.com/office/drawing/2014/main" id="{9CA91D11-6D66-2A71-9FBB-28297F7F82B8}"/>
                  </a:ext>
                </a:extLst>
              </p:cNvPr>
              <p:cNvSpPr txBox="1">
                <a:spLocks noRot="1" noChangeAspect="1" noMove="1" noResize="1" noEditPoints="1" noAdjustHandles="1" noChangeArrowheads="1" noChangeShapeType="1" noTextEdit="1"/>
              </p:cNvSpPr>
              <p:nvPr/>
            </p:nvSpPr>
            <p:spPr>
              <a:xfrm>
                <a:off x="10051342" y="5096119"/>
                <a:ext cx="353684" cy="369332"/>
              </a:xfrm>
              <a:prstGeom prst="rect">
                <a:avLst/>
              </a:prstGeom>
              <a:blipFill>
                <a:blip r:embed="rId5"/>
                <a:stretch>
                  <a:fillRect r="-3448"/>
                </a:stretch>
              </a:blipFill>
            </p:spPr>
            <p:txBody>
              <a:bodyPr/>
              <a:lstStyle/>
              <a:p>
                <a:r>
                  <a:rPr lang="ja-JP" altLang="en-US">
                    <a:noFill/>
                  </a:rPr>
                  <a:t> </a:t>
                </a:r>
              </a:p>
            </p:txBody>
          </p:sp>
        </mc:Fallback>
      </mc:AlternateContent>
      <p:sp>
        <p:nvSpPr>
          <p:cNvPr id="24" name="正方形/長方形 23">
            <a:extLst>
              <a:ext uri="{FF2B5EF4-FFF2-40B4-BE49-F238E27FC236}">
                <a16:creationId xmlns:a16="http://schemas.microsoft.com/office/drawing/2014/main" id="{D7DE3E0A-80C0-CF61-2BB0-F3607A0C9E94}"/>
              </a:ext>
            </a:extLst>
          </p:cNvPr>
          <p:cNvSpPr/>
          <p:nvPr/>
        </p:nvSpPr>
        <p:spPr>
          <a:xfrm>
            <a:off x="9733647" y="2710128"/>
            <a:ext cx="1053079" cy="247559"/>
          </a:xfrm>
          <a:prstGeom prst="rect">
            <a:avLst/>
          </a:prstGeom>
          <a:solidFill>
            <a:schemeClr val="bg2">
              <a:lumMod val="40000"/>
              <a:lumOff val="60000"/>
            </a:schemeClr>
          </a:solidFill>
          <a:ln w="190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1200">
                <a:solidFill>
                  <a:schemeClr val="tx1"/>
                </a:solidFill>
                <a:latin typeface="Yu Gothic Medium" panose="020B0400000000000000" pitchFamily="34" charset="-128"/>
                <a:ea typeface="Yu Gothic Medium" panose="020B0400000000000000" pitchFamily="34" charset="-128"/>
              </a:rPr>
              <a:t>線形層</a:t>
            </a:r>
            <a:endParaRPr lang="ja-JP" altLang="en-US" sz="1200" dirty="0">
              <a:solidFill>
                <a:schemeClr val="tx1"/>
              </a:solidFill>
              <a:latin typeface="Yu Gothic Medium" panose="020B0400000000000000" pitchFamily="34" charset="-128"/>
              <a:ea typeface="Yu Gothic Medium" panose="020B0400000000000000" pitchFamily="34" charset="-128"/>
            </a:endParaRPr>
          </a:p>
        </p:txBody>
      </p:sp>
      <p:cxnSp>
        <p:nvCxnSpPr>
          <p:cNvPr id="25" name="直線矢印コネクタ 24">
            <a:extLst>
              <a:ext uri="{FF2B5EF4-FFF2-40B4-BE49-F238E27FC236}">
                <a16:creationId xmlns:a16="http://schemas.microsoft.com/office/drawing/2014/main" id="{E08B52AB-987D-207A-FF1D-3741CCB0C8E4}"/>
              </a:ext>
            </a:extLst>
          </p:cNvPr>
          <p:cNvCxnSpPr>
            <a:cxnSpLocks/>
          </p:cNvCxnSpPr>
          <p:nvPr/>
        </p:nvCxnSpPr>
        <p:spPr>
          <a:xfrm>
            <a:off x="10244429" y="2957684"/>
            <a:ext cx="0" cy="267507"/>
          </a:xfrm>
          <a:prstGeom prst="straightConnector1">
            <a:avLst/>
          </a:prstGeom>
          <a:ln w="19050">
            <a:solidFill>
              <a:schemeClr val="tx2"/>
            </a:solidFill>
            <a:tailEnd type="triangle" w="med" len="med"/>
          </a:ln>
        </p:spPr>
        <p:style>
          <a:lnRef idx="1">
            <a:schemeClr val="accent1"/>
          </a:lnRef>
          <a:fillRef idx="0">
            <a:schemeClr val="accent1"/>
          </a:fillRef>
          <a:effectRef idx="0">
            <a:schemeClr val="accent1"/>
          </a:effectRef>
          <a:fontRef idx="minor">
            <a:schemeClr val="tx1"/>
          </a:fontRef>
        </p:style>
      </p:cxnSp>
      <p:sp>
        <p:nvSpPr>
          <p:cNvPr id="26" name="正方形/長方形 25">
            <a:extLst>
              <a:ext uri="{FF2B5EF4-FFF2-40B4-BE49-F238E27FC236}">
                <a16:creationId xmlns:a16="http://schemas.microsoft.com/office/drawing/2014/main" id="{A913E3B5-6288-F659-09E6-C090F5AFC80F}"/>
              </a:ext>
            </a:extLst>
          </p:cNvPr>
          <p:cNvSpPr/>
          <p:nvPr/>
        </p:nvSpPr>
        <p:spPr>
          <a:xfrm>
            <a:off x="9733647" y="3237702"/>
            <a:ext cx="1053079" cy="247559"/>
          </a:xfrm>
          <a:prstGeom prst="rect">
            <a:avLst/>
          </a:prstGeom>
          <a:solidFill>
            <a:schemeClr val="bg2">
              <a:lumMod val="40000"/>
              <a:lumOff val="60000"/>
            </a:schemeClr>
          </a:solidFill>
          <a:ln w="190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1200" dirty="0">
                <a:solidFill>
                  <a:schemeClr val="tx1"/>
                </a:solidFill>
                <a:latin typeface="Yu Gothic Medium" panose="020B0400000000000000" pitchFamily="34" charset="-128"/>
                <a:ea typeface="Yu Gothic Medium" panose="020B0400000000000000" pitchFamily="34" charset="-128"/>
              </a:rPr>
              <a:t>非線形層</a:t>
            </a:r>
          </a:p>
        </p:txBody>
      </p:sp>
      <p:cxnSp>
        <p:nvCxnSpPr>
          <p:cNvPr id="27" name="直線矢印コネクタ 26">
            <a:extLst>
              <a:ext uri="{FF2B5EF4-FFF2-40B4-BE49-F238E27FC236}">
                <a16:creationId xmlns:a16="http://schemas.microsoft.com/office/drawing/2014/main" id="{E9BB6028-32C0-5334-AAF6-0D088C010406}"/>
              </a:ext>
            </a:extLst>
          </p:cNvPr>
          <p:cNvCxnSpPr>
            <a:cxnSpLocks/>
          </p:cNvCxnSpPr>
          <p:nvPr/>
        </p:nvCxnSpPr>
        <p:spPr>
          <a:xfrm>
            <a:off x="10244429" y="3485260"/>
            <a:ext cx="0" cy="267507"/>
          </a:xfrm>
          <a:prstGeom prst="straightConnector1">
            <a:avLst/>
          </a:prstGeom>
          <a:ln w="19050">
            <a:solidFill>
              <a:schemeClr val="tx2"/>
            </a:solidFill>
            <a:tailEnd type="triangle" w="med" len="med"/>
          </a:ln>
        </p:spPr>
        <p:style>
          <a:lnRef idx="1">
            <a:schemeClr val="accent1"/>
          </a:lnRef>
          <a:fillRef idx="0">
            <a:schemeClr val="accent1"/>
          </a:fillRef>
          <a:effectRef idx="0">
            <a:schemeClr val="accent1"/>
          </a:effectRef>
          <a:fontRef idx="minor">
            <a:schemeClr val="tx1"/>
          </a:fontRef>
        </p:style>
      </p:cxnSp>
      <p:sp>
        <p:nvSpPr>
          <p:cNvPr id="28" name="正方形/長方形 27">
            <a:extLst>
              <a:ext uri="{FF2B5EF4-FFF2-40B4-BE49-F238E27FC236}">
                <a16:creationId xmlns:a16="http://schemas.microsoft.com/office/drawing/2014/main" id="{07E7A687-ECA9-1AC5-210A-4956730C1826}"/>
              </a:ext>
            </a:extLst>
          </p:cNvPr>
          <p:cNvSpPr/>
          <p:nvPr/>
        </p:nvSpPr>
        <p:spPr>
          <a:xfrm>
            <a:off x="9733647" y="3752766"/>
            <a:ext cx="1053079" cy="247559"/>
          </a:xfrm>
          <a:prstGeom prst="rect">
            <a:avLst/>
          </a:prstGeom>
          <a:solidFill>
            <a:schemeClr val="bg2">
              <a:lumMod val="40000"/>
              <a:lumOff val="60000"/>
            </a:schemeClr>
          </a:solidFill>
          <a:ln w="190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1200">
                <a:solidFill>
                  <a:schemeClr val="tx1"/>
                </a:solidFill>
                <a:latin typeface="Yu Gothic Medium" panose="020B0400000000000000" pitchFamily="34" charset="-128"/>
                <a:ea typeface="Yu Gothic Medium" panose="020B0400000000000000" pitchFamily="34" charset="-128"/>
              </a:rPr>
              <a:t>線形層</a:t>
            </a:r>
            <a:endParaRPr lang="ja-JP" altLang="en-US" sz="1200" dirty="0">
              <a:solidFill>
                <a:schemeClr val="tx1"/>
              </a:solidFill>
              <a:latin typeface="Yu Gothic Medium" panose="020B0400000000000000" pitchFamily="34" charset="-128"/>
              <a:ea typeface="Yu Gothic Medium" panose="020B0400000000000000" pitchFamily="34" charset="-128"/>
            </a:endParaRPr>
          </a:p>
        </p:txBody>
      </p:sp>
      <p:sp>
        <p:nvSpPr>
          <p:cNvPr id="29" name="正方形/長方形 28">
            <a:extLst>
              <a:ext uri="{FF2B5EF4-FFF2-40B4-BE49-F238E27FC236}">
                <a16:creationId xmlns:a16="http://schemas.microsoft.com/office/drawing/2014/main" id="{90E1C9BF-06D5-25CD-55D7-D46A3D37F900}"/>
              </a:ext>
            </a:extLst>
          </p:cNvPr>
          <p:cNvSpPr/>
          <p:nvPr/>
        </p:nvSpPr>
        <p:spPr>
          <a:xfrm>
            <a:off x="9731431" y="4598674"/>
            <a:ext cx="1053079" cy="247559"/>
          </a:xfrm>
          <a:prstGeom prst="rect">
            <a:avLst/>
          </a:prstGeom>
          <a:solidFill>
            <a:schemeClr val="bg2">
              <a:lumMod val="40000"/>
              <a:lumOff val="60000"/>
            </a:schemeClr>
          </a:solidFill>
          <a:ln w="190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1200">
                <a:solidFill>
                  <a:schemeClr val="tx1"/>
                </a:solidFill>
                <a:latin typeface="Yu Gothic Medium" panose="020B0400000000000000" pitchFamily="34" charset="-128"/>
                <a:ea typeface="Yu Gothic Medium" panose="020B0400000000000000" pitchFamily="34" charset="-128"/>
              </a:rPr>
              <a:t>線形層</a:t>
            </a:r>
            <a:endParaRPr lang="ja-JP" altLang="en-US" sz="1200" dirty="0">
              <a:solidFill>
                <a:schemeClr val="tx1"/>
              </a:solidFill>
              <a:latin typeface="Yu Gothic Medium" panose="020B0400000000000000" pitchFamily="34" charset="-128"/>
              <a:ea typeface="Yu Gothic Medium" panose="020B0400000000000000" pitchFamily="34" charset="-128"/>
            </a:endParaRPr>
          </a:p>
        </p:txBody>
      </p:sp>
      <p:cxnSp>
        <p:nvCxnSpPr>
          <p:cNvPr id="30" name="直線矢印コネクタ 29">
            <a:extLst>
              <a:ext uri="{FF2B5EF4-FFF2-40B4-BE49-F238E27FC236}">
                <a16:creationId xmlns:a16="http://schemas.microsoft.com/office/drawing/2014/main" id="{7F0C48F5-C72E-8A96-D1F3-DB74FD10E3AC}"/>
              </a:ext>
            </a:extLst>
          </p:cNvPr>
          <p:cNvCxnSpPr>
            <a:cxnSpLocks/>
          </p:cNvCxnSpPr>
          <p:nvPr/>
        </p:nvCxnSpPr>
        <p:spPr>
          <a:xfrm>
            <a:off x="10224213" y="4846232"/>
            <a:ext cx="0" cy="267507"/>
          </a:xfrm>
          <a:prstGeom prst="straightConnector1">
            <a:avLst/>
          </a:prstGeom>
          <a:ln w="19050">
            <a:solidFill>
              <a:schemeClr val="tx2"/>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31" name="直線矢印コネクタ 30">
            <a:extLst>
              <a:ext uri="{FF2B5EF4-FFF2-40B4-BE49-F238E27FC236}">
                <a16:creationId xmlns:a16="http://schemas.microsoft.com/office/drawing/2014/main" id="{94ABF766-795C-72F8-69C9-3AF097B4BA9A}"/>
              </a:ext>
            </a:extLst>
          </p:cNvPr>
          <p:cNvCxnSpPr>
            <a:cxnSpLocks/>
          </p:cNvCxnSpPr>
          <p:nvPr/>
        </p:nvCxnSpPr>
        <p:spPr>
          <a:xfrm>
            <a:off x="10244429" y="1926638"/>
            <a:ext cx="0" cy="267507"/>
          </a:xfrm>
          <a:prstGeom prst="straightConnector1">
            <a:avLst/>
          </a:prstGeom>
          <a:ln w="19050">
            <a:solidFill>
              <a:schemeClr val="tx2"/>
            </a:solidFill>
            <a:tailEnd type="triangle" w="med" len="med"/>
          </a:ln>
        </p:spPr>
        <p:style>
          <a:lnRef idx="1">
            <a:schemeClr val="accent1"/>
          </a:lnRef>
          <a:fillRef idx="0">
            <a:schemeClr val="accent1"/>
          </a:fillRef>
          <a:effectRef idx="0">
            <a:schemeClr val="accent1"/>
          </a:effectRef>
          <a:fontRef idx="minor">
            <a:schemeClr val="tx1"/>
          </a:fontRef>
        </p:style>
      </p:cxnSp>
      <p:grpSp>
        <p:nvGrpSpPr>
          <p:cNvPr id="32" name="グループ化 31">
            <a:extLst>
              <a:ext uri="{FF2B5EF4-FFF2-40B4-BE49-F238E27FC236}">
                <a16:creationId xmlns:a16="http://schemas.microsoft.com/office/drawing/2014/main" id="{E853AD39-1324-13B9-07DB-AB18AF2E0A1A}"/>
              </a:ext>
            </a:extLst>
          </p:cNvPr>
          <p:cNvGrpSpPr/>
          <p:nvPr/>
        </p:nvGrpSpPr>
        <p:grpSpPr>
          <a:xfrm>
            <a:off x="9118149" y="1705774"/>
            <a:ext cx="295099" cy="295099"/>
            <a:chOff x="2349662" y="1935194"/>
            <a:chExt cx="295098" cy="295098"/>
          </a:xfrm>
        </p:grpSpPr>
        <p:sp>
          <p:nvSpPr>
            <p:cNvPr id="33" name="円/楕円 32">
              <a:extLst>
                <a:ext uri="{FF2B5EF4-FFF2-40B4-BE49-F238E27FC236}">
                  <a16:creationId xmlns:a16="http://schemas.microsoft.com/office/drawing/2014/main" id="{FD5DF7CF-9F6C-1DDC-6DB7-D8EB3FF7009C}"/>
                </a:ext>
              </a:extLst>
            </p:cNvPr>
            <p:cNvSpPr/>
            <p:nvPr/>
          </p:nvSpPr>
          <p:spPr>
            <a:xfrm>
              <a:off x="2349662" y="1935194"/>
              <a:ext cx="295098" cy="295098"/>
            </a:xfrm>
            <a:prstGeom prst="ellipse">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ja-JP" altLang="en-US">
                <a:solidFill>
                  <a:schemeClr val="tx1"/>
                </a:solidFill>
              </a:endParaRPr>
            </a:p>
          </p:txBody>
        </p:sp>
        <p:cxnSp>
          <p:nvCxnSpPr>
            <p:cNvPr id="34" name="直線コネクタ 33">
              <a:extLst>
                <a:ext uri="{FF2B5EF4-FFF2-40B4-BE49-F238E27FC236}">
                  <a16:creationId xmlns:a16="http://schemas.microsoft.com/office/drawing/2014/main" id="{45227561-B83E-D096-B132-2C237BA6FAD8}"/>
                </a:ext>
              </a:extLst>
            </p:cNvPr>
            <p:cNvCxnSpPr>
              <a:stCxn id="33" idx="2"/>
              <a:endCxn id="33" idx="6"/>
            </p:cNvCxnSpPr>
            <p:nvPr/>
          </p:nvCxnSpPr>
          <p:spPr>
            <a:xfrm>
              <a:off x="2349662" y="2082743"/>
              <a:ext cx="29509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直線コネクタ 34">
              <a:extLst>
                <a:ext uri="{FF2B5EF4-FFF2-40B4-BE49-F238E27FC236}">
                  <a16:creationId xmlns:a16="http://schemas.microsoft.com/office/drawing/2014/main" id="{0060787D-807B-B383-2252-D8B098734DDA}"/>
                </a:ext>
              </a:extLst>
            </p:cNvPr>
            <p:cNvCxnSpPr>
              <a:cxnSpLocks/>
              <a:stCxn id="33" idx="0"/>
              <a:endCxn id="33" idx="4"/>
            </p:cNvCxnSpPr>
            <p:nvPr/>
          </p:nvCxnSpPr>
          <p:spPr>
            <a:xfrm>
              <a:off x="2497211" y="1935194"/>
              <a:ext cx="0" cy="29509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6" name="グループ化 35">
            <a:extLst>
              <a:ext uri="{FF2B5EF4-FFF2-40B4-BE49-F238E27FC236}">
                <a16:creationId xmlns:a16="http://schemas.microsoft.com/office/drawing/2014/main" id="{67301513-503E-141B-4EA1-4E940F7B739E}"/>
              </a:ext>
            </a:extLst>
          </p:cNvPr>
          <p:cNvGrpSpPr/>
          <p:nvPr/>
        </p:nvGrpSpPr>
        <p:grpSpPr>
          <a:xfrm>
            <a:off x="9118149" y="5133236"/>
            <a:ext cx="295099" cy="295099"/>
            <a:chOff x="2349662" y="1935194"/>
            <a:chExt cx="295098" cy="295098"/>
          </a:xfrm>
        </p:grpSpPr>
        <p:sp>
          <p:nvSpPr>
            <p:cNvPr id="37" name="円/楕円 36">
              <a:extLst>
                <a:ext uri="{FF2B5EF4-FFF2-40B4-BE49-F238E27FC236}">
                  <a16:creationId xmlns:a16="http://schemas.microsoft.com/office/drawing/2014/main" id="{27E10D19-821E-7CCB-1903-4290E127F0A2}"/>
                </a:ext>
              </a:extLst>
            </p:cNvPr>
            <p:cNvSpPr/>
            <p:nvPr/>
          </p:nvSpPr>
          <p:spPr>
            <a:xfrm>
              <a:off x="2349662" y="1935194"/>
              <a:ext cx="295098" cy="295098"/>
            </a:xfrm>
            <a:prstGeom prst="ellipse">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ja-JP" altLang="en-US">
                <a:solidFill>
                  <a:schemeClr val="tx1"/>
                </a:solidFill>
              </a:endParaRPr>
            </a:p>
          </p:txBody>
        </p:sp>
        <p:cxnSp>
          <p:nvCxnSpPr>
            <p:cNvPr id="38" name="直線コネクタ 37">
              <a:extLst>
                <a:ext uri="{FF2B5EF4-FFF2-40B4-BE49-F238E27FC236}">
                  <a16:creationId xmlns:a16="http://schemas.microsoft.com/office/drawing/2014/main" id="{902682D9-DFD4-EE94-1E66-CD3D30195EFE}"/>
                </a:ext>
              </a:extLst>
            </p:cNvPr>
            <p:cNvCxnSpPr>
              <a:stCxn id="37" idx="2"/>
              <a:endCxn id="37" idx="6"/>
            </p:cNvCxnSpPr>
            <p:nvPr/>
          </p:nvCxnSpPr>
          <p:spPr>
            <a:xfrm>
              <a:off x="2349662" y="2082743"/>
              <a:ext cx="29509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直線コネクタ 38">
              <a:extLst>
                <a:ext uri="{FF2B5EF4-FFF2-40B4-BE49-F238E27FC236}">
                  <a16:creationId xmlns:a16="http://schemas.microsoft.com/office/drawing/2014/main" id="{42756EEB-4DF2-184A-4A74-8AE77BFBA364}"/>
                </a:ext>
              </a:extLst>
            </p:cNvPr>
            <p:cNvCxnSpPr>
              <a:cxnSpLocks/>
              <a:stCxn id="37" idx="0"/>
              <a:endCxn id="37" idx="4"/>
            </p:cNvCxnSpPr>
            <p:nvPr/>
          </p:nvCxnSpPr>
          <p:spPr>
            <a:xfrm>
              <a:off x="2497211" y="1935194"/>
              <a:ext cx="0" cy="29509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40" name="テキスト ボックス 39">
                <a:extLst>
                  <a:ext uri="{FF2B5EF4-FFF2-40B4-BE49-F238E27FC236}">
                    <a16:creationId xmlns:a16="http://schemas.microsoft.com/office/drawing/2014/main" id="{43094554-E763-0C2A-53C9-E8FE4F4C7EB6}"/>
                  </a:ext>
                </a:extLst>
              </p:cNvPr>
              <p:cNvSpPr txBox="1"/>
              <p:nvPr/>
            </p:nvSpPr>
            <p:spPr>
              <a:xfrm>
                <a:off x="10527229" y="1629103"/>
                <a:ext cx="112471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i="1" smtClean="0">
                          <a:latin typeface="Cambria Math" panose="02040503050406030204" pitchFamily="18" charset="0"/>
                        </a:rPr>
                        <m:t>=      </m:t>
                      </m:r>
                      <m:r>
                        <m:rPr>
                          <m:sty m:val="p"/>
                        </m:rPr>
                        <a:rPr lang="el-GR" altLang="ja-JP" i="1">
                          <a:latin typeface="Cambria Math" panose="02040503050406030204" pitchFamily="18" charset="0"/>
                          <a:ea typeface="Cambria Math" panose="02040503050406030204" pitchFamily="18" charset="0"/>
                        </a:rPr>
                        <m:t>Δ</m:t>
                      </m:r>
                      <m:r>
                        <a:rPr lang="en-US" altLang="ja-JP" b="0" i="1" smtClean="0">
                          <a:latin typeface="Cambria Math" panose="02040503050406030204" pitchFamily="18" charset="0"/>
                          <a:ea typeface="Cambria Math" panose="02040503050406030204" pitchFamily="18" charset="0"/>
                        </a:rPr>
                        <m:t>𝑃</m:t>
                      </m:r>
                    </m:oMath>
                  </m:oMathPara>
                </a14:m>
                <a:endParaRPr lang="ja-JP" altLang="en-US"/>
              </a:p>
            </p:txBody>
          </p:sp>
        </mc:Choice>
        <mc:Fallback xmlns="">
          <p:sp>
            <p:nvSpPr>
              <p:cNvPr id="40" name="テキスト ボックス 39">
                <a:extLst>
                  <a:ext uri="{FF2B5EF4-FFF2-40B4-BE49-F238E27FC236}">
                    <a16:creationId xmlns:a16="http://schemas.microsoft.com/office/drawing/2014/main" id="{43094554-E763-0C2A-53C9-E8FE4F4C7EB6}"/>
                  </a:ext>
                </a:extLst>
              </p:cNvPr>
              <p:cNvSpPr txBox="1">
                <a:spLocks noRot="1" noChangeAspect="1" noMove="1" noResize="1" noEditPoints="1" noAdjustHandles="1" noChangeArrowheads="1" noChangeShapeType="1" noTextEdit="1"/>
              </p:cNvSpPr>
              <p:nvPr/>
            </p:nvSpPr>
            <p:spPr>
              <a:xfrm>
                <a:off x="10527229" y="1629103"/>
                <a:ext cx="1124712" cy="369332"/>
              </a:xfrm>
              <a:prstGeom prst="rect">
                <a:avLst/>
              </a:prstGeom>
              <a:blipFill>
                <a:blip r:embed="rId6"/>
                <a:stretch>
                  <a:fillRect b="-16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1" name="テキスト ボックス 40">
                <a:extLst>
                  <a:ext uri="{FF2B5EF4-FFF2-40B4-BE49-F238E27FC236}">
                    <a16:creationId xmlns:a16="http://schemas.microsoft.com/office/drawing/2014/main" id="{0D02F25B-1EF9-13BF-CBA8-D3CC630A82CC}"/>
                  </a:ext>
                </a:extLst>
              </p:cNvPr>
              <p:cNvSpPr txBox="1"/>
              <p:nvPr/>
            </p:nvSpPr>
            <p:spPr>
              <a:xfrm>
                <a:off x="10524712" y="5096119"/>
                <a:ext cx="112471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i="1">
                          <a:latin typeface="Cambria Math" panose="02040503050406030204" pitchFamily="18" charset="0"/>
                        </a:rPr>
                        <m:t>=      </m:t>
                      </m:r>
                      <m:r>
                        <m:rPr>
                          <m:sty m:val="p"/>
                        </m:rPr>
                        <a:rPr lang="el-GR" altLang="ja-JP" i="1">
                          <a:latin typeface="Cambria Math" panose="02040503050406030204" pitchFamily="18" charset="0"/>
                          <a:ea typeface="Cambria Math" panose="02040503050406030204" pitchFamily="18" charset="0"/>
                        </a:rPr>
                        <m:t>Δ</m:t>
                      </m:r>
                      <m:r>
                        <a:rPr lang="en-US" altLang="ja-JP" i="1">
                          <a:latin typeface="Cambria Math" panose="02040503050406030204" pitchFamily="18" charset="0"/>
                          <a:ea typeface="Cambria Math" panose="02040503050406030204" pitchFamily="18" charset="0"/>
                        </a:rPr>
                        <m:t>𝐶</m:t>
                      </m:r>
                    </m:oMath>
                  </m:oMathPara>
                </a14:m>
                <a:endParaRPr lang="ja-JP" altLang="en-US"/>
              </a:p>
            </p:txBody>
          </p:sp>
        </mc:Choice>
        <mc:Fallback xmlns="">
          <p:sp>
            <p:nvSpPr>
              <p:cNvPr id="41" name="テキスト ボックス 40">
                <a:extLst>
                  <a:ext uri="{FF2B5EF4-FFF2-40B4-BE49-F238E27FC236}">
                    <a16:creationId xmlns:a16="http://schemas.microsoft.com/office/drawing/2014/main" id="{0D02F25B-1EF9-13BF-CBA8-D3CC630A82CC}"/>
                  </a:ext>
                </a:extLst>
              </p:cNvPr>
              <p:cNvSpPr txBox="1">
                <a:spLocks noRot="1" noChangeAspect="1" noMove="1" noResize="1" noEditPoints="1" noAdjustHandles="1" noChangeArrowheads="1" noChangeShapeType="1" noTextEdit="1"/>
              </p:cNvSpPr>
              <p:nvPr/>
            </p:nvSpPr>
            <p:spPr>
              <a:xfrm>
                <a:off x="10524712" y="5096119"/>
                <a:ext cx="1124712" cy="369332"/>
              </a:xfrm>
              <a:prstGeom prst="rect">
                <a:avLst/>
              </a:prstGeom>
              <a:blipFill>
                <a:blip r:embed="rId7"/>
                <a:stretch>
                  <a:fillRect b="-13333"/>
                </a:stretch>
              </a:blipFill>
            </p:spPr>
            <p:txBody>
              <a:bodyPr/>
              <a:lstStyle/>
              <a:p>
                <a:r>
                  <a:rPr lang="ja-JP" altLang="en-US">
                    <a:noFill/>
                  </a:rPr>
                  <a:t> </a:t>
                </a:r>
              </a:p>
            </p:txBody>
          </p:sp>
        </mc:Fallback>
      </mc:AlternateContent>
      <p:sp>
        <p:nvSpPr>
          <p:cNvPr id="42" name="楕円 130">
            <a:extLst>
              <a:ext uri="{FF2B5EF4-FFF2-40B4-BE49-F238E27FC236}">
                <a16:creationId xmlns:a16="http://schemas.microsoft.com/office/drawing/2014/main" id="{49C03970-72FF-F2C9-C8EE-5E436BA30E20}"/>
              </a:ext>
            </a:extLst>
          </p:cNvPr>
          <p:cNvSpPr/>
          <p:nvPr/>
        </p:nvSpPr>
        <p:spPr>
          <a:xfrm>
            <a:off x="10235147" y="4196951"/>
            <a:ext cx="36000" cy="36000"/>
          </a:xfrm>
          <a:prstGeom prst="ellipse">
            <a:avLst/>
          </a:prstGeom>
          <a:solidFill>
            <a:schemeClr val="tx1"/>
          </a:solidFill>
          <a:ln w="0">
            <a:solidFill>
              <a:schemeClr val="tx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ja-JP" altLang="en-US">
              <a:solidFill>
                <a:schemeClr val="tx1"/>
              </a:solidFill>
            </a:endParaRPr>
          </a:p>
        </p:txBody>
      </p:sp>
      <p:sp>
        <p:nvSpPr>
          <p:cNvPr id="43" name="楕円 132">
            <a:extLst>
              <a:ext uri="{FF2B5EF4-FFF2-40B4-BE49-F238E27FC236}">
                <a16:creationId xmlns:a16="http://schemas.microsoft.com/office/drawing/2014/main" id="{6A498477-32A8-4911-DF18-36192457DE4E}"/>
              </a:ext>
            </a:extLst>
          </p:cNvPr>
          <p:cNvSpPr/>
          <p:nvPr/>
        </p:nvSpPr>
        <p:spPr>
          <a:xfrm>
            <a:off x="10235147" y="4299345"/>
            <a:ext cx="36000" cy="36000"/>
          </a:xfrm>
          <a:prstGeom prst="ellipse">
            <a:avLst/>
          </a:prstGeom>
          <a:solidFill>
            <a:schemeClr val="tx1"/>
          </a:solidFill>
          <a:ln w="0">
            <a:solidFill>
              <a:schemeClr val="tx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ja-JP" altLang="en-US">
              <a:solidFill>
                <a:schemeClr val="tx1"/>
              </a:solidFill>
            </a:endParaRPr>
          </a:p>
        </p:txBody>
      </p:sp>
      <p:sp>
        <p:nvSpPr>
          <p:cNvPr id="44" name="楕円 133">
            <a:extLst>
              <a:ext uri="{FF2B5EF4-FFF2-40B4-BE49-F238E27FC236}">
                <a16:creationId xmlns:a16="http://schemas.microsoft.com/office/drawing/2014/main" id="{8C4E4EBC-C4AA-AE2D-784D-CC317ABD3C09}"/>
              </a:ext>
            </a:extLst>
          </p:cNvPr>
          <p:cNvSpPr/>
          <p:nvPr/>
        </p:nvSpPr>
        <p:spPr>
          <a:xfrm>
            <a:off x="10235147" y="4401739"/>
            <a:ext cx="36000" cy="36000"/>
          </a:xfrm>
          <a:prstGeom prst="ellipse">
            <a:avLst/>
          </a:prstGeom>
          <a:solidFill>
            <a:schemeClr val="tx1"/>
          </a:solidFill>
          <a:ln w="0">
            <a:solidFill>
              <a:schemeClr val="tx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ja-JP" altLang="en-US">
              <a:solidFill>
                <a:schemeClr val="tx1"/>
              </a:solidFill>
            </a:endParaRPr>
          </a:p>
        </p:txBody>
      </p:sp>
      <mc:AlternateContent xmlns:mc="http://schemas.openxmlformats.org/markup-compatibility/2006" xmlns:a14="http://schemas.microsoft.com/office/drawing/2010/main">
        <mc:Choice Requires="a14">
          <p:sp>
            <p:nvSpPr>
              <p:cNvPr id="45" name="テキスト ボックス 44">
                <a:extLst>
                  <a:ext uri="{FF2B5EF4-FFF2-40B4-BE49-F238E27FC236}">
                    <a16:creationId xmlns:a16="http://schemas.microsoft.com/office/drawing/2014/main" id="{7F76E76C-5B89-488D-7E3B-83B5B0E0B49B}"/>
                  </a:ext>
                </a:extLst>
              </p:cNvPr>
              <p:cNvSpPr txBox="1"/>
              <p:nvPr/>
            </p:nvSpPr>
            <p:spPr>
              <a:xfrm>
                <a:off x="5835838" y="1412267"/>
                <a:ext cx="1651765" cy="737381"/>
              </a:xfrm>
              <a:prstGeom prst="rect">
                <a:avLst/>
              </a:prstGeom>
              <a:noFill/>
            </p:spPr>
            <p:txBody>
              <a:bodyPr wrap="square" rtlCol="0">
                <a:spAutoFit/>
              </a:bodyPr>
              <a:lstStyle/>
              <a:p>
                <a:pPr>
                  <a:lnSpc>
                    <a:spcPct val="120000"/>
                  </a:lnSpc>
                </a:pPr>
                <a14:m>
                  <m:oMath xmlns:m="http://schemas.openxmlformats.org/officeDocument/2006/math">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rPr>
                      <m:t>𝑃</m:t>
                    </m:r>
                  </m:oMath>
                </a14:m>
                <a:r>
                  <a:rPr lang="en-US" altLang="ja-JP" dirty="0"/>
                  <a:t>  </a:t>
                </a:r>
                <a:r>
                  <a:rPr lang="en-US" altLang="ja-JP" dirty="0">
                    <a:latin typeface="Yu Gothic Medium" panose="020B0400000000000000" pitchFamily="34" charset="-128"/>
                    <a:ea typeface="Yu Gothic Medium" panose="020B0400000000000000" pitchFamily="34" charset="-128"/>
                  </a:rPr>
                  <a:t>: </a:t>
                </a:r>
                <a:r>
                  <a:rPr lang="ja-JP" altLang="en-US">
                    <a:latin typeface="Yu Gothic Medium" panose="020B0400000000000000" pitchFamily="34" charset="-128"/>
                    <a:ea typeface="Yu Gothic Medium" panose="020B0400000000000000" pitchFamily="34" charset="-128"/>
                  </a:rPr>
                  <a:t>入力差分</a:t>
                </a:r>
                <a:endParaRPr lang="en-US" altLang="ja-JP" dirty="0">
                  <a:latin typeface="Yu Gothic Medium" panose="020B0400000000000000" pitchFamily="34" charset="-128"/>
                  <a:ea typeface="Yu Gothic Medium" panose="020B0400000000000000" pitchFamily="34" charset="-128"/>
                </a:endParaRPr>
              </a:p>
              <a:p>
                <a:pPr>
                  <a:lnSpc>
                    <a:spcPct val="120000"/>
                  </a:lnSpc>
                </a:pPr>
                <a14:m>
                  <m:oMath xmlns:m="http://schemas.openxmlformats.org/officeDocument/2006/math">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rPr>
                      <m:t>𝐶</m:t>
                    </m:r>
                  </m:oMath>
                </a14:m>
                <a:r>
                  <a:rPr lang="en-US" altLang="ja-JP" dirty="0"/>
                  <a:t>  </a:t>
                </a:r>
                <a:r>
                  <a:rPr lang="en-US" altLang="ja-JP" dirty="0">
                    <a:latin typeface="Yu Gothic Medium" panose="020B0400000000000000" pitchFamily="34" charset="-128"/>
                    <a:ea typeface="Yu Gothic Medium" panose="020B0400000000000000" pitchFamily="34" charset="-128"/>
                  </a:rPr>
                  <a:t>: </a:t>
                </a:r>
                <a:r>
                  <a:rPr lang="ja-JP" altLang="en-US">
                    <a:latin typeface="Yu Gothic Medium" panose="020B0400000000000000" pitchFamily="34" charset="-128"/>
                    <a:ea typeface="Yu Gothic Medium" panose="020B0400000000000000" pitchFamily="34" charset="-128"/>
                  </a:rPr>
                  <a:t>出力差分</a:t>
                </a:r>
              </a:p>
            </p:txBody>
          </p:sp>
        </mc:Choice>
        <mc:Fallback xmlns="">
          <p:sp>
            <p:nvSpPr>
              <p:cNvPr id="45" name="テキスト ボックス 44">
                <a:extLst>
                  <a:ext uri="{FF2B5EF4-FFF2-40B4-BE49-F238E27FC236}">
                    <a16:creationId xmlns:a16="http://schemas.microsoft.com/office/drawing/2014/main" id="{7F76E76C-5B89-488D-7E3B-83B5B0E0B49B}"/>
                  </a:ext>
                </a:extLst>
              </p:cNvPr>
              <p:cNvSpPr txBox="1">
                <a:spLocks noRot="1" noChangeAspect="1" noMove="1" noResize="1" noEditPoints="1" noAdjustHandles="1" noChangeArrowheads="1" noChangeShapeType="1" noTextEdit="1"/>
              </p:cNvSpPr>
              <p:nvPr/>
            </p:nvSpPr>
            <p:spPr>
              <a:xfrm>
                <a:off x="5835838" y="1412267"/>
                <a:ext cx="1651765" cy="737381"/>
              </a:xfrm>
              <a:prstGeom prst="rect">
                <a:avLst/>
              </a:prstGeom>
              <a:blipFill>
                <a:blip r:embed="rId8"/>
                <a:stretch>
                  <a:fillRect t="-1695" r="-2290" b="-11864"/>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6598792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99B229C-781E-4D12-9DB9-0D1D8A7BB653}"/>
              </a:ext>
            </a:extLst>
          </p:cNvPr>
          <p:cNvSpPr>
            <a:spLocks noGrp="1"/>
          </p:cNvSpPr>
          <p:nvPr>
            <p:ph type="title"/>
          </p:nvPr>
        </p:nvSpPr>
        <p:spPr/>
        <p:txBody>
          <a:bodyPr/>
          <a:lstStyle/>
          <a:p>
            <a:r>
              <a:rPr kumimoji="1" lang="ja-JP" altLang="en-US"/>
              <a:t>差分特性確率</a:t>
            </a:r>
            <a:r>
              <a:rPr kumimoji="1" lang="en-US" altLang="ja-JP" dirty="0"/>
              <a:t>(DCP)</a:t>
            </a:r>
            <a:endParaRPr kumimoji="1" lang="ja-JP" altLang="en-US"/>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18BDF51C-1491-DBF6-46FE-6CF371129395}"/>
                  </a:ext>
                </a:extLst>
              </p:cNvPr>
              <p:cNvSpPr>
                <a:spLocks noGrp="1"/>
              </p:cNvSpPr>
              <p:nvPr>
                <p:ph idx="1"/>
              </p:nvPr>
            </p:nvSpPr>
            <p:spPr>
              <a:xfrm>
                <a:off x="385233" y="1780175"/>
                <a:ext cx="7495254" cy="3895441"/>
              </a:xfrm>
            </p:spPr>
            <p:txBody>
              <a:bodyPr>
                <a:normAutofit/>
              </a:bodyPr>
              <a:lstStyle/>
              <a:p>
                <a:pPr indent="0">
                  <a:buNone/>
                </a:pPr>
                <a:r>
                  <a:rPr kumimoji="1" lang="ja-JP" altLang="en-US"/>
                  <a:t>差分確率</a:t>
                </a:r>
                <a:r>
                  <a:rPr kumimoji="1" lang="en-US" altLang="ja-JP" dirty="0"/>
                  <a:t>(DP)</a:t>
                </a:r>
                <a:endParaRPr lang="en-US" altLang="ja-JP" dirty="0"/>
              </a:p>
              <a:p>
                <a:pPr lvl="1"/>
                <a:r>
                  <a:rPr lang="ja-JP" altLang="en-US"/>
                  <a:t>入力差分</a:t>
                </a:r>
                <a14:m>
                  <m:oMath xmlns:m="http://schemas.openxmlformats.org/officeDocument/2006/math">
                    <m:r>
                      <m:rPr>
                        <m:sty m:val="p"/>
                      </m:rPr>
                      <a:rPr lang="el-GR" altLang="ja-JP" i="1" smtClean="0">
                        <a:latin typeface="Cambria Math" panose="02040503050406030204" pitchFamily="18" charset="0"/>
                        <a:ea typeface="Cambria Math" panose="02040503050406030204" pitchFamily="18" charset="0"/>
                      </a:rPr>
                      <m:t>Δ</m:t>
                    </m:r>
                    <m:r>
                      <a:rPr lang="en-US" altLang="ja-JP" b="0" i="1" smtClean="0">
                        <a:latin typeface="Cambria Math" panose="02040503050406030204" pitchFamily="18" charset="0"/>
                        <a:ea typeface="Cambria Math" panose="02040503050406030204" pitchFamily="18" charset="0"/>
                      </a:rPr>
                      <m:t>𝑃</m:t>
                    </m:r>
                  </m:oMath>
                </a14:m>
                <a:r>
                  <a:rPr lang="ja-JP" altLang="en-US"/>
                  <a:t>が出力差分</a:t>
                </a:r>
                <a14:m>
                  <m:oMath xmlns:m="http://schemas.openxmlformats.org/officeDocument/2006/math">
                    <m:r>
                      <m:rPr>
                        <m:sty m:val="p"/>
                      </m:rPr>
                      <a:rPr lang="el-GR" altLang="ja-JP" i="1">
                        <a:latin typeface="Cambria Math" panose="02040503050406030204" pitchFamily="18" charset="0"/>
                        <a:ea typeface="Cambria Math" panose="02040503050406030204" pitchFamily="18" charset="0"/>
                      </a:rPr>
                      <m:t>Δ</m:t>
                    </m:r>
                    <m:r>
                      <a:rPr lang="en-US" altLang="ja-JP" i="1">
                        <a:latin typeface="Cambria Math" panose="02040503050406030204" pitchFamily="18" charset="0"/>
                        <a:ea typeface="Cambria Math" panose="02040503050406030204" pitchFamily="18" charset="0"/>
                      </a:rPr>
                      <m:t>𝐶</m:t>
                    </m:r>
                  </m:oMath>
                </a14:m>
                <a:r>
                  <a:rPr lang="ja-JP" altLang="en-US"/>
                  <a:t>になる確率</a:t>
                </a:r>
                <a:endParaRPr lang="en-US" altLang="ja-JP" dirty="0"/>
              </a:p>
              <a:p>
                <a:pPr lvl="1"/>
                <a:r>
                  <a:rPr kumimoji="1" lang="ja-JP" altLang="en-US"/>
                  <a:t>計算量の観点から厳密な差分確率を求めることは困難</a:t>
                </a:r>
                <a:endParaRPr lang="en-US" altLang="ja-JP" dirty="0"/>
              </a:p>
              <a:p>
                <a:pPr marL="347406" lvl="1" indent="0">
                  <a:buNone/>
                </a:pPr>
                <a:r>
                  <a:rPr kumimoji="1" lang="ja-JP" altLang="en-US" sz="2200" b="0"/>
                  <a:t>　　　　　　　　　</a:t>
                </a:r>
                <a14:m>
                  <m:oMath xmlns:m="http://schemas.openxmlformats.org/officeDocument/2006/math">
                    <m:r>
                      <a:rPr kumimoji="1" lang="en-US" altLang="ja-JP" sz="2400" b="0" i="1" dirty="0" smtClean="0">
                        <a:latin typeface="Cambria Math" panose="02040503050406030204" pitchFamily="18" charset="0"/>
                      </a:rPr>
                      <m:t>𝐷𝑃</m:t>
                    </m:r>
                    <m:r>
                      <a:rPr kumimoji="1" lang="en-US" altLang="ja-JP" sz="2400" b="0" i="1" dirty="0" smtClean="0">
                        <a:latin typeface="Cambria Math" panose="02040503050406030204" pitchFamily="18" charset="0"/>
                      </a:rPr>
                      <m:t> =</m:t>
                    </m:r>
                    <m:r>
                      <m:rPr>
                        <m:sty m:val="p"/>
                      </m:rPr>
                      <a:rPr lang="en-US" altLang="ja-JP" sz="2400">
                        <a:latin typeface="Cambria Math" panose="02040503050406030204" pitchFamily="18" charset="0"/>
                      </a:rPr>
                      <m:t>Pr</m:t>
                    </m:r>
                    <m:r>
                      <a:rPr lang="en-US" altLang="ja-JP" sz="2400" i="1">
                        <a:latin typeface="Cambria Math" panose="02040503050406030204" pitchFamily="18" charset="0"/>
                      </a:rPr>
                      <m:t>⁡(</m:t>
                    </m:r>
                    <m:r>
                      <m:rPr>
                        <m:sty m:val="p"/>
                      </m:rPr>
                      <a:rPr lang="el-GR" altLang="ja-JP" sz="2400" i="1">
                        <a:latin typeface="Cambria Math" panose="02040503050406030204" pitchFamily="18" charset="0"/>
                        <a:ea typeface="Cambria Math" panose="02040503050406030204" pitchFamily="18" charset="0"/>
                      </a:rPr>
                      <m:t>Δ</m:t>
                    </m:r>
                    <m:r>
                      <a:rPr lang="en-US" altLang="ja-JP" sz="2400" b="0" i="1" smtClean="0">
                        <a:latin typeface="Cambria Math" panose="02040503050406030204" pitchFamily="18" charset="0"/>
                        <a:ea typeface="Cambria Math" panose="02040503050406030204" pitchFamily="18" charset="0"/>
                      </a:rPr>
                      <m:t>𝑃</m:t>
                    </m:r>
                    <m:r>
                      <a:rPr lang="ja-JP" altLang="en-US" sz="2400" i="1">
                        <a:latin typeface="Cambria Math" panose="02040503050406030204" pitchFamily="18" charset="0"/>
                        <a:ea typeface="Cambria Math" panose="02040503050406030204" pitchFamily="18" charset="0"/>
                      </a:rPr>
                      <m:t>→</m:t>
                    </m:r>
                    <m:r>
                      <m:rPr>
                        <m:sty m:val="p"/>
                      </m:rPr>
                      <a:rPr lang="el-GR" altLang="ja-JP" sz="2400" i="1">
                        <a:latin typeface="Cambria Math" panose="02040503050406030204" pitchFamily="18" charset="0"/>
                        <a:ea typeface="Cambria Math" panose="02040503050406030204" pitchFamily="18" charset="0"/>
                      </a:rPr>
                      <m:t>Δ</m:t>
                    </m:r>
                    <m:r>
                      <a:rPr lang="en-US" altLang="ja-JP" sz="2400" i="1">
                        <a:latin typeface="Cambria Math" panose="02040503050406030204" pitchFamily="18" charset="0"/>
                        <a:ea typeface="Cambria Math" panose="02040503050406030204" pitchFamily="18" charset="0"/>
                      </a:rPr>
                      <m:t>𝐶</m:t>
                    </m:r>
                    <m:r>
                      <a:rPr lang="en-US" altLang="ja-JP" sz="2400" i="1">
                        <a:latin typeface="Cambria Math" panose="02040503050406030204" pitchFamily="18" charset="0"/>
                      </a:rPr>
                      <m:t>)</m:t>
                    </m:r>
                  </m:oMath>
                </a14:m>
                <a:endParaRPr lang="en-US" altLang="ja-JP" dirty="0"/>
              </a:p>
              <a:p>
                <a:pPr marL="347406" lvl="1" indent="0">
                  <a:buNone/>
                </a:pPr>
                <a:endParaRPr lang="en-US" altLang="ja-JP" dirty="0"/>
              </a:p>
              <a:p>
                <a:pPr indent="0">
                  <a:buNone/>
                </a:pPr>
                <a:r>
                  <a:rPr kumimoji="1" lang="ja-JP" altLang="en-US"/>
                  <a:t>差分特性確率</a:t>
                </a:r>
                <a:r>
                  <a:rPr kumimoji="1" lang="en-US" altLang="ja-JP" dirty="0"/>
                  <a:t>(DCP)</a:t>
                </a:r>
                <a:endParaRPr lang="en-US" altLang="ja-JP" dirty="0"/>
              </a:p>
              <a:p>
                <a:pPr lvl="1" indent="-226800"/>
                <a:r>
                  <a:rPr lang="ja-JP" altLang="en-US"/>
                  <a:t>各ラウンド</a:t>
                </a:r>
                <a14:m>
                  <m:oMath xmlns:m="http://schemas.openxmlformats.org/officeDocument/2006/math">
                    <m:r>
                      <a:rPr lang="en-US" altLang="ja-JP" i="1" dirty="0" smtClean="0">
                        <a:latin typeface="Cambria Math" panose="02040503050406030204" pitchFamily="18" charset="0"/>
                      </a:rPr>
                      <m:t>𝑟</m:t>
                    </m:r>
                  </m:oMath>
                </a14:m>
                <a:r>
                  <a:rPr lang="ja-JP" altLang="en-US" dirty="0"/>
                  <a:t>の差分確率</a:t>
                </a:r>
                <a14:m>
                  <m:oMath xmlns:m="http://schemas.openxmlformats.org/officeDocument/2006/math">
                    <m:r>
                      <a:rPr lang="en-US" altLang="ja-JP" i="1" dirty="0" smtClean="0">
                        <a:latin typeface="Cambria Math" panose="02040503050406030204" pitchFamily="18" charset="0"/>
                      </a:rPr>
                      <m:t>𝐷</m:t>
                    </m:r>
                    <m:sSub>
                      <m:sSubPr>
                        <m:ctrlPr>
                          <a:rPr lang="en-US" altLang="ja-JP" b="0" i="1" dirty="0" smtClean="0">
                            <a:latin typeface="Cambria Math" panose="02040503050406030204" pitchFamily="18" charset="0"/>
                          </a:rPr>
                        </m:ctrlPr>
                      </m:sSubPr>
                      <m:e>
                        <m:r>
                          <a:rPr lang="en-US" altLang="ja-JP" i="1" dirty="0" smtClean="0">
                            <a:latin typeface="Cambria Math" panose="02040503050406030204" pitchFamily="18" charset="0"/>
                          </a:rPr>
                          <m:t>𝑅</m:t>
                        </m:r>
                      </m:e>
                      <m:sub>
                        <m:r>
                          <a:rPr lang="en-US" altLang="ja-JP" b="0" i="1" dirty="0" smtClean="0">
                            <a:latin typeface="Cambria Math" panose="02040503050406030204" pitchFamily="18" charset="0"/>
                          </a:rPr>
                          <m:t>𝑟</m:t>
                        </m:r>
                      </m:sub>
                    </m:sSub>
                  </m:oMath>
                </a14:m>
                <a:r>
                  <a:rPr kumimoji="1" lang="ja-JP" altLang="en-US"/>
                  <a:t>の</a:t>
                </a:r>
                <a:r>
                  <a:rPr lang="ja-JP" altLang="en-US"/>
                  <a:t>積</a:t>
                </a:r>
                <a:endParaRPr lang="en-US" altLang="ja-JP" dirty="0"/>
              </a:p>
              <a:p>
                <a:pPr lvl="1" indent="0">
                  <a:buNone/>
                </a:pPr>
                <a:r>
                  <a:rPr kumimoji="1" lang="en-US" altLang="ja-JP" sz="2400" b="0" dirty="0"/>
                  <a:t>                           </a:t>
                </a:r>
                <a14:m>
                  <m:oMath xmlns:m="http://schemas.openxmlformats.org/officeDocument/2006/math">
                    <m:r>
                      <a:rPr kumimoji="1" lang="en-US" altLang="ja-JP" sz="2400" b="0" i="1" dirty="0" smtClean="0">
                        <a:latin typeface="Cambria Math" panose="02040503050406030204" pitchFamily="18" charset="0"/>
                      </a:rPr>
                      <m:t>𝐷𝐶𝑃</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𝐷</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𝑃</m:t>
                        </m:r>
                      </m:e>
                      <m:sub>
                        <m:r>
                          <a:rPr kumimoji="1" lang="en-US" altLang="ja-JP" sz="2400" b="0" i="1" smtClean="0">
                            <a:latin typeface="Cambria Math" panose="02040503050406030204" pitchFamily="18" charset="0"/>
                          </a:rPr>
                          <m:t>1</m:t>
                        </m:r>
                      </m:sub>
                    </m:sSub>
                    <m:r>
                      <a:rPr kumimoji="1" lang="en-US" altLang="ja-JP" sz="2400" b="0" i="1" smtClean="0">
                        <a:latin typeface="Cambria Math" panose="02040503050406030204" pitchFamily="18" charset="0"/>
                        <a:ea typeface="Cambria Math" panose="02040503050406030204" pitchFamily="18" charset="0"/>
                      </a:rPr>
                      <m:t>×</m:t>
                    </m:r>
                    <m:r>
                      <a:rPr kumimoji="1" lang="en-US" altLang="ja-JP" sz="2400" b="0" i="1" smtClean="0">
                        <a:latin typeface="Cambria Math" panose="02040503050406030204" pitchFamily="18" charset="0"/>
                        <a:ea typeface="Cambria Math" panose="02040503050406030204" pitchFamily="18" charset="0"/>
                      </a:rPr>
                      <m:t>𝐷</m:t>
                    </m:r>
                    <m:sSub>
                      <m:sSubPr>
                        <m:ctrlPr>
                          <a:rPr kumimoji="1" lang="en-US" altLang="ja-JP" sz="2400" b="0" i="1" smtClean="0">
                            <a:latin typeface="Cambria Math" panose="02040503050406030204" pitchFamily="18" charset="0"/>
                            <a:ea typeface="Cambria Math" panose="02040503050406030204" pitchFamily="18" charset="0"/>
                          </a:rPr>
                        </m:ctrlPr>
                      </m:sSubPr>
                      <m:e>
                        <m:r>
                          <a:rPr kumimoji="1" lang="en-US" altLang="ja-JP" sz="2400" b="0" i="1" smtClean="0">
                            <a:latin typeface="Cambria Math" panose="02040503050406030204" pitchFamily="18" charset="0"/>
                            <a:ea typeface="Cambria Math" panose="02040503050406030204" pitchFamily="18" charset="0"/>
                          </a:rPr>
                          <m:t>𝑃</m:t>
                        </m:r>
                      </m:e>
                      <m:sub>
                        <m:r>
                          <a:rPr kumimoji="1" lang="en-US" altLang="ja-JP" sz="2400" b="0" i="1" smtClean="0">
                            <a:latin typeface="Cambria Math" panose="02040503050406030204" pitchFamily="18" charset="0"/>
                            <a:ea typeface="Cambria Math" panose="02040503050406030204" pitchFamily="18" charset="0"/>
                          </a:rPr>
                          <m:t>2</m:t>
                        </m:r>
                      </m:sub>
                    </m:sSub>
                    <m:r>
                      <a:rPr kumimoji="1" lang="en-US" altLang="ja-JP" sz="2400" b="0" i="1" smtClean="0">
                        <a:latin typeface="Cambria Math" panose="02040503050406030204" pitchFamily="18" charset="0"/>
                        <a:ea typeface="Cambria Math" panose="02040503050406030204" pitchFamily="18" charset="0"/>
                      </a:rPr>
                      <m:t>×…</m:t>
                    </m:r>
                  </m:oMath>
                </a14:m>
                <a:endParaRPr kumimoji="1" lang="ja-JP" altLang="en-US" sz="2400" dirty="0"/>
              </a:p>
            </p:txBody>
          </p:sp>
        </mc:Choice>
        <mc:Fallback xmlns="">
          <p:sp>
            <p:nvSpPr>
              <p:cNvPr id="3" name="コンテンツ プレースホルダー 2">
                <a:extLst>
                  <a:ext uri="{FF2B5EF4-FFF2-40B4-BE49-F238E27FC236}">
                    <a16:creationId xmlns:a16="http://schemas.microsoft.com/office/drawing/2014/main" id="{18BDF51C-1491-DBF6-46FE-6CF371129395}"/>
                  </a:ext>
                </a:extLst>
              </p:cNvPr>
              <p:cNvSpPr>
                <a:spLocks noGrp="1" noRot="1" noChangeAspect="1" noMove="1" noResize="1" noEditPoints="1" noAdjustHandles="1" noChangeArrowheads="1" noChangeShapeType="1" noTextEdit="1"/>
              </p:cNvSpPr>
              <p:nvPr>
                <p:ph idx="1"/>
              </p:nvPr>
            </p:nvSpPr>
            <p:spPr>
              <a:xfrm>
                <a:off x="385233" y="1780175"/>
                <a:ext cx="7495254" cy="3895441"/>
              </a:xfrm>
              <a:blipFill>
                <a:blip r:embed="rId3"/>
                <a:stretch>
                  <a:fillRect l="-1523" t="-977" r="-50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5" name="正方形/長方形 114">
                <a:extLst>
                  <a:ext uri="{FF2B5EF4-FFF2-40B4-BE49-F238E27FC236}">
                    <a16:creationId xmlns:a16="http://schemas.microsoft.com/office/drawing/2014/main" id="{2E4E0D68-24CB-7422-C653-CAE17E9C8978}"/>
                  </a:ext>
                </a:extLst>
              </p:cNvPr>
              <p:cNvSpPr/>
              <p:nvPr/>
            </p:nvSpPr>
            <p:spPr>
              <a:xfrm>
                <a:off x="10900380" y="1914768"/>
                <a:ext cx="223682" cy="224174"/>
              </a:xfrm>
              <a:prstGeom prst="rect">
                <a:avLst/>
              </a:prstGeom>
              <a:noFill/>
              <a:ln w="19050">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1600" i="1" smtClean="0">
                          <a:solidFill>
                            <a:schemeClr val="accent3"/>
                          </a:solidFill>
                          <a:latin typeface="Cambria Math" panose="02040503050406030204" pitchFamily="18" charset="0"/>
                        </a:rPr>
                        <m:t> </m:t>
                      </m:r>
                      <m:r>
                        <a:rPr lang="en-US" altLang="ja-JP" sz="1600" i="1" smtClean="0">
                          <a:solidFill>
                            <a:schemeClr val="accent3"/>
                          </a:solidFill>
                          <a:latin typeface="Cambria Math" panose="02040503050406030204" pitchFamily="18" charset="0"/>
                        </a:rPr>
                        <m:t>𝑆</m:t>
                      </m:r>
                    </m:oMath>
                  </m:oMathPara>
                </a14:m>
                <a:endParaRPr lang="ja-JP" altLang="en-US" sz="1600">
                  <a:solidFill>
                    <a:schemeClr val="accent3"/>
                  </a:solidFill>
                </a:endParaRPr>
              </a:p>
            </p:txBody>
          </p:sp>
        </mc:Choice>
        <mc:Fallback xmlns="">
          <p:sp>
            <p:nvSpPr>
              <p:cNvPr id="115" name="正方形/長方形 114">
                <a:extLst>
                  <a:ext uri="{FF2B5EF4-FFF2-40B4-BE49-F238E27FC236}">
                    <a16:creationId xmlns:a16="http://schemas.microsoft.com/office/drawing/2014/main" id="{2E4E0D68-24CB-7422-C653-CAE17E9C8978}"/>
                  </a:ext>
                </a:extLst>
              </p:cNvPr>
              <p:cNvSpPr>
                <a:spLocks noRot="1" noChangeAspect="1" noMove="1" noResize="1" noEditPoints="1" noAdjustHandles="1" noChangeArrowheads="1" noChangeShapeType="1" noTextEdit="1"/>
              </p:cNvSpPr>
              <p:nvPr/>
            </p:nvSpPr>
            <p:spPr>
              <a:xfrm>
                <a:off x="10900380" y="1914768"/>
                <a:ext cx="223682" cy="224174"/>
              </a:xfrm>
              <a:prstGeom prst="rect">
                <a:avLst/>
              </a:prstGeom>
              <a:blipFill>
                <a:blip r:embed="rId4"/>
                <a:stretch>
                  <a:fillRect l="-35000" t="-10000" b="-35000"/>
                </a:stretch>
              </a:blipFill>
              <a:ln w="19050">
                <a:solidFill>
                  <a:schemeClr val="accent3"/>
                </a:solidFill>
              </a:ln>
            </p:spPr>
            <p:txBody>
              <a:bodyPr/>
              <a:lstStyle/>
              <a:p>
                <a:r>
                  <a:rPr lang="ja-JP" altLang="en-US">
                    <a:noFill/>
                  </a:rPr>
                  <a:t> </a:t>
                </a:r>
              </a:p>
            </p:txBody>
          </p:sp>
        </mc:Fallback>
      </mc:AlternateContent>
      <p:cxnSp>
        <p:nvCxnSpPr>
          <p:cNvPr id="116" name="直線コネクタ 115">
            <a:extLst>
              <a:ext uri="{FF2B5EF4-FFF2-40B4-BE49-F238E27FC236}">
                <a16:creationId xmlns:a16="http://schemas.microsoft.com/office/drawing/2014/main" id="{6B27F855-D709-5F3F-20AD-2CF5C830DF25}"/>
              </a:ext>
            </a:extLst>
          </p:cNvPr>
          <p:cNvCxnSpPr>
            <a:cxnSpLocks/>
          </p:cNvCxnSpPr>
          <p:nvPr/>
        </p:nvCxnSpPr>
        <p:spPr>
          <a:xfrm>
            <a:off x="9810420" y="2147569"/>
            <a:ext cx="0" cy="14032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7" name="直線コネクタ 116">
            <a:extLst>
              <a:ext uri="{FF2B5EF4-FFF2-40B4-BE49-F238E27FC236}">
                <a16:creationId xmlns:a16="http://schemas.microsoft.com/office/drawing/2014/main" id="{D9E3CFF9-C5D2-9C11-68A5-3334801163C6}"/>
              </a:ext>
            </a:extLst>
          </p:cNvPr>
          <p:cNvCxnSpPr>
            <a:cxnSpLocks/>
          </p:cNvCxnSpPr>
          <p:nvPr/>
        </p:nvCxnSpPr>
        <p:spPr>
          <a:xfrm>
            <a:off x="9216686" y="2150745"/>
            <a:ext cx="0" cy="14032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8" name="直線コネクタ 117">
            <a:extLst>
              <a:ext uri="{FF2B5EF4-FFF2-40B4-BE49-F238E27FC236}">
                <a16:creationId xmlns:a16="http://schemas.microsoft.com/office/drawing/2014/main" id="{A429BC7B-6D5C-6D48-2522-16E310307142}"/>
              </a:ext>
            </a:extLst>
          </p:cNvPr>
          <p:cNvCxnSpPr>
            <a:cxnSpLocks/>
          </p:cNvCxnSpPr>
          <p:nvPr/>
        </p:nvCxnSpPr>
        <p:spPr>
          <a:xfrm>
            <a:off x="11008196" y="2150744"/>
            <a:ext cx="0" cy="140322"/>
          </a:xfrm>
          <a:prstGeom prst="line">
            <a:avLst/>
          </a:prstGeom>
          <a:ln w="127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19" name="直線コネクタ 118">
            <a:extLst>
              <a:ext uri="{FF2B5EF4-FFF2-40B4-BE49-F238E27FC236}">
                <a16:creationId xmlns:a16="http://schemas.microsoft.com/office/drawing/2014/main" id="{8AEE03BC-73A0-6729-47A7-5FCCCB1254A8}"/>
              </a:ext>
            </a:extLst>
          </p:cNvPr>
          <p:cNvCxnSpPr>
            <a:cxnSpLocks/>
          </p:cNvCxnSpPr>
          <p:nvPr/>
        </p:nvCxnSpPr>
        <p:spPr>
          <a:xfrm>
            <a:off x="10411181" y="2150744"/>
            <a:ext cx="0" cy="14032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0" name="直線コネクタ 119">
            <a:extLst>
              <a:ext uri="{FF2B5EF4-FFF2-40B4-BE49-F238E27FC236}">
                <a16:creationId xmlns:a16="http://schemas.microsoft.com/office/drawing/2014/main" id="{502F6539-E0B6-45CA-7753-842C543E6EA6}"/>
              </a:ext>
            </a:extLst>
          </p:cNvPr>
          <p:cNvCxnSpPr>
            <a:cxnSpLocks/>
          </p:cNvCxnSpPr>
          <p:nvPr/>
        </p:nvCxnSpPr>
        <p:spPr>
          <a:xfrm>
            <a:off x="9214059" y="2291065"/>
            <a:ext cx="607601" cy="38013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1" name="直線コネクタ 120">
            <a:extLst>
              <a:ext uri="{FF2B5EF4-FFF2-40B4-BE49-F238E27FC236}">
                <a16:creationId xmlns:a16="http://schemas.microsoft.com/office/drawing/2014/main" id="{FA72A13F-A3AB-B7CD-9EE5-EB599B36F891}"/>
              </a:ext>
            </a:extLst>
          </p:cNvPr>
          <p:cNvCxnSpPr>
            <a:cxnSpLocks/>
          </p:cNvCxnSpPr>
          <p:nvPr/>
        </p:nvCxnSpPr>
        <p:spPr>
          <a:xfrm>
            <a:off x="9822830" y="2664855"/>
            <a:ext cx="0" cy="140322"/>
          </a:xfrm>
          <a:prstGeom prst="line">
            <a:avLst/>
          </a:prstGeom>
          <a:ln w="12700">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122" name="直線コネクタ 121">
            <a:extLst>
              <a:ext uri="{FF2B5EF4-FFF2-40B4-BE49-F238E27FC236}">
                <a16:creationId xmlns:a16="http://schemas.microsoft.com/office/drawing/2014/main" id="{CD25E48F-7D32-93E3-2801-FEF11DE7736A}"/>
              </a:ext>
            </a:extLst>
          </p:cNvPr>
          <p:cNvCxnSpPr>
            <a:cxnSpLocks/>
          </p:cNvCxnSpPr>
          <p:nvPr/>
        </p:nvCxnSpPr>
        <p:spPr>
          <a:xfrm>
            <a:off x="9214059" y="2664855"/>
            <a:ext cx="0" cy="140322"/>
          </a:xfrm>
          <a:prstGeom prst="line">
            <a:avLst/>
          </a:prstGeom>
          <a:ln w="12700">
            <a:solidFill>
              <a:schemeClr val="accent3"/>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123" name="直線コネクタ 122">
            <a:extLst>
              <a:ext uri="{FF2B5EF4-FFF2-40B4-BE49-F238E27FC236}">
                <a16:creationId xmlns:a16="http://schemas.microsoft.com/office/drawing/2014/main" id="{9FA93C22-69B4-9600-CCAA-D24BD6820943}"/>
              </a:ext>
            </a:extLst>
          </p:cNvPr>
          <p:cNvCxnSpPr>
            <a:cxnSpLocks/>
          </p:cNvCxnSpPr>
          <p:nvPr/>
        </p:nvCxnSpPr>
        <p:spPr>
          <a:xfrm>
            <a:off x="11008196" y="2661680"/>
            <a:ext cx="0" cy="140322"/>
          </a:xfrm>
          <a:prstGeom prst="line">
            <a:avLst/>
          </a:prstGeom>
          <a:ln w="12700">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124" name="直線コネクタ 123">
            <a:extLst>
              <a:ext uri="{FF2B5EF4-FFF2-40B4-BE49-F238E27FC236}">
                <a16:creationId xmlns:a16="http://schemas.microsoft.com/office/drawing/2014/main" id="{06D73FD2-2662-766E-9795-E748600B9C5B}"/>
              </a:ext>
            </a:extLst>
          </p:cNvPr>
          <p:cNvCxnSpPr>
            <a:cxnSpLocks/>
          </p:cNvCxnSpPr>
          <p:nvPr/>
        </p:nvCxnSpPr>
        <p:spPr>
          <a:xfrm>
            <a:off x="10410011" y="2658505"/>
            <a:ext cx="0" cy="140322"/>
          </a:xfrm>
          <a:prstGeom prst="line">
            <a:avLst/>
          </a:prstGeom>
          <a:ln w="12700">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125" name="直線コネクタ 124">
            <a:extLst>
              <a:ext uri="{FF2B5EF4-FFF2-40B4-BE49-F238E27FC236}">
                <a16:creationId xmlns:a16="http://schemas.microsoft.com/office/drawing/2014/main" id="{728466ED-4E9F-4930-47B7-ABC27455E88A}"/>
              </a:ext>
            </a:extLst>
          </p:cNvPr>
          <p:cNvCxnSpPr>
            <a:cxnSpLocks/>
          </p:cNvCxnSpPr>
          <p:nvPr/>
        </p:nvCxnSpPr>
        <p:spPr>
          <a:xfrm>
            <a:off x="9809369" y="2284715"/>
            <a:ext cx="602983" cy="37245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6" name="直線コネクタ 125">
            <a:extLst>
              <a:ext uri="{FF2B5EF4-FFF2-40B4-BE49-F238E27FC236}">
                <a16:creationId xmlns:a16="http://schemas.microsoft.com/office/drawing/2014/main" id="{AEB33290-2124-9C61-B71D-54E8142D0C48}"/>
              </a:ext>
            </a:extLst>
          </p:cNvPr>
          <p:cNvCxnSpPr>
            <a:cxnSpLocks/>
          </p:cNvCxnSpPr>
          <p:nvPr/>
        </p:nvCxnSpPr>
        <p:spPr>
          <a:xfrm>
            <a:off x="10413750" y="2287890"/>
            <a:ext cx="593276" cy="37636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7" name="直線コネクタ 126">
            <a:extLst>
              <a:ext uri="{FF2B5EF4-FFF2-40B4-BE49-F238E27FC236}">
                <a16:creationId xmlns:a16="http://schemas.microsoft.com/office/drawing/2014/main" id="{28B189FC-FB14-F668-916B-2AFCE8C3823C}"/>
              </a:ext>
            </a:extLst>
          </p:cNvPr>
          <p:cNvCxnSpPr>
            <a:cxnSpLocks/>
          </p:cNvCxnSpPr>
          <p:nvPr/>
        </p:nvCxnSpPr>
        <p:spPr>
          <a:xfrm flipH="1">
            <a:off x="9208609" y="2291065"/>
            <a:ext cx="1798417" cy="376965"/>
          </a:xfrm>
          <a:prstGeom prst="line">
            <a:avLst/>
          </a:prstGeom>
          <a:ln w="12700">
            <a:solidFill>
              <a:schemeClr val="accent3"/>
            </a:solidFill>
          </a:ln>
        </p:spPr>
        <p:style>
          <a:lnRef idx="1">
            <a:schemeClr val="accent1"/>
          </a:lnRef>
          <a:fillRef idx="0">
            <a:schemeClr val="accent1"/>
          </a:fillRef>
          <a:effectRef idx="0">
            <a:schemeClr val="accent1"/>
          </a:effectRef>
          <a:fontRef idx="minor">
            <a:schemeClr val="tx1"/>
          </a:fontRef>
        </p:style>
      </p:cxnSp>
      <p:sp>
        <p:nvSpPr>
          <p:cNvPr id="128" name="正方形/長方形 127">
            <a:extLst>
              <a:ext uri="{FF2B5EF4-FFF2-40B4-BE49-F238E27FC236}">
                <a16:creationId xmlns:a16="http://schemas.microsoft.com/office/drawing/2014/main" id="{2DAA9291-0A36-0EA9-F7C7-FFE492640886}"/>
              </a:ext>
            </a:extLst>
          </p:cNvPr>
          <p:cNvSpPr/>
          <p:nvPr/>
        </p:nvSpPr>
        <p:spPr>
          <a:xfrm rot="16200000">
            <a:off x="10006968" y="1880525"/>
            <a:ext cx="217488" cy="2066792"/>
          </a:xfrm>
          <a:prstGeom prst="rect">
            <a:avLst/>
          </a:prstGeom>
          <a:noFill/>
          <a:ln w="19050">
            <a:solidFill>
              <a:schemeClr val="tx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vert="eaVert" rtlCol="0" anchor="ctr"/>
          <a:lstStyle/>
          <a:p>
            <a:pPr algn="ctr"/>
            <a:r>
              <a:rPr lang="en-US" altLang="ja-JP" sz="1600" dirty="0">
                <a:solidFill>
                  <a:schemeClr val="tx1"/>
                </a:solidFill>
                <a:latin typeface="Yu Gothic Medium" panose="020B0400000000000000" pitchFamily="34" charset="-128"/>
                <a:ea typeface="Yu Gothic Medium" panose="020B0400000000000000" pitchFamily="34" charset="-128"/>
              </a:rPr>
              <a:t>M</a:t>
            </a:r>
            <a:endParaRPr lang="ja-JP" altLang="en-US" sz="1600">
              <a:solidFill>
                <a:schemeClr val="tx1"/>
              </a:solidFill>
              <a:latin typeface="Yu Gothic Medium" panose="020B0400000000000000" pitchFamily="34" charset="-128"/>
              <a:ea typeface="Yu Gothic Medium" panose="020B0400000000000000" pitchFamily="34" charset="-128"/>
            </a:endParaRPr>
          </a:p>
        </p:txBody>
      </p:sp>
      <mc:AlternateContent xmlns:mc="http://schemas.openxmlformats.org/markup-compatibility/2006" xmlns:a14="http://schemas.microsoft.com/office/drawing/2010/main">
        <mc:Choice Requires="a14">
          <p:sp>
            <p:nvSpPr>
              <p:cNvPr id="129" name="正方形/長方形 128">
                <a:extLst>
                  <a:ext uri="{FF2B5EF4-FFF2-40B4-BE49-F238E27FC236}">
                    <a16:creationId xmlns:a16="http://schemas.microsoft.com/office/drawing/2014/main" id="{7F920C81-CFC1-6A7F-C9AF-2ADC0B7C82D1}"/>
                  </a:ext>
                </a:extLst>
              </p:cNvPr>
              <p:cNvSpPr/>
              <p:nvPr/>
            </p:nvSpPr>
            <p:spPr>
              <a:xfrm>
                <a:off x="10300150" y="1912269"/>
                <a:ext cx="223682" cy="224174"/>
              </a:xfrm>
              <a:prstGeom prst="rect">
                <a:avLst/>
              </a:prstGeom>
              <a:noFill/>
              <a:ln w="19050">
                <a:solidFill>
                  <a:schemeClr val="tx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1600" i="1">
                          <a:solidFill>
                            <a:schemeClr val="tx1">
                              <a:lumMod val="50000"/>
                            </a:schemeClr>
                          </a:solidFill>
                          <a:latin typeface="Cambria Math" panose="02040503050406030204" pitchFamily="18" charset="0"/>
                        </a:rPr>
                        <m:t> </m:t>
                      </m:r>
                      <m:r>
                        <a:rPr lang="en-US" altLang="ja-JP" sz="1600" i="1">
                          <a:solidFill>
                            <a:schemeClr val="tx1">
                              <a:lumMod val="50000"/>
                            </a:schemeClr>
                          </a:solidFill>
                          <a:latin typeface="Cambria Math" panose="02040503050406030204" pitchFamily="18" charset="0"/>
                        </a:rPr>
                        <m:t>𝑆</m:t>
                      </m:r>
                    </m:oMath>
                  </m:oMathPara>
                </a14:m>
                <a:endParaRPr lang="ja-JP" altLang="en-US" sz="1600">
                  <a:solidFill>
                    <a:schemeClr val="tx1">
                      <a:lumMod val="50000"/>
                    </a:schemeClr>
                  </a:solidFill>
                </a:endParaRPr>
              </a:p>
            </p:txBody>
          </p:sp>
        </mc:Choice>
        <mc:Fallback xmlns="">
          <p:sp>
            <p:nvSpPr>
              <p:cNvPr id="129" name="正方形/長方形 128">
                <a:extLst>
                  <a:ext uri="{FF2B5EF4-FFF2-40B4-BE49-F238E27FC236}">
                    <a16:creationId xmlns:a16="http://schemas.microsoft.com/office/drawing/2014/main" id="{7F920C81-CFC1-6A7F-C9AF-2ADC0B7C82D1}"/>
                  </a:ext>
                </a:extLst>
              </p:cNvPr>
              <p:cNvSpPr>
                <a:spLocks noRot="1" noChangeAspect="1" noMove="1" noResize="1" noEditPoints="1" noAdjustHandles="1" noChangeArrowheads="1" noChangeShapeType="1" noTextEdit="1"/>
              </p:cNvSpPr>
              <p:nvPr/>
            </p:nvSpPr>
            <p:spPr>
              <a:xfrm>
                <a:off x="10300150" y="1912269"/>
                <a:ext cx="223682" cy="224174"/>
              </a:xfrm>
              <a:prstGeom prst="rect">
                <a:avLst/>
              </a:prstGeom>
              <a:blipFill>
                <a:blip r:embed="rId5"/>
                <a:stretch>
                  <a:fillRect l="-35000" t="-10526" b="-42105"/>
                </a:stretch>
              </a:blipFill>
              <a:ln w="19050">
                <a:solidFill>
                  <a:schemeClr val="tx1">
                    <a:lumMod val="60000"/>
                    <a:lumOff val="40000"/>
                  </a:schemeClr>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0" name="正方形/長方形 129">
                <a:extLst>
                  <a:ext uri="{FF2B5EF4-FFF2-40B4-BE49-F238E27FC236}">
                    <a16:creationId xmlns:a16="http://schemas.microsoft.com/office/drawing/2014/main" id="{26E0EBD8-10D5-8315-7E14-C3C79D0BF55F}"/>
                  </a:ext>
                </a:extLst>
              </p:cNvPr>
              <p:cNvSpPr/>
              <p:nvPr/>
            </p:nvSpPr>
            <p:spPr>
              <a:xfrm>
                <a:off x="9700284" y="1911592"/>
                <a:ext cx="223682" cy="224174"/>
              </a:xfrm>
              <a:prstGeom prst="rect">
                <a:avLst/>
              </a:prstGeom>
              <a:noFill/>
              <a:ln w="19050">
                <a:solidFill>
                  <a:schemeClr val="tx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1600" i="1">
                          <a:solidFill>
                            <a:schemeClr val="tx1">
                              <a:lumMod val="50000"/>
                            </a:schemeClr>
                          </a:solidFill>
                          <a:latin typeface="Cambria Math" panose="02040503050406030204" pitchFamily="18" charset="0"/>
                        </a:rPr>
                        <m:t> </m:t>
                      </m:r>
                      <m:r>
                        <a:rPr lang="en-US" altLang="ja-JP" sz="1600" i="1">
                          <a:solidFill>
                            <a:schemeClr val="tx1">
                              <a:lumMod val="50000"/>
                            </a:schemeClr>
                          </a:solidFill>
                          <a:latin typeface="Cambria Math" panose="02040503050406030204" pitchFamily="18" charset="0"/>
                        </a:rPr>
                        <m:t>𝑆</m:t>
                      </m:r>
                    </m:oMath>
                  </m:oMathPara>
                </a14:m>
                <a:endParaRPr lang="ja-JP" altLang="en-US" sz="1600">
                  <a:solidFill>
                    <a:schemeClr val="tx1">
                      <a:lumMod val="50000"/>
                    </a:schemeClr>
                  </a:solidFill>
                </a:endParaRPr>
              </a:p>
            </p:txBody>
          </p:sp>
        </mc:Choice>
        <mc:Fallback xmlns="">
          <p:sp>
            <p:nvSpPr>
              <p:cNvPr id="130" name="正方形/長方形 129">
                <a:extLst>
                  <a:ext uri="{FF2B5EF4-FFF2-40B4-BE49-F238E27FC236}">
                    <a16:creationId xmlns:a16="http://schemas.microsoft.com/office/drawing/2014/main" id="{26E0EBD8-10D5-8315-7E14-C3C79D0BF55F}"/>
                  </a:ext>
                </a:extLst>
              </p:cNvPr>
              <p:cNvSpPr>
                <a:spLocks noRot="1" noChangeAspect="1" noMove="1" noResize="1" noEditPoints="1" noAdjustHandles="1" noChangeArrowheads="1" noChangeShapeType="1" noTextEdit="1"/>
              </p:cNvSpPr>
              <p:nvPr/>
            </p:nvSpPr>
            <p:spPr>
              <a:xfrm>
                <a:off x="9700284" y="1911592"/>
                <a:ext cx="223682" cy="224174"/>
              </a:xfrm>
              <a:prstGeom prst="rect">
                <a:avLst/>
              </a:prstGeom>
              <a:blipFill>
                <a:blip r:embed="rId6"/>
                <a:stretch>
                  <a:fillRect l="-35000" t="-15789" b="-42105"/>
                </a:stretch>
              </a:blipFill>
              <a:ln w="19050">
                <a:solidFill>
                  <a:schemeClr val="tx1">
                    <a:lumMod val="60000"/>
                    <a:lumOff val="40000"/>
                  </a:schemeClr>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1" name="正方形/長方形 130">
                <a:extLst>
                  <a:ext uri="{FF2B5EF4-FFF2-40B4-BE49-F238E27FC236}">
                    <a16:creationId xmlns:a16="http://schemas.microsoft.com/office/drawing/2014/main" id="{33E068F5-D293-D2AD-44A1-54699867E957}"/>
                  </a:ext>
                </a:extLst>
              </p:cNvPr>
              <p:cNvSpPr/>
              <p:nvPr/>
            </p:nvSpPr>
            <p:spPr>
              <a:xfrm>
                <a:off x="9107358" y="1912270"/>
                <a:ext cx="223682" cy="224174"/>
              </a:xfrm>
              <a:prstGeom prst="rect">
                <a:avLst/>
              </a:prstGeom>
              <a:noFill/>
              <a:ln w="19050">
                <a:solidFill>
                  <a:schemeClr val="tx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1600" i="1">
                          <a:solidFill>
                            <a:schemeClr val="tx1">
                              <a:lumMod val="50000"/>
                            </a:schemeClr>
                          </a:solidFill>
                          <a:latin typeface="Cambria Math" panose="02040503050406030204" pitchFamily="18" charset="0"/>
                        </a:rPr>
                        <m:t> </m:t>
                      </m:r>
                      <m:r>
                        <a:rPr lang="en-US" altLang="ja-JP" sz="1600" i="1">
                          <a:solidFill>
                            <a:schemeClr val="tx1">
                              <a:lumMod val="50000"/>
                            </a:schemeClr>
                          </a:solidFill>
                          <a:latin typeface="Cambria Math" panose="02040503050406030204" pitchFamily="18" charset="0"/>
                        </a:rPr>
                        <m:t>𝑆</m:t>
                      </m:r>
                    </m:oMath>
                  </m:oMathPara>
                </a14:m>
                <a:endParaRPr lang="ja-JP" altLang="en-US" sz="1600">
                  <a:solidFill>
                    <a:schemeClr val="tx1">
                      <a:lumMod val="50000"/>
                    </a:schemeClr>
                  </a:solidFill>
                </a:endParaRPr>
              </a:p>
            </p:txBody>
          </p:sp>
        </mc:Choice>
        <mc:Fallback xmlns="">
          <p:sp>
            <p:nvSpPr>
              <p:cNvPr id="131" name="正方形/長方形 130">
                <a:extLst>
                  <a:ext uri="{FF2B5EF4-FFF2-40B4-BE49-F238E27FC236}">
                    <a16:creationId xmlns:a16="http://schemas.microsoft.com/office/drawing/2014/main" id="{33E068F5-D293-D2AD-44A1-54699867E957}"/>
                  </a:ext>
                </a:extLst>
              </p:cNvPr>
              <p:cNvSpPr>
                <a:spLocks noRot="1" noChangeAspect="1" noMove="1" noResize="1" noEditPoints="1" noAdjustHandles="1" noChangeArrowheads="1" noChangeShapeType="1" noTextEdit="1"/>
              </p:cNvSpPr>
              <p:nvPr/>
            </p:nvSpPr>
            <p:spPr>
              <a:xfrm>
                <a:off x="9107358" y="1912270"/>
                <a:ext cx="223682" cy="224174"/>
              </a:xfrm>
              <a:prstGeom prst="rect">
                <a:avLst/>
              </a:prstGeom>
              <a:blipFill>
                <a:blip r:embed="rId7"/>
                <a:stretch>
                  <a:fillRect l="-35000" t="-10526" b="-42105"/>
                </a:stretch>
              </a:blipFill>
              <a:ln w="19050">
                <a:solidFill>
                  <a:schemeClr val="tx1">
                    <a:lumMod val="60000"/>
                    <a:lumOff val="40000"/>
                  </a:schemeClr>
                </a:solidFill>
              </a:ln>
            </p:spPr>
            <p:txBody>
              <a:bodyPr/>
              <a:lstStyle/>
              <a:p>
                <a:r>
                  <a:rPr lang="ja-JP" altLang="en-US">
                    <a:noFill/>
                  </a:rPr>
                  <a:t> </a:t>
                </a:r>
              </a:p>
            </p:txBody>
          </p:sp>
        </mc:Fallback>
      </mc:AlternateContent>
      <p:cxnSp>
        <p:nvCxnSpPr>
          <p:cNvPr id="132" name="直線コネクタ 131">
            <a:extLst>
              <a:ext uri="{FF2B5EF4-FFF2-40B4-BE49-F238E27FC236}">
                <a16:creationId xmlns:a16="http://schemas.microsoft.com/office/drawing/2014/main" id="{03D051DA-CCBC-0B50-BF2C-F4B4D2E04669}"/>
              </a:ext>
            </a:extLst>
          </p:cNvPr>
          <p:cNvCxnSpPr>
            <a:cxnSpLocks/>
          </p:cNvCxnSpPr>
          <p:nvPr/>
        </p:nvCxnSpPr>
        <p:spPr>
          <a:xfrm>
            <a:off x="11012221" y="1659592"/>
            <a:ext cx="0" cy="252000"/>
          </a:xfrm>
          <a:prstGeom prst="line">
            <a:avLst/>
          </a:prstGeom>
          <a:ln w="12700">
            <a:solidFill>
              <a:schemeClr val="accent3"/>
            </a:solidFill>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133" name="直線コネクタ 132">
            <a:extLst>
              <a:ext uri="{FF2B5EF4-FFF2-40B4-BE49-F238E27FC236}">
                <a16:creationId xmlns:a16="http://schemas.microsoft.com/office/drawing/2014/main" id="{A7C39BAC-C5C8-63C9-E3B1-251CB3F7E90C}"/>
              </a:ext>
            </a:extLst>
          </p:cNvPr>
          <p:cNvCxnSpPr>
            <a:cxnSpLocks/>
          </p:cNvCxnSpPr>
          <p:nvPr/>
        </p:nvCxnSpPr>
        <p:spPr>
          <a:xfrm>
            <a:off x="10410012" y="1652579"/>
            <a:ext cx="1979" cy="252000"/>
          </a:xfrm>
          <a:prstGeom prst="line">
            <a:avLst/>
          </a:prstGeom>
          <a:ln w="1270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134" name="直線コネクタ 133">
            <a:extLst>
              <a:ext uri="{FF2B5EF4-FFF2-40B4-BE49-F238E27FC236}">
                <a16:creationId xmlns:a16="http://schemas.microsoft.com/office/drawing/2014/main" id="{A56939AD-5C01-93DA-0790-B879DE56B941}"/>
              </a:ext>
            </a:extLst>
          </p:cNvPr>
          <p:cNvCxnSpPr>
            <a:cxnSpLocks/>
          </p:cNvCxnSpPr>
          <p:nvPr/>
        </p:nvCxnSpPr>
        <p:spPr>
          <a:xfrm>
            <a:off x="9810146" y="1657845"/>
            <a:ext cx="1979" cy="252000"/>
          </a:xfrm>
          <a:prstGeom prst="line">
            <a:avLst/>
          </a:prstGeom>
          <a:ln w="1270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135" name="直線コネクタ 134">
            <a:extLst>
              <a:ext uri="{FF2B5EF4-FFF2-40B4-BE49-F238E27FC236}">
                <a16:creationId xmlns:a16="http://schemas.microsoft.com/office/drawing/2014/main" id="{04830ACF-D203-CF0A-7930-6C28398E5F3A}"/>
              </a:ext>
            </a:extLst>
          </p:cNvPr>
          <p:cNvCxnSpPr>
            <a:cxnSpLocks/>
          </p:cNvCxnSpPr>
          <p:nvPr/>
        </p:nvCxnSpPr>
        <p:spPr>
          <a:xfrm>
            <a:off x="9217221" y="1652895"/>
            <a:ext cx="1978" cy="252000"/>
          </a:xfrm>
          <a:prstGeom prst="line">
            <a:avLst/>
          </a:prstGeom>
          <a:ln w="1270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203" name="テキスト ボックス 202">
            <a:extLst>
              <a:ext uri="{FF2B5EF4-FFF2-40B4-BE49-F238E27FC236}">
                <a16:creationId xmlns:a16="http://schemas.microsoft.com/office/drawing/2014/main" id="{0E3C7D2D-4144-9D28-3833-51334AAF68C0}"/>
              </a:ext>
            </a:extLst>
          </p:cNvPr>
          <p:cNvSpPr txBox="1"/>
          <p:nvPr/>
        </p:nvSpPr>
        <p:spPr>
          <a:xfrm>
            <a:off x="10720845" y="1382568"/>
            <a:ext cx="592697" cy="307777"/>
          </a:xfrm>
          <a:prstGeom prst="rect">
            <a:avLst/>
          </a:prstGeom>
          <a:noFill/>
          <a:ln>
            <a:noFill/>
          </a:ln>
        </p:spPr>
        <p:txBody>
          <a:bodyPr wrap="square" rtlCol="0">
            <a:spAutoFit/>
          </a:bodyPr>
          <a:lstStyle/>
          <a:p>
            <a:r>
              <a:rPr lang="en-US" altLang="ja-JP" sz="1400" dirty="0">
                <a:solidFill>
                  <a:schemeClr val="accent3"/>
                </a:solidFill>
                <a:latin typeface="Yu Gothic Medium" panose="020B0400000000000000" pitchFamily="34" charset="-128"/>
                <a:ea typeface="Yu Gothic Medium" panose="020B0400000000000000" pitchFamily="34" charset="-128"/>
              </a:rPr>
              <a:t>1011</a:t>
            </a:r>
            <a:endParaRPr kumimoji="1" lang="ja-JP" altLang="en-US" sz="1400">
              <a:solidFill>
                <a:schemeClr val="accent3"/>
              </a:solidFill>
              <a:latin typeface="Yu Gothic Medium" panose="020B0400000000000000" pitchFamily="34" charset="-128"/>
              <a:ea typeface="Yu Gothic Medium" panose="020B0400000000000000" pitchFamily="34" charset="-128"/>
            </a:endParaRPr>
          </a:p>
        </p:txBody>
      </p:sp>
      <p:sp>
        <p:nvSpPr>
          <p:cNvPr id="204" name="テキスト ボックス 203">
            <a:extLst>
              <a:ext uri="{FF2B5EF4-FFF2-40B4-BE49-F238E27FC236}">
                <a16:creationId xmlns:a16="http://schemas.microsoft.com/office/drawing/2014/main" id="{813AA524-5842-817F-D5B2-521A70C2E340}"/>
              </a:ext>
            </a:extLst>
          </p:cNvPr>
          <p:cNvSpPr txBox="1"/>
          <p:nvPr/>
        </p:nvSpPr>
        <p:spPr>
          <a:xfrm>
            <a:off x="10118479" y="1382568"/>
            <a:ext cx="592697" cy="307777"/>
          </a:xfrm>
          <a:prstGeom prst="rect">
            <a:avLst/>
          </a:prstGeom>
          <a:noFill/>
        </p:spPr>
        <p:txBody>
          <a:bodyPr wrap="square" rtlCol="0">
            <a:spAutoFit/>
          </a:bodyPr>
          <a:lstStyle/>
          <a:p>
            <a:r>
              <a:rPr lang="en-US" altLang="ja-JP" sz="1400" dirty="0">
                <a:latin typeface="Yu Gothic Medium" panose="020B0400000000000000" pitchFamily="34" charset="-128"/>
                <a:ea typeface="Yu Gothic Medium" panose="020B0400000000000000" pitchFamily="34" charset="-128"/>
              </a:rPr>
              <a:t>000</a:t>
            </a:r>
            <a:r>
              <a:rPr kumimoji="1" lang="en-US" altLang="ja-JP" sz="1400" dirty="0">
                <a:latin typeface="Yu Gothic Medium" panose="020B0400000000000000" pitchFamily="34" charset="-128"/>
                <a:ea typeface="Yu Gothic Medium" panose="020B0400000000000000" pitchFamily="34" charset="-128"/>
              </a:rPr>
              <a:t>0</a:t>
            </a:r>
            <a:endParaRPr kumimoji="1" lang="ja-JP" altLang="en-US" sz="1400">
              <a:latin typeface="Yu Gothic Medium" panose="020B0400000000000000" pitchFamily="34" charset="-128"/>
              <a:ea typeface="Yu Gothic Medium" panose="020B0400000000000000" pitchFamily="34" charset="-128"/>
            </a:endParaRPr>
          </a:p>
        </p:txBody>
      </p:sp>
      <p:sp>
        <p:nvSpPr>
          <p:cNvPr id="205" name="テキスト ボックス 204">
            <a:extLst>
              <a:ext uri="{FF2B5EF4-FFF2-40B4-BE49-F238E27FC236}">
                <a16:creationId xmlns:a16="http://schemas.microsoft.com/office/drawing/2014/main" id="{D3120FD3-7DF4-B6ED-09BD-68CE3CEF0420}"/>
              </a:ext>
            </a:extLst>
          </p:cNvPr>
          <p:cNvSpPr txBox="1"/>
          <p:nvPr/>
        </p:nvSpPr>
        <p:spPr>
          <a:xfrm>
            <a:off x="9516114" y="1382568"/>
            <a:ext cx="592697" cy="307777"/>
          </a:xfrm>
          <a:prstGeom prst="rect">
            <a:avLst/>
          </a:prstGeom>
          <a:noFill/>
        </p:spPr>
        <p:txBody>
          <a:bodyPr wrap="square" rtlCol="0">
            <a:spAutoFit/>
          </a:bodyPr>
          <a:lstStyle/>
          <a:p>
            <a:r>
              <a:rPr lang="en-US" altLang="ja-JP" sz="1400" dirty="0">
                <a:latin typeface="Yu Gothic Medium" panose="020B0400000000000000" pitchFamily="34" charset="-128"/>
                <a:ea typeface="Yu Gothic Medium" panose="020B0400000000000000" pitchFamily="34" charset="-128"/>
              </a:rPr>
              <a:t>000</a:t>
            </a:r>
            <a:r>
              <a:rPr kumimoji="1" lang="en-US" altLang="ja-JP" sz="1400" dirty="0">
                <a:latin typeface="Yu Gothic Medium" panose="020B0400000000000000" pitchFamily="34" charset="-128"/>
                <a:ea typeface="Yu Gothic Medium" panose="020B0400000000000000" pitchFamily="34" charset="-128"/>
              </a:rPr>
              <a:t>0</a:t>
            </a:r>
            <a:endParaRPr kumimoji="1" lang="ja-JP" altLang="en-US" sz="1400">
              <a:latin typeface="Yu Gothic Medium" panose="020B0400000000000000" pitchFamily="34" charset="-128"/>
              <a:ea typeface="Yu Gothic Medium" panose="020B0400000000000000" pitchFamily="34" charset="-128"/>
            </a:endParaRPr>
          </a:p>
        </p:txBody>
      </p:sp>
      <p:sp>
        <p:nvSpPr>
          <p:cNvPr id="206" name="テキスト ボックス 205">
            <a:extLst>
              <a:ext uri="{FF2B5EF4-FFF2-40B4-BE49-F238E27FC236}">
                <a16:creationId xmlns:a16="http://schemas.microsoft.com/office/drawing/2014/main" id="{D835B5D5-D9F6-BAE4-FF3B-45A781FD1A32}"/>
              </a:ext>
            </a:extLst>
          </p:cNvPr>
          <p:cNvSpPr txBox="1"/>
          <p:nvPr/>
        </p:nvSpPr>
        <p:spPr>
          <a:xfrm>
            <a:off x="8913749" y="1382568"/>
            <a:ext cx="592697" cy="307777"/>
          </a:xfrm>
          <a:prstGeom prst="rect">
            <a:avLst/>
          </a:prstGeom>
          <a:noFill/>
        </p:spPr>
        <p:txBody>
          <a:bodyPr wrap="square" rtlCol="0">
            <a:spAutoFit/>
          </a:bodyPr>
          <a:lstStyle/>
          <a:p>
            <a:r>
              <a:rPr lang="en-US" altLang="ja-JP" sz="1400" dirty="0">
                <a:latin typeface="Yu Gothic Medium" panose="020B0400000000000000" pitchFamily="34" charset="-128"/>
                <a:ea typeface="Yu Gothic Medium" panose="020B0400000000000000" pitchFamily="34" charset="-128"/>
              </a:rPr>
              <a:t>000</a:t>
            </a:r>
            <a:r>
              <a:rPr kumimoji="1" lang="en-US" altLang="ja-JP" sz="1400" dirty="0">
                <a:latin typeface="Yu Gothic Medium" panose="020B0400000000000000" pitchFamily="34" charset="-128"/>
                <a:ea typeface="Yu Gothic Medium" panose="020B0400000000000000" pitchFamily="34" charset="-128"/>
              </a:rPr>
              <a:t>0</a:t>
            </a:r>
            <a:endParaRPr kumimoji="1" lang="ja-JP" altLang="en-US" sz="1400">
              <a:latin typeface="Yu Gothic Medium" panose="020B0400000000000000" pitchFamily="34" charset="-128"/>
              <a:ea typeface="Yu Gothic Medium" panose="020B0400000000000000" pitchFamily="34" charset="-128"/>
            </a:endParaRPr>
          </a:p>
        </p:txBody>
      </p:sp>
      <mc:AlternateContent xmlns:mc="http://schemas.openxmlformats.org/markup-compatibility/2006" xmlns:a14="http://schemas.microsoft.com/office/drawing/2010/main">
        <mc:Choice Requires="a14">
          <p:sp>
            <p:nvSpPr>
              <p:cNvPr id="53" name="正方形/長方形 52">
                <a:extLst>
                  <a:ext uri="{FF2B5EF4-FFF2-40B4-BE49-F238E27FC236}">
                    <a16:creationId xmlns:a16="http://schemas.microsoft.com/office/drawing/2014/main" id="{078B627B-2F76-A274-EE3E-6B44FD3FED45}"/>
                  </a:ext>
                </a:extLst>
              </p:cNvPr>
              <p:cNvSpPr/>
              <p:nvPr/>
            </p:nvSpPr>
            <p:spPr>
              <a:xfrm>
                <a:off x="10900380" y="3365743"/>
                <a:ext cx="223682" cy="224174"/>
              </a:xfrm>
              <a:prstGeom prst="rect">
                <a:avLst/>
              </a:prstGeom>
              <a:noFill/>
              <a:ln w="19050">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1600" i="1" smtClean="0">
                          <a:solidFill>
                            <a:schemeClr val="accent3"/>
                          </a:solidFill>
                          <a:latin typeface="Cambria Math" panose="02040503050406030204" pitchFamily="18" charset="0"/>
                        </a:rPr>
                        <m:t> </m:t>
                      </m:r>
                      <m:r>
                        <a:rPr lang="en-US" altLang="ja-JP" sz="1600" i="1" smtClean="0">
                          <a:solidFill>
                            <a:schemeClr val="accent3"/>
                          </a:solidFill>
                          <a:latin typeface="Cambria Math" panose="02040503050406030204" pitchFamily="18" charset="0"/>
                        </a:rPr>
                        <m:t>𝑆</m:t>
                      </m:r>
                    </m:oMath>
                  </m:oMathPara>
                </a14:m>
                <a:endParaRPr lang="ja-JP" altLang="en-US" sz="1600">
                  <a:solidFill>
                    <a:schemeClr val="accent3"/>
                  </a:solidFill>
                </a:endParaRPr>
              </a:p>
            </p:txBody>
          </p:sp>
        </mc:Choice>
        <mc:Fallback xmlns="">
          <p:sp>
            <p:nvSpPr>
              <p:cNvPr id="53" name="正方形/長方形 52">
                <a:extLst>
                  <a:ext uri="{FF2B5EF4-FFF2-40B4-BE49-F238E27FC236}">
                    <a16:creationId xmlns:a16="http://schemas.microsoft.com/office/drawing/2014/main" id="{078B627B-2F76-A274-EE3E-6B44FD3FED45}"/>
                  </a:ext>
                </a:extLst>
              </p:cNvPr>
              <p:cNvSpPr>
                <a:spLocks noRot="1" noChangeAspect="1" noMove="1" noResize="1" noEditPoints="1" noAdjustHandles="1" noChangeArrowheads="1" noChangeShapeType="1" noTextEdit="1"/>
              </p:cNvSpPr>
              <p:nvPr/>
            </p:nvSpPr>
            <p:spPr>
              <a:xfrm>
                <a:off x="10900380" y="3365743"/>
                <a:ext cx="223682" cy="224174"/>
              </a:xfrm>
              <a:prstGeom prst="rect">
                <a:avLst/>
              </a:prstGeom>
              <a:blipFill>
                <a:blip r:embed="rId8"/>
                <a:stretch>
                  <a:fillRect l="-35000" t="-10000" b="-35000"/>
                </a:stretch>
              </a:blipFill>
              <a:ln w="19050">
                <a:solidFill>
                  <a:schemeClr val="accent3"/>
                </a:solidFill>
              </a:ln>
            </p:spPr>
            <p:txBody>
              <a:bodyPr/>
              <a:lstStyle/>
              <a:p>
                <a:r>
                  <a:rPr lang="ja-JP" altLang="en-US">
                    <a:noFill/>
                  </a:rPr>
                  <a:t> </a:t>
                </a:r>
              </a:p>
            </p:txBody>
          </p:sp>
        </mc:Fallback>
      </mc:AlternateContent>
      <p:cxnSp>
        <p:nvCxnSpPr>
          <p:cNvPr id="54" name="直線コネクタ 53">
            <a:extLst>
              <a:ext uri="{FF2B5EF4-FFF2-40B4-BE49-F238E27FC236}">
                <a16:creationId xmlns:a16="http://schemas.microsoft.com/office/drawing/2014/main" id="{A0D3A945-258B-7EAD-99A1-4C648A2A07FA}"/>
              </a:ext>
            </a:extLst>
          </p:cNvPr>
          <p:cNvCxnSpPr>
            <a:cxnSpLocks/>
          </p:cNvCxnSpPr>
          <p:nvPr/>
        </p:nvCxnSpPr>
        <p:spPr>
          <a:xfrm>
            <a:off x="9810420" y="3598544"/>
            <a:ext cx="0" cy="140322"/>
          </a:xfrm>
          <a:prstGeom prst="line">
            <a:avLst/>
          </a:prstGeom>
          <a:ln w="127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55" name="直線コネクタ 54">
            <a:extLst>
              <a:ext uri="{FF2B5EF4-FFF2-40B4-BE49-F238E27FC236}">
                <a16:creationId xmlns:a16="http://schemas.microsoft.com/office/drawing/2014/main" id="{8B4566F9-2F1B-79F2-0EE0-CCB51234F18D}"/>
              </a:ext>
            </a:extLst>
          </p:cNvPr>
          <p:cNvCxnSpPr>
            <a:cxnSpLocks/>
          </p:cNvCxnSpPr>
          <p:nvPr/>
        </p:nvCxnSpPr>
        <p:spPr>
          <a:xfrm>
            <a:off x="9216686" y="3601720"/>
            <a:ext cx="0" cy="14032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直線コネクタ 55">
            <a:extLst>
              <a:ext uri="{FF2B5EF4-FFF2-40B4-BE49-F238E27FC236}">
                <a16:creationId xmlns:a16="http://schemas.microsoft.com/office/drawing/2014/main" id="{431A5FD4-A97D-183A-1E8B-10080E6B3DBD}"/>
              </a:ext>
            </a:extLst>
          </p:cNvPr>
          <p:cNvCxnSpPr>
            <a:cxnSpLocks/>
          </p:cNvCxnSpPr>
          <p:nvPr/>
        </p:nvCxnSpPr>
        <p:spPr>
          <a:xfrm>
            <a:off x="11008196" y="3601719"/>
            <a:ext cx="0" cy="140322"/>
          </a:xfrm>
          <a:prstGeom prst="line">
            <a:avLst/>
          </a:prstGeom>
          <a:ln w="127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57" name="直線コネクタ 56">
            <a:extLst>
              <a:ext uri="{FF2B5EF4-FFF2-40B4-BE49-F238E27FC236}">
                <a16:creationId xmlns:a16="http://schemas.microsoft.com/office/drawing/2014/main" id="{FF8B6C50-4B99-F0A6-A6A8-C0C8BF4BF37C}"/>
              </a:ext>
            </a:extLst>
          </p:cNvPr>
          <p:cNvCxnSpPr>
            <a:cxnSpLocks/>
          </p:cNvCxnSpPr>
          <p:nvPr/>
        </p:nvCxnSpPr>
        <p:spPr>
          <a:xfrm>
            <a:off x="10411181" y="3601719"/>
            <a:ext cx="0" cy="140322"/>
          </a:xfrm>
          <a:prstGeom prst="line">
            <a:avLst/>
          </a:prstGeom>
          <a:ln w="12700">
            <a:solidFill>
              <a:schemeClr val="accent3"/>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8" name="正方形/長方形 57">
                <a:extLst>
                  <a:ext uri="{FF2B5EF4-FFF2-40B4-BE49-F238E27FC236}">
                    <a16:creationId xmlns:a16="http://schemas.microsoft.com/office/drawing/2014/main" id="{F76D0A55-4D66-37B8-1C97-ABE89B8FC074}"/>
                  </a:ext>
                </a:extLst>
              </p:cNvPr>
              <p:cNvSpPr/>
              <p:nvPr/>
            </p:nvSpPr>
            <p:spPr>
              <a:xfrm>
                <a:off x="10300150" y="3363244"/>
                <a:ext cx="223682" cy="224174"/>
              </a:xfrm>
              <a:prstGeom prst="rect">
                <a:avLst/>
              </a:prstGeom>
              <a:noFill/>
              <a:ln w="19050">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1600" i="1" smtClean="0">
                          <a:solidFill>
                            <a:schemeClr val="accent3"/>
                          </a:solidFill>
                          <a:latin typeface="Cambria Math" panose="02040503050406030204" pitchFamily="18" charset="0"/>
                        </a:rPr>
                        <m:t> </m:t>
                      </m:r>
                      <m:r>
                        <a:rPr lang="en-US" altLang="ja-JP" sz="1600" i="1" smtClean="0">
                          <a:solidFill>
                            <a:schemeClr val="accent3"/>
                          </a:solidFill>
                          <a:latin typeface="Cambria Math" panose="02040503050406030204" pitchFamily="18" charset="0"/>
                        </a:rPr>
                        <m:t>𝑆</m:t>
                      </m:r>
                    </m:oMath>
                  </m:oMathPara>
                </a14:m>
                <a:endParaRPr lang="ja-JP" altLang="en-US" sz="1600">
                  <a:solidFill>
                    <a:schemeClr val="accent3"/>
                  </a:solidFill>
                </a:endParaRPr>
              </a:p>
            </p:txBody>
          </p:sp>
        </mc:Choice>
        <mc:Fallback xmlns="">
          <p:sp>
            <p:nvSpPr>
              <p:cNvPr id="58" name="正方形/長方形 57">
                <a:extLst>
                  <a:ext uri="{FF2B5EF4-FFF2-40B4-BE49-F238E27FC236}">
                    <a16:creationId xmlns:a16="http://schemas.microsoft.com/office/drawing/2014/main" id="{F76D0A55-4D66-37B8-1C97-ABE89B8FC074}"/>
                  </a:ext>
                </a:extLst>
              </p:cNvPr>
              <p:cNvSpPr>
                <a:spLocks noRot="1" noChangeAspect="1" noMove="1" noResize="1" noEditPoints="1" noAdjustHandles="1" noChangeArrowheads="1" noChangeShapeType="1" noTextEdit="1"/>
              </p:cNvSpPr>
              <p:nvPr/>
            </p:nvSpPr>
            <p:spPr>
              <a:xfrm>
                <a:off x="10300150" y="3363244"/>
                <a:ext cx="223682" cy="224174"/>
              </a:xfrm>
              <a:prstGeom prst="rect">
                <a:avLst/>
              </a:prstGeom>
              <a:blipFill>
                <a:blip r:embed="rId9"/>
                <a:stretch>
                  <a:fillRect l="-35000" t="-10000" b="-35000"/>
                </a:stretch>
              </a:blipFill>
              <a:ln w="19050">
                <a:solidFill>
                  <a:schemeClr val="accent3"/>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9" name="正方形/長方形 58">
                <a:extLst>
                  <a:ext uri="{FF2B5EF4-FFF2-40B4-BE49-F238E27FC236}">
                    <a16:creationId xmlns:a16="http://schemas.microsoft.com/office/drawing/2014/main" id="{F64E3CC4-6C3A-5FF6-BFB2-ABA0C975DAA1}"/>
                  </a:ext>
                </a:extLst>
              </p:cNvPr>
              <p:cNvSpPr/>
              <p:nvPr/>
            </p:nvSpPr>
            <p:spPr>
              <a:xfrm>
                <a:off x="9700284" y="3362567"/>
                <a:ext cx="223682" cy="224174"/>
              </a:xfrm>
              <a:prstGeom prst="rect">
                <a:avLst/>
              </a:prstGeom>
              <a:noFill/>
              <a:ln w="19050">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1600" i="1" smtClean="0">
                          <a:solidFill>
                            <a:schemeClr val="accent3"/>
                          </a:solidFill>
                          <a:latin typeface="Cambria Math" panose="02040503050406030204" pitchFamily="18" charset="0"/>
                        </a:rPr>
                        <m:t> </m:t>
                      </m:r>
                      <m:r>
                        <a:rPr lang="en-US" altLang="ja-JP" sz="1600" i="1" smtClean="0">
                          <a:solidFill>
                            <a:schemeClr val="accent3"/>
                          </a:solidFill>
                          <a:latin typeface="Cambria Math" panose="02040503050406030204" pitchFamily="18" charset="0"/>
                        </a:rPr>
                        <m:t>𝑆</m:t>
                      </m:r>
                    </m:oMath>
                  </m:oMathPara>
                </a14:m>
                <a:endParaRPr lang="ja-JP" altLang="en-US" sz="1600">
                  <a:solidFill>
                    <a:schemeClr val="accent3"/>
                  </a:solidFill>
                </a:endParaRPr>
              </a:p>
            </p:txBody>
          </p:sp>
        </mc:Choice>
        <mc:Fallback xmlns="">
          <p:sp>
            <p:nvSpPr>
              <p:cNvPr id="59" name="正方形/長方形 58">
                <a:extLst>
                  <a:ext uri="{FF2B5EF4-FFF2-40B4-BE49-F238E27FC236}">
                    <a16:creationId xmlns:a16="http://schemas.microsoft.com/office/drawing/2014/main" id="{F64E3CC4-6C3A-5FF6-BFB2-ABA0C975DAA1}"/>
                  </a:ext>
                </a:extLst>
              </p:cNvPr>
              <p:cNvSpPr>
                <a:spLocks noRot="1" noChangeAspect="1" noMove="1" noResize="1" noEditPoints="1" noAdjustHandles="1" noChangeArrowheads="1" noChangeShapeType="1" noTextEdit="1"/>
              </p:cNvSpPr>
              <p:nvPr/>
            </p:nvSpPr>
            <p:spPr>
              <a:xfrm>
                <a:off x="9700284" y="3362567"/>
                <a:ext cx="223682" cy="224174"/>
              </a:xfrm>
              <a:prstGeom prst="rect">
                <a:avLst/>
              </a:prstGeom>
              <a:blipFill>
                <a:blip r:embed="rId10"/>
                <a:stretch>
                  <a:fillRect l="-35000" t="-10000" b="-35000"/>
                </a:stretch>
              </a:blipFill>
              <a:ln w="19050">
                <a:solidFill>
                  <a:schemeClr val="accent3"/>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0" name="正方形/長方形 59">
                <a:extLst>
                  <a:ext uri="{FF2B5EF4-FFF2-40B4-BE49-F238E27FC236}">
                    <a16:creationId xmlns:a16="http://schemas.microsoft.com/office/drawing/2014/main" id="{E907344B-0710-EC55-107A-73C58704B27B}"/>
                  </a:ext>
                </a:extLst>
              </p:cNvPr>
              <p:cNvSpPr/>
              <p:nvPr/>
            </p:nvSpPr>
            <p:spPr>
              <a:xfrm>
                <a:off x="9107358" y="3363245"/>
                <a:ext cx="223682" cy="224174"/>
              </a:xfrm>
              <a:prstGeom prst="rect">
                <a:avLst/>
              </a:prstGeom>
              <a:noFill/>
              <a:ln w="19050">
                <a:solidFill>
                  <a:schemeClr val="tx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1600" i="1">
                          <a:solidFill>
                            <a:schemeClr val="tx1">
                              <a:lumMod val="50000"/>
                            </a:schemeClr>
                          </a:solidFill>
                          <a:latin typeface="Cambria Math" panose="02040503050406030204" pitchFamily="18" charset="0"/>
                        </a:rPr>
                        <m:t> </m:t>
                      </m:r>
                      <m:r>
                        <a:rPr lang="en-US" altLang="ja-JP" sz="1600" i="1">
                          <a:solidFill>
                            <a:schemeClr val="tx1">
                              <a:lumMod val="50000"/>
                            </a:schemeClr>
                          </a:solidFill>
                          <a:latin typeface="Cambria Math" panose="02040503050406030204" pitchFamily="18" charset="0"/>
                        </a:rPr>
                        <m:t>𝑆</m:t>
                      </m:r>
                    </m:oMath>
                  </m:oMathPara>
                </a14:m>
                <a:endParaRPr lang="ja-JP" altLang="en-US" sz="1600">
                  <a:solidFill>
                    <a:schemeClr val="tx1">
                      <a:lumMod val="50000"/>
                    </a:schemeClr>
                  </a:solidFill>
                </a:endParaRPr>
              </a:p>
            </p:txBody>
          </p:sp>
        </mc:Choice>
        <mc:Fallback xmlns="">
          <p:sp>
            <p:nvSpPr>
              <p:cNvPr id="60" name="正方形/長方形 59">
                <a:extLst>
                  <a:ext uri="{FF2B5EF4-FFF2-40B4-BE49-F238E27FC236}">
                    <a16:creationId xmlns:a16="http://schemas.microsoft.com/office/drawing/2014/main" id="{E907344B-0710-EC55-107A-73C58704B27B}"/>
                  </a:ext>
                </a:extLst>
              </p:cNvPr>
              <p:cNvSpPr>
                <a:spLocks noRot="1" noChangeAspect="1" noMove="1" noResize="1" noEditPoints="1" noAdjustHandles="1" noChangeArrowheads="1" noChangeShapeType="1" noTextEdit="1"/>
              </p:cNvSpPr>
              <p:nvPr/>
            </p:nvSpPr>
            <p:spPr>
              <a:xfrm>
                <a:off x="9107358" y="3363245"/>
                <a:ext cx="223682" cy="224174"/>
              </a:xfrm>
              <a:prstGeom prst="rect">
                <a:avLst/>
              </a:prstGeom>
              <a:blipFill>
                <a:blip r:embed="rId11"/>
                <a:stretch>
                  <a:fillRect l="-35000" t="-10000" b="-35000"/>
                </a:stretch>
              </a:blipFill>
              <a:ln w="19050">
                <a:solidFill>
                  <a:schemeClr val="tx1">
                    <a:lumMod val="60000"/>
                    <a:lumOff val="40000"/>
                  </a:schemeClr>
                </a:solidFill>
              </a:ln>
            </p:spPr>
            <p:txBody>
              <a:bodyPr/>
              <a:lstStyle/>
              <a:p>
                <a:r>
                  <a:rPr lang="ja-JP" altLang="en-US">
                    <a:noFill/>
                  </a:rPr>
                  <a:t> </a:t>
                </a:r>
              </a:p>
            </p:txBody>
          </p:sp>
        </mc:Fallback>
      </mc:AlternateContent>
      <p:cxnSp>
        <p:nvCxnSpPr>
          <p:cNvPr id="61" name="直線コネクタ 60">
            <a:extLst>
              <a:ext uri="{FF2B5EF4-FFF2-40B4-BE49-F238E27FC236}">
                <a16:creationId xmlns:a16="http://schemas.microsoft.com/office/drawing/2014/main" id="{83D328F9-6115-12F9-2FE8-F9016F5BD19C}"/>
              </a:ext>
            </a:extLst>
          </p:cNvPr>
          <p:cNvCxnSpPr>
            <a:cxnSpLocks/>
            <a:endCxn id="53" idx="0"/>
          </p:cNvCxnSpPr>
          <p:nvPr/>
        </p:nvCxnSpPr>
        <p:spPr>
          <a:xfrm>
            <a:off x="11010243" y="3035749"/>
            <a:ext cx="1978" cy="329994"/>
          </a:xfrm>
          <a:prstGeom prst="line">
            <a:avLst/>
          </a:prstGeom>
          <a:ln w="12700">
            <a:solidFill>
              <a:schemeClr val="accent3"/>
            </a:solidFill>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62" name="直線コネクタ 61">
            <a:extLst>
              <a:ext uri="{FF2B5EF4-FFF2-40B4-BE49-F238E27FC236}">
                <a16:creationId xmlns:a16="http://schemas.microsoft.com/office/drawing/2014/main" id="{8B4083A9-C0A0-7B66-ED76-E05025A05BFB}"/>
              </a:ext>
            </a:extLst>
          </p:cNvPr>
          <p:cNvCxnSpPr>
            <a:cxnSpLocks/>
            <a:endCxn id="58" idx="0"/>
          </p:cNvCxnSpPr>
          <p:nvPr/>
        </p:nvCxnSpPr>
        <p:spPr>
          <a:xfrm>
            <a:off x="10410012" y="3030039"/>
            <a:ext cx="1979" cy="333205"/>
          </a:xfrm>
          <a:prstGeom prst="line">
            <a:avLst/>
          </a:prstGeom>
          <a:ln w="12700">
            <a:solidFill>
              <a:schemeClr val="accent3"/>
            </a:solidFill>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63" name="直線コネクタ 62">
            <a:extLst>
              <a:ext uri="{FF2B5EF4-FFF2-40B4-BE49-F238E27FC236}">
                <a16:creationId xmlns:a16="http://schemas.microsoft.com/office/drawing/2014/main" id="{9155BBFE-468C-48D5-EA66-4EADA686B25F}"/>
              </a:ext>
            </a:extLst>
          </p:cNvPr>
          <p:cNvCxnSpPr>
            <a:cxnSpLocks/>
            <a:endCxn id="59" idx="0"/>
          </p:cNvCxnSpPr>
          <p:nvPr/>
        </p:nvCxnSpPr>
        <p:spPr>
          <a:xfrm>
            <a:off x="9810146" y="3032573"/>
            <a:ext cx="1979" cy="329994"/>
          </a:xfrm>
          <a:prstGeom prst="line">
            <a:avLst/>
          </a:prstGeom>
          <a:ln w="12700">
            <a:solidFill>
              <a:schemeClr val="accent3"/>
            </a:solidFill>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64" name="直線コネクタ 63">
            <a:extLst>
              <a:ext uri="{FF2B5EF4-FFF2-40B4-BE49-F238E27FC236}">
                <a16:creationId xmlns:a16="http://schemas.microsoft.com/office/drawing/2014/main" id="{04B604A7-0802-9F62-DA2B-08E077DE70F9}"/>
              </a:ext>
            </a:extLst>
          </p:cNvPr>
          <p:cNvCxnSpPr>
            <a:cxnSpLocks/>
            <a:endCxn id="60" idx="0"/>
          </p:cNvCxnSpPr>
          <p:nvPr/>
        </p:nvCxnSpPr>
        <p:spPr>
          <a:xfrm>
            <a:off x="9217221" y="3030040"/>
            <a:ext cx="1978" cy="333205"/>
          </a:xfrm>
          <a:prstGeom prst="line">
            <a:avLst/>
          </a:prstGeom>
          <a:ln w="1270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215" name="直線コネクタ 214">
            <a:extLst>
              <a:ext uri="{FF2B5EF4-FFF2-40B4-BE49-F238E27FC236}">
                <a16:creationId xmlns:a16="http://schemas.microsoft.com/office/drawing/2014/main" id="{F9510ACC-1148-71D1-7686-4E279DE62439}"/>
              </a:ext>
            </a:extLst>
          </p:cNvPr>
          <p:cNvCxnSpPr>
            <a:cxnSpLocks/>
          </p:cNvCxnSpPr>
          <p:nvPr/>
        </p:nvCxnSpPr>
        <p:spPr>
          <a:xfrm>
            <a:off x="9214059" y="3738865"/>
            <a:ext cx="607601" cy="38013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6" name="直線コネクタ 215">
            <a:extLst>
              <a:ext uri="{FF2B5EF4-FFF2-40B4-BE49-F238E27FC236}">
                <a16:creationId xmlns:a16="http://schemas.microsoft.com/office/drawing/2014/main" id="{9A9143AA-4745-76EA-4023-AC42F4C4DA13}"/>
              </a:ext>
            </a:extLst>
          </p:cNvPr>
          <p:cNvCxnSpPr>
            <a:cxnSpLocks/>
          </p:cNvCxnSpPr>
          <p:nvPr/>
        </p:nvCxnSpPr>
        <p:spPr>
          <a:xfrm>
            <a:off x="9822830" y="4112655"/>
            <a:ext cx="0" cy="140322"/>
          </a:xfrm>
          <a:prstGeom prst="line">
            <a:avLst/>
          </a:prstGeom>
          <a:ln w="12700">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217" name="直線コネクタ 216">
            <a:extLst>
              <a:ext uri="{FF2B5EF4-FFF2-40B4-BE49-F238E27FC236}">
                <a16:creationId xmlns:a16="http://schemas.microsoft.com/office/drawing/2014/main" id="{B3C76A0D-7518-BAAF-65F2-FEE7CD006981}"/>
              </a:ext>
            </a:extLst>
          </p:cNvPr>
          <p:cNvCxnSpPr>
            <a:cxnSpLocks/>
          </p:cNvCxnSpPr>
          <p:nvPr/>
        </p:nvCxnSpPr>
        <p:spPr>
          <a:xfrm>
            <a:off x="9214059" y="4112655"/>
            <a:ext cx="0" cy="140322"/>
          </a:xfrm>
          <a:prstGeom prst="line">
            <a:avLst/>
          </a:prstGeom>
          <a:ln w="12700">
            <a:solidFill>
              <a:schemeClr val="accent3"/>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218" name="直線コネクタ 217">
            <a:extLst>
              <a:ext uri="{FF2B5EF4-FFF2-40B4-BE49-F238E27FC236}">
                <a16:creationId xmlns:a16="http://schemas.microsoft.com/office/drawing/2014/main" id="{0A0A348F-76FA-248E-3696-27E75C102446}"/>
              </a:ext>
            </a:extLst>
          </p:cNvPr>
          <p:cNvCxnSpPr>
            <a:cxnSpLocks/>
          </p:cNvCxnSpPr>
          <p:nvPr/>
        </p:nvCxnSpPr>
        <p:spPr>
          <a:xfrm>
            <a:off x="11008196" y="4109480"/>
            <a:ext cx="0" cy="140322"/>
          </a:xfrm>
          <a:prstGeom prst="line">
            <a:avLst/>
          </a:prstGeom>
          <a:ln w="12700">
            <a:solidFill>
              <a:schemeClr val="accent3"/>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219" name="直線コネクタ 218">
            <a:extLst>
              <a:ext uri="{FF2B5EF4-FFF2-40B4-BE49-F238E27FC236}">
                <a16:creationId xmlns:a16="http://schemas.microsoft.com/office/drawing/2014/main" id="{0DB0A6A7-A761-1522-9D4B-8725BE1EFB30}"/>
              </a:ext>
            </a:extLst>
          </p:cNvPr>
          <p:cNvCxnSpPr>
            <a:cxnSpLocks/>
          </p:cNvCxnSpPr>
          <p:nvPr/>
        </p:nvCxnSpPr>
        <p:spPr>
          <a:xfrm>
            <a:off x="10410011" y="4106305"/>
            <a:ext cx="0" cy="140322"/>
          </a:xfrm>
          <a:prstGeom prst="line">
            <a:avLst/>
          </a:prstGeom>
          <a:ln w="12700">
            <a:solidFill>
              <a:schemeClr val="accent3"/>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220" name="直線コネクタ 219">
            <a:extLst>
              <a:ext uri="{FF2B5EF4-FFF2-40B4-BE49-F238E27FC236}">
                <a16:creationId xmlns:a16="http://schemas.microsoft.com/office/drawing/2014/main" id="{172F0603-6399-4884-C768-39E20A7CE8F1}"/>
              </a:ext>
            </a:extLst>
          </p:cNvPr>
          <p:cNvCxnSpPr>
            <a:cxnSpLocks/>
          </p:cNvCxnSpPr>
          <p:nvPr/>
        </p:nvCxnSpPr>
        <p:spPr>
          <a:xfrm>
            <a:off x="9809369" y="3732515"/>
            <a:ext cx="602983" cy="372450"/>
          </a:xfrm>
          <a:prstGeom prst="line">
            <a:avLst/>
          </a:prstGeom>
          <a:ln w="127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21" name="直線コネクタ 220">
            <a:extLst>
              <a:ext uri="{FF2B5EF4-FFF2-40B4-BE49-F238E27FC236}">
                <a16:creationId xmlns:a16="http://schemas.microsoft.com/office/drawing/2014/main" id="{0EF93DF4-8224-9A04-BA0E-AF787C61F8FB}"/>
              </a:ext>
            </a:extLst>
          </p:cNvPr>
          <p:cNvCxnSpPr>
            <a:cxnSpLocks/>
          </p:cNvCxnSpPr>
          <p:nvPr/>
        </p:nvCxnSpPr>
        <p:spPr>
          <a:xfrm>
            <a:off x="10413750" y="3735690"/>
            <a:ext cx="593276" cy="376366"/>
          </a:xfrm>
          <a:prstGeom prst="line">
            <a:avLst/>
          </a:prstGeom>
          <a:ln w="127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22" name="直線コネクタ 221">
            <a:extLst>
              <a:ext uri="{FF2B5EF4-FFF2-40B4-BE49-F238E27FC236}">
                <a16:creationId xmlns:a16="http://schemas.microsoft.com/office/drawing/2014/main" id="{F28810E4-9FAA-390F-AA77-4F737DA4ACB4}"/>
              </a:ext>
            </a:extLst>
          </p:cNvPr>
          <p:cNvCxnSpPr>
            <a:cxnSpLocks/>
          </p:cNvCxnSpPr>
          <p:nvPr/>
        </p:nvCxnSpPr>
        <p:spPr>
          <a:xfrm flipH="1">
            <a:off x="9208609" y="3738865"/>
            <a:ext cx="1798417" cy="376965"/>
          </a:xfrm>
          <a:prstGeom prst="line">
            <a:avLst/>
          </a:prstGeom>
          <a:ln w="12700">
            <a:solidFill>
              <a:schemeClr val="accent3"/>
            </a:solidFill>
          </a:ln>
        </p:spPr>
        <p:style>
          <a:lnRef idx="1">
            <a:schemeClr val="accent1"/>
          </a:lnRef>
          <a:fillRef idx="0">
            <a:schemeClr val="accent1"/>
          </a:fillRef>
          <a:effectRef idx="0">
            <a:schemeClr val="accent1"/>
          </a:effectRef>
          <a:fontRef idx="minor">
            <a:schemeClr val="tx1"/>
          </a:fontRef>
        </p:style>
      </p:cxnSp>
      <p:sp>
        <p:nvSpPr>
          <p:cNvPr id="223" name="正方形/長方形 222">
            <a:extLst>
              <a:ext uri="{FF2B5EF4-FFF2-40B4-BE49-F238E27FC236}">
                <a16:creationId xmlns:a16="http://schemas.microsoft.com/office/drawing/2014/main" id="{2CE99873-8AB6-2B63-5940-04D8C4D6F4EF}"/>
              </a:ext>
            </a:extLst>
          </p:cNvPr>
          <p:cNvSpPr/>
          <p:nvPr/>
        </p:nvSpPr>
        <p:spPr>
          <a:xfrm rot="16200000">
            <a:off x="10006968" y="3328325"/>
            <a:ext cx="217488" cy="2066792"/>
          </a:xfrm>
          <a:prstGeom prst="rect">
            <a:avLst/>
          </a:prstGeom>
          <a:noFill/>
          <a:ln w="19050">
            <a:solidFill>
              <a:schemeClr val="tx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vert="eaVert" rtlCol="0" anchor="ctr"/>
          <a:lstStyle/>
          <a:p>
            <a:pPr algn="ctr"/>
            <a:r>
              <a:rPr lang="en-US" altLang="ja-JP" sz="1600" dirty="0">
                <a:solidFill>
                  <a:schemeClr val="tx1"/>
                </a:solidFill>
                <a:latin typeface="Yu Gothic Medium" panose="020B0400000000000000" pitchFamily="34" charset="-128"/>
                <a:ea typeface="Yu Gothic Medium" panose="020B0400000000000000" pitchFamily="34" charset="-128"/>
              </a:rPr>
              <a:t>M</a:t>
            </a:r>
            <a:endParaRPr lang="ja-JP" altLang="en-US" sz="1600">
              <a:solidFill>
                <a:schemeClr val="tx1"/>
              </a:solidFill>
              <a:latin typeface="Yu Gothic Medium" panose="020B0400000000000000" pitchFamily="34" charset="-128"/>
              <a:ea typeface="Yu Gothic Medium" panose="020B0400000000000000" pitchFamily="34" charset="-128"/>
            </a:endParaRPr>
          </a:p>
        </p:txBody>
      </p:sp>
      <mc:AlternateContent xmlns:mc="http://schemas.openxmlformats.org/markup-compatibility/2006" xmlns:a14="http://schemas.microsoft.com/office/drawing/2010/main">
        <mc:Choice Requires="a14">
          <p:sp>
            <p:nvSpPr>
              <p:cNvPr id="224" name="正方形/長方形 223">
                <a:extLst>
                  <a:ext uri="{FF2B5EF4-FFF2-40B4-BE49-F238E27FC236}">
                    <a16:creationId xmlns:a16="http://schemas.microsoft.com/office/drawing/2014/main" id="{E11532F8-E659-00F7-1847-2C440A285D09}"/>
                  </a:ext>
                </a:extLst>
              </p:cNvPr>
              <p:cNvSpPr/>
              <p:nvPr/>
            </p:nvSpPr>
            <p:spPr>
              <a:xfrm>
                <a:off x="10900380" y="4813543"/>
                <a:ext cx="223682" cy="224174"/>
              </a:xfrm>
              <a:prstGeom prst="rect">
                <a:avLst/>
              </a:prstGeom>
              <a:noFill/>
              <a:ln w="19050">
                <a:solidFill>
                  <a:schemeClr val="tx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1600" i="1" smtClean="0">
                          <a:solidFill>
                            <a:schemeClr val="tx1"/>
                          </a:solidFill>
                          <a:latin typeface="Cambria Math" panose="02040503050406030204" pitchFamily="18" charset="0"/>
                        </a:rPr>
                        <m:t> </m:t>
                      </m:r>
                      <m:r>
                        <a:rPr lang="en-US" altLang="ja-JP" sz="1600" i="1" smtClean="0">
                          <a:solidFill>
                            <a:schemeClr val="tx1"/>
                          </a:solidFill>
                          <a:latin typeface="Cambria Math" panose="02040503050406030204" pitchFamily="18" charset="0"/>
                        </a:rPr>
                        <m:t>𝑆</m:t>
                      </m:r>
                    </m:oMath>
                  </m:oMathPara>
                </a14:m>
                <a:endParaRPr lang="ja-JP" altLang="en-US" sz="1600">
                  <a:solidFill>
                    <a:schemeClr val="tx1"/>
                  </a:solidFill>
                </a:endParaRPr>
              </a:p>
            </p:txBody>
          </p:sp>
        </mc:Choice>
        <mc:Fallback xmlns="">
          <p:sp>
            <p:nvSpPr>
              <p:cNvPr id="224" name="正方形/長方形 223">
                <a:extLst>
                  <a:ext uri="{FF2B5EF4-FFF2-40B4-BE49-F238E27FC236}">
                    <a16:creationId xmlns:a16="http://schemas.microsoft.com/office/drawing/2014/main" id="{E11532F8-E659-00F7-1847-2C440A285D09}"/>
                  </a:ext>
                </a:extLst>
              </p:cNvPr>
              <p:cNvSpPr>
                <a:spLocks noRot="1" noChangeAspect="1" noMove="1" noResize="1" noEditPoints="1" noAdjustHandles="1" noChangeArrowheads="1" noChangeShapeType="1" noTextEdit="1"/>
              </p:cNvSpPr>
              <p:nvPr/>
            </p:nvSpPr>
            <p:spPr>
              <a:xfrm>
                <a:off x="10900380" y="4813543"/>
                <a:ext cx="223682" cy="224174"/>
              </a:xfrm>
              <a:prstGeom prst="rect">
                <a:avLst/>
              </a:prstGeom>
              <a:blipFill>
                <a:blip r:embed="rId12"/>
                <a:stretch>
                  <a:fillRect l="-35000" t="-10000" b="-40000"/>
                </a:stretch>
              </a:blipFill>
              <a:ln w="19050">
                <a:solidFill>
                  <a:schemeClr val="tx1">
                    <a:lumMod val="60000"/>
                    <a:lumOff val="40000"/>
                  </a:schemeClr>
                </a:solidFill>
              </a:ln>
            </p:spPr>
            <p:txBody>
              <a:bodyPr/>
              <a:lstStyle/>
              <a:p>
                <a:r>
                  <a:rPr lang="ja-JP" altLang="en-US">
                    <a:noFill/>
                  </a:rPr>
                  <a:t> </a:t>
                </a:r>
              </a:p>
            </p:txBody>
          </p:sp>
        </mc:Fallback>
      </mc:AlternateContent>
      <p:cxnSp>
        <p:nvCxnSpPr>
          <p:cNvPr id="225" name="直線コネクタ 224">
            <a:extLst>
              <a:ext uri="{FF2B5EF4-FFF2-40B4-BE49-F238E27FC236}">
                <a16:creationId xmlns:a16="http://schemas.microsoft.com/office/drawing/2014/main" id="{4AA3AA98-EC45-2857-FF99-C76457BE7809}"/>
              </a:ext>
            </a:extLst>
          </p:cNvPr>
          <p:cNvCxnSpPr>
            <a:cxnSpLocks/>
          </p:cNvCxnSpPr>
          <p:nvPr/>
        </p:nvCxnSpPr>
        <p:spPr>
          <a:xfrm>
            <a:off x="9810420" y="5046344"/>
            <a:ext cx="0" cy="140322"/>
          </a:xfrm>
          <a:prstGeom prst="line">
            <a:avLst/>
          </a:prstGeom>
          <a:ln w="127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26" name="直線コネクタ 225">
            <a:extLst>
              <a:ext uri="{FF2B5EF4-FFF2-40B4-BE49-F238E27FC236}">
                <a16:creationId xmlns:a16="http://schemas.microsoft.com/office/drawing/2014/main" id="{795B0441-D1F0-4367-480C-B197CBB7B9DB}"/>
              </a:ext>
            </a:extLst>
          </p:cNvPr>
          <p:cNvCxnSpPr>
            <a:cxnSpLocks/>
          </p:cNvCxnSpPr>
          <p:nvPr/>
        </p:nvCxnSpPr>
        <p:spPr>
          <a:xfrm>
            <a:off x="9216686" y="5049520"/>
            <a:ext cx="0" cy="14032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7" name="直線コネクタ 226">
            <a:extLst>
              <a:ext uri="{FF2B5EF4-FFF2-40B4-BE49-F238E27FC236}">
                <a16:creationId xmlns:a16="http://schemas.microsoft.com/office/drawing/2014/main" id="{66011D7E-B0B0-289B-7B3A-A3B08C49C8CB}"/>
              </a:ext>
            </a:extLst>
          </p:cNvPr>
          <p:cNvCxnSpPr>
            <a:cxnSpLocks/>
          </p:cNvCxnSpPr>
          <p:nvPr/>
        </p:nvCxnSpPr>
        <p:spPr>
          <a:xfrm>
            <a:off x="11008196" y="5049519"/>
            <a:ext cx="0" cy="14032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8" name="直線コネクタ 227">
            <a:extLst>
              <a:ext uri="{FF2B5EF4-FFF2-40B4-BE49-F238E27FC236}">
                <a16:creationId xmlns:a16="http://schemas.microsoft.com/office/drawing/2014/main" id="{A5F18884-7D66-A797-5E05-B8083E0DA663}"/>
              </a:ext>
            </a:extLst>
          </p:cNvPr>
          <p:cNvCxnSpPr>
            <a:cxnSpLocks/>
          </p:cNvCxnSpPr>
          <p:nvPr/>
        </p:nvCxnSpPr>
        <p:spPr>
          <a:xfrm>
            <a:off x="10411181" y="5049519"/>
            <a:ext cx="0" cy="14032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29" name="正方形/長方形 228">
                <a:extLst>
                  <a:ext uri="{FF2B5EF4-FFF2-40B4-BE49-F238E27FC236}">
                    <a16:creationId xmlns:a16="http://schemas.microsoft.com/office/drawing/2014/main" id="{E641A71A-8D6A-65C6-F7C6-F5D6A380F30A}"/>
                  </a:ext>
                </a:extLst>
              </p:cNvPr>
              <p:cNvSpPr/>
              <p:nvPr/>
            </p:nvSpPr>
            <p:spPr>
              <a:xfrm>
                <a:off x="10300150" y="4811044"/>
                <a:ext cx="223682" cy="224174"/>
              </a:xfrm>
              <a:prstGeom prst="rect">
                <a:avLst/>
              </a:prstGeom>
              <a:noFill/>
              <a:ln w="19050">
                <a:solidFill>
                  <a:schemeClr val="tx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1600" i="1">
                          <a:solidFill>
                            <a:schemeClr val="tx1">
                              <a:lumMod val="50000"/>
                            </a:schemeClr>
                          </a:solidFill>
                          <a:latin typeface="Cambria Math" panose="02040503050406030204" pitchFamily="18" charset="0"/>
                        </a:rPr>
                        <m:t> </m:t>
                      </m:r>
                      <m:r>
                        <a:rPr lang="en-US" altLang="ja-JP" sz="1600" i="1">
                          <a:solidFill>
                            <a:schemeClr val="tx1">
                              <a:lumMod val="50000"/>
                            </a:schemeClr>
                          </a:solidFill>
                          <a:latin typeface="Cambria Math" panose="02040503050406030204" pitchFamily="18" charset="0"/>
                        </a:rPr>
                        <m:t>𝑆</m:t>
                      </m:r>
                    </m:oMath>
                  </m:oMathPara>
                </a14:m>
                <a:endParaRPr lang="ja-JP" altLang="en-US" sz="1600">
                  <a:solidFill>
                    <a:schemeClr val="tx1">
                      <a:lumMod val="50000"/>
                    </a:schemeClr>
                  </a:solidFill>
                </a:endParaRPr>
              </a:p>
            </p:txBody>
          </p:sp>
        </mc:Choice>
        <mc:Fallback xmlns="">
          <p:sp>
            <p:nvSpPr>
              <p:cNvPr id="229" name="正方形/長方形 228">
                <a:extLst>
                  <a:ext uri="{FF2B5EF4-FFF2-40B4-BE49-F238E27FC236}">
                    <a16:creationId xmlns:a16="http://schemas.microsoft.com/office/drawing/2014/main" id="{E641A71A-8D6A-65C6-F7C6-F5D6A380F30A}"/>
                  </a:ext>
                </a:extLst>
              </p:cNvPr>
              <p:cNvSpPr>
                <a:spLocks noRot="1" noChangeAspect="1" noMove="1" noResize="1" noEditPoints="1" noAdjustHandles="1" noChangeArrowheads="1" noChangeShapeType="1" noTextEdit="1"/>
              </p:cNvSpPr>
              <p:nvPr/>
            </p:nvSpPr>
            <p:spPr>
              <a:xfrm>
                <a:off x="10300150" y="4811044"/>
                <a:ext cx="223682" cy="224174"/>
              </a:xfrm>
              <a:prstGeom prst="rect">
                <a:avLst/>
              </a:prstGeom>
              <a:blipFill>
                <a:blip r:embed="rId13"/>
                <a:stretch>
                  <a:fillRect l="-35000" t="-10000" b="-35000"/>
                </a:stretch>
              </a:blipFill>
              <a:ln w="19050">
                <a:solidFill>
                  <a:schemeClr val="tx1">
                    <a:lumMod val="60000"/>
                    <a:lumOff val="40000"/>
                  </a:schemeClr>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30" name="正方形/長方形 229">
                <a:extLst>
                  <a:ext uri="{FF2B5EF4-FFF2-40B4-BE49-F238E27FC236}">
                    <a16:creationId xmlns:a16="http://schemas.microsoft.com/office/drawing/2014/main" id="{298DBBBF-3280-8360-83F0-64BC1E1CFBD9}"/>
                  </a:ext>
                </a:extLst>
              </p:cNvPr>
              <p:cNvSpPr/>
              <p:nvPr/>
            </p:nvSpPr>
            <p:spPr>
              <a:xfrm>
                <a:off x="9700284" y="4810367"/>
                <a:ext cx="223682" cy="224174"/>
              </a:xfrm>
              <a:prstGeom prst="rect">
                <a:avLst/>
              </a:prstGeom>
              <a:noFill/>
              <a:ln w="19050">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1600" i="1" smtClean="0">
                          <a:solidFill>
                            <a:schemeClr val="accent3"/>
                          </a:solidFill>
                          <a:latin typeface="Cambria Math" panose="02040503050406030204" pitchFamily="18" charset="0"/>
                        </a:rPr>
                        <m:t> </m:t>
                      </m:r>
                      <m:r>
                        <a:rPr lang="en-US" altLang="ja-JP" sz="1600" i="1" smtClean="0">
                          <a:solidFill>
                            <a:schemeClr val="accent3"/>
                          </a:solidFill>
                          <a:latin typeface="Cambria Math" panose="02040503050406030204" pitchFamily="18" charset="0"/>
                        </a:rPr>
                        <m:t>𝑆</m:t>
                      </m:r>
                    </m:oMath>
                  </m:oMathPara>
                </a14:m>
                <a:endParaRPr lang="ja-JP" altLang="en-US" sz="1600">
                  <a:solidFill>
                    <a:schemeClr val="accent3"/>
                  </a:solidFill>
                </a:endParaRPr>
              </a:p>
            </p:txBody>
          </p:sp>
        </mc:Choice>
        <mc:Fallback xmlns="">
          <p:sp>
            <p:nvSpPr>
              <p:cNvPr id="230" name="正方形/長方形 229">
                <a:extLst>
                  <a:ext uri="{FF2B5EF4-FFF2-40B4-BE49-F238E27FC236}">
                    <a16:creationId xmlns:a16="http://schemas.microsoft.com/office/drawing/2014/main" id="{298DBBBF-3280-8360-83F0-64BC1E1CFBD9}"/>
                  </a:ext>
                </a:extLst>
              </p:cNvPr>
              <p:cNvSpPr>
                <a:spLocks noRot="1" noChangeAspect="1" noMove="1" noResize="1" noEditPoints="1" noAdjustHandles="1" noChangeArrowheads="1" noChangeShapeType="1" noTextEdit="1"/>
              </p:cNvSpPr>
              <p:nvPr/>
            </p:nvSpPr>
            <p:spPr>
              <a:xfrm>
                <a:off x="9700284" y="4810367"/>
                <a:ext cx="223682" cy="224174"/>
              </a:xfrm>
              <a:prstGeom prst="rect">
                <a:avLst/>
              </a:prstGeom>
              <a:blipFill>
                <a:blip r:embed="rId14"/>
                <a:stretch>
                  <a:fillRect l="-35000" t="-10000" b="-35000"/>
                </a:stretch>
              </a:blipFill>
              <a:ln w="19050">
                <a:solidFill>
                  <a:schemeClr val="accent3"/>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31" name="正方形/長方形 230">
                <a:extLst>
                  <a:ext uri="{FF2B5EF4-FFF2-40B4-BE49-F238E27FC236}">
                    <a16:creationId xmlns:a16="http://schemas.microsoft.com/office/drawing/2014/main" id="{607885FD-F10A-4413-2749-BA3757EF1EDB}"/>
                  </a:ext>
                </a:extLst>
              </p:cNvPr>
              <p:cNvSpPr/>
              <p:nvPr/>
            </p:nvSpPr>
            <p:spPr>
              <a:xfrm>
                <a:off x="9107358" y="4811045"/>
                <a:ext cx="223682" cy="224174"/>
              </a:xfrm>
              <a:prstGeom prst="rect">
                <a:avLst/>
              </a:prstGeom>
              <a:noFill/>
              <a:ln w="19050">
                <a:solidFill>
                  <a:schemeClr val="tx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1600" i="1">
                          <a:solidFill>
                            <a:schemeClr val="tx1">
                              <a:lumMod val="50000"/>
                            </a:schemeClr>
                          </a:solidFill>
                          <a:latin typeface="Cambria Math" panose="02040503050406030204" pitchFamily="18" charset="0"/>
                        </a:rPr>
                        <m:t> </m:t>
                      </m:r>
                      <m:r>
                        <a:rPr lang="en-US" altLang="ja-JP" sz="1600" i="1">
                          <a:solidFill>
                            <a:schemeClr val="tx1">
                              <a:lumMod val="50000"/>
                            </a:schemeClr>
                          </a:solidFill>
                          <a:latin typeface="Cambria Math" panose="02040503050406030204" pitchFamily="18" charset="0"/>
                        </a:rPr>
                        <m:t>𝑆</m:t>
                      </m:r>
                    </m:oMath>
                  </m:oMathPara>
                </a14:m>
                <a:endParaRPr lang="ja-JP" altLang="en-US" sz="1600">
                  <a:solidFill>
                    <a:schemeClr val="tx1">
                      <a:lumMod val="50000"/>
                    </a:schemeClr>
                  </a:solidFill>
                </a:endParaRPr>
              </a:p>
            </p:txBody>
          </p:sp>
        </mc:Choice>
        <mc:Fallback xmlns="">
          <p:sp>
            <p:nvSpPr>
              <p:cNvPr id="231" name="正方形/長方形 230">
                <a:extLst>
                  <a:ext uri="{FF2B5EF4-FFF2-40B4-BE49-F238E27FC236}">
                    <a16:creationId xmlns:a16="http://schemas.microsoft.com/office/drawing/2014/main" id="{607885FD-F10A-4413-2749-BA3757EF1EDB}"/>
                  </a:ext>
                </a:extLst>
              </p:cNvPr>
              <p:cNvSpPr>
                <a:spLocks noRot="1" noChangeAspect="1" noMove="1" noResize="1" noEditPoints="1" noAdjustHandles="1" noChangeArrowheads="1" noChangeShapeType="1" noTextEdit="1"/>
              </p:cNvSpPr>
              <p:nvPr/>
            </p:nvSpPr>
            <p:spPr>
              <a:xfrm>
                <a:off x="9107358" y="4811045"/>
                <a:ext cx="223682" cy="224174"/>
              </a:xfrm>
              <a:prstGeom prst="rect">
                <a:avLst/>
              </a:prstGeom>
              <a:blipFill>
                <a:blip r:embed="rId15"/>
                <a:stretch>
                  <a:fillRect l="-35000" t="-10000" b="-35000"/>
                </a:stretch>
              </a:blipFill>
              <a:ln w="19050">
                <a:solidFill>
                  <a:schemeClr val="tx1">
                    <a:lumMod val="60000"/>
                    <a:lumOff val="40000"/>
                  </a:schemeClr>
                </a:solidFill>
              </a:ln>
            </p:spPr>
            <p:txBody>
              <a:bodyPr/>
              <a:lstStyle/>
              <a:p>
                <a:r>
                  <a:rPr lang="ja-JP" altLang="en-US">
                    <a:noFill/>
                  </a:rPr>
                  <a:t> </a:t>
                </a:r>
              </a:p>
            </p:txBody>
          </p:sp>
        </mc:Fallback>
      </mc:AlternateContent>
      <p:cxnSp>
        <p:nvCxnSpPr>
          <p:cNvPr id="232" name="直線コネクタ 231">
            <a:extLst>
              <a:ext uri="{FF2B5EF4-FFF2-40B4-BE49-F238E27FC236}">
                <a16:creationId xmlns:a16="http://schemas.microsoft.com/office/drawing/2014/main" id="{9B3878BF-400D-DF14-0B8D-7D361ADCE4D1}"/>
              </a:ext>
            </a:extLst>
          </p:cNvPr>
          <p:cNvCxnSpPr>
            <a:cxnSpLocks/>
            <a:endCxn id="224" idx="0"/>
          </p:cNvCxnSpPr>
          <p:nvPr/>
        </p:nvCxnSpPr>
        <p:spPr>
          <a:xfrm>
            <a:off x="11010243" y="4483549"/>
            <a:ext cx="1978" cy="329994"/>
          </a:xfrm>
          <a:prstGeom prst="line">
            <a:avLst/>
          </a:prstGeom>
          <a:ln w="1270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233" name="直線コネクタ 232">
            <a:extLst>
              <a:ext uri="{FF2B5EF4-FFF2-40B4-BE49-F238E27FC236}">
                <a16:creationId xmlns:a16="http://schemas.microsoft.com/office/drawing/2014/main" id="{2A3F9504-1A05-400C-4CCC-8471ABA75C17}"/>
              </a:ext>
            </a:extLst>
          </p:cNvPr>
          <p:cNvCxnSpPr>
            <a:cxnSpLocks/>
            <a:endCxn id="229" idx="0"/>
          </p:cNvCxnSpPr>
          <p:nvPr/>
        </p:nvCxnSpPr>
        <p:spPr>
          <a:xfrm>
            <a:off x="10410012" y="4477839"/>
            <a:ext cx="1979" cy="333205"/>
          </a:xfrm>
          <a:prstGeom prst="line">
            <a:avLst/>
          </a:prstGeom>
          <a:ln w="1270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234" name="直線コネクタ 233">
            <a:extLst>
              <a:ext uri="{FF2B5EF4-FFF2-40B4-BE49-F238E27FC236}">
                <a16:creationId xmlns:a16="http://schemas.microsoft.com/office/drawing/2014/main" id="{52F248B2-94BA-57FA-0975-BF2F3B437200}"/>
              </a:ext>
            </a:extLst>
          </p:cNvPr>
          <p:cNvCxnSpPr>
            <a:cxnSpLocks/>
            <a:endCxn id="230" idx="0"/>
          </p:cNvCxnSpPr>
          <p:nvPr/>
        </p:nvCxnSpPr>
        <p:spPr>
          <a:xfrm>
            <a:off x="9810146" y="4480373"/>
            <a:ext cx="1979" cy="329994"/>
          </a:xfrm>
          <a:prstGeom prst="line">
            <a:avLst/>
          </a:prstGeom>
          <a:ln w="12700">
            <a:solidFill>
              <a:schemeClr val="accent3"/>
            </a:solidFill>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235" name="直線コネクタ 234">
            <a:extLst>
              <a:ext uri="{FF2B5EF4-FFF2-40B4-BE49-F238E27FC236}">
                <a16:creationId xmlns:a16="http://schemas.microsoft.com/office/drawing/2014/main" id="{F7498239-AB27-B262-0A95-A963DD824F84}"/>
              </a:ext>
            </a:extLst>
          </p:cNvPr>
          <p:cNvCxnSpPr>
            <a:cxnSpLocks/>
            <a:endCxn id="231" idx="0"/>
          </p:cNvCxnSpPr>
          <p:nvPr/>
        </p:nvCxnSpPr>
        <p:spPr>
          <a:xfrm>
            <a:off x="9217221" y="4477840"/>
            <a:ext cx="1978" cy="333205"/>
          </a:xfrm>
          <a:prstGeom prst="line">
            <a:avLst/>
          </a:prstGeom>
          <a:ln w="1270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236" name="直線コネクタ 235">
            <a:extLst>
              <a:ext uri="{FF2B5EF4-FFF2-40B4-BE49-F238E27FC236}">
                <a16:creationId xmlns:a16="http://schemas.microsoft.com/office/drawing/2014/main" id="{8E8A977E-257A-B461-FCDD-241A606851A2}"/>
              </a:ext>
            </a:extLst>
          </p:cNvPr>
          <p:cNvCxnSpPr>
            <a:cxnSpLocks/>
          </p:cNvCxnSpPr>
          <p:nvPr/>
        </p:nvCxnSpPr>
        <p:spPr>
          <a:xfrm>
            <a:off x="9214059" y="5189840"/>
            <a:ext cx="607601" cy="38013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7" name="直線コネクタ 236">
            <a:extLst>
              <a:ext uri="{FF2B5EF4-FFF2-40B4-BE49-F238E27FC236}">
                <a16:creationId xmlns:a16="http://schemas.microsoft.com/office/drawing/2014/main" id="{965C2459-81C6-67CC-CE83-16F36A9B8409}"/>
              </a:ext>
            </a:extLst>
          </p:cNvPr>
          <p:cNvCxnSpPr>
            <a:cxnSpLocks/>
          </p:cNvCxnSpPr>
          <p:nvPr/>
        </p:nvCxnSpPr>
        <p:spPr>
          <a:xfrm>
            <a:off x="9822830" y="5563630"/>
            <a:ext cx="0" cy="140322"/>
          </a:xfrm>
          <a:prstGeom prst="line">
            <a:avLst/>
          </a:prstGeom>
          <a:ln w="12700">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238" name="直線コネクタ 237">
            <a:extLst>
              <a:ext uri="{FF2B5EF4-FFF2-40B4-BE49-F238E27FC236}">
                <a16:creationId xmlns:a16="http://schemas.microsoft.com/office/drawing/2014/main" id="{059A5D4D-0E3B-96C3-414A-2C3B38F40CDB}"/>
              </a:ext>
            </a:extLst>
          </p:cNvPr>
          <p:cNvCxnSpPr>
            <a:cxnSpLocks/>
          </p:cNvCxnSpPr>
          <p:nvPr/>
        </p:nvCxnSpPr>
        <p:spPr>
          <a:xfrm>
            <a:off x="9214059" y="5563630"/>
            <a:ext cx="0" cy="140322"/>
          </a:xfrm>
          <a:prstGeom prst="line">
            <a:avLst/>
          </a:prstGeom>
          <a:ln w="12700">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239" name="直線コネクタ 238">
            <a:extLst>
              <a:ext uri="{FF2B5EF4-FFF2-40B4-BE49-F238E27FC236}">
                <a16:creationId xmlns:a16="http://schemas.microsoft.com/office/drawing/2014/main" id="{728503C4-7149-04A0-A102-660D4CEECA13}"/>
              </a:ext>
            </a:extLst>
          </p:cNvPr>
          <p:cNvCxnSpPr>
            <a:cxnSpLocks/>
          </p:cNvCxnSpPr>
          <p:nvPr/>
        </p:nvCxnSpPr>
        <p:spPr>
          <a:xfrm>
            <a:off x="11008196" y="5560455"/>
            <a:ext cx="0" cy="140322"/>
          </a:xfrm>
          <a:prstGeom prst="line">
            <a:avLst/>
          </a:prstGeom>
          <a:ln w="12700">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240" name="直線コネクタ 239">
            <a:extLst>
              <a:ext uri="{FF2B5EF4-FFF2-40B4-BE49-F238E27FC236}">
                <a16:creationId xmlns:a16="http://schemas.microsoft.com/office/drawing/2014/main" id="{0EB5EFD0-A6FA-238D-2ADE-710AACB95605}"/>
              </a:ext>
            </a:extLst>
          </p:cNvPr>
          <p:cNvCxnSpPr>
            <a:cxnSpLocks/>
          </p:cNvCxnSpPr>
          <p:nvPr/>
        </p:nvCxnSpPr>
        <p:spPr>
          <a:xfrm>
            <a:off x="10410011" y="5557280"/>
            <a:ext cx="0" cy="140322"/>
          </a:xfrm>
          <a:prstGeom prst="line">
            <a:avLst/>
          </a:prstGeom>
          <a:ln w="12700">
            <a:solidFill>
              <a:schemeClr val="accent3"/>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241" name="直線コネクタ 240">
            <a:extLst>
              <a:ext uri="{FF2B5EF4-FFF2-40B4-BE49-F238E27FC236}">
                <a16:creationId xmlns:a16="http://schemas.microsoft.com/office/drawing/2014/main" id="{4F79FCA2-60CE-6444-9D10-A8365B678A34}"/>
              </a:ext>
            </a:extLst>
          </p:cNvPr>
          <p:cNvCxnSpPr>
            <a:cxnSpLocks/>
          </p:cNvCxnSpPr>
          <p:nvPr/>
        </p:nvCxnSpPr>
        <p:spPr>
          <a:xfrm>
            <a:off x="9809369" y="5183490"/>
            <a:ext cx="602983" cy="372450"/>
          </a:xfrm>
          <a:prstGeom prst="line">
            <a:avLst/>
          </a:prstGeom>
          <a:ln w="127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42" name="直線コネクタ 241">
            <a:extLst>
              <a:ext uri="{FF2B5EF4-FFF2-40B4-BE49-F238E27FC236}">
                <a16:creationId xmlns:a16="http://schemas.microsoft.com/office/drawing/2014/main" id="{C8E0A4A1-D33B-6B2D-CF7D-67B9104F1131}"/>
              </a:ext>
            </a:extLst>
          </p:cNvPr>
          <p:cNvCxnSpPr>
            <a:cxnSpLocks/>
          </p:cNvCxnSpPr>
          <p:nvPr/>
        </p:nvCxnSpPr>
        <p:spPr>
          <a:xfrm>
            <a:off x="10413750" y="5186665"/>
            <a:ext cx="593276" cy="37636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3" name="直線コネクタ 242">
            <a:extLst>
              <a:ext uri="{FF2B5EF4-FFF2-40B4-BE49-F238E27FC236}">
                <a16:creationId xmlns:a16="http://schemas.microsoft.com/office/drawing/2014/main" id="{CA067889-BAF3-10AF-5CF8-2C00501AF2F8}"/>
              </a:ext>
            </a:extLst>
          </p:cNvPr>
          <p:cNvCxnSpPr>
            <a:cxnSpLocks/>
          </p:cNvCxnSpPr>
          <p:nvPr/>
        </p:nvCxnSpPr>
        <p:spPr>
          <a:xfrm flipH="1">
            <a:off x="9208609" y="5189840"/>
            <a:ext cx="1798417" cy="37696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44" name="正方形/長方形 243">
            <a:extLst>
              <a:ext uri="{FF2B5EF4-FFF2-40B4-BE49-F238E27FC236}">
                <a16:creationId xmlns:a16="http://schemas.microsoft.com/office/drawing/2014/main" id="{8E050346-F2B1-D740-139A-B18C55108443}"/>
              </a:ext>
            </a:extLst>
          </p:cNvPr>
          <p:cNvSpPr/>
          <p:nvPr/>
        </p:nvSpPr>
        <p:spPr>
          <a:xfrm rot="16200000">
            <a:off x="10006968" y="4779300"/>
            <a:ext cx="217488" cy="2066792"/>
          </a:xfrm>
          <a:prstGeom prst="rect">
            <a:avLst/>
          </a:prstGeom>
          <a:noFill/>
          <a:ln w="19050">
            <a:solidFill>
              <a:schemeClr val="tx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vert="eaVert" rtlCol="0" anchor="ctr"/>
          <a:lstStyle/>
          <a:p>
            <a:pPr algn="ctr"/>
            <a:r>
              <a:rPr lang="en-US" altLang="ja-JP" sz="1600" dirty="0">
                <a:solidFill>
                  <a:schemeClr val="tx1"/>
                </a:solidFill>
                <a:latin typeface="Yu Gothic Medium" panose="020B0400000000000000" pitchFamily="34" charset="-128"/>
                <a:ea typeface="Yu Gothic Medium" panose="020B0400000000000000" pitchFamily="34" charset="-128"/>
              </a:rPr>
              <a:t>M</a:t>
            </a:r>
            <a:endParaRPr lang="ja-JP" altLang="en-US" sz="1600">
              <a:solidFill>
                <a:schemeClr val="tx1"/>
              </a:solidFill>
              <a:latin typeface="Yu Gothic Medium" panose="020B0400000000000000" pitchFamily="34" charset="-128"/>
              <a:ea typeface="Yu Gothic Medium" panose="020B0400000000000000" pitchFamily="34" charset="-128"/>
            </a:endParaRPr>
          </a:p>
        </p:txBody>
      </p:sp>
      <p:sp>
        <p:nvSpPr>
          <p:cNvPr id="253" name="テキスト ボックス 252">
            <a:extLst>
              <a:ext uri="{FF2B5EF4-FFF2-40B4-BE49-F238E27FC236}">
                <a16:creationId xmlns:a16="http://schemas.microsoft.com/office/drawing/2014/main" id="{9BB99F5D-1220-408A-026D-79D98DA66093}"/>
              </a:ext>
            </a:extLst>
          </p:cNvPr>
          <p:cNvSpPr txBox="1"/>
          <p:nvPr/>
        </p:nvSpPr>
        <p:spPr>
          <a:xfrm>
            <a:off x="10720845" y="6135465"/>
            <a:ext cx="592697" cy="307777"/>
          </a:xfrm>
          <a:prstGeom prst="rect">
            <a:avLst/>
          </a:prstGeom>
          <a:noFill/>
          <a:ln>
            <a:noFill/>
          </a:ln>
        </p:spPr>
        <p:txBody>
          <a:bodyPr wrap="square" rtlCol="0">
            <a:spAutoFit/>
          </a:bodyPr>
          <a:lstStyle/>
          <a:p>
            <a:r>
              <a:rPr kumimoji="1" lang="en-US" altLang="ja-JP" sz="1400" dirty="0">
                <a:latin typeface="Yu Gothic Medium" panose="020B0400000000000000" pitchFamily="34" charset="-128"/>
                <a:ea typeface="Yu Gothic Medium" panose="020B0400000000000000" pitchFamily="34" charset="-128"/>
              </a:rPr>
              <a:t>0000</a:t>
            </a:r>
            <a:endParaRPr kumimoji="1" lang="ja-JP" altLang="en-US" sz="1400">
              <a:latin typeface="Yu Gothic Medium" panose="020B0400000000000000" pitchFamily="34" charset="-128"/>
              <a:ea typeface="Yu Gothic Medium" panose="020B0400000000000000" pitchFamily="34" charset="-128"/>
            </a:endParaRPr>
          </a:p>
        </p:txBody>
      </p:sp>
      <p:sp>
        <p:nvSpPr>
          <p:cNvPr id="254" name="テキスト ボックス 253">
            <a:extLst>
              <a:ext uri="{FF2B5EF4-FFF2-40B4-BE49-F238E27FC236}">
                <a16:creationId xmlns:a16="http://schemas.microsoft.com/office/drawing/2014/main" id="{5664B5D9-DA03-1D4B-6306-1D34841B575B}"/>
              </a:ext>
            </a:extLst>
          </p:cNvPr>
          <p:cNvSpPr txBox="1"/>
          <p:nvPr/>
        </p:nvSpPr>
        <p:spPr>
          <a:xfrm>
            <a:off x="10118479" y="6135465"/>
            <a:ext cx="592697" cy="307777"/>
          </a:xfrm>
          <a:prstGeom prst="rect">
            <a:avLst/>
          </a:prstGeom>
          <a:noFill/>
        </p:spPr>
        <p:txBody>
          <a:bodyPr wrap="square" rtlCol="0">
            <a:spAutoFit/>
          </a:bodyPr>
          <a:lstStyle/>
          <a:p>
            <a:r>
              <a:rPr kumimoji="1" lang="en-US" altLang="ja-JP" sz="1400" dirty="0">
                <a:solidFill>
                  <a:schemeClr val="accent3"/>
                </a:solidFill>
                <a:latin typeface="Yu Gothic Medium" panose="020B0400000000000000" pitchFamily="34" charset="-128"/>
                <a:ea typeface="Yu Gothic Medium" panose="020B0400000000000000" pitchFamily="34" charset="-128"/>
              </a:rPr>
              <a:t>1011</a:t>
            </a:r>
            <a:endParaRPr kumimoji="1" lang="ja-JP" altLang="en-US" sz="1400">
              <a:solidFill>
                <a:schemeClr val="accent3"/>
              </a:solidFill>
              <a:latin typeface="Yu Gothic Medium" panose="020B0400000000000000" pitchFamily="34" charset="-128"/>
              <a:ea typeface="Yu Gothic Medium" panose="020B0400000000000000" pitchFamily="34" charset="-128"/>
            </a:endParaRPr>
          </a:p>
        </p:txBody>
      </p:sp>
      <p:sp>
        <p:nvSpPr>
          <p:cNvPr id="255" name="テキスト ボックス 254">
            <a:extLst>
              <a:ext uri="{FF2B5EF4-FFF2-40B4-BE49-F238E27FC236}">
                <a16:creationId xmlns:a16="http://schemas.microsoft.com/office/drawing/2014/main" id="{78A329B3-01F5-DDF6-D10A-6D70845E0C02}"/>
              </a:ext>
            </a:extLst>
          </p:cNvPr>
          <p:cNvSpPr txBox="1"/>
          <p:nvPr/>
        </p:nvSpPr>
        <p:spPr>
          <a:xfrm>
            <a:off x="9516114" y="6135465"/>
            <a:ext cx="592697" cy="307777"/>
          </a:xfrm>
          <a:prstGeom prst="rect">
            <a:avLst/>
          </a:prstGeom>
          <a:noFill/>
        </p:spPr>
        <p:txBody>
          <a:bodyPr wrap="square" rtlCol="0">
            <a:spAutoFit/>
          </a:bodyPr>
          <a:lstStyle/>
          <a:p>
            <a:r>
              <a:rPr lang="en-US" altLang="ja-JP" sz="1400" dirty="0">
                <a:latin typeface="Yu Gothic Medium" panose="020B0400000000000000" pitchFamily="34" charset="-128"/>
                <a:ea typeface="Yu Gothic Medium" panose="020B0400000000000000" pitchFamily="34" charset="-128"/>
              </a:rPr>
              <a:t>000</a:t>
            </a:r>
            <a:r>
              <a:rPr kumimoji="1" lang="en-US" altLang="ja-JP" sz="1400" dirty="0">
                <a:latin typeface="Yu Gothic Medium" panose="020B0400000000000000" pitchFamily="34" charset="-128"/>
                <a:ea typeface="Yu Gothic Medium" panose="020B0400000000000000" pitchFamily="34" charset="-128"/>
              </a:rPr>
              <a:t>0</a:t>
            </a:r>
            <a:endParaRPr kumimoji="1" lang="ja-JP" altLang="en-US" sz="1400">
              <a:latin typeface="Yu Gothic Medium" panose="020B0400000000000000" pitchFamily="34" charset="-128"/>
              <a:ea typeface="Yu Gothic Medium" panose="020B0400000000000000" pitchFamily="34" charset="-128"/>
            </a:endParaRPr>
          </a:p>
        </p:txBody>
      </p:sp>
      <p:sp>
        <p:nvSpPr>
          <p:cNvPr id="256" name="テキスト ボックス 255">
            <a:extLst>
              <a:ext uri="{FF2B5EF4-FFF2-40B4-BE49-F238E27FC236}">
                <a16:creationId xmlns:a16="http://schemas.microsoft.com/office/drawing/2014/main" id="{7C017ABD-BE9A-4FCC-8907-082F654CBCE6}"/>
              </a:ext>
            </a:extLst>
          </p:cNvPr>
          <p:cNvSpPr txBox="1"/>
          <p:nvPr/>
        </p:nvSpPr>
        <p:spPr>
          <a:xfrm>
            <a:off x="8913749" y="6135465"/>
            <a:ext cx="592697" cy="307777"/>
          </a:xfrm>
          <a:prstGeom prst="rect">
            <a:avLst/>
          </a:prstGeom>
          <a:noFill/>
        </p:spPr>
        <p:txBody>
          <a:bodyPr wrap="square" rtlCol="0">
            <a:spAutoFit/>
          </a:bodyPr>
          <a:lstStyle/>
          <a:p>
            <a:r>
              <a:rPr lang="en-US" altLang="ja-JP" sz="1400" dirty="0">
                <a:latin typeface="Yu Gothic Medium" panose="020B0400000000000000" pitchFamily="34" charset="-128"/>
                <a:ea typeface="Yu Gothic Medium" panose="020B0400000000000000" pitchFamily="34" charset="-128"/>
              </a:rPr>
              <a:t>000</a:t>
            </a:r>
            <a:r>
              <a:rPr kumimoji="1" lang="en-US" altLang="ja-JP" sz="1400" dirty="0">
                <a:latin typeface="Yu Gothic Medium" panose="020B0400000000000000" pitchFamily="34" charset="-128"/>
                <a:ea typeface="Yu Gothic Medium" panose="020B0400000000000000" pitchFamily="34" charset="-128"/>
              </a:rPr>
              <a:t>0</a:t>
            </a:r>
            <a:endParaRPr kumimoji="1" lang="ja-JP" altLang="en-US" sz="1400">
              <a:latin typeface="Yu Gothic Medium" panose="020B0400000000000000" pitchFamily="34" charset="-128"/>
              <a:ea typeface="Yu Gothic Medium" panose="020B0400000000000000" pitchFamily="34" charset="-128"/>
            </a:endParaRPr>
          </a:p>
        </p:txBody>
      </p:sp>
      <p:cxnSp>
        <p:nvCxnSpPr>
          <p:cNvPr id="261" name="直線コネクタ 260">
            <a:extLst>
              <a:ext uri="{FF2B5EF4-FFF2-40B4-BE49-F238E27FC236}">
                <a16:creationId xmlns:a16="http://schemas.microsoft.com/office/drawing/2014/main" id="{0BA236A3-891A-9AE9-EDAF-3DD08C0CF1A5}"/>
              </a:ext>
            </a:extLst>
          </p:cNvPr>
          <p:cNvCxnSpPr>
            <a:cxnSpLocks/>
          </p:cNvCxnSpPr>
          <p:nvPr/>
        </p:nvCxnSpPr>
        <p:spPr>
          <a:xfrm>
            <a:off x="11007026" y="5908738"/>
            <a:ext cx="0" cy="252000"/>
          </a:xfrm>
          <a:prstGeom prst="line">
            <a:avLst/>
          </a:prstGeom>
          <a:ln w="1270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262" name="直線コネクタ 261">
            <a:extLst>
              <a:ext uri="{FF2B5EF4-FFF2-40B4-BE49-F238E27FC236}">
                <a16:creationId xmlns:a16="http://schemas.microsoft.com/office/drawing/2014/main" id="{BDD8CE05-D0B0-FDE9-6B16-2938F6603017}"/>
              </a:ext>
            </a:extLst>
          </p:cNvPr>
          <p:cNvCxnSpPr>
            <a:cxnSpLocks/>
          </p:cNvCxnSpPr>
          <p:nvPr/>
        </p:nvCxnSpPr>
        <p:spPr>
          <a:xfrm>
            <a:off x="10404817" y="5901725"/>
            <a:ext cx="1979" cy="252000"/>
          </a:xfrm>
          <a:prstGeom prst="line">
            <a:avLst/>
          </a:prstGeom>
          <a:ln w="12700">
            <a:solidFill>
              <a:schemeClr val="accent3"/>
            </a:solidFill>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263" name="直線コネクタ 262">
            <a:extLst>
              <a:ext uri="{FF2B5EF4-FFF2-40B4-BE49-F238E27FC236}">
                <a16:creationId xmlns:a16="http://schemas.microsoft.com/office/drawing/2014/main" id="{726A5BDD-4DBA-2075-BB4B-D562932C0F0A}"/>
              </a:ext>
            </a:extLst>
          </p:cNvPr>
          <p:cNvCxnSpPr>
            <a:cxnSpLocks/>
          </p:cNvCxnSpPr>
          <p:nvPr/>
        </p:nvCxnSpPr>
        <p:spPr>
          <a:xfrm>
            <a:off x="9804951" y="5906991"/>
            <a:ext cx="1979" cy="252000"/>
          </a:xfrm>
          <a:prstGeom prst="line">
            <a:avLst/>
          </a:prstGeom>
          <a:ln w="1270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264" name="直線コネクタ 263">
            <a:extLst>
              <a:ext uri="{FF2B5EF4-FFF2-40B4-BE49-F238E27FC236}">
                <a16:creationId xmlns:a16="http://schemas.microsoft.com/office/drawing/2014/main" id="{E5010844-5BB8-1557-967A-87053A152882}"/>
              </a:ext>
            </a:extLst>
          </p:cNvPr>
          <p:cNvCxnSpPr>
            <a:cxnSpLocks/>
          </p:cNvCxnSpPr>
          <p:nvPr/>
        </p:nvCxnSpPr>
        <p:spPr>
          <a:xfrm>
            <a:off x="9212026" y="5902041"/>
            <a:ext cx="1978" cy="252000"/>
          </a:xfrm>
          <a:prstGeom prst="line">
            <a:avLst/>
          </a:prstGeom>
          <a:ln w="1270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265" name="フリーフォーム 264">
            <a:extLst>
              <a:ext uri="{FF2B5EF4-FFF2-40B4-BE49-F238E27FC236}">
                <a16:creationId xmlns:a16="http://schemas.microsoft.com/office/drawing/2014/main" id="{7256B6D7-A7D2-70FA-21D3-7753087BBDB6}"/>
              </a:ext>
            </a:extLst>
          </p:cNvPr>
          <p:cNvSpPr/>
          <p:nvPr/>
        </p:nvSpPr>
        <p:spPr>
          <a:xfrm rot="16200000">
            <a:off x="10635848" y="3637259"/>
            <a:ext cx="1368919" cy="71824"/>
          </a:xfrm>
          <a:custGeom>
            <a:avLst/>
            <a:gdLst>
              <a:gd name="connsiteX0" fmla="*/ 0 w 1990845"/>
              <a:gd name="connsiteY0" fmla="*/ 0 h 115798"/>
              <a:gd name="connsiteX1" fmla="*/ 1076445 w 1990845"/>
              <a:gd name="connsiteY1" fmla="*/ 115747 h 115798"/>
              <a:gd name="connsiteX2" fmla="*/ 1990845 w 1990845"/>
              <a:gd name="connsiteY2" fmla="*/ 11575 h 115798"/>
            </a:gdLst>
            <a:ahLst/>
            <a:cxnLst>
              <a:cxn ang="0">
                <a:pos x="connsiteX0" y="connsiteY0"/>
              </a:cxn>
              <a:cxn ang="0">
                <a:pos x="connsiteX1" y="connsiteY1"/>
              </a:cxn>
              <a:cxn ang="0">
                <a:pos x="connsiteX2" y="connsiteY2"/>
              </a:cxn>
            </a:cxnLst>
            <a:rect l="l" t="t" r="r" b="b"/>
            <a:pathLst>
              <a:path w="1990845" h="115798">
                <a:moveTo>
                  <a:pt x="0" y="0"/>
                </a:moveTo>
                <a:cubicBezTo>
                  <a:pt x="372319" y="56909"/>
                  <a:pt x="744638" y="113818"/>
                  <a:pt x="1076445" y="115747"/>
                </a:cubicBezTo>
                <a:cubicBezTo>
                  <a:pt x="1408252" y="117676"/>
                  <a:pt x="1699548" y="64625"/>
                  <a:pt x="1990845" y="11575"/>
                </a:cubicBezTo>
              </a:path>
            </a:pathLst>
          </a:cu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6" name="フリーフォーム 265">
            <a:extLst>
              <a:ext uri="{FF2B5EF4-FFF2-40B4-BE49-F238E27FC236}">
                <a16:creationId xmlns:a16="http://schemas.microsoft.com/office/drawing/2014/main" id="{983526FE-618D-E9FE-21D5-9C03B84862CD}"/>
              </a:ext>
            </a:extLst>
          </p:cNvPr>
          <p:cNvSpPr/>
          <p:nvPr/>
        </p:nvSpPr>
        <p:spPr>
          <a:xfrm rot="16200000">
            <a:off x="10635848" y="5125183"/>
            <a:ext cx="1368919" cy="71824"/>
          </a:xfrm>
          <a:custGeom>
            <a:avLst/>
            <a:gdLst>
              <a:gd name="connsiteX0" fmla="*/ 0 w 1990845"/>
              <a:gd name="connsiteY0" fmla="*/ 0 h 115798"/>
              <a:gd name="connsiteX1" fmla="*/ 1076445 w 1990845"/>
              <a:gd name="connsiteY1" fmla="*/ 115747 h 115798"/>
              <a:gd name="connsiteX2" fmla="*/ 1990845 w 1990845"/>
              <a:gd name="connsiteY2" fmla="*/ 11575 h 115798"/>
            </a:gdLst>
            <a:ahLst/>
            <a:cxnLst>
              <a:cxn ang="0">
                <a:pos x="connsiteX0" y="connsiteY0"/>
              </a:cxn>
              <a:cxn ang="0">
                <a:pos x="connsiteX1" y="connsiteY1"/>
              </a:cxn>
              <a:cxn ang="0">
                <a:pos x="connsiteX2" y="connsiteY2"/>
              </a:cxn>
            </a:cxnLst>
            <a:rect l="l" t="t" r="r" b="b"/>
            <a:pathLst>
              <a:path w="1990845" h="115798">
                <a:moveTo>
                  <a:pt x="0" y="0"/>
                </a:moveTo>
                <a:cubicBezTo>
                  <a:pt x="372319" y="56909"/>
                  <a:pt x="744638" y="113818"/>
                  <a:pt x="1076445" y="115747"/>
                </a:cubicBezTo>
                <a:cubicBezTo>
                  <a:pt x="1408252" y="117676"/>
                  <a:pt x="1699548" y="64625"/>
                  <a:pt x="1990845" y="11575"/>
                </a:cubicBezTo>
              </a:path>
            </a:pathLst>
          </a:cu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8" name="フリーフォーム 267">
            <a:extLst>
              <a:ext uri="{FF2B5EF4-FFF2-40B4-BE49-F238E27FC236}">
                <a16:creationId xmlns:a16="http://schemas.microsoft.com/office/drawing/2014/main" id="{63168151-55E3-D9AA-F179-8C205B008D03}"/>
              </a:ext>
            </a:extLst>
          </p:cNvPr>
          <p:cNvSpPr/>
          <p:nvPr/>
        </p:nvSpPr>
        <p:spPr>
          <a:xfrm rot="16200000">
            <a:off x="10810364" y="2385622"/>
            <a:ext cx="993783" cy="45719"/>
          </a:xfrm>
          <a:custGeom>
            <a:avLst/>
            <a:gdLst>
              <a:gd name="connsiteX0" fmla="*/ 0 w 1990845"/>
              <a:gd name="connsiteY0" fmla="*/ 0 h 115798"/>
              <a:gd name="connsiteX1" fmla="*/ 1076445 w 1990845"/>
              <a:gd name="connsiteY1" fmla="*/ 115747 h 115798"/>
              <a:gd name="connsiteX2" fmla="*/ 1990845 w 1990845"/>
              <a:gd name="connsiteY2" fmla="*/ 11575 h 115798"/>
            </a:gdLst>
            <a:ahLst/>
            <a:cxnLst>
              <a:cxn ang="0">
                <a:pos x="connsiteX0" y="connsiteY0"/>
              </a:cxn>
              <a:cxn ang="0">
                <a:pos x="connsiteX1" y="connsiteY1"/>
              </a:cxn>
              <a:cxn ang="0">
                <a:pos x="connsiteX2" y="connsiteY2"/>
              </a:cxn>
            </a:cxnLst>
            <a:rect l="l" t="t" r="r" b="b"/>
            <a:pathLst>
              <a:path w="1990845" h="115798">
                <a:moveTo>
                  <a:pt x="0" y="0"/>
                </a:moveTo>
                <a:cubicBezTo>
                  <a:pt x="372319" y="56909"/>
                  <a:pt x="744638" y="113818"/>
                  <a:pt x="1076445" y="115747"/>
                </a:cubicBezTo>
                <a:cubicBezTo>
                  <a:pt x="1408252" y="117676"/>
                  <a:pt x="1699548" y="64625"/>
                  <a:pt x="1990845" y="11575"/>
                </a:cubicBezTo>
              </a:path>
            </a:pathLst>
          </a:cu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270" name="テキスト ボックス 269">
                <a:extLst>
                  <a:ext uri="{FF2B5EF4-FFF2-40B4-BE49-F238E27FC236}">
                    <a16:creationId xmlns:a16="http://schemas.microsoft.com/office/drawing/2014/main" id="{99160AF6-22D6-58E9-7EAA-1A73AF5F78EE}"/>
                  </a:ext>
                </a:extLst>
              </p:cNvPr>
              <p:cNvSpPr txBox="1"/>
              <p:nvPr/>
            </p:nvSpPr>
            <p:spPr>
              <a:xfrm>
                <a:off x="11341902" y="2108374"/>
                <a:ext cx="431750" cy="31695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𝐷</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𝑃</m:t>
                          </m:r>
                        </m:e>
                        <m:sub>
                          <m:r>
                            <a:rPr kumimoji="1" lang="en-US" altLang="ja-JP" b="0" i="1" smtClean="0">
                              <a:latin typeface="Cambria Math" panose="02040503050406030204" pitchFamily="18" charset="0"/>
                            </a:rPr>
                            <m:t>1</m:t>
                          </m:r>
                        </m:sub>
                      </m:sSub>
                    </m:oMath>
                  </m:oMathPara>
                </a14:m>
                <a:endParaRPr lang="ja-JP" altLang="en-US"/>
              </a:p>
            </p:txBody>
          </p:sp>
        </mc:Choice>
        <mc:Fallback xmlns="">
          <p:sp>
            <p:nvSpPr>
              <p:cNvPr id="270" name="テキスト ボックス 269">
                <a:extLst>
                  <a:ext uri="{FF2B5EF4-FFF2-40B4-BE49-F238E27FC236}">
                    <a16:creationId xmlns:a16="http://schemas.microsoft.com/office/drawing/2014/main" id="{99160AF6-22D6-58E9-7EAA-1A73AF5F78EE}"/>
                  </a:ext>
                </a:extLst>
              </p:cNvPr>
              <p:cNvSpPr txBox="1">
                <a:spLocks noRot="1" noChangeAspect="1" noMove="1" noResize="1" noEditPoints="1" noAdjustHandles="1" noChangeArrowheads="1" noChangeShapeType="1" noTextEdit="1"/>
              </p:cNvSpPr>
              <p:nvPr/>
            </p:nvSpPr>
            <p:spPr>
              <a:xfrm>
                <a:off x="11341902" y="2108374"/>
                <a:ext cx="431750" cy="316957"/>
              </a:xfrm>
              <a:prstGeom prst="rect">
                <a:avLst/>
              </a:prstGeom>
              <a:blipFill>
                <a:blip r:embed="rId16"/>
                <a:stretch>
                  <a:fillRect r="-23529" b="-1153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71" name="テキスト ボックス 270">
                <a:extLst>
                  <a:ext uri="{FF2B5EF4-FFF2-40B4-BE49-F238E27FC236}">
                    <a16:creationId xmlns:a16="http://schemas.microsoft.com/office/drawing/2014/main" id="{2B79A22C-5E19-FCB2-2DB7-14C85C3AC092}"/>
                  </a:ext>
                </a:extLst>
              </p:cNvPr>
              <p:cNvSpPr txBox="1"/>
              <p:nvPr/>
            </p:nvSpPr>
            <p:spPr>
              <a:xfrm>
                <a:off x="11341902" y="3517228"/>
                <a:ext cx="43175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𝐷</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𝑃</m:t>
                          </m:r>
                        </m:e>
                        <m:sub>
                          <m:r>
                            <a:rPr kumimoji="1" lang="en-US" altLang="ja-JP" b="0" i="1" smtClean="0">
                              <a:latin typeface="Cambria Math" panose="02040503050406030204" pitchFamily="18" charset="0"/>
                            </a:rPr>
                            <m:t>2</m:t>
                          </m:r>
                        </m:sub>
                      </m:sSub>
                    </m:oMath>
                  </m:oMathPara>
                </a14:m>
                <a:endParaRPr lang="ja-JP" altLang="en-US"/>
              </a:p>
            </p:txBody>
          </p:sp>
        </mc:Choice>
        <mc:Fallback xmlns="">
          <p:sp>
            <p:nvSpPr>
              <p:cNvPr id="271" name="テキスト ボックス 270">
                <a:extLst>
                  <a:ext uri="{FF2B5EF4-FFF2-40B4-BE49-F238E27FC236}">
                    <a16:creationId xmlns:a16="http://schemas.microsoft.com/office/drawing/2014/main" id="{2B79A22C-5E19-FCB2-2DB7-14C85C3AC092}"/>
                  </a:ext>
                </a:extLst>
              </p:cNvPr>
              <p:cNvSpPr txBox="1">
                <a:spLocks noRot="1" noChangeAspect="1" noMove="1" noResize="1" noEditPoints="1" noAdjustHandles="1" noChangeArrowheads="1" noChangeShapeType="1" noTextEdit="1"/>
              </p:cNvSpPr>
              <p:nvPr/>
            </p:nvSpPr>
            <p:spPr>
              <a:xfrm>
                <a:off x="11341902" y="3517228"/>
                <a:ext cx="431750" cy="369332"/>
              </a:xfrm>
              <a:prstGeom prst="rect">
                <a:avLst/>
              </a:prstGeom>
              <a:blipFill>
                <a:blip r:embed="rId17"/>
                <a:stretch>
                  <a:fillRect r="-2352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72" name="テキスト ボックス 271">
                <a:extLst>
                  <a:ext uri="{FF2B5EF4-FFF2-40B4-BE49-F238E27FC236}">
                    <a16:creationId xmlns:a16="http://schemas.microsoft.com/office/drawing/2014/main" id="{910DAFD9-3F85-E785-31A1-C0647ABCEDF8}"/>
                  </a:ext>
                </a:extLst>
              </p:cNvPr>
              <p:cNvSpPr txBox="1"/>
              <p:nvPr/>
            </p:nvSpPr>
            <p:spPr>
              <a:xfrm>
                <a:off x="11341902" y="4959948"/>
                <a:ext cx="43175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𝐷</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𝑃</m:t>
                          </m:r>
                        </m:e>
                        <m:sub>
                          <m:r>
                            <a:rPr kumimoji="1" lang="en-US" altLang="ja-JP" b="0" i="1" smtClean="0">
                              <a:latin typeface="Cambria Math" panose="02040503050406030204" pitchFamily="18" charset="0"/>
                            </a:rPr>
                            <m:t>3</m:t>
                          </m:r>
                        </m:sub>
                      </m:sSub>
                    </m:oMath>
                  </m:oMathPara>
                </a14:m>
                <a:endParaRPr lang="ja-JP" altLang="en-US"/>
              </a:p>
            </p:txBody>
          </p:sp>
        </mc:Choice>
        <mc:Fallback xmlns="">
          <p:sp>
            <p:nvSpPr>
              <p:cNvPr id="272" name="テキスト ボックス 271">
                <a:extLst>
                  <a:ext uri="{FF2B5EF4-FFF2-40B4-BE49-F238E27FC236}">
                    <a16:creationId xmlns:a16="http://schemas.microsoft.com/office/drawing/2014/main" id="{910DAFD9-3F85-E785-31A1-C0647ABCEDF8}"/>
                  </a:ext>
                </a:extLst>
              </p:cNvPr>
              <p:cNvSpPr txBox="1">
                <a:spLocks noRot="1" noChangeAspect="1" noMove="1" noResize="1" noEditPoints="1" noAdjustHandles="1" noChangeArrowheads="1" noChangeShapeType="1" noTextEdit="1"/>
              </p:cNvSpPr>
              <p:nvPr/>
            </p:nvSpPr>
            <p:spPr>
              <a:xfrm>
                <a:off x="11341902" y="4959948"/>
                <a:ext cx="431750" cy="369332"/>
              </a:xfrm>
              <a:prstGeom prst="rect">
                <a:avLst/>
              </a:prstGeom>
              <a:blipFill>
                <a:blip r:embed="rId18"/>
                <a:stretch>
                  <a:fillRect r="-23529"/>
                </a:stretch>
              </a:blipFill>
            </p:spPr>
            <p:txBody>
              <a:bodyPr/>
              <a:lstStyle/>
              <a:p>
                <a:r>
                  <a:rPr lang="ja-JP" altLang="en-US">
                    <a:noFill/>
                  </a:rPr>
                  <a:t> </a:t>
                </a:r>
              </a:p>
            </p:txBody>
          </p:sp>
        </mc:Fallback>
      </mc:AlternateContent>
      <p:sp>
        <p:nvSpPr>
          <p:cNvPr id="273" name="フリーフォーム 272">
            <a:extLst>
              <a:ext uri="{FF2B5EF4-FFF2-40B4-BE49-F238E27FC236}">
                <a16:creationId xmlns:a16="http://schemas.microsoft.com/office/drawing/2014/main" id="{9E0CAD13-1D65-3EB8-4B3C-1415A657B529}"/>
              </a:ext>
            </a:extLst>
          </p:cNvPr>
          <p:cNvSpPr/>
          <p:nvPr/>
        </p:nvSpPr>
        <p:spPr>
          <a:xfrm rot="16200000">
            <a:off x="6979719" y="3722842"/>
            <a:ext cx="3846183" cy="223681"/>
          </a:xfrm>
          <a:custGeom>
            <a:avLst/>
            <a:gdLst>
              <a:gd name="connsiteX0" fmla="*/ 0 w 7268902"/>
              <a:gd name="connsiteY0" fmla="*/ 555624 h 578773"/>
              <a:gd name="connsiteX1" fmla="*/ 3634451 w 7268902"/>
              <a:gd name="connsiteY1" fmla="*/ 39 h 578773"/>
              <a:gd name="connsiteX2" fmla="*/ 7268902 w 7268902"/>
              <a:gd name="connsiteY2" fmla="*/ 578773 h 578773"/>
            </a:gdLst>
            <a:ahLst/>
            <a:cxnLst>
              <a:cxn ang="0">
                <a:pos x="connsiteX0" y="connsiteY0"/>
              </a:cxn>
              <a:cxn ang="0">
                <a:pos x="connsiteX1" y="connsiteY1"/>
              </a:cxn>
              <a:cxn ang="0">
                <a:pos x="connsiteX2" y="connsiteY2"/>
              </a:cxn>
            </a:cxnLst>
            <a:rect l="l" t="t" r="r" b="b"/>
            <a:pathLst>
              <a:path w="7268902" h="578773">
                <a:moveTo>
                  <a:pt x="0" y="555624"/>
                </a:moveTo>
                <a:cubicBezTo>
                  <a:pt x="1211483" y="275902"/>
                  <a:pt x="2422967" y="-3819"/>
                  <a:pt x="3634451" y="39"/>
                </a:cubicBezTo>
                <a:cubicBezTo>
                  <a:pt x="4845935" y="3897"/>
                  <a:pt x="6057418" y="291335"/>
                  <a:pt x="7268902" y="578773"/>
                </a:cubicBezTo>
              </a:path>
            </a:pathLst>
          </a:cu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274" name="テキスト ボックス 273">
                <a:extLst>
                  <a:ext uri="{FF2B5EF4-FFF2-40B4-BE49-F238E27FC236}">
                    <a16:creationId xmlns:a16="http://schemas.microsoft.com/office/drawing/2014/main" id="{3B631DCC-6129-F19F-9997-BC260872F4FF}"/>
                  </a:ext>
                </a:extLst>
              </p:cNvPr>
              <p:cNvSpPr txBox="1"/>
              <p:nvPr/>
            </p:nvSpPr>
            <p:spPr>
              <a:xfrm>
                <a:off x="7124994" y="3580767"/>
                <a:ext cx="1790787" cy="507831"/>
              </a:xfrm>
              <a:prstGeom prst="rect">
                <a:avLst/>
              </a:prstGeom>
              <a:noFill/>
            </p:spPr>
            <p:txBody>
              <a:bodyPr wrap="square">
                <a:spAutoFit/>
              </a:bodyPr>
              <a:lstStyle/>
              <a:p>
                <a:pPr marL="0" indent="0">
                  <a:lnSpc>
                    <a:spcPct val="150000"/>
                  </a:lnSpc>
                  <a:buNone/>
                </a:pPr>
                <a14:m>
                  <m:oMathPara xmlns:m="http://schemas.openxmlformats.org/officeDocument/2006/math">
                    <m:oMathParaPr>
                      <m:jc m:val="centerGroup"/>
                    </m:oMathParaPr>
                    <m:oMath xmlns:m="http://schemas.openxmlformats.org/officeDocument/2006/math">
                      <m:r>
                        <m:rPr>
                          <m:sty m:val="p"/>
                        </m:rPr>
                        <a:rPr kumimoji="1" lang="en-US" altLang="ja-JP" b="0" i="0" smtClean="0">
                          <a:latin typeface="Cambria Math" panose="02040503050406030204" pitchFamily="18" charset="0"/>
                        </a:rPr>
                        <m:t>Pr</m:t>
                      </m:r>
                      <m:r>
                        <a:rPr kumimoji="1" lang="en-US" altLang="ja-JP" b="0" i="1" smtClean="0">
                          <a:latin typeface="Cambria Math" panose="02040503050406030204" pitchFamily="18" charset="0"/>
                        </a:rPr>
                        <m:t>⁡(</m:t>
                      </m:r>
                      <m:r>
                        <m:rPr>
                          <m:sty m:val="p"/>
                        </m:rPr>
                        <a:rPr kumimoji="1" lang="el-GR" altLang="ja-JP" b="0" i="1" smtClean="0">
                          <a:latin typeface="Cambria Math" panose="02040503050406030204" pitchFamily="18" charset="0"/>
                          <a:ea typeface="Cambria Math" panose="02040503050406030204" pitchFamily="18" charset="0"/>
                        </a:rPr>
                        <m:t>Δ</m:t>
                      </m:r>
                      <m:r>
                        <a:rPr kumimoji="1" lang="en-US" altLang="ja-JP" b="0" i="1" smtClean="0">
                          <a:latin typeface="Cambria Math" panose="02040503050406030204" pitchFamily="18" charset="0"/>
                          <a:ea typeface="Cambria Math" panose="02040503050406030204" pitchFamily="18" charset="0"/>
                        </a:rPr>
                        <m:t>𝑃</m:t>
                      </m:r>
                      <m:r>
                        <a:rPr lang="ja-JP" altLang="en-US" i="1">
                          <a:latin typeface="Cambria Math" panose="02040503050406030204" pitchFamily="18" charset="0"/>
                          <a:ea typeface="Cambria Math" panose="02040503050406030204" pitchFamily="18" charset="0"/>
                        </a:rPr>
                        <m:t>→</m:t>
                      </m:r>
                      <m:r>
                        <m:rPr>
                          <m:sty m:val="p"/>
                        </m:rPr>
                        <a:rPr lang="el-GR" altLang="ja-JP" i="1" smtClean="0">
                          <a:latin typeface="Cambria Math" panose="02040503050406030204" pitchFamily="18" charset="0"/>
                          <a:ea typeface="Cambria Math" panose="02040503050406030204" pitchFamily="18" charset="0"/>
                        </a:rPr>
                        <m:t>Δ</m:t>
                      </m:r>
                      <m:r>
                        <a:rPr lang="en-US" altLang="ja-JP" b="0" i="1" smtClean="0">
                          <a:latin typeface="Cambria Math" panose="02040503050406030204" pitchFamily="18" charset="0"/>
                          <a:ea typeface="Cambria Math" panose="02040503050406030204" pitchFamily="18" charset="0"/>
                        </a:rPr>
                        <m:t>𝐶</m:t>
                      </m:r>
                      <m:r>
                        <a:rPr kumimoji="1" lang="en-US" altLang="ja-JP" b="0" i="1" smtClean="0">
                          <a:latin typeface="Cambria Math" panose="02040503050406030204" pitchFamily="18" charset="0"/>
                        </a:rPr>
                        <m:t>)</m:t>
                      </m:r>
                    </m:oMath>
                  </m:oMathPara>
                </a14:m>
                <a:endParaRPr lang="en-US" altLang="ja-JP" dirty="0"/>
              </a:p>
            </p:txBody>
          </p:sp>
        </mc:Choice>
        <mc:Fallback xmlns="">
          <p:sp>
            <p:nvSpPr>
              <p:cNvPr id="274" name="テキスト ボックス 273">
                <a:extLst>
                  <a:ext uri="{FF2B5EF4-FFF2-40B4-BE49-F238E27FC236}">
                    <a16:creationId xmlns:a16="http://schemas.microsoft.com/office/drawing/2014/main" id="{3B631DCC-6129-F19F-9997-BC260872F4FF}"/>
                  </a:ext>
                </a:extLst>
              </p:cNvPr>
              <p:cNvSpPr txBox="1">
                <a:spLocks noRot="1" noChangeAspect="1" noMove="1" noResize="1" noEditPoints="1" noAdjustHandles="1" noChangeArrowheads="1" noChangeShapeType="1" noTextEdit="1"/>
              </p:cNvSpPr>
              <p:nvPr/>
            </p:nvSpPr>
            <p:spPr>
              <a:xfrm>
                <a:off x="7124994" y="3580767"/>
                <a:ext cx="1790787" cy="507831"/>
              </a:xfrm>
              <a:prstGeom prst="rect">
                <a:avLst/>
              </a:prstGeom>
              <a:blipFill>
                <a:blip r:embed="rId1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75" name="テキスト ボックス 274">
                <a:extLst>
                  <a:ext uri="{FF2B5EF4-FFF2-40B4-BE49-F238E27FC236}">
                    <a16:creationId xmlns:a16="http://schemas.microsoft.com/office/drawing/2014/main" id="{65B3B0AB-D2A8-554D-1BC8-14EB90B39023}"/>
                  </a:ext>
                </a:extLst>
              </p:cNvPr>
              <p:cNvSpPr txBox="1"/>
              <p:nvPr/>
            </p:nvSpPr>
            <p:spPr>
              <a:xfrm>
                <a:off x="9821887" y="6393496"/>
                <a:ext cx="610143"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kumimoji="1" lang="el-GR" altLang="ja-JP" b="0" i="1" smtClean="0">
                          <a:latin typeface="Cambria Math" panose="02040503050406030204" pitchFamily="18" charset="0"/>
                          <a:ea typeface="Cambria Math" panose="02040503050406030204" pitchFamily="18" charset="0"/>
                        </a:rPr>
                        <m:t>Δ</m:t>
                      </m:r>
                      <m:r>
                        <a:rPr kumimoji="1" lang="en-US" altLang="ja-JP" b="0" i="1" smtClean="0">
                          <a:latin typeface="Cambria Math" panose="02040503050406030204" pitchFamily="18" charset="0"/>
                          <a:ea typeface="Cambria Math" panose="02040503050406030204" pitchFamily="18" charset="0"/>
                        </a:rPr>
                        <m:t>𝐶</m:t>
                      </m:r>
                    </m:oMath>
                  </m:oMathPara>
                </a14:m>
                <a:endParaRPr lang="ja-JP" altLang="en-US"/>
              </a:p>
            </p:txBody>
          </p:sp>
        </mc:Choice>
        <mc:Fallback xmlns="">
          <p:sp>
            <p:nvSpPr>
              <p:cNvPr id="275" name="テキスト ボックス 274">
                <a:extLst>
                  <a:ext uri="{FF2B5EF4-FFF2-40B4-BE49-F238E27FC236}">
                    <a16:creationId xmlns:a16="http://schemas.microsoft.com/office/drawing/2014/main" id="{65B3B0AB-D2A8-554D-1BC8-14EB90B39023}"/>
                  </a:ext>
                </a:extLst>
              </p:cNvPr>
              <p:cNvSpPr txBox="1">
                <a:spLocks noRot="1" noChangeAspect="1" noMove="1" noResize="1" noEditPoints="1" noAdjustHandles="1" noChangeArrowheads="1" noChangeShapeType="1" noTextEdit="1"/>
              </p:cNvSpPr>
              <p:nvPr/>
            </p:nvSpPr>
            <p:spPr>
              <a:xfrm>
                <a:off x="9821887" y="6393496"/>
                <a:ext cx="610143" cy="369332"/>
              </a:xfrm>
              <a:prstGeom prst="rect">
                <a:avLst/>
              </a:prstGeom>
              <a:blipFill>
                <a:blip r:embed="rId2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76" name="テキスト ボックス 275">
                <a:extLst>
                  <a:ext uri="{FF2B5EF4-FFF2-40B4-BE49-F238E27FC236}">
                    <a16:creationId xmlns:a16="http://schemas.microsoft.com/office/drawing/2014/main" id="{4DBEC3D0-2CD5-C4F2-34EC-1DA2686D00DC}"/>
                  </a:ext>
                </a:extLst>
              </p:cNvPr>
              <p:cNvSpPr txBox="1"/>
              <p:nvPr/>
            </p:nvSpPr>
            <p:spPr>
              <a:xfrm>
                <a:off x="9821887" y="1046302"/>
                <a:ext cx="610143"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kumimoji="1" lang="el-GR" altLang="ja-JP" b="0" i="1" smtClean="0">
                          <a:latin typeface="Cambria Math" panose="02040503050406030204" pitchFamily="18" charset="0"/>
                          <a:ea typeface="Cambria Math" panose="02040503050406030204" pitchFamily="18" charset="0"/>
                        </a:rPr>
                        <m:t>Δ</m:t>
                      </m:r>
                      <m:r>
                        <a:rPr kumimoji="1" lang="en-US" altLang="ja-JP" b="0" i="1" smtClean="0">
                          <a:latin typeface="Cambria Math" panose="02040503050406030204" pitchFamily="18" charset="0"/>
                          <a:ea typeface="Cambria Math" panose="02040503050406030204" pitchFamily="18" charset="0"/>
                        </a:rPr>
                        <m:t>𝑃</m:t>
                      </m:r>
                    </m:oMath>
                  </m:oMathPara>
                </a14:m>
                <a:endParaRPr lang="ja-JP" altLang="en-US"/>
              </a:p>
            </p:txBody>
          </p:sp>
        </mc:Choice>
        <mc:Fallback xmlns="">
          <p:sp>
            <p:nvSpPr>
              <p:cNvPr id="276" name="テキスト ボックス 275">
                <a:extLst>
                  <a:ext uri="{FF2B5EF4-FFF2-40B4-BE49-F238E27FC236}">
                    <a16:creationId xmlns:a16="http://schemas.microsoft.com/office/drawing/2014/main" id="{4DBEC3D0-2CD5-C4F2-34EC-1DA2686D00DC}"/>
                  </a:ext>
                </a:extLst>
              </p:cNvPr>
              <p:cNvSpPr txBox="1">
                <a:spLocks noRot="1" noChangeAspect="1" noMove="1" noResize="1" noEditPoints="1" noAdjustHandles="1" noChangeArrowheads="1" noChangeShapeType="1" noTextEdit="1"/>
              </p:cNvSpPr>
              <p:nvPr/>
            </p:nvSpPr>
            <p:spPr>
              <a:xfrm>
                <a:off x="9821887" y="1046302"/>
                <a:ext cx="610143" cy="369332"/>
              </a:xfrm>
              <a:prstGeom prst="rect">
                <a:avLst/>
              </a:prstGeom>
              <a:blipFill>
                <a:blip r:embed="rId21"/>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0982951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923DAD2-0FA5-4369-92B0-5DE72FC0FB37}"/>
              </a:ext>
            </a:extLst>
          </p:cNvPr>
          <p:cNvSpPr>
            <a:spLocks noGrp="1"/>
          </p:cNvSpPr>
          <p:nvPr>
            <p:ph type="title"/>
          </p:nvPr>
        </p:nvSpPr>
        <p:spPr>
          <a:xfrm>
            <a:off x="137128" y="247279"/>
            <a:ext cx="3802694" cy="617280"/>
          </a:xfrm>
        </p:spPr>
        <p:txBody>
          <a:bodyPr/>
          <a:lstStyle/>
          <a:p>
            <a:r>
              <a:rPr kumimoji="1" lang="en-US" altLang="ja-JP" dirty="0"/>
              <a:t>Active S-box</a:t>
            </a:r>
            <a:endParaRPr kumimoji="1" lang="ja-JP" altLang="en-US"/>
          </a:p>
        </p:txBody>
      </p:sp>
      <p:sp>
        <p:nvSpPr>
          <p:cNvPr id="3" name="コンテンツ プレースホルダー 2">
            <a:extLst>
              <a:ext uri="{FF2B5EF4-FFF2-40B4-BE49-F238E27FC236}">
                <a16:creationId xmlns:a16="http://schemas.microsoft.com/office/drawing/2014/main" id="{DBE44A70-53DB-EE97-7230-DE7B2C484673}"/>
              </a:ext>
            </a:extLst>
          </p:cNvPr>
          <p:cNvSpPr>
            <a:spLocks noGrp="1"/>
          </p:cNvSpPr>
          <p:nvPr>
            <p:ph idx="1"/>
          </p:nvPr>
        </p:nvSpPr>
        <p:spPr>
          <a:xfrm>
            <a:off x="1213317" y="1560645"/>
            <a:ext cx="4586178" cy="4965894"/>
          </a:xfrm>
        </p:spPr>
        <p:txBody>
          <a:bodyPr/>
          <a:lstStyle/>
          <a:p>
            <a:pPr indent="0">
              <a:buNone/>
            </a:pPr>
            <a:r>
              <a:rPr kumimoji="1" lang="en-US" altLang="ja-JP" dirty="0"/>
              <a:t>Active S-box</a:t>
            </a:r>
          </a:p>
          <a:p>
            <a:pPr lvl="1"/>
            <a:r>
              <a:rPr lang="ja-JP" altLang="en-US"/>
              <a:t>入力が非</a:t>
            </a:r>
            <a:r>
              <a:rPr lang="en-US" altLang="ja-JP" dirty="0"/>
              <a:t>0</a:t>
            </a:r>
            <a:r>
              <a:rPr lang="ja-JP" altLang="en-US"/>
              <a:t>である</a:t>
            </a:r>
            <a:r>
              <a:rPr lang="en-US" altLang="ja-JP" dirty="0"/>
              <a:t>S-box</a:t>
            </a:r>
          </a:p>
          <a:p>
            <a:pPr lvl="1"/>
            <a:r>
              <a:rPr lang="en-US" altLang="ja-JP" dirty="0"/>
              <a:t>nibble/byte</a:t>
            </a:r>
            <a:r>
              <a:rPr lang="ja-JP" altLang="en-US"/>
              <a:t>を</a:t>
            </a:r>
            <a:r>
              <a:rPr lang="en-US" altLang="ja-JP" dirty="0"/>
              <a:t>1bit</a:t>
            </a:r>
            <a:r>
              <a:rPr lang="ja-JP" altLang="en-US"/>
              <a:t>に丸め込み</a:t>
            </a:r>
            <a:endParaRPr lang="en-US" altLang="ja-JP" dirty="0"/>
          </a:p>
          <a:p>
            <a:pPr lvl="1"/>
            <a:endParaRPr lang="en-US" altLang="ja-JP" dirty="0"/>
          </a:p>
          <a:p>
            <a:pPr indent="0">
              <a:buNone/>
            </a:pPr>
            <a:r>
              <a:rPr kumimoji="1" lang="en-US" altLang="ja-JP" dirty="0"/>
              <a:t>Active S-box</a:t>
            </a:r>
            <a:r>
              <a:rPr kumimoji="1" lang="ja-JP" altLang="en-US"/>
              <a:t>による評価</a:t>
            </a:r>
            <a:endParaRPr kumimoji="1" lang="en-US" altLang="ja-JP" dirty="0"/>
          </a:p>
          <a:p>
            <a:pPr lvl="1"/>
            <a:r>
              <a:rPr lang="ja-JP" altLang="en-US"/>
              <a:t>計算量が小さい</a:t>
            </a:r>
            <a:endParaRPr lang="en-US" altLang="ja-JP" dirty="0"/>
          </a:p>
          <a:p>
            <a:pPr lvl="1"/>
            <a:r>
              <a:rPr lang="en-US" altLang="ja-JP" dirty="0"/>
              <a:t>AS</a:t>
            </a:r>
            <a:r>
              <a:rPr lang="ja-JP" altLang="en-US"/>
              <a:t>数をカウントすることで、</a:t>
            </a:r>
            <a:r>
              <a:rPr lang="en-US" altLang="ja-JP" dirty="0"/>
              <a:t>DCP</a:t>
            </a:r>
            <a:r>
              <a:rPr lang="ja-JP" altLang="en-US"/>
              <a:t>の上界を求めることができる</a:t>
            </a:r>
            <a:endParaRPr kumimoji="1" lang="ja-JP" altLang="en-US"/>
          </a:p>
        </p:txBody>
      </p:sp>
      <p:grpSp>
        <p:nvGrpSpPr>
          <p:cNvPr id="4" name="グループ化 3">
            <a:extLst>
              <a:ext uri="{FF2B5EF4-FFF2-40B4-BE49-F238E27FC236}">
                <a16:creationId xmlns:a16="http://schemas.microsoft.com/office/drawing/2014/main" id="{419E1969-E006-75A1-CBCB-5295CC9DC90E}"/>
              </a:ext>
            </a:extLst>
          </p:cNvPr>
          <p:cNvGrpSpPr/>
          <p:nvPr/>
        </p:nvGrpSpPr>
        <p:grpSpPr>
          <a:xfrm>
            <a:off x="6153686" y="1529353"/>
            <a:ext cx="3939291" cy="409409"/>
            <a:chOff x="8337491" y="2617659"/>
            <a:chExt cx="3176013" cy="330083"/>
          </a:xfrm>
        </p:grpSpPr>
        <mc:AlternateContent xmlns:mc="http://schemas.openxmlformats.org/markup-compatibility/2006" xmlns:a14="http://schemas.microsoft.com/office/drawing/2010/main">
          <mc:Choice Requires="a14">
            <p:sp>
              <p:nvSpPr>
                <p:cNvPr id="5" name="正方形/長方形 4">
                  <a:extLst>
                    <a:ext uri="{FF2B5EF4-FFF2-40B4-BE49-F238E27FC236}">
                      <a16:creationId xmlns:a16="http://schemas.microsoft.com/office/drawing/2014/main" id="{6078DCD4-FAEF-8AE0-B0E3-4E61848AF770}"/>
                    </a:ext>
                  </a:extLst>
                </p:cNvPr>
                <p:cNvSpPr/>
                <p:nvPr/>
              </p:nvSpPr>
              <p:spPr>
                <a:xfrm>
                  <a:off x="9342497" y="2642882"/>
                  <a:ext cx="265815" cy="266400"/>
                </a:xfrm>
                <a:prstGeom prst="rect">
                  <a:avLst/>
                </a:prstGeom>
                <a:noFill/>
                <a:ln w="19050">
                  <a:solidFill>
                    <a:schemeClr val="tx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i="1" smtClean="0">
                            <a:solidFill>
                              <a:schemeClr val="tx1">
                                <a:lumMod val="50000"/>
                              </a:schemeClr>
                            </a:solidFill>
                            <a:latin typeface="Cambria Math" panose="02040503050406030204" pitchFamily="18" charset="0"/>
                          </a:rPr>
                          <m:t> </m:t>
                        </m:r>
                        <m:r>
                          <a:rPr lang="en-US" altLang="ja-JP" i="1">
                            <a:solidFill>
                              <a:schemeClr val="tx1">
                                <a:lumMod val="50000"/>
                              </a:schemeClr>
                            </a:solidFill>
                            <a:latin typeface="Cambria Math" panose="02040503050406030204" pitchFamily="18" charset="0"/>
                          </a:rPr>
                          <m:t>𝑆</m:t>
                        </m:r>
                      </m:oMath>
                    </m:oMathPara>
                  </a14:m>
                  <a:endParaRPr lang="ja-JP" altLang="en-US">
                    <a:solidFill>
                      <a:schemeClr val="tx1">
                        <a:lumMod val="50000"/>
                      </a:schemeClr>
                    </a:solidFill>
                  </a:endParaRPr>
                </a:p>
              </p:txBody>
            </p:sp>
          </mc:Choice>
          <mc:Fallback xmlns="">
            <p:sp>
              <p:nvSpPr>
                <p:cNvPr id="5" name="正方形/長方形 4">
                  <a:extLst>
                    <a:ext uri="{FF2B5EF4-FFF2-40B4-BE49-F238E27FC236}">
                      <a16:creationId xmlns:a16="http://schemas.microsoft.com/office/drawing/2014/main" id="{6078DCD4-FAEF-8AE0-B0E3-4E61848AF770}"/>
                    </a:ext>
                  </a:extLst>
                </p:cNvPr>
                <p:cNvSpPr>
                  <a:spLocks noRot="1" noChangeAspect="1" noMove="1" noResize="1" noEditPoints="1" noAdjustHandles="1" noChangeArrowheads="1" noChangeShapeType="1" noTextEdit="1"/>
                </p:cNvSpPr>
                <p:nvPr/>
              </p:nvSpPr>
              <p:spPr>
                <a:xfrm>
                  <a:off x="9342497" y="2642882"/>
                  <a:ext cx="265815" cy="266400"/>
                </a:xfrm>
                <a:prstGeom prst="rect">
                  <a:avLst/>
                </a:prstGeom>
                <a:blipFill>
                  <a:blip r:embed="rId3"/>
                  <a:stretch>
                    <a:fillRect l="-21429" b="-21429"/>
                  </a:stretch>
                </a:blipFill>
                <a:ln w="19050">
                  <a:solidFill>
                    <a:schemeClr val="tx1">
                      <a:lumMod val="60000"/>
                      <a:lumOff val="40000"/>
                    </a:schemeClr>
                  </a:solidFill>
                </a:ln>
              </p:spPr>
              <p:txBody>
                <a:bodyPr/>
                <a:lstStyle/>
                <a:p>
                  <a:r>
                    <a:rPr lang="ja-JP" altLang="en-US">
                      <a:noFill/>
                    </a:rPr>
                    <a:t> </a:t>
                  </a:r>
                </a:p>
              </p:txBody>
            </p:sp>
          </mc:Fallback>
        </mc:AlternateContent>
        <p:cxnSp>
          <p:nvCxnSpPr>
            <p:cNvPr id="6" name="直線コネクタ 5">
              <a:extLst>
                <a:ext uri="{FF2B5EF4-FFF2-40B4-BE49-F238E27FC236}">
                  <a16:creationId xmlns:a16="http://schemas.microsoft.com/office/drawing/2014/main" id="{84D9535E-263D-7574-F6AD-B64ECCA1A985}"/>
                </a:ext>
              </a:extLst>
            </p:cNvPr>
            <p:cNvCxnSpPr>
              <a:cxnSpLocks/>
              <a:endCxn id="5" idx="1"/>
            </p:cNvCxnSpPr>
            <p:nvPr/>
          </p:nvCxnSpPr>
          <p:spPr>
            <a:xfrm flipV="1">
              <a:off x="8946236" y="2776083"/>
              <a:ext cx="381157" cy="2351"/>
            </a:xfrm>
            <a:prstGeom prst="line">
              <a:avLst/>
            </a:prstGeom>
            <a:ln w="12700">
              <a:solidFill>
                <a:schemeClr val="tx2"/>
              </a:solidFill>
              <a:headEnd type="none" w="med" len="med"/>
              <a:tailEnd type="triangle" w="med" len="sm"/>
            </a:ln>
          </p:spPr>
          <p:style>
            <a:lnRef idx="1">
              <a:schemeClr val="accent1"/>
            </a:lnRef>
            <a:fillRef idx="0">
              <a:schemeClr val="accent1"/>
            </a:fillRef>
            <a:effectRef idx="0">
              <a:schemeClr val="accent1"/>
            </a:effectRef>
            <a:fontRef idx="minor">
              <a:schemeClr val="tx1"/>
            </a:fontRef>
          </p:style>
        </p:cxnSp>
        <p:sp>
          <p:nvSpPr>
            <p:cNvPr id="7" name="テキスト ボックス 6">
              <a:extLst>
                <a:ext uri="{FF2B5EF4-FFF2-40B4-BE49-F238E27FC236}">
                  <a16:creationId xmlns:a16="http://schemas.microsoft.com/office/drawing/2014/main" id="{D8BAD65B-6D53-5E8D-AF46-6ABF26463329}"/>
                </a:ext>
              </a:extLst>
            </p:cNvPr>
            <p:cNvSpPr txBox="1"/>
            <p:nvPr/>
          </p:nvSpPr>
          <p:spPr>
            <a:xfrm>
              <a:off x="8337491" y="2625157"/>
              <a:ext cx="704339" cy="322585"/>
            </a:xfrm>
            <a:prstGeom prst="rect">
              <a:avLst/>
            </a:prstGeom>
            <a:noFill/>
          </p:spPr>
          <p:txBody>
            <a:bodyPr wrap="square" rtlCol="0">
              <a:spAutoFit/>
            </a:bodyPr>
            <a:lstStyle/>
            <a:p>
              <a:r>
                <a:rPr lang="en-US" altLang="ja-JP" sz="2000" dirty="0"/>
                <a:t>000</a:t>
              </a:r>
              <a:r>
                <a:rPr kumimoji="1" lang="en-US" altLang="ja-JP" sz="2000" dirty="0"/>
                <a:t>0</a:t>
              </a:r>
              <a:endParaRPr kumimoji="1" lang="ja-JP" altLang="en-US" sz="2000"/>
            </a:p>
          </p:txBody>
        </p:sp>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C3BA5407-6F0D-DB58-140E-D761173D5865}"/>
                    </a:ext>
                  </a:extLst>
                </p:cNvPr>
                <p:cNvSpPr txBox="1"/>
                <p:nvPr/>
              </p:nvSpPr>
              <p:spPr>
                <a:xfrm>
                  <a:off x="9998458" y="2617659"/>
                  <a:ext cx="1515046" cy="322585"/>
                </a:xfrm>
                <a:prstGeom prst="rect">
                  <a:avLst/>
                </a:prstGeom>
                <a:noFill/>
              </p:spPr>
              <p:txBody>
                <a:bodyPr wrap="square" rtlCol="0">
                  <a:spAutoFit/>
                </a:bodyPr>
                <a:lstStyle/>
                <a:p>
                  <a:r>
                    <a:rPr lang="en-US" altLang="ja-JP" sz="2000" dirty="0"/>
                    <a:t>000</a:t>
                  </a:r>
                  <a:r>
                    <a:rPr kumimoji="1" lang="en-US" altLang="ja-JP" sz="2000" dirty="0"/>
                    <a:t>0(</a:t>
                  </a:r>
                  <a14:m>
                    <m:oMath xmlns:m="http://schemas.openxmlformats.org/officeDocument/2006/math">
                      <m:sSup>
                        <m:sSupPr>
                          <m:ctrlPr>
                            <a:rPr kumimoji="1" lang="en-US" altLang="ja-JP" sz="2000" b="0" i="1" smtClean="0">
                              <a:latin typeface="Cambria Math" panose="02040503050406030204" pitchFamily="18" charset="0"/>
                            </a:rPr>
                          </m:ctrlPr>
                        </m:sSupPr>
                        <m:e>
                          <m:r>
                            <a:rPr kumimoji="1" lang="en-US" altLang="ja-JP" sz="2000" b="0" i="1" smtClean="0">
                              <a:latin typeface="Cambria Math" panose="02040503050406030204" pitchFamily="18" charset="0"/>
                            </a:rPr>
                            <m:t>2</m:t>
                          </m:r>
                        </m:e>
                        <m:sup>
                          <m:r>
                            <a:rPr kumimoji="1" lang="en-US" altLang="ja-JP" sz="2000" b="0" i="1" smtClean="0">
                              <a:latin typeface="Cambria Math" panose="02040503050406030204" pitchFamily="18" charset="0"/>
                            </a:rPr>
                            <m:t>0</m:t>
                          </m:r>
                        </m:sup>
                      </m:sSup>
                    </m:oMath>
                  </a14:m>
                  <a:r>
                    <a:rPr kumimoji="1" lang="en-US" altLang="ja-JP" sz="2000" dirty="0"/>
                    <a:t>)</a:t>
                  </a:r>
                  <a:endParaRPr kumimoji="1" lang="ja-JP" altLang="en-US" sz="2000"/>
                </a:p>
              </p:txBody>
            </p:sp>
          </mc:Choice>
          <mc:Fallback xmlns="">
            <p:sp>
              <p:nvSpPr>
                <p:cNvPr id="8" name="テキスト ボックス 7">
                  <a:extLst>
                    <a:ext uri="{FF2B5EF4-FFF2-40B4-BE49-F238E27FC236}">
                      <a16:creationId xmlns:a16="http://schemas.microsoft.com/office/drawing/2014/main" id="{C3BA5407-6F0D-DB58-140E-D761173D5865}"/>
                    </a:ext>
                  </a:extLst>
                </p:cNvPr>
                <p:cNvSpPr txBox="1">
                  <a:spLocks noRot="1" noChangeAspect="1" noMove="1" noResize="1" noEditPoints="1" noAdjustHandles="1" noChangeArrowheads="1" noChangeShapeType="1" noTextEdit="1"/>
                </p:cNvSpPr>
                <p:nvPr/>
              </p:nvSpPr>
              <p:spPr>
                <a:xfrm>
                  <a:off x="9998458" y="2617659"/>
                  <a:ext cx="1515046" cy="322585"/>
                </a:xfrm>
                <a:prstGeom prst="rect">
                  <a:avLst/>
                </a:prstGeom>
                <a:blipFill>
                  <a:blip r:embed="rId4"/>
                  <a:stretch>
                    <a:fillRect l="-3356" t="-6061" b="-27273"/>
                  </a:stretch>
                </a:blipFill>
              </p:spPr>
              <p:txBody>
                <a:bodyPr/>
                <a:lstStyle/>
                <a:p>
                  <a:r>
                    <a:rPr lang="ja-JP" altLang="en-US">
                      <a:noFill/>
                    </a:rPr>
                    <a:t> </a:t>
                  </a:r>
                </a:p>
              </p:txBody>
            </p:sp>
          </mc:Fallback>
        </mc:AlternateContent>
        <p:cxnSp>
          <p:nvCxnSpPr>
            <p:cNvPr id="9" name="直線コネクタ 8">
              <a:extLst>
                <a:ext uri="{FF2B5EF4-FFF2-40B4-BE49-F238E27FC236}">
                  <a16:creationId xmlns:a16="http://schemas.microsoft.com/office/drawing/2014/main" id="{F54CA104-87F4-C0F5-C384-C8EFC95D0E47}"/>
                </a:ext>
              </a:extLst>
            </p:cNvPr>
            <p:cNvCxnSpPr>
              <a:cxnSpLocks/>
            </p:cNvCxnSpPr>
            <p:nvPr/>
          </p:nvCxnSpPr>
          <p:spPr>
            <a:xfrm flipV="1">
              <a:off x="9623355" y="2776083"/>
              <a:ext cx="381157" cy="2351"/>
            </a:xfrm>
            <a:prstGeom prst="line">
              <a:avLst/>
            </a:prstGeom>
            <a:ln w="12700">
              <a:solidFill>
                <a:schemeClr val="tx2"/>
              </a:solidFill>
              <a:headEnd type="none" w="med" len="med"/>
              <a:tailEnd type="triangle" w="med" len="sm"/>
            </a:ln>
          </p:spPr>
          <p:style>
            <a:lnRef idx="1">
              <a:schemeClr val="accent1"/>
            </a:lnRef>
            <a:fillRef idx="0">
              <a:schemeClr val="accent1"/>
            </a:fillRef>
            <a:effectRef idx="0">
              <a:schemeClr val="accent1"/>
            </a:effectRef>
            <a:fontRef idx="minor">
              <a:schemeClr val="tx1"/>
            </a:fontRef>
          </p:style>
        </p:cxnSp>
      </p:grpSp>
      <p:grpSp>
        <p:nvGrpSpPr>
          <p:cNvPr id="10" name="グループ化 9">
            <a:extLst>
              <a:ext uri="{FF2B5EF4-FFF2-40B4-BE49-F238E27FC236}">
                <a16:creationId xmlns:a16="http://schemas.microsoft.com/office/drawing/2014/main" id="{B3244F8E-4051-77D6-5822-D95B30174B9E}"/>
              </a:ext>
            </a:extLst>
          </p:cNvPr>
          <p:cNvGrpSpPr/>
          <p:nvPr/>
        </p:nvGrpSpPr>
        <p:grpSpPr>
          <a:xfrm>
            <a:off x="6153686" y="2006580"/>
            <a:ext cx="3865856" cy="1702934"/>
            <a:chOff x="8337490" y="1007861"/>
            <a:chExt cx="3116810" cy="1372974"/>
          </a:xfrm>
        </p:grpSpPr>
        <mc:AlternateContent xmlns:mc="http://schemas.openxmlformats.org/markup-compatibility/2006" xmlns:a14="http://schemas.microsoft.com/office/drawing/2010/main">
          <mc:Choice Requires="a14">
            <p:sp>
              <p:nvSpPr>
                <p:cNvPr id="11" name="正方形/長方形 10">
                  <a:extLst>
                    <a:ext uri="{FF2B5EF4-FFF2-40B4-BE49-F238E27FC236}">
                      <a16:creationId xmlns:a16="http://schemas.microsoft.com/office/drawing/2014/main" id="{DCC14C41-683F-228F-F564-7800BE486729}"/>
                    </a:ext>
                  </a:extLst>
                </p:cNvPr>
                <p:cNvSpPr/>
                <p:nvPr/>
              </p:nvSpPr>
              <p:spPr>
                <a:xfrm>
                  <a:off x="9345464" y="1534993"/>
                  <a:ext cx="265815" cy="266400"/>
                </a:xfrm>
                <a:prstGeom prst="rect">
                  <a:avLst/>
                </a:prstGeom>
                <a:noFill/>
                <a:ln w="19050">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i="1" smtClean="0">
                            <a:solidFill>
                              <a:schemeClr val="accent3"/>
                            </a:solidFill>
                            <a:latin typeface="Cambria Math" panose="02040503050406030204" pitchFamily="18" charset="0"/>
                          </a:rPr>
                          <m:t> </m:t>
                        </m:r>
                        <m:r>
                          <a:rPr lang="en-US" altLang="ja-JP" i="1" smtClean="0">
                            <a:solidFill>
                              <a:schemeClr val="accent3"/>
                            </a:solidFill>
                            <a:latin typeface="Cambria Math" panose="02040503050406030204" pitchFamily="18" charset="0"/>
                          </a:rPr>
                          <m:t>𝑆</m:t>
                        </m:r>
                      </m:oMath>
                    </m:oMathPara>
                  </a14:m>
                  <a:endParaRPr lang="ja-JP" altLang="en-US">
                    <a:solidFill>
                      <a:schemeClr val="accent3"/>
                    </a:solidFill>
                  </a:endParaRPr>
                </a:p>
              </p:txBody>
            </p:sp>
          </mc:Choice>
          <mc:Fallback xmlns="">
            <p:sp>
              <p:nvSpPr>
                <p:cNvPr id="11" name="正方形/長方形 10">
                  <a:extLst>
                    <a:ext uri="{FF2B5EF4-FFF2-40B4-BE49-F238E27FC236}">
                      <a16:creationId xmlns:a16="http://schemas.microsoft.com/office/drawing/2014/main" id="{DCC14C41-683F-228F-F564-7800BE486729}"/>
                    </a:ext>
                  </a:extLst>
                </p:cNvPr>
                <p:cNvSpPr>
                  <a:spLocks noRot="1" noChangeAspect="1" noMove="1" noResize="1" noEditPoints="1" noAdjustHandles="1" noChangeArrowheads="1" noChangeShapeType="1" noTextEdit="1"/>
                </p:cNvSpPr>
                <p:nvPr/>
              </p:nvSpPr>
              <p:spPr>
                <a:xfrm>
                  <a:off x="9345464" y="1534993"/>
                  <a:ext cx="265815" cy="266400"/>
                </a:xfrm>
                <a:prstGeom prst="rect">
                  <a:avLst/>
                </a:prstGeom>
                <a:blipFill>
                  <a:blip r:embed="rId5"/>
                  <a:stretch>
                    <a:fillRect l="-17241" b="-17241"/>
                  </a:stretch>
                </a:blipFill>
                <a:ln w="19050">
                  <a:solidFill>
                    <a:schemeClr val="accent3"/>
                  </a:solidFill>
                </a:ln>
              </p:spPr>
              <p:txBody>
                <a:bodyPr/>
                <a:lstStyle/>
                <a:p>
                  <a:r>
                    <a:rPr lang="ja-JP" altLang="en-US">
                      <a:noFill/>
                    </a:rPr>
                    <a:t> </a:t>
                  </a:r>
                </a:p>
              </p:txBody>
            </p:sp>
          </mc:Fallback>
        </mc:AlternateContent>
        <p:cxnSp>
          <p:nvCxnSpPr>
            <p:cNvPr id="12" name="直線コネクタ 11">
              <a:extLst>
                <a:ext uri="{FF2B5EF4-FFF2-40B4-BE49-F238E27FC236}">
                  <a16:creationId xmlns:a16="http://schemas.microsoft.com/office/drawing/2014/main" id="{ACD08B58-1AC3-8A65-6C12-940C1033A392}"/>
                </a:ext>
              </a:extLst>
            </p:cNvPr>
            <p:cNvCxnSpPr>
              <a:cxnSpLocks/>
            </p:cNvCxnSpPr>
            <p:nvPr/>
          </p:nvCxnSpPr>
          <p:spPr>
            <a:xfrm flipV="1">
              <a:off x="9625597" y="1665842"/>
              <a:ext cx="372863" cy="2351"/>
            </a:xfrm>
            <a:prstGeom prst="line">
              <a:avLst/>
            </a:prstGeom>
            <a:ln w="12700">
              <a:solidFill>
                <a:schemeClr val="accent3"/>
              </a:solidFill>
              <a:headEnd type="none" w="med" len="med"/>
              <a:tailEnd type="triangle" w="med" len="sm"/>
            </a:ln>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C75FC8E0-3BEB-D7E9-23B1-FEF999889775}"/>
                </a:ext>
              </a:extLst>
            </p:cNvPr>
            <p:cNvCxnSpPr>
              <a:cxnSpLocks/>
              <a:endCxn id="11" idx="1"/>
            </p:cNvCxnSpPr>
            <p:nvPr/>
          </p:nvCxnSpPr>
          <p:spPr>
            <a:xfrm flipV="1">
              <a:off x="8953019" y="1668193"/>
              <a:ext cx="381157" cy="2351"/>
            </a:xfrm>
            <a:prstGeom prst="line">
              <a:avLst/>
            </a:prstGeom>
            <a:ln w="12700">
              <a:solidFill>
                <a:schemeClr val="accent3"/>
              </a:solidFill>
              <a:headEnd type="none" w="med" len="med"/>
              <a:tailEnd type="triangle" w="med" len="sm"/>
            </a:ln>
          </p:spPr>
          <p:style>
            <a:lnRef idx="1">
              <a:schemeClr val="accent1"/>
            </a:lnRef>
            <a:fillRef idx="0">
              <a:schemeClr val="accent1"/>
            </a:fillRef>
            <a:effectRef idx="0">
              <a:schemeClr val="accent1"/>
            </a:effectRef>
            <a:fontRef idx="minor">
              <a:schemeClr val="tx1"/>
            </a:fontRef>
          </p:style>
        </p:cxnSp>
        <p:sp>
          <p:nvSpPr>
            <p:cNvPr id="14" name="テキスト ボックス 13">
              <a:extLst>
                <a:ext uri="{FF2B5EF4-FFF2-40B4-BE49-F238E27FC236}">
                  <a16:creationId xmlns:a16="http://schemas.microsoft.com/office/drawing/2014/main" id="{D66151B5-9DA3-F2B1-9269-511BF530D70D}"/>
                </a:ext>
              </a:extLst>
            </p:cNvPr>
            <p:cNvSpPr txBox="1"/>
            <p:nvPr/>
          </p:nvSpPr>
          <p:spPr>
            <a:xfrm>
              <a:off x="8337490" y="1483526"/>
              <a:ext cx="704339" cy="322585"/>
            </a:xfrm>
            <a:prstGeom prst="rect">
              <a:avLst/>
            </a:prstGeom>
            <a:noFill/>
          </p:spPr>
          <p:txBody>
            <a:bodyPr wrap="square" rtlCol="0">
              <a:spAutoFit/>
            </a:bodyPr>
            <a:lstStyle/>
            <a:p>
              <a:r>
                <a:rPr lang="en-US" altLang="ja-JP" sz="2000" dirty="0">
                  <a:solidFill>
                    <a:schemeClr val="accent3"/>
                  </a:solidFill>
                </a:rPr>
                <a:t>1011</a:t>
              </a:r>
              <a:endParaRPr kumimoji="1" lang="ja-JP" altLang="en-US" sz="2000">
                <a:solidFill>
                  <a:schemeClr val="accent3"/>
                </a:solidFill>
              </a:endParaRPr>
            </a:p>
          </p:txBody>
        </p:sp>
        <p:cxnSp>
          <p:nvCxnSpPr>
            <p:cNvPr id="15" name="直線コネクタ 14">
              <a:extLst>
                <a:ext uri="{FF2B5EF4-FFF2-40B4-BE49-F238E27FC236}">
                  <a16:creationId xmlns:a16="http://schemas.microsoft.com/office/drawing/2014/main" id="{83B1E9EB-0DA9-E042-2F05-EB46A932C0D1}"/>
                </a:ext>
              </a:extLst>
            </p:cNvPr>
            <p:cNvCxnSpPr>
              <a:cxnSpLocks/>
              <a:stCxn id="11" idx="3"/>
            </p:cNvCxnSpPr>
            <p:nvPr/>
          </p:nvCxnSpPr>
          <p:spPr>
            <a:xfrm>
              <a:off x="9611279" y="1668193"/>
              <a:ext cx="384939" cy="218921"/>
            </a:xfrm>
            <a:prstGeom prst="line">
              <a:avLst/>
            </a:prstGeom>
            <a:ln w="12700">
              <a:solidFill>
                <a:schemeClr val="accent3"/>
              </a:solidFill>
              <a:headEnd type="none" w="med" len="med"/>
              <a:tailEnd type="triangle" w="med" len="sm"/>
            </a:ln>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C6946F7C-1B61-885A-DCA3-E9B931CE6B03}"/>
                </a:ext>
              </a:extLst>
            </p:cNvPr>
            <p:cNvCxnSpPr>
              <a:cxnSpLocks/>
              <a:stCxn id="11" idx="3"/>
            </p:cNvCxnSpPr>
            <p:nvPr/>
          </p:nvCxnSpPr>
          <p:spPr>
            <a:xfrm flipV="1">
              <a:off x="9611279" y="1447276"/>
              <a:ext cx="384939" cy="220917"/>
            </a:xfrm>
            <a:prstGeom prst="line">
              <a:avLst/>
            </a:prstGeom>
            <a:ln w="12700">
              <a:solidFill>
                <a:schemeClr val="accent3"/>
              </a:solidFill>
              <a:headEnd type="none" w="med" len="med"/>
              <a:tailEnd type="triangle" w="med" len="sm"/>
            </a:ln>
          </p:spPr>
          <p:style>
            <a:lnRef idx="1">
              <a:schemeClr val="accent1"/>
            </a:lnRef>
            <a:fillRef idx="0">
              <a:schemeClr val="accent1"/>
            </a:fillRef>
            <a:effectRef idx="0">
              <a:schemeClr val="accent1"/>
            </a:effectRef>
            <a:fontRef idx="minor">
              <a:schemeClr val="tx1"/>
            </a:fontRef>
          </p:style>
        </p:cxnSp>
        <p:cxnSp>
          <p:nvCxnSpPr>
            <p:cNvPr id="17" name="直線コネクタ 16">
              <a:extLst>
                <a:ext uri="{FF2B5EF4-FFF2-40B4-BE49-F238E27FC236}">
                  <a16:creationId xmlns:a16="http://schemas.microsoft.com/office/drawing/2014/main" id="{1BD9ACF6-0D05-A0D3-C2B6-0EEEB1A3F543}"/>
                </a:ext>
              </a:extLst>
            </p:cNvPr>
            <p:cNvCxnSpPr>
              <a:cxnSpLocks/>
            </p:cNvCxnSpPr>
            <p:nvPr/>
          </p:nvCxnSpPr>
          <p:spPr>
            <a:xfrm flipV="1">
              <a:off x="9599991" y="1216032"/>
              <a:ext cx="404521" cy="449810"/>
            </a:xfrm>
            <a:prstGeom prst="line">
              <a:avLst/>
            </a:prstGeom>
            <a:ln w="12700">
              <a:solidFill>
                <a:schemeClr val="accent3"/>
              </a:solidFill>
              <a:headEnd type="none" w="med" len="med"/>
              <a:tailEnd type="triangle" w="med" len="sm"/>
            </a:ln>
          </p:spPr>
          <p:style>
            <a:lnRef idx="1">
              <a:schemeClr val="accent1"/>
            </a:lnRef>
            <a:fillRef idx="0">
              <a:schemeClr val="accent1"/>
            </a:fillRef>
            <a:effectRef idx="0">
              <a:schemeClr val="accent1"/>
            </a:effectRef>
            <a:fontRef idx="minor">
              <a:schemeClr val="tx1"/>
            </a:fontRef>
          </p:style>
        </p:cxnSp>
        <p:cxnSp>
          <p:nvCxnSpPr>
            <p:cNvPr id="18" name="直線コネクタ 17">
              <a:extLst>
                <a:ext uri="{FF2B5EF4-FFF2-40B4-BE49-F238E27FC236}">
                  <a16:creationId xmlns:a16="http://schemas.microsoft.com/office/drawing/2014/main" id="{E618B9F6-CB71-4509-8F19-E55CA8892FC6}"/>
                </a:ext>
              </a:extLst>
            </p:cNvPr>
            <p:cNvCxnSpPr>
              <a:cxnSpLocks/>
            </p:cNvCxnSpPr>
            <p:nvPr/>
          </p:nvCxnSpPr>
          <p:spPr>
            <a:xfrm>
              <a:off x="9608312" y="1664205"/>
              <a:ext cx="404521" cy="449810"/>
            </a:xfrm>
            <a:prstGeom prst="line">
              <a:avLst/>
            </a:prstGeom>
            <a:ln w="12700">
              <a:solidFill>
                <a:schemeClr val="accent3"/>
              </a:solidFill>
              <a:headEnd type="none" w="med" len="med"/>
              <a:tailEnd type="triangle" w="med" len="sm"/>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9" name="テキスト ボックス 18">
                  <a:extLst>
                    <a:ext uri="{FF2B5EF4-FFF2-40B4-BE49-F238E27FC236}">
                      <a16:creationId xmlns:a16="http://schemas.microsoft.com/office/drawing/2014/main" id="{5BEC663E-6808-D787-29AA-E60051E4E1BB}"/>
                    </a:ext>
                  </a:extLst>
                </p:cNvPr>
                <p:cNvSpPr txBox="1"/>
                <p:nvPr/>
              </p:nvSpPr>
              <p:spPr>
                <a:xfrm>
                  <a:off x="9939254" y="1007861"/>
                  <a:ext cx="1515046" cy="322585"/>
                </a:xfrm>
                <a:prstGeom prst="rect">
                  <a:avLst/>
                </a:prstGeom>
                <a:noFill/>
              </p:spPr>
              <p:txBody>
                <a:bodyPr wrap="square" rtlCol="0">
                  <a:spAutoFit/>
                </a:bodyPr>
                <a:lstStyle/>
                <a:p>
                  <a:r>
                    <a:rPr lang="en-US" altLang="ja-JP" sz="2000" dirty="0">
                      <a:solidFill>
                        <a:schemeClr val="accent3"/>
                      </a:solidFill>
                    </a:rPr>
                    <a:t>1000</a:t>
                  </a:r>
                  <a:r>
                    <a:rPr kumimoji="1" lang="en-US" altLang="ja-JP" sz="2000" dirty="0">
                      <a:solidFill>
                        <a:schemeClr val="accent3"/>
                      </a:solidFill>
                    </a:rPr>
                    <a:t>(</a:t>
                  </a:r>
                  <a14:m>
                    <m:oMath xmlns:m="http://schemas.openxmlformats.org/officeDocument/2006/math">
                      <m:sSup>
                        <m:sSupPr>
                          <m:ctrlPr>
                            <a:rPr kumimoji="1" lang="en-US" altLang="ja-JP" sz="2000" b="0" i="1" smtClean="0">
                              <a:solidFill>
                                <a:schemeClr val="accent3"/>
                              </a:solidFill>
                              <a:latin typeface="Cambria Math" panose="02040503050406030204" pitchFamily="18" charset="0"/>
                            </a:rPr>
                          </m:ctrlPr>
                        </m:sSupPr>
                        <m:e>
                          <m:r>
                            <a:rPr kumimoji="1" lang="en-US" altLang="ja-JP" sz="2000" b="0" i="1" smtClean="0">
                              <a:solidFill>
                                <a:schemeClr val="accent3"/>
                              </a:solidFill>
                              <a:latin typeface="Cambria Math" panose="02040503050406030204" pitchFamily="18" charset="0"/>
                            </a:rPr>
                            <m:t>2</m:t>
                          </m:r>
                        </m:e>
                        <m:sup>
                          <m:r>
                            <a:rPr kumimoji="1" lang="en-US" altLang="ja-JP" sz="2000" b="0" i="1" smtClean="0">
                              <a:solidFill>
                                <a:schemeClr val="accent3"/>
                              </a:solidFill>
                              <a:latin typeface="Cambria Math" panose="02040503050406030204" pitchFamily="18" charset="0"/>
                            </a:rPr>
                            <m:t>−2</m:t>
                          </m:r>
                        </m:sup>
                      </m:sSup>
                    </m:oMath>
                  </a14:m>
                  <a:r>
                    <a:rPr kumimoji="1" lang="en-US" altLang="ja-JP" sz="2000" dirty="0">
                      <a:solidFill>
                        <a:schemeClr val="accent3"/>
                      </a:solidFill>
                    </a:rPr>
                    <a:t>)</a:t>
                  </a:r>
                  <a:endParaRPr kumimoji="1" lang="ja-JP" altLang="en-US" sz="2000">
                    <a:solidFill>
                      <a:schemeClr val="accent3"/>
                    </a:solidFill>
                  </a:endParaRPr>
                </a:p>
              </p:txBody>
            </p:sp>
          </mc:Choice>
          <mc:Fallback xmlns="">
            <p:sp>
              <p:nvSpPr>
                <p:cNvPr id="159" name="テキスト ボックス 158">
                  <a:extLst>
                    <a:ext uri="{FF2B5EF4-FFF2-40B4-BE49-F238E27FC236}">
                      <a16:creationId xmlns:a16="http://schemas.microsoft.com/office/drawing/2014/main" id="{7A0663C0-F05C-6AEF-5D24-532BEF7B5397}"/>
                    </a:ext>
                  </a:extLst>
                </p:cNvPr>
                <p:cNvSpPr txBox="1">
                  <a:spLocks noRot="1" noChangeAspect="1" noMove="1" noResize="1" noEditPoints="1" noAdjustHandles="1" noChangeArrowheads="1" noChangeShapeType="1" noTextEdit="1"/>
                </p:cNvSpPr>
                <p:nvPr/>
              </p:nvSpPr>
              <p:spPr>
                <a:xfrm>
                  <a:off x="9939254" y="1007861"/>
                  <a:ext cx="1515046" cy="322585"/>
                </a:xfrm>
                <a:prstGeom prst="rect">
                  <a:avLst/>
                </a:prstGeom>
                <a:blipFill>
                  <a:blip r:embed="rId6"/>
                  <a:stretch>
                    <a:fillRect l="-4027" t="-6250" b="-2812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0" name="テキスト ボックス 19">
                  <a:extLst>
                    <a:ext uri="{FF2B5EF4-FFF2-40B4-BE49-F238E27FC236}">
                      <a16:creationId xmlns:a16="http://schemas.microsoft.com/office/drawing/2014/main" id="{122CD48D-9EA5-00EA-4699-D12A0B98AB8E}"/>
                    </a:ext>
                  </a:extLst>
                </p:cNvPr>
                <p:cNvSpPr txBox="1"/>
                <p:nvPr/>
              </p:nvSpPr>
              <p:spPr>
                <a:xfrm>
                  <a:off x="9939254" y="1263499"/>
                  <a:ext cx="1515046" cy="322585"/>
                </a:xfrm>
                <a:prstGeom prst="rect">
                  <a:avLst/>
                </a:prstGeom>
                <a:noFill/>
              </p:spPr>
              <p:txBody>
                <a:bodyPr wrap="square" rtlCol="0">
                  <a:spAutoFit/>
                </a:bodyPr>
                <a:lstStyle/>
                <a:p>
                  <a:r>
                    <a:rPr lang="en-US" altLang="ja-JP" sz="2000" dirty="0">
                      <a:solidFill>
                        <a:schemeClr val="accent3"/>
                      </a:solidFill>
                    </a:rPr>
                    <a:t>011</a:t>
                  </a:r>
                  <a:r>
                    <a:rPr kumimoji="1" lang="en-US" altLang="ja-JP" sz="2000" dirty="0">
                      <a:solidFill>
                        <a:schemeClr val="accent3"/>
                      </a:solidFill>
                    </a:rPr>
                    <a:t>0(</a:t>
                  </a:r>
                  <a14:m>
                    <m:oMath xmlns:m="http://schemas.openxmlformats.org/officeDocument/2006/math">
                      <m:sSup>
                        <m:sSupPr>
                          <m:ctrlPr>
                            <a:rPr kumimoji="1" lang="en-US" altLang="ja-JP" sz="2000" b="0" i="1" smtClean="0">
                              <a:solidFill>
                                <a:schemeClr val="accent3"/>
                              </a:solidFill>
                              <a:latin typeface="Cambria Math" panose="02040503050406030204" pitchFamily="18" charset="0"/>
                            </a:rPr>
                          </m:ctrlPr>
                        </m:sSupPr>
                        <m:e>
                          <m:r>
                            <a:rPr kumimoji="1" lang="en-US" altLang="ja-JP" sz="2000" b="0" i="1" smtClean="0">
                              <a:solidFill>
                                <a:schemeClr val="accent3"/>
                              </a:solidFill>
                              <a:latin typeface="Cambria Math" panose="02040503050406030204" pitchFamily="18" charset="0"/>
                            </a:rPr>
                            <m:t>2</m:t>
                          </m:r>
                        </m:e>
                        <m:sup>
                          <m:r>
                            <a:rPr kumimoji="1" lang="en-US" altLang="ja-JP" sz="2000" b="0" i="1" smtClean="0">
                              <a:solidFill>
                                <a:schemeClr val="accent3"/>
                              </a:solidFill>
                              <a:latin typeface="Cambria Math" panose="02040503050406030204" pitchFamily="18" charset="0"/>
                            </a:rPr>
                            <m:t>−2</m:t>
                          </m:r>
                        </m:sup>
                      </m:sSup>
                    </m:oMath>
                  </a14:m>
                  <a:r>
                    <a:rPr kumimoji="1" lang="en-US" altLang="ja-JP" sz="2000" dirty="0">
                      <a:solidFill>
                        <a:schemeClr val="accent3"/>
                      </a:solidFill>
                    </a:rPr>
                    <a:t>)</a:t>
                  </a:r>
                  <a:endParaRPr kumimoji="1" lang="ja-JP" altLang="en-US" sz="2000">
                    <a:solidFill>
                      <a:schemeClr val="accent3"/>
                    </a:solidFill>
                  </a:endParaRPr>
                </a:p>
              </p:txBody>
            </p:sp>
          </mc:Choice>
          <mc:Fallback xmlns="">
            <p:sp>
              <p:nvSpPr>
                <p:cNvPr id="160" name="テキスト ボックス 159">
                  <a:extLst>
                    <a:ext uri="{FF2B5EF4-FFF2-40B4-BE49-F238E27FC236}">
                      <a16:creationId xmlns:a16="http://schemas.microsoft.com/office/drawing/2014/main" id="{E2552848-830B-35E4-A0A0-672335FD483D}"/>
                    </a:ext>
                  </a:extLst>
                </p:cNvPr>
                <p:cNvSpPr txBox="1">
                  <a:spLocks noRot="1" noChangeAspect="1" noMove="1" noResize="1" noEditPoints="1" noAdjustHandles="1" noChangeArrowheads="1" noChangeShapeType="1" noTextEdit="1"/>
                </p:cNvSpPr>
                <p:nvPr/>
              </p:nvSpPr>
              <p:spPr>
                <a:xfrm>
                  <a:off x="9939254" y="1263499"/>
                  <a:ext cx="1515046" cy="322585"/>
                </a:xfrm>
                <a:prstGeom prst="rect">
                  <a:avLst/>
                </a:prstGeom>
                <a:blipFill>
                  <a:blip r:embed="rId7"/>
                  <a:stretch>
                    <a:fillRect l="-4027" t="-6250" b="-2812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1" name="テキスト ボックス 20">
                  <a:extLst>
                    <a:ext uri="{FF2B5EF4-FFF2-40B4-BE49-F238E27FC236}">
                      <a16:creationId xmlns:a16="http://schemas.microsoft.com/office/drawing/2014/main" id="{6DE575FC-063E-A025-2004-45D13350CC48}"/>
                    </a:ext>
                  </a:extLst>
                </p:cNvPr>
                <p:cNvSpPr txBox="1"/>
                <p:nvPr/>
              </p:nvSpPr>
              <p:spPr>
                <a:xfrm>
                  <a:off x="9939254" y="1524038"/>
                  <a:ext cx="1515046" cy="322585"/>
                </a:xfrm>
                <a:prstGeom prst="rect">
                  <a:avLst/>
                </a:prstGeom>
                <a:noFill/>
              </p:spPr>
              <p:txBody>
                <a:bodyPr wrap="square" rtlCol="0">
                  <a:spAutoFit/>
                </a:bodyPr>
                <a:lstStyle/>
                <a:p>
                  <a:r>
                    <a:rPr lang="en-US" altLang="ja-JP" sz="2000" dirty="0">
                      <a:solidFill>
                        <a:schemeClr val="accent3"/>
                      </a:solidFill>
                    </a:rPr>
                    <a:t>0001</a:t>
                  </a:r>
                  <a:r>
                    <a:rPr kumimoji="1" lang="en-US" altLang="ja-JP" sz="2000" dirty="0">
                      <a:solidFill>
                        <a:schemeClr val="accent3"/>
                      </a:solidFill>
                    </a:rPr>
                    <a:t>(</a:t>
                  </a:r>
                  <a14:m>
                    <m:oMath xmlns:m="http://schemas.openxmlformats.org/officeDocument/2006/math">
                      <m:sSup>
                        <m:sSupPr>
                          <m:ctrlPr>
                            <a:rPr kumimoji="1" lang="en-US" altLang="ja-JP" sz="2000" b="0" i="1" smtClean="0">
                              <a:solidFill>
                                <a:schemeClr val="accent3"/>
                              </a:solidFill>
                              <a:latin typeface="Cambria Math" panose="02040503050406030204" pitchFamily="18" charset="0"/>
                            </a:rPr>
                          </m:ctrlPr>
                        </m:sSupPr>
                        <m:e>
                          <m:r>
                            <a:rPr kumimoji="1" lang="en-US" altLang="ja-JP" sz="2000" b="0" i="1" smtClean="0">
                              <a:solidFill>
                                <a:schemeClr val="accent3"/>
                              </a:solidFill>
                              <a:latin typeface="Cambria Math" panose="02040503050406030204" pitchFamily="18" charset="0"/>
                            </a:rPr>
                            <m:t>2</m:t>
                          </m:r>
                        </m:e>
                        <m:sup>
                          <m:r>
                            <a:rPr kumimoji="1" lang="en-US" altLang="ja-JP" sz="2000" b="0" i="1" smtClean="0">
                              <a:solidFill>
                                <a:schemeClr val="accent3"/>
                              </a:solidFill>
                              <a:latin typeface="Cambria Math" panose="02040503050406030204" pitchFamily="18" charset="0"/>
                            </a:rPr>
                            <m:t>−2</m:t>
                          </m:r>
                        </m:sup>
                      </m:sSup>
                    </m:oMath>
                  </a14:m>
                  <a:r>
                    <a:rPr kumimoji="1" lang="en-US" altLang="ja-JP" sz="2000" dirty="0">
                      <a:solidFill>
                        <a:schemeClr val="accent3"/>
                      </a:solidFill>
                    </a:rPr>
                    <a:t>)</a:t>
                  </a:r>
                  <a:endParaRPr kumimoji="1" lang="ja-JP" altLang="en-US" sz="2000">
                    <a:solidFill>
                      <a:schemeClr val="accent3"/>
                    </a:solidFill>
                  </a:endParaRPr>
                </a:p>
              </p:txBody>
            </p:sp>
          </mc:Choice>
          <mc:Fallback xmlns="">
            <p:sp>
              <p:nvSpPr>
                <p:cNvPr id="21" name="テキスト ボックス 20">
                  <a:extLst>
                    <a:ext uri="{FF2B5EF4-FFF2-40B4-BE49-F238E27FC236}">
                      <a16:creationId xmlns:a16="http://schemas.microsoft.com/office/drawing/2014/main" id="{6DE575FC-063E-A025-2004-45D13350CC48}"/>
                    </a:ext>
                  </a:extLst>
                </p:cNvPr>
                <p:cNvSpPr txBox="1">
                  <a:spLocks noRot="1" noChangeAspect="1" noMove="1" noResize="1" noEditPoints="1" noAdjustHandles="1" noChangeArrowheads="1" noChangeShapeType="1" noTextEdit="1"/>
                </p:cNvSpPr>
                <p:nvPr/>
              </p:nvSpPr>
              <p:spPr>
                <a:xfrm>
                  <a:off x="9939254" y="1524038"/>
                  <a:ext cx="1515046" cy="322585"/>
                </a:xfrm>
                <a:prstGeom prst="rect">
                  <a:avLst/>
                </a:prstGeom>
                <a:blipFill>
                  <a:blip r:embed="rId8"/>
                  <a:stretch>
                    <a:fillRect l="-2667" t="-6061" b="-2727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2" name="テキスト ボックス 21">
                  <a:extLst>
                    <a:ext uri="{FF2B5EF4-FFF2-40B4-BE49-F238E27FC236}">
                      <a16:creationId xmlns:a16="http://schemas.microsoft.com/office/drawing/2014/main" id="{6CA573A6-33AC-6927-B653-702007E42CAC}"/>
                    </a:ext>
                  </a:extLst>
                </p:cNvPr>
                <p:cNvSpPr txBox="1"/>
                <p:nvPr/>
              </p:nvSpPr>
              <p:spPr>
                <a:xfrm>
                  <a:off x="9939254" y="1796349"/>
                  <a:ext cx="1515046" cy="322585"/>
                </a:xfrm>
                <a:prstGeom prst="rect">
                  <a:avLst/>
                </a:prstGeom>
                <a:noFill/>
              </p:spPr>
              <p:txBody>
                <a:bodyPr wrap="square" rtlCol="0">
                  <a:spAutoFit/>
                </a:bodyPr>
                <a:lstStyle/>
                <a:p>
                  <a:r>
                    <a:rPr lang="en-US" altLang="ja-JP" sz="2000" dirty="0">
                      <a:solidFill>
                        <a:schemeClr val="accent3"/>
                      </a:solidFill>
                    </a:rPr>
                    <a:t>010</a:t>
                  </a:r>
                  <a:r>
                    <a:rPr kumimoji="1" lang="en-US" altLang="ja-JP" sz="2000" dirty="0">
                      <a:solidFill>
                        <a:schemeClr val="accent3"/>
                      </a:solidFill>
                    </a:rPr>
                    <a:t>0(</a:t>
                  </a:r>
                  <a14:m>
                    <m:oMath xmlns:m="http://schemas.openxmlformats.org/officeDocument/2006/math">
                      <m:sSup>
                        <m:sSupPr>
                          <m:ctrlPr>
                            <a:rPr kumimoji="1" lang="en-US" altLang="ja-JP" sz="2000" b="0" i="1" smtClean="0">
                              <a:solidFill>
                                <a:schemeClr val="accent3"/>
                              </a:solidFill>
                              <a:latin typeface="Cambria Math" panose="02040503050406030204" pitchFamily="18" charset="0"/>
                            </a:rPr>
                          </m:ctrlPr>
                        </m:sSupPr>
                        <m:e>
                          <m:r>
                            <a:rPr kumimoji="1" lang="en-US" altLang="ja-JP" sz="2000" b="0" i="1" smtClean="0">
                              <a:solidFill>
                                <a:schemeClr val="accent3"/>
                              </a:solidFill>
                              <a:latin typeface="Cambria Math" panose="02040503050406030204" pitchFamily="18" charset="0"/>
                            </a:rPr>
                            <m:t>2</m:t>
                          </m:r>
                        </m:e>
                        <m:sup>
                          <m:r>
                            <a:rPr kumimoji="1" lang="en-US" altLang="ja-JP" sz="2000" b="0" i="1" smtClean="0">
                              <a:solidFill>
                                <a:schemeClr val="accent3"/>
                              </a:solidFill>
                              <a:latin typeface="Cambria Math" panose="02040503050406030204" pitchFamily="18" charset="0"/>
                            </a:rPr>
                            <m:t>−3</m:t>
                          </m:r>
                        </m:sup>
                      </m:sSup>
                    </m:oMath>
                  </a14:m>
                  <a:r>
                    <a:rPr kumimoji="1" lang="en-US" altLang="ja-JP" sz="2000" dirty="0">
                      <a:solidFill>
                        <a:schemeClr val="accent3"/>
                      </a:solidFill>
                    </a:rPr>
                    <a:t>)</a:t>
                  </a:r>
                  <a:endParaRPr kumimoji="1" lang="ja-JP" altLang="en-US" sz="2000">
                    <a:solidFill>
                      <a:schemeClr val="accent3"/>
                    </a:solidFill>
                  </a:endParaRPr>
                </a:p>
              </p:txBody>
            </p:sp>
          </mc:Choice>
          <mc:Fallback xmlns="">
            <p:sp>
              <p:nvSpPr>
                <p:cNvPr id="162" name="テキスト ボックス 161">
                  <a:extLst>
                    <a:ext uri="{FF2B5EF4-FFF2-40B4-BE49-F238E27FC236}">
                      <a16:creationId xmlns:a16="http://schemas.microsoft.com/office/drawing/2014/main" id="{D5B4B293-6544-C6F7-A1C8-B4736DEA55D4}"/>
                    </a:ext>
                  </a:extLst>
                </p:cNvPr>
                <p:cNvSpPr txBox="1">
                  <a:spLocks noRot="1" noChangeAspect="1" noMove="1" noResize="1" noEditPoints="1" noAdjustHandles="1" noChangeArrowheads="1" noChangeShapeType="1" noTextEdit="1"/>
                </p:cNvSpPr>
                <p:nvPr/>
              </p:nvSpPr>
              <p:spPr>
                <a:xfrm>
                  <a:off x="9939254" y="1796349"/>
                  <a:ext cx="1515046" cy="322585"/>
                </a:xfrm>
                <a:prstGeom prst="rect">
                  <a:avLst/>
                </a:prstGeom>
                <a:blipFill>
                  <a:blip r:embed="rId9"/>
                  <a:stretch>
                    <a:fillRect l="-4027" t="-6250" b="-2812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3" name="テキスト ボックス 22">
                  <a:extLst>
                    <a:ext uri="{FF2B5EF4-FFF2-40B4-BE49-F238E27FC236}">
                      <a16:creationId xmlns:a16="http://schemas.microsoft.com/office/drawing/2014/main" id="{A9882C04-5EAC-B225-8E05-F012D086D067}"/>
                    </a:ext>
                  </a:extLst>
                </p:cNvPr>
                <p:cNvSpPr txBox="1"/>
                <p:nvPr/>
              </p:nvSpPr>
              <p:spPr>
                <a:xfrm>
                  <a:off x="9939254" y="2058250"/>
                  <a:ext cx="1515046" cy="322585"/>
                </a:xfrm>
                <a:prstGeom prst="rect">
                  <a:avLst/>
                </a:prstGeom>
                <a:noFill/>
              </p:spPr>
              <p:txBody>
                <a:bodyPr wrap="square" rtlCol="0">
                  <a:spAutoFit/>
                </a:bodyPr>
                <a:lstStyle/>
                <a:p>
                  <a:r>
                    <a:rPr lang="en-US" altLang="ja-JP" sz="2000" dirty="0">
                      <a:solidFill>
                        <a:schemeClr val="accent3"/>
                      </a:solidFill>
                    </a:rPr>
                    <a:t>0011</a:t>
                  </a:r>
                  <a:r>
                    <a:rPr kumimoji="1" lang="en-US" altLang="ja-JP" sz="2000" dirty="0">
                      <a:solidFill>
                        <a:schemeClr val="accent3"/>
                      </a:solidFill>
                    </a:rPr>
                    <a:t>(</a:t>
                  </a:r>
                  <a14:m>
                    <m:oMath xmlns:m="http://schemas.openxmlformats.org/officeDocument/2006/math">
                      <m:sSup>
                        <m:sSupPr>
                          <m:ctrlPr>
                            <a:rPr kumimoji="1" lang="en-US" altLang="ja-JP" sz="2000" b="0" i="1" smtClean="0">
                              <a:solidFill>
                                <a:schemeClr val="accent3"/>
                              </a:solidFill>
                              <a:latin typeface="Cambria Math" panose="02040503050406030204" pitchFamily="18" charset="0"/>
                            </a:rPr>
                          </m:ctrlPr>
                        </m:sSupPr>
                        <m:e>
                          <m:r>
                            <a:rPr kumimoji="1" lang="en-US" altLang="ja-JP" sz="2000" b="0" i="1" smtClean="0">
                              <a:solidFill>
                                <a:schemeClr val="accent3"/>
                              </a:solidFill>
                              <a:latin typeface="Cambria Math" panose="02040503050406030204" pitchFamily="18" charset="0"/>
                            </a:rPr>
                            <m:t>2</m:t>
                          </m:r>
                        </m:e>
                        <m:sup>
                          <m:r>
                            <a:rPr kumimoji="1" lang="en-US" altLang="ja-JP" sz="2000" b="0" i="1" smtClean="0">
                              <a:solidFill>
                                <a:schemeClr val="accent3"/>
                              </a:solidFill>
                              <a:latin typeface="Cambria Math" panose="02040503050406030204" pitchFamily="18" charset="0"/>
                            </a:rPr>
                            <m:t>−3</m:t>
                          </m:r>
                        </m:sup>
                      </m:sSup>
                    </m:oMath>
                  </a14:m>
                  <a:r>
                    <a:rPr kumimoji="1" lang="en-US" altLang="ja-JP" sz="2000" dirty="0">
                      <a:solidFill>
                        <a:schemeClr val="accent3"/>
                      </a:solidFill>
                    </a:rPr>
                    <a:t>)</a:t>
                  </a:r>
                  <a:endParaRPr kumimoji="1" lang="ja-JP" altLang="en-US" sz="2000">
                    <a:solidFill>
                      <a:schemeClr val="accent3"/>
                    </a:solidFill>
                  </a:endParaRPr>
                </a:p>
              </p:txBody>
            </p:sp>
          </mc:Choice>
          <mc:Fallback xmlns="">
            <p:sp>
              <p:nvSpPr>
                <p:cNvPr id="163" name="テキスト ボックス 162">
                  <a:extLst>
                    <a:ext uri="{FF2B5EF4-FFF2-40B4-BE49-F238E27FC236}">
                      <a16:creationId xmlns:a16="http://schemas.microsoft.com/office/drawing/2014/main" id="{432A39BB-AC12-B88D-C434-6D3BFECFB837}"/>
                    </a:ext>
                  </a:extLst>
                </p:cNvPr>
                <p:cNvSpPr txBox="1">
                  <a:spLocks noRot="1" noChangeAspect="1" noMove="1" noResize="1" noEditPoints="1" noAdjustHandles="1" noChangeArrowheads="1" noChangeShapeType="1" noTextEdit="1"/>
                </p:cNvSpPr>
                <p:nvPr/>
              </p:nvSpPr>
              <p:spPr>
                <a:xfrm>
                  <a:off x="9939254" y="2058250"/>
                  <a:ext cx="1515046" cy="322585"/>
                </a:xfrm>
                <a:prstGeom prst="rect">
                  <a:avLst/>
                </a:prstGeom>
                <a:blipFill>
                  <a:blip r:embed="rId10"/>
                  <a:stretch>
                    <a:fillRect l="-4027" t="-3030" b="-27273"/>
                  </a:stretch>
                </a:blipFill>
              </p:spPr>
              <p:txBody>
                <a:bodyPr/>
                <a:lstStyle/>
                <a:p>
                  <a:r>
                    <a:rPr lang="ja-JP" altLang="en-US">
                      <a:noFill/>
                    </a:rPr>
                    <a:t> </a:t>
                  </a:r>
                </a:p>
              </p:txBody>
            </p:sp>
          </mc:Fallback>
        </mc:AlternateContent>
      </p:grpSp>
      <p:sp>
        <p:nvSpPr>
          <p:cNvPr id="24" name="テキスト ボックス 23">
            <a:extLst>
              <a:ext uri="{FF2B5EF4-FFF2-40B4-BE49-F238E27FC236}">
                <a16:creationId xmlns:a16="http://schemas.microsoft.com/office/drawing/2014/main" id="{73FE0DD3-20DE-EC5D-816D-8C91B9267A0C}"/>
              </a:ext>
            </a:extLst>
          </p:cNvPr>
          <p:cNvSpPr txBox="1"/>
          <p:nvPr/>
        </p:nvSpPr>
        <p:spPr>
          <a:xfrm>
            <a:off x="6828866" y="3806593"/>
            <a:ext cx="2037467" cy="338554"/>
          </a:xfrm>
          <a:prstGeom prst="rect">
            <a:avLst/>
          </a:prstGeom>
          <a:noFill/>
        </p:spPr>
        <p:txBody>
          <a:bodyPr wrap="square" rtlCol="0">
            <a:spAutoFit/>
          </a:bodyPr>
          <a:lstStyle/>
          <a:p>
            <a:r>
              <a:rPr kumimoji="1" lang="en-US" altLang="ja-JP" sz="1600" dirty="0">
                <a:latin typeface="Yu Gothic Medium" panose="020B0400000000000000" pitchFamily="34" charset="-128"/>
                <a:ea typeface="Yu Gothic Medium" panose="020B0400000000000000" pitchFamily="34" charset="-128"/>
              </a:rPr>
              <a:t>S-box</a:t>
            </a:r>
            <a:r>
              <a:rPr kumimoji="1" lang="ja-JP" altLang="en-US" sz="1600">
                <a:latin typeface="Yu Gothic Medium" panose="020B0400000000000000" pitchFamily="34" charset="-128"/>
                <a:ea typeface="Yu Gothic Medium" panose="020B0400000000000000" pitchFamily="34" charset="-128"/>
              </a:rPr>
              <a:t>の差分確率</a:t>
            </a:r>
          </a:p>
        </p:txBody>
      </p:sp>
    </p:spTree>
    <p:extLst>
      <p:ext uri="{BB962C8B-B14F-4D97-AF65-F5344CB8AC3E}">
        <p14:creationId xmlns:p14="http://schemas.microsoft.com/office/powerpoint/2010/main" val="24945103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923DAD2-0FA5-4369-92B0-5DE72FC0FB37}"/>
              </a:ext>
            </a:extLst>
          </p:cNvPr>
          <p:cNvSpPr>
            <a:spLocks noGrp="1"/>
          </p:cNvSpPr>
          <p:nvPr>
            <p:ph type="title"/>
          </p:nvPr>
        </p:nvSpPr>
        <p:spPr>
          <a:xfrm>
            <a:off x="137128" y="247279"/>
            <a:ext cx="3802694" cy="617280"/>
          </a:xfrm>
        </p:spPr>
        <p:txBody>
          <a:bodyPr/>
          <a:lstStyle/>
          <a:p>
            <a:r>
              <a:rPr kumimoji="1" lang="en-US" altLang="ja-JP" dirty="0"/>
              <a:t>Active S-box</a:t>
            </a:r>
            <a:endParaRPr kumimoji="1" lang="ja-JP" altLang="en-US"/>
          </a:p>
        </p:txBody>
      </p:sp>
      <p:sp>
        <p:nvSpPr>
          <p:cNvPr id="3" name="コンテンツ プレースホルダー 2">
            <a:extLst>
              <a:ext uri="{FF2B5EF4-FFF2-40B4-BE49-F238E27FC236}">
                <a16:creationId xmlns:a16="http://schemas.microsoft.com/office/drawing/2014/main" id="{DBE44A70-53DB-EE97-7230-DE7B2C484673}"/>
              </a:ext>
            </a:extLst>
          </p:cNvPr>
          <p:cNvSpPr>
            <a:spLocks noGrp="1"/>
          </p:cNvSpPr>
          <p:nvPr>
            <p:ph idx="1"/>
          </p:nvPr>
        </p:nvSpPr>
        <p:spPr>
          <a:xfrm>
            <a:off x="1213317" y="1560645"/>
            <a:ext cx="4586178" cy="4965894"/>
          </a:xfrm>
        </p:spPr>
        <p:txBody>
          <a:bodyPr/>
          <a:lstStyle/>
          <a:p>
            <a:pPr indent="0">
              <a:buNone/>
            </a:pPr>
            <a:r>
              <a:rPr kumimoji="1" lang="en-US" altLang="ja-JP" dirty="0"/>
              <a:t>Active S-box</a:t>
            </a:r>
          </a:p>
          <a:p>
            <a:pPr lvl="1"/>
            <a:r>
              <a:rPr lang="ja-JP" altLang="en-US"/>
              <a:t>入力が非</a:t>
            </a:r>
            <a:r>
              <a:rPr lang="en-US" altLang="ja-JP" dirty="0"/>
              <a:t>0</a:t>
            </a:r>
            <a:r>
              <a:rPr lang="ja-JP" altLang="en-US"/>
              <a:t>である</a:t>
            </a:r>
            <a:r>
              <a:rPr lang="en-US" altLang="ja-JP" dirty="0"/>
              <a:t>S-box</a:t>
            </a:r>
          </a:p>
          <a:p>
            <a:pPr lvl="1"/>
            <a:r>
              <a:rPr lang="en-US" altLang="ja-JP" dirty="0"/>
              <a:t>nibble/byte</a:t>
            </a:r>
            <a:r>
              <a:rPr lang="ja-JP" altLang="en-US"/>
              <a:t>を</a:t>
            </a:r>
            <a:r>
              <a:rPr lang="en-US" altLang="ja-JP" dirty="0"/>
              <a:t>1bit</a:t>
            </a:r>
            <a:r>
              <a:rPr lang="ja-JP" altLang="en-US"/>
              <a:t>に丸め込み</a:t>
            </a:r>
            <a:endParaRPr lang="en-US" altLang="ja-JP" dirty="0"/>
          </a:p>
          <a:p>
            <a:pPr lvl="1"/>
            <a:endParaRPr lang="en-US" altLang="ja-JP" dirty="0"/>
          </a:p>
          <a:p>
            <a:pPr indent="0">
              <a:buNone/>
            </a:pPr>
            <a:r>
              <a:rPr kumimoji="1" lang="en-US" altLang="ja-JP" dirty="0"/>
              <a:t>Active S-box</a:t>
            </a:r>
            <a:r>
              <a:rPr kumimoji="1" lang="ja-JP" altLang="en-US"/>
              <a:t>による評価</a:t>
            </a:r>
            <a:endParaRPr kumimoji="1" lang="en-US" altLang="ja-JP" dirty="0"/>
          </a:p>
          <a:p>
            <a:pPr lvl="1"/>
            <a:r>
              <a:rPr lang="ja-JP" altLang="en-US"/>
              <a:t>計算量が小さい</a:t>
            </a:r>
            <a:endParaRPr lang="en-US" altLang="ja-JP" dirty="0"/>
          </a:p>
          <a:p>
            <a:pPr lvl="1"/>
            <a:r>
              <a:rPr lang="en-US" altLang="ja-JP" dirty="0"/>
              <a:t>AS</a:t>
            </a:r>
            <a:r>
              <a:rPr lang="ja-JP" altLang="en-US"/>
              <a:t>数をカウントすることで、</a:t>
            </a:r>
            <a:r>
              <a:rPr lang="en-US" altLang="ja-JP" dirty="0"/>
              <a:t>DCP</a:t>
            </a:r>
            <a:r>
              <a:rPr lang="ja-JP" altLang="en-US"/>
              <a:t>の上界を求めることができる</a:t>
            </a:r>
            <a:endParaRPr kumimoji="1" lang="ja-JP" altLang="en-US"/>
          </a:p>
        </p:txBody>
      </p:sp>
      <p:grpSp>
        <p:nvGrpSpPr>
          <p:cNvPr id="4" name="グループ化 3">
            <a:extLst>
              <a:ext uri="{FF2B5EF4-FFF2-40B4-BE49-F238E27FC236}">
                <a16:creationId xmlns:a16="http://schemas.microsoft.com/office/drawing/2014/main" id="{419E1969-E006-75A1-CBCB-5295CC9DC90E}"/>
              </a:ext>
            </a:extLst>
          </p:cNvPr>
          <p:cNvGrpSpPr/>
          <p:nvPr/>
        </p:nvGrpSpPr>
        <p:grpSpPr>
          <a:xfrm>
            <a:off x="6153686" y="1529353"/>
            <a:ext cx="3939291" cy="409409"/>
            <a:chOff x="8337491" y="2617659"/>
            <a:chExt cx="3176013" cy="330083"/>
          </a:xfrm>
        </p:grpSpPr>
        <mc:AlternateContent xmlns:mc="http://schemas.openxmlformats.org/markup-compatibility/2006" xmlns:a14="http://schemas.microsoft.com/office/drawing/2010/main">
          <mc:Choice Requires="a14">
            <p:sp>
              <p:nvSpPr>
                <p:cNvPr id="5" name="正方形/長方形 4">
                  <a:extLst>
                    <a:ext uri="{FF2B5EF4-FFF2-40B4-BE49-F238E27FC236}">
                      <a16:creationId xmlns:a16="http://schemas.microsoft.com/office/drawing/2014/main" id="{6078DCD4-FAEF-8AE0-B0E3-4E61848AF770}"/>
                    </a:ext>
                  </a:extLst>
                </p:cNvPr>
                <p:cNvSpPr/>
                <p:nvPr/>
              </p:nvSpPr>
              <p:spPr>
                <a:xfrm>
                  <a:off x="9342497" y="2642882"/>
                  <a:ext cx="265815" cy="266400"/>
                </a:xfrm>
                <a:prstGeom prst="rect">
                  <a:avLst/>
                </a:prstGeom>
                <a:noFill/>
                <a:ln w="19050">
                  <a:solidFill>
                    <a:schemeClr val="tx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i="1" smtClean="0">
                            <a:solidFill>
                              <a:schemeClr val="tx1">
                                <a:lumMod val="50000"/>
                              </a:schemeClr>
                            </a:solidFill>
                            <a:latin typeface="Cambria Math" panose="02040503050406030204" pitchFamily="18" charset="0"/>
                          </a:rPr>
                          <m:t> </m:t>
                        </m:r>
                        <m:r>
                          <a:rPr lang="en-US" altLang="ja-JP" i="1">
                            <a:solidFill>
                              <a:schemeClr val="tx1">
                                <a:lumMod val="50000"/>
                              </a:schemeClr>
                            </a:solidFill>
                            <a:latin typeface="Cambria Math" panose="02040503050406030204" pitchFamily="18" charset="0"/>
                          </a:rPr>
                          <m:t>𝑆</m:t>
                        </m:r>
                      </m:oMath>
                    </m:oMathPara>
                  </a14:m>
                  <a:endParaRPr lang="ja-JP" altLang="en-US">
                    <a:solidFill>
                      <a:schemeClr val="tx1">
                        <a:lumMod val="50000"/>
                      </a:schemeClr>
                    </a:solidFill>
                  </a:endParaRPr>
                </a:p>
              </p:txBody>
            </p:sp>
          </mc:Choice>
          <mc:Fallback xmlns="">
            <p:sp>
              <p:nvSpPr>
                <p:cNvPr id="5" name="正方形/長方形 4">
                  <a:extLst>
                    <a:ext uri="{FF2B5EF4-FFF2-40B4-BE49-F238E27FC236}">
                      <a16:creationId xmlns:a16="http://schemas.microsoft.com/office/drawing/2014/main" id="{6078DCD4-FAEF-8AE0-B0E3-4E61848AF770}"/>
                    </a:ext>
                  </a:extLst>
                </p:cNvPr>
                <p:cNvSpPr>
                  <a:spLocks noRot="1" noChangeAspect="1" noMove="1" noResize="1" noEditPoints="1" noAdjustHandles="1" noChangeArrowheads="1" noChangeShapeType="1" noTextEdit="1"/>
                </p:cNvSpPr>
                <p:nvPr/>
              </p:nvSpPr>
              <p:spPr>
                <a:xfrm>
                  <a:off x="9342497" y="2642882"/>
                  <a:ext cx="265815" cy="266400"/>
                </a:xfrm>
                <a:prstGeom prst="rect">
                  <a:avLst/>
                </a:prstGeom>
                <a:blipFill>
                  <a:blip r:embed="rId3"/>
                  <a:stretch>
                    <a:fillRect l="-21429" b="-21429"/>
                  </a:stretch>
                </a:blipFill>
                <a:ln w="19050">
                  <a:solidFill>
                    <a:schemeClr val="tx1">
                      <a:lumMod val="60000"/>
                      <a:lumOff val="40000"/>
                    </a:schemeClr>
                  </a:solidFill>
                </a:ln>
              </p:spPr>
              <p:txBody>
                <a:bodyPr/>
                <a:lstStyle/>
                <a:p>
                  <a:r>
                    <a:rPr lang="ja-JP" altLang="en-US">
                      <a:noFill/>
                    </a:rPr>
                    <a:t> </a:t>
                  </a:r>
                </a:p>
              </p:txBody>
            </p:sp>
          </mc:Fallback>
        </mc:AlternateContent>
        <p:cxnSp>
          <p:nvCxnSpPr>
            <p:cNvPr id="6" name="直線コネクタ 5">
              <a:extLst>
                <a:ext uri="{FF2B5EF4-FFF2-40B4-BE49-F238E27FC236}">
                  <a16:creationId xmlns:a16="http://schemas.microsoft.com/office/drawing/2014/main" id="{84D9535E-263D-7574-F6AD-B64ECCA1A985}"/>
                </a:ext>
              </a:extLst>
            </p:cNvPr>
            <p:cNvCxnSpPr>
              <a:cxnSpLocks/>
              <a:endCxn id="5" idx="1"/>
            </p:cNvCxnSpPr>
            <p:nvPr/>
          </p:nvCxnSpPr>
          <p:spPr>
            <a:xfrm flipV="1">
              <a:off x="8946236" y="2776083"/>
              <a:ext cx="381157" cy="2351"/>
            </a:xfrm>
            <a:prstGeom prst="line">
              <a:avLst/>
            </a:prstGeom>
            <a:ln w="12700">
              <a:solidFill>
                <a:schemeClr val="tx2"/>
              </a:solidFill>
              <a:headEnd type="none" w="med" len="med"/>
              <a:tailEnd type="triangle" w="med" len="sm"/>
            </a:ln>
          </p:spPr>
          <p:style>
            <a:lnRef idx="1">
              <a:schemeClr val="accent1"/>
            </a:lnRef>
            <a:fillRef idx="0">
              <a:schemeClr val="accent1"/>
            </a:fillRef>
            <a:effectRef idx="0">
              <a:schemeClr val="accent1"/>
            </a:effectRef>
            <a:fontRef idx="minor">
              <a:schemeClr val="tx1"/>
            </a:fontRef>
          </p:style>
        </p:cxnSp>
        <p:sp>
          <p:nvSpPr>
            <p:cNvPr id="7" name="テキスト ボックス 6">
              <a:extLst>
                <a:ext uri="{FF2B5EF4-FFF2-40B4-BE49-F238E27FC236}">
                  <a16:creationId xmlns:a16="http://schemas.microsoft.com/office/drawing/2014/main" id="{D8BAD65B-6D53-5E8D-AF46-6ABF26463329}"/>
                </a:ext>
              </a:extLst>
            </p:cNvPr>
            <p:cNvSpPr txBox="1"/>
            <p:nvPr/>
          </p:nvSpPr>
          <p:spPr>
            <a:xfrm>
              <a:off x="8337491" y="2625157"/>
              <a:ext cx="704339" cy="322585"/>
            </a:xfrm>
            <a:prstGeom prst="rect">
              <a:avLst/>
            </a:prstGeom>
            <a:noFill/>
          </p:spPr>
          <p:txBody>
            <a:bodyPr wrap="square" rtlCol="0">
              <a:spAutoFit/>
            </a:bodyPr>
            <a:lstStyle/>
            <a:p>
              <a:r>
                <a:rPr lang="en-US" altLang="ja-JP" sz="2000" dirty="0"/>
                <a:t>000</a:t>
              </a:r>
              <a:r>
                <a:rPr kumimoji="1" lang="en-US" altLang="ja-JP" sz="2000" dirty="0"/>
                <a:t>0</a:t>
              </a:r>
              <a:endParaRPr kumimoji="1" lang="ja-JP" altLang="en-US" sz="2000"/>
            </a:p>
          </p:txBody>
        </p:sp>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C3BA5407-6F0D-DB58-140E-D761173D5865}"/>
                    </a:ext>
                  </a:extLst>
                </p:cNvPr>
                <p:cNvSpPr txBox="1"/>
                <p:nvPr/>
              </p:nvSpPr>
              <p:spPr>
                <a:xfrm>
                  <a:off x="9998458" y="2617659"/>
                  <a:ext cx="1515046" cy="322585"/>
                </a:xfrm>
                <a:prstGeom prst="rect">
                  <a:avLst/>
                </a:prstGeom>
                <a:noFill/>
              </p:spPr>
              <p:txBody>
                <a:bodyPr wrap="square" rtlCol="0">
                  <a:spAutoFit/>
                </a:bodyPr>
                <a:lstStyle/>
                <a:p>
                  <a:r>
                    <a:rPr lang="en-US" altLang="ja-JP" sz="2000" dirty="0"/>
                    <a:t>000</a:t>
                  </a:r>
                  <a:r>
                    <a:rPr kumimoji="1" lang="en-US" altLang="ja-JP" sz="2000" dirty="0"/>
                    <a:t>0(</a:t>
                  </a:r>
                  <a14:m>
                    <m:oMath xmlns:m="http://schemas.openxmlformats.org/officeDocument/2006/math">
                      <m:sSup>
                        <m:sSupPr>
                          <m:ctrlPr>
                            <a:rPr kumimoji="1" lang="en-US" altLang="ja-JP" sz="2000" b="0" i="1" smtClean="0">
                              <a:latin typeface="Cambria Math" panose="02040503050406030204" pitchFamily="18" charset="0"/>
                            </a:rPr>
                          </m:ctrlPr>
                        </m:sSupPr>
                        <m:e>
                          <m:r>
                            <a:rPr kumimoji="1" lang="en-US" altLang="ja-JP" sz="2000" b="0" i="1" smtClean="0">
                              <a:latin typeface="Cambria Math" panose="02040503050406030204" pitchFamily="18" charset="0"/>
                            </a:rPr>
                            <m:t>2</m:t>
                          </m:r>
                        </m:e>
                        <m:sup>
                          <m:r>
                            <a:rPr kumimoji="1" lang="en-US" altLang="ja-JP" sz="2000" b="0" i="1" smtClean="0">
                              <a:latin typeface="Cambria Math" panose="02040503050406030204" pitchFamily="18" charset="0"/>
                            </a:rPr>
                            <m:t>0</m:t>
                          </m:r>
                        </m:sup>
                      </m:sSup>
                    </m:oMath>
                  </a14:m>
                  <a:r>
                    <a:rPr kumimoji="1" lang="en-US" altLang="ja-JP" sz="2000" dirty="0"/>
                    <a:t>)</a:t>
                  </a:r>
                  <a:endParaRPr kumimoji="1" lang="ja-JP" altLang="en-US" sz="2000"/>
                </a:p>
              </p:txBody>
            </p:sp>
          </mc:Choice>
          <mc:Fallback xmlns="">
            <p:sp>
              <p:nvSpPr>
                <p:cNvPr id="8" name="テキスト ボックス 7">
                  <a:extLst>
                    <a:ext uri="{FF2B5EF4-FFF2-40B4-BE49-F238E27FC236}">
                      <a16:creationId xmlns:a16="http://schemas.microsoft.com/office/drawing/2014/main" id="{C3BA5407-6F0D-DB58-140E-D761173D5865}"/>
                    </a:ext>
                  </a:extLst>
                </p:cNvPr>
                <p:cNvSpPr txBox="1">
                  <a:spLocks noRot="1" noChangeAspect="1" noMove="1" noResize="1" noEditPoints="1" noAdjustHandles="1" noChangeArrowheads="1" noChangeShapeType="1" noTextEdit="1"/>
                </p:cNvSpPr>
                <p:nvPr/>
              </p:nvSpPr>
              <p:spPr>
                <a:xfrm>
                  <a:off x="9998458" y="2617659"/>
                  <a:ext cx="1515046" cy="322585"/>
                </a:xfrm>
                <a:prstGeom prst="rect">
                  <a:avLst/>
                </a:prstGeom>
                <a:blipFill>
                  <a:blip r:embed="rId4"/>
                  <a:stretch>
                    <a:fillRect l="-3356" t="-6061" b="-27273"/>
                  </a:stretch>
                </a:blipFill>
              </p:spPr>
              <p:txBody>
                <a:bodyPr/>
                <a:lstStyle/>
                <a:p>
                  <a:r>
                    <a:rPr lang="ja-JP" altLang="en-US">
                      <a:noFill/>
                    </a:rPr>
                    <a:t> </a:t>
                  </a:r>
                </a:p>
              </p:txBody>
            </p:sp>
          </mc:Fallback>
        </mc:AlternateContent>
        <p:cxnSp>
          <p:nvCxnSpPr>
            <p:cNvPr id="9" name="直線コネクタ 8">
              <a:extLst>
                <a:ext uri="{FF2B5EF4-FFF2-40B4-BE49-F238E27FC236}">
                  <a16:creationId xmlns:a16="http://schemas.microsoft.com/office/drawing/2014/main" id="{F54CA104-87F4-C0F5-C384-C8EFC95D0E47}"/>
                </a:ext>
              </a:extLst>
            </p:cNvPr>
            <p:cNvCxnSpPr>
              <a:cxnSpLocks/>
            </p:cNvCxnSpPr>
            <p:nvPr/>
          </p:nvCxnSpPr>
          <p:spPr>
            <a:xfrm flipV="1">
              <a:off x="9623355" y="2776083"/>
              <a:ext cx="381157" cy="2351"/>
            </a:xfrm>
            <a:prstGeom prst="line">
              <a:avLst/>
            </a:prstGeom>
            <a:ln w="12700">
              <a:solidFill>
                <a:schemeClr val="tx2"/>
              </a:solidFill>
              <a:headEnd type="none" w="med" len="med"/>
              <a:tailEnd type="triangle" w="med" len="sm"/>
            </a:ln>
          </p:spPr>
          <p:style>
            <a:lnRef idx="1">
              <a:schemeClr val="accent1"/>
            </a:lnRef>
            <a:fillRef idx="0">
              <a:schemeClr val="accent1"/>
            </a:fillRef>
            <a:effectRef idx="0">
              <a:schemeClr val="accent1"/>
            </a:effectRef>
            <a:fontRef idx="minor">
              <a:schemeClr val="tx1"/>
            </a:fontRef>
          </p:style>
        </p:cxnSp>
      </p:grpSp>
      <p:grpSp>
        <p:nvGrpSpPr>
          <p:cNvPr id="10" name="グループ化 9">
            <a:extLst>
              <a:ext uri="{FF2B5EF4-FFF2-40B4-BE49-F238E27FC236}">
                <a16:creationId xmlns:a16="http://schemas.microsoft.com/office/drawing/2014/main" id="{B3244F8E-4051-77D6-5822-D95B30174B9E}"/>
              </a:ext>
            </a:extLst>
          </p:cNvPr>
          <p:cNvGrpSpPr/>
          <p:nvPr/>
        </p:nvGrpSpPr>
        <p:grpSpPr>
          <a:xfrm>
            <a:off x="6153686" y="2006580"/>
            <a:ext cx="3865856" cy="1702934"/>
            <a:chOff x="8337490" y="1007861"/>
            <a:chExt cx="3116810" cy="1372974"/>
          </a:xfrm>
        </p:grpSpPr>
        <mc:AlternateContent xmlns:mc="http://schemas.openxmlformats.org/markup-compatibility/2006" xmlns:a14="http://schemas.microsoft.com/office/drawing/2010/main">
          <mc:Choice Requires="a14">
            <p:sp>
              <p:nvSpPr>
                <p:cNvPr id="11" name="正方形/長方形 10">
                  <a:extLst>
                    <a:ext uri="{FF2B5EF4-FFF2-40B4-BE49-F238E27FC236}">
                      <a16:creationId xmlns:a16="http://schemas.microsoft.com/office/drawing/2014/main" id="{DCC14C41-683F-228F-F564-7800BE486729}"/>
                    </a:ext>
                  </a:extLst>
                </p:cNvPr>
                <p:cNvSpPr/>
                <p:nvPr/>
              </p:nvSpPr>
              <p:spPr>
                <a:xfrm>
                  <a:off x="9345464" y="1534993"/>
                  <a:ext cx="265815" cy="266400"/>
                </a:xfrm>
                <a:prstGeom prst="rect">
                  <a:avLst/>
                </a:prstGeom>
                <a:noFill/>
                <a:ln w="19050">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i="1" smtClean="0">
                            <a:solidFill>
                              <a:schemeClr val="accent3"/>
                            </a:solidFill>
                            <a:latin typeface="Cambria Math" panose="02040503050406030204" pitchFamily="18" charset="0"/>
                          </a:rPr>
                          <m:t> </m:t>
                        </m:r>
                        <m:r>
                          <a:rPr lang="en-US" altLang="ja-JP" i="1" smtClean="0">
                            <a:solidFill>
                              <a:schemeClr val="accent3"/>
                            </a:solidFill>
                            <a:latin typeface="Cambria Math" panose="02040503050406030204" pitchFamily="18" charset="0"/>
                          </a:rPr>
                          <m:t>𝑆</m:t>
                        </m:r>
                      </m:oMath>
                    </m:oMathPara>
                  </a14:m>
                  <a:endParaRPr lang="ja-JP" altLang="en-US">
                    <a:solidFill>
                      <a:schemeClr val="accent3"/>
                    </a:solidFill>
                  </a:endParaRPr>
                </a:p>
              </p:txBody>
            </p:sp>
          </mc:Choice>
          <mc:Fallback xmlns="">
            <p:sp>
              <p:nvSpPr>
                <p:cNvPr id="11" name="正方形/長方形 10">
                  <a:extLst>
                    <a:ext uri="{FF2B5EF4-FFF2-40B4-BE49-F238E27FC236}">
                      <a16:creationId xmlns:a16="http://schemas.microsoft.com/office/drawing/2014/main" id="{DCC14C41-683F-228F-F564-7800BE486729}"/>
                    </a:ext>
                  </a:extLst>
                </p:cNvPr>
                <p:cNvSpPr>
                  <a:spLocks noRot="1" noChangeAspect="1" noMove="1" noResize="1" noEditPoints="1" noAdjustHandles="1" noChangeArrowheads="1" noChangeShapeType="1" noTextEdit="1"/>
                </p:cNvSpPr>
                <p:nvPr/>
              </p:nvSpPr>
              <p:spPr>
                <a:xfrm>
                  <a:off x="9345464" y="1534993"/>
                  <a:ext cx="265815" cy="266400"/>
                </a:xfrm>
                <a:prstGeom prst="rect">
                  <a:avLst/>
                </a:prstGeom>
                <a:blipFill>
                  <a:blip r:embed="rId5"/>
                  <a:stretch>
                    <a:fillRect l="-17241" b="-17241"/>
                  </a:stretch>
                </a:blipFill>
                <a:ln w="19050">
                  <a:solidFill>
                    <a:schemeClr val="accent3"/>
                  </a:solidFill>
                </a:ln>
              </p:spPr>
              <p:txBody>
                <a:bodyPr/>
                <a:lstStyle/>
                <a:p>
                  <a:r>
                    <a:rPr lang="ja-JP" altLang="en-US">
                      <a:noFill/>
                    </a:rPr>
                    <a:t> </a:t>
                  </a:r>
                </a:p>
              </p:txBody>
            </p:sp>
          </mc:Fallback>
        </mc:AlternateContent>
        <p:cxnSp>
          <p:nvCxnSpPr>
            <p:cNvPr id="12" name="直線コネクタ 11">
              <a:extLst>
                <a:ext uri="{FF2B5EF4-FFF2-40B4-BE49-F238E27FC236}">
                  <a16:creationId xmlns:a16="http://schemas.microsoft.com/office/drawing/2014/main" id="{ACD08B58-1AC3-8A65-6C12-940C1033A392}"/>
                </a:ext>
              </a:extLst>
            </p:cNvPr>
            <p:cNvCxnSpPr>
              <a:cxnSpLocks/>
            </p:cNvCxnSpPr>
            <p:nvPr/>
          </p:nvCxnSpPr>
          <p:spPr>
            <a:xfrm flipV="1">
              <a:off x="9625597" y="1665842"/>
              <a:ext cx="372863" cy="2351"/>
            </a:xfrm>
            <a:prstGeom prst="line">
              <a:avLst/>
            </a:prstGeom>
            <a:ln w="12700">
              <a:solidFill>
                <a:schemeClr val="accent3"/>
              </a:solidFill>
              <a:headEnd type="none" w="med" len="med"/>
              <a:tailEnd type="triangle" w="med" len="sm"/>
            </a:ln>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C75FC8E0-3BEB-D7E9-23B1-FEF999889775}"/>
                </a:ext>
              </a:extLst>
            </p:cNvPr>
            <p:cNvCxnSpPr>
              <a:cxnSpLocks/>
              <a:endCxn id="11" idx="1"/>
            </p:cNvCxnSpPr>
            <p:nvPr/>
          </p:nvCxnSpPr>
          <p:spPr>
            <a:xfrm flipV="1">
              <a:off x="8953019" y="1668193"/>
              <a:ext cx="381157" cy="2351"/>
            </a:xfrm>
            <a:prstGeom prst="line">
              <a:avLst/>
            </a:prstGeom>
            <a:ln w="12700">
              <a:solidFill>
                <a:schemeClr val="accent3"/>
              </a:solidFill>
              <a:headEnd type="none" w="med" len="med"/>
              <a:tailEnd type="triangle" w="med" len="sm"/>
            </a:ln>
          </p:spPr>
          <p:style>
            <a:lnRef idx="1">
              <a:schemeClr val="accent1"/>
            </a:lnRef>
            <a:fillRef idx="0">
              <a:schemeClr val="accent1"/>
            </a:fillRef>
            <a:effectRef idx="0">
              <a:schemeClr val="accent1"/>
            </a:effectRef>
            <a:fontRef idx="minor">
              <a:schemeClr val="tx1"/>
            </a:fontRef>
          </p:style>
        </p:cxnSp>
        <p:sp>
          <p:nvSpPr>
            <p:cNvPr id="14" name="テキスト ボックス 13">
              <a:extLst>
                <a:ext uri="{FF2B5EF4-FFF2-40B4-BE49-F238E27FC236}">
                  <a16:creationId xmlns:a16="http://schemas.microsoft.com/office/drawing/2014/main" id="{D66151B5-9DA3-F2B1-9269-511BF530D70D}"/>
                </a:ext>
              </a:extLst>
            </p:cNvPr>
            <p:cNvSpPr txBox="1"/>
            <p:nvPr/>
          </p:nvSpPr>
          <p:spPr>
            <a:xfrm>
              <a:off x="8337490" y="1483526"/>
              <a:ext cx="704339" cy="322585"/>
            </a:xfrm>
            <a:prstGeom prst="rect">
              <a:avLst/>
            </a:prstGeom>
            <a:noFill/>
          </p:spPr>
          <p:txBody>
            <a:bodyPr wrap="square" rtlCol="0">
              <a:spAutoFit/>
            </a:bodyPr>
            <a:lstStyle/>
            <a:p>
              <a:r>
                <a:rPr lang="en-US" altLang="ja-JP" sz="2000" dirty="0">
                  <a:solidFill>
                    <a:schemeClr val="accent3"/>
                  </a:solidFill>
                </a:rPr>
                <a:t>1011</a:t>
              </a:r>
              <a:endParaRPr kumimoji="1" lang="ja-JP" altLang="en-US" sz="2000">
                <a:solidFill>
                  <a:schemeClr val="accent3"/>
                </a:solidFill>
              </a:endParaRPr>
            </a:p>
          </p:txBody>
        </p:sp>
        <p:cxnSp>
          <p:nvCxnSpPr>
            <p:cNvPr id="15" name="直線コネクタ 14">
              <a:extLst>
                <a:ext uri="{FF2B5EF4-FFF2-40B4-BE49-F238E27FC236}">
                  <a16:creationId xmlns:a16="http://schemas.microsoft.com/office/drawing/2014/main" id="{83B1E9EB-0DA9-E042-2F05-EB46A932C0D1}"/>
                </a:ext>
              </a:extLst>
            </p:cNvPr>
            <p:cNvCxnSpPr>
              <a:cxnSpLocks/>
              <a:stCxn id="11" idx="3"/>
            </p:cNvCxnSpPr>
            <p:nvPr/>
          </p:nvCxnSpPr>
          <p:spPr>
            <a:xfrm>
              <a:off x="9611279" y="1668193"/>
              <a:ext cx="384939" cy="218921"/>
            </a:xfrm>
            <a:prstGeom prst="line">
              <a:avLst/>
            </a:prstGeom>
            <a:ln w="12700">
              <a:solidFill>
                <a:schemeClr val="accent3"/>
              </a:solidFill>
              <a:headEnd type="none" w="med" len="med"/>
              <a:tailEnd type="triangle" w="med" len="sm"/>
            </a:ln>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C6946F7C-1B61-885A-DCA3-E9B931CE6B03}"/>
                </a:ext>
              </a:extLst>
            </p:cNvPr>
            <p:cNvCxnSpPr>
              <a:cxnSpLocks/>
              <a:stCxn id="11" idx="3"/>
            </p:cNvCxnSpPr>
            <p:nvPr/>
          </p:nvCxnSpPr>
          <p:spPr>
            <a:xfrm flipV="1">
              <a:off x="9611279" y="1447276"/>
              <a:ext cx="384939" cy="220917"/>
            </a:xfrm>
            <a:prstGeom prst="line">
              <a:avLst/>
            </a:prstGeom>
            <a:ln w="12700">
              <a:solidFill>
                <a:schemeClr val="accent3"/>
              </a:solidFill>
              <a:headEnd type="none" w="med" len="med"/>
              <a:tailEnd type="triangle" w="med" len="sm"/>
            </a:ln>
          </p:spPr>
          <p:style>
            <a:lnRef idx="1">
              <a:schemeClr val="accent1"/>
            </a:lnRef>
            <a:fillRef idx="0">
              <a:schemeClr val="accent1"/>
            </a:fillRef>
            <a:effectRef idx="0">
              <a:schemeClr val="accent1"/>
            </a:effectRef>
            <a:fontRef idx="minor">
              <a:schemeClr val="tx1"/>
            </a:fontRef>
          </p:style>
        </p:cxnSp>
        <p:cxnSp>
          <p:nvCxnSpPr>
            <p:cNvPr id="17" name="直線コネクタ 16">
              <a:extLst>
                <a:ext uri="{FF2B5EF4-FFF2-40B4-BE49-F238E27FC236}">
                  <a16:creationId xmlns:a16="http://schemas.microsoft.com/office/drawing/2014/main" id="{1BD9ACF6-0D05-A0D3-C2B6-0EEEB1A3F543}"/>
                </a:ext>
              </a:extLst>
            </p:cNvPr>
            <p:cNvCxnSpPr>
              <a:cxnSpLocks/>
            </p:cNvCxnSpPr>
            <p:nvPr/>
          </p:nvCxnSpPr>
          <p:spPr>
            <a:xfrm flipV="1">
              <a:off x="9599991" y="1216032"/>
              <a:ext cx="404521" cy="449810"/>
            </a:xfrm>
            <a:prstGeom prst="line">
              <a:avLst/>
            </a:prstGeom>
            <a:ln w="12700">
              <a:solidFill>
                <a:schemeClr val="accent3"/>
              </a:solidFill>
              <a:headEnd type="none" w="med" len="med"/>
              <a:tailEnd type="triangle" w="med" len="sm"/>
            </a:ln>
          </p:spPr>
          <p:style>
            <a:lnRef idx="1">
              <a:schemeClr val="accent1"/>
            </a:lnRef>
            <a:fillRef idx="0">
              <a:schemeClr val="accent1"/>
            </a:fillRef>
            <a:effectRef idx="0">
              <a:schemeClr val="accent1"/>
            </a:effectRef>
            <a:fontRef idx="minor">
              <a:schemeClr val="tx1"/>
            </a:fontRef>
          </p:style>
        </p:cxnSp>
        <p:cxnSp>
          <p:nvCxnSpPr>
            <p:cNvPr id="18" name="直線コネクタ 17">
              <a:extLst>
                <a:ext uri="{FF2B5EF4-FFF2-40B4-BE49-F238E27FC236}">
                  <a16:creationId xmlns:a16="http://schemas.microsoft.com/office/drawing/2014/main" id="{E618B9F6-CB71-4509-8F19-E55CA8892FC6}"/>
                </a:ext>
              </a:extLst>
            </p:cNvPr>
            <p:cNvCxnSpPr>
              <a:cxnSpLocks/>
            </p:cNvCxnSpPr>
            <p:nvPr/>
          </p:nvCxnSpPr>
          <p:spPr>
            <a:xfrm>
              <a:off x="9608312" y="1664205"/>
              <a:ext cx="404521" cy="449810"/>
            </a:xfrm>
            <a:prstGeom prst="line">
              <a:avLst/>
            </a:prstGeom>
            <a:ln w="12700">
              <a:solidFill>
                <a:schemeClr val="accent3"/>
              </a:solidFill>
              <a:headEnd type="none" w="med" len="med"/>
              <a:tailEnd type="triangle" w="med" len="sm"/>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9" name="テキスト ボックス 18">
                  <a:extLst>
                    <a:ext uri="{FF2B5EF4-FFF2-40B4-BE49-F238E27FC236}">
                      <a16:creationId xmlns:a16="http://schemas.microsoft.com/office/drawing/2014/main" id="{5BEC663E-6808-D787-29AA-E60051E4E1BB}"/>
                    </a:ext>
                  </a:extLst>
                </p:cNvPr>
                <p:cNvSpPr txBox="1"/>
                <p:nvPr/>
              </p:nvSpPr>
              <p:spPr>
                <a:xfrm>
                  <a:off x="9939254" y="1007861"/>
                  <a:ext cx="1515046" cy="322585"/>
                </a:xfrm>
                <a:prstGeom prst="rect">
                  <a:avLst/>
                </a:prstGeom>
                <a:noFill/>
              </p:spPr>
              <p:txBody>
                <a:bodyPr wrap="square" rtlCol="0">
                  <a:spAutoFit/>
                </a:bodyPr>
                <a:lstStyle/>
                <a:p>
                  <a:r>
                    <a:rPr lang="en-US" altLang="ja-JP" sz="2000" dirty="0">
                      <a:solidFill>
                        <a:schemeClr val="accent3"/>
                      </a:solidFill>
                    </a:rPr>
                    <a:t>1000</a:t>
                  </a:r>
                  <a:r>
                    <a:rPr kumimoji="1" lang="en-US" altLang="ja-JP" sz="2000" dirty="0">
                      <a:solidFill>
                        <a:schemeClr val="accent3"/>
                      </a:solidFill>
                    </a:rPr>
                    <a:t>(</a:t>
                  </a:r>
                  <a14:m>
                    <m:oMath xmlns:m="http://schemas.openxmlformats.org/officeDocument/2006/math">
                      <m:sSup>
                        <m:sSupPr>
                          <m:ctrlPr>
                            <a:rPr kumimoji="1" lang="en-US" altLang="ja-JP" sz="2000" b="0" i="1" smtClean="0">
                              <a:solidFill>
                                <a:schemeClr val="accent3"/>
                              </a:solidFill>
                              <a:latin typeface="Cambria Math" panose="02040503050406030204" pitchFamily="18" charset="0"/>
                            </a:rPr>
                          </m:ctrlPr>
                        </m:sSupPr>
                        <m:e>
                          <m:r>
                            <a:rPr kumimoji="1" lang="en-US" altLang="ja-JP" sz="2000" b="0" i="1" smtClean="0">
                              <a:solidFill>
                                <a:schemeClr val="accent3"/>
                              </a:solidFill>
                              <a:latin typeface="Cambria Math" panose="02040503050406030204" pitchFamily="18" charset="0"/>
                            </a:rPr>
                            <m:t>2</m:t>
                          </m:r>
                        </m:e>
                        <m:sup>
                          <m:r>
                            <a:rPr kumimoji="1" lang="en-US" altLang="ja-JP" sz="2000" b="0" i="1" smtClean="0">
                              <a:solidFill>
                                <a:schemeClr val="accent3"/>
                              </a:solidFill>
                              <a:latin typeface="Cambria Math" panose="02040503050406030204" pitchFamily="18" charset="0"/>
                            </a:rPr>
                            <m:t>−2</m:t>
                          </m:r>
                        </m:sup>
                      </m:sSup>
                    </m:oMath>
                  </a14:m>
                  <a:r>
                    <a:rPr kumimoji="1" lang="en-US" altLang="ja-JP" sz="2000" dirty="0">
                      <a:solidFill>
                        <a:schemeClr val="accent3"/>
                      </a:solidFill>
                    </a:rPr>
                    <a:t>)</a:t>
                  </a:r>
                  <a:endParaRPr kumimoji="1" lang="ja-JP" altLang="en-US" sz="2000">
                    <a:solidFill>
                      <a:schemeClr val="accent3"/>
                    </a:solidFill>
                  </a:endParaRPr>
                </a:p>
              </p:txBody>
            </p:sp>
          </mc:Choice>
          <mc:Fallback xmlns="">
            <p:sp>
              <p:nvSpPr>
                <p:cNvPr id="159" name="テキスト ボックス 158">
                  <a:extLst>
                    <a:ext uri="{FF2B5EF4-FFF2-40B4-BE49-F238E27FC236}">
                      <a16:creationId xmlns:a16="http://schemas.microsoft.com/office/drawing/2014/main" id="{7A0663C0-F05C-6AEF-5D24-532BEF7B5397}"/>
                    </a:ext>
                  </a:extLst>
                </p:cNvPr>
                <p:cNvSpPr txBox="1">
                  <a:spLocks noRot="1" noChangeAspect="1" noMove="1" noResize="1" noEditPoints="1" noAdjustHandles="1" noChangeArrowheads="1" noChangeShapeType="1" noTextEdit="1"/>
                </p:cNvSpPr>
                <p:nvPr/>
              </p:nvSpPr>
              <p:spPr>
                <a:xfrm>
                  <a:off x="9939254" y="1007861"/>
                  <a:ext cx="1515046" cy="322585"/>
                </a:xfrm>
                <a:prstGeom prst="rect">
                  <a:avLst/>
                </a:prstGeom>
                <a:blipFill>
                  <a:blip r:embed="rId6"/>
                  <a:stretch>
                    <a:fillRect l="-4027" t="-6250" b="-2812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0" name="テキスト ボックス 19">
                  <a:extLst>
                    <a:ext uri="{FF2B5EF4-FFF2-40B4-BE49-F238E27FC236}">
                      <a16:creationId xmlns:a16="http://schemas.microsoft.com/office/drawing/2014/main" id="{122CD48D-9EA5-00EA-4699-D12A0B98AB8E}"/>
                    </a:ext>
                  </a:extLst>
                </p:cNvPr>
                <p:cNvSpPr txBox="1"/>
                <p:nvPr/>
              </p:nvSpPr>
              <p:spPr>
                <a:xfrm>
                  <a:off x="9939254" y="1263499"/>
                  <a:ext cx="1515046" cy="322585"/>
                </a:xfrm>
                <a:prstGeom prst="rect">
                  <a:avLst/>
                </a:prstGeom>
                <a:noFill/>
              </p:spPr>
              <p:txBody>
                <a:bodyPr wrap="square" rtlCol="0">
                  <a:spAutoFit/>
                </a:bodyPr>
                <a:lstStyle/>
                <a:p>
                  <a:r>
                    <a:rPr lang="en-US" altLang="ja-JP" sz="2000" dirty="0">
                      <a:solidFill>
                        <a:schemeClr val="accent3"/>
                      </a:solidFill>
                    </a:rPr>
                    <a:t>011</a:t>
                  </a:r>
                  <a:r>
                    <a:rPr kumimoji="1" lang="en-US" altLang="ja-JP" sz="2000" dirty="0">
                      <a:solidFill>
                        <a:schemeClr val="accent3"/>
                      </a:solidFill>
                    </a:rPr>
                    <a:t>0(</a:t>
                  </a:r>
                  <a14:m>
                    <m:oMath xmlns:m="http://schemas.openxmlformats.org/officeDocument/2006/math">
                      <m:sSup>
                        <m:sSupPr>
                          <m:ctrlPr>
                            <a:rPr kumimoji="1" lang="en-US" altLang="ja-JP" sz="2000" b="0" i="1" smtClean="0">
                              <a:solidFill>
                                <a:schemeClr val="accent3"/>
                              </a:solidFill>
                              <a:latin typeface="Cambria Math" panose="02040503050406030204" pitchFamily="18" charset="0"/>
                            </a:rPr>
                          </m:ctrlPr>
                        </m:sSupPr>
                        <m:e>
                          <m:r>
                            <a:rPr kumimoji="1" lang="en-US" altLang="ja-JP" sz="2000" b="0" i="1" smtClean="0">
                              <a:solidFill>
                                <a:schemeClr val="accent3"/>
                              </a:solidFill>
                              <a:latin typeface="Cambria Math" panose="02040503050406030204" pitchFamily="18" charset="0"/>
                            </a:rPr>
                            <m:t>2</m:t>
                          </m:r>
                        </m:e>
                        <m:sup>
                          <m:r>
                            <a:rPr kumimoji="1" lang="en-US" altLang="ja-JP" sz="2000" b="0" i="1" smtClean="0">
                              <a:solidFill>
                                <a:schemeClr val="accent3"/>
                              </a:solidFill>
                              <a:latin typeface="Cambria Math" panose="02040503050406030204" pitchFamily="18" charset="0"/>
                            </a:rPr>
                            <m:t>−2</m:t>
                          </m:r>
                        </m:sup>
                      </m:sSup>
                    </m:oMath>
                  </a14:m>
                  <a:r>
                    <a:rPr kumimoji="1" lang="en-US" altLang="ja-JP" sz="2000" dirty="0">
                      <a:solidFill>
                        <a:schemeClr val="accent3"/>
                      </a:solidFill>
                    </a:rPr>
                    <a:t>)</a:t>
                  </a:r>
                  <a:endParaRPr kumimoji="1" lang="ja-JP" altLang="en-US" sz="2000">
                    <a:solidFill>
                      <a:schemeClr val="accent3"/>
                    </a:solidFill>
                  </a:endParaRPr>
                </a:p>
              </p:txBody>
            </p:sp>
          </mc:Choice>
          <mc:Fallback xmlns="">
            <p:sp>
              <p:nvSpPr>
                <p:cNvPr id="160" name="テキスト ボックス 159">
                  <a:extLst>
                    <a:ext uri="{FF2B5EF4-FFF2-40B4-BE49-F238E27FC236}">
                      <a16:creationId xmlns:a16="http://schemas.microsoft.com/office/drawing/2014/main" id="{E2552848-830B-35E4-A0A0-672335FD483D}"/>
                    </a:ext>
                  </a:extLst>
                </p:cNvPr>
                <p:cNvSpPr txBox="1">
                  <a:spLocks noRot="1" noChangeAspect="1" noMove="1" noResize="1" noEditPoints="1" noAdjustHandles="1" noChangeArrowheads="1" noChangeShapeType="1" noTextEdit="1"/>
                </p:cNvSpPr>
                <p:nvPr/>
              </p:nvSpPr>
              <p:spPr>
                <a:xfrm>
                  <a:off x="9939254" y="1263499"/>
                  <a:ext cx="1515046" cy="322585"/>
                </a:xfrm>
                <a:prstGeom prst="rect">
                  <a:avLst/>
                </a:prstGeom>
                <a:blipFill>
                  <a:blip r:embed="rId7"/>
                  <a:stretch>
                    <a:fillRect l="-4027" t="-6250" b="-2812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1" name="テキスト ボックス 20">
                  <a:extLst>
                    <a:ext uri="{FF2B5EF4-FFF2-40B4-BE49-F238E27FC236}">
                      <a16:creationId xmlns:a16="http://schemas.microsoft.com/office/drawing/2014/main" id="{6DE575FC-063E-A025-2004-45D13350CC48}"/>
                    </a:ext>
                  </a:extLst>
                </p:cNvPr>
                <p:cNvSpPr txBox="1"/>
                <p:nvPr/>
              </p:nvSpPr>
              <p:spPr>
                <a:xfrm>
                  <a:off x="9939254" y="1524038"/>
                  <a:ext cx="1515046" cy="322585"/>
                </a:xfrm>
                <a:prstGeom prst="rect">
                  <a:avLst/>
                </a:prstGeom>
                <a:noFill/>
              </p:spPr>
              <p:txBody>
                <a:bodyPr wrap="square" rtlCol="0">
                  <a:spAutoFit/>
                </a:bodyPr>
                <a:lstStyle/>
                <a:p>
                  <a:r>
                    <a:rPr lang="en-US" altLang="ja-JP" sz="2000" dirty="0">
                      <a:solidFill>
                        <a:schemeClr val="accent3"/>
                      </a:solidFill>
                    </a:rPr>
                    <a:t>0001</a:t>
                  </a:r>
                  <a:r>
                    <a:rPr kumimoji="1" lang="en-US" altLang="ja-JP" sz="2000" dirty="0">
                      <a:solidFill>
                        <a:schemeClr val="accent3"/>
                      </a:solidFill>
                    </a:rPr>
                    <a:t>(</a:t>
                  </a:r>
                  <a14:m>
                    <m:oMath xmlns:m="http://schemas.openxmlformats.org/officeDocument/2006/math">
                      <m:sSup>
                        <m:sSupPr>
                          <m:ctrlPr>
                            <a:rPr kumimoji="1" lang="en-US" altLang="ja-JP" sz="2000" b="0" i="1" smtClean="0">
                              <a:solidFill>
                                <a:schemeClr val="accent3"/>
                              </a:solidFill>
                              <a:latin typeface="Cambria Math" panose="02040503050406030204" pitchFamily="18" charset="0"/>
                            </a:rPr>
                          </m:ctrlPr>
                        </m:sSupPr>
                        <m:e>
                          <m:r>
                            <a:rPr kumimoji="1" lang="en-US" altLang="ja-JP" sz="2000" b="0" i="1" smtClean="0">
                              <a:solidFill>
                                <a:schemeClr val="accent3"/>
                              </a:solidFill>
                              <a:latin typeface="Cambria Math" panose="02040503050406030204" pitchFamily="18" charset="0"/>
                            </a:rPr>
                            <m:t>2</m:t>
                          </m:r>
                        </m:e>
                        <m:sup>
                          <m:r>
                            <a:rPr kumimoji="1" lang="en-US" altLang="ja-JP" sz="2000" b="0" i="1" smtClean="0">
                              <a:solidFill>
                                <a:schemeClr val="accent3"/>
                              </a:solidFill>
                              <a:latin typeface="Cambria Math" panose="02040503050406030204" pitchFamily="18" charset="0"/>
                            </a:rPr>
                            <m:t>−2</m:t>
                          </m:r>
                        </m:sup>
                      </m:sSup>
                    </m:oMath>
                  </a14:m>
                  <a:r>
                    <a:rPr kumimoji="1" lang="en-US" altLang="ja-JP" sz="2000" dirty="0">
                      <a:solidFill>
                        <a:schemeClr val="accent3"/>
                      </a:solidFill>
                    </a:rPr>
                    <a:t>)</a:t>
                  </a:r>
                  <a:endParaRPr kumimoji="1" lang="ja-JP" altLang="en-US" sz="2000">
                    <a:solidFill>
                      <a:schemeClr val="accent3"/>
                    </a:solidFill>
                  </a:endParaRPr>
                </a:p>
              </p:txBody>
            </p:sp>
          </mc:Choice>
          <mc:Fallback xmlns="">
            <p:sp>
              <p:nvSpPr>
                <p:cNvPr id="21" name="テキスト ボックス 20">
                  <a:extLst>
                    <a:ext uri="{FF2B5EF4-FFF2-40B4-BE49-F238E27FC236}">
                      <a16:creationId xmlns:a16="http://schemas.microsoft.com/office/drawing/2014/main" id="{6DE575FC-063E-A025-2004-45D13350CC48}"/>
                    </a:ext>
                  </a:extLst>
                </p:cNvPr>
                <p:cNvSpPr txBox="1">
                  <a:spLocks noRot="1" noChangeAspect="1" noMove="1" noResize="1" noEditPoints="1" noAdjustHandles="1" noChangeArrowheads="1" noChangeShapeType="1" noTextEdit="1"/>
                </p:cNvSpPr>
                <p:nvPr/>
              </p:nvSpPr>
              <p:spPr>
                <a:xfrm>
                  <a:off x="9939254" y="1524038"/>
                  <a:ext cx="1515046" cy="322585"/>
                </a:xfrm>
                <a:prstGeom prst="rect">
                  <a:avLst/>
                </a:prstGeom>
                <a:blipFill>
                  <a:blip r:embed="rId8"/>
                  <a:stretch>
                    <a:fillRect l="-2667" t="-6061" b="-2727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2" name="テキスト ボックス 21">
                  <a:extLst>
                    <a:ext uri="{FF2B5EF4-FFF2-40B4-BE49-F238E27FC236}">
                      <a16:creationId xmlns:a16="http://schemas.microsoft.com/office/drawing/2014/main" id="{6CA573A6-33AC-6927-B653-702007E42CAC}"/>
                    </a:ext>
                  </a:extLst>
                </p:cNvPr>
                <p:cNvSpPr txBox="1"/>
                <p:nvPr/>
              </p:nvSpPr>
              <p:spPr>
                <a:xfrm>
                  <a:off x="9939254" y="1796349"/>
                  <a:ext cx="1515046" cy="322585"/>
                </a:xfrm>
                <a:prstGeom prst="rect">
                  <a:avLst/>
                </a:prstGeom>
                <a:noFill/>
              </p:spPr>
              <p:txBody>
                <a:bodyPr wrap="square" rtlCol="0">
                  <a:spAutoFit/>
                </a:bodyPr>
                <a:lstStyle/>
                <a:p>
                  <a:r>
                    <a:rPr lang="en-US" altLang="ja-JP" sz="2000" dirty="0">
                      <a:solidFill>
                        <a:schemeClr val="accent3"/>
                      </a:solidFill>
                    </a:rPr>
                    <a:t>010</a:t>
                  </a:r>
                  <a:r>
                    <a:rPr kumimoji="1" lang="en-US" altLang="ja-JP" sz="2000" dirty="0">
                      <a:solidFill>
                        <a:schemeClr val="accent3"/>
                      </a:solidFill>
                    </a:rPr>
                    <a:t>0(</a:t>
                  </a:r>
                  <a14:m>
                    <m:oMath xmlns:m="http://schemas.openxmlformats.org/officeDocument/2006/math">
                      <m:sSup>
                        <m:sSupPr>
                          <m:ctrlPr>
                            <a:rPr kumimoji="1" lang="en-US" altLang="ja-JP" sz="2000" b="0" i="1" smtClean="0">
                              <a:solidFill>
                                <a:schemeClr val="accent3"/>
                              </a:solidFill>
                              <a:latin typeface="Cambria Math" panose="02040503050406030204" pitchFamily="18" charset="0"/>
                            </a:rPr>
                          </m:ctrlPr>
                        </m:sSupPr>
                        <m:e>
                          <m:r>
                            <a:rPr kumimoji="1" lang="en-US" altLang="ja-JP" sz="2000" b="0" i="1" smtClean="0">
                              <a:solidFill>
                                <a:schemeClr val="accent3"/>
                              </a:solidFill>
                              <a:latin typeface="Cambria Math" panose="02040503050406030204" pitchFamily="18" charset="0"/>
                            </a:rPr>
                            <m:t>2</m:t>
                          </m:r>
                        </m:e>
                        <m:sup>
                          <m:r>
                            <a:rPr kumimoji="1" lang="en-US" altLang="ja-JP" sz="2000" b="0" i="1" smtClean="0">
                              <a:solidFill>
                                <a:schemeClr val="accent3"/>
                              </a:solidFill>
                              <a:latin typeface="Cambria Math" panose="02040503050406030204" pitchFamily="18" charset="0"/>
                            </a:rPr>
                            <m:t>−3</m:t>
                          </m:r>
                        </m:sup>
                      </m:sSup>
                    </m:oMath>
                  </a14:m>
                  <a:r>
                    <a:rPr kumimoji="1" lang="en-US" altLang="ja-JP" sz="2000" dirty="0">
                      <a:solidFill>
                        <a:schemeClr val="accent3"/>
                      </a:solidFill>
                    </a:rPr>
                    <a:t>)</a:t>
                  </a:r>
                  <a:endParaRPr kumimoji="1" lang="ja-JP" altLang="en-US" sz="2000">
                    <a:solidFill>
                      <a:schemeClr val="accent3"/>
                    </a:solidFill>
                  </a:endParaRPr>
                </a:p>
              </p:txBody>
            </p:sp>
          </mc:Choice>
          <mc:Fallback xmlns="">
            <p:sp>
              <p:nvSpPr>
                <p:cNvPr id="162" name="テキスト ボックス 161">
                  <a:extLst>
                    <a:ext uri="{FF2B5EF4-FFF2-40B4-BE49-F238E27FC236}">
                      <a16:creationId xmlns:a16="http://schemas.microsoft.com/office/drawing/2014/main" id="{D5B4B293-6544-C6F7-A1C8-B4736DEA55D4}"/>
                    </a:ext>
                  </a:extLst>
                </p:cNvPr>
                <p:cNvSpPr txBox="1">
                  <a:spLocks noRot="1" noChangeAspect="1" noMove="1" noResize="1" noEditPoints="1" noAdjustHandles="1" noChangeArrowheads="1" noChangeShapeType="1" noTextEdit="1"/>
                </p:cNvSpPr>
                <p:nvPr/>
              </p:nvSpPr>
              <p:spPr>
                <a:xfrm>
                  <a:off x="9939254" y="1796349"/>
                  <a:ext cx="1515046" cy="322585"/>
                </a:xfrm>
                <a:prstGeom prst="rect">
                  <a:avLst/>
                </a:prstGeom>
                <a:blipFill>
                  <a:blip r:embed="rId9"/>
                  <a:stretch>
                    <a:fillRect l="-4027" t="-6250" b="-2812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3" name="テキスト ボックス 22">
                  <a:extLst>
                    <a:ext uri="{FF2B5EF4-FFF2-40B4-BE49-F238E27FC236}">
                      <a16:creationId xmlns:a16="http://schemas.microsoft.com/office/drawing/2014/main" id="{A9882C04-5EAC-B225-8E05-F012D086D067}"/>
                    </a:ext>
                  </a:extLst>
                </p:cNvPr>
                <p:cNvSpPr txBox="1"/>
                <p:nvPr/>
              </p:nvSpPr>
              <p:spPr>
                <a:xfrm>
                  <a:off x="9939254" y="2058250"/>
                  <a:ext cx="1515046" cy="322585"/>
                </a:xfrm>
                <a:prstGeom prst="rect">
                  <a:avLst/>
                </a:prstGeom>
                <a:noFill/>
              </p:spPr>
              <p:txBody>
                <a:bodyPr wrap="square" rtlCol="0">
                  <a:spAutoFit/>
                </a:bodyPr>
                <a:lstStyle/>
                <a:p>
                  <a:r>
                    <a:rPr lang="en-US" altLang="ja-JP" sz="2000" dirty="0">
                      <a:solidFill>
                        <a:schemeClr val="accent3"/>
                      </a:solidFill>
                    </a:rPr>
                    <a:t>0011</a:t>
                  </a:r>
                  <a:r>
                    <a:rPr kumimoji="1" lang="en-US" altLang="ja-JP" sz="2000" dirty="0">
                      <a:solidFill>
                        <a:schemeClr val="accent3"/>
                      </a:solidFill>
                    </a:rPr>
                    <a:t>(</a:t>
                  </a:r>
                  <a14:m>
                    <m:oMath xmlns:m="http://schemas.openxmlformats.org/officeDocument/2006/math">
                      <m:sSup>
                        <m:sSupPr>
                          <m:ctrlPr>
                            <a:rPr kumimoji="1" lang="en-US" altLang="ja-JP" sz="2000" b="0" i="1" smtClean="0">
                              <a:solidFill>
                                <a:schemeClr val="accent3"/>
                              </a:solidFill>
                              <a:latin typeface="Cambria Math" panose="02040503050406030204" pitchFamily="18" charset="0"/>
                            </a:rPr>
                          </m:ctrlPr>
                        </m:sSupPr>
                        <m:e>
                          <m:r>
                            <a:rPr kumimoji="1" lang="en-US" altLang="ja-JP" sz="2000" b="0" i="1" smtClean="0">
                              <a:solidFill>
                                <a:schemeClr val="accent3"/>
                              </a:solidFill>
                              <a:latin typeface="Cambria Math" panose="02040503050406030204" pitchFamily="18" charset="0"/>
                            </a:rPr>
                            <m:t>2</m:t>
                          </m:r>
                        </m:e>
                        <m:sup>
                          <m:r>
                            <a:rPr kumimoji="1" lang="en-US" altLang="ja-JP" sz="2000" b="0" i="1" smtClean="0">
                              <a:solidFill>
                                <a:schemeClr val="accent3"/>
                              </a:solidFill>
                              <a:latin typeface="Cambria Math" panose="02040503050406030204" pitchFamily="18" charset="0"/>
                            </a:rPr>
                            <m:t>−3</m:t>
                          </m:r>
                        </m:sup>
                      </m:sSup>
                    </m:oMath>
                  </a14:m>
                  <a:r>
                    <a:rPr kumimoji="1" lang="en-US" altLang="ja-JP" sz="2000" dirty="0">
                      <a:solidFill>
                        <a:schemeClr val="accent3"/>
                      </a:solidFill>
                    </a:rPr>
                    <a:t>)</a:t>
                  </a:r>
                  <a:endParaRPr kumimoji="1" lang="ja-JP" altLang="en-US" sz="2000">
                    <a:solidFill>
                      <a:schemeClr val="accent3"/>
                    </a:solidFill>
                  </a:endParaRPr>
                </a:p>
              </p:txBody>
            </p:sp>
          </mc:Choice>
          <mc:Fallback xmlns="">
            <p:sp>
              <p:nvSpPr>
                <p:cNvPr id="163" name="テキスト ボックス 162">
                  <a:extLst>
                    <a:ext uri="{FF2B5EF4-FFF2-40B4-BE49-F238E27FC236}">
                      <a16:creationId xmlns:a16="http://schemas.microsoft.com/office/drawing/2014/main" id="{432A39BB-AC12-B88D-C434-6D3BFECFB837}"/>
                    </a:ext>
                  </a:extLst>
                </p:cNvPr>
                <p:cNvSpPr txBox="1">
                  <a:spLocks noRot="1" noChangeAspect="1" noMove="1" noResize="1" noEditPoints="1" noAdjustHandles="1" noChangeArrowheads="1" noChangeShapeType="1" noTextEdit="1"/>
                </p:cNvSpPr>
                <p:nvPr/>
              </p:nvSpPr>
              <p:spPr>
                <a:xfrm>
                  <a:off x="9939254" y="2058250"/>
                  <a:ext cx="1515046" cy="322585"/>
                </a:xfrm>
                <a:prstGeom prst="rect">
                  <a:avLst/>
                </a:prstGeom>
                <a:blipFill>
                  <a:blip r:embed="rId10"/>
                  <a:stretch>
                    <a:fillRect l="-4027" t="-3030" b="-27273"/>
                  </a:stretch>
                </a:blipFill>
              </p:spPr>
              <p:txBody>
                <a:bodyPr/>
                <a:lstStyle/>
                <a:p>
                  <a:r>
                    <a:rPr lang="ja-JP" altLang="en-US">
                      <a:noFill/>
                    </a:rPr>
                    <a:t> </a:t>
                  </a:r>
                </a:p>
              </p:txBody>
            </p:sp>
          </mc:Fallback>
        </mc:AlternateContent>
      </p:grpSp>
      <p:sp>
        <p:nvSpPr>
          <p:cNvPr id="24" name="テキスト ボックス 23">
            <a:extLst>
              <a:ext uri="{FF2B5EF4-FFF2-40B4-BE49-F238E27FC236}">
                <a16:creationId xmlns:a16="http://schemas.microsoft.com/office/drawing/2014/main" id="{73FE0DD3-20DE-EC5D-816D-8C91B9267A0C}"/>
              </a:ext>
            </a:extLst>
          </p:cNvPr>
          <p:cNvSpPr txBox="1"/>
          <p:nvPr/>
        </p:nvSpPr>
        <p:spPr>
          <a:xfrm>
            <a:off x="6828866" y="3806593"/>
            <a:ext cx="2037467" cy="338554"/>
          </a:xfrm>
          <a:prstGeom prst="rect">
            <a:avLst/>
          </a:prstGeom>
          <a:noFill/>
        </p:spPr>
        <p:txBody>
          <a:bodyPr wrap="square" rtlCol="0">
            <a:spAutoFit/>
          </a:bodyPr>
          <a:lstStyle/>
          <a:p>
            <a:r>
              <a:rPr kumimoji="1" lang="en-US" altLang="ja-JP" sz="1600" dirty="0">
                <a:latin typeface="Yu Gothic Medium" panose="020B0400000000000000" pitchFamily="34" charset="-128"/>
                <a:ea typeface="Yu Gothic Medium" panose="020B0400000000000000" pitchFamily="34" charset="-128"/>
              </a:rPr>
              <a:t>S-box</a:t>
            </a:r>
            <a:r>
              <a:rPr kumimoji="1" lang="ja-JP" altLang="en-US" sz="1600">
                <a:latin typeface="Yu Gothic Medium" panose="020B0400000000000000" pitchFamily="34" charset="-128"/>
                <a:ea typeface="Yu Gothic Medium" panose="020B0400000000000000" pitchFamily="34" charset="-128"/>
              </a:rPr>
              <a:t>の差分確率</a:t>
            </a:r>
          </a:p>
        </p:txBody>
      </p:sp>
      <p:grpSp>
        <p:nvGrpSpPr>
          <p:cNvPr id="25" name="グループ化 24">
            <a:extLst>
              <a:ext uri="{FF2B5EF4-FFF2-40B4-BE49-F238E27FC236}">
                <a16:creationId xmlns:a16="http://schemas.microsoft.com/office/drawing/2014/main" id="{AE130B3E-957F-529E-59CF-2604C399ADB7}"/>
              </a:ext>
            </a:extLst>
          </p:cNvPr>
          <p:cNvGrpSpPr/>
          <p:nvPr/>
        </p:nvGrpSpPr>
        <p:grpSpPr>
          <a:xfrm>
            <a:off x="6545150" y="4711595"/>
            <a:ext cx="2494602" cy="400110"/>
            <a:chOff x="8653095" y="2624379"/>
            <a:chExt cx="2011245" cy="322585"/>
          </a:xfrm>
        </p:grpSpPr>
        <mc:AlternateContent xmlns:mc="http://schemas.openxmlformats.org/markup-compatibility/2006" xmlns:a14="http://schemas.microsoft.com/office/drawing/2010/main">
          <mc:Choice Requires="a14">
            <p:sp>
              <p:nvSpPr>
                <p:cNvPr id="26" name="正方形/長方形 25">
                  <a:extLst>
                    <a:ext uri="{FF2B5EF4-FFF2-40B4-BE49-F238E27FC236}">
                      <a16:creationId xmlns:a16="http://schemas.microsoft.com/office/drawing/2014/main" id="{66EFBABB-DBE2-8659-CB8E-8C00E60C359C}"/>
                    </a:ext>
                  </a:extLst>
                </p:cNvPr>
                <p:cNvSpPr/>
                <p:nvPr/>
              </p:nvSpPr>
              <p:spPr>
                <a:xfrm>
                  <a:off x="9342497" y="2642882"/>
                  <a:ext cx="265815" cy="266400"/>
                </a:xfrm>
                <a:prstGeom prst="rect">
                  <a:avLst/>
                </a:prstGeom>
                <a:noFill/>
                <a:ln w="19050">
                  <a:solidFill>
                    <a:schemeClr val="tx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i="1">
                            <a:solidFill>
                              <a:schemeClr val="tx1">
                                <a:lumMod val="50000"/>
                              </a:schemeClr>
                            </a:solidFill>
                            <a:latin typeface="Cambria Math" panose="02040503050406030204" pitchFamily="18" charset="0"/>
                          </a:rPr>
                          <m:t> </m:t>
                        </m:r>
                        <m:r>
                          <a:rPr lang="en-US" altLang="ja-JP" i="1">
                            <a:solidFill>
                              <a:schemeClr val="tx1">
                                <a:lumMod val="50000"/>
                              </a:schemeClr>
                            </a:solidFill>
                            <a:latin typeface="Cambria Math" panose="02040503050406030204" pitchFamily="18" charset="0"/>
                          </a:rPr>
                          <m:t>𝑆</m:t>
                        </m:r>
                      </m:oMath>
                    </m:oMathPara>
                  </a14:m>
                  <a:endParaRPr lang="ja-JP" altLang="en-US">
                    <a:solidFill>
                      <a:schemeClr val="tx1">
                        <a:lumMod val="50000"/>
                      </a:schemeClr>
                    </a:solidFill>
                  </a:endParaRPr>
                </a:p>
              </p:txBody>
            </p:sp>
          </mc:Choice>
          <mc:Fallback xmlns="">
            <p:sp>
              <p:nvSpPr>
                <p:cNvPr id="121" name="正方形/長方形 120">
                  <a:extLst>
                    <a:ext uri="{FF2B5EF4-FFF2-40B4-BE49-F238E27FC236}">
                      <a16:creationId xmlns:a16="http://schemas.microsoft.com/office/drawing/2014/main" id="{64BB037D-9F5D-09DE-D3F0-D04C94098A14}"/>
                    </a:ext>
                  </a:extLst>
                </p:cNvPr>
                <p:cNvSpPr>
                  <a:spLocks noRot="1" noChangeAspect="1" noMove="1" noResize="1" noEditPoints="1" noAdjustHandles="1" noChangeArrowheads="1" noChangeShapeType="1" noTextEdit="1"/>
                </p:cNvSpPr>
                <p:nvPr/>
              </p:nvSpPr>
              <p:spPr>
                <a:xfrm>
                  <a:off x="9342497" y="2642882"/>
                  <a:ext cx="265815" cy="266400"/>
                </a:xfrm>
                <a:prstGeom prst="rect">
                  <a:avLst/>
                </a:prstGeom>
                <a:blipFill>
                  <a:blip r:embed="rId11"/>
                  <a:stretch>
                    <a:fillRect l="-21429" b="-17241"/>
                  </a:stretch>
                </a:blipFill>
                <a:ln w="19050">
                  <a:solidFill>
                    <a:schemeClr val="tx1">
                      <a:lumMod val="60000"/>
                      <a:lumOff val="40000"/>
                    </a:schemeClr>
                  </a:solidFill>
                </a:ln>
              </p:spPr>
              <p:txBody>
                <a:bodyPr/>
                <a:lstStyle/>
                <a:p>
                  <a:r>
                    <a:rPr lang="ja-JP" altLang="en-US">
                      <a:noFill/>
                    </a:rPr>
                    <a:t> </a:t>
                  </a:r>
                </a:p>
              </p:txBody>
            </p:sp>
          </mc:Fallback>
        </mc:AlternateContent>
        <p:cxnSp>
          <p:nvCxnSpPr>
            <p:cNvPr id="27" name="直線コネクタ 26">
              <a:extLst>
                <a:ext uri="{FF2B5EF4-FFF2-40B4-BE49-F238E27FC236}">
                  <a16:creationId xmlns:a16="http://schemas.microsoft.com/office/drawing/2014/main" id="{B30B3E07-67B5-8FD4-7E66-4B8BF982F680}"/>
                </a:ext>
              </a:extLst>
            </p:cNvPr>
            <p:cNvCxnSpPr>
              <a:cxnSpLocks/>
              <a:endCxn id="26" idx="1"/>
            </p:cNvCxnSpPr>
            <p:nvPr/>
          </p:nvCxnSpPr>
          <p:spPr>
            <a:xfrm flipV="1">
              <a:off x="8946236" y="2776083"/>
              <a:ext cx="381157" cy="2351"/>
            </a:xfrm>
            <a:prstGeom prst="line">
              <a:avLst/>
            </a:prstGeom>
            <a:ln w="12700">
              <a:solidFill>
                <a:schemeClr val="tx2"/>
              </a:solidFill>
              <a:headEnd type="none" w="med" len="med"/>
              <a:tailEnd type="triangle" w="med" len="sm"/>
            </a:ln>
          </p:spPr>
          <p:style>
            <a:lnRef idx="1">
              <a:schemeClr val="accent1"/>
            </a:lnRef>
            <a:fillRef idx="0">
              <a:schemeClr val="accent1"/>
            </a:fillRef>
            <a:effectRef idx="0">
              <a:schemeClr val="accent1"/>
            </a:effectRef>
            <a:fontRef idx="minor">
              <a:schemeClr val="tx1"/>
            </a:fontRef>
          </p:style>
        </p:cxnSp>
        <p:sp>
          <p:nvSpPr>
            <p:cNvPr id="28" name="テキスト ボックス 27">
              <a:extLst>
                <a:ext uri="{FF2B5EF4-FFF2-40B4-BE49-F238E27FC236}">
                  <a16:creationId xmlns:a16="http://schemas.microsoft.com/office/drawing/2014/main" id="{A02B82D9-C35F-D0D9-99BA-572E755B4E87}"/>
                </a:ext>
              </a:extLst>
            </p:cNvPr>
            <p:cNvSpPr txBox="1"/>
            <p:nvPr/>
          </p:nvSpPr>
          <p:spPr>
            <a:xfrm>
              <a:off x="8653095" y="2624379"/>
              <a:ext cx="267141" cy="322585"/>
            </a:xfrm>
            <a:prstGeom prst="rect">
              <a:avLst/>
            </a:prstGeom>
            <a:noFill/>
          </p:spPr>
          <p:txBody>
            <a:bodyPr wrap="square" rtlCol="0">
              <a:spAutoFit/>
            </a:bodyPr>
            <a:lstStyle/>
            <a:p>
              <a:r>
                <a:rPr kumimoji="1" lang="en-US" altLang="ja-JP" sz="2000" dirty="0"/>
                <a:t>0</a:t>
              </a:r>
              <a:endParaRPr kumimoji="1" lang="ja-JP" altLang="en-US" sz="2000"/>
            </a:p>
          </p:txBody>
        </p:sp>
        <mc:AlternateContent xmlns:mc="http://schemas.openxmlformats.org/markup-compatibility/2006" xmlns:a14="http://schemas.microsoft.com/office/drawing/2010/main">
          <mc:Choice Requires="a14">
            <p:sp>
              <p:nvSpPr>
                <p:cNvPr id="29" name="テキスト ボックス 28">
                  <a:extLst>
                    <a:ext uri="{FF2B5EF4-FFF2-40B4-BE49-F238E27FC236}">
                      <a16:creationId xmlns:a16="http://schemas.microsoft.com/office/drawing/2014/main" id="{938E6C3A-D05D-990D-0803-F136E73BD378}"/>
                    </a:ext>
                  </a:extLst>
                </p:cNvPr>
                <p:cNvSpPr txBox="1"/>
                <p:nvPr/>
              </p:nvSpPr>
              <p:spPr>
                <a:xfrm>
                  <a:off x="9998459" y="2624379"/>
                  <a:ext cx="665881" cy="322585"/>
                </a:xfrm>
                <a:prstGeom prst="rect">
                  <a:avLst/>
                </a:prstGeom>
                <a:noFill/>
              </p:spPr>
              <p:txBody>
                <a:bodyPr wrap="square" rtlCol="0">
                  <a:spAutoFit/>
                </a:bodyPr>
                <a:lstStyle/>
                <a:p>
                  <a:r>
                    <a:rPr lang="en-US" altLang="ja-JP" sz="2000" dirty="0"/>
                    <a:t>0</a:t>
                  </a:r>
                  <a:r>
                    <a:rPr kumimoji="1" lang="en-US" altLang="ja-JP" sz="2000" dirty="0"/>
                    <a:t>(</a:t>
                  </a:r>
                  <a14:m>
                    <m:oMath xmlns:m="http://schemas.openxmlformats.org/officeDocument/2006/math">
                      <m:sSup>
                        <m:sSupPr>
                          <m:ctrlPr>
                            <a:rPr kumimoji="1" lang="en-US" altLang="ja-JP" sz="2000" b="0" i="1" smtClean="0">
                              <a:latin typeface="Cambria Math" panose="02040503050406030204" pitchFamily="18" charset="0"/>
                            </a:rPr>
                          </m:ctrlPr>
                        </m:sSupPr>
                        <m:e>
                          <m:r>
                            <a:rPr kumimoji="1" lang="en-US" altLang="ja-JP" sz="2000" b="0" i="1" smtClean="0">
                              <a:latin typeface="Cambria Math" panose="02040503050406030204" pitchFamily="18" charset="0"/>
                            </a:rPr>
                            <m:t>2</m:t>
                          </m:r>
                        </m:e>
                        <m:sup>
                          <m:r>
                            <a:rPr kumimoji="1" lang="en-US" altLang="ja-JP" sz="2000" b="0" i="1" smtClean="0">
                              <a:latin typeface="Cambria Math" panose="02040503050406030204" pitchFamily="18" charset="0"/>
                            </a:rPr>
                            <m:t>0</m:t>
                          </m:r>
                        </m:sup>
                      </m:sSup>
                    </m:oMath>
                  </a14:m>
                  <a:r>
                    <a:rPr kumimoji="1" lang="en-US" altLang="ja-JP" sz="2000" dirty="0"/>
                    <a:t>)</a:t>
                  </a:r>
                  <a:endParaRPr kumimoji="1" lang="ja-JP" altLang="en-US" sz="2000"/>
                </a:p>
              </p:txBody>
            </p:sp>
          </mc:Choice>
          <mc:Fallback xmlns="">
            <p:sp>
              <p:nvSpPr>
                <p:cNvPr id="29" name="テキスト ボックス 28">
                  <a:extLst>
                    <a:ext uri="{FF2B5EF4-FFF2-40B4-BE49-F238E27FC236}">
                      <a16:creationId xmlns:a16="http://schemas.microsoft.com/office/drawing/2014/main" id="{938E6C3A-D05D-990D-0803-F136E73BD378}"/>
                    </a:ext>
                  </a:extLst>
                </p:cNvPr>
                <p:cNvSpPr txBox="1">
                  <a:spLocks noRot="1" noChangeAspect="1" noMove="1" noResize="1" noEditPoints="1" noAdjustHandles="1" noChangeArrowheads="1" noChangeShapeType="1" noTextEdit="1"/>
                </p:cNvSpPr>
                <p:nvPr/>
              </p:nvSpPr>
              <p:spPr>
                <a:xfrm>
                  <a:off x="9998459" y="2624379"/>
                  <a:ext cx="665881" cy="322585"/>
                </a:xfrm>
                <a:prstGeom prst="rect">
                  <a:avLst/>
                </a:prstGeom>
                <a:blipFill>
                  <a:blip r:embed="rId12"/>
                  <a:stretch>
                    <a:fillRect l="-7576" t="-6250" r="-3030" b="-28125"/>
                  </a:stretch>
                </a:blipFill>
              </p:spPr>
              <p:txBody>
                <a:bodyPr/>
                <a:lstStyle/>
                <a:p>
                  <a:r>
                    <a:rPr lang="ja-JP" altLang="en-US">
                      <a:noFill/>
                    </a:rPr>
                    <a:t> </a:t>
                  </a:r>
                </a:p>
              </p:txBody>
            </p:sp>
          </mc:Fallback>
        </mc:AlternateContent>
        <p:cxnSp>
          <p:nvCxnSpPr>
            <p:cNvPr id="30" name="直線コネクタ 29">
              <a:extLst>
                <a:ext uri="{FF2B5EF4-FFF2-40B4-BE49-F238E27FC236}">
                  <a16:creationId xmlns:a16="http://schemas.microsoft.com/office/drawing/2014/main" id="{DEEA0B2C-08EB-F5FF-3BAA-105EE4936D2D}"/>
                </a:ext>
              </a:extLst>
            </p:cNvPr>
            <p:cNvCxnSpPr>
              <a:cxnSpLocks/>
            </p:cNvCxnSpPr>
            <p:nvPr/>
          </p:nvCxnSpPr>
          <p:spPr>
            <a:xfrm flipV="1">
              <a:off x="9623355" y="2776083"/>
              <a:ext cx="381157" cy="2351"/>
            </a:xfrm>
            <a:prstGeom prst="line">
              <a:avLst/>
            </a:prstGeom>
            <a:ln w="12700">
              <a:solidFill>
                <a:schemeClr val="tx2"/>
              </a:solidFill>
              <a:headEnd type="none" w="med" len="med"/>
              <a:tailEnd type="triangle" w="med" len="sm"/>
            </a:ln>
          </p:spPr>
          <p:style>
            <a:lnRef idx="1">
              <a:schemeClr val="accent1"/>
            </a:lnRef>
            <a:fillRef idx="0">
              <a:schemeClr val="accent1"/>
            </a:fillRef>
            <a:effectRef idx="0">
              <a:schemeClr val="accent1"/>
            </a:effectRef>
            <a:fontRef idx="minor">
              <a:schemeClr val="tx1"/>
            </a:fontRef>
          </p:style>
        </p:cxnSp>
      </p:grpSp>
      <p:grpSp>
        <p:nvGrpSpPr>
          <p:cNvPr id="31" name="グループ化 30">
            <a:extLst>
              <a:ext uri="{FF2B5EF4-FFF2-40B4-BE49-F238E27FC236}">
                <a16:creationId xmlns:a16="http://schemas.microsoft.com/office/drawing/2014/main" id="{CF150E86-A6F3-9019-0A07-AA639AE43985}"/>
              </a:ext>
            </a:extLst>
          </p:cNvPr>
          <p:cNvGrpSpPr/>
          <p:nvPr/>
        </p:nvGrpSpPr>
        <p:grpSpPr>
          <a:xfrm>
            <a:off x="6545149" y="5449532"/>
            <a:ext cx="3152328" cy="400110"/>
            <a:chOff x="8653095" y="2624379"/>
            <a:chExt cx="2541530" cy="322585"/>
          </a:xfrm>
        </p:grpSpPr>
        <mc:AlternateContent xmlns:mc="http://schemas.openxmlformats.org/markup-compatibility/2006" xmlns:a14="http://schemas.microsoft.com/office/drawing/2010/main">
          <mc:Choice Requires="a14">
            <p:sp>
              <p:nvSpPr>
                <p:cNvPr id="32" name="正方形/長方形 31">
                  <a:extLst>
                    <a:ext uri="{FF2B5EF4-FFF2-40B4-BE49-F238E27FC236}">
                      <a16:creationId xmlns:a16="http://schemas.microsoft.com/office/drawing/2014/main" id="{D5A87FD8-0FCD-70A4-7A22-08725978DE34}"/>
                    </a:ext>
                  </a:extLst>
                </p:cNvPr>
                <p:cNvSpPr/>
                <p:nvPr/>
              </p:nvSpPr>
              <p:spPr>
                <a:xfrm>
                  <a:off x="9342497" y="2642882"/>
                  <a:ext cx="265815" cy="266400"/>
                </a:xfrm>
                <a:prstGeom prst="rect">
                  <a:avLst/>
                </a:prstGeom>
                <a:noFill/>
                <a:ln w="19050">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i="1" smtClean="0">
                            <a:solidFill>
                              <a:schemeClr val="accent3"/>
                            </a:solidFill>
                            <a:latin typeface="Cambria Math" panose="02040503050406030204" pitchFamily="18" charset="0"/>
                          </a:rPr>
                          <m:t> </m:t>
                        </m:r>
                        <m:r>
                          <a:rPr lang="en-US" altLang="ja-JP" i="1" smtClean="0">
                            <a:solidFill>
                              <a:schemeClr val="accent3"/>
                            </a:solidFill>
                            <a:latin typeface="Cambria Math" panose="02040503050406030204" pitchFamily="18" charset="0"/>
                          </a:rPr>
                          <m:t>𝑆</m:t>
                        </m:r>
                      </m:oMath>
                    </m:oMathPara>
                  </a14:m>
                  <a:endParaRPr lang="ja-JP" altLang="en-US">
                    <a:solidFill>
                      <a:schemeClr val="accent3"/>
                    </a:solidFill>
                  </a:endParaRPr>
                </a:p>
              </p:txBody>
            </p:sp>
          </mc:Choice>
          <mc:Fallback xmlns="">
            <p:sp>
              <p:nvSpPr>
                <p:cNvPr id="32" name="正方形/長方形 31">
                  <a:extLst>
                    <a:ext uri="{FF2B5EF4-FFF2-40B4-BE49-F238E27FC236}">
                      <a16:creationId xmlns:a16="http://schemas.microsoft.com/office/drawing/2014/main" id="{D5A87FD8-0FCD-70A4-7A22-08725978DE34}"/>
                    </a:ext>
                  </a:extLst>
                </p:cNvPr>
                <p:cNvSpPr>
                  <a:spLocks noRot="1" noChangeAspect="1" noMove="1" noResize="1" noEditPoints="1" noAdjustHandles="1" noChangeArrowheads="1" noChangeShapeType="1" noTextEdit="1"/>
                </p:cNvSpPr>
                <p:nvPr/>
              </p:nvSpPr>
              <p:spPr>
                <a:xfrm>
                  <a:off x="9342497" y="2642882"/>
                  <a:ext cx="265815" cy="266400"/>
                </a:xfrm>
                <a:prstGeom prst="rect">
                  <a:avLst/>
                </a:prstGeom>
                <a:blipFill>
                  <a:blip r:embed="rId13"/>
                  <a:stretch>
                    <a:fillRect l="-21429" b="-21429"/>
                  </a:stretch>
                </a:blipFill>
                <a:ln w="19050">
                  <a:solidFill>
                    <a:schemeClr val="accent3"/>
                  </a:solidFill>
                </a:ln>
              </p:spPr>
              <p:txBody>
                <a:bodyPr/>
                <a:lstStyle/>
                <a:p>
                  <a:r>
                    <a:rPr lang="ja-JP" altLang="en-US">
                      <a:noFill/>
                    </a:rPr>
                    <a:t> </a:t>
                  </a:r>
                </a:p>
              </p:txBody>
            </p:sp>
          </mc:Fallback>
        </mc:AlternateContent>
        <p:cxnSp>
          <p:nvCxnSpPr>
            <p:cNvPr id="33" name="直線コネクタ 32">
              <a:extLst>
                <a:ext uri="{FF2B5EF4-FFF2-40B4-BE49-F238E27FC236}">
                  <a16:creationId xmlns:a16="http://schemas.microsoft.com/office/drawing/2014/main" id="{EFB5F7F6-716E-B220-A1D6-FF58DDABF9C3}"/>
                </a:ext>
              </a:extLst>
            </p:cNvPr>
            <p:cNvCxnSpPr>
              <a:cxnSpLocks/>
              <a:endCxn id="32" idx="1"/>
            </p:cNvCxnSpPr>
            <p:nvPr/>
          </p:nvCxnSpPr>
          <p:spPr>
            <a:xfrm flipV="1">
              <a:off x="8946236" y="2776083"/>
              <a:ext cx="381157" cy="2351"/>
            </a:xfrm>
            <a:prstGeom prst="line">
              <a:avLst/>
            </a:prstGeom>
            <a:ln w="12700">
              <a:solidFill>
                <a:schemeClr val="accent3"/>
              </a:solidFill>
              <a:headEnd type="none" w="med" len="med"/>
              <a:tailEnd type="triangle" w="med" len="sm"/>
            </a:ln>
          </p:spPr>
          <p:style>
            <a:lnRef idx="1">
              <a:schemeClr val="accent1"/>
            </a:lnRef>
            <a:fillRef idx="0">
              <a:schemeClr val="accent1"/>
            </a:fillRef>
            <a:effectRef idx="0">
              <a:schemeClr val="accent1"/>
            </a:effectRef>
            <a:fontRef idx="minor">
              <a:schemeClr val="tx1"/>
            </a:fontRef>
          </p:style>
        </p:cxnSp>
        <p:sp>
          <p:nvSpPr>
            <p:cNvPr id="34" name="テキスト ボックス 33">
              <a:extLst>
                <a:ext uri="{FF2B5EF4-FFF2-40B4-BE49-F238E27FC236}">
                  <a16:creationId xmlns:a16="http://schemas.microsoft.com/office/drawing/2014/main" id="{AA284326-9FE9-F5E4-FBD2-AF6ED06F096D}"/>
                </a:ext>
              </a:extLst>
            </p:cNvPr>
            <p:cNvSpPr txBox="1"/>
            <p:nvPr/>
          </p:nvSpPr>
          <p:spPr>
            <a:xfrm>
              <a:off x="8653095" y="2624379"/>
              <a:ext cx="267141" cy="322585"/>
            </a:xfrm>
            <a:prstGeom prst="rect">
              <a:avLst/>
            </a:prstGeom>
            <a:noFill/>
          </p:spPr>
          <p:txBody>
            <a:bodyPr wrap="square" rtlCol="0">
              <a:spAutoFit/>
            </a:bodyPr>
            <a:lstStyle/>
            <a:p>
              <a:r>
                <a:rPr lang="en-US" altLang="ja-JP" sz="2000" dirty="0">
                  <a:solidFill>
                    <a:schemeClr val="accent3"/>
                  </a:solidFill>
                </a:rPr>
                <a:t>1</a:t>
              </a:r>
              <a:endParaRPr kumimoji="1" lang="ja-JP" altLang="en-US" sz="2000">
                <a:solidFill>
                  <a:schemeClr val="accent3"/>
                </a:solidFill>
              </a:endParaRPr>
            </a:p>
          </p:txBody>
        </p:sp>
        <mc:AlternateContent xmlns:mc="http://schemas.openxmlformats.org/markup-compatibility/2006" xmlns:a14="http://schemas.microsoft.com/office/drawing/2010/main">
          <mc:Choice Requires="a14">
            <p:sp>
              <p:nvSpPr>
                <p:cNvPr id="35" name="テキスト ボックス 34">
                  <a:extLst>
                    <a:ext uri="{FF2B5EF4-FFF2-40B4-BE49-F238E27FC236}">
                      <a16:creationId xmlns:a16="http://schemas.microsoft.com/office/drawing/2014/main" id="{234B4632-74CB-FA7E-2B2E-2B9DD5CA34EC}"/>
                    </a:ext>
                  </a:extLst>
                </p:cNvPr>
                <p:cNvSpPr txBox="1"/>
                <p:nvPr/>
              </p:nvSpPr>
              <p:spPr>
                <a:xfrm>
                  <a:off x="9998459" y="2624379"/>
                  <a:ext cx="1196166" cy="322585"/>
                </a:xfrm>
                <a:prstGeom prst="rect">
                  <a:avLst/>
                </a:prstGeom>
                <a:noFill/>
              </p:spPr>
              <p:txBody>
                <a:bodyPr wrap="square" rtlCol="0">
                  <a:spAutoFit/>
                </a:bodyPr>
                <a:lstStyle/>
                <a:p>
                  <a:r>
                    <a:rPr lang="en-US" altLang="ja-JP" sz="2000" dirty="0">
                      <a:solidFill>
                        <a:schemeClr val="accent3"/>
                      </a:solidFill>
                    </a:rPr>
                    <a:t>1 </a:t>
                  </a:r>
                  <a:r>
                    <a:rPr kumimoji="1" lang="en-US" altLang="ja-JP" sz="2000" dirty="0">
                      <a:solidFill>
                        <a:schemeClr val="accent3"/>
                      </a:solidFill>
                    </a:rPr>
                    <a:t>(</a:t>
                  </a:r>
                  <a14:m>
                    <m:oMath xmlns:m="http://schemas.openxmlformats.org/officeDocument/2006/math">
                      <m:sSup>
                        <m:sSupPr>
                          <m:ctrlPr>
                            <a:rPr kumimoji="1" lang="en-US" altLang="ja-JP" sz="2000" b="0" i="1" smtClean="0">
                              <a:solidFill>
                                <a:schemeClr val="accent3"/>
                              </a:solidFill>
                              <a:latin typeface="Cambria Math" panose="02040503050406030204" pitchFamily="18" charset="0"/>
                            </a:rPr>
                          </m:ctrlPr>
                        </m:sSupPr>
                        <m:e>
                          <m:r>
                            <a:rPr kumimoji="1" lang="en-US" altLang="ja-JP" sz="2000" b="0" i="1" smtClean="0">
                              <a:solidFill>
                                <a:schemeClr val="accent3"/>
                              </a:solidFill>
                              <a:latin typeface="Cambria Math" panose="02040503050406030204" pitchFamily="18" charset="0"/>
                              <a:ea typeface="Cambria Math" panose="02040503050406030204" pitchFamily="18" charset="0"/>
                            </a:rPr>
                            <m:t>≤</m:t>
                          </m:r>
                          <m:r>
                            <a:rPr kumimoji="1" lang="en-US" altLang="ja-JP" sz="2000" b="0" i="1" smtClean="0">
                              <a:solidFill>
                                <a:schemeClr val="accent3"/>
                              </a:solidFill>
                              <a:latin typeface="Cambria Math" panose="02040503050406030204" pitchFamily="18" charset="0"/>
                            </a:rPr>
                            <m:t>2</m:t>
                          </m:r>
                        </m:e>
                        <m:sup>
                          <m:r>
                            <a:rPr kumimoji="1" lang="en-US" altLang="ja-JP" sz="2000" b="0" i="1" smtClean="0">
                              <a:solidFill>
                                <a:schemeClr val="accent3"/>
                              </a:solidFill>
                              <a:latin typeface="Cambria Math" panose="02040503050406030204" pitchFamily="18" charset="0"/>
                            </a:rPr>
                            <m:t>−2</m:t>
                          </m:r>
                        </m:sup>
                      </m:sSup>
                    </m:oMath>
                  </a14:m>
                  <a:r>
                    <a:rPr kumimoji="1" lang="en-US" altLang="ja-JP" sz="2000" dirty="0">
                      <a:solidFill>
                        <a:schemeClr val="accent3"/>
                      </a:solidFill>
                    </a:rPr>
                    <a:t>)</a:t>
                  </a:r>
                  <a:endParaRPr kumimoji="1" lang="ja-JP" altLang="en-US" sz="2000">
                    <a:solidFill>
                      <a:schemeClr val="accent3"/>
                    </a:solidFill>
                  </a:endParaRPr>
                </a:p>
              </p:txBody>
            </p:sp>
          </mc:Choice>
          <mc:Fallback xmlns="">
            <p:sp>
              <p:nvSpPr>
                <p:cNvPr id="35" name="テキスト ボックス 34">
                  <a:extLst>
                    <a:ext uri="{FF2B5EF4-FFF2-40B4-BE49-F238E27FC236}">
                      <a16:creationId xmlns:a16="http://schemas.microsoft.com/office/drawing/2014/main" id="{234B4632-74CB-FA7E-2B2E-2B9DD5CA34EC}"/>
                    </a:ext>
                  </a:extLst>
                </p:cNvPr>
                <p:cNvSpPr txBox="1">
                  <a:spLocks noRot="1" noChangeAspect="1" noMove="1" noResize="1" noEditPoints="1" noAdjustHandles="1" noChangeArrowheads="1" noChangeShapeType="1" noTextEdit="1"/>
                </p:cNvSpPr>
                <p:nvPr/>
              </p:nvSpPr>
              <p:spPr>
                <a:xfrm>
                  <a:off x="9998459" y="2624379"/>
                  <a:ext cx="1196166" cy="322585"/>
                </a:xfrm>
                <a:prstGeom prst="rect">
                  <a:avLst/>
                </a:prstGeom>
                <a:blipFill>
                  <a:blip r:embed="rId14"/>
                  <a:stretch>
                    <a:fillRect l="-4237" t="-6250" b="-28125"/>
                  </a:stretch>
                </a:blipFill>
              </p:spPr>
              <p:txBody>
                <a:bodyPr/>
                <a:lstStyle/>
                <a:p>
                  <a:r>
                    <a:rPr lang="ja-JP" altLang="en-US">
                      <a:noFill/>
                    </a:rPr>
                    <a:t> </a:t>
                  </a:r>
                </a:p>
              </p:txBody>
            </p:sp>
          </mc:Fallback>
        </mc:AlternateContent>
        <p:cxnSp>
          <p:nvCxnSpPr>
            <p:cNvPr id="36" name="直線コネクタ 35">
              <a:extLst>
                <a:ext uri="{FF2B5EF4-FFF2-40B4-BE49-F238E27FC236}">
                  <a16:creationId xmlns:a16="http://schemas.microsoft.com/office/drawing/2014/main" id="{6C041BD3-2F0A-68E0-664E-C6D0A98CC528}"/>
                </a:ext>
              </a:extLst>
            </p:cNvPr>
            <p:cNvCxnSpPr>
              <a:cxnSpLocks/>
            </p:cNvCxnSpPr>
            <p:nvPr/>
          </p:nvCxnSpPr>
          <p:spPr>
            <a:xfrm flipV="1">
              <a:off x="9623355" y="2776083"/>
              <a:ext cx="381157" cy="2351"/>
            </a:xfrm>
            <a:prstGeom prst="line">
              <a:avLst/>
            </a:prstGeom>
            <a:ln w="12700">
              <a:solidFill>
                <a:schemeClr val="accent3"/>
              </a:solidFill>
              <a:headEnd type="none" w="med" len="med"/>
              <a:tailEnd type="triangle" w="med" len="sm"/>
            </a:ln>
          </p:spPr>
          <p:style>
            <a:lnRef idx="1">
              <a:schemeClr val="accent1"/>
            </a:lnRef>
            <a:fillRef idx="0">
              <a:schemeClr val="accent1"/>
            </a:fillRef>
            <a:effectRef idx="0">
              <a:schemeClr val="accent1"/>
            </a:effectRef>
            <a:fontRef idx="minor">
              <a:schemeClr val="tx1"/>
            </a:fontRef>
          </p:style>
        </p:cxnSp>
      </p:grpSp>
      <p:sp>
        <p:nvSpPr>
          <p:cNvPr id="37" name="テキスト ボックス 36">
            <a:extLst>
              <a:ext uri="{FF2B5EF4-FFF2-40B4-BE49-F238E27FC236}">
                <a16:creationId xmlns:a16="http://schemas.microsoft.com/office/drawing/2014/main" id="{BBDBDFCA-261D-ED2B-E539-316A8F158DE2}"/>
              </a:ext>
            </a:extLst>
          </p:cNvPr>
          <p:cNvSpPr txBox="1"/>
          <p:nvPr/>
        </p:nvSpPr>
        <p:spPr>
          <a:xfrm>
            <a:off x="6697588" y="6116641"/>
            <a:ext cx="2471255" cy="338554"/>
          </a:xfrm>
          <a:prstGeom prst="rect">
            <a:avLst/>
          </a:prstGeom>
          <a:noFill/>
        </p:spPr>
        <p:txBody>
          <a:bodyPr wrap="square" rtlCol="0">
            <a:spAutoFit/>
          </a:bodyPr>
          <a:lstStyle/>
          <a:p>
            <a:r>
              <a:rPr kumimoji="1" lang="en-US" altLang="ja-JP" sz="1600" dirty="0">
                <a:latin typeface="Yu Gothic Medium" panose="020B0400000000000000" pitchFamily="34" charset="-128"/>
                <a:ea typeface="Yu Gothic Medium" panose="020B0400000000000000" pitchFamily="34" charset="-128"/>
              </a:rPr>
              <a:t>Active S-box</a:t>
            </a:r>
            <a:r>
              <a:rPr kumimoji="1" lang="ja-JP" altLang="en-US" sz="1600">
                <a:latin typeface="Yu Gothic Medium" panose="020B0400000000000000" pitchFamily="34" charset="-128"/>
                <a:ea typeface="Yu Gothic Medium" panose="020B0400000000000000" pitchFamily="34" charset="-128"/>
              </a:rPr>
              <a:t>による評価</a:t>
            </a:r>
          </a:p>
        </p:txBody>
      </p:sp>
      <p:sp>
        <p:nvSpPr>
          <p:cNvPr id="38" name="フリーフォーム 37">
            <a:extLst>
              <a:ext uri="{FF2B5EF4-FFF2-40B4-BE49-F238E27FC236}">
                <a16:creationId xmlns:a16="http://schemas.microsoft.com/office/drawing/2014/main" id="{E0DC6586-800B-1B0D-5BA8-D298EECF9338}"/>
              </a:ext>
            </a:extLst>
          </p:cNvPr>
          <p:cNvSpPr/>
          <p:nvPr/>
        </p:nvSpPr>
        <p:spPr>
          <a:xfrm>
            <a:off x="9072748" y="1698171"/>
            <a:ext cx="1550742" cy="3182587"/>
          </a:xfrm>
          <a:custGeom>
            <a:avLst/>
            <a:gdLst>
              <a:gd name="connsiteX0" fmla="*/ 463138 w 1550742"/>
              <a:gd name="connsiteY0" fmla="*/ 0 h 3182587"/>
              <a:gd name="connsiteX1" fmla="*/ 1543792 w 1550742"/>
              <a:gd name="connsiteY1" fmla="*/ 1769424 h 3182587"/>
              <a:gd name="connsiteX2" fmla="*/ 0 w 1550742"/>
              <a:gd name="connsiteY2" fmla="*/ 3182587 h 3182587"/>
            </a:gdLst>
            <a:ahLst/>
            <a:cxnLst>
              <a:cxn ang="0">
                <a:pos x="connsiteX0" y="connsiteY0"/>
              </a:cxn>
              <a:cxn ang="0">
                <a:pos x="connsiteX1" y="connsiteY1"/>
              </a:cxn>
              <a:cxn ang="0">
                <a:pos x="connsiteX2" y="connsiteY2"/>
              </a:cxn>
            </a:cxnLst>
            <a:rect l="l" t="t" r="r" b="b"/>
            <a:pathLst>
              <a:path w="1550742" h="3182587">
                <a:moveTo>
                  <a:pt x="463138" y="0"/>
                </a:moveTo>
                <a:cubicBezTo>
                  <a:pt x="1042060" y="619496"/>
                  <a:pt x="1620982" y="1238993"/>
                  <a:pt x="1543792" y="1769424"/>
                </a:cubicBezTo>
                <a:cubicBezTo>
                  <a:pt x="1466602" y="2299855"/>
                  <a:pt x="197922" y="2960914"/>
                  <a:pt x="0" y="3182587"/>
                </a:cubicBezTo>
              </a:path>
            </a:pathLst>
          </a:custGeom>
          <a:noFill/>
          <a:ln w="38100">
            <a:solidFill>
              <a:schemeClr val="tx1">
                <a:lumMod val="60000"/>
                <a:lumOff val="40000"/>
              </a:schemeClr>
            </a:solidFill>
            <a:headEnd type="none" w="med" len="med"/>
            <a:tailEnd type="arrow" w="med" len="me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フリーフォーム 38">
            <a:extLst>
              <a:ext uri="{FF2B5EF4-FFF2-40B4-BE49-F238E27FC236}">
                <a16:creationId xmlns:a16="http://schemas.microsoft.com/office/drawing/2014/main" id="{1942B9D1-050A-F107-0DC6-C2E53277B15B}"/>
              </a:ext>
            </a:extLst>
          </p:cNvPr>
          <p:cNvSpPr/>
          <p:nvPr/>
        </p:nvSpPr>
        <p:spPr>
          <a:xfrm rot="21190086">
            <a:off x="9235693" y="2384576"/>
            <a:ext cx="1550742" cy="3182587"/>
          </a:xfrm>
          <a:custGeom>
            <a:avLst/>
            <a:gdLst>
              <a:gd name="connsiteX0" fmla="*/ 463138 w 1550742"/>
              <a:gd name="connsiteY0" fmla="*/ 0 h 3182587"/>
              <a:gd name="connsiteX1" fmla="*/ 1543792 w 1550742"/>
              <a:gd name="connsiteY1" fmla="*/ 1769424 h 3182587"/>
              <a:gd name="connsiteX2" fmla="*/ 0 w 1550742"/>
              <a:gd name="connsiteY2" fmla="*/ 3182587 h 3182587"/>
            </a:gdLst>
            <a:ahLst/>
            <a:cxnLst>
              <a:cxn ang="0">
                <a:pos x="connsiteX0" y="connsiteY0"/>
              </a:cxn>
              <a:cxn ang="0">
                <a:pos x="connsiteX1" y="connsiteY1"/>
              </a:cxn>
              <a:cxn ang="0">
                <a:pos x="connsiteX2" y="connsiteY2"/>
              </a:cxn>
            </a:cxnLst>
            <a:rect l="l" t="t" r="r" b="b"/>
            <a:pathLst>
              <a:path w="1550742" h="3182587">
                <a:moveTo>
                  <a:pt x="463138" y="0"/>
                </a:moveTo>
                <a:cubicBezTo>
                  <a:pt x="1042060" y="619496"/>
                  <a:pt x="1620982" y="1238993"/>
                  <a:pt x="1543792" y="1769424"/>
                </a:cubicBezTo>
                <a:cubicBezTo>
                  <a:pt x="1466602" y="2299855"/>
                  <a:pt x="197922" y="2960914"/>
                  <a:pt x="0" y="3182587"/>
                </a:cubicBezTo>
              </a:path>
            </a:pathLst>
          </a:custGeom>
          <a:noFill/>
          <a:ln w="38100">
            <a:solidFill>
              <a:schemeClr val="accent3">
                <a:lumMod val="60000"/>
                <a:lumOff val="40000"/>
              </a:schemeClr>
            </a:solidFill>
            <a:headEnd type="none" w="med" len="med"/>
            <a:tailEnd type="arrow" w="med" len="me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6774619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6F39A6-15D5-FEFC-CB37-21032092C233}"/>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D166200B-9632-A2C7-8AD0-DAFEC6991B4B}"/>
              </a:ext>
            </a:extLst>
          </p:cNvPr>
          <p:cNvSpPr>
            <a:spLocks noGrp="1"/>
          </p:cNvSpPr>
          <p:nvPr>
            <p:ph type="title"/>
          </p:nvPr>
        </p:nvSpPr>
        <p:spPr/>
        <p:txBody>
          <a:bodyPr/>
          <a:lstStyle/>
          <a:p>
            <a:r>
              <a:rPr lang="ja-JP" altLang="en-US"/>
              <a:t>前提知識</a:t>
            </a:r>
            <a:r>
              <a:rPr kumimoji="1" lang="en-US" altLang="ja-JP" dirty="0"/>
              <a:t> : Tweakable</a:t>
            </a:r>
            <a:r>
              <a:rPr kumimoji="1" lang="ja-JP" altLang="en-US"/>
              <a:t>ブロック暗号</a:t>
            </a:r>
          </a:p>
        </p:txBody>
      </p:sp>
      <p:sp>
        <p:nvSpPr>
          <p:cNvPr id="69" name="コンテンツ プレースホルダー 14">
            <a:extLst>
              <a:ext uri="{FF2B5EF4-FFF2-40B4-BE49-F238E27FC236}">
                <a16:creationId xmlns:a16="http://schemas.microsoft.com/office/drawing/2014/main" id="{5997796D-BC6A-EF89-846D-830FE1D604EA}"/>
              </a:ext>
            </a:extLst>
          </p:cNvPr>
          <p:cNvSpPr>
            <a:spLocks noGrp="1"/>
          </p:cNvSpPr>
          <p:nvPr>
            <p:ph idx="1"/>
          </p:nvPr>
        </p:nvSpPr>
        <p:spPr>
          <a:xfrm>
            <a:off x="415637" y="1250642"/>
            <a:ext cx="6993824" cy="5429291"/>
          </a:xfrm>
        </p:spPr>
        <p:txBody>
          <a:bodyPr/>
          <a:lstStyle/>
          <a:p>
            <a:pPr indent="0">
              <a:buNone/>
            </a:pPr>
            <a:r>
              <a:rPr lang="ja-JP" altLang="en-US"/>
              <a:t>ブロック暗号</a:t>
            </a:r>
            <a:endParaRPr lang="en-US" altLang="ja-JP" dirty="0"/>
          </a:p>
          <a:p>
            <a:pPr lvl="1">
              <a:lnSpc>
                <a:spcPct val="130000"/>
              </a:lnSpc>
            </a:pPr>
            <a:r>
              <a:rPr lang="en-US" altLang="ja-JP" dirty="0"/>
              <a:t>64/128</a:t>
            </a:r>
            <a:r>
              <a:rPr lang="ja-JP" altLang="en-US"/>
              <a:t>ビットなどのブロック単位に分割</a:t>
            </a:r>
            <a:endParaRPr lang="en-US" altLang="ja-JP" dirty="0"/>
          </a:p>
          <a:p>
            <a:pPr lvl="1">
              <a:lnSpc>
                <a:spcPct val="130000"/>
              </a:lnSpc>
            </a:pPr>
            <a:r>
              <a:rPr lang="ja-JP" altLang="en-US"/>
              <a:t>データ攪拌部と鍵スケジュール部</a:t>
            </a:r>
            <a:endParaRPr lang="en-US" altLang="ja-JP" dirty="0"/>
          </a:p>
          <a:p>
            <a:pPr lvl="2">
              <a:lnSpc>
                <a:spcPct val="130000"/>
              </a:lnSpc>
            </a:pPr>
            <a:endParaRPr lang="en-US" altLang="ja-JP" dirty="0"/>
          </a:p>
          <a:p>
            <a:pPr indent="0">
              <a:buNone/>
            </a:pPr>
            <a:r>
              <a:rPr lang="en-US" altLang="ja-JP" dirty="0"/>
              <a:t>Tweakable</a:t>
            </a:r>
            <a:r>
              <a:rPr lang="ja-JP" altLang="en-US"/>
              <a:t>ブロック暗号</a:t>
            </a:r>
            <a:endParaRPr lang="en-US" altLang="ja-JP" dirty="0"/>
          </a:p>
          <a:p>
            <a:pPr lvl="1">
              <a:lnSpc>
                <a:spcPct val="130000"/>
              </a:lnSpc>
            </a:pPr>
            <a:r>
              <a:rPr lang="ja-JP" altLang="en-US"/>
              <a:t>新たな入力として</a:t>
            </a:r>
            <a:r>
              <a:rPr lang="en-US" altLang="ja-JP" dirty="0"/>
              <a:t>Tweak</a:t>
            </a:r>
            <a:r>
              <a:rPr lang="ja-JP" altLang="en-US"/>
              <a:t>が追加</a:t>
            </a:r>
            <a:endParaRPr lang="en-US" altLang="ja-JP" dirty="0"/>
          </a:p>
          <a:p>
            <a:pPr lvl="1">
              <a:lnSpc>
                <a:spcPct val="130000"/>
              </a:lnSpc>
            </a:pPr>
            <a:r>
              <a:rPr lang="en-US" altLang="ja-JP" dirty="0"/>
              <a:t>Tweak</a:t>
            </a:r>
            <a:r>
              <a:rPr lang="ja-JP" altLang="en-US"/>
              <a:t>は公開値</a:t>
            </a:r>
            <a:endParaRPr lang="en-US" altLang="ja-JP" dirty="0"/>
          </a:p>
          <a:p>
            <a:pPr lvl="1">
              <a:lnSpc>
                <a:spcPct val="130000"/>
              </a:lnSpc>
            </a:pPr>
            <a:r>
              <a:rPr lang="en-US" altLang="ja-JP" dirty="0"/>
              <a:t>Tweak</a:t>
            </a:r>
            <a:r>
              <a:rPr lang="ja-JP" altLang="en-US"/>
              <a:t>を更新で新たな疑似ランダム置換を得る</a:t>
            </a:r>
            <a:endParaRPr lang="en-US" altLang="ja-JP" dirty="0"/>
          </a:p>
          <a:p>
            <a:pPr lvl="2">
              <a:lnSpc>
                <a:spcPct val="130000"/>
              </a:lnSpc>
            </a:pPr>
            <a:r>
              <a:rPr lang="en-US" altLang="ja-JP" dirty="0"/>
              <a:t>Tweak</a:t>
            </a:r>
            <a:r>
              <a:rPr lang="ja-JP" altLang="en-US"/>
              <a:t>を更新することは鍵を変えることと等価</a:t>
            </a:r>
            <a:endParaRPr lang="en-US" altLang="ja-JP" dirty="0"/>
          </a:p>
          <a:p>
            <a:pPr lvl="2">
              <a:lnSpc>
                <a:spcPct val="130000"/>
              </a:lnSpc>
            </a:pPr>
            <a:r>
              <a:rPr lang="ja-JP" altLang="en-US"/>
              <a:t>鍵を変えるコストがクリティカルである</a:t>
            </a:r>
            <a:r>
              <a:rPr lang="en-US" altLang="ja-JP" dirty="0"/>
              <a:t>IoT</a:t>
            </a:r>
            <a:r>
              <a:rPr lang="ja-JP" altLang="en-US"/>
              <a:t>デバイスで利用されることが期待</a:t>
            </a:r>
            <a:endParaRPr lang="en-US" altLang="ja-JP" dirty="0"/>
          </a:p>
          <a:p>
            <a:pPr lvl="1">
              <a:lnSpc>
                <a:spcPct val="130000"/>
              </a:lnSpc>
            </a:pPr>
            <a:endParaRPr lang="en-US" altLang="ja-JP" dirty="0"/>
          </a:p>
          <a:p>
            <a:pPr lvl="1"/>
            <a:endParaRPr lang="ja-JP" altLang="en-US"/>
          </a:p>
        </p:txBody>
      </p:sp>
      <p:sp>
        <p:nvSpPr>
          <p:cNvPr id="70" name="テキスト ボックス 69">
            <a:extLst>
              <a:ext uri="{FF2B5EF4-FFF2-40B4-BE49-F238E27FC236}">
                <a16:creationId xmlns:a16="http://schemas.microsoft.com/office/drawing/2014/main" id="{E4DD6857-C93E-7F31-E0C5-38A025B57826}"/>
              </a:ext>
            </a:extLst>
          </p:cNvPr>
          <p:cNvSpPr txBox="1"/>
          <p:nvPr/>
        </p:nvSpPr>
        <p:spPr>
          <a:xfrm>
            <a:off x="10424522" y="5371246"/>
            <a:ext cx="1583988" cy="369332"/>
          </a:xfrm>
          <a:prstGeom prst="rect">
            <a:avLst/>
          </a:prstGeom>
          <a:noFill/>
          <a:ln>
            <a:noFill/>
          </a:ln>
        </p:spPr>
        <p:txBody>
          <a:bodyPr wrap="square" rtlCol="0">
            <a:spAutoFit/>
          </a:bodyPr>
          <a:lstStyle/>
          <a:p>
            <a:r>
              <a:rPr lang="ja-JP" altLang="en-US" b="1">
                <a:latin typeface="Yu Gothic Medium" panose="020B0400000000000000" pitchFamily="34" charset="-128"/>
                <a:ea typeface="Yu Gothic Medium" panose="020B0400000000000000" pitchFamily="34" charset="-128"/>
              </a:rPr>
              <a:t>ラウンド関数</a:t>
            </a:r>
            <a:endParaRPr lang="ja-JP" altLang="en-US" b="1" dirty="0">
              <a:latin typeface="Yu Gothic Medium" panose="020B0400000000000000" pitchFamily="34" charset="-128"/>
              <a:ea typeface="Yu Gothic Medium" panose="020B0400000000000000" pitchFamily="34" charset="-128"/>
            </a:endParaRPr>
          </a:p>
        </p:txBody>
      </p:sp>
      <p:grpSp>
        <p:nvGrpSpPr>
          <p:cNvPr id="71" name="グループ化 70">
            <a:extLst>
              <a:ext uri="{FF2B5EF4-FFF2-40B4-BE49-F238E27FC236}">
                <a16:creationId xmlns:a16="http://schemas.microsoft.com/office/drawing/2014/main" id="{66C8DD5E-BBA3-8B5F-AC82-6B2D77D74A6C}"/>
              </a:ext>
            </a:extLst>
          </p:cNvPr>
          <p:cNvGrpSpPr/>
          <p:nvPr/>
        </p:nvGrpSpPr>
        <p:grpSpPr>
          <a:xfrm>
            <a:off x="9124186" y="1906668"/>
            <a:ext cx="1516967" cy="3833910"/>
            <a:chOff x="9124186" y="1742704"/>
            <a:chExt cx="1516967" cy="3833910"/>
          </a:xfrm>
        </p:grpSpPr>
        <p:sp>
          <p:nvSpPr>
            <p:cNvPr id="72" name="正方形/長方形 71">
              <a:extLst>
                <a:ext uri="{FF2B5EF4-FFF2-40B4-BE49-F238E27FC236}">
                  <a16:creationId xmlns:a16="http://schemas.microsoft.com/office/drawing/2014/main" id="{505EFF0F-65DB-CD6C-937F-0CCE623308F1}"/>
                </a:ext>
              </a:extLst>
            </p:cNvPr>
            <p:cNvSpPr/>
            <p:nvPr/>
          </p:nvSpPr>
          <p:spPr>
            <a:xfrm>
              <a:off x="9357893" y="2306227"/>
              <a:ext cx="1053079" cy="247559"/>
            </a:xfrm>
            <a:prstGeom prst="rect">
              <a:avLst/>
            </a:prstGeom>
            <a:solidFill>
              <a:schemeClr val="bg2">
                <a:lumMod val="40000"/>
                <a:lumOff val="60000"/>
              </a:schemeClr>
            </a:solidFill>
            <a:ln w="190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1200" dirty="0">
                  <a:solidFill>
                    <a:schemeClr val="tx1"/>
                  </a:solidFill>
                  <a:latin typeface="Yu Gothic Medium" panose="020B0400000000000000" pitchFamily="34" charset="-128"/>
                  <a:ea typeface="Yu Gothic Medium" panose="020B0400000000000000" pitchFamily="34" charset="-128"/>
                </a:rPr>
                <a:t>非線形層</a:t>
              </a:r>
            </a:p>
          </p:txBody>
        </p:sp>
        <p:cxnSp>
          <p:nvCxnSpPr>
            <p:cNvPr id="73" name="直線矢印コネクタ 72">
              <a:extLst>
                <a:ext uri="{FF2B5EF4-FFF2-40B4-BE49-F238E27FC236}">
                  <a16:creationId xmlns:a16="http://schemas.microsoft.com/office/drawing/2014/main" id="{96C0CE22-7572-F5F7-0734-36C5F1DC9150}"/>
                </a:ext>
              </a:extLst>
            </p:cNvPr>
            <p:cNvCxnSpPr>
              <a:cxnSpLocks/>
              <a:stCxn id="72" idx="2"/>
              <a:endCxn id="79" idx="0"/>
            </p:cNvCxnSpPr>
            <p:nvPr/>
          </p:nvCxnSpPr>
          <p:spPr>
            <a:xfrm>
              <a:off x="9884431" y="2553785"/>
              <a:ext cx="0" cy="267507"/>
            </a:xfrm>
            <a:prstGeom prst="straightConnector1">
              <a:avLst/>
            </a:prstGeom>
            <a:ln w="12700">
              <a:solidFill>
                <a:schemeClr val="tx2"/>
              </a:solidFill>
              <a:headEnd w="lg" len="lg"/>
              <a:tailEnd type="triangle" w="med" len="med"/>
            </a:ln>
          </p:spPr>
          <p:style>
            <a:lnRef idx="1">
              <a:schemeClr val="accent1"/>
            </a:lnRef>
            <a:fillRef idx="0">
              <a:schemeClr val="accent1"/>
            </a:fillRef>
            <a:effectRef idx="0">
              <a:schemeClr val="accent1"/>
            </a:effectRef>
            <a:fontRef idx="minor">
              <a:schemeClr val="tx1"/>
            </a:fontRef>
          </p:style>
        </p:cxnSp>
        <p:sp>
          <p:nvSpPr>
            <p:cNvPr id="74" name="楕円 130">
              <a:extLst>
                <a:ext uri="{FF2B5EF4-FFF2-40B4-BE49-F238E27FC236}">
                  <a16:creationId xmlns:a16="http://schemas.microsoft.com/office/drawing/2014/main" id="{50200E2B-AF8E-C88D-4DD9-BFACD9FA5DE7}"/>
                </a:ext>
              </a:extLst>
            </p:cNvPr>
            <p:cNvSpPr/>
            <p:nvPr/>
          </p:nvSpPr>
          <p:spPr>
            <a:xfrm>
              <a:off x="9864215" y="4308116"/>
              <a:ext cx="36000" cy="36000"/>
            </a:xfrm>
            <a:prstGeom prst="ellipse">
              <a:avLst/>
            </a:prstGeom>
            <a:solidFill>
              <a:schemeClr val="tx1"/>
            </a:solidFill>
            <a:ln w="0">
              <a:solidFill>
                <a:schemeClr val="tx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ja-JP" altLang="en-US">
                <a:solidFill>
                  <a:schemeClr val="tx1"/>
                </a:solidFill>
              </a:endParaRPr>
            </a:p>
          </p:txBody>
        </p:sp>
        <p:sp>
          <p:nvSpPr>
            <p:cNvPr id="75" name="楕円 132">
              <a:extLst>
                <a:ext uri="{FF2B5EF4-FFF2-40B4-BE49-F238E27FC236}">
                  <a16:creationId xmlns:a16="http://schemas.microsoft.com/office/drawing/2014/main" id="{5C8DBF30-9D3C-56E4-697A-063354DB5C5D}"/>
                </a:ext>
              </a:extLst>
            </p:cNvPr>
            <p:cNvSpPr/>
            <p:nvPr/>
          </p:nvSpPr>
          <p:spPr>
            <a:xfrm>
              <a:off x="9864215" y="4410510"/>
              <a:ext cx="36000" cy="36000"/>
            </a:xfrm>
            <a:prstGeom prst="ellipse">
              <a:avLst/>
            </a:prstGeom>
            <a:solidFill>
              <a:schemeClr val="tx1"/>
            </a:solidFill>
            <a:ln w="0">
              <a:solidFill>
                <a:schemeClr val="tx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ja-JP" altLang="en-US">
                <a:solidFill>
                  <a:schemeClr val="tx1"/>
                </a:solidFill>
              </a:endParaRPr>
            </a:p>
          </p:txBody>
        </p:sp>
        <p:sp>
          <p:nvSpPr>
            <p:cNvPr id="76" name="楕円 133">
              <a:extLst>
                <a:ext uri="{FF2B5EF4-FFF2-40B4-BE49-F238E27FC236}">
                  <a16:creationId xmlns:a16="http://schemas.microsoft.com/office/drawing/2014/main" id="{02024CD3-8364-D541-3E2C-4E0D0CE2FD6D}"/>
                </a:ext>
              </a:extLst>
            </p:cNvPr>
            <p:cNvSpPr/>
            <p:nvPr/>
          </p:nvSpPr>
          <p:spPr>
            <a:xfrm>
              <a:off x="9864215" y="4512904"/>
              <a:ext cx="36000" cy="36000"/>
            </a:xfrm>
            <a:prstGeom prst="ellipse">
              <a:avLst/>
            </a:prstGeom>
            <a:solidFill>
              <a:schemeClr val="tx1"/>
            </a:solidFill>
            <a:ln w="0">
              <a:solidFill>
                <a:schemeClr val="tx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ja-JP" altLang="en-US">
                <a:solidFill>
                  <a:schemeClr val="tx1"/>
                </a:solidFill>
              </a:endParaRPr>
            </a:p>
          </p:txBody>
        </p:sp>
        <mc:AlternateContent xmlns:mc="http://schemas.openxmlformats.org/markup-compatibility/2006" xmlns:a14="http://schemas.microsoft.com/office/drawing/2010/main">
          <mc:Choice Requires="a14">
            <p:sp>
              <p:nvSpPr>
                <p:cNvPr id="77" name="テキスト ボックス 76">
                  <a:extLst>
                    <a:ext uri="{FF2B5EF4-FFF2-40B4-BE49-F238E27FC236}">
                      <a16:creationId xmlns:a16="http://schemas.microsoft.com/office/drawing/2014/main" id="{C7EFF9D0-68FA-1EB3-09F4-FED99C595FF1}"/>
                    </a:ext>
                  </a:extLst>
                </p:cNvPr>
                <p:cNvSpPr txBox="1"/>
                <p:nvPr/>
              </p:nvSpPr>
              <p:spPr>
                <a:xfrm>
                  <a:off x="9710311" y="1742704"/>
                  <a:ext cx="35368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rPr>
                          <m:t>𝑃</m:t>
                        </m:r>
                      </m:oMath>
                    </m:oMathPara>
                  </a14:m>
                  <a:endParaRPr lang="ja-JP" altLang="en-US"/>
                </a:p>
              </p:txBody>
            </p:sp>
          </mc:Choice>
          <mc:Fallback xmlns="">
            <p:sp>
              <p:nvSpPr>
                <p:cNvPr id="77" name="テキスト ボックス 76">
                  <a:extLst>
                    <a:ext uri="{FF2B5EF4-FFF2-40B4-BE49-F238E27FC236}">
                      <a16:creationId xmlns:a16="http://schemas.microsoft.com/office/drawing/2014/main" id="{C7EFF9D0-68FA-1EB3-09F4-FED99C595FF1}"/>
                    </a:ext>
                  </a:extLst>
                </p:cNvPr>
                <p:cNvSpPr txBox="1">
                  <a:spLocks noRot="1" noChangeAspect="1" noMove="1" noResize="1" noEditPoints="1" noAdjustHandles="1" noChangeArrowheads="1" noChangeShapeType="1" noTextEdit="1"/>
                </p:cNvSpPr>
                <p:nvPr/>
              </p:nvSpPr>
              <p:spPr>
                <a:xfrm>
                  <a:off x="9710311" y="1742704"/>
                  <a:ext cx="353684" cy="369332"/>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8" name="テキスト ボックス 77">
                  <a:extLst>
                    <a:ext uri="{FF2B5EF4-FFF2-40B4-BE49-F238E27FC236}">
                      <a16:creationId xmlns:a16="http://schemas.microsoft.com/office/drawing/2014/main" id="{F0DFAF77-2CC9-80B6-58AE-57C7B106EA92}"/>
                    </a:ext>
                  </a:extLst>
                </p:cNvPr>
                <p:cNvSpPr txBox="1"/>
                <p:nvPr/>
              </p:nvSpPr>
              <p:spPr>
                <a:xfrm>
                  <a:off x="9710311" y="5207282"/>
                  <a:ext cx="35368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i="1">
                            <a:latin typeface="Cambria Math" panose="02040503050406030204" pitchFamily="18" charset="0"/>
                          </a:rPr>
                          <m:t>𝐶</m:t>
                        </m:r>
                      </m:oMath>
                    </m:oMathPara>
                  </a14:m>
                  <a:endParaRPr lang="ja-JP" altLang="en-US"/>
                </a:p>
              </p:txBody>
            </p:sp>
          </mc:Choice>
          <mc:Fallback xmlns="">
            <p:sp>
              <p:nvSpPr>
                <p:cNvPr id="78" name="テキスト ボックス 77">
                  <a:extLst>
                    <a:ext uri="{FF2B5EF4-FFF2-40B4-BE49-F238E27FC236}">
                      <a16:creationId xmlns:a16="http://schemas.microsoft.com/office/drawing/2014/main" id="{F0DFAF77-2CC9-80B6-58AE-57C7B106EA92}"/>
                    </a:ext>
                  </a:extLst>
                </p:cNvPr>
                <p:cNvSpPr txBox="1">
                  <a:spLocks noRot="1" noChangeAspect="1" noMove="1" noResize="1" noEditPoints="1" noAdjustHandles="1" noChangeArrowheads="1" noChangeShapeType="1" noTextEdit="1"/>
                </p:cNvSpPr>
                <p:nvPr/>
              </p:nvSpPr>
              <p:spPr>
                <a:xfrm>
                  <a:off x="9710311" y="5207282"/>
                  <a:ext cx="353684" cy="369332"/>
                </a:xfrm>
                <a:prstGeom prst="rect">
                  <a:avLst/>
                </a:prstGeom>
                <a:blipFill>
                  <a:blip r:embed="rId4"/>
                  <a:stretch>
                    <a:fillRect/>
                  </a:stretch>
                </a:blipFill>
              </p:spPr>
              <p:txBody>
                <a:bodyPr/>
                <a:lstStyle/>
                <a:p>
                  <a:r>
                    <a:rPr lang="ja-JP" altLang="en-US">
                      <a:noFill/>
                    </a:rPr>
                    <a:t> </a:t>
                  </a:r>
                </a:p>
              </p:txBody>
            </p:sp>
          </mc:Fallback>
        </mc:AlternateContent>
        <p:sp>
          <p:nvSpPr>
            <p:cNvPr id="79" name="正方形/長方形 78">
              <a:extLst>
                <a:ext uri="{FF2B5EF4-FFF2-40B4-BE49-F238E27FC236}">
                  <a16:creationId xmlns:a16="http://schemas.microsoft.com/office/drawing/2014/main" id="{816CABCB-715A-6271-4249-F399CD4F0CE5}"/>
                </a:ext>
              </a:extLst>
            </p:cNvPr>
            <p:cNvSpPr/>
            <p:nvPr/>
          </p:nvSpPr>
          <p:spPr>
            <a:xfrm>
              <a:off x="9357893" y="2821291"/>
              <a:ext cx="1053079" cy="247559"/>
            </a:xfrm>
            <a:prstGeom prst="rect">
              <a:avLst/>
            </a:prstGeom>
            <a:solidFill>
              <a:schemeClr val="bg2">
                <a:lumMod val="40000"/>
                <a:lumOff val="60000"/>
              </a:schemeClr>
            </a:solidFill>
            <a:ln w="190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1200">
                  <a:solidFill>
                    <a:schemeClr val="tx1"/>
                  </a:solidFill>
                  <a:latin typeface="Yu Gothic Medium" panose="020B0400000000000000" pitchFamily="34" charset="-128"/>
                  <a:ea typeface="Yu Gothic Medium" panose="020B0400000000000000" pitchFamily="34" charset="-128"/>
                </a:rPr>
                <a:t>線形層</a:t>
              </a:r>
              <a:endParaRPr lang="ja-JP" altLang="en-US" sz="1200" dirty="0">
                <a:solidFill>
                  <a:schemeClr val="tx1"/>
                </a:solidFill>
                <a:latin typeface="Yu Gothic Medium" panose="020B0400000000000000" pitchFamily="34" charset="-128"/>
                <a:ea typeface="Yu Gothic Medium" panose="020B0400000000000000" pitchFamily="34" charset="-128"/>
              </a:endParaRPr>
            </a:p>
          </p:txBody>
        </p:sp>
        <p:cxnSp>
          <p:nvCxnSpPr>
            <p:cNvPr id="80" name="直線矢印コネクタ 79">
              <a:extLst>
                <a:ext uri="{FF2B5EF4-FFF2-40B4-BE49-F238E27FC236}">
                  <a16:creationId xmlns:a16="http://schemas.microsoft.com/office/drawing/2014/main" id="{8258C50B-8F26-4019-32C7-10D9ADAE9DF2}"/>
                </a:ext>
              </a:extLst>
            </p:cNvPr>
            <p:cNvCxnSpPr>
              <a:cxnSpLocks/>
            </p:cNvCxnSpPr>
            <p:nvPr/>
          </p:nvCxnSpPr>
          <p:spPr>
            <a:xfrm>
              <a:off x="9884431" y="3068849"/>
              <a:ext cx="0" cy="267507"/>
            </a:xfrm>
            <a:prstGeom prst="straightConnector1">
              <a:avLst/>
            </a:prstGeom>
            <a:ln w="12700">
              <a:solidFill>
                <a:schemeClr val="tx2"/>
              </a:solidFill>
              <a:headEnd w="lg" len="lg"/>
              <a:tailEnd type="triangle" w="med" len="med"/>
            </a:ln>
          </p:spPr>
          <p:style>
            <a:lnRef idx="1">
              <a:schemeClr val="accent1"/>
            </a:lnRef>
            <a:fillRef idx="0">
              <a:schemeClr val="accent1"/>
            </a:fillRef>
            <a:effectRef idx="0">
              <a:schemeClr val="accent1"/>
            </a:effectRef>
            <a:fontRef idx="minor">
              <a:schemeClr val="tx1"/>
            </a:fontRef>
          </p:style>
        </p:cxnSp>
        <p:sp>
          <p:nvSpPr>
            <p:cNvPr id="81" name="正方形/長方形 80">
              <a:extLst>
                <a:ext uri="{FF2B5EF4-FFF2-40B4-BE49-F238E27FC236}">
                  <a16:creationId xmlns:a16="http://schemas.microsoft.com/office/drawing/2014/main" id="{D8DF2855-FC10-36AD-3ECF-18A9EE9336F6}"/>
                </a:ext>
              </a:extLst>
            </p:cNvPr>
            <p:cNvSpPr/>
            <p:nvPr/>
          </p:nvSpPr>
          <p:spPr>
            <a:xfrm>
              <a:off x="9357893" y="3348867"/>
              <a:ext cx="1053079" cy="247559"/>
            </a:xfrm>
            <a:prstGeom prst="rect">
              <a:avLst/>
            </a:prstGeom>
            <a:solidFill>
              <a:schemeClr val="bg2">
                <a:lumMod val="40000"/>
                <a:lumOff val="60000"/>
              </a:schemeClr>
            </a:solidFill>
            <a:ln w="190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1200" dirty="0">
                  <a:solidFill>
                    <a:schemeClr val="tx1"/>
                  </a:solidFill>
                  <a:latin typeface="Yu Gothic Medium" panose="020B0400000000000000" pitchFamily="34" charset="-128"/>
                  <a:ea typeface="Yu Gothic Medium" panose="020B0400000000000000" pitchFamily="34" charset="-128"/>
                </a:rPr>
                <a:t>非線形層</a:t>
              </a:r>
            </a:p>
          </p:txBody>
        </p:sp>
        <p:cxnSp>
          <p:nvCxnSpPr>
            <p:cNvPr id="82" name="直線矢印コネクタ 81">
              <a:extLst>
                <a:ext uri="{FF2B5EF4-FFF2-40B4-BE49-F238E27FC236}">
                  <a16:creationId xmlns:a16="http://schemas.microsoft.com/office/drawing/2014/main" id="{BD33716A-FB8C-767D-527C-FC30643FCC55}"/>
                </a:ext>
              </a:extLst>
            </p:cNvPr>
            <p:cNvCxnSpPr>
              <a:cxnSpLocks/>
              <a:stCxn id="81" idx="2"/>
              <a:endCxn id="83" idx="0"/>
            </p:cNvCxnSpPr>
            <p:nvPr/>
          </p:nvCxnSpPr>
          <p:spPr>
            <a:xfrm>
              <a:off x="9884431" y="3596424"/>
              <a:ext cx="0" cy="267507"/>
            </a:xfrm>
            <a:prstGeom prst="straightConnector1">
              <a:avLst/>
            </a:prstGeom>
            <a:ln w="12700">
              <a:solidFill>
                <a:schemeClr val="tx2"/>
              </a:solidFill>
              <a:headEnd w="lg" len="lg"/>
              <a:tailEnd type="triangle" w="med" len="med"/>
            </a:ln>
          </p:spPr>
          <p:style>
            <a:lnRef idx="1">
              <a:schemeClr val="accent1"/>
            </a:lnRef>
            <a:fillRef idx="0">
              <a:schemeClr val="accent1"/>
            </a:fillRef>
            <a:effectRef idx="0">
              <a:schemeClr val="accent1"/>
            </a:effectRef>
            <a:fontRef idx="minor">
              <a:schemeClr val="tx1"/>
            </a:fontRef>
          </p:style>
        </p:cxnSp>
        <p:sp>
          <p:nvSpPr>
            <p:cNvPr id="83" name="正方形/長方形 82">
              <a:extLst>
                <a:ext uri="{FF2B5EF4-FFF2-40B4-BE49-F238E27FC236}">
                  <a16:creationId xmlns:a16="http://schemas.microsoft.com/office/drawing/2014/main" id="{687CCE9D-1E75-2514-815B-A4D1B6FDEBB8}"/>
                </a:ext>
              </a:extLst>
            </p:cNvPr>
            <p:cNvSpPr/>
            <p:nvPr/>
          </p:nvSpPr>
          <p:spPr>
            <a:xfrm>
              <a:off x="9357893" y="3863931"/>
              <a:ext cx="1053079" cy="247559"/>
            </a:xfrm>
            <a:prstGeom prst="rect">
              <a:avLst/>
            </a:prstGeom>
            <a:solidFill>
              <a:schemeClr val="bg2">
                <a:lumMod val="40000"/>
                <a:lumOff val="60000"/>
              </a:schemeClr>
            </a:solidFill>
            <a:ln w="190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1200">
                  <a:solidFill>
                    <a:schemeClr val="tx1"/>
                  </a:solidFill>
                  <a:latin typeface="Yu Gothic Medium" panose="020B0400000000000000" pitchFamily="34" charset="-128"/>
                  <a:ea typeface="Yu Gothic Medium" panose="020B0400000000000000" pitchFamily="34" charset="-128"/>
                </a:rPr>
                <a:t>線形層</a:t>
              </a:r>
              <a:endParaRPr lang="ja-JP" altLang="en-US" sz="1200" dirty="0">
                <a:solidFill>
                  <a:schemeClr val="tx1"/>
                </a:solidFill>
                <a:latin typeface="Yu Gothic Medium" panose="020B0400000000000000" pitchFamily="34" charset="-128"/>
                <a:ea typeface="Yu Gothic Medium" panose="020B0400000000000000" pitchFamily="34" charset="-128"/>
              </a:endParaRPr>
            </a:p>
          </p:txBody>
        </p:sp>
        <p:sp>
          <p:nvSpPr>
            <p:cNvPr id="84" name="正方形/長方形 83">
              <a:extLst>
                <a:ext uri="{FF2B5EF4-FFF2-40B4-BE49-F238E27FC236}">
                  <a16:creationId xmlns:a16="http://schemas.microsoft.com/office/drawing/2014/main" id="{BC3DC591-305C-8EB9-8BB5-D65AFDDE9EBB}"/>
                </a:ext>
              </a:extLst>
            </p:cNvPr>
            <p:cNvSpPr/>
            <p:nvPr/>
          </p:nvSpPr>
          <p:spPr>
            <a:xfrm>
              <a:off x="9355677" y="4709839"/>
              <a:ext cx="1053079" cy="247559"/>
            </a:xfrm>
            <a:prstGeom prst="rect">
              <a:avLst/>
            </a:prstGeom>
            <a:solidFill>
              <a:schemeClr val="bg2">
                <a:lumMod val="40000"/>
                <a:lumOff val="60000"/>
              </a:schemeClr>
            </a:solidFill>
            <a:ln w="190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1200">
                  <a:solidFill>
                    <a:schemeClr val="tx1"/>
                  </a:solidFill>
                  <a:latin typeface="Yu Gothic Medium" panose="020B0400000000000000" pitchFamily="34" charset="-128"/>
                  <a:ea typeface="Yu Gothic Medium" panose="020B0400000000000000" pitchFamily="34" charset="-128"/>
                </a:rPr>
                <a:t>線形層</a:t>
              </a:r>
              <a:endParaRPr lang="ja-JP" altLang="en-US" sz="1200" dirty="0">
                <a:solidFill>
                  <a:schemeClr val="tx1"/>
                </a:solidFill>
                <a:latin typeface="Yu Gothic Medium" panose="020B0400000000000000" pitchFamily="34" charset="-128"/>
                <a:ea typeface="Yu Gothic Medium" panose="020B0400000000000000" pitchFamily="34" charset="-128"/>
              </a:endParaRPr>
            </a:p>
          </p:txBody>
        </p:sp>
        <p:cxnSp>
          <p:nvCxnSpPr>
            <p:cNvPr id="85" name="直線矢印コネクタ 84">
              <a:extLst>
                <a:ext uri="{FF2B5EF4-FFF2-40B4-BE49-F238E27FC236}">
                  <a16:creationId xmlns:a16="http://schemas.microsoft.com/office/drawing/2014/main" id="{B910245D-430D-6B9E-1FDA-187C8A68D58F}"/>
                </a:ext>
              </a:extLst>
            </p:cNvPr>
            <p:cNvCxnSpPr>
              <a:cxnSpLocks/>
            </p:cNvCxnSpPr>
            <p:nvPr/>
          </p:nvCxnSpPr>
          <p:spPr>
            <a:xfrm>
              <a:off x="9864215" y="4957396"/>
              <a:ext cx="0" cy="267507"/>
            </a:xfrm>
            <a:prstGeom prst="straightConnector1">
              <a:avLst/>
            </a:prstGeom>
            <a:ln w="12700">
              <a:solidFill>
                <a:schemeClr val="tx2"/>
              </a:solidFill>
              <a:headEnd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86" name="直線矢印コネクタ 85">
              <a:extLst>
                <a:ext uri="{FF2B5EF4-FFF2-40B4-BE49-F238E27FC236}">
                  <a16:creationId xmlns:a16="http://schemas.microsoft.com/office/drawing/2014/main" id="{FF5015EA-5A3E-B49E-959A-768F7846AF02}"/>
                </a:ext>
              </a:extLst>
            </p:cNvPr>
            <p:cNvCxnSpPr>
              <a:cxnSpLocks/>
            </p:cNvCxnSpPr>
            <p:nvPr/>
          </p:nvCxnSpPr>
          <p:spPr>
            <a:xfrm>
              <a:off x="9884431" y="2037802"/>
              <a:ext cx="0" cy="267507"/>
            </a:xfrm>
            <a:prstGeom prst="straightConnector1">
              <a:avLst/>
            </a:prstGeom>
            <a:ln w="12700">
              <a:solidFill>
                <a:schemeClr val="tx2"/>
              </a:solidFill>
              <a:headEnd w="lg" len="lg"/>
              <a:tailEnd type="triangle" w="med" len="med"/>
            </a:ln>
          </p:spPr>
          <p:style>
            <a:lnRef idx="1">
              <a:schemeClr val="accent1"/>
            </a:lnRef>
            <a:fillRef idx="0">
              <a:schemeClr val="accent1"/>
            </a:fillRef>
            <a:effectRef idx="0">
              <a:schemeClr val="accent1"/>
            </a:effectRef>
            <a:fontRef idx="minor">
              <a:schemeClr val="tx1"/>
            </a:fontRef>
          </p:style>
        </p:cxnSp>
        <p:sp>
          <p:nvSpPr>
            <p:cNvPr id="87" name="正方形/長方形 86">
              <a:extLst>
                <a:ext uri="{FF2B5EF4-FFF2-40B4-BE49-F238E27FC236}">
                  <a16:creationId xmlns:a16="http://schemas.microsoft.com/office/drawing/2014/main" id="{E3DEDD45-AAFC-4A03-5710-CCE6F3D1A75B}"/>
                </a:ext>
              </a:extLst>
            </p:cNvPr>
            <p:cNvSpPr/>
            <p:nvPr/>
          </p:nvSpPr>
          <p:spPr>
            <a:xfrm>
              <a:off x="9124186" y="3260480"/>
              <a:ext cx="1516967" cy="940404"/>
            </a:xfrm>
            <a:prstGeom prst="rect">
              <a:avLst/>
            </a:prstGeom>
            <a:noFill/>
            <a:ln w="38100">
              <a:solidFill>
                <a:schemeClr val="tx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ja-JP" altLang="en-US">
                <a:solidFill>
                  <a:schemeClr val="tx1"/>
                </a:solidFill>
              </a:endParaRPr>
            </a:p>
          </p:txBody>
        </p:sp>
      </p:grpSp>
      <mc:AlternateContent xmlns:mc="http://schemas.openxmlformats.org/markup-compatibility/2006" xmlns:a14="http://schemas.microsoft.com/office/drawing/2010/main">
        <mc:Choice Requires="a14">
          <p:sp>
            <p:nvSpPr>
              <p:cNvPr id="88" name="テキスト ボックス 87">
                <a:extLst>
                  <a:ext uri="{FF2B5EF4-FFF2-40B4-BE49-F238E27FC236}">
                    <a16:creationId xmlns:a16="http://schemas.microsoft.com/office/drawing/2014/main" id="{3D1C3D46-F3DD-5B56-2F13-47B030CAFBA5}"/>
                  </a:ext>
                </a:extLst>
              </p:cNvPr>
              <p:cNvSpPr txBox="1"/>
              <p:nvPr/>
            </p:nvSpPr>
            <p:spPr>
              <a:xfrm>
                <a:off x="6757357" y="1250642"/>
                <a:ext cx="1583985" cy="1070229"/>
              </a:xfrm>
              <a:prstGeom prst="rect">
                <a:avLst/>
              </a:prstGeom>
              <a:noFill/>
            </p:spPr>
            <p:txBody>
              <a:bodyPr wrap="square" rtlCol="0">
                <a:spAutoFit/>
              </a:bodyPr>
              <a:lstStyle/>
              <a:p>
                <a:pPr>
                  <a:lnSpc>
                    <a:spcPct val="120000"/>
                  </a:lnSpc>
                </a:pPr>
                <a14:m>
                  <m:oMath xmlns:m="http://schemas.openxmlformats.org/officeDocument/2006/math">
                    <m:r>
                      <a:rPr lang="en-US" altLang="ja-JP" b="0" i="1" smtClean="0">
                        <a:latin typeface="Cambria Math" panose="02040503050406030204" pitchFamily="18" charset="0"/>
                      </a:rPr>
                      <m:t>𝑃</m:t>
                    </m:r>
                  </m:oMath>
                </a14:m>
                <a:r>
                  <a:rPr lang="en-US" altLang="ja-JP" dirty="0"/>
                  <a:t>  </a:t>
                </a:r>
                <a:r>
                  <a:rPr lang="en-US" altLang="ja-JP" dirty="0">
                    <a:latin typeface="Yu Gothic Medium" panose="020B0400000000000000" pitchFamily="34" charset="-128"/>
                    <a:ea typeface="Yu Gothic Medium" panose="020B0400000000000000" pitchFamily="34" charset="-128"/>
                  </a:rPr>
                  <a:t>: </a:t>
                </a:r>
                <a:r>
                  <a:rPr lang="ja-JP" altLang="en-US">
                    <a:latin typeface="Yu Gothic Medium" panose="020B0400000000000000" pitchFamily="34" charset="-128"/>
                    <a:ea typeface="Yu Gothic Medium" panose="020B0400000000000000" pitchFamily="34" charset="-128"/>
                  </a:rPr>
                  <a:t>平文</a:t>
                </a:r>
                <a:endParaRPr lang="en-US" altLang="ja-JP" dirty="0">
                  <a:latin typeface="Yu Gothic Medium" panose="020B0400000000000000" pitchFamily="34" charset="-128"/>
                  <a:ea typeface="Yu Gothic Medium" panose="020B0400000000000000" pitchFamily="34" charset="-128"/>
                </a:endParaRPr>
              </a:p>
              <a:p>
                <a:pPr>
                  <a:lnSpc>
                    <a:spcPct val="120000"/>
                  </a:lnSpc>
                </a:pPr>
                <a14:m>
                  <m:oMath xmlns:m="http://schemas.openxmlformats.org/officeDocument/2006/math">
                    <m:r>
                      <a:rPr lang="en-US" altLang="ja-JP" b="0" i="1" smtClean="0">
                        <a:latin typeface="Cambria Math" panose="02040503050406030204" pitchFamily="18" charset="0"/>
                        <a:ea typeface="Yu Gothic Medium" panose="020B0400000000000000" pitchFamily="34" charset="-128"/>
                      </a:rPr>
                      <m:t>𝐾</m:t>
                    </m:r>
                  </m:oMath>
                </a14:m>
                <a:r>
                  <a:rPr lang="en-US" altLang="ja-JP" dirty="0">
                    <a:latin typeface="Yu Gothic Medium" panose="020B0400000000000000" pitchFamily="34" charset="-128"/>
                    <a:ea typeface="Yu Gothic Medium" panose="020B0400000000000000" pitchFamily="34" charset="-128"/>
                  </a:rPr>
                  <a:t>  : </a:t>
                </a:r>
                <a:r>
                  <a:rPr lang="ja-JP" altLang="en-US">
                    <a:latin typeface="Yu Gothic Medium" panose="020B0400000000000000" pitchFamily="34" charset="-128"/>
                    <a:ea typeface="Yu Gothic Medium" panose="020B0400000000000000" pitchFamily="34" charset="-128"/>
                  </a:rPr>
                  <a:t>鍵</a:t>
                </a:r>
                <a:endParaRPr lang="en-US" altLang="ja-JP" dirty="0">
                  <a:latin typeface="Yu Gothic Medium" panose="020B0400000000000000" pitchFamily="34" charset="-128"/>
                  <a:ea typeface="Yu Gothic Medium" panose="020B0400000000000000" pitchFamily="34" charset="-128"/>
                </a:endParaRPr>
              </a:p>
              <a:p>
                <a:pPr>
                  <a:lnSpc>
                    <a:spcPct val="120000"/>
                  </a:lnSpc>
                </a:pPr>
                <a14:m>
                  <m:oMath xmlns:m="http://schemas.openxmlformats.org/officeDocument/2006/math">
                    <m:r>
                      <a:rPr lang="en-US" altLang="ja-JP" b="0" i="1" smtClean="0">
                        <a:latin typeface="Cambria Math" panose="02040503050406030204" pitchFamily="18" charset="0"/>
                      </a:rPr>
                      <m:t>𝐶</m:t>
                    </m:r>
                  </m:oMath>
                </a14:m>
                <a:r>
                  <a:rPr lang="en-US" altLang="ja-JP" dirty="0"/>
                  <a:t>  </a:t>
                </a:r>
                <a:r>
                  <a:rPr lang="en-US" altLang="ja-JP" dirty="0">
                    <a:latin typeface="Yu Gothic Medium" panose="020B0400000000000000" pitchFamily="34" charset="-128"/>
                    <a:ea typeface="Yu Gothic Medium" panose="020B0400000000000000" pitchFamily="34" charset="-128"/>
                  </a:rPr>
                  <a:t>: </a:t>
                </a:r>
                <a:r>
                  <a:rPr lang="ja-JP" altLang="en-US">
                    <a:latin typeface="Yu Gothic Medium" panose="020B0400000000000000" pitchFamily="34" charset="-128"/>
                    <a:ea typeface="Yu Gothic Medium" panose="020B0400000000000000" pitchFamily="34" charset="-128"/>
                  </a:rPr>
                  <a:t>暗号文</a:t>
                </a:r>
                <a:endParaRPr lang="en-US" altLang="ja-JP" dirty="0">
                  <a:latin typeface="Yu Gothic Medium" panose="020B0400000000000000" pitchFamily="34" charset="-128"/>
                  <a:ea typeface="Yu Gothic Medium" panose="020B0400000000000000" pitchFamily="34" charset="-128"/>
                </a:endParaRPr>
              </a:p>
            </p:txBody>
          </p:sp>
        </mc:Choice>
        <mc:Fallback xmlns="">
          <p:sp>
            <p:nvSpPr>
              <p:cNvPr id="88" name="テキスト ボックス 87">
                <a:extLst>
                  <a:ext uri="{FF2B5EF4-FFF2-40B4-BE49-F238E27FC236}">
                    <a16:creationId xmlns:a16="http://schemas.microsoft.com/office/drawing/2014/main" id="{3D1C3D46-F3DD-5B56-2F13-47B030CAFBA5}"/>
                  </a:ext>
                </a:extLst>
              </p:cNvPr>
              <p:cNvSpPr txBox="1">
                <a:spLocks noRot="1" noChangeAspect="1" noMove="1" noResize="1" noEditPoints="1" noAdjustHandles="1" noChangeArrowheads="1" noChangeShapeType="1" noTextEdit="1"/>
              </p:cNvSpPr>
              <p:nvPr/>
            </p:nvSpPr>
            <p:spPr>
              <a:xfrm>
                <a:off x="6757357" y="1250642"/>
                <a:ext cx="1583985" cy="1070229"/>
              </a:xfrm>
              <a:prstGeom prst="rect">
                <a:avLst/>
              </a:prstGeom>
              <a:blipFill>
                <a:blip r:embed="rId5"/>
                <a:stretch>
                  <a:fillRect b="-8235"/>
                </a:stretch>
              </a:blipFill>
            </p:spPr>
            <p:txBody>
              <a:bodyPr/>
              <a:lstStyle/>
              <a:p>
                <a:r>
                  <a:rPr lang="ja-JP" altLang="en-US">
                    <a:noFill/>
                  </a:rPr>
                  <a:t> </a:t>
                </a:r>
              </a:p>
            </p:txBody>
          </p:sp>
        </mc:Fallback>
      </mc:AlternateContent>
      <p:sp>
        <p:nvSpPr>
          <p:cNvPr id="89" name="テキスト ボックス 88">
            <a:extLst>
              <a:ext uri="{FF2B5EF4-FFF2-40B4-BE49-F238E27FC236}">
                <a16:creationId xmlns:a16="http://schemas.microsoft.com/office/drawing/2014/main" id="{3075CA17-B373-AAD3-D351-E2AE34E34E18}"/>
              </a:ext>
            </a:extLst>
          </p:cNvPr>
          <p:cNvSpPr txBox="1"/>
          <p:nvPr/>
        </p:nvSpPr>
        <p:spPr>
          <a:xfrm>
            <a:off x="8817500" y="5805796"/>
            <a:ext cx="2492990" cy="369332"/>
          </a:xfrm>
          <a:prstGeom prst="rect">
            <a:avLst/>
          </a:prstGeom>
          <a:noFill/>
        </p:spPr>
        <p:txBody>
          <a:bodyPr wrap="none" rtlCol="0">
            <a:spAutoFit/>
          </a:bodyPr>
          <a:lstStyle/>
          <a:p>
            <a:pPr algn="l"/>
            <a:r>
              <a:rPr lang="ja-JP" altLang="en-US">
                <a:latin typeface="Yu Gothic Medium" panose="020B0400000000000000" pitchFamily="34" charset="-128"/>
                <a:ea typeface="Yu Gothic Medium" panose="020B0400000000000000" pitchFamily="34" charset="-128"/>
              </a:rPr>
              <a:t>一般的</a:t>
            </a:r>
            <a:r>
              <a:rPr kumimoji="1" lang="ja-JP" altLang="en-US">
                <a:latin typeface="Yu Gothic Medium" panose="020B0400000000000000" pitchFamily="34" charset="-128"/>
                <a:ea typeface="Yu Gothic Medium" panose="020B0400000000000000" pitchFamily="34" charset="-128"/>
              </a:rPr>
              <a:t>なブロック暗号</a:t>
            </a:r>
          </a:p>
        </p:txBody>
      </p:sp>
      <p:sp>
        <p:nvSpPr>
          <p:cNvPr id="95" name="正方形/長方形 94">
            <a:extLst>
              <a:ext uri="{FF2B5EF4-FFF2-40B4-BE49-F238E27FC236}">
                <a16:creationId xmlns:a16="http://schemas.microsoft.com/office/drawing/2014/main" id="{A34CA2A3-1F17-51EC-A055-A2F93A9A6EF7}"/>
              </a:ext>
            </a:extLst>
          </p:cNvPr>
          <p:cNvSpPr/>
          <p:nvPr/>
        </p:nvSpPr>
        <p:spPr>
          <a:xfrm>
            <a:off x="8092663" y="2470191"/>
            <a:ext cx="850361" cy="2651169"/>
          </a:xfrm>
          <a:prstGeom prst="rect">
            <a:avLst/>
          </a:prstGeom>
          <a:solidFill>
            <a:schemeClr val="tx1">
              <a:lumMod val="60000"/>
              <a:lumOff val="40000"/>
            </a:schemeClr>
          </a:solidFill>
          <a:ln w="19050">
            <a:solidFill>
              <a:schemeClr val="tx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1200" dirty="0">
                <a:solidFill>
                  <a:schemeClr val="bg1"/>
                </a:solidFill>
                <a:latin typeface="Yu Gothic Medium" panose="020B0400000000000000" pitchFamily="34" charset="-128"/>
                <a:ea typeface="Yu Gothic Medium" panose="020B0400000000000000" pitchFamily="34" charset="-128"/>
              </a:rPr>
              <a:t>Key schedule</a:t>
            </a:r>
            <a:endParaRPr lang="ja-JP" altLang="en-US" sz="1200" dirty="0">
              <a:solidFill>
                <a:schemeClr val="bg1"/>
              </a:solidFill>
              <a:latin typeface="Yu Gothic Medium" panose="020B0400000000000000" pitchFamily="34" charset="-128"/>
              <a:ea typeface="Yu Gothic Medium" panose="020B0400000000000000" pitchFamily="34" charset="-128"/>
            </a:endParaRPr>
          </a:p>
        </p:txBody>
      </p:sp>
      <mc:AlternateContent xmlns:mc="http://schemas.openxmlformats.org/markup-compatibility/2006" xmlns:a14="http://schemas.microsoft.com/office/drawing/2010/main">
        <mc:Choice Requires="a14">
          <p:sp>
            <p:nvSpPr>
              <p:cNvPr id="96" name="テキスト ボックス 95">
                <a:extLst>
                  <a:ext uri="{FF2B5EF4-FFF2-40B4-BE49-F238E27FC236}">
                    <a16:creationId xmlns:a16="http://schemas.microsoft.com/office/drawing/2014/main" id="{147A2093-D584-09CD-8AAE-B9F3EDEC2B90}"/>
                  </a:ext>
                </a:extLst>
              </p:cNvPr>
              <p:cNvSpPr txBox="1"/>
              <p:nvPr/>
            </p:nvSpPr>
            <p:spPr>
              <a:xfrm>
                <a:off x="8365431" y="1906668"/>
                <a:ext cx="35368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b="0" i="1" smtClean="0">
                          <a:solidFill>
                            <a:schemeClr val="tx1"/>
                          </a:solidFill>
                          <a:latin typeface="Cambria Math" panose="02040503050406030204" pitchFamily="18" charset="0"/>
                        </a:rPr>
                        <m:t>𝐾</m:t>
                      </m:r>
                    </m:oMath>
                  </m:oMathPara>
                </a14:m>
                <a:endParaRPr lang="ja-JP" altLang="en-US">
                  <a:solidFill>
                    <a:schemeClr val="tx1"/>
                  </a:solidFill>
                </a:endParaRPr>
              </a:p>
            </p:txBody>
          </p:sp>
        </mc:Choice>
        <mc:Fallback xmlns="">
          <p:sp>
            <p:nvSpPr>
              <p:cNvPr id="96" name="テキスト ボックス 95">
                <a:extLst>
                  <a:ext uri="{FF2B5EF4-FFF2-40B4-BE49-F238E27FC236}">
                    <a16:creationId xmlns:a16="http://schemas.microsoft.com/office/drawing/2014/main" id="{147A2093-D584-09CD-8AAE-B9F3EDEC2B90}"/>
                  </a:ext>
                </a:extLst>
              </p:cNvPr>
              <p:cNvSpPr txBox="1">
                <a:spLocks noRot="1" noChangeAspect="1" noMove="1" noResize="1" noEditPoints="1" noAdjustHandles="1" noChangeArrowheads="1" noChangeShapeType="1" noTextEdit="1"/>
              </p:cNvSpPr>
              <p:nvPr/>
            </p:nvSpPr>
            <p:spPr>
              <a:xfrm>
                <a:off x="8365431" y="1906668"/>
                <a:ext cx="353684" cy="369332"/>
              </a:xfrm>
              <a:prstGeom prst="rect">
                <a:avLst/>
              </a:prstGeom>
              <a:blipFill>
                <a:blip r:embed="rId6"/>
                <a:stretch>
                  <a:fillRect/>
                </a:stretch>
              </a:blipFill>
            </p:spPr>
            <p:txBody>
              <a:bodyPr/>
              <a:lstStyle/>
              <a:p>
                <a:r>
                  <a:rPr lang="ja-JP" altLang="en-US">
                    <a:noFill/>
                  </a:rPr>
                  <a:t> </a:t>
                </a:r>
              </a:p>
            </p:txBody>
          </p:sp>
        </mc:Fallback>
      </mc:AlternateContent>
      <p:cxnSp>
        <p:nvCxnSpPr>
          <p:cNvPr id="97" name="直線矢印コネクタ 96">
            <a:extLst>
              <a:ext uri="{FF2B5EF4-FFF2-40B4-BE49-F238E27FC236}">
                <a16:creationId xmlns:a16="http://schemas.microsoft.com/office/drawing/2014/main" id="{12FB0475-93A0-0C34-2C9F-1052DF391F00}"/>
              </a:ext>
            </a:extLst>
          </p:cNvPr>
          <p:cNvCxnSpPr>
            <a:cxnSpLocks/>
          </p:cNvCxnSpPr>
          <p:nvPr/>
        </p:nvCxnSpPr>
        <p:spPr>
          <a:xfrm>
            <a:off x="8539551" y="2201766"/>
            <a:ext cx="0" cy="267507"/>
          </a:xfrm>
          <a:prstGeom prst="straightConnector1">
            <a:avLst/>
          </a:prstGeom>
          <a:ln w="12700">
            <a:solidFill>
              <a:schemeClr val="tx2"/>
            </a:solidFill>
            <a:headEnd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98" name="直線矢印コネクタ 97">
            <a:extLst>
              <a:ext uri="{FF2B5EF4-FFF2-40B4-BE49-F238E27FC236}">
                <a16:creationId xmlns:a16="http://schemas.microsoft.com/office/drawing/2014/main" id="{973D0C73-71CC-3666-BC8A-D9EE8850A9B6}"/>
              </a:ext>
            </a:extLst>
          </p:cNvPr>
          <p:cNvCxnSpPr>
            <a:cxnSpLocks/>
          </p:cNvCxnSpPr>
          <p:nvPr/>
        </p:nvCxnSpPr>
        <p:spPr>
          <a:xfrm flipH="1">
            <a:off x="8943024" y="3355002"/>
            <a:ext cx="922921" cy="0"/>
          </a:xfrm>
          <a:prstGeom prst="straightConnector1">
            <a:avLst/>
          </a:prstGeom>
          <a:ln w="12700">
            <a:solidFill>
              <a:schemeClr val="tx1">
                <a:lumMod val="60000"/>
                <a:lumOff val="40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9" name="直線矢印コネクタ 98">
            <a:extLst>
              <a:ext uri="{FF2B5EF4-FFF2-40B4-BE49-F238E27FC236}">
                <a16:creationId xmlns:a16="http://schemas.microsoft.com/office/drawing/2014/main" id="{19BE8319-337E-53F3-6452-FEE2DF3CBFF9}"/>
              </a:ext>
            </a:extLst>
          </p:cNvPr>
          <p:cNvCxnSpPr>
            <a:cxnSpLocks/>
          </p:cNvCxnSpPr>
          <p:nvPr/>
        </p:nvCxnSpPr>
        <p:spPr>
          <a:xfrm flipH="1">
            <a:off x="8943024" y="4470474"/>
            <a:ext cx="922921" cy="0"/>
          </a:xfrm>
          <a:prstGeom prst="straightConnector1">
            <a:avLst/>
          </a:prstGeom>
          <a:ln w="12700">
            <a:solidFill>
              <a:schemeClr val="tx1">
                <a:lumMod val="60000"/>
                <a:lumOff val="40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00" name="フリーフォーム 99">
            <a:extLst>
              <a:ext uri="{FF2B5EF4-FFF2-40B4-BE49-F238E27FC236}">
                <a16:creationId xmlns:a16="http://schemas.microsoft.com/office/drawing/2014/main" id="{BDAC3CBB-3DBD-BD94-7E64-78B54210A33D}"/>
              </a:ext>
            </a:extLst>
          </p:cNvPr>
          <p:cNvSpPr/>
          <p:nvPr/>
        </p:nvSpPr>
        <p:spPr>
          <a:xfrm>
            <a:off x="10130589" y="4362985"/>
            <a:ext cx="607595" cy="1016668"/>
          </a:xfrm>
          <a:custGeom>
            <a:avLst/>
            <a:gdLst>
              <a:gd name="connsiteX0" fmla="*/ 0 w 607595"/>
              <a:gd name="connsiteY0" fmla="*/ 0 h 1016668"/>
              <a:gd name="connsiteX1" fmla="*/ 457200 w 607595"/>
              <a:gd name="connsiteY1" fmla="*/ 445168 h 1016668"/>
              <a:gd name="connsiteX2" fmla="*/ 607595 w 607595"/>
              <a:gd name="connsiteY2" fmla="*/ 1016668 h 1016668"/>
            </a:gdLst>
            <a:ahLst/>
            <a:cxnLst>
              <a:cxn ang="0">
                <a:pos x="connsiteX0" y="connsiteY0"/>
              </a:cxn>
              <a:cxn ang="0">
                <a:pos x="connsiteX1" y="connsiteY1"/>
              </a:cxn>
              <a:cxn ang="0">
                <a:pos x="connsiteX2" y="connsiteY2"/>
              </a:cxn>
            </a:cxnLst>
            <a:rect l="l" t="t" r="r" b="b"/>
            <a:pathLst>
              <a:path w="607595" h="1016668">
                <a:moveTo>
                  <a:pt x="0" y="0"/>
                </a:moveTo>
                <a:cubicBezTo>
                  <a:pt x="177967" y="137861"/>
                  <a:pt x="355934" y="275723"/>
                  <a:pt x="457200" y="445168"/>
                </a:cubicBezTo>
                <a:cubicBezTo>
                  <a:pt x="558466" y="614613"/>
                  <a:pt x="583030" y="815640"/>
                  <a:pt x="607595" y="1016668"/>
                </a:cubicBezTo>
              </a:path>
            </a:pathLst>
          </a:custGeom>
          <a:noFill/>
          <a:ln w="38100">
            <a:solidFill>
              <a:schemeClr val="tx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70392694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CF0210A-C5B5-5E11-54F1-E3A1406BCDEE}"/>
              </a:ext>
            </a:extLst>
          </p:cNvPr>
          <p:cNvSpPr>
            <a:spLocks noGrp="1"/>
          </p:cNvSpPr>
          <p:nvPr>
            <p:ph type="title"/>
          </p:nvPr>
        </p:nvSpPr>
        <p:spPr/>
        <p:txBody>
          <a:bodyPr/>
          <a:lstStyle/>
          <a:p>
            <a:r>
              <a:rPr kumimoji="1" lang="ja-JP" altLang="en-US"/>
              <a:t>差分攻撃に対する安全性評価</a:t>
            </a:r>
          </a:p>
        </p:txBody>
      </p:sp>
      <p:sp>
        <p:nvSpPr>
          <p:cNvPr id="3" name="コンテンツ プレースホルダー 2">
            <a:extLst>
              <a:ext uri="{FF2B5EF4-FFF2-40B4-BE49-F238E27FC236}">
                <a16:creationId xmlns:a16="http://schemas.microsoft.com/office/drawing/2014/main" id="{ED3ECE0C-ACA6-052E-B063-BA2014C31BE4}"/>
              </a:ext>
            </a:extLst>
          </p:cNvPr>
          <p:cNvSpPr>
            <a:spLocks noGrp="1"/>
          </p:cNvSpPr>
          <p:nvPr>
            <p:ph idx="1"/>
          </p:nvPr>
        </p:nvSpPr>
        <p:spPr>
          <a:xfrm>
            <a:off x="889543" y="1355563"/>
            <a:ext cx="5295900" cy="521369"/>
          </a:xfrm>
        </p:spPr>
        <p:txBody>
          <a:bodyPr/>
          <a:lstStyle/>
          <a:p>
            <a:pPr indent="0">
              <a:buNone/>
            </a:pPr>
            <a:r>
              <a:rPr kumimoji="1" lang="en-US" altLang="ja-JP" dirty="0"/>
              <a:t>DCP</a:t>
            </a:r>
            <a:r>
              <a:rPr kumimoji="1" lang="ja-JP" altLang="en-US"/>
              <a:t>評価と</a:t>
            </a:r>
            <a:r>
              <a:rPr kumimoji="1" lang="en-US" altLang="ja-JP" dirty="0"/>
              <a:t>Active S-box</a:t>
            </a:r>
            <a:r>
              <a:rPr kumimoji="1" lang="ja-JP" altLang="en-US"/>
              <a:t>評価</a:t>
            </a:r>
          </a:p>
        </p:txBody>
      </p:sp>
      <p:graphicFrame>
        <p:nvGraphicFramePr>
          <p:cNvPr id="4" name="表 3">
            <a:extLst>
              <a:ext uri="{FF2B5EF4-FFF2-40B4-BE49-F238E27FC236}">
                <a16:creationId xmlns:a16="http://schemas.microsoft.com/office/drawing/2014/main" id="{BC844406-FFD6-17AC-848D-43F342A35A5C}"/>
              </a:ext>
            </a:extLst>
          </p:cNvPr>
          <p:cNvGraphicFramePr>
            <a:graphicFrameLocks noGrp="1"/>
          </p:cNvGraphicFramePr>
          <p:nvPr/>
        </p:nvGraphicFramePr>
        <p:xfrm>
          <a:off x="1025901" y="2062619"/>
          <a:ext cx="5478379" cy="1478280"/>
        </p:xfrm>
        <a:graphic>
          <a:graphicData uri="http://schemas.openxmlformats.org/drawingml/2006/table">
            <a:tbl>
              <a:tblPr firstRow="1" bandRow="1">
                <a:tableStyleId>{073A0DAA-6AF3-43AB-8588-CEC1D06C72B9}</a:tableStyleId>
              </a:tblPr>
              <a:tblGrid>
                <a:gridCol w="1588576">
                  <a:extLst>
                    <a:ext uri="{9D8B030D-6E8A-4147-A177-3AD203B41FA5}">
                      <a16:colId xmlns:a16="http://schemas.microsoft.com/office/drawing/2014/main" val="2427625200"/>
                    </a:ext>
                  </a:extLst>
                </a:gridCol>
                <a:gridCol w="1474194">
                  <a:extLst>
                    <a:ext uri="{9D8B030D-6E8A-4147-A177-3AD203B41FA5}">
                      <a16:colId xmlns:a16="http://schemas.microsoft.com/office/drawing/2014/main" val="2966518324"/>
                    </a:ext>
                  </a:extLst>
                </a:gridCol>
                <a:gridCol w="2415609">
                  <a:extLst>
                    <a:ext uri="{9D8B030D-6E8A-4147-A177-3AD203B41FA5}">
                      <a16:colId xmlns:a16="http://schemas.microsoft.com/office/drawing/2014/main" val="3719923426"/>
                    </a:ext>
                  </a:extLst>
                </a:gridCol>
              </a:tblGrid>
              <a:tr h="370840">
                <a:tc>
                  <a:txBody>
                    <a:bodyPr/>
                    <a:lstStyle/>
                    <a:p>
                      <a:pPr algn="ctr"/>
                      <a:r>
                        <a:rPr kumimoji="1" lang="ja-JP" altLang="en-US"/>
                        <a:t>評価方法</a:t>
                      </a:r>
                    </a:p>
                  </a:txBody>
                  <a:tcPr/>
                </a:tc>
                <a:tc>
                  <a:txBody>
                    <a:bodyPr/>
                    <a:lstStyle/>
                    <a:p>
                      <a:pPr algn="ctr"/>
                      <a:r>
                        <a:rPr kumimoji="1" lang="en-US" altLang="ja-JP" dirty="0"/>
                        <a:t>DCP</a:t>
                      </a:r>
                      <a:r>
                        <a:rPr kumimoji="1" lang="ja-JP" altLang="en-US"/>
                        <a:t>評価</a:t>
                      </a:r>
                    </a:p>
                  </a:txBody>
                  <a:tcPr/>
                </a:tc>
                <a:tc>
                  <a:txBody>
                    <a:bodyPr/>
                    <a:lstStyle/>
                    <a:p>
                      <a:pPr algn="ctr"/>
                      <a:r>
                        <a:rPr kumimoji="1" lang="en-US" altLang="ja-JP" dirty="0"/>
                        <a:t>Active S-box</a:t>
                      </a:r>
                      <a:r>
                        <a:rPr kumimoji="1" lang="ja-JP" altLang="en-US"/>
                        <a:t>評価</a:t>
                      </a:r>
                    </a:p>
                  </a:txBody>
                  <a:tcPr/>
                </a:tc>
                <a:extLst>
                  <a:ext uri="{0D108BD9-81ED-4DB2-BD59-A6C34878D82A}">
                    <a16:rowId xmlns:a16="http://schemas.microsoft.com/office/drawing/2014/main" val="3251941521"/>
                  </a:ext>
                </a:extLst>
              </a:tr>
              <a:tr h="341831">
                <a:tc>
                  <a:txBody>
                    <a:bodyPr/>
                    <a:lstStyle/>
                    <a:p>
                      <a:pPr algn="ctr"/>
                      <a:r>
                        <a:rPr kumimoji="1" lang="ja-JP" altLang="en-US" b="0" i="0">
                          <a:latin typeface="Yu Gothic Medium" panose="020B0400000000000000" pitchFamily="34" charset="-128"/>
                          <a:ea typeface="Yu Gothic Medium" panose="020B0400000000000000" pitchFamily="34" charset="-128"/>
                        </a:rPr>
                        <a:t>厳密さ</a:t>
                      </a:r>
                    </a:p>
                  </a:txBody>
                  <a:tcPr/>
                </a:tc>
                <a:tc>
                  <a:txBody>
                    <a:bodyPr/>
                    <a:lstStyle/>
                    <a:p>
                      <a:pPr algn="ctr"/>
                      <a:r>
                        <a:rPr kumimoji="1" lang="ja-JP" altLang="en-US" b="0" i="0">
                          <a:latin typeface="Yu Gothic Medium" panose="020B0400000000000000" pitchFamily="34" charset="-128"/>
                          <a:ea typeface="Yu Gothic Medium" panose="020B0400000000000000" pitchFamily="34" charset="-128"/>
                        </a:rPr>
                        <a:t>厳しい</a:t>
                      </a:r>
                    </a:p>
                  </a:txBody>
                  <a:tcPr/>
                </a:tc>
                <a:tc>
                  <a:txBody>
                    <a:bodyPr/>
                    <a:lstStyle/>
                    <a:p>
                      <a:pPr algn="ctr"/>
                      <a:r>
                        <a:rPr kumimoji="1" lang="ja-JP" altLang="en-US" b="0" i="0">
                          <a:latin typeface="Yu Gothic Medium" panose="020B0400000000000000" pitchFamily="34" charset="-128"/>
                          <a:ea typeface="Yu Gothic Medium" panose="020B0400000000000000" pitchFamily="34" charset="-128"/>
                        </a:rPr>
                        <a:t>粗い</a:t>
                      </a:r>
                    </a:p>
                  </a:txBody>
                  <a:tcPr/>
                </a:tc>
                <a:extLst>
                  <a:ext uri="{0D108BD9-81ED-4DB2-BD59-A6C34878D82A}">
                    <a16:rowId xmlns:a16="http://schemas.microsoft.com/office/drawing/2014/main" val="3119590346"/>
                  </a:ext>
                </a:extLst>
              </a:tr>
              <a:tr h="370840">
                <a:tc>
                  <a:txBody>
                    <a:bodyPr/>
                    <a:lstStyle/>
                    <a:p>
                      <a:pPr algn="ctr"/>
                      <a:r>
                        <a:rPr kumimoji="1" lang="ja-JP" altLang="en-US" b="0" i="0">
                          <a:latin typeface="Yu Gothic Medium" panose="020B0400000000000000" pitchFamily="34" charset="-128"/>
                          <a:ea typeface="Yu Gothic Medium" panose="020B0400000000000000" pitchFamily="34" charset="-128"/>
                        </a:rPr>
                        <a:t>計算量</a:t>
                      </a:r>
                    </a:p>
                  </a:txBody>
                  <a:tcPr/>
                </a:tc>
                <a:tc>
                  <a:txBody>
                    <a:bodyPr/>
                    <a:lstStyle/>
                    <a:p>
                      <a:pPr algn="ctr"/>
                      <a:r>
                        <a:rPr kumimoji="1" lang="ja-JP" altLang="en-US" b="0" i="0">
                          <a:latin typeface="Yu Gothic Medium" panose="020B0400000000000000" pitchFamily="34" charset="-128"/>
                          <a:ea typeface="Yu Gothic Medium" panose="020B0400000000000000" pitchFamily="34" charset="-128"/>
                        </a:rPr>
                        <a:t>大きい</a:t>
                      </a:r>
                    </a:p>
                  </a:txBody>
                  <a:tcPr/>
                </a:tc>
                <a:tc>
                  <a:txBody>
                    <a:bodyPr/>
                    <a:lstStyle/>
                    <a:p>
                      <a:pPr algn="ctr"/>
                      <a:r>
                        <a:rPr kumimoji="1" lang="ja-JP" altLang="en-US" b="0" i="0">
                          <a:latin typeface="Yu Gothic Medium" panose="020B0400000000000000" pitchFamily="34" charset="-128"/>
                          <a:ea typeface="Yu Gothic Medium" panose="020B0400000000000000" pitchFamily="34" charset="-128"/>
                        </a:rPr>
                        <a:t>小さい</a:t>
                      </a:r>
                    </a:p>
                  </a:txBody>
                  <a:tcPr/>
                </a:tc>
                <a:extLst>
                  <a:ext uri="{0D108BD9-81ED-4DB2-BD59-A6C34878D82A}">
                    <a16:rowId xmlns:a16="http://schemas.microsoft.com/office/drawing/2014/main" val="81929956"/>
                  </a:ext>
                </a:extLst>
              </a:tr>
              <a:tr h="370840">
                <a:tc>
                  <a:txBody>
                    <a:bodyPr/>
                    <a:lstStyle/>
                    <a:p>
                      <a:pPr algn="ctr"/>
                      <a:r>
                        <a:rPr kumimoji="1" lang="ja-JP" altLang="en-US" b="0" i="0">
                          <a:latin typeface="Yu Gothic Medium" panose="020B0400000000000000" pitchFamily="34" charset="-128"/>
                          <a:ea typeface="Yu Gothic Medium" panose="020B0400000000000000" pitchFamily="34" charset="-128"/>
                        </a:rPr>
                        <a:t>評価粒度</a:t>
                      </a:r>
                    </a:p>
                  </a:txBody>
                  <a:tcPr/>
                </a:tc>
                <a:tc>
                  <a:txBody>
                    <a:bodyPr/>
                    <a:lstStyle/>
                    <a:p>
                      <a:pPr algn="ctr"/>
                      <a:r>
                        <a:rPr kumimoji="1" lang="en-US" altLang="ja-JP" b="0" i="0" dirty="0">
                          <a:latin typeface="Yu Gothic Medium" panose="020B0400000000000000" pitchFamily="34" charset="-128"/>
                          <a:ea typeface="Yu Gothic Medium" panose="020B0400000000000000" pitchFamily="34" charset="-128"/>
                        </a:rPr>
                        <a:t>bit</a:t>
                      </a:r>
                      <a:r>
                        <a:rPr kumimoji="1" lang="ja-JP" altLang="en-US" b="0" i="0">
                          <a:latin typeface="Yu Gothic Medium" panose="020B0400000000000000" pitchFamily="34" charset="-128"/>
                          <a:ea typeface="Yu Gothic Medium" panose="020B0400000000000000" pitchFamily="34" charset="-128"/>
                        </a:rPr>
                        <a:t>単位</a:t>
                      </a:r>
                    </a:p>
                  </a:txBody>
                  <a:tcPr/>
                </a:tc>
                <a:tc>
                  <a:txBody>
                    <a:bodyPr/>
                    <a:lstStyle/>
                    <a:p>
                      <a:pPr algn="ctr"/>
                      <a:r>
                        <a:rPr kumimoji="1" lang="en-US" altLang="ja-JP" b="0" i="0" dirty="0">
                          <a:latin typeface="Yu Gothic Medium" panose="020B0400000000000000" pitchFamily="34" charset="-128"/>
                          <a:ea typeface="Yu Gothic Medium" panose="020B0400000000000000" pitchFamily="34" charset="-128"/>
                        </a:rPr>
                        <a:t>nibble/byte</a:t>
                      </a:r>
                      <a:r>
                        <a:rPr kumimoji="1" lang="ja-JP" altLang="en-US" b="0" i="0">
                          <a:latin typeface="Yu Gothic Medium" panose="020B0400000000000000" pitchFamily="34" charset="-128"/>
                          <a:ea typeface="Yu Gothic Medium" panose="020B0400000000000000" pitchFamily="34" charset="-128"/>
                        </a:rPr>
                        <a:t>単位</a:t>
                      </a:r>
                    </a:p>
                  </a:txBody>
                  <a:tcPr/>
                </a:tc>
                <a:extLst>
                  <a:ext uri="{0D108BD9-81ED-4DB2-BD59-A6C34878D82A}">
                    <a16:rowId xmlns:a16="http://schemas.microsoft.com/office/drawing/2014/main" val="1236078111"/>
                  </a:ext>
                </a:extLst>
              </a:tr>
            </a:tbl>
          </a:graphicData>
        </a:graphic>
      </p:graphicFrame>
      <mc:AlternateContent xmlns:mc="http://schemas.openxmlformats.org/markup-compatibility/2006" xmlns:a14="http://schemas.microsoft.com/office/drawing/2010/main">
        <mc:Choice Requires="a14">
          <p:sp>
            <p:nvSpPr>
              <p:cNvPr id="5" name="正方形/長方形 4">
                <a:extLst>
                  <a:ext uri="{FF2B5EF4-FFF2-40B4-BE49-F238E27FC236}">
                    <a16:creationId xmlns:a16="http://schemas.microsoft.com/office/drawing/2014/main" id="{C0CCB871-289A-6D48-5B45-B75667D7CA3E}"/>
                  </a:ext>
                </a:extLst>
              </p:cNvPr>
              <p:cNvSpPr/>
              <p:nvPr/>
            </p:nvSpPr>
            <p:spPr>
              <a:xfrm>
                <a:off x="10421311" y="1914768"/>
                <a:ext cx="223682" cy="224174"/>
              </a:xfrm>
              <a:prstGeom prst="rect">
                <a:avLst/>
              </a:prstGeom>
              <a:noFill/>
              <a:ln w="19050">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1600" i="1" smtClean="0">
                          <a:solidFill>
                            <a:schemeClr val="accent3"/>
                          </a:solidFill>
                          <a:latin typeface="Cambria Math" panose="02040503050406030204" pitchFamily="18" charset="0"/>
                        </a:rPr>
                        <m:t> </m:t>
                      </m:r>
                      <m:r>
                        <a:rPr lang="en-US" altLang="ja-JP" sz="1600" i="1" smtClean="0">
                          <a:solidFill>
                            <a:schemeClr val="accent3"/>
                          </a:solidFill>
                          <a:latin typeface="Cambria Math" panose="02040503050406030204" pitchFamily="18" charset="0"/>
                        </a:rPr>
                        <m:t>𝑆</m:t>
                      </m:r>
                    </m:oMath>
                  </m:oMathPara>
                </a14:m>
                <a:endParaRPr lang="ja-JP" altLang="en-US" sz="1600">
                  <a:solidFill>
                    <a:schemeClr val="accent3"/>
                  </a:solidFill>
                </a:endParaRPr>
              </a:p>
            </p:txBody>
          </p:sp>
        </mc:Choice>
        <mc:Fallback xmlns="">
          <p:sp>
            <p:nvSpPr>
              <p:cNvPr id="5" name="正方形/長方形 4">
                <a:extLst>
                  <a:ext uri="{FF2B5EF4-FFF2-40B4-BE49-F238E27FC236}">
                    <a16:creationId xmlns:a16="http://schemas.microsoft.com/office/drawing/2014/main" id="{C0CCB871-289A-6D48-5B45-B75667D7CA3E}"/>
                  </a:ext>
                </a:extLst>
              </p:cNvPr>
              <p:cNvSpPr>
                <a:spLocks noRot="1" noChangeAspect="1" noMove="1" noResize="1" noEditPoints="1" noAdjustHandles="1" noChangeArrowheads="1" noChangeShapeType="1" noTextEdit="1"/>
              </p:cNvSpPr>
              <p:nvPr/>
            </p:nvSpPr>
            <p:spPr>
              <a:xfrm>
                <a:off x="10421311" y="1914768"/>
                <a:ext cx="223682" cy="224174"/>
              </a:xfrm>
              <a:prstGeom prst="rect">
                <a:avLst/>
              </a:prstGeom>
              <a:blipFill>
                <a:blip r:embed="rId3"/>
                <a:stretch>
                  <a:fillRect l="-40000" t="-10000" b="-35000"/>
                </a:stretch>
              </a:blipFill>
              <a:ln w="19050">
                <a:solidFill>
                  <a:schemeClr val="accent3"/>
                </a:solidFill>
              </a:ln>
            </p:spPr>
            <p:txBody>
              <a:bodyPr/>
              <a:lstStyle/>
              <a:p>
                <a:r>
                  <a:rPr lang="ja-JP" altLang="en-US">
                    <a:noFill/>
                  </a:rPr>
                  <a:t> </a:t>
                </a:r>
              </a:p>
            </p:txBody>
          </p:sp>
        </mc:Fallback>
      </mc:AlternateContent>
      <p:cxnSp>
        <p:nvCxnSpPr>
          <p:cNvPr id="6" name="直線コネクタ 5">
            <a:extLst>
              <a:ext uri="{FF2B5EF4-FFF2-40B4-BE49-F238E27FC236}">
                <a16:creationId xmlns:a16="http://schemas.microsoft.com/office/drawing/2014/main" id="{71A5E40D-1864-6253-AAAB-583DF5ABF1ED}"/>
              </a:ext>
            </a:extLst>
          </p:cNvPr>
          <p:cNvCxnSpPr>
            <a:cxnSpLocks/>
          </p:cNvCxnSpPr>
          <p:nvPr/>
        </p:nvCxnSpPr>
        <p:spPr>
          <a:xfrm>
            <a:off x="9331351" y="2147569"/>
            <a:ext cx="0" cy="14032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直線コネクタ 6">
            <a:extLst>
              <a:ext uri="{FF2B5EF4-FFF2-40B4-BE49-F238E27FC236}">
                <a16:creationId xmlns:a16="http://schemas.microsoft.com/office/drawing/2014/main" id="{8EA0538B-311B-4CEF-259C-0A7ED9566E99}"/>
              </a:ext>
            </a:extLst>
          </p:cNvPr>
          <p:cNvCxnSpPr>
            <a:cxnSpLocks/>
          </p:cNvCxnSpPr>
          <p:nvPr/>
        </p:nvCxnSpPr>
        <p:spPr>
          <a:xfrm>
            <a:off x="8737617" y="2150745"/>
            <a:ext cx="0" cy="14032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直線コネクタ 7">
            <a:extLst>
              <a:ext uri="{FF2B5EF4-FFF2-40B4-BE49-F238E27FC236}">
                <a16:creationId xmlns:a16="http://schemas.microsoft.com/office/drawing/2014/main" id="{2F625CBF-AD8B-B2D5-5277-0CFB19F3CCD5}"/>
              </a:ext>
            </a:extLst>
          </p:cNvPr>
          <p:cNvCxnSpPr>
            <a:cxnSpLocks/>
          </p:cNvCxnSpPr>
          <p:nvPr/>
        </p:nvCxnSpPr>
        <p:spPr>
          <a:xfrm>
            <a:off x="10529127" y="2150744"/>
            <a:ext cx="0" cy="140322"/>
          </a:xfrm>
          <a:prstGeom prst="line">
            <a:avLst/>
          </a:prstGeom>
          <a:ln w="127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938D579A-BC5E-BF94-5445-D94A696CACD9}"/>
              </a:ext>
            </a:extLst>
          </p:cNvPr>
          <p:cNvCxnSpPr>
            <a:cxnSpLocks/>
          </p:cNvCxnSpPr>
          <p:nvPr/>
        </p:nvCxnSpPr>
        <p:spPr>
          <a:xfrm>
            <a:off x="9932112" y="2150744"/>
            <a:ext cx="0" cy="140322"/>
          </a:xfrm>
          <a:prstGeom prst="line">
            <a:avLst/>
          </a:prstGeom>
          <a:ln w="127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AD0E24F9-3FCE-62D8-4796-D0A08E5666B8}"/>
              </a:ext>
            </a:extLst>
          </p:cNvPr>
          <p:cNvCxnSpPr>
            <a:cxnSpLocks/>
          </p:cNvCxnSpPr>
          <p:nvPr/>
        </p:nvCxnSpPr>
        <p:spPr>
          <a:xfrm>
            <a:off x="8734990" y="2291065"/>
            <a:ext cx="607601" cy="38013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19E971D9-E8FB-5C68-843C-65683150EF65}"/>
              </a:ext>
            </a:extLst>
          </p:cNvPr>
          <p:cNvCxnSpPr>
            <a:cxnSpLocks/>
          </p:cNvCxnSpPr>
          <p:nvPr/>
        </p:nvCxnSpPr>
        <p:spPr>
          <a:xfrm>
            <a:off x="9343761" y="2664855"/>
            <a:ext cx="0" cy="140322"/>
          </a:xfrm>
          <a:prstGeom prst="line">
            <a:avLst/>
          </a:prstGeom>
          <a:ln w="12700">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1D3C07D8-63BE-8E79-F029-3C14E1E783B9}"/>
              </a:ext>
            </a:extLst>
          </p:cNvPr>
          <p:cNvCxnSpPr>
            <a:cxnSpLocks/>
          </p:cNvCxnSpPr>
          <p:nvPr/>
        </p:nvCxnSpPr>
        <p:spPr>
          <a:xfrm>
            <a:off x="8734990" y="2664855"/>
            <a:ext cx="0" cy="140322"/>
          </a:xfrm>
          <a:prstGeom prst="line">
            <a:avLst/>
          </a:prstGeom>
          <a:ln w="12700">
            <a:solidFill>
              <a:schemeClr val="accent3"/>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2FD4B5CE-B379-458D-38C9-44D1A38F64A0}"/>
              </a:ext>
            </a:extLst>
          </p:cNvPr>
          <p:cNvCxnSpPr>
            <a:cxnSpLocks/>
          </p:cNvCxnSpPr>
          <p:nvPr/>
        </p:nvCxnSpPr>
        <p:spPr>
          <a:xfrm>
            <a:off x="10529127" y="2661680"/>
            <a:ext cx="0" cy="140322"/>
          </a:xfrm>
          <a:prstGeom prst="line">
            <a:avLst/>
          </a:prstGeom>
          <a:ln w="12700">
            <a:solidFill>
              <a:schemeClr val="accent3"/>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22356764-F873-881F-D3F6-247209B9B76E}"/>
              </a:ext>
            </a:extLst>
          </p:cNvPr>
          <p:cNvCxnSpPr>
            <a:cxnSpLocks/>
          </p:cNvCxnSpPr>
          <p:nvPr/>
        </p:nvCxnSpPr>
        <p:spPr>
          <a:xfrm>
            <a:off x="9930942" y="2658505"/>
            <a:ext cx="0" cy="140322"/>
          </a:xfrm>
          <a:prstGeom prst="line">
            <a:avLst/>
          </a:prstGeom>
          <a:ln w="12700">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15" name="直線コネクタ 14">
            <a:extLst>
              <a:ext uri="{FF2B5EF4-FFF2-40B4-BE49-F238E27FC236}">
                <a16:creationId xmlns:a16="http://schemas.microsoft.com/office/drawing/2014/main" id="{CFCBE002-1256-B87B-7805-D92D0DD4C807}"/>
              </a:ext>
            </a:extLst>
          </p:cNvPr>
          <p:cNvCxnSpPr>
            <a:cxnSpLocks/>
          </p:cNvCxnSpPr>
          <p:nvPr/>
        </p:nvCxnSpPr>
        <p:spPr>
          <a:xfrm>
            <a:off x="9330300" y="2284715"/>
            <a:ext cx="602983" cy="37245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0C1A5385-DAE5-3DC5-C73D-AA5643D8A903}"/>
              </a:ext>
            </a:extLst>
          </p:cNvPr>
          <p:cNvCxnSpPr>
            <a:cxnSpLocks/>
          </p:cNvCxnSpPr>
          <p:nvPr/>
        </p:nvCxnSpPr>
        <p:spPr>
          <a:xfrm>
            <a:off x="9934681" y="2287890"/>
            <a:ext cx="593276" cy="376366"/>
          </a:xfrm>
          <a:prstGeom prst="line">
            <a:avLst/>
          </a:prstGeom>
          <a:ln w="127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7" name="直線コネクタ 16">
            <a:extLst>
              <a:ext uri="{FF2B5EF4-FFF2-40B4-BE49-F238E27FC236}">
                <a16:creationId xmlns:a16="http://schemas.microsoft.com/office/drawing/2014/main" id="{157ECB9A-8891-CD28-173E-474B456D6D12}"/>
              </a:ext>
            </a:extLst>
          </p:cNvPr>
          <p:cNvCxnSpPr>
            <a:cxnSpLocks/>
          </p:cNvCxnSpPr>
          <p:nvPr/>
        </p:nvCxnSpPr>
        <p:spPr>
          <a:xfrm flipH="1">
            <a:off x="8729540" y="2291065"/>
            <a:ext cx="1798417" cy="376965"/>
          </a:xfrm>
          <a:prstGeom prst="line">
            <a:avLst/>
          </a:prstGeom>
          <a:ln w="12700">
            <a:solidFill>
              <a:schemeClr val="accent3"/>
            </a:solidFill>
          </a:ln>
        </p:spPr>
        <p:style>
          <a:lnRef idx="1">
            <a:schemeClr val="accent1"/>
          </a:lnRef>
          <a:fillRef idx="0">
            <a:schemeClr val="accent1"/>
          </a:fillRef>
          <a:effectRef idx="0">
            <a:schemeClr val="accent1"/>
          </a:effectRef>
          <a:fontRef idx="minor">
            <a:schemeClr val="tx1"/>
          </a:fontRef>
        </p:style>
      </p:cxnSp>
      <p:sp>
        <p:nvSpPr>
          <p:cNvPr id="18" name="正方形/長方形 17">
            <a:extLst>
              <a:ext uri="{FF2B5EF4-FFF2-40B4-BE49-F238E27FC236}">
                <a16:creationId xmlns:a16="http://schemas.microsoft.com/office/drawing/2014/main" id="{9556C651-D31B-39AC-C2C0-2F1FAB4760F8}"/>
              </a:ext>
            </a:extLst>
          </p:cNvPr>
          <p:cNvSpPr/>
          <p:nvPr/>
        </p:nvSpPr>
        <p:spPr>
          <a:xfrm rot="16200000">
            <a:off x="9527899" y="1880525"/>
            <a:ext cx="217488" cy="2066792"/>
          </a:xfrm>
          <a:prstGeom prst="rect">
            <a:avLst/>
          </a:prstGeom>
          <a:noFill/>
          <a:ln w="19050">
            <a:solidFill>
              <a:schemeClr val="tx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vert="eaVert" rtlCol="0" anchor="ctr"/>
          <a:lstStyle/>
          <a:p>
            <a:pPr algn="ctr"/>
            <a:r>
              <a:rPr lang="en-US" altLang="ja-JP" sz="1600" dirty="0">
                <a:solidFill>
                  <a:schemeClr val="tx1"/>
                </a:solidFill>
                <a:latin typeface="Yu Gothic Medium" panose="020B0400000000000000" pitchFamily="34" charset="-128"/>
                <a:ea typeface="Yu Gothic Medium" panose="020B0400000000000000" pitchFamily="34" charset="-128"/>
              </a:rPr>
              <a:t>M</a:t>
            </a:r>
            <a:endParaRPr lang="ja-JP" altLang="en-US" sz="1600">
              <a:solidFill>
                <a:schemeClr val="tx1"/>
              </a:solidFill>
              <a:latin typeface="Yu Gothic Medium" panose="020B0400000000000000" pitchFamily="34" charset="-128"/>
              <a:ea typeface="Yu Gothic Medium" panose="020B0400000000000000" pitchFamily="34" charset="-128"/>
            </a:endParaRPr>
          </a:p>
        </p:txBody>
      </p:sp>
      <mc:AlternateContent xmlns:mc="http://schemas.openxmlformats.org/markup-compatibility/2006" xmlns:a14="http://schemas.microsoft.com/office/drawing/2010/main">
        <mc:Choice Requires="a14">
          <p:sp>
            <p:nvSpPr>
              <p:cNvPr id="19" name="正方形/長方形 18">
                <a:extLst>
                  <a:ext uri="{FF2B5EF4-FFF2-40B4-BE49-F238E27FC236}">
                    <a16:creationId xmlns:a16="http://schemas.microsoft.com/office/drawing/2014/main" id="{A7BFA71D-7E6B-7F97-205A-6C5AE4E44DA7}"/>
                  </a:ext>
                </a:extLst>
              </p:cNvPr>
              <p:cNvSpPr/>
              <p:nvPr/>
            </p:nvSpPr>
            <p:spPr>
              <a:xfrm>
                <a:off x="9821081" y="1912269"/>
                <a:ext cx="223682" cy="224174"/>
              </a:xfrm>
              <a:prstGeom prst="rect">
                <a:avLst/>
              </a:prstGeom>
              <a:noFill/>
              <a:ln w="19050">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1600" i="1" smtClean="0">
                          <a:solidFill>
                            <a:schemeClr val="accent3"/>
                          </a:solidFill>
                          <a:latin typeface="Cambria Math" panose="02040503050406030204" pitchFamily="18" charset="0"/>
                        </a:rPr>
                        <m:t> </m:t>
                      </m:r>
                      <m:r>
                        <a:rPr lang="en-US" altLang="ja-JP" sz="1600" i="1" smtClean="0">
                          <a:solidFill>
                            <a:schemeClr val="accent3"/>
                          </a:solidFill>
                          <a:latin typeface="Cambria Math" panose="02040503050406030204" pitchFamily="18" charset="0"/>
                        </a:rPr>
                        <m:t>𝑆</m:t>
                      </m:r>
                    </m:oMath>
                  </m:oMathPara>
                </a14:m>
                <a:endParaRPr lang="ja-JP" altLang="en-US" sz="1600">
                  <a:solidFill>
                    <a:schemeClr val="accent3"/>
                  </a:solidFill>
                </a:endParaRPr>
              </a:p>
            </p:txBody>
          </p:sp>
        </mc:Choice>
        <mc:Fallback xmlns="">
          <p:sp>
            <p:nvSpPr>
              <p:cNvPr id="19" name="正方形/長方形 18">
                <a:extLst>
                  <a:ext uri="{FF2B5EF4-FFF2-40B4-BE49-F238E27FC236}">
                    <a16:creationId xmlns:a16="http://schemas.microsoft.com/office/drawing/2014/main" id="{A7BFA71D-7E6B-7F97-205A-6C5AE4E44DA7}"/>
                  </a:ext>
                </a:extLst>
              </p:cNvPr>
              <p:cNvSpPr>
                <a:spLocks noRot="1" noChangeAspect="1" noMove="1" noResize="1" noEditPoints="1" noAdjustHandles="1" noChangeArrowheads="1" noChangeShapeType="1" noTextEdit="1"/>
              </p:cNvSpPr>
              <p:nvPr/>
            </p:nvSpPr>
            <p:spPr>
              <a:xfrm>
                <a:off x="9821081" y="1912269"/>
                <a:ext cx="223682" cy="224174"/>
              </a:xfrm>
              <a:prstGeom prst="rect">
                <a:avLst/>
              </a:prstGeom>
              <a:blipFill>
                <a:blip r:embed="rId4"/>
                <a:stretch>
                  <a:fillRect l="-35000" t="-10526" b="-42105"/>
                </a:stretch>
              </a:blipFill>
              <a:ln w="19050">
                <a:solidFill>
                  <a:schemeClr val="accent3"/>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0" name="正方形/長方形 19">
                <a:extLst>
                  <a:ext uri="{FF2B5EF4-FFF2-40B4-BE49-F238E27FC236}">
                    <a16:creationId xmlns:a16="http://schemas.microsoft.com/office/drawing/2014/main" id="{E0AE2E15-80CC-C19E-9FF3-69DC2CC6B379}"/>
                  </a:ext>
                </a:extLst>
              </p:cNvPr>
              <p:cNvSpPr/>
              <p:nvPr/>
            </p:nvSpPr>
            <p:spPr>
              <a:xfrm>
                <a:off x="9221215" y="1911592"/>
                <a:ext cx="223682" cy="224174"/>
              </a:xfrm>
              <a:prstGeom prst="rect">
                <a:avLst/>
              </a:prstGeom>
              <a:noFill/>
              <a:ln w="19050">
                <a:solidFill>
                  <a:schemeClr val="tx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1600" i="1">
                          <a:solidFill>
                            <a:schemeClr val="tx1">
                              <a:lumMod val="50000"/>
                            </a:schemeClr>
                          </a:solidFill>
                          <a:latin typeface="Cambria Math" panose="02040503050406030204" pitchFamily="18" charset="0"/>
                        </a:rPr>
                        <m:t> </m:t>
                      </m:r>
                      <m:r>
                        <a:rPr lang="en-US" altLang="ja-JP" sz="1600" i="1">
                          <a:solidFill>
                            <a:schemeClr val="tx1">
                              <a:lumMod val="50000"/>
                            </a:schemeClr>
                          </a:solidFill>
                          <a:latin typeface="Cambria Math" panose="02040503050406030204" pitchFamily="18" charset="0"/>
                        </a:rPr>
                        <m:t>𝑆</m:t>
                      </m:r>
                    </m:oMath>
                  </m:oMathPara>
                </a14:m>
                <a:endParaRPr lang="ja-JP" altLang="en-US" sz="1600">
                  <a:solidFill>
                    <a:schemeClr val="tx1">
                      <a:lumMod val="50000"/>
                    </a:schemeClr>
                  </a:solidFill>
                </a:endParaRPr>
              </a:p>
            </p:txBody>
          </p:sp>
        </mc:Choice>
        <mc:Fallback xmlns="">
          <p:sp>
            <p:nvSpPr>
              <p:cNvPr id="20" name="正方形/長方形 19">
                <a:extLst>
                  <a:ext uri="{FF2B5EF4-FFF2-40B4-BE49-F238E27FC236}">
                    <a16:creationId xmlns:a16="http://schemas.microsoft.com/office/drawing/2014/main" id="{E0AE2E15-80CC-C19E-9FF3-69DC2CC6B379}"/>
                  </a:ext>
                </a:extLst>
              </p:cNvPr>
              <p:cNvSpPr>
                <a:spLocks noRot="1" noChangeAspect="1" noMove="1" noResize="1" noEditPoints="1" noAdjustHandles="1" noChangeArrowheads="1" noChangeShapeType="1" noTextEdit="1"/>
              </p:cNvSpPr>
              <p:nvPr/>
            </p:nvSpPr>
            <p:spPr>
              <a:xfrm>
                <a:off x="9221215" y="1911592"/>
                <a:ext cx="223682" cy="224174"/>
              </a:xfrm>
              <a:prstGeom prst="rect">
                <a:avLst/>
              </a:prstGeom>
              <a:blipFill>
                <a:blip r:embed="rId5"/>
                <a:stretch>
                  <a:fillRect l="-35000" t="-15789" b="-42105"/>
                </a:stretch>
              </a:blipFill>
              <a:ln w="19050">
                <a:solidFill>
                  <a:schemeClr val="tx1">
                    <a:lumMod val="60000"/>
                    <a:lumOff val="40000"/>
                  </a:schemeClr>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1" name="正方形/長方形 20">
                <a:extLst>
                  <a:ext uri="{FF2B5EF4-FFF2-40B4-BE49-F238E27FC236}">
                    <a16:creationId xmlns:a16="http://schemas.microsoft.com/office/drawing/2014/main" id="{565F0EA8-AF29-F320-50F4-9B4EF1319121}"/>
                  </a:ext>
                </a:extLst>
              </p:cNvPr>
              <p:cNvSpPr/>
              <p:nvPr/>
            </p:nvSpPr>
            <p:spPr>
              <a:xfrm>
                <a:off x="8628289" y="1912270"/>
                <a:ext cx="223682" cy="224174"/>
              </a:xfrm>
              <a:prstGeom prst="rect">
                <a:avLst/>
              </a:prstGeom>
              <a:noFill/>
              <a:ln w="19050">
                <a:solidFill>
                  <a:schemeClr val="tx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1600" i="1">
                          <a:solidFill>
                            <a:schemeClr val="tx1">
                              <a:lumMod val="50000"/>
                            </a:schemeClr>
                          </a:solidFill>
                          <a:latin typeface="Cambria Math" panose="02040503050406030204" pitchFamily="18" charset="0"/>
                        </a:rPr>
                        <m:t> </m:t>
                      </m:r>
                      <m:r>
                        <a:rPr lang="en-US" altLang="ja-JP" sz="1600" i="1">
                          <a:solidFill>
                            <a:schemeClr val="tx1">
                              <a:lumMod val="50000"/>
                            </a:schemeClr>
                          </a:solidFill>
                          <a:latin typeface="Cambria Math" panose="02040503050406030204" pitchFamily="18" charset="0"/>
                        </a:rPr>
                        <m:t>𝑆</m:t>
                      </m:r>
                    </m:oMath>
                  </m:oMathPara>
                </a14:m>
                <a:endParaRPr lang="ja-JP" altLang="en-US" sz="1600">
                  <a:solidFill>
                    <a:schemeClr val="tx1">
                      <a:lumMod val="50000"/>
                    </a:schemeClr>
                  </a:solidFill>
                </a:endParaRPr>
              </a:p>
            </p:txBody>
          </p:sp>
        </mc:Choice>
        <mc:Fallback xmlns="">
          <p:sp>
            <p:nvSpPr>
              <p:cNvPr id="21" name="正方形/長方形 20">
                <a:extLst>
                  <a:ext uri="{FF2B5EF4-FFF2-40B4-BE49-F238E27FC236}">
                    <a16:creationId xmlns:a16="http://schemas.microsoft.com/office/drawing/2014/main" id="{565F0EA8-AF29-F320-50F4-9B4EF1319121}"/>
                  </a:ext>
                </a:extLst>
              </p:cNvPr>
              <p:cNvSpPr>
                <a:spLocks noRot="1" noChangeAspect="1" noMove="1" noResize="1" noEditPoints="1" noAdjustHandles="1" noChangeArrowheads="1" noChangeShapeType="1" noTextEdit="1"/>
              </p:cNvSpPr>
              <p:nvPr/>
            </p:nvSpPr>
            <p:spPr>
              <a:xfrm>
                <a:off x="8628289" y="1912270"/>
                <a:ext cx="223682" cy="224174"/>
              </a:xfrm>
              <a:prstGeom prst="rect">
                <a:avLst/>
              </a:prstGeom>
              <a:blipFill>
                <a:blip r:embed="rId6"/>
                <a:stretch>
                  <a:fillRect l="-35000" t="-10526" b="-42105"/>
                </a:stretch>
              </a:blipFill>
              <a:ln w="19050">
                <a:solidFill>
                  <a:schemeClr val="tx1">
                    <a:lumMod val="60000"/>
                    <a:lumOff val="40000"/>
                  </a:schemeClr>
                </a:solidFill>
              </a:ln>
            </p:spPr>
            <p:txBody>
              <a:bodyPr/>
              <a:lstStyle/>
              <a:p>
                <a:r>
                  <a:rPr lang="ja-JP" altLang="en-US">
                    <a:noFill/>
                  </a:rPr>
                  <a:t> </a:t>
                </a:r>
              </a:p>
            </p:txBody>
          </p:sp>
        </mc:Fallback>
      </mc:AlternateContent>
      <p:cxnSp>
        <p:nvCxnSpPr>
          <p:cNvPr id="22" name="直線コネクタ 21">
            <a:extLst>
              <a:ext uri="{FF2B5EF4-FFF2-40B4-BE49-F238E27FC236}">
                <a16:creationId xmlns:a16="http://schemas.microsoft.com/office/drawing/2014/main" id="{8FBEA7D3-3AFC-308B-FBB5-45AAAF0B7864}"/>
              </a:ext>
            </a:extLst>
          </p:cNvPr>
          <p:cNvCxnSpPr>
            <a:cxnSpLocks/>
          </p:cNvCxnSpPr>
          <p:nvPr/>
        </p:nvCxnSpPr>
        <p:spPr>
          <a:xfrm>
            <a:off x="10533152" y="1659592"/>
            <a:ext cx="0" cy="252000"/>
          </a:xfrm>
          <a:prstGeom prst="line">
            <a:avLst/>
          </a:prstGeom>
          <a:ln w="12700">
            <a:solidFill>
              <a:schemeClr val="accent3"/>
            </a:solidFill>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59020B4E-7EFD-1D7A-592D-5C13A4F14B2B}"/>
              </a:ext>
            </a:extLst>
          </p:cNvPr>
          <p:cNvCxnSpPr>
            <a:cxnSpLocks/>
          </p:cNvCxnSpPr>
          <p:nvPr/>
        </p:nvCxnSpPr>
        <p:spPr>
          <a:xfrm>
            <a:off x="9930943" y="1652579"/>
            <a:ext cx="1979" cy="252000"/>
          </a:xfrm>
          <a:prstGeom prst="line">
            <a:avLst/>
          </a:prstGeom>
          <a:ln w="12700">
            <a:solidFill>
              <a:schemeClr val="accent3"/>
            </a:solidFill>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24" name="直線コネクタ 23">
            <a:extLst>
              <a:ext uri="{FF2B5EF4-FFF2-40B4-BE49-F238E27FC236}">
                <a16:creationId xmlns:a16="http://schemas.microsoft.com/office/drawing/2014/main" id="{27737BBF-DC0E-7763-D8EE-AB925EFEEC97}"/>
              </a:ext>
            </a:extLst>
          </p:cNvPr>
          <p:cNvCxnSpPr>
            <a:cxnSpLocks/>
          </p:cNvCxnSpPr>
          <p:nvPr/>
        </p:nvCxnSpPr>
        <p:spPr>
          <a:xfrm>
            <a:off x="9331077" y="1657845"/>
            <a:ext cx="1979" cy="252000"/>
          </a:xfrm>
          <a:prstGeom prst="line">
            <a:avLst/>
          </a:prstGeom>
          <a:ln w="1270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25" name="直線コネクタ 24">
            <a:extLst>
              <a:ext uri="{FF2B5EF4-FFF2-40B4-BE49-F238E27FC236}">
                <a16:creationId xmlns:a16="http://schemas.microsoft.com/office/drawing/2014/main" id="{EFBBB7E7-0FF0-B154-10AB-AD744E78F97A}"/>
              </a:ext>
            </a:extLst>
          </p:cNvPr>
          <p:cNvCxnSpPr>
            <a:cxnSpLocks/>
          </p:cNvCxnSpPr>
          <p:nvPr/>
        </p:nvCxnSpPr>
        <p:spPr>
          <a:xfrm>
            <a:off x="8738152" y="1652895"/>
            <a:ext cx="1978" cy="252000"/>
          </a:xfrm>
          <a:prstGeom prst="line">
            <a:avLst/>
          </a:prstGeom>
          <a:ln w="1270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26" name="テキスト ボックス 25">
            <a:extLst>
              <a:ext uri="{FF2B5EF4-FFF2-40B4-BE49-F238E27FC236}">
                <a16:creationId xmlns:a16="http://schemas.microsoft.com/office/drawing/2014/main" id="{C7FBFB58-28FD-8DFA-4E0B-18871FB03E4C}"/>
              </a:ext>
            </a:extLst>
          </p:cNvPr>
          <p:cNvSpPr txBox="1"/>
          <p:nvPr/>
        </p:nvSpPr>
        <p:spPr>
          <a:xfrm>
            <a:off x="10241776" y="1382568"/>
            <a:ext cx="592697" cy="307777"/>
          </a:xfrm>
          <a:prstGeom prst="rect">
            <a:avLst/>
          </a:prstGeom>
          <a:noFill/>
          <a:ln>
            <a:noFill/>
          </a:ln>
        </p:spPr>
        <p:txBody>
          <a:bodyPr wrap="square" rtlCol="0">
            <a:spAutoFit/>
          </a:bodyPr>
          <a:lstStyle/>
          <a:p>
            <a:r>
              <a:rPr lang="en-US" altLang="ja-JP" sz="1400" dirty="0">
                <a:solidFill>
                  <a:schemeClr val="accent3"/>
                </a:solidFill>
                <a:latin typeface="Yu Gothic Medium" panose="020B0400000000000000" pitchFamily="34" charset="-128"/>
                <a:ea typeface="Yu Gothic Medium" panose="020B0400000000000000" pitchFamily="34" charset="-128"/>
              </a:rPr>
              <a:t>1011</a:t>
            </a:r>
            <a:endParaRPr kumimoji="1" lang="ja-JP" altLang="en-US" sz="1400">
              <a:solidFill>
                <a:schemeClr val="accent3"/>
              </a:solidFill>
              <a:latin typeface="Yu Gothic Medium" panose="020B0400000000000000" pitchFamily="34" charset="-128"/>
              <a:ea typeface="Yu Gothic Medium" panose="020B0400000000000000" pitchFamily="34" charset="-128"/>
            </a:endParaRPr>
          </a:p>
        </p:txBody>
      </p:sp>
      <p:sp>
        <p:nvSpPr>
          <p:cNvPr id="27" name="テキスト ボックス 26">
            <a:extLst>
              <a:ext uri="{FF2B5EF4-FFF2-40B4-BE49-F238E27FC236}">
                <a16:creationId xmlns:a16="http://schemas.microsoft.com/office/drawing/2014/main" id="{0B476DAD-34C8-AB37-0D70-35B4D0C7DD34}"/>
              </a:ext>
            </a:extLst>
          </p:cNvPr>
          <p:cNvSpPr txBox="1"/>
          <p:nvPr/>
        </p:nvSpPr>
        <p:spPr>
          <a:xfrm>
            <a:off x="9639410" y="1382568"/>
            <a:ext cx="592697" cy="307777"/>
          </a:xfrm>
          <a:prstGeom prst="rect">
            <a:avLst/>
          </a:prstGeom>
          <a:noFill/>
        </p:spPr>
        <p:txBody>
          <a:bodyPr wrap="square" rtlCol="0">
            <a:spAutoFit/>
          </a:bodyPr>
          <a:lstStyle/>
          <a:p>
            <a:r>
              <a:rPr lang="en-US" altLang="ja-JP" sz="1400" dirty="0">
                <a:solidFill>
                  <a:schemeClr val="accent3"/>
                </a:solidFill>
                <a:latin typeface="Yu Gothic Medium" panose="020B0400000000000000" pitchFamily="34" charset="-128"/>
                <a:ea typeface="Yu Gothic Medium" panose="020B0400000000000000" pitchFamily="34" charset="-128"/>
              </a:rPr>
              <a:t>011</a:t>
            </a:r>
            <a:r>
              <a:rPr kumimoji="1" lang="en-US" altLang="ja-JP" sz="1400" dirty="0">
                <a:solidFill>
                  <a:schemeClr val="accent3"/>
                </a:solidFill>
                <a:latin typeface="Yu Gothic Medium" panose="020B0400000000000000" pitchFamily="34" charset="-128"/>
                <a:ea typeface="Yu Gothic Medium" panose="020B0400000000000000" pitchFamily="34" charset="-128"/>
              </a:rPr>
              <a:t>0</a:t>
            </a:r>
            <a:endParaRPr kumimoji="1" lang="ja-JP" altLang="en-US" sz="1400">
              <a:solidFill>
                <a:schemeClr val="accent3"/>
              </a:solidFill>
              <a:latin typeface="Yu Gothic Medium" panose="020B0400000000000000" pitchFamily="34" charset="-128"/>
              <a:ea typeface="Yu Gothic Medium" panose="020B0400000000000000" pitchFamily="34" charset="-128"/>
            </a:endParaRPr>
          </a:p>
        </p:txBody>
      </p:sp>
      <p:sp>
        <p:nvSpPr>
          <p:cNvPr id="28" name="テキスト ボックス 27">
            <a:extLst>
              <a:ext uri="{FF2B5EF4-FFF2-40B4-BE49-F238E27FC236}">
                <a16:creationId xmlns:a16="http://schemas.microsoft.com/office/drawing/2014/main" id="{90704AFA-846C-8A09-CC05-0F4BB7924BCB}"/>
              </a:ext>
            </a:extLst>
          </p:cNvPr>
          <p:cNvSpPr txBox="1"/>
          <p:nvPr/>
        </p:nvSpPr>
        <p:spPr>
          <a:xfrm>
            <a:off x="9037045" y="1382568"/>
            <a:ext cx="592697" cy="307777"/>
          </a:xfrm>
          <a:prstGeom prst="rect">
            <a:avLst/>
          </a:prstGeom>
          <a:noFill/>
        </p:spPr>
        <p:txBody>
          <a:bodyPr wrap="square" rtlCol="0">
            <a:spAutoFit/>
          </a:bodyPr>
          <a:lstStyle/>
          <a:p>
            <a:r>
              <a:rPr lang="en-US" altLang="ja-JP" sz="1400" dirty="0">
                <a:latin typeface="Yu Gothic Medium" panose="020B0400000000000000" pitchFamily="34" charset="-128"/>
                <a:ea typeface="Yu Gothic Medium" panose="020B0400000000000000" pitchFamily="34" charset="-128"/>
              </a:rPr>
              <a:t>000</a:t>
            </a:r>
            <a:r>
              <a:rPr kumimoji="1" lang="en-US" altLang="ja-JP" sz="1400" dirty="0">
                <a:latin typeface="Yu Gothic Medium" panose="020B0400000000000000" pitchFamily="34" charset="-128"/>
                <a:ea typeface="Yu Gothic Medium" panose="020B0400000000000000" pitchFamily="34" charset="-128"/>
              </a:rPr>
              <a:t>0</a:t>
            </a:r>
            <a:endParaRPr kumimoji="1" lang="ja-JP" altLang="en-US" sz="1400">
              <a:latin typeface="Yu Gothic Medium" panose="020B0400000000000000" pitchFamily="34" charset="-128"/>
              <a:ea typeface="Yu Gothic Medium" panose="020B0400000000000000" pitchFamily="34" charset="-128"/>
            </a:endParaRPr>
          </a:p>
        </p:txBody>
      </p:sp>
      <p:sp>
        <p:nvSpPr>
          <p:cNvPr id="29" name="テキスト ボックス 28">
            <a:extLst>
              <a:ext uri="{FF2B5EF4-FFF2-40B4-BE49-F238E27FC236}">
                <a16:creationId xmlns:a16="http://schemas.microsoft.com/office/drawing/2014/main" id="{35B2B449-9AF5-9AFA-9288-D891F952DB6D}"/>
              </a:ext>
            </a:extLst>
          </p:cNvPr>
          <p:cNvSpPr txBox="1"/>
          <p:nvPr/>
        </p:nvSpPr>
        <p:spPr>
          <a:xfrm>
            <a:off x="8434680" y="1382568"/>
            <a:ext cx="592697" cy="307777"/>
          </a:xfrm>
          <a:prstGeom prst="rect">
            <a:avLst/>
          </a:prstGeom>
          <a:noFill/>
        </p:spPr>
        <p:txBody>
          <a:bodyPr wrap="square" rtlCol="0">
            <a:spAutoFit/>
          </a:bodyPr>
          <a:lstStyle/>
          <a:p>
            <a:r>
              <a:rPr lang="en-US" altLang="ja-JP" sz="1400" dirty="0">
                <a:latin typeface="Yu Gothic Medium" panose="020B0400000000000000" pitchFamily="34" charset="-128"/>
                <a:ea typeface="Yu Gothic Medium" panose="020B0400000000000000" pitchFamily="34" charset="-128"/>
              </a:rPr>
              <a:t>000</a:t>
            </a:r>
            <a:r>
              <a:rPr kumimoji="1" lang="en-US" altLang="ja-JP" sz="1400" dirty="0">
                <a:latin typeface="Yu Gothic Medium" panose="020B0400000000000000" pitchFamily="34" charset="-128"/>
                <a:ea typeface="Yu Gothic Medium" panose="020B0400000000000000" pitchFamily="34" charset="-128"/>
              </a:rPr>
              <a:t>0</a:t>
            </a:r>
            <a:endParaRPr kumimoji="1" lang="ja-JP" altLang="en-US" sz="1400">
              <a:latin typeface="Yu Gothic Medium" panose="020B0400000000000000" pitchFamily="34" charset="-128"/>
              <a:ea typeface="Yu Gothic Medium" panose="020B0400000000000000" pitchFamily="34" charset="-128"/>
            </a:endParaRPr>
          </a:p>
        </p:txBody>
      </p:sp>
      <mc:AlternateContent xmlns:mc="http://schemas.openxmlformats.org/markup-compatibility/2006" xmlns:a14="http://schemas.microsoft.com/office/drawing/2010/main">
        <mc:Choice Requires="a14">
          <p:sp>
            <p:nvSpPr>
              <p:cNvPr id="30" name="正方形/長方形 29">
                <a:extLst>
                  <a:ext uri="{FF2B5EF4-FFF2-40B4-BE49-F238E27FC236}">
                    <a16:creationId xmlns:a16="http://schemas.microsoft.com/office/drawing/2014/main" id="{7334517B-493F-6324-B770-CCC4B3255B0D}"/>
                  </a:ext>
                </a:extLst>
              </p:cNvPr>
              <p:cNvSpPr/>
              <p:nvPr/>
            </p:nvSpPr>
            <p:spPr>
              <a:xfrm>
                <a:off x="10421311" y="3365743"/>
                <a:ext cx="223682" cy="224174"/>
              </a:xfrm>
              <a:prstGeom prst="rect">
                <a:avLst/>
              </a:prstGeom>
              <a:noFill/>
              <a:ln w="19050">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1600" i="1" smtClean="0">
                          <a:solidFill>
                            <a:schemeClr val="accent3"/>
                          </a:solidFill>
                          <a:latin typeface="Cambria Math" panose="02040503050406030204" pitchFamily="18" charset="0"/>
                        </a:rPr>
                        <m:t> </m:t>
                      </m:r>
                      <m:r>
                        <a:rPr lang="en-US" altLang="ja-JP" sz="1600" i="1" smtClean="0">
                          <a:solidFill>
                            <a:schemeClr val="accent3"/>
                          </a:solidFill>
                          <a:latin typeface="Cambria Math" panose="02040503050406030204" pitchFamily="18" charset="0"/>
                        </a:rPr>
                        <m:t>𝑆</m:t>
                      </m:r>
                    </m:oMath>
                  </m:oMathPara>
                </a14:m>
                <a:endParaRPr lang="ja-JP" altLang="en-US" sz="1600">
                  <a:solidFill>
                    <a:schemeClr val="accent3"/>
                  </a:solidFill>
                </a:endParaRPr>
              </a:p>
            </p:txBody>
          </p:sp>
        </mc:Choice>
        <mc:Fallback xmlns="">
          <p:sp>
            <p:nvSpPr>
              <p:cNvPr id="30" name="正方形/長方形 29">
                <a:extLst>
                  <a:ext uri="{FF2B5EF4-FFF2-40B4-BE49-F238E27FC236}">
                    <a16:creationId xmlns:a16="http://schemas.microsoft.com/office/drawing/2014/main" id="{7334517B-493F-6324-B770-CCC4B3255B0D}"/>
                  </a:ext>
                </a:extLst>
              </p:cNvPr>
              <p:cNvSpPr>
                <a:spLocks noRot="1" noChangeAspect="1" noMove="1" noResize="1" noEditPoints="1" noAdjustHandles="1" noChangeArrowheads="1" noChangeShapeType="1" noTextEdit="1"/>
              </p:cNvSpPr>
              <p:nvPr/>
            </p:nvSpPr>
            <p:spPr>
              <a:xfrm>
                <a:off x="10421311" y="3365743"/>
                <a:ext cx="223682" cy="224174"/>
              </a:xfrm>
              <a:prstGeom prst="rect">
                <a:avLst/>
              </a:prstGeom>
              <a:blipFill>
                <a:blip r:embed="rId7"/>
                <a:stretch>
                  <a:fillRect l="-40000" t="-10000" b="-35000"/>
                </a:stretch>
              </a:blipFill>
              <a:ln w="19050">
                <a:solidFill>
                  <a:schemeClr val="accent3"/>
                </a:solidFill>
              </a:ln>
            </p:spPr>
            <p:txBody>
              <a:bodyPr/>
              <a:lstStyle/>
              <a:p>
                <a:r>
                  <a:rPr lang="ja-JP" altLang="en-US">
                    <a:noFill/>
                  </a:rPr>
                  <a:t> </a:t>
                </a:r>
              </a:p>
            </p:txBody>
          </p:sp>
        </mc:Fallback>
      </mc:AlternateContent>
      <p:cxnSp>
        <p:nvCxnSpPr>
          <p:cNvPr id="31" name="直線コネクタ 30">
            <a:extLst>
              <a:ext uri="{FF2B5EF4-FFF2-40B4-BE49-F238E27FC236}">
                <a16:creationId xmlns:a16="http://schemas.microsoft.com/office/drawing/2014/main" id="{CDDDD614-C0DD-4369-E2AE-711146829C5E}"/>
              </a:ext>
            </a:extLst>
          </p:cNvPr>
          <p:cNvCxnSpPr>
            <a:cxnSpLocks/>
          </p:cNvCxnSpPr>
          <p:nvPr/>
        </p:nvCxnSpPr>
        <p:spPr>
          <a:xfrm>
            <a:off x="9331351" y="3598544"/>
            <a:ext cx="0" cy="140322"/>
          </a:xfrm>
          <a:prstGeom prst="line">
            <a:avLst/>
          </a:prstGeom>
          <a:ln w="127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32" name="直線コネクタ 31">
            <a:extLst>
              <a:ext uri="{FF2B5EF4-FFF2-40B4-BE49-F238E27FC236}">
                <a16:creationId xmlns:a16="http://schemas.microsoft.com/office/drawing/2014/main" id="{4BFF7F4B-2312-4755-9C8B-1B13260643C2}"/>
              </a:ext>
            </a:extLst>
          </p:cNvPr>
          <p:cNvCxnSpPr>
            <a:cxnSpLocks/>
          </p:cNvCxnSpPr>
          <p:nvPr/>
        </p:nvCxnSpPr>
        <p:spPr>
          <a:xfrm>
            <a:off x="8737617" y="3601720"/>
            <a:ext cx="0" cy="14032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線コネクタ 32">
            <a:extLst>
              <a:ext uri="{FF2B5EF4-FFF2-40B4-BE49-F238E27FC236}">
                <a16:creationId xmlns:a16="http://schemas.microsoft.com/office/drawing/2014/main" id="{75BF51A4-CBA6-0530-A8D3-94C91F6C70A9}"/>
              </a:ext>
            </a:extLst>
          </p:cNvPr>
          <p:cNvCxnSpPr>
            <a:cxnSpLocks/>
          </p:cNvCxnSpPr>
          <p:nvPr/>
        </p:nvCxnSpPr>
        <p:spPr>
          <a:xfrm>
            <a:off x="10529127" y="3601719"/>
            <a:ext cx="0" cy="140322"/>
          </a:xfrm>
          <a:prstGeom prst="line">
            <a:avLst/>
          </a:prstGeom>
          <a:ln w="127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435CCEE2-B020-CD4D-BDA5-8C6F922E95C5}"/>
              </a:ext>
            </a:extLst>
          </p:cNvPr>
          <p:cNvCxnSpPr>
            <a:cxnSpLocks/>
          </p:cNvCxnSpPr>
          <p:nvPr/>
        </p:nvCxnSpPr>
        <p:spPr>
          <a:xfrm>
            <a:off x="9932112" y="3601719"/>
            <a:ext cx="0" cy="140322"/>
          </a:xfrm>
          <a:prstGeom prst="line">
            <a:avLst/>
          </a:prstGeom>
          <a:ln w="12700">
            <a:solidFill>
              <a:schemeClr val="accent3"/>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5" name="正方形/長方形 34">
                <a:extLst>
                  <a:ext uri="{FF2B5EF4-FFF2-40B4-BE49-F238E27FC236}">
                    <a16:creationId xmlns:a16="http://schemas.microsoft.com/office/drawing/2014/main" id="{0057F5F3-B7A2-1542-1D45-510395D4D329}"/>
                  </a:ext>
                </a:extLst>
              </p:cNvPr>
              <p:cNvSpPr/>
              <p:nvPr/>
            </p:nvSpPr>
            <p:spPr>
              <a:xfrm>
                <a:off x="9821081" y="3363244"/>
                <a:ext cx="223682" cy="224174"/>
              </a:xfrm>
              <a:prstGeom prst="rect">
                <a:avLst/>
              </a:prstGeom>
              <a:noFill/>
              <a:ln w="19050">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1600" i="1" smtClean="0">
                          <a:solidFill>
                            <a:schemeClr val="accent3"/>
                          </a:solidFill>
                          <a:latin typeface="Cambria Math" panose="02040503050406030204" pitchFamily="18" charset="0"/>
                        </a:rPr>
                        <m:t> </m:t>
                      </m:r>
                      <m:r>
                        <a:rPr lang="en-US" altLang="ja-JP" sz="1600" i="1" smtClean="0">
                          <a:solidFill>
                            <a:schemeClr val="accent3"/>
                          </a:solidFill>
                          <a:latin typeface="Cambria Math" panose="02040503050406030204" pitchFamily="18" charset="0"/>
                        </a:rPr>
                        <m:t>𝑆</m:t>
                      </m:r>
                    </m:oMath>
                  </m:oMathPara>
                </a14:m>
                <a:endParaRPr lang="ja-JP" altLang="en-US" sz="1600">
                  <a:solidFill>
                    <a:schemeClr val="accent3"/>
                  </a:solidFill>
                </a:endParaRPr>
              </a:p>
            </p:txBody>
          </p:sp>
        </mc:Choice>
        <mc:Fallback xmlns="">
          <p:sp>
            <p:nvSpPr>
              <p:cNvPr id="35" name="正方形/長方形 34">
                <a:extLst>
                  <a:ext uri="{FF2B5EF4-FFF2-40B4-BE49-F238E27FC236}">
                    <a16:creationId xmlns:a16="http://schemas.microsoft.com/office/drawing/2014/main" id="{0057F5F3-B7A2-1542-1D45-510395D4D329}"/>
                  </a:ext>
                </a:extLst>
              </p:cNvPr>
              <p:cNvSpPr>
                <a:spLocks noRot="1" noChangeAspect="1" noMove="1" noResize="1" noEditPoints="1" noAdjustHandles="1" noChangeArrowheads="1" noChangeShapeType="1" noTextEdit="1"/>
              </p:cNvSpPr>
              <p:nvPr/>
            </p:nvSpPr>
            <p:spPr>
              <a:xfrm>
                <a:off x="9821081" y="3363244"/>
                <a:ext cx="223682" cy="224174"/>
              </a:xfrm>
              <a:prstGeom prst="rect">
                <a:avLst/>
              </a:prstGeom>
              <a:blipFill>
                <a:blip r:embed="rId8"/>
                <a:stretch>
                  <a:fillRect l="-35000" t="-10000" b="-35000"/>
                </a:stretch>
              </a:blipFill>
              <a:ln w="19050">
                <a:solidFill>
                  <a:schemeClr val="accent3"/>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6" name="正方形/長方形 35">
                <a:extLst>
                  <a:ext uri="{FF2B5EF4-FFF2-40B4-BE49-F238E27FC236}">
                    <a16:creationId xmlns:a16="http://schemas.microsoft.com/office/drawing/2014/main" id="{174C760E-7678-B60A-C119-8043EB8BE13F}"/>
                  </a:ext>
                </a:extLst>
              </p:cNvPr>
              <p:cNvSpPr/>
              <p:nvPr/>
            </p:nvSpPr>
            <p:spPr>
              <a:xfrm>
                <a:off x="9221215" y="3362567"/>
                <a:ext cx="223682" cy="224174"/>
              </a:xfrm>
              <a:prstGeom prst="rect">
                <a:avLst/>
              </a:prstGeom>
              <a:noFill/>
              <a:ln w="19050">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1600" i="1" smtClean="0">
                          <a:solidFill>
                            <a:schemeClr val="accent3"/>
                          </a:solidFill>
                          <a:latin typeface="Cambria Math" panose="02040503050406030204" pitchFamily="18" charset="0"/>
                        </a:rPr>
                        <m:t> </m:t>
                      </m:r>
                      <m:r>
                        <a:rPr lang="en-US" altLang="ja-JP" sz="1600" i="1" smtClean="0">
                          <a:solidFill>
                            <a:schemeClr val="accent3"/>
                          </a:solidFill>
                          <a:latin typeface="Cambria Math" panose="02040503050406030204" pitchFamily="18" charset="0"/>
                        </a:rPr>
                        <m:t>𝑆</m:t>
                      </m:r>
                    </m:oMath>
                  </m:oMathPara>
                </a14:m>
                <a:endParaRPr lang="ja-JP" altLang="en-US" sz="1600">
                  <a:solidFill>
                    <a:schemeClr val="accent3"/>
                  </a:solidFill>
                </a:endParaRPr>
              </a:p>
            </p:txBody>
          </p:sp>
        </mc:Choice>
        <mc:Fallback xmlns="">
          <p:sp>
            <p:nvSpPr>
              <p:cNvPr id="36" name="正方形/長方形 35">
                <a:extLst>
                  <a:ext uri="{FF2B5EF4-FFF2-40B4-BE49-F238E27FC236}">
                    <a16:creationId xmlns:a16="http://schemas.microsoft.com/office/drawing/2014/main" id="{174C760E-7678-B60A-C119-8043EB8BE13F}"/>
                  </a:ext>
                </a:extLst>
              </p:cNvPr>
              <p:cNvSpPr>
                <a:spLocks noRot="1" noChangeAspect="1" noMove="1" noResize="1" noEditPoints="1" noAdjustHandles="1" noChangeArrowheads="1" noChangeShapeType="1" noTextEdit="1"/>
              </p:cNvSpPr>
              <p:nvPr/>
            </p:nvSpPr>
            <p:spPr>
              <a:xfrm>
                <a:off x="9221215" y="3362567"/>
                <a:ext cx="223682" cy="224174"/>
              </a:xfrm>
              <a:prstGeom prst="rect">
                <a:avLst/>
              </a:prstGeom>
              <a:blipFill>
                <a:blip r:embed="rId9"/>
                <a:stretch>
                  <a:fillRect l="-35000" t="-10000" b="-35000"/>
                </a:stretch>
              </a:blipFill>
              <a:ln w="19050">
                <a:solidFill>
                  <a:schemeClr val="accent3"/>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7" name="正方形/長方形 36">
                <a:extLst>
                  <a:ext uri="{FF2B5EF4-FFF2-40B4-BE49-F238E27FC236}">
                    <a16:creationId xmlns:a16="http://schemas.microsoft.com/office/drawing/2014/main" id="{50F916E8-44AC-80ED-36B2-BC02C7827490}"/>
                  </a:ext>
                </a:extLst>
              </p:cNvPr>
              <p:cNvSpPr/>
              <p:nvPr/>
            </p:nvSpPr>
            <p:spPr>
              <a:xfrm>
                <a:off x="8628289" y="3363245"/>
                <a:ext cx="223682" cy="224174"/>
              </a:xfrm>
              <a:prstGeom prst="rect">
                <a:avLst/>
              </a:prstGeom>
              <a:noFill/>
              <a:ln w="19050">
                <a:solidFill>
                  <a:schemeClr val="tx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1600" i="1">
                          <a:solidFill>
                            <a:schemeClr val="tx1">
                              <a:lumMod val="50000"/>
                            </a:schemeClr>
                          </a:solidFill>
                          <a:latin typeface="Cambria Math" panose="02040503050406030204" pitchFamily="18" charset="0"/>
                        </a:rPr>
                        <m:t> </m:t>
                      </m:r>
                      <m:r>
                        <a:rPr lang="en-US" altLang="ja-JP" sz="1600" i="1">
                          <a:solidFill>
                            <a:schemeClr val="tx1">
                              <a:lumMod val="50000"/>
                            </a:schemeClr>
                          </a:solidFill>
                          <a:latin typeface="Cambria Math" panose="02040503050406030204" pitchFamily="18" charset="0"/>
                        </a:rPr>
                        <m:t>𝑆</m:t>
                      </m:r>
                    </m:oMath>
                  </m:oMathPara>
                </a14:m>
                <a:endParaRPr lang="ja-JP" altLang="en-US" sz="1600">
                  <a:solidFill>
                    <a:schemeClr val="tx1">
                      <a:lumMod val="50000"/>
                    </a:schemeClr>
                  </a:solidFill>
                </a:endParaRPr>
              </a:p>
            </p:txBody>
          </p:sp>
        </mc:Choice>
        <mc:Fallback xmlns="">
          <p:sp>
            <p:nvSpPr>
              <p:cNvPr id="37" name="正方形/長方形 36">
                <a:extLst>
                  <a:ext uri="{FF2B5EF4-FFF2-40B4-BE49-F238E27FC236}">
                    <a16:creationId xmlns:a16="http://schemas.microsoft.com/office/drawing/2014/main" id="{50F916E8-44AC-80ED-36B2-BC02C7827490}"/>
                  </a:ext>
                </a:extLst>
              </p:cNvPr>
              <p:cNvSpPr>
                <a:spLocks noRot="1" noChangeAspect="1" noMove="1" noResize="1" noEditPoints="1" noAdjustHandles="1" noChangeArrowheads="1" noChangeShapeType="1" noTextEdit="1"/>
              </p:cNvSpPr>
              <p:nvPr/>
            </p:nvSpPr>
            <p:spPr>
              <a:xfrm>
                <a:off x="8628289" y="3363245"/>
                <a:ext cx="223682" cy="224174"/>
              </a:xfrm>
              <a:prstGeom prst="rect">
                <a:avLst/>
              </a:prstGeom>
              <a:blipFill>
                <a:blip r:embed="rId10"/>
                <a:stretch>
                  <a:fillRect l="-35000" t="-10000" b="-35000"/>
                </a:stretch>
              </a:blipFill>
              <a:ln w="19050">
                <a:solidFill>
                  <a:schemeClr val="tx1">
                    <a:lumMod val="60000"/>
                    <a:lumOff val="40000"/>
                  </a:schemeClr>
                </a:solidFill>
              </a:ln>
            </p:spPr>
            <p:txBody>
              <a:bodyPr/>
              <a:lstStyle/>
              <a:p>
                <a:r>
                  <a:rPr lang="ja-JP" altLang="en-US">
                    <a:noFill/>
                  </a:rPr>
                  <a:t> </a:t>
                </a:r>
              </a:p>
            </p:txBody>
          </p:sp>
        </mc:Fallback>
      </mc:AlternateContent>
      <p:cxnSp>
        <p:nvCxnSpPr>
          <p:cNvPr id="38" name="直線コネクタ 37">
            <a:extLst>
              <a:ext uri="{FF2B5EF4-FFF2-40B4-BE49-F238E27FC236}">
                <a16:creationId xmlns:a16="http://schemas.microsoft.com/office/drawing/2014/main" id="{FA6750D0-6D5E-6B8A-18E6-EC25CA18E062}"/>
              </a:ext>
            </a:extLst>
          </p:cNvPr>
          <p:cNvCxnSpPr>
            <a:cxnSpLocks/>
            <a:endCxn id="30" idx="0"/>
          </p:cNvCxnSpPr>
          <p:nvPr/>
        </p:nvCxnSpPr>
        <p:spPr>
          <a:xfrm>
            <a:off x="10531174" y="3035749"/>
            <a:ext cx="1978" cy="329994"/>
          </a:xfrm>
          <a:prstGeom prst="line">
            <a:avLst/>
          </a:prstGeom>
          <a:ln w="12700">
            <a:solidFill>
              <a:schemeClr val="accent3"/>
            </a:solidFill>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39" name="直線コネクタ 38">
            <a:extLst>
              <a:ext uri="{FF2B5EF4-FFF2-40B4-BE49-F238E27FC236}">
                <a16:creationId xmlns:a16="http://schemas.microsoft.com/office/drawing/2014/main" id="{31149AB7-0E0E-31D6-41E6-1A8B723F2170}"/>
              </a:ext>
            </a:extLst>
          </p:cNvPr>
          <p:cNvCxnSpPr>
            <a:cxnSpLocks/>
            <a:endCxn id="35" idx="0"/>
          </p:cNvCxnSpPr>
          <p:nvPr/>
        </p:nvCxnSpPr>
        <p:spPr>
          <a:xfrm>
            <a:off x="9930943" y="3030039"/>
            <a:ext cx="1979" cy="333205"/>
          </a:xfrm>
          <a:prstGeom prst="line">
            <a:avLst/>
          </a:prstGeom>
          <a:ln w="12700">
            <a:solidFill>
              <a:schemeClr val="accent3"/>
            </a:solidFill>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40" name="直線コネクタ 39">
            <a:extLst>
              <a:ext uri="{FF2B5EF4-FFF2-40B4-BE49-F238E27FC236}">
                <a16:creationId xmlns:a16="http://schemas.microsoft.com/office/drawing/2014/main" id="{632C77F4-4DD2-E819-1D6E-2D4E2A7CFC78}"/>
              </a:ext>
            </a:extLst>
          </p:cNvPr>
          <p:cNvCxnSpPr>
            <a:cxnSpLocks/>
            <a:endCxn id="36" idx="0"/>
          </p:cNvCxnSpPr>
          <p:nvPr/>
        </p:nvCxnSpPr>
        <p:spPr>
          <a:xfrm>
            <a:off x="9331077" y="3032573"/>
            <a:ext cx="1979" cy="329994"/>
          </a:xfrm>
          <a:prstGeom prst="line">
            <a:avLst/>
          </a:prstGeom>
          <a:ln w="12700">
            <a:solidFill>
              <a:schemeClr val="accent3"/>
            </a:solidFill>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41" name="直線コネクタ 40">
            <a:extLst>
              <a:ext uri="{FF2B5EF4-FFF2-40B4-BE49-F238E27FC236}">
                <a16:creationId xmlns:a16="http://schemas.microsoft.com/office/drawing/2014/main" id="{0F9A6A0C-1046-333C-E261-89D2D94253A9}"/>
              </a:ext>
            </a:extLst>
          </p:cNvPr>
          <p:cNvCxnSpPr>
            <a:cxnSpLocks/>
            <a:endCxn id="37" idx="0"/>
          </p:cNvCxnSpPr>
          <p:nvPr/>
        </p:nvCxnSpPr>
        <p:spPr>
          <a:xfrm>
            <a:off x="8738152" y="3030040"/>
            <a:ext cx="1978" cy="333205"/>
          </a:xfrm>
          <a:prstGeom prst="line">
            <a:avLst/>
          </a:prstGeom>
          <a:ln w="1270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42" name="直線コネクタ 41">
            <a:extLst>
              <a:ext uri="{FF2B5EF4-FFF2-40B4-BE49-F238E27FC236}">
                <a16:creationId xmlns:a16="http://schemas.microsoft.com/office/drawing/2014/main" id="{38A74DD0-2807-B906-B64C-0EFBC2AA3194}"/>
              </a:ext>
            </a:extLst>
          </p:cNvPr>
          <p:cNvCxnSpPr>
            <a:cxnSpLocks/>
          </p:cNvCxnSpPr>
          <p:nvPr/>
        </p:nvCxnSpPr>
        <p:spPr>
          <a:xfrm>
            <a:off x="8734990" y="3738865"/>
            <a:ext cx="607601" cy="38013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線コネクタ 42">
            <a:extLst>
              <a:ext uri="{FF2B5EF4-FFF2-40B4-BE49-F238E27FC236}">
                <a16:creationId xmlns:a16="http://schemas.microsoft.com/office/drawing/2014/main" id="{B6052387-1036-4C94-1A1A-4A7BCDD4151A}"/>
              </a:ext>
            </a:extLst>
          </p:cNvPr>
          <p:cNvCxnSpPr>
            <a:cxnSpLocks/>
          </p:cNvCxnSpPr>
          <p:nvPr/>
        </p:nvCxnSpPr>
        <p:spPr>
          <a:xfrm>
            <a:off x="9343761" y="4112655"/>
            <a:ext cx="0" cy="140322"/>
          </a:xfrm>
          <a:prstGeom prst="line">
            <a:avLst/>
          </a:prstGeom>
          <a:ln w="12700">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44" name="直線コネクタ 43">
            <a:extLst>
              <a:ext uri="{FF2B5EF4-FFF2-40B4-BE49-F238E27FC236}">
                <a16:creationId xmlns:a16="http://schemas.microsoft.com/office/drawing/2014/main" id="{A2C632F4-C80D-0FE0-2FFF-0050C69168CF}"/>
              </a:ext>
            </a:extLst>
          </p:cNvPr>
          <p:cNvCxnSpPr>
            <a:cxnSpLocks/>
          </p:cNvCxnSpPr>
          <p:nvPr/>
        </p:nvCxnSpPr>
        <p:spPr>
          <a:xfrm>
            <a:off x="8734990" y="4112655"/>
            <a:ext cx="0" cy="140322"/>
          </a:xfrm>
          <a:prstGeom prst="line">
            <a:avLst/>
          </a:prstGeom>
          <a:ln w="12700">
            <a:solidFill>
              <a:schemeClr val="accent3"/>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45" name="直線コネクタ 44">
            <a:extLst>
              <a:ext uri="{FF2B5EF4-FFF2-40B4-BE49-F238E27FC236}">
                <a16:creationId xmlns:a16="http://schemas.microsoft.com/office/drawing/2014/main" id="{EA07DAAE-9C91-F0FA-28F5-01CAA3B7F3AF}"/>
              </a:ext>
            </a:extLst>
          </p:cNvPr>
          <p:cNvCxnSpPr>
            <a:cxnSpLocks/>
          </p:cNvCxnSpPr>
          <p:nvPr/>
        </p:nvCxnSpPr>
        <p:spPr>
          <a:xfrm>
            <a:off x="10529127" y="4109480"/>
            <a:ext cx="0" cy="140322"/>
          </a:xfrm>
          <a:prstGeom prst="line">
            <a:avLst/>
          </a:prstGeom>
          <a:ln w="12700">
            <a:solidFill>
              <a:schemeClr val="accent3"/>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46" name="直線コネクタ 45">
            <a:extLst>
              <a:ext uri="{FF2B5EF4-FFF2-40B4-BE49-F238E27FC236}">
                <a16:creationId xmlns:a16="http://schemas.microsoft.com/office/drawing/2014/main" id="{4F66B109-0A44-AA1D-D8E4-31FF7D61FD38}"/>
              </a:ext>
            </a:extLst>
          </p:cNvPr>
          <p:cNvCxnSpPr>
            <a:cxnSpLocks/>
          </p:cNvCxnSpPr>
          <p:nvPr/>
        </p:nvCxnSpPr>
        <p:spPr>
          <a:xfrm>
            <a:off x="9930942" y="4106305"/>
            <a:ext cx="0" cy="140322"/>
          </a:xfrm>
          <a:prstGeom prst="line">
            <a:avLst/>
          </a:prstGeom>
          <a:ln w="12700">
            <a:solidFill>
              <a:schemeClr val="accent3"/>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47" name="直線コネクタ 46">
            <a:extLst>
              <a:ext uri="{FF2B5EF4-FFF2-40B4-BE49-F238E27FC236}">
                <a16:creationId xmlns:a16="http://schemas.microsoft.com/office/drawing/2014/main" id="{DA482AFD-0EB4-EA5F-65A0-B6DFB276359A}"/>
              </a:ext>
            </a:extLst>
          </p:cNvPr>
          <p:cNvCxnSpPr>
            <a:cxnSpLocks/>
          </p:cNvCxnSpPr>
          <p:nvPr/>
        </p:nvCxnSpPr>
        <p:spPr>
          <a:xfrm>
            <a:off x="9330300" y="3732515"/>
            <a:ext cx="602983" cy="372450"/>
          </a:xfrm>
          <a:prstGeom prst="line">
            <a:avLst/>
          </a:prstGeom>
          <a:ln w="127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8" name="直線コネクタ 47">
            <a:extLst>
              <a:ext uri="{FF2B5EF4-FFF2-40B4-BE49-F238E27FC236}">
                <a16:creationId xmlns:a16="http://schemas.microsoft.com/office/drawing/2014/main" id="{04B4CDC4-C1FB-FF4B-E81E-3DB18B587EE7}"/>
              </a:ext>
            </a:extLst>
          </p:cNvPr>
          <p:cNvCxnSpPr>
            <a:cxnSpLocks/>
          </p:cNvCxnSpPr>
          <p:nvPr/>
        </p:nvCxnSpPr>
        <p:spPr>
          <a:xfrm>
            <a:off x="9934681" y="3735690"/>
            <a:ext cx="593276" cy="376366"/>
          </a:xfrm>
          <a:prstGeom prst="line">
            <a:avLst/>
          </a:prstGeom>
          <a:ln w="127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9" name="直線コネクタ 48">
            <a:extLst>
              <a:ext uri="{FF2B5EF4-FFF2-40B4-BE49-F238E27FC236}">
                <a16:creationId xmlns:a16="http://schemas.microsoft.com/office/drawing/2014/main" id="{16BCBD73-1140-607C-D963-24F53CD9EB48}"/>
              </a:ext>
            </a:extLst>
          </p:cNvPr>
          <p:cNvCxnSpPr>
            <a:cxnSpLocks/>
          </p:cNvCxnSpPr>
          <p:nvPr/>
        </p:nvCxnSpPr>
        <p:spPr>
          <a:xfrm flipH="1">
            <a:off x="8729540" y="3738865"/>
            <a:ext cx="1798417" cy="376965"/>
          </a:xfrm>
          <a:prstGeom prst="line">
            <a:avLst/>
          </a:prstGeom>
          <a:ln w="12700">
            <a:solidFill>
              <a:schemeClr val="accent3"/>
            </a:solidFill>
          </a:ln>
        </p:spPr>
        <p:style>
          <a:lnRef idx="1">
            <a:schemeClr val="accent1"/>
          </a:lnRef>
          <a:fillRef idx="0">
            <a:schemeClr val="accent1"/>
          </a:fillRef>
          <a:effectRef idx="0">
            <a:schemeClr val="accent1"/>
          </a:effectRef>
          <a:fontRef idx="minor">
            <a:schemeClr val="tx1"/>
          </a:fontRef>
        </p:style>
      </p:cxnSp>
      <p:sp>
        <p:nvSpPr>
          <p:cNvPr id="50" name="正方形/長方形 49">
            <a:extLst>
              <a:ext uri="{FF2B5EF4-FFF2-40B4-BE49-F238E27FC236}">
                <a16:creationId xmlns:a16="http://schemas.microsoft.com/office/drawing/2014/main" id="{0314EE9A-CEC2-8B19-6A9D-7D88286D69B0}"/>
              </a:ext>
            </a:extLst>
          </p:cNvPr>
          <p:cNvSpPr/>
          <p:nvPr/>
        </p:nvSpPr>
        <p:spPr>
          <a:xfrm rot="16200000">
            <a:off x="9527899" y="3328325"/>
            <a:ext cx="217488" cy="2066792"/>
          </a:xfrm>
          <a:prstGeom prst="rect">
            <a:avLst/>
          </a:prstGeom>
          <a:noFill/>
          <a:ln w="19050">
            <a:solidFill>
              <a:schemeClr val="tx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vert="eaVert" rtlCol="0" anchor="ctr"/>
          <a:lstStyle/>
          <a:p>
            <a:pPr algn="ctr"/>
            <a:r>
              <a:rPr lang="en-US" altLang="ja-JP" sz="1600" dirty="0">
                <a:solidFill>
                  <a:schemeClr val="tx1"/>
                </a:solidFill>
                <a:latin typeface="Yu Gothic Medium" panose="020B0400000000000000" pitchFamily="34" charset="-128"/>
                <a:ea typeface="Yu Gothic Medium" panose="020B0400000000000000" pitchFamily="34" charset="-128"/>
              </a:rPr>
              <a:t>M</a:t>
            </a:r>
            <a:endParaRPr lang="ja-JP" altLang="en-US" sz="1600">
              <a:solidFill>
                <a:schemeClr val="tx1"/>
              </a:solidFill>
              <a:latin typeface="Yu Gothic Medium" panose="020B0400000000000000" pitchFamily="34" charset="-128"/>
              <a:ea typeface="Yu Gothic Medium" panose="020B0400000000000000" pitchFamily="34" charset="-128"/>
            </a:endParaRPr>
          </a:p>
        </p:txBody>
      </p:sp>
      <mc:AlternateContent xmlns:mc="http://schemas.openxmlformats.org/markup-compatibility/2006" xmlns:a14="http://schemas.microsoft.com/office/drawing/2010/main">
        <mc:Choice Requires="a14">
          <p:sp>
            <p:nvSpPr>
              <p:cNvPr id="51" name="正方形/長方形 50">
                <a:extLst>
                  <a:ext uri="{FF2B5EF4-FFF2-40B4-BE49-F238E27FC236}">
                    <a16:creationId xmlns:a16="http://schemas.microsoft.com/office/drawing/2014/main" id="{8E60A203-C842-A8B5-BDF6-C728E3867E73}"/>
                  </a:ext>
                </a:extLst>
              </p:cNvPr>
              <p:cNvSpPr/>
              <p:nvPr/>
            </p:nvSpPr>
            <p:spPr>
              <a:xfrm>
                <a:off x="10421311" y="4813543"/>
                <a:ext cx="223682" cy="224174"/>
              </a:xfrm>
              <a:prstGeom prst="rect">
                <a:avLst/>
              </a:prstGeom>
              <a:noFill/>
              <a:ln w="19050">
                <a:solidFill>
                  <a:schemeClr val="tx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1600" i="1" smtClean="0">
                          <a:solidFill>
                            <a:schemeClr val="tx1"/>
                          </a:solidFill>
                          <a:latin typeface="Cambria Math" panose="02040503050406030204" pitchFamily="18" charset="0"/>
                        </a:rPr>
                        <m:t> </m:t>
                      </m:r>
                      <m:r>
                        <a:rPr lang="en-US" altLang="ja-JP" sz="1600" i="1" smtClean="0">
                          <a:solidFill>
                            <a:schemeClr val="tx1"/>
                          </a:solidFill>
                          <a:latin typeface="Cambria Math" panose="02040503050406030204" pitchFamily="18" charset="0"/>
                        </a:rPr>
                        <m:t>𝑆</m:t>
                      </m:r>
                    </m:oMath>
                  </m:oMathPara>
                </a14:m>
                <a:endParaRPr lang="ja-JP" altLang="en-US" sz="1600">
                  <a:solidFill>
                    <a:schemeClr val="tx1"/>
                  </a:solidFill>
                </a:endParaRPr>
              </a:p>
            </p:txBody>
          </p:sp>
        </mc:Choice>
        <mc:Fallback xmlns="">
          <p:sp>
            <p:nvSpPr>
              <p:cNvPr id="51" name="正方形/長方形 50">
                <a:extLst>
                  <a:ext uri="{FF2B5EF4-FFF2-40B4-BE49-F238E27FC236}">
                    <a16:creationId xmlns:a16="http://schemas.microsoft.com/office/drawing/2014/main" id="{8E60A203-C842-A8B5-BDF6-C728E3867E73}"/>
                  </a:ext>
                </a:extLst>
              </p:cNvPr>
              <p:cNvSpPr>
                <a:spLocks noRot="1" noChangeAspect="1" noMove="1" noResize="1" noEditPoints="1" noAdjustHandles="1" noChangeArrowheads="1" noChangeShapeType="1" noTextEdit="1"/>
              </p:cNvSpPr>
              <p:nvPr/>
            </p:nvSpPr>
            <p:spPr>
              <a:xfrm>
                <a:off x="10421311" y="4813543"/>
                <a:ext cx="223682" cy="224174"/>
              </a:xfrm>
              <a:prstGeom prst="rect">
                <a:avLst/>
              </a:prstGeom>
              <a:blipFill>
                <a:blip r:embed="rId11"/>
                <a:stretch>
                  <a:fillRect l="-40000" t="-10000" b="-40000"/>
                </a:stretch>
              </a:blipFill>
              <a:ln w="19050">
                <a:solidFill>
                  <a:schemeClr val="tx1">
                    <a:lumMod val="60000"/>
                    <a:lumOff val="40000"/>
                  </a:schemeClr>
                </a:solidFill>
              </a:ln>
            </p:spPr>
            <p:txBody>
              <a:bodyPr/>
              <a:lstStyle/>
              <a:p>
                <a:r>
                  <a:rPr lang="ja-JP" altLang="en-US">
                    <a:noFill/>
                  </a:rPr>
                  <a:t> </a:t>
                </a:r>
              </a:p>
            </p:txBody>
          </p:sp>
        </mc:Fallback>
      </mc:AlternateContent>
      <p:cxnSp>
        <p:nvCxnSpPr>
          <p:cNvPr id="52" name="直線コネクタ 51">
            <a:extLst>
              <a:ext uri="{FF2B5EF4-FFF2-40B4-BE49-F238E27FC236}">
                <a16:creationId xmlns:a16="http://schemas.microsoft.com/office/drawing/2014/main" id="{56E20B8F-8D14-0BED-A38E-B2AB2E4F679A}"/>
              </a:ext>
            </a:extLst>
          </p:cNvPr>
          <p:cNvCxnSpPr>
            <a:cxnSpLocks/>
          </p:cNvCxnSpPr>
          <p:nvPr/>
        </p:nvCxnSpPr>
        <p:spPr>
          <a:xfrm>
            <a:off x="9331351" y="5046344"/>
            <a:ext cx="0" cy="140322"/>
          </a:xfrm>
          <a:prstGeom prst="line">
            <a:avLst/>
          </a:prstGeom>
          <a:ln w="127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53" name="直線コネクタ 52">
            <a:extLst>
              <a:ext uri="{FF2B5EF4-FFF2-40B4-BE49-F238E27FC236}">
                <a16:creationId xmlns:a16="http://schemas.microsoft.com/office/drawing/2014/main" id="{52388296-32DF-A43A-8926-6D0E37140512}"/>
              </a:ext>
            </a:extLst>
          </p:cNvPr>
          <p:cNvCxnSpPr>
            <a:cxnSpLocks/>
          </p:cNvCxnSpPr>
          <p:nvPr/>
        </p:nvCxnSpPr>
        <p:spPr>
          <a:xfrm>
            <a:off x="8737617" y="5049520"/>
            <a:ext cx="0" cy="14032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直線コネクタ 53">
            <a:extLst>
              <a:ext uri="{FF2B5EF4-FFF2-40B4-BE49-F238E27FC236}">
                <a16:creationId xmlns:a16="http://schemas.microsoft.com/office/drawing/2014/main" id="{BB871A49-A391-C4DD-9F21-815ED65CEA06}"/>
              </a:ext>
            </a:extLst>
          </p:cNvPr>
          <p:cNvCxnSpPr>
            <a:cxnSpLocks/>
          </p:cNvCxnSpPr>
          <p:nvPr/>
        </p:nvCxnSpPr>
        <p:spPr>
          <a:xfrm>
            <a:off x="10529127" y="5049519"/>
            <a:ext cx="0" cy="14032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直線コネクタ 54">
            <a:extLst>
              <a:ext uri="{FF2B5EF4-FFF2-40B4-BE49-F238E27FC236}">
                <a16:creationId xmlns:a16="http://schemas.microsoft.com/office/drawing/2014/main" id="{94B72E52-D490-1412-58F8-6380A0CE7C13}"/>
              </a:ext>
            </a:extLst>
          </p:cNvPr>
          <p:cNvCxnSpPr>
            <a:cxnSpLocks/>
          </p:cNvCxnSpPr>
          <p:nvPr/>
        </p:nvCxnSpPr>
        <p:spPr>
          <a:xfrm>
            <a:off x="9932112" y="5049519"/>
            <a:ext cx="0" cy="14032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6" name="正方形/長方形 55">
                <a:extLst>
                  <a:ext uri="{FF2B5EF4-FFF2-40B4-BE49-F238E27FC236}">
                    <a16:creationId xmlns:a16="http://schemas.microsoft.com/office/drawing/2014/main" id="{535E436D-5119-0A1D-1FCF-AA62901121C0}"/>
                  </a:ext>
                </a:extLst>
              </p:cNvPr>
              <p:cNvSpPr/>
              <p:nvPr/>
            </p:nvSpPr>
            <p:spPr>
              <a:xfrm>
                <a:off x="9821081" y="4811044"/>
                <a:ext cx="223682" cy="224174"/>
              </a:xfrm>
              <a:prstGeom prst="rect">
                <a:avLst/>
              </a:prstGeom>
              <a:noFill/>
              <a:ln w="19050">
                <a:solidFill>
                  <a:schemeClr val="tx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1600" i="1">
                          <a:solidFill>
                            <a:schemeClr val="tx1">
                              <a:lumMod val="50000"/>
                            </a:schemeClr>
                          </a:solidFill>
                          <a:latin typeface="Cambria Math" panose="02040503050406030204" pitchFamily="18" charset="0"/>
                        </a:rPr>
                        <m:t> </m:t>
                      </m:r>
                      <m:r>
                        <a:rPr lang="en-US" altLang="ja-JP" sz="1600" i="1">
                          <a:solidFill>
                            <a:schemeClr val="tx1">
                              <a:lumMod val="50000"/>
                            </a:schemeClr>
                          </a:solidFill>
                          <a:latin typeface="Cambria Math" panose="02040503050406030204" pitchFamily="18" charset="0"/>
                        </a:rPr>
                        <m:t>𝑆</m:t>
                      </m:r>
                    </m:oMath>
                  </m:oMathPara>
                </a14:m>
                <a:endParaRPr lang="ja-JP" altLang="en-US" sz="1600">
                  <a:solidFill>
                    <a:schemeClr val="tx1">
                      <a:lumMod val="50000"/>
                    </a:schemeClr>
                  </a:solidFill>
                </a:endParaRPr>
              </a:p>
            </p:txBody>
          </p:sp>
        </mc:Choice>
        <mc:Fallback xmlns="">
          <p:sp>
            <p:nvSpPr>
              <p:cNvPr id="56" name="正方形/長方形 55">
                <a:extLst>
                  <a:ext uri="{FF2B5EF4-FFF2-40B4-BE49-F238E27FC236}">
                    <a16:creationId xmlns:a16="http://schemas.microsoft.com/office/drawing/2014/main" id="{535E436D-5119-0A1D-1FCF-AA62901121C0}"/>
                  </a:ext>
                </a:extLst>
              </p:cNvPr>
              <p:cNvSpPr>
                <a:spLocks noRot="1" noChangeAspect="1" noMove="1" noResize="1" noEditPoints="1" noAdjustHandles="1" noChangeArrowheads="1" noChangeShapeType="1" noTextEdit="1"/>
              </p:cNvSpPr>
              <p:nvPr/>
            </p:nvSpPr>
            <p:spPr>
              <a:xfrm>
                <a:off x="9821081" y="4811044"/>
                <a:ext cx="223682" cy="224174"/>
              </a:xfrm>
              <a:prstGeom prst="rect">
                <a:avLst/>
              </a:prstGeom>
              <a:blipFill>
                <a:blip r:embed="rId12"/>
                <a:stretch>
                  <a:fillRect l="-35000" t="-10000" b="-35000"/>
                </a:stretch>
              </a:blipFill>
              <a:ln w="19050">
                <a:solidFill>
                  <a:schemeClr val="tx1">
                    <a:lumMod val="60000"/>
                    <a:lumOff val="40000"/>
                  </a:schemeClr>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7" name="正方形/長方形 56">
                <a:extLst>
                  <a:ext uri="{FF2B5EF4-FFF2-40B4-BE49-F238E27FC236}">
                    <a16:creationId xmlns:a16="http://schemas.microsoft.com/office/drawing/2014/main" id="{F2CA55E6-DD5F-B8D3-BCE8-AE7C9FCA02D5}"/>
                  </a:ext>
                </a:extLst>
              </p:cNvPr>
              <p:cNvSpPr/>
              <p:nvPr/>
            </p:nvSpPr>
            <p:spPr>
              <a:xfrm>
                <a:off x="9221215" y="4810367"/>
                <a:ext cx="223682" cy="224174"/>
              </a:xfrm>
              <a:prstGeom prst="rect">
                <a:avLst/>
              </a:prstGeom>
              <a:noFill/>
              <a:ln w="19050">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1600" i="1" smtClean="0">
                          <a:solidFill>
                            <a:schemeClr val="accent3"/>
                          </a:solidFill>
                          <a:latin typeface="Cambria Math" panose="02040503050406030204" pitchFamily="18" charset="0"/>
                        </a:rPr>
                        <m:t> </m:t>
                      </m:r>
                      <m:r>
                        <a:rPr lang="en-US" altLang="ja-JP" sz="1600" i="1" smtClean="0">
                          <a:solidFill>
                            <a:schemeClr val="accent3"/>
                          </a:solidFill>
                          <a:latin typeface="Cambria Math" panose="02040503050406030204" pitchFamily="18" charset="0"/>
                        </a:rPr>
                        <m:t>𝑆</m:t>
                      </m:r>
                    </m:oMath>
                  </m:oMathPara>
                </a14:m>
                <a:endParaRPr lang="ja-JP" altLang="en-US" sz="1600">
                  <a:solidFill>
                    <a:schemeClr val="accent3"/>
                  </a:solidFill>
                </a:endParaRPr>
              </a:p>
            </p:txBody>
          </p:sp>
        </mc:Choice>
        <mc:Fallback xmlns="">
          <p:sp>
            <p:nvSpPr>
              <p:cNvPr id="57" name="正方形/長方形 56">
                <a:extLst>
                  <a:ext uri="{FF2B5EF4-FFF2-40B4-BE49-F238E27FC236}">
                    <a16:creationId xmlns:a16="http://schemas.microsoft.com/office/drawing/2014/main" id="{F2CA55E6-DD5F-B8D3-BCE8-AE7C9FCA02D5}"/>
                  </a:ext>
                </a:extLst>
              </p:cNvPr>
              <p:cNvSpPr>
                <a:spLocks noRot="1" noChangeAspect="1" noMove="1" noResize="1" noEditPoints="1" noAdjustHandles="1" noChangeArrowheads="1" noChangeShapeType="1" noTextEdit="1"/>
              </p:cNvSpPr>
              <p:nvPr/>
            </p:nvSpPr>
            <p:spPr>
              <a:xfrm>
                <a:off x="9221215" y="4810367"/>
                <a:ext cx="223682" cy="224174"/>
              </a:xfrm>
              <a:prstGeom prst="rect">
                <a:avLst/>
              </a:prstGeom>
              <a:blipFill>
                <a:blip r:embed="rId13"/>
                <a:stretch>
                  <a:fillRect l="-35000" t="-10000" b="-35000"/>
                </a:stretch>
              </a:blipFill>
              <a:ln w="19050">
                <a:solidFill>
                  <a:schemeClr val="accent3"/>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8" name="正方形/長方形 57">
                <a:extLst>
                  <a:ext uri="{FF2B5EF4-FFF2-40B4-BE49-F238E27FC236}">
                    <a16:creationId xmlns:a16="http://schemas.microsoft.com/office/drawing/2014/main" id="{0787125B-26A3-7C98-D948-4ECFAE4991E6}"/>
                  </a:ext>
                </a:extLst>
              </p:cNvPr>
              <p:cNvSpPr/>
              <p:nvPr/>
            </p:nvSpPr>
            <p:spPr>
              <a:xfrm>
                <a:off x="8628289" y="4811045"/>
                <a:ext cx="223682" cy="224174"/>
              </a:xfrm>
              <a:prstGeom prst="rect">
                <a:avLst/>
              </a:prstGeom>
              <a:noFill/>
              <a:ln w="19050">
                <a:solidFill>
                  <a:schemeClr val="tx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1600" i="1">
                          <a:solidFill>
                            <a:schemeClr val="tx1">
                              <a:lumMod val="50000"/>
                            </a:schemeClr>
                          </a:solidFill>
                          <a:latin typeface="Cambria Math" panose="02040503050406030204" pitchFamily="18" charset="0"/>
                        </a:rPr>
                        <m:t> </m:t>
                      </m:r>
                      <m:r>
                        <a:rPr lang="en-US" altLang="ja-JP" sz="1600" i="1">
                          <a:solidFill>
                            <a:schemeClr val="tx1">
                              <a:lumMod val="50000"/>
                            </a:schemeClr>
                          </a:solidFill>
                          <a:latin typeface="Cambria Math" panose="02040503050406030204" pitchFamily="18" charset="0"/>
                        </a:rPr>
                        <m:t>𝑆</m:t>
                      </m:r>
                    </m:oMath>
                  </m:oMathPara>
                </a14:m>
                <a:endParaRPr lang="ja-JP" altLang="en-US" sz="1600">
                  <a:solidFill>
                    <a:schemeClr val="tx1">
                      <a:lumMod val="50000"/>
                    </a:schemeClr>
                  </a:solidFill>
                </a:endParaRPr>
              </a:p>
            </p:txBody>
          </p:sp>
        </mc:Choice>
        <mc:Fallback xmlns="">
          <p:sp>
            <p:nvSpPr>
              <p:cNvPr id="58" name="正方形/長方形 57">
                <a:extLst>
                  <a:ext uri="{FF2B5EF4-FFF2-40B4-BE49-F238E27FC236}">
                    <a16:creationId xmlns:a16="http://schemas.microsoft.com/office/drawing/2014/main" id="{0787125B-26A3-7C98-D948-4ECFAE4991E6}"/>
                  </a:ext>
                </a:extLst>
              </p:cNvPr>
              <p:cNvSpPr>
                <a:spLocks noRot="1" noChangeAspect="1" noMove="1" noResize="1" noEditPoints="1" noAdjustHandles="1" noChangeArrowheads="1" noChangeShapeType="1" noTextEdit="1"/>
              </p:cNvSpPr>
              <p:nvPr/>
            </p:nvSpPr>
            <p:spPr>
              <a:xfrm>
                <a:off x="8628289" y="4811045"/>
                <a:ext cx="223682" cy="224174"/>
              </a:xfrm>
              <a:prstGeom prst="rect">
                <a:avLst/>
              </a:prstGeom>
              <a:blipFill>
                <a:blip r:embed="rId14"/>
                <a:stretch>
                  <a:fillRect l="-35000" t="-10000" b="-35000"/>
                </a:stretch>
              </a:blipFill>
              <a:ln w="19050">
                <a:solidFill>
                  <a:schemeClr val="tx1">
                    <a:lumMod val="60000"/>
                    <a:lumOff val="40000"/>
                  </a:schemeClr>
                </a:solidFill>
              </a:ln>
            </p:spPr>
            <p:txBody>
              <a:bodyPr/>
              <a:lstStyle/>
              <a:p>
                <a:r>
                  <a:rPr lang="ja-JP" altLang="en-US">
                    <a:noFill/>
                  </a:rPr>
                  <a:t> </a:t>
                </a:r>
              </a:p>
            </p:txBody>
          </p:sp>
        </mc:Fallback>
      </mc:AlternateContent>
      <p:cxnSp>
        <p:nvCxnSpPr>
          <p:cNvPr id="59" name="直線コネクタ 58">
            <a:extLst>
              <a:ext uri="{FF2B5EF4-FFF2-40B4-BE49-F238E27FC236}">
                <a16:creationId xmlns:a16="http://schemas.microsoft.com/office/drawing/2014/main" id="{2628FD2E-9829-ACA4-D9E9-E1468431B7B2}"/>
              </a:ext>
            </a:extLst>
          </p:cNvPr>
          <p:cNvCxnSpPr>
            <a:cxnSpLocks/>
            <a:endCxn id="51" idx="0"/>
          </p:cNvCxnSpPr>
          <p:nvPr/>
        </p:nvCxnSpPr>
        <p:spPr>
          <a:xfrm>
            <a:off x="10531174" y="4483549"/>
            <a:ext cx="1978" cy="329994"/>
          </a:xfrm>
          <a:prstGeom prst="line">
            <a:avLst/>
          </a:prstGeom>
          <a:ln w="1270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60" name="直線コネクタ 59">
            <a:extLst>
              <a:ext uri="{FF2B5EF4-FFF2-40B4-BE49-F238E27FC236}">
                <a16:creationId xmlns:a16="http://schemas.microsoft.com/office/drawing/2014/main" id="{7B4F3F98-2CEF-27C5-872A-1FB859137F30}"/>
              </a:ext>
            </a:extLst>
          </p:cNvPr>
          <p:cNvCxnSpPr>
            <a:cxnSpLocks/>
            <a:endCxn id="56" idx="0"/>
          </p:cNvCxnSpPr>
          <p:nvPr/>
        </p:nvCxnSpPr>
        <p:spPr>
          <a:xfrm>
            <a:off x="9930943" y="4477839"/>
            <a:ext cx="1979" cy="333205"/>
          </a:xfrm>
          <a:prstGeom prst="line">
            <a:avLst/>
          </a:prstGeom>
          <a:ln w="1270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61" name="直線コネクタ 60">
            <a:extLst>
              <a:ext uri="{FF2B5EF4-FFF2-40B4-BE49-F238E27FC236}">
                <a16:creationId xmlns:a16="http://schemas.microsoft.com/office/drawing/2014/main" id="{5D798557-60B4-9794-EFA3-3F7A13A31899}"/>
              </a:ext>
            </a:extLst>
          </p:cNvPr>
          <p:cNvCxnSpPr>
            <a:cxnSpLocks/>
            <a:endCxn id="57" idx="0"/>
          </p:cNvCxnSpPr>
          <p:nvPr/>
        </p:nvCxnSpPr>
        <p:spPr>
          <a:xfrm>
            <a:off x="9331077" y="4480373"/>
            <a:ext cx="1979" cy="329994"/>
          </a:xfrm>
          <a:prstGeom prst="line">
            <a:avLst/>
          </a:prstGeom>
          <a:ln w="12700">
            <a:solidFill>
              <a:schemeClr val="accent3"/>
            </a:solidFill>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62" name="直線コネクタ 61">
            <a:extLst>
              <a:ext uri="{FF2B5EF4-FFF2-40B4-BE49-F238E27FC236}">
                <a16:creationId xmlns:a16="http://schemas.microsoft.com/office/drawing/2014/main" id="{D8B2CD24-B8F1-12A2-FA47-1ACD228CE6C7}"/>
              </a:ext>
            </a:extLst>
          </p:cNvPr>
          <p:cNvCxnSpPr>
            <a:cxnSpLocks/>
            <a:endCxn id="58" idx="0"/>
          </p:cNvCxnSpPr>
          <p:nvPr/>
        </p:nvCxnSpPr>
        <p:spPr>
          <a:xfrm>
            <a:off x="8738152" y="4477840"/>
            <a:ext cx="1978" cy="333205"/>
          </a:xfrm>
          <a:prstGeom prst="line">
            <a:avLst/>
          </a:prstGeom>
          <a:ln w="1270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63" name="直線コネクタ 62">
            <a:extLst>
              <a:ext uri="{FF2B5EF4-FFF2-40B4-BE49-F238E27FC236}">
                <a16:creationId xmlns:a16="http://schemas.microsoft.com/office/drawing/2014/main" id="{755332BB-B29C-E2A9-81D7-3B560C1CA511}"/>
              </a:ext>
            </a:extLst>
          </p:cNvPr>
          <p:cNvCxnSpPr>
            <a:cxnSpLocks/>
          </p:cNvCxnSpPr>
          <p:nvPr/>
        </p:nvCxnSpPr>
        <p:spPr>
          <a:xfrm>
            <a:off x="8734990" y="5189840"/>
            <a:ext cx="607601" cy="38013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直線コネクタ 63">
            <a:extLst>
              <a:ext uri="{FF2B5EF4-FFF2-40B4-BE49-F238E27FC236}">
                <a16:creationId xmlns:a16="http://schemas.microsoft.com/office/drawing/2014/main" id="{DC61CBCB-76A9-DDA1-3C2C-03802F9DA334}"/>
              </a:ext>
            </a:extLst>
          </p:cNvPr>
          <p:cNvCxnSpPr>
            <a:cxnSpLocks/>
          </p:cNvCxnSpPr>
          <p:nvPr/>
        </p:nvCxnSpPr>
        <p:spPr>
          <a:xfrm>
            <a:off x="9343761" y="5563630"/>
            <a:ext cx="0" cy="140322"/>
          </a:xfrm>
          <a:prstGeom prst="line">
            <a:avLst/>
          </a:prstGeom>
          <a:ln w="12700">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65" name="直線コネクタ 64">
            <a:extLst>
              <a:ext uri="{FF2B5EF4-FFF2-40B4-BE49-F238E27FC236}">
                <a16:creationId xmlns:a16="http://schemas.microsoft.com/office/drawing/2014/main" id="{416F178B-4A45-6BDF-60B9-BF132B354948}"/>
              </a:ext>
            </a:extLst>
          </p:cNvPr>
          <p:cNvCxnSpPr>
            <a:cxnSpLocks/>
          </p:cNvCxnSpPr>
          <p:nvPr/>
        </p:nvCxnSpPr>
        <p:spPr>
          <a:xfrm>
            <a:off x="8734990" y="5563630"/>
            <a:ext cx="0" cy="140322"/>
          </a:xfrm>
          <a:prstGeom prst="line">
            <a:avLst/>
          </a:prstGeom>
          <a:ln w="12700">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66" name="直線コネクタ 65">
            <a:extLst>
              <a:ext uri="{FF2B5EF4-FFF2-40B4-BE49-F238E27FC236}">
                <a16:creationId xmlns:a16="http://schemas.microsoft.com/office/drawing/2014/main" id="{6A170064-A4EA-6807-4F2C-3C64BB1FBD39}"/>
              </a:ext>
            </a:extLst>
          </p:cNvPr>
          <p:cNvCxnSpPr>
            <a:cxnSpLocks/>
          </p:cNvCxnSpPr>
          <p:nvPr/>
        </p:nvCxnSpPr>
        <p:spPr>
          <a:xfrm>
            <a:off x="10529127" y="5560455"/>
            <a:ext cx="0" cy="140322"/>
          </a:xfrm>
          <a:prstGeom prst="line">
            <a:avLst/>
          </a:prstGeom>
          <a:ln w="12700">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67" name="直線コネクタ 66">
            <a:extLst>
              <a:ext uri="{FF2B5EF4-FFF2-40B4-BE49-F238E27FC236}">
                <a16:creationId xmlns:a16="http://schemas.microsoft.com/office/drawing/2014/main" id="{DA2288BB-21CD-EA8B-FE4B-AA280289B691}"/>
              </a:ext>
            </a:extLst>
          </p:cNvPr>
          <p:cNvCxnSpPr>
            <a:cxnSpLocks/>
          </p:cNvCxnSpPr>
          <p:nvPr/>
        </p:nvCxnSpPr>
        <p:spPr>
          <a:xfrm>
            <a:off x="9930942" y="5557280"/>
            <a:ext cx="0" cy="140322"/>
          </a:xfrm>
          <a:prstGeom prst="line">
            <a:avLst/>
          </a:prstGeom>
          <a:ln w="12700">
            <a:solidFill>
              <a:schemeClr val="accent3"/>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68" name="直線コネクタ 67">
            <a:extLst>
              <a:ext uri="{FF2B5EF4-FFF2-40B4-BE49-F238E27FC236}">
                <a16:creationId xmlns:a16="http://schemas.microsoft.com/office/drawing/2014/main" id="{5CEAE5F1-E707-9A80-4CAF-D36AAE604687}"/>
              </a:ext>
            </a:extLst>
          </p:cNvPr>
          <p:cNvCxnSpPr>
            <a:cxnSpLocks/>
          </p:cNvCxnSpPr>
          <p:nvPr/>
        </p:nvCxnSpPr>
        <p:spPr>
          <a:xfrm>
            <a:off x="9330300" y="5183490"/>
            <a:ext cx="602983" cy="372450"/>
          </a:xfrm>
          <a:prstGeom prst="line">
            <a:avLst/>
          </a:prstGeom>
          <a:ln w="127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69" name="直線コネクタ 68">
            <a:extLst>
              <a:ext uri="{FF2B5EF4-FFF2-40B4-BE49-F238E27FC236}">
                <a16:creationId xmlns:a16="http://schemas.microsoft.com/office/drawing/2014/main" id="{C20F6A45-D8B2-00AD-3C5E-56EE92FEB724}"/>
              </a:ext>
            </a:extLst>
          </p:cNvPr>
          <p:cNvCxnSpPr>
            <a:cxnSpLocks/>
          </p:cNvCxnSpPr>
          <p:nvPr/>
        </p:nvCxnSpPr>
        <p:spPr>
          <a:xfrm>
            <a:off x="9934681" y="5186665"/>
            <a:ext cx="593276" cy="37636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直線コネクタ 69">
            <a:extLst>
              <a:ext uri="{FF2B5EF4-FFF2-40B4-BE49-F238E27FC236}">
                <a16:creationId xmlns:a16="http://schemas.microsoft.com/office/drawing/2014/main" id="{A9E32866-49E7-9836-593F-1B2DC1A12DB0}"/>
              </a:ext>
            </a:extLst>
          </p:cNvPr>
          <p:cNvCxnSpPr>
            <a:cxnSpLocks/>
          </p:cNvCxnSpPr>
          <p:nvPr/>
        </p:nvCxnSpPr>
        <p:spPr>
          <a:xfrm flipH="1">
            <a:off x="8729540" y="5189840"/>
            <a:ext cx="1798417" cy="37696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1" name="正方形/長方形 70">
            <a:extLst>
              <a:ext uri="{FF2B5EF4-FFF2-40B4-BE49-F238E27FC236}">
                <a16:creationId xmlns:a16="http://schemas.microsoft.com/office/drawing/2014/main" id="{0BD2853C-DB0D-AB2C-1B62-A0B9A97E0A7A}"/>
              </a:ext>
            </a:extLst>
          </p:cNvPr>
          <p:cNvSpPr/>
          <p:nvPr/>
        </p:nvSpPr>
        <p:spPr>
          <a:xfrm rot="16200000">
            <a:off x="9527899" y="4779300"/>
            <a:ext cx="217488" cy="2066792"/>
          </a:xfrm>
          <a:prstGeom prst="rect">
            <a:avLst/>
          </a:prstGeom>
          <a:noFill/>
          <a:ln w="19050">
            <a:solidFill>
              <a:schemeClr val="tx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vert="eaVert" rtlCol="0" anchor="ctr"/>
          <a:lstStyle/>
          <a:p>
            <a:pPr algn="ctr"/>
            <a:r>
              <a:rPr lang="en-US" altLang="ja-JP" sz="1600" dirty="0">
                <a:solidFill>
                  <a:schemeClr val="tx1"/>
                </a:solidFill>
                <a:latin typeface="Yu Gothic Medium" panose="020B0400000000000000" pitchFamily="34" charset="-128"/>
                <a:ea typeface="Yu Gothic Medium" panose="020B0400000000000000" pitchFamily="34" charset="-128"/>
              </a:rPr>
              <a:t>M</a:t>
            </a:r>
            <a:endParaRPr lang="ja-JP" altLang="en-US" sz="1600">
              <a:solidFill>
                <a:schemeClr val="tx1"/>
              </a:solidFill>
              <a:latin typeface="Yu Gothic Medium" panose="020B0400000000000000" pitchFamily="34" charset="-128"/>
              <a:ea typeface="Yu Gothic Medium" panose="020B0400000000000000" pitchFamily="34" charset="-128"/>
            </a:endParaRPr>
          </a:p>
        </p:txBody>
      </p:sp>
      <p:sp>
        <p:nvSpPr>
          <p:cNvPr id="72" name="テキスト ボックス 71">
            <a:extLst>
              <a:ext uri="{FF2B5EF4-FFF2-40B4-BE49-F238E27FC236}">
                <a16:creationId xmlns:a16="http://schemas.microsoft.com/office/drawing/2014/main" id="{21472ABF-7936-BC8B-481C-B2ABA26E1198}"/>
              </a:ext>
            </a:extLst>
          </p:cNvPr>
          <p:cNvSpPr txBox="1"/>
          <p:nvPr/>
        </p:nvSpPr>
        <p:spPr>
          <a:xfrm>
            <a:off x="10241776" y="6135465"/>
            <a:ext cx="592697" cy="307777"/>
          </a:xfrm>
          <a:prstGeom prst="rect">
            <a:avLst/>
          </a:prstGeom>
          <a:noFill/>
          <a:ln>
            <a:noFill/>
          </a:ln>
        </p:spPr>
        <p:txBody>
          <a:bodyPr wrap="square" rtlCol="0">
            <a:spAutoFit/>
          </a:bodyPr>
          <a:lstStyle/>
          <a:p>
            <a:r>
              <a:rPr kumimoji="1" lang="en-US" altLang="ja-JP" sz="1400" dirty="0">
                <a:latin typeface="Yu Gothic Medium" panose="020B0400000000000000" pitchFamily="34" charset="-128"/>
                <a:ea typeface="Yu Gothic Medium" panose="020B0400000000000000" pitchFamily="34" charset="-128"/>
              </a:rPr>
              <a:t>0000</a:t>
            </a:r>
            <a:endParaRPr kumimoji="1" lang="ja-JP" altLang="en-US" sz="1400">
              <a:latin typeface="Yu Gothic Medium" panose="020B0400000000000000" pitchFamily="34" charset="-128"/>
              <a:ea typeface="Yu Gothic Medium" panose="020B0400000000000000" pitchFamily="34" charset="-128"/>
            </a:endParaRPr>
          </a:p>
        </p:txBody>
      </p:sp>
      <p:sp>
        <p:nvSpPr>
          <p:cNvPr id="73" name="テキスト ボックス 72">
            <a:extLst>
              <a:ext uri="{FF2B5EF4-FFF2-40B4-BE49-F238E27FC236}">
                <a16:creationId xmlns:a16="http://schemas.microsoft.com/office/drawing/2014/main" id="{C44EEAAE-0D4A-A894-9A5A-B62D42F27C36}"/>
              </a:ext>
            </a:extLst>
          </p:cNvPr>
          <p:cNvSpPr txBox="1"/>
          <p:nvPr/>
        </p:nvSpPr>
        <p:spPr>
          <a:xfrm>
            <a:off x="9639410" y="6135465"/>
            <a:ext cx="592697" cy="307777"/>
          </a:xfrm>
          <a:prstGeom prst="rect">
            <a:avLst/>
          </a:prstGeom>
          <a:noFill/>
        </p:spPr>
        <p:txBody>
          <a:bodyPr wrap="square" rtlCol="0">
            <a:spAutoFit/>
          </a:bodyPr>
          <a:lstStyle/>
          <a:p>
            <a:r>
              <a:rPr kumimoji="1" lang="en-US" altLang="ja-JP" sz="1400" dirty="0">
                <a:solidFill>
                  <a:schemeClr val="accent3"/>
                </a:solidFill>
                <a:latin typeface="Yu Gothic Medium" panose="020B0400000000000000" pitchFamily="34" charset="-128"/>
                <a:ea typeface="Yu Gothic Medium" panose="020B0400000000000000" pitchFamily="34" charset="-128"/>
              </a:rPr>
              <a:t>1011</a:t>
            </a:r>
            <a:endParaRPr kumimoji="1" lang="ja-JP" altLang="en-US" sz="1400">
              <a:solidFill>
                <a:schemeClr val="accent3"/>
              </a:solidFill>
              <a:latin typeface="Yu Gothic Medium" panose="020B0400000000000000" pitchFamily="34" charset="-128"/>
              <a:ea typeface="Yu Gothic Medium" panose="020B0400000000000000" pitchFamily="34" charset="-128"/>
            </a:endParaRPr>
          </a:p>
        </p:txBody>
      </p:sp>
      <p:sp>
        <p:nvSpPr>
          <p:cNvPr id="74" name="テキスト ボックス 73">
            <a:extLst>
              <a:ext uri="{FF2B5EF4-FFF2-40B4-BE49-F238E27FC236}">
                <a16:creationId xmlns:a16="http://schemas.microsoft.com/office/drawing/2014/main" id="{D4A31CD9-64DE-9CE4-C00D-61D7AFC2235B}"/>
              </a:ext>
            </a:extLst>
          </p:cNvPr>
          <p:cNvSpPr txBox="1"/>
          <p:nvPr/>
        </p:nvSpPr>
        <p:spPr>
          <a:xfrm>
            <a:off x="9037045" y="6135465"/>
            <a:ext cx="592697" cy="307777"/>
          </a:xfrm>
          <a:prstGeom prst="rect">
            <a:avLst/>
          </a:prstGeom>
          <a:noFill/>
        </p:spPr>
        <p:txBody>
          <a:bodyPr wrap="square" rtlCol="0">
            <a:spAutoFit/>
          </a:bodyPr>
          <a:lstStyle/>
          <a:p>
            <a:r>
              <a:rPr lang="en-US" altLang="ja-JP" sz="1400" dirty="0">
                <a:latin typeface="Yu Gothic Medium" panose="020B0400000000000000" pitchFamily="34" charset="-128"/>
                <a:ea typeface="Yu Gothic Medium" panose="020B0400000000000000" pitchFamily="34" charset="-128"/>
              </a:rPr>
              <a:t>000</a:t>
            </a:r>
            <a:r>
              <a:rPr kumimoji="1" lang="en-US" altLang="ja-JP" sz="1400" dirty="0">
                <a:latin typeface="Yu Gothic Medium" panose="020B0400000000000000" pitchFamily="34" charset="-128"/>
                <a:ea typeface="Yu Gothic Medium" panose="020B0400000000000000" pitchFamily="34" charset="-128"/>
              </a:rPr>
              <a:t>0</a:t>
            </a:r>
            <a:endParaRPr kumimoji="1" lang="ja-JP" altLang="en-US" sz="1400">
              <a:latin typeface="Yu Gothic Medium" panose="020B0400000000000000" pitchFamily="34" charset="-128"/>
              <a:ea typeface="Yu Gothic Medium" panose="020B0400000000000000" pitchFamily="34" charset="-128"/>
            </a:endParaRPr>
          </a:p>
        </p:txBody>
      </p:sp>
      <p:sp>
        <p:nvSpPr>
          <p:cNvPr id="75" name="テキスト ボックス 74">
            <a:extLst>
              <a:ext uri="{FF2B5EF4-FFF2-40B4-BE49-F238E27FC236}">
                <a16:creationId xmlns:a16="http://schemas.microsoft.com/office/drawing/2014/main" id="{4C38BF9D-3C97-7561-893F-9F1EAA93540E}"/>
              </a:ext>
            </a:extLst>
          </p:cNvPr>
          <p:cNvSpPr txBox="1"/>
          <p:nvPr/>
        </p:nvSpPr>
        <p:spPr>
          <a:xfrm>
            <a:off x="8434680" y="6135465"/>
            <a:ext cx="592697" cy="307777"/>
          </a:xfrm>
          <a:prstGeom prst="rect">
            <a:avLst/>
          </a:prstGeom>
          <a:noFill/>
        </p:spPr>
        <p:txBody>
          <a:bodyPr wrap="square" rtlCol="0">
            <a:spAutoFit/>
          </a:bodyPr>
          <a:lstStyle/>
          <a:p>
            <a:r>
              <a:rPr lang="en-US" altLang="ja-JP" sz="1400" dirty="0">
                <a:latin typeface="Yu Gothic Medium" panose="020B0400000000000000" pitchFamily="34" charset="-128"/>
                <a:ea typeface="Yu Gothic Medium" panose="020B0400000000000000" pitchFamily="34" charset="-128"/>
              </a:rPr>
              <a:t>000</a:t>
            </a:r>
            <a:r>
              <a:rPr kumimoji="1" lang="en-US" altLang="ja-JP" sz="1400" dirty="0">
                <a:latin typeface="Yu Gothic Medium" panose="020B0400000000000000" pitchFamily="34" charset="-128"/>
                <a:ea typeface="Yu Gothic Medium" panose="020B0400000000000000" pitchFamily="34" charset="-128"/>
              </a:rPr>
              <a:t>0</a:t>
            </a:r>
            <a:endParaRPr kumimoji="1" lang="ja-JP" altLang="en-US" sz="1400">
              <a:latin typeface="Yu Gothic Medium" panose="020B0400000000000000" pitchFamily="34" charset="-128"/>
              <a:ea typeface="Yu Gothic Medium" panose="020B0400000000000000" pitchFamily="34" charset="-128"/>
            </a:endParaRPr>
          </a:p>
        </p:txBody>
      </p:sp>
      <p:cxnSp>
        <p:nvCxnSpPr>
          <p:cNvPr id="76" name="直線コネクタ 75">
            <a:extLst>
              <a:ext uri="{FF2B5EF4-FFF2-40B4-BE49-F238E27FC236}">
                <a16:creationId xmlns:a16="http://schemas.microsoft.com/office/drawing/2014/main" id="{3A36BE3F-5B88-AC96-EBDF-2296D8737DA0}"/>
              </a:ext>
            </a:extLst>
          </p:cNvPr>
          <p:cNvCxnSpPr>
            <a:cxnSpLocks/>
          </p:cNvCxnSpPr>
          <p:nvPr/>
        </p:nvCxnSpPr>
        <p:spPr>
          <a:xfrm>
            <a:off x="10527957" y="5908738"/>
            <a:ext cx="0" cy="252000"/>
          </a:xfrm>
          <a:prstGeom prst="line">
            <a:avLst/>
          </a:prstGeom>
          <a:ln w="1270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77" name="直線コネクタ 76">
            <a:extLst>
              <a:ext uri="{FF2B5EF4-FFF2-40B4-BE49-F238E27FC236}">
                <a16:creationId xmlns:a16="http://schemas.microsoft.com/office/drawing/2014/main" id="{CDFA9772-91FC-D8A3-2AC2-82032F82A583}"/>
              </a:ext>
            </a:extLst>
          </p:cNvPr>
          <p:cNvCxnSpPr>
            <a:cxnSpLocks/>
          </p:cNvCxnSpPr>
          <p:nvPr/>
        </p:nvCxnSpPr>
        <p:spPr>
          <a:xfrm>
            <a:off x="9925748" y="5901725"/>
            <a:ext cx="1979" cy="252000"/>
          </a:xfrm>
          <a:prstGeom prst="line">
            <a:avLst/>
          </a:prstGeom>
          <a:ln w="12700">
            <a:solidFill>
              <a:schemeClr val="accent3"/>
            </a:solidFill>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78" name="直線コネクタ 77">
            <a:extLst>
              <a:ext uri="{FF2B5EF4-FFF2-40B4-BE49-F238E27FC236}">
                <a16:creationId xmlns:a16="http://schemas.microsoft.com/office/drawing/2014/main" id="{3A317F91-F197-EC50-1DC3-55B832EEDA43}"/>
              </a:ext>
            </a:extLst>
          </p:cNvPr>
          <p:cNvCxnSpPr>
            <a:cxnSpLocks/>
          </p:cNvCxnSpPr>
          <p:nvPr/>
        </p:nvCxnSpPr>
        <p:spPr>
          <a:xfrm>
            <a:off x="9325882" y="5906991"/>
            <a:ext cx="1979" cy="252000"/>
          </a:xfrm>
          <a:prstGeom prst="line">
            <a:avLst/>
          </a:prstGeom>
          <a:ln w="1270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79" name="直線コネクタ 78">
            <a:extLst>
              <a:ext uri="{FF2B5EF4-FFF2-40B4-BE49-F238E27FC236}">
                <a16:creationId xmlns:a16="http://schemas.microsoft.com/office/drawing/2014/main" id="{9BA152C8-11A2-8F91-214D-82F8FED33062}"/>
              </a:ext>
            </a:extLst>
          </p:cNvPr>
          <p:cNvCxnSpPr>
            <a:cxnSpLocks/>
          </p:cNvCxnSpPr>
          <p:nvPr/>
        </p:nvCxnSpPr>
        <p:spPr>
          <a:xfrm>
            <a:off x="8732957" y="5902041"/>
            <a:ext cx="1978" cy="252000"/>
          </a:xfrm>
          <a:prstGeom prst="line">
            <a:avLst/>
          </a:prstGeom>
          <a:ln w="1270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4" name="テキスト ボックス 83">
                <a:extLst>
                  <a:ext uri="{FF2B5EF4-FFF2-40B4-BE49-F238E27FC236}">
                    <a16:creationId xmlns:a16="http://schemas.microsoft.com/office/drawing/2014/main" id="{AB82CFBF-10C7-6663-884A-ADA65AEB41A5}"/>
                  </a:ext>
                </a:extLst>
              </p:cNvPr>
              <p:cNvSpPr txBox="1"/>
              <p:nvPr/>
            </p:nvSpPr>
            <p:spPr>
              <a:xfrm>
                <a:off x="9342818" y="6393496"/>
                <a:ext cx="610143"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kumimoji="1" lang="el-GR" altLang="ja-JP" b="0" i="1" smtClean="0">
                          <a:latin typeface="Cambria Math" panose="02040503050406030204" pitchFamily="18" charset="0"/>
                          <a:ea typeface="Cambria Math" panose="02040503050406030204" pitchFamily="18" charset="0"/>
                        </a:rPr>
                        <m:t>Δ</m:t>
                      </m:r>
                      <m:r>
                        <a:rPr kumimoji="1" lang="en-US" altLang="ja-JP" b="0" i="1" smtClean="0">
                          <a:latin typeface="Cambria Math" panose="02040503050406030204" pitchFamily="18" charset="0"/>
                          <a:ea typeface="Cambria Math" panose="02040503050406030204" pitchFamily="18" charset="0"/>
                        </a:rPr>
                        <m:t>𝐶</m:t>
                      </m:r>
                    </m:oMath>
                  </m:oMathPara>
                </a14:m>
                <a:endParaRPr lang="ja-JP" altLang="en-US"/>
              </a:p>
            </p:txBody>
          </p:sp>
        </mc:Choice>
        <mc:Fallback xmlns="">
          <p:sp>
            <p:nvSpPr>
              <p:cNvPr id="84" name="テキスト ボックス 83">
                <a:extLst>
                  <a:ext uri="{FF2B5EF4-FFF2-40B4-BE49-F238E27FC236}">
                    <a16:creationId xmlns:a16="http://schemas.microsoft.com/office/drawing/2014/main" id="{AB82CFBF-10C7-6663-884A-ADA65AEB41A5}"/>
                  </a:ext>
                </a:extLst>
              </p:cNvPr>
              <p:cNvSpPr txBox="1">
                <a:spLocks noRot="1" noChangeAspect="1" noMove="1" noResize="1" noEditPoints="1" noAdjustHandles="1" noChangeArrowheads="1" noChangeShapeType="1" noTextEdit="1"/>
              </p:cNvSpPr>
              <p:nvPr/>
            </p:nvSpPr>
            <p:spPr>
              <a:xfrm>
                <a:off x="9342818" y="6393496"/>
                <a:ext cx="610143" cy="369332"/>
              </a:xfrm>
              <a:prstGeom prst="rect">
                <a:avLst/>
              </a:prstGeom>
              <a:blipFill>
                <a:blip r:embed="rId1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5" name="テキスト ボックス 84">
                <a:extLst>
                  <a:ext uri="{FF2B5EF4-FFF2-40B4-BE49-F238E27FC236}">
                    <a16:creationId xmlns:a16="http://schemas.microsoft.com/office/drawing/2014/main" id="{8DEADCF8-6635-6F03-7BC0-B6222039E560}"/>
                  </a:ext>
                </a:extLst>
              </p:cNvPr>
              <p:cNvSpPr txBox="1"/>
              <p:nvPr/>
            </p:nvSpPr>
            <p:spPr>
              <a:xfrm>
                <a:off x="9342818" y="1046302"/>
                <a:ext cx="610143"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kumimoji="1" lang="el-GR" altLang="ja-JP" b="0" i="1" smtClean="0">
                          <a:latin typeface="Cambria Math" panose="02040503050406030204" pitchFamily="18" charset="0"/>
                          <a:ea typeface="Cambria Math" panose="02040503050406030204" pitchFamily="18" charset="0"/>
                        </a:rPr>
                        <m:t>Δ</m:t>
                      </m:r>
                      <m:r>
                        <a:rPr kumimoji="1" lang="en-US" altLang="ja-JP" b="0" i="1" smtClean="0">
                          <a:latin typeface="Cambria Math" panose="02040503050406030204" pitchFamily="18" charset="0"/>
                          <a:ea typeface="Cambria Math" panose="02040503050406030204" pitchFamily="18" charset="0"/>
                        </a:rPr>
                        <m:t>𝑃</m:t>
                      </m:r>
                    </m:oMath>
                  </m:oMathPara>
                </a14:m>
                <a:endParaRPr lang="ja-JP" altLang="en-US"/>
              </a:p>
            </p:txBody>
          </p:sp>
        </mc:Choice>
        <mc:Fallback xmlns="">
          <p:sp>
            <p:nvSpPr>
              <p:cNvPr id="85" name="テキスト ボックス 84">
                <a:extLst>
                  <a:ext uri="{FF2B5EF4-FFF2-40B4-BE49-F238E27FC236}">
                    <a16:creationId xmlns:a16="http://schemas.microsoft.com/office/drawing/2014/main" id="{8DEADCF8-6635-6F03-7BC0-B6222039E560}"/>
                  </a:ext>
                </a:extLst>
              </p:cNvPr>
              <p:cNvSpPr txBox="1">
                <a:spLocks noRot="1" noChangeAspect="1" noMove="1" noResize="1" noEditPoints="1" noAdjustHandles="1" noChangeArrowheads="1" noChangeShapeType="1" noTextEdit="1"/>
              </p:cNvSpPr>
              <p:nvPr/>
            </p:nvSpPr>
            <p:spPr>
              <a:xfrm>
                <a:off x="9342818" y="1046302"/>
                <a:ext cx="610143" cy="369332"/>
              </a:xfrm>
              <a:prstGeom prst="rect">
                <a:avLst/>
              </a:prstGeom>
              <a:blipFill>
                <a:blip r:embed="rId1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7" name="コンテンツ プレースホルダー 2">
                <a:extLst>
                  <a:ext uri="{FF2B5EF4-FFF2-40B4-BE49-F238E27FC236}">
                    <a16:creationId xmlns:a16="http://schemas.microsoft.com/office/drawing/2014/main" id="{E17D364E-DEAB-C209-582F-17FBB3ED4549}"/>
                  </a:ext>
                </a:extLst>
              </p:cNvPr>
              <p:cNvSpPr txBox="1">
                <a:spLocks/>
              </p:cNvSpPr>
              <p:nvPr/>
            </p:nvSpPr>
            <p:spPr>
              <a:xfrm>
                <a:off x="1025901" y="3969865"/>
                <a:ext cx="4402521" cy="2408248"/>
              </a:xfrm>
              <a:prstGeom prst="rect">
                <a:avLst/>
              </a:prstGeom>
            </p:spPr>
            <p:txBody>
              <a:bodyPr vert="horz" lIns="91440" tIns="45720" rIns="91440" bIns="45720" rtlCol="0">
                <a:normAutofit/>
              </a:bodyPr>
              <a:lstStyle>
                <a:lvl1pPr marL="0" indent="-334800" algn="l" defTabSz="914377" rtl="0" eaLnBrk="1" latinLnBrk="0" hangingPunct="1">
                  <a:lnSpc>
                    <a:spcPct val="110000"/>
                  </a:lnSpc>
                  <a:spcBef>
                    <a:spcPts val="1000"/>
                  </a:spcBef>
                  <a:buClr>
                    <a:schemeClr val="tx1">
                      <a:lumMod val="60000"/>
                      <a:lumOff val="40000"/>
                    </a:schemeClr>
                  </a:buClr>
                  <a:buFont typeface="Wingdings" pitchFamily="2" charset="2"/>
                  <a:buChar char="l"/>
                  <a:defRPr kumimoji="1" sz="2600" b="1" i="0" kern="1200">
                    <a:solidFill>
                      <a:schemeClr val="tx1"/>
                    </a:solidFill>
                    <a:latin typeface="Yu Gothic Medium" panose="020B0400000000000000" pitchFamily="34" charset="-128"/>
                    <a:ea typeface="Yu Gothic Medium" panose="020B0400000000000000" pitchFamily="34" charset="-128"/>
                    <a:cs typeface="+mn-cs"/>
                  </a:defRPr>
                </a:lvl1pPr>
                <a:lvl2pPr marL="576000" indent="-228594" algn="l" defTabSz="914377" rtl="0" eaLnBrk="1" latinLnBrk="0" hangingPunct="1">
                  <a:lnSpc>
                    <a:spcPct val="110000"/>
                  </a:lnSpc>
                  <a:spcBef>
                    <a:spcPts val="500"/>
                  </a:spcBef>
                  <a:buClr>
                    <a:schemeClr val="tx1">
                      <a:lumMod val="60000"/>
                      <a:lumOff val="40000"/>
                    </a:schemeClr>
                  </a:buClr>
                  <a:buSzPct val="80000"/>
                  <a:buFont typeface="Wingdings" pitchFamily="2" charset="2"/>
                  <a:buChar char="l"/>
                  <a:defRPr kumimoji="1" sz="2200" b="0" i="0" kern="1200">
                    <a:solidFill>
                      <a:schemeClr val="tx1"/>
                    </a:solidFill>
                    <a:latin typeface="Yu Gothic Medium" panose="020B0400000000000000" pitchFamily="34" charset="-128"/>
                    <a:ea typeface="Yu Gothic Medium" panose="020B0400000000000000" pitchFamily="34" charset="-128"/>
                    <a:cs typeface="+mn-cs"/>
                  </a:defRPr>
                </a:lvl2pPr>
                <a:lvl3pPr marL="1033200" indent="-228594" algn="l" defTabSz="914377" rtl="0" eaLnBrk="1" latinLnBrk="0" hangingPunct="1">
                  <a:lnSpc>
                    <a:spcPct val="110000"/>
                  </a:lnSpc>
                  <a:spcBef>
                    <a:spcPts val="500"/>
                  </a:spcBef>
                  <a:buClr>
                    <a:schemeClr val="tx1">
                      <a:lumMod val="60000"/>
                      <a:lumOff val="40000"/>
                    </a:schemeClr>
                  </a:buClr>
                  <a:buSzPct val="80000"/>
                  <a:buFont typeface="Wingdings" pitchFamily="2" charset="2"/>
                  <a:buChar char="l"/>
                  <a:defRPr kumimoji="1" sz="1800" b="0" i="0" kern="1200">
                    <a:solidFill>
                      <a:schemeClr val="tx1"/>
                    </a:solidFill>
                    <a:latin typeface="Yu Gothic Medium" panose="020B0400000000000000" pitchFamily="34" charset="-128"/>
                    <a:ea typeface="Yu Gothic Medium" panose="020B0400000000000000" pitchFamily="34" charset="-128"/>
                    <a:cs typeface="+mn-cs"/>
                  </a:defRPr>
                </a:lvl3pPr>
                <a:lvl4pPr marL="1490400" indent="-228594" algn="l" defTabSz="914377" rtl="0" eaLnBrk="1" latinLnBrk="0" hangingPunct="1">
                  <a:lnSpc>
                    <a:spcPct val="110000"/>
                  </a:lnSpc>
                  <a:spcBef>
                    <a:spcPts val="500"/>
                  </a:spcBef>
                  <a:buClr>
                    <a:schemeClr val="tx1">
                      <a:lumMod val="60000"/>
                      <a:lumOff val="40000"/>
                    </a:schemeClr>
                  </a:buClr>
                  <a:buSzPct val="80000"/>
                  <a:buFont typeface="Wingdings" pitchFamily="2" charset="2"/>
                  <a:buChar char="l"/>
                  <a:defRPr kumimoji="1" sz="1800" b="0" i="0" kern="1200">
                    <a:solidFill>
                      <a:schemeClr val="tx1"/>
                    </a:solidFill>
                    <a:latin typeface="Yu Gothic Medium" panose="020B0400000000000000" pitchFamily="34" charset="-128"/>
                    <a:ea typeface="Yu Gothic Medium" panose="020B0400000000000000" pitchFamily="34" charset="-128"/>
                    <a:cs typeface="+mn-cs"/>
                  </a:defRPr>
                </a:lvl4pPr>
                <a:lvl5pPr marL="1947600" indent="-228594" algn="l" defTabSz="914377" rtl="0" eaLnBrk="1" latinLnBrk="0" hangingPunct="1">
                  <a:lnSpc>
                    <a:spcPct val="110000"/>
                  </a:lnSpc>
                  <a:spcBef>
                    <a:spcPts val="500"/>
                  </a:spcBef>
                  <a:buClr>
                    <a:schemeClr val="tx1">
                      <a:lumMod val="60000"/>
                      <a:lumOff val="40000"/>
                    </a:schemeClr>
                  </a:buClr>
                  <a:buSzPct val="80000"/>
                  <a:buFont typeface="Wingdings" pitchFamily="2" charset="2"/>
                  <a:buChar char="l"/>
                  <a:defRPr kumimoji="1" sz="1800" b="0" i="0" kern="1200">
                    <a:solidFill>
                      <a:schemeClr val="tx1"/>
                    </a:solidFill>
                    <a:latin typeface="Yu Gothic Medium" panose="020B0400000000000000" pitchFamily="34" charset="-128"/>
                    <a:ea typeface="Yu Gothic Medium" panose="020B0400000000000000" pitchFamily="34" charset="-128"/>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indent="0">
                  <a:buFont typeface="Wingdings" pitchFamily="2" charset="2"/>
                  <a:buNone/>
                </a:pPr>
                <a:r>
                  <a:rPr lang="ja-JP" altLang="en-US"/>
                  <a:t>安全性評価の例</a:t>
                </a:r>
                <a:endParaRPr lang="en-US" altLang="ja-JP" dirty="0"/>
              </a:p>
              <a:p>
                <a:pPr lvl="1"/>
                <a:r>
                  <a:rPr lang="en-US" altLang="ja-JP" dirty="0"/>
                  <a:t>DCP</a:t>
                </a:r>
                <a:r>
                  <a:rPr lang="ja-JP" altLang="en-US"/>
                  <a:t>評価</a:t>
                </a:r>
                <a:endParaRPr lang="en-US" altLang="ja-JP" dirty="0"/>
              </a:p>
              <a:p>
                <a:pPr marL="804606" lvl="2" indent="0">
                  <a:buNone/>
                </a:pPr>
                <a14:m>
                  <m:oMathPara xmlns:m="http://schemas.openxmlformats.org/officeDocument/2006/math">
                    <m:oMathParaPr>
                      <m:jc m:val="centerGroup"/>
                    </m:oMathParaPr>
                    <m:oMath xmlns:m="http://schemas.openxmlformats.org/officeDocument/2006/math">
                      <m:sSup>
                        <m:sSupPr>
                          <m:ctrlPr>
                            <a:rPr lang="en-US" altLang="ja-JP" sz="2200" b="0" i="1" smtClean="0">
                              <a:latin typeface="Cambria Math" panose="02040503050406030204" pitchFamily="18" charset="0"/>
                            </a:rPr>
                          </m:ctrlPr>
                        </m:sSupPr>
                        <m:e>
                          <m:d>
                            <m:dPr>
                              <m:ctrlPr>
                                <a:rPr lang="en-US" altLang="ja-JP" sz="2200" i="1" smtClean="0">
                                  <a:latin typeface="Cambria Math" panose="02040503050406030204" pitchFamily="18" charset="0"/>
                                </a:rPr>
                              </m:ctrlPr>
                            </m:dPr>
                            <m:e>
                              <m:sSup>
                                <m:sSupPr>
                                  <m:ctrlPr>
                                    <a:rPr lang="en-US" altLang="ja-JP" sz="2200" i="1">
                                      <a:latin typeface="Cambria Math" panose="02040503050406030204" pitchFamily="18" charset="0"/>
                                    </a:rPr>
                                  </m:ctrlPr>
                                </m:sSupPr>
                                <m:e>
                                  <m:r>
                                    <a:rPr lang="en-US" altLang="ja-JP" sz="2200" i="1">
                                      <a:latin typeface="Cambria Math" panose="02040503050406030204" pitchFamily="18" charset="0"/>
                                    </a:rPr>
                                    <m:t>2</m:t>
                                  </m:r>
                                </m:e>
                                <m:sup>
                                  <m:r>
                                    <a:rPr lang="en-US" altLang="ja-JP" sz="2200" i="1">
                                      <a:latin typeface="Cambria Math" panose="02040503050406030204" pitchFamily="18" charset="0"/>
                                    </a:rPr>
                                    <m:t>−2</m:t>
                                  </m:r>
                                </m:sup>
                              </m:sSup>
                            </m:e>
                          </m:d>
                        </m:e>
                        <m:sup>
                          <m:r>
                            <a:rPr lang="en-US" altLang="ja-JP" sz="2200" b="0" i="1" smtClean="0">
                              <a:solidFill>
                                <a:schemeClr val="accent4"/>
                              </a:solidFill>
                              <a:latin typeface="Cambria Math" panose="02040503050406030204" pitchFamily="18" charset="0"/>
                            </a:rPr>
                            <m:t>5</m:t>
                          </m:r>
                        </m:sup>
                      </m:sSup>
                      <m:r>
                        <a:rPr lang="en-US" altLang="ja-JP" sz="2200" i="1">
                          <a:latin typeface="Cambria Math" panose="02040503050406030204" pitchFamily="18" charset="0"/>
                          <a:ea typeface="Cambria Math" panose="02040503050406030204" pitchFamily="18" charset="0"/>
                        </a:rPr>
                        <m:t>×</m:t>
                      </m:r>
                      <m:sSup>
                        <m:sSupPr>
                          <m:ctrlPr>
                            <a:rPr lang="en-US" altLang="ja-JP" sz="2200" i="1">
                              <a:latin typeface="Cambria Math" panose="02040503050406030204" pitchFamily="18" charset="0"/>
                            </a:rPr>
                          </m:ctrlPr>
                        </m:sSupPr>
                        <m:e>
                          <m:d>
                            <m:dPr>
                              <m:ctrlPr>
                                <a:rPr lang="en-US" altLang="ja-JP" sz="2200" i="1">
                                  <a:latin typeface="Cambria Math" panose="02040503050406030204" pitchFamily="18" charset="0"/>
                                </a:rPr>
                              </m:ctrlPr>
                            </m:dPr>
                            <m:e>
                              <m:sSup>
                                <m:sSupPr>
                                  <m:ctrlPr>
                                    <a:rPr lang="en-US" altLang="ja-JP" sz="2200" i="1">
                                      <a:latin typeface="Cambria Math" panose="02040503050406030204" pitchFamily="18" charset="0"/>
                                    </a:rPr>
                                  </m:ctrlPr>
                                </m:sSupPr>
                                <m:e>
                                  <m:r>
                                    <a:rPr lang="en-US" altLang="ja-JP" sz="2200" i="1">
                                      <a:latin typeface="Cambria Math" panose="02040503050406030204" pitchFamily="18" charset="0"/>
                                    </a:rPr>
                                    <m:t>2</m:t>
                                  </m:r>
                                </m:e>
                                <m:sup>
                                  <m:r>
                                    <a:rPr lang="en-US" altLang="ja-JP" sz="2200" i="1">
                                      <a:latin typeface="Cambria Math" panose="02040503050406030204" pitchFamily="18" charset="0"/>
                                    </a:rPr>
                                    <m:t>−</m:t>
                                  </m:r>
                                  <m:r>
                                    <a:rPr lang="en-US" altLang="ja-JP" sz="2200" b="0" i="1" smtClean="0">
                                      <a:latin typeface="Cambria Math" panose="02040503050406030204" pitchFamily="18" charset="0"/>
                                    </a:rPr>
                                    <m:t>3</m:t>
                                  </m:r>
                                </m:sup>
                              </m:sSup>
                            </m:e>
                          </m:d>
                        </m:e>
                        <m:sup>
                          <m:r>
                            <a:rPr lang="en-US" altLang="ja-JP" sz="2200" b="1" i="1" smtClean="0">
                              <a:solidFill>
                                <a:schemeClr val="accent1"/>
                              </a:solidFill>
                              <a:latin typeface="Cambria Math" panose="02040503050406030204" pitchFamily="18" charset="0"/>
                            </a:rPr>
                            <m:t>𝟏</m:t>
                          </m:r>
                        </m:sup>
                      </m:sSup>
                      <m:r>
                        <a:rPr lang="en-US" altLang="ja-JP" sz="2200" b="0" i="1" smtClean="0">
                          <a:latin typeface="Cambria Math" panose="02040503050406030204" pitchFamily="18" charset="0"/>
                        </a:rPr>
                        <m:t>=</m:t>
                      </m:r>
                      <m:sSup>
                        <m:sSupPr>
                          <m:ctrlPr>
                            <a:rPr lang="en-US" altLang="ja-JP" sz="2200" b="0" i="1" smtClean="0">
                              <a:latin typeface="Cambria Math" panose="02040503050406030204" pitchFamily="18" charset="0"/>
                            </a:rPr>
                          </m:ctrlPr>
                        </m:sSupPr>
                        <m:e>
                          <m:r>
                            <a:rPr lang="en-US" altLang="ja-JP" sz="2200" b="0" i="1" smtClean="0">
                              <a:latin typeface="Cambria Math" panose="02040503050406030204" pitchFamily="18" charset="0"/>
                            </a:rPr>
                            <m:t>2</m:t>
                          </m:r>
                        </m:e>
                        <m:sup>
                          <m:r>
                            <a:rPr lang="en-US" altLang="ja-JP" sz="2200" b="0" i="1" smtClean="0">
                              <a:latin typeface="Cambria Math" panose="02040503050406030204" pitchFamily="18" charset="0"/>
                            </a:rPr>
                            <m:t>−13</m:t>
                          </m:r>
                        </m:sup>
                      </m:sSup>
                    </m:oMath>
                  </m:oMathPara>
                </a14:m>
                <a:endParaRPr lang="en-US" altLang="ja-JP" sz="2200" dirty="0"/>
              </a:p>
              <a:p>
                <a:pPr marL="804606" lvl="2" indent="0">
                  <a:lnSpc>
                    <a:spcPct val="50000"/>
                  </a:lnSpc>
                  <a:buNone/>
                </a:pPr>
                <a:endParaRPr lang="en-US" altLang="ja-JP" dirty="0"/>
              </a:p>
              <a:p>
                <a:pPr lvl="1"/>
                <a:r>
                  <a:rPr lang="en-US" altLang="ja-JP" dirty="0"/>
                  <a:t>Active S-box</a:t>
                </a:r>
                <a:r>
                  <a:rPr lang="ja-JP" altLang="en-US"/>
                  <a:t>評価</a:t>
                </a:r>
                <a:endParaRPr lang="en-US" altLang="ja-JP" dirty="0"/>
              </a:p>
              <a:p>
                <a:pPr marL="804606" lvl="2" indent="0">
                  <a:buNone/>
                </a:pPr>
                <a14:m>
                  <m:oMathPara xmlns:m="http://schemas.openxmlformats.org/officeDocument/2006/math">
                    <m:oMathParaPr>
                      <m:jc m:val="centerGroup"/>
                    </m:oMathParaPr>
                    <m:oMath xmlns:m="http://schemas.openxmlformats.org/officeDocument/2006/math">
                      <m:sSup>
                        <m:sSupPr>
                          <m:ctrlPr>
                            <a:rPr lang="en-US" altLang="ja-JP" sz="2200" b="0" i="1" smtClean="0">
                              <a:latin typeface="Cambria Math" panose="02040503050406030204" pitchFamily="18" charset="0"/>
                            </a:rPr>
                          </m:ctrlPr>
                        </m:sSupPr>
                        <m:e>
                          <m:d>
                            <m:dPr>
                              <m:ctrlPr>
                                <a:rPr lang="en-US" altLang="ja-JP" sz="2200" i="1" smtClean="0">
                                  <a:latin typeface="Cambria Math" panose="02040503050406030204" pitchFamily="18" charset="0"/>
                                </a:rPr>
                              </m:ctrlPr>
                            </m:dPr>
                            <m:e>
                              <m:sSup>
                                <m:sSupPr>
                                  <m:ctrlPr>
                                    <a:rPr lang="en-US" altLang="ja-JP" sz="2200" b="0" i="1" smtClean="0">
                                      <a:latin typeface="Cambria Math" panose="02040503050406030204" pitchFamily="18" charset="0"/>
                                    </a:rPr>
                                  </m:ctrlPr>
                                </m:sSupPr>
                                <m:e>
                                  <m:r>
                                    <a:rPr lang="en-US" altLang="ja-JP" sz="2200" b="0" i="1" smtClean="0">
                                      <a:latin typeface="Cambria Math" panose="02040503050406030204" pitchFamily="18" charset="0"/>
                                    </a:rPr>
                                    <m:t>2</m:t>
                                  </m:r>
                                </m:e>
                                <m:sup>
                                  <m:r>
                                    <a:rPr lang="en-US" altLang="ja-JP" sz="2200" b="0" i="1" smtClean="0">
                                      <a:latin typeface="Cambria Math" panose="02040503050406030204" pitchFamily="18" charset="0"/>
                                    </a:rPr>
                                    <m:t>−2</m:t>
                                  </m:r>
                                </m:sup>
                              </m:sSup>
                            </m:e>
                          </m:d>
                        </m:e>
                        <m:sup>
                          <m:r>
                            <a:rPr lang="en-US" altLang="ja-JP" sz="2200" b="1" i="1" smtClean="0">
                              <a:solidFill>
                                <a:schemeClr val="accent3"/>
                              </a:solidFill>
                              <a:latin typeface="Cambria Math" panose="02040503050406030204" pitchFamily="18" charset="0"/>
                            </a:rPr>
                            <m:t>𝟔</m:t>
                          </m:r>
                        </m:sup>
                      </m:sSup>
                      <m:r>
                        <a:rPr lang="en-US" altLang="ja-JP" sz="2200" b="0" i="1" smtClean="0">
                          <a:latin typeface="Cambria Math" panose="02040503050406030204" pitchFamily="18" charset="0"/>
                        </a:rPr>
                        <m:t>=</m:t>
                      </m:r>
                      <m:sSup>
                        <m:sSupPr>
                          <m:ctrlPr>
                            <a:rPr lang="en-US" altLang="ja-JP" sz="2200" b="0" i="1" smtClean="0">
                              <a:latin typeface="Cambria Math" panose="02040503050406030204" pitchFamily="18" charset="0"/>
                            </a:rPr>
                          </m:ctrlPr>
                        </m:sSupPr>
                        <m:e>
                          <m:r>
                            <a:rPr lang="en-US" altLang="ja-JP" sz="2200" b="0" i="1" smtClean="0">
                              <a:latin typeface="Cambria Math" panose="02040503050406030204" pitchFamily="18" charset="0"/>
                            </a:rPr>
                            <m:t>2</m:t>
                          </m:r>
                        </m:e>
                        <m:sup>
                          <m:r>
                            <a:rPr lang="en-US" altLang="ja-JP" sz="2200" b="0" i="1" smtClean="0">
                              <a:latin typeface="Cambria Math" panose="02040503050406030204" pitchFamily="18" charset="0"/>
                            </a:rPr>
                            <m:t>−12</m:t>
                          </m:r>
                        </m:sup>
                      </m:sSup>
                    </m:oMath>
                  </m:oMathPara>
                </a14:m>
                <a:endParaRPr lang="en-US" altLang="ja-JP" sz="2200" dirty="0"/>
              </a:p>
            </p:txBody>
          </p:sp>
        </mc:Choice>
        <mc:Fallback xmlns="">
          <p:sp>
            <p:nvSpPr>
              <p:cNvPr id="87" name="コンテンツ プレースホルダー 2">
                <a:extLst>
                  <a:ext uri="{FF2B5EF4-FFF2-40B4-BE49-F238E27FC236}">
                    <a16:creationId xmlns:a16="http://schemas.microsoft.com/office/drawing/2014/main" id="{E17D364E-DEAB-C209-582F-17FBB3ED4549}"/>
                  </a:ext>
                </a:extLst>
              </p:cNvPr>
              <p:cNvSpPr txBox="1">
                <a:spLocks noRot="1" noChangeAspect="1" noMove="1" noResize="1" noEditPoints="1" noAdjustHandles="1" noChangeArrowheads="1" noChangeShapeType="1" noTextEdit="1"/>
              </p:cNvSpPr>
              <p:nvPr/>
            </p:nvSpPr>
            <p:spPr>
              <a:xfrm>
                <a:off x="1025901" y="3969865"/>
                <a:ext cx="4402521" cy="2408248"/>
              </a:xfrm>
              <a:prstGeom prst="rect">
                <a:avLst/>
              </a:prstGeom>
              <a:blipFill>
                <a:blip r:embed="rId17"/>
                <a:stretch>
                  <a:fillRect l="-2299" t="-104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9" name="テキスト ボックス 88">
                <a:extLst>
                  <a:ext uri="{FF2B5EF4-FFF2-40B4-BE49-F238E27FC236}">
                    <a16:creationId xmlns:a16="http://schemas.microsoft.com/office/drawing/2014/main" id="{DF4A901B-8BDE-51E5-339E-48D32AD08A0A}"/>
                  </a:ext>
                </a:extLst>
              </p:cNvPr>
              <p:cNvSpPr txBox="1"/>
              <p:nvPr/>
            </p:nvSpPr>
            <p:spPr>
              <a:xfrm>
                <a:off x="10609728" y="1706716"/>
                <a:ext cx="561458" cy="34413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altLang="ja-JP" sz="1600" i="1" smtClean="0">
                              <a:solidFill>
                                <a:schemeClr val="accent1"/>
                              </a:solidFill>
                              <a:latin typeface="Cambria Math" panose="02040503050406030204" pitchFamily="18" charset="0"/>
                            </a:rPr>
                          </m:ctrlPr>
                        </m:sSupPr>
                        <m:e>
                          <m:r>
                            <a:rPr lang="en-US" altLang="ja-JP" sz="1600" b="0" i="1" smtClean="0">
                              <a:solidFill>
                                <a:schemeClr val="accent1"/>
                              </a:solidFill>
                              <a:latin typeface="Cambria Math" panose="02040503050406030204" pitchFamily="18" charset="0"/>
                            </a:rPr>
                            <m:t>2</m:t>
                          </m:r>
                        </m:e>
                        <m:sup>
                          <m:r>
                            <a:rPr lang="en-US" altLang="ja-JP" sz="1600" b="0" i="1" smtClean="0">
                              <a:solidFill>
                                <a:schemeClr val="accent1"/>
                              </a:solidFill>
                              <a:latin typeface="Cambria Math" panose="02040503050406030204" pitchFamily="18" charset="0"/>
                            </a:rPr>
                            <m:t>−3</m:t>
                          </m:r>
                        </m:sup>
                      </m:sSup>
                    </m:oMath>
                  </m:oMathPara>
                </a14:m>
                <a:endParaRPr lang="ja-JP" altLang="en-US" sz="1600">
                  <a:solidFill>
                    <a:schemeClr val="accent1"/>
                  </a:solidFill>
                </a:endParaRPr>
              </a:p>
            </p:txBody>
          </p:sp>
        </mc:Choice>
        <mc:Fallback xmlns="">
          <p:sp>
            <p:nvSpPr>
              <p:cNvPr id="89" name="テキスト ボックス 88">
                <a:extLst>
                  <a:ext uri="{FF2B5EF4-FFF2-40B4-BE49-F238E27FC236}">
                    <a16:creationId xmlns:a16="http://schemas.microsoft.com/office/drawing/2014/main" id="{DF4A901B-8BDE-51E5-339E-48D32AD08A0A}"/>
                  </a:ext>
                </a:extLst>
              </p:cNvPr>
              <p:cNvSpPr txBox="1">
                <a:spLocks noRot="1" noChangeAspect="1" noMove="1" noResize="1" noEditPoints="1" noAdjustHandles="1" noChangeArrowheads="1" noChangeShapeType="1" noTextEdit="1"/>
              </p:cNvSpPr>
              <p:nvPr/>
            </p:nvSpPr>
            <p:spPr>
              <a:xfrm>
                <a:off x="10609728" y="1706716"/>
                <a:ext cx="561458" cy="344133"/>
              </a:xfrm>
              <a:prstGeom prst="rect">
                <a:avLst/>
              </a:prstGeom>
              <a:blipFill>
                <a:blip r:embed="rId1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2" name="テキスト ボックス 91">
                <a:extLst>
                  <a:ext uri="{FF2B5EF4-FFF2-40B4-BE49-F238E27FC236}">
                    <a16:creationId xmlns:a16="http://schemas.microsoft.com/office/drawing/2014/main" id="{0F2E3973-4C70-06C8-81D9-36F566DBE4E9}"/>
                  </a:ext>
                </a:extLst>
              </p:cNvPr>
              <p:cNvSpPr txBox="1"/>
              <p:nvPr/>
            </p:nvSpPr>
            <p:spPr>
              <a:xfrm>
                <a:off x="9407191" y="3110134"/>
                <a:ext cx="561458" cy="34413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altLang="ja-JP" sz="1600" i="1" smtClean="0">
                              <a:solidFill>
                                <a:schemeClr val="accent4"/>
                              </a:solidFill>
                              <a:latin typeface="Cambria Math" panose="02040503050406030204" pitchFamily="18" charset="0"/>
                            </a:rPr>
                          </m:ctrlPr>
                        </m:sSupPr>
                        <m:e>
                          <m:r>
                            <a:rPr lang="en-US" altLang="ja-JP" sz="1600" b="0" i="1" smtClean="0">
                              <a:solidFill>
                                <a:schemeClr val="accent4"/>
                              </a:solidFill>
                              <a:latin typeface="Cambria Math" panose="02040503050406030204" pitchFamily="18" charset="0"/>
                            </a:rPr>
                            <m:t>2</m:t>
                          </m:r>
                        </m:e>
                        <m:sup>
                          <m:r>
                            <a:rPr lang="en-US" altLang="ja-JP" sz="1600" b="0" i="1" smtClean="0">
                              <a:solidFill>
                                <a:schemeClr val="accent4"/>
                              </a:solidFill>
                              <a:latin typeface="Cambria Math" panose="02040503050406030204" pitchFamily="18" charset="0"/>
                            </a:rPr>
                            <m:t>−2</m:t>
                          </m:r>
                        </m:sup>
                      </m:sSup>
                    </m:oMath>
                  </m:oMathPara>
                </a14:m>
                <a:endParaRPr lang="ja-JP" altLang="en-US" sz="1600">
                  <a:solidFill>
                    <a:schemeClr val="accent4"/>
                  </a:solidFill>
                </a:endParaRPr>
              </a:p>
            </p:txBody>
          </p:sp>
        </mc:Choice>
        <mc:Fallback xmlns="">
          <p:sp>
            <p:nvSpPr>
              <p:cNvPr id="92" name="テキスト ボックス 91">
                <a:extLst>
                  <a:ext uri="{FF2B5EF4-FFF2-40B4-BE49-F238E27FC236}">
                    <a16:creationId xmlns:a16="http://schemas.microsoft.com/office/drawing/2014/main" id="{0F2E3973-4C70-06C8-81D9-36F566DBE4E9}"/>
                  </a:ext>
                </a:extLst>
              </p:cNvPr>
              <p:cNvSpPr txBox="1">
                <a:spLocks noRot="1" noChangeAspect="1" noMove="1" noResize="1" noEditPoints="1" noAdjustHandles="1" noChangeArrowheads="1" noChangeShapeType="1" noTextEdit="1"/>
              </p:cNvSpPr>
              <p:nvPr/>
            </p:nvSpPr>
            <p:spPr>
              <a:xfrm>
                <a:off x="9407191" y="3110134"/>
                <a:ext cx="561458" cy="344133"/>
              </a:xfrm>
              <a:prstGeom prst="rect">
                <a:avLst/>
              </a:prstGeom>
              <a:blipFill>
                <a:blip r:embed="rId1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3" name="テキスト ボックス 92">
                <a:extLst>
                  <a:ext uri="{FF2B5EF4-FFF2-40B4-BE49-F238E27FC236}">
                    <a16:creationId xmlns:a16="http://schemas.microsoft.com/office/drawing/2014/main" id="{D1C1A1C7-5878-55B9-81FA-8198E194982A}"/>
                  </a:ext>
                </a:extLst>
              </p:cNvPr>
              <p:cNvSpPr txBox="1"/>
              <p:nvPr/>
            </p:nvSpPr>
            <p:spPr>
              <a:xfrm>
                <a:off x="9984707" y="3110134"/>
                <a:ext cx="561458" cy="34413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altLang="ja-JP" sz="1600" i="1" smtClean="0">
                              <a:solidFill>
                                <a:schemeClr val="accent4"/>
                              </a:solidFill>
                              <a:latin typeface="Cambria Math" panose="02040503050406030204" pitchFamily="18" charset="0"/>
                            </a:rPr>
                          </m:ctrlPr>
                        </m:sSupPr>
                        <m:e>
                          <m:r>
                            <a:rPr lang="en-US" altLang="ja-JP" sz="1600" b="0" i="1" smtClean="0">
                              <a:solidFill>
                                <a:schemeClr val="accent4"/>
                              </a:solidFill>
                              <a:latin typeface="Cambria Math" panose="02040503050406030204" pitchFamily="18" charset="0"/>
                            </a:rPr>
                            <m:t>2</m:t>
                          </m:r>
                        </m:e>
                        <m:sup>
                          <m:r>
                            <a:rPr lang="en-US" altLang="ja-JP" sz="1600" b="0" i="1" smtClean="0">
                              <a:solidFill>
                                <a:schemeClr val="accent4"/>
                              </a:solidFill>
                              <a:latin typeface="Cambria Math" panose="02040503050406030204" pitchFamily="18" charset="0"/>
                            </a:rPr>
                            <m:t>−2</m:t>
                          </m:r>
                        </m:sup>
                      </m:sSup>
                    </m:oMath>
                  </m:oMathPara>
                </a14:m>
                <a:endParaRPr lang="ja-JP" altLang="en-US" sz="1600">
                  <a:solidFill>
                    <a:schemeClr val="accent4"/>
                  </a:solidFill>
                </a:endParaRPr>
              </a:p>
            </p:txBody>
          </p:sp>
        </mc:Choice>
        <mc:Fallback xmlns="">
          <p:sp>
            <p:nvSpPr>
              <p:cNvPr id="93" name="テキスト ボックス 92">
                <a:extLst>
                  <a:ext uri="{FF2B5EF4-FFF2-40B4-BE49-F238E27FC236}">
                    <a16:creationId xmlns:a16="http://schemas.microsoft.com/office/drawing/2014/main" id="{D1C1A1C7-5878-55B9-81FA-8198E194982A}"/>
                  </a:ext>
                </a:extLst>
              </p:cNvPr>
              <p:cNvSpPr txBox="1">
                <a:spLocks noRot="1" noChangeAspect="1" noMove="1" noResize="1" noEditPoints="1" noAdjustHandles="1" noChangeArrowheads="1" noChangeShapeType="1" noTextEdit="1"/>
              </p:cNvSpPr>
              <p:nvPr/>
            </p:nvSpPr>
            <p:spPr>
              <a:xfrm>
                <a:off x="9984707" y="3110134"/>
                <a:ext cx="561458" cy="344133"/>
              </a:xfrm>
              <a:prstGeom prst="rect">
                <a:avLst/>
              </a:prstGeom>
              <a:blipFill>
                <a:blip r:embed="rId2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4" name="テキスト ボックス 93">
                <a:extLst>
                  <a:ext uri="{FF2B5EF4-FFF2-40B4-BE49-F238E27FC236}">
                    <a16:creationId xmlns:a16="http://schemas.microsoft.com/office/drawing/2014/main" id="{81A722EE-67A5-59BD-B579-508598AE8252}"/>
                  </a:ext>
                </a:extLst>
              </p:cNvPr>
              <p:cNvSpPr txBox="1"/>
              <p:nvPr/>
            </p:nvSpPr>
            <p:spPr>
              <a:xfrm>
                <a:off x="10586286" y="3110134"/>
                <a:ext cx="561458" cy="34413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altLang="ja-JP" sz="1600" i="1" smtClean="0">
                              <a:solidFill>
                                <a:schemeClr val="accent4"/>
                              </a:solidFill>
                              <a:latin typeface="Cambria Math" panose="02040503050406030204" pitchFamily="18" charset="0"/>
                            </a:rPr>
                          </m:ctrlPr>
                        </m:sSupPr>
                        <m:e>
                          <m:r>
                            <a:rPr lang="en-US" altLang="ja-JP" sz="1600" b="0" i="1" smtClean="0">
                              <a:solidFill>
                                <a:schemeClr val="accent4"/>
                              </a:solidFill>
                              <a:latin typeface="Cambria Math" panose="02040503050406030204" pitchFamily="18" charset="0"/>
                            </a:rPr>
                            <m:t>2</m:t>
                          </m:r>
                        </m:e>
                        <m:sup>
                          <m:r>
                            <a:rPr lang="en-US" altLang="ja-JP" sz="1600" b="0" i="1" smtClean="0">
                              <a:solidFill>
                                <a:schemeClr val="accent4"/>
                              </a:solidFill>
                              <a:latin typeface="Cambria Math" panose="02040503050406030204" pitchFamily="18" charset="0"/>
                            </a:rPr>
                            <m:t>−2</m:t>
                          </m:r>
                        </m:sup>
                      </m:sSup>
                    </m:oMath>
                  </m:oMathPara>
                </a14:m>
                <a:endParaRPr lang="ja-JP" altLang="en-US" sz="1600">
                  <a:solidFill>
                    <a:schemeClr val="accent4"/>
                  </a:solidFill>
                </a:endParaRPr>
              </a:p>
            </p:txBody>
          </p:sp>
        </mc:Choice>
        <mc:Fallback xmlns="">
          <p:sp>
            <p:nvSpPr>
              <p:cNvPr id="94" name="テキスト ボックス 93">
                <a:extLst>
                  <a:ext uri="{FF2B5EF4-FFF2-40B4-BE49-F238E27FC236}">
                    <a16:creationId xmlns:a16="http://schemas.microsoft.com/office/drawing/2014/main" id="{81A722EE-67A5-59BD-B579-508598AE8252}"/>
                  </a:ext>
                </a:extLst>
              </p:cNvPr>
              <p:cNvSpPr txBox="1">
                <a:spLocks noRot="1" noChangeAspect="1" noMove="1" noResize="1" noEditPoints="1" noAdjustHandles="1" noChangeArrowheads="1" noChangeShapeType="1" noTextEdit="1"/>
              </p:cNvSpPr>
              <p:nvPr/>
            </p:nvSpPr>
            <p:spPr>
              <a:xfrm>
                <a:off x="10586286" y="3110134"/>
                <a:ext cx="561458" cy="344133"/>
              </a:xfrm>
              <a:prstGeom prst="rect">
                <a:avLst/>
              </a:prstGeom>
              <a:blipFill>
                <a:blip r:embed="rId21"/>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5" name="テキスト ボックス 94">
                <a:extLst>
                  <a:ext uri="{FF2B5EF4-FFF2-40B4-BE49-F238E27FC236}">
                    <a16:creationId xmlns:a16="http://schemas.microsoft.com/office/drawing/2014/main" id="{14931359-E7C2-A808-01B0-1FA308A6D35F}"/>
                  </a:ext>
                </a:extLst>
              </p:cNvPr>
              <p:cNvSpPr txBox="1"/>
              <p:nvPr/>
            </p:nvSpPr>
            <p:spPr>
              <a:xfrm>
                <a:off x="9389861" y="4594231"/>
                <a:ext cx="561458" cy="34413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altLang="ja-JP" sz="1600" i="1" smtClean="0">
                              <a:solidFill>
                                <a:schemeClr val="accent4"/>
                              </a:solidFill>
                              <a:latin typeface="Cambria Math" panose="02040503050406030204" pitchFamily="18" charset="0"/>
                            </a:rPr>
                          </m:ctrlPr>
                        </m:sSupPr>
                        <m:e>
                          <m:r>
                            <a:rPr lang="en-US" altLang="ja-JP" sz="1600" b="0" i="1" smtClean="0">
                              <a:solidFill>
                                <a:schemeClr val="accent4"/>
                              </a:solidFill>
                              <a:latin typeface="Cambria Math" panose="02040503050406030204" pitchFamily="18" charset="0"/>
                            </a:rPr>
                            <m:t>2</m:t>
                          </m:r>
                        </m:e>
                        <m:sup>
                          <m:r>
                            <a:rPr lang="en-US" altLang="ja-JP" sz="1600" b="0" i="1" smtClean="0">
                              <a:solidFill>
                                <a:schemeClr val="accent4"/>
                              </a:solidFill>
                              <a:latin typeface="Cambria Math" panose="02040503050406030204" pitchFamily="18" charset="0"/>
                            </a:rPr>
                            <m:t>−2</m:t>
                          </m:r>
                        </m:sup>
                      </m:sSup>
                    </m:oMath>
                  </m:oMathPara>
                </a14:m>
                <a:endParaRPr lang="ja-JP" altLang="en-US" sz="1600">
                  <a:solidFill>
                    <a:schemeClr val="accent4"/>
                  </a:solidFill>
                </a:endParaRPr>
              </a:p>
            </p:txBody>
          </p:sp>
        </mc:Choice>
        <mc:Fallback xmlns="">
          <p:sp>
            <p:nvSpPr>
              <p:cNvPr id="95" name="テキスト ボックス 94">
                <a:extLst>
                  <a:ext uri="{FF2B5EF4-FFF2-40B4-BE49-F238E27FC236}">
                    <a16:creationId xmlns:a16="http://schemas.microsoft.com/office/drawing/2014/main" id="{14931359-E7C2-A808-01B0-1FA308A6D35F}"/>
                  </a:ext>
                </a:extLst>
              </p:cNvPr>
              <p:cNvSpPr txBox="1">
                <a:spLocks noRot="1" noChangeAspect="1" noMove="1" noResize="1" noEditPoints="1" noAdjustHandles="1" noChangeArrowheads="1" noChangeShapeType="1" noTextEdit="1"/>
              </p:cNvSpPr>
              <p:nvPr/>
            </p:nvSpPr>
            <p:spPr>
              <a:xfrm>
                <a:off x="9389861" y="4594231"/>
                <a:ext cx="561458" cy="344133"/>
              </a:xfrm>
              <a:prstGeom prst="rect">
                <a:avLst/>
              </a:prstGeom>
              <a:blipFill>
                <a:blip r:embed="rId2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7" name="テキスト ボックス 96">
                <a:extLst>
                  <a:ext uri="{FF2B5EF4-FFF2-40B4-BE49-F238E27FC236}">
                    <a16:creationId xmlns:a16="http://schemas.microsoft.com/office/drawing/2014/main" id="{C3267A9F-80A5-6E27-8673-A0D3A4B9B189}"/>
                  </a:ext>
                </a:extLst>
              </p:cNvPr>
              <p:cNvSpPr txBox="1"/>
              <p:nvPr/>
            </p:nvSpPr>
            <p:spPr>
              <a:xfrm>
                <a:off x="5190826" y="4707531"/>
                <a:ext cx="1523071" cy="400110"/>
              </a:xfrm>
              <a:prstGeom prst="rect">
                <a:avLst/>
              </a:prstGeom>
              <a:noFill/>
            </p:spPr>
            <p:txBody>
              <a:bodyPr wrap="square">
                <a:spAutoFit/>
              </a:bodyPr>
              <a:lstStyle/>
              <a:p>
                <a14:m>
                  <m:oMath xmlns:m="http://schemas.openxmlformats.org/officeDocument/2006/math">
                    <m:sSup>
                      <m:sSupPr>
                        <m:ctrlPr>
                          <a:rPr lang="en-US" altLang="ja-JP" sz="2000" i="1" smtClean="0">
                            <a:solidFill>
                              <a:schemeClr val="accent4"/>
                            </a:solidFill>
                            <a:latin typeface="Cambria Math" panose="02040503050406030204" pitchFamily="18" charset="0"/>
                          </a:rPr>
                        </m:ctrlPr>
                      </m:sSupPr>
                      <m:e>
                        <m:r>
                          <a:rPr lang="en-US" altLang="ja-JP" sz="2000" b="0" i="1" smtClean="0">
                            <a:solidFill>
                              <a:schemeClr val="accent4"/>
                            </a:solidFill>
                            <a:latin typeface="Cambria Math" panose="02040503050406030204" pitchFamily="18" charset="0"/>
                          </a:rPr>
                          <m:t>2</m:t>
                        </m:r>
                      </m:e>
                      <m:sup>
                        <m:r>
                          <a:rPr lang="en-US" altLang="ja-JP" sz="2000" b="0" i="1" smtClean="0">
                            <a:solidFill>
                              <a:schemeClr val="accent4"/>
                            </a:solidFill>
                            <a:latin typeface="Cambria Math" panose="02040503050406030204" pitchFamily="18" charset="0"/>
                          </a:rPr>
                          <m:t>−2</m:t>
                        </m:r>
                      </m:sup>
                    </m:sSup>
                  </m:oMath>
                </a14:m>
                <a:r>
                  <a:rPr lang="en-US" altLang="ja-JP" sz="2000" dirty="0">
                    <a:solidFill>
                      <a:schemeClr val="accent4"/>
                    </a:solidFill>
                  </a:rPr>
                  <a:t> : 5</a:t>
                </a:r>
                <a:r>
                  <a:rPr lang="ja-JP" altLang="en-US" sz="2000">
                    <a:solidFill>
                      <a:schemeClr val="accent4"/>
                    </a:solidFill>
                  </a:rPr>
                  <a:t>個</a:t>
                </a:r>
              </a:p>
            </p:txBody>
          </p:sp>
        </mc:Choice>
        <mc:Fallback xmlns="">
          <p:sp>
            <p:nvSpPr>
              <p:cNvPr id="97" name="テキスト ボックス 96">
                <a:extLst>
                  <a:ext uri="{FF2B5EF4-FFF2-40B4-BE49-F238E27FC236}">
                    <a16:creationId xmlns:a16="http://schemas.microsoft.com/office/drawing/2014/main" id="{C3267A9F-80A5-6E27-8673-A0D3A4B9B189}"/>
                  </a:ext>
                </a:extLst>
              </p:cNvPr>
              <p:cNvSpPr txBox="1">
                <a:spLocks noRot="1" noChangeAspect="1" noMove="1" noResize="1" noEditPoints="1" noAdjustHandles="1" noChangeArrowheads="1" noChangeShapeType="1" noTextEdit="1"/>
              </p:cNvSpPr>
              <p:nvPr/>
            </p:nvSpPr>
            <p:spPr>
              <a:xfrm>
                <a:off x="5190826" y="4707531"/>
                <a:ext cx="1523071" cy="400110"/>
              </a:xfrm>
              <a:prstGeom prst="rect">
                <a:avLst/>
              </a:prstGeom>
              <a:blipFill>
                <a:blip r:embed="rId23"/>
                <a:stretch>
                  <a:fillRect t="-3030" b="-2727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8" name="テキスト ボックス 97">
                <a:extLst>
                  <a:ext uri="{FF2B5EF4-FFF2-40B4-BE49-F238E27FC236}">
                    <a16:creationId xmlns:a16="http://schemas.microsoft.com/office/drawing/2014/main" id="{B0746099-89D6-5AB6-F3BB-94097BBEED7D}"/>
                  </a:ext>
                </a:extLst>
              </p:cNvPr>
              <p:cNvSpPr txBox="1"/>
              <p:nvPr/>
            </p:nvSpPr>
            <p:spPr>
              <a:xfrm>
                <a:off x="5190827" y="5252963"/>
                <a:ext cx="1421038" cy="400110"/>
              </a:xfrm>
              <a:prstGeom prst="rect">
                <a:avLst/>
              </a:prstGeom>
              <a:noFill/>
            </p:spPr>
            <p:txBody>
              <a:bodyPr wrap="square">
                <a:spAutoFit/>
              </a:bodyPr>
              <a:lstStyle/>
              <a:p>
                <a14:m>
                  <m:oMath xmlns:m="http://schemas.openxmlformats.org/officeDocument/2006/math">
                    <m:sSup>
                      <m:sSupPr>
                        <m:ctrlPr>
                          <a:rPr lang="en-US" altLang="ja-JP" sz="2000" i="1" smtClean="0">
                            <a:solidFill>
                              <a:schemeClr val="accent1"/>
                            </a:solidFill>
                            <a:latin typeface="Cambria Math" panose="02040503050406030204" pitchFamily="18" charset="0"/>
                          </a:rPr>
                        </m:ctrlPr>
                      </m:sSupPr>
                      <m:e>
                        <m:r>
                          <a:rPr lang="en-US" altLang="ja-JP" sz="2000" b="0" i="1" smtClean="0">
                            <a:solidFill>
                              <a:schemeClr val="accent1"/>
                            </a:solidFill>
                            <a:latin typeface="Cambria Math" panose="02040503050406030204" pitchFamily="18" charset="0"/>
                          </a:rPr>
                          <m:t>2</m:t>
                        </m:r>
                      </m:e>
                      <m:sup>
                        <m:r>
                          <a:rPr lang="en-US" altLang="ja-JP" sz="2000" b="0" i="1" smtClean="0">
                            <a:solidFill>
                              <a:schemeClr val="accent1"/>
                            </a:solidFill>
                            <a:latin typeface="Cambria Math" panose="02040503050406030204" pitchFamily="18" charset="0"/>
                          </a:rPr>
                          <m:t>−3</m:t>
                        </m:r>
                      </m:sup>
                    </m:sSup>
                  </m:oMath>
                </a14:m>
                <a:r>
                  <a:rPr lang="en-US" altLang="ja-JP" sz="2000" dirty="0">
                    <a:solidFill>
                      <a:schemeClr val="accent1"/>
                    </a:solidFill>
                  </a:rPr>
                  <a:t> : 1</a:t>
                </a:r>
                <a:r>
                  <a:rPr lang="ja-JP" altLang="en-US" sz="2000">
                    <a:solidFill>
                      <a:schemeClr val="accent1"/>
                    </a:solidFill>
                  </a:rPr>
                  <a:t>個</a:t>
                </a:r>
              </a:p>
            </p:txBody>
          </p:sp>
        </mc:Choice>
        <mc:Fallback xmlns="">
          <p:sp>
            <p:nvSpPr>
              <p:cNvPr id="98" name="テキスト ボックス 97">
                <a:extLst>
                  <a:ext uri="{FF2B5EF4-FFF2-40B4-BE49-F238E27FC236}">
                    <a16:creationId xmlns:a16="http://schemas.microsoft.com/office/drawing/2014/main" id="{B0746099-89D6-5AB6-F3BB-94097BBEED7D}"/>
                  </a:ext>
                </a:extLst>
              </p:cNvPr>
              <p:cNvSpPr txBox="1">
                <a:spLocks noRot="1" noChangeAspect="1" noMove="1" noResize="1" noEditPoints="1" noAdjustHandles="1" noChangeArrowheads="1" noChangeShapeType="1" noTextEdit="1"/>
              </p:cNvSpPr>
              <p:nvPr/>
            </p:nvSpPr>
            <p:spPr>
              <a:xfrm>
                <a:off x="5190827" y="5252963"/>
                <a:ext cx="1421038" cy="400110"/>
              </a:xfrm>
              <a:prstGeom prst="rect">
                <a:avLst/>
              </a:prstGeom>
              <a:blipFill>
                <a:blip r:embed="rId24"/>
                <a:stretch>
                  <a:fillRect t="-6250" b="-31250"/>
                </a:stretch>
              </a:blipFill>
            </p:spPr>
            <p:txBody>
              <a:bodyPr/>
              <a:lstStyle/>
              <a:p>
                <a:r>
                  <a:rPr lang="ja-JP" altLang="en-US">
                    <a:noFill/>
                  </a:rPr>
                  <a:t> </a:t>
                </a:r>
              </a:p>
            </p:txBody>
          </p:sp>
        </mc:Fallback>
      </mc:AlternateContent>
      <p:sp>
        <p:nvSpPr>
          <p:cNvPr id="99" name="テキスト ボックス 98">
            <a:extLst>
              <a:ext uri="{FF2B5EF4-FFF2-40B4-BE49-F238E27FC236}">
                <a16:creationId xmlns:a16="http://schemas.microsoft.com/office/drawing/2014/main" id="{CA9FFDC5-EBA3-7CED-D228-A9645D151602}"/>
              </a:ext>
            </a:extLst>
          </p:cNvPr>
          <p:cNvSpPr txBox="1"/>
          <p:nvPr/>
        </p:nvSpPr>
        <p:spPr>
          <a:xfrm>
            <a:off x="5125950" y="5765300"/>
            <a:ext cx="1599631" cy="400110"/>
          </a:xfrm>
          <a:prstGeom prst="rect">
            <a:avLst/>
          </a:prstGeom>
          <a:noFill/>
        </p:spPr>
        <p:txBody>
          <a:bodyPr wrap="square">
            <a:spAutoFit/>
          </a:bodyPr>
          <a:lstStyle/>
          <a:p>
            <a:r>
              <a:rPr lang="en-US" altLang="ja-JP" sz="2000" dirty="0">
                <a:solidFill>
                  <a:schemeClr val="accent3"/>
                </a:solidFill>
              </a:rPr>
              <a:t>AS</a:t>
            </a:r>
            <a:r>
              <a:rPr lang="ja-JP" altLang="en-US" sz="2000">
                <a:solidFill>
                  <a:schemeClr val="accent3"/>
                </a:solidFill>
              </a:rPr>
              <a:t>数</a:t>
            </a:r>
            <a:r>
              <a:rPr lang="en-US" altLang="ja-JP" sz="2000" dirty="0">
                <a:solidFill>
                  <a:schemeClr val="accent3"/>
                </a:solidFill>
              </a:rPr>
              <a:t> :6</a:t>
            </a:r>
            <a:r>
              <a:rPr lang="ja-JP" altLang="en-US" sz="2000">
                <a:solidFill>
                  <a:schemeClr val="accent3"/>
                </a:solidFill>
              </a:rPr>
              <a:t>個</a:t>
            </a:r>
          </a:p>
        </p:txBody>
      </p:sp>
      <mc:AlternateContent xmlns:mc="http://schemas.openxmlformats.org/markup-compatibility/2006" xmlns:a14="http://schemas.microsoft.com/office/drawing/2010/main">
        <mc:Choice Requires="a14">
          <p:sp>
            <p:nvSpPr>
              <p:cNvPr id="101" name="テキスト ボックス 100">
                <a:extLst>
                  <a:ext uri="{FF2B5EF4-FFF2-40B4-BE49-F238E27FC236}">
                    <a16:creationId xmlns:a16="http://schemas.microsoft.com/office/drawing/2014/main" id="{64AE0E8C-B9DF-B6FB-D47A-1FA35EE54B7F}"/>
                  </a:ext>
                </a:extLst>
              </p:cNvPr>
              <p:cNvSpPr txBox="1"/>
              <p:nvPr/>
            </p:nvSpPr>
            <p:spPr>
              <a:xfrm>
                <a:off x="9947267" y="1706716"/>
                <a:ext cx="561458" cy="34413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altLang="ja-JP" sz="1600" i="1" smtClean="0">
                              <a:solidFill>
                                <a:schemeClr val="accent4"/>
                              </a:solidFill>
                              <a:latin typeface="Cambria Math" panose="02040503050406030204" pitchFamily="18" charset="0"/>
                            </a:rPr>
                          </m:ctrlPr>
                        </m:sSupPr>
                        <m:e>
                          <m:r>
                            <a:rPr lang="en-US" altLang="ja-JP" sz="1600" b="0" i="1" smtClean="0">
                              <a:solidFill>
                                <a:schemeClr val="accent4"/>
                              </a:solidFill>
                              <a:latin typeface="Cambria Math" panose="02040503050406030204" pitchFamily="18" charset="0"/>
                            </a:rPr>
                            <m:t>2</m:t>
                          </m:r>
                        </m:e>
                        <m:sup>
                          <m:r>
                            <a:rPr lang="en-US" altLang="ja-JP" sz="1600" b="0" i="1" smtClean="0">
                              <a:solidFill>
                                <a:schemeClr val="accent4"/>
                              </a:solidFill>
                              <a:latin typeface="Cambria Math" panose="02040503050406030204" pitchFamily="18" charset="0"/>
                            </a:rPr>
                            <m:t>−2</m:t>
                          </m:r>
                        </m:sup>
                      </m:sSup>
                    </m:oMath>
                  </m:oMathPara>
                </a14:m>
                <a:endParaRPr lang="ja-JP" altLang="en-US" sz="1600">
                  <a:solidFill>
                    <a:schemeClr val="accent4"/>
                  </a:solidFill>
                </a:endParaRPr>
              </a:p>
            </p:txBody>
          </p:sp>
        </mc:Choice>
        <mc:Fallback xmlns="">
          <p:sp>
            <p:nvSpPr>
              <p:cNvPr id="101" name="テキスト ボックス 100">
                <a:extLst>
                  <a:ext uri="{FF2B5EF4-FFF2-40B4-BE49-F238E27FC236}">
                    <a16:creationId xmlns:a16="http://schemas.microsoft.com/office/drawing/2014/main" id="{64AE0E8C-B9DF-B6FB-D47A-1FA35EE54B7F}"/>
                  </a:ext>
                </a:extLst>
              </p:cNvPr>
              <p:cNvSpPr txBox="1">
                <a:spLocks noRot="1" noChangeAspect="1" noMove="1" noResize="1" noEditPoints="1" noAdjustHandles="1" noChangeArrowheads="1" noChangeShapeType="1" noTextEdit="1"/>
              </p:cNvSpPr>
              <p:nvPr/>
            </p:nvSpPr>
            <p:spPr>
              <a:xfrm>
                <a:off x="9947267" y="1706716"/>
                <a:ext cx="561458" cy="344133"/>
              </a:xfrm>
              <a:prstGeom prst="rect">
                <a:avLst/>
              </a:prstGeom>
              <a:blipFill>
                <a:blip r:embed="rId25"/>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9424719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A918AF2-BF7A-7CA0-F2CE-7A9D6B1EBAAC}"/>
              </a:ext>
            </a:extLst>
          </p:cNvPr>
          <p:cNvSpPr>
            <a:spLocks noGrp="1"/>
          </p:cNvSpPr>
          <p:nvPr>
            <p:ph type="title"/>
          </p:nvPr>
        </p:nvSpPr>
        <p:spPr/>
        <p:txBody>
          <a:bodyPr/>
          <a:lstStyle/>
          <a:p>
            <a:r>
              <a:rPr lang="ja-JP" altLang="en-US"/>
              <a:t>線形</a:t>
            </a:r>
            <a:r>
              <a:rPr kumimoji="1" lang="ja-JP" altLang="en-US"/>
              <a:t>攻撃</a:t>
            </a:r>
          </a:p>
        </p:txBody>
      </p:sp>
      <p:sp>
        <p:nvSpPr>
          <p:cNvPr id="3" name="コンテンツ プレースホルダー 2">
            <a:extLst>
              <a:ext uri="{FF2B5EF4-FFF2-40B4-BE49-F238E27FC236}">
                <a16:creationId xmlns:a16="http://schemas.microsoft.com/office/drawing/2014/main" id="{9BA47113-5BE0-FC16-7295-181342F0C26F}"/>
              </a:ext>
            </a:extLst>
          </p:cNvPr>
          <p:cNvSpPr>
            <a:spLocks noGrp="1"/>
          </p:cNvSpPr>
          <p:nvPr>
            <p:ph idx="1"/>
          </p:nvPr>
        </p:nvSpPr>
        <p:spPr>
          <a:xfrm>
            <a:off x="374904" y="1629103"/>
            <a:ext cx="6903720" cy="4088525"/>
          </a:xfrm>
        </p:spPr>
        <p:txBody>
          <a:bodyPr>
            <a:normAutofit/>
          </a:bodyPr>
          <a:lstStyle/>
          <a:p>
            <a:pPr indent="0">
              <a:buNone/>
            </a:pPr>
            <a:r>
              <a:rPr lang="ja-JP" altLang="en-US"/>
              <a:t>線形</a:t>
            </a:r>
            <a:r>
              <a:rPr kumimoji="1" lang="ja-JP" altLang="en-US"/>
              <a:t>攻撃</a:t>
            </a:r>
            <a:endParaRPr kumimoji="1" lang="en-US" altLang="ja-JP" dirty="0"/>
          </a:p>
          <a:p>
            <a:pPr lvl="1"/>
            <a:r>
              <a:rPr lang="ja-JP" altLang="en-US"/>
              <a:t>マスク</a:t>
            </a:r>
            <a:r>
              <a:rPr lang="en-US" altLang="ja-JP" dirty="0"/>
              <a:t> : </a:t>
            </a:r>
            <a:r>
              <a:rPr lang="ja-JP" altLang="en-US"/>
              <a:t>攻撃者が任意に選択可能な値</a:t>
            </a:r>
            <a:endParaRPr lang="en-US" altLang="ja-JP" dirty="0"/>
          </a:p>
          <a:p>
            <a:pPr lvl="1"/>
            <a:r>
              <a:rPr lang="ja-JP" altLang="en-US"/>
              <a:t>マスクを使って行う攻撃</a:t>
            </a:r>
            <a:endParaRPr lang="en-US" altLang="ja-JP" dirty="0"/>
          </a:p>
          <a:p>
            <a:pPr lvl="1"/>
            <a:endParaRPr lang="en-US" altLang="ja-JP" dirty="0"/>
          </a:p>
          <a:p>
            <a:pPr indent="0">
              <a:buNone/>
            </a:pPr>
            <a:r>
              <a:rPr kumimoji="1" lang="ja-JP" altLang="en-US"/>
              <a:t>線形攻撃に対する評価指標</a:t>
            </a:r>
            <a:endParaRPr kumimoji="1" lang="en-US" altLang="ja-JP" dirty="0"/>
          </a:p>
          <a:p>
            <a:pPr lvl="1"/>
            <a:r>
              <a:rPr lang="ja-JP" altLang="en-US"/>
              <a:t>線形確率</a:t>
            </a:r>
            <a:r>
              <a:rPr lang="en-US" altLang="ja-JP" dirty="0"/>
              <a:t>(LP) : </a:t>
            </a:r>
            <a:r>
              <a:rPr lang="ja-JP" altLang="en-US"/>
              <a:t>線形攻撃に対する評価指標</a:t>
            </a:r>
            <a:endParaRPr lang="en-US" altLang="ja-JP" dirty="0"/>
          </a:p>
          <a:p>
            <a:pPr lvl="1"/>
            <a:r>
              <a:rPr lang="ja-JP" altLang="en-US"/>
              <a:t>線形</a:t>
            </a:r>
            <a:r>
              <a:rPr kumimoji="1" lang="ja-JP" altLang="en-US"/>
              <a:t>特性確率</a:t>
            </a:r>
            <a:r>
              <a:rPr kumimoji="1" lang="en-US" altLang="ja-JP" dirty="0"/>
              <a:t>(LCP) : </a:t>
            </a:r>
            <a:r>
              <a:rPr lang="ja-JP" altLang="en-US"/>
              <a:t>線形</a:t>
            </a:r>
            <a:r>
              <a:rPr kumimoji="1" lang="ja-JP" altLang="en-US"/>
              <a:t>確率と近似できる確率</a:t>
            </a:r>
            <a:endParaRPr kumimoji="1" lang="en-US" altLang="ja-JP" dirty="0"/>
          </a:p>
          <a:p>
            <a:pPr lvl="1"/>
            <a:r>
              <a:rPr lang="en-US" altLang="ja-JP" dirty="0"/>
              <a:t>Active S-box : </a:t>
            </a:r>
            <a:r>
              <a:rPr lang="ja-JP" altLang="en-US"/>
              <a:t>線形攻撃に対する評価指標</a:t>
            </a:r>
            <a:endParaRPr kumimoji="1" lang="ja-JP" altLang="en-US"/>
          </a:p>
        </p:txBody>
      </p:sp>
      <p:sp>
        <p:nvSpPr>
          <p:cNvPr id="4" name="テキスト ボックス 3">
            <a:extLst>
              <a:ext uri="{FF2B5EF4-FFF2-40B4-BE49-F238E27FC236}">
                <a16:creationId xmlns:a16="http://schemas.microsoft.com/office/drawing/2014/main" id="{28E4BF78-4892-C19A-A0C1-AF101B45FD11}"/>
              </a:ext>
            </a:extLst>
          </p:cNvPr>
          <p:cNvSpPr txBox="1"/>
          <p:nvPr/>
        </p:nvSpPr>
        <p:spPr>
          <a:xfrm>
            <a:off x="8400045" y="5822703"/>
            <a:ext cx="2026405" cy="400110"/>
          </a:xfrm>
          <a:prstGeom prst="rect">
            <a:avLst/>
          </a:prstGeom>
          <a:noFill/>
        </p:spPr>
        <p:txBody>
          <a:bodyPr wrap="square" rtlCol="0">
            <a:spAutoFit/>
          </a:bodyPr>
          <a:lstStyle/>
          <a:p>
            <a:r>
              <a:rPr lang="ja-JP" altLang="en-US" sz="2000">
                <a:latin typeface="Yu Gothic Medium" panose="020B0400000000000000" pitchFamily="34" charset="-128"/>
                <a:ea typeface="Yu Gothic Medium" panose="020B0400000000000000" pitchFamily="34" charset="-128"/>
              </a:rPr>
              <a:t>線形攻撃の例</a:t>
            </a:r>
          </a:p>
        </p:txBody>
      </p:sp>
      <p:sp>
        <p:nvSpPr>
          <p:cNvPr id="5" name="正方形/長方形 4">
            <a:extLst>
              <a:ext uri="{FF2B5EF4-FFF2-40B4-BE49-F238E27FC236}">
                <a16:creationId xmlns:a16="http://schemas.microsoft.com/office/drawing/2014/main" id="{28C3AEC0-90C9-D4B6-B264-301EDD0D171A}"/>
              </a:ext>
            </a:extLst>
          </p:cNvPr>
          <p:cNvSpPr/>
          <p:nvPr/>
        </p:nvSpPr>
        <p:spPr>
          <a:xfrm>
            <a:off x="8181114" y="2195064"/>
            <a:ext cx="1053079" cy="247559"/>
          </a:xfrm>
          <a:prstGeom prst="rect">
            <a:avLst/>
          </a:prstGeom>
          <a:solidFill>
            <a:schemeClr val="bg2">
              <a:lumMod val="40000"/>
              <a:lumOff val="60000"/>
            </a:schemeClr>
          </a:solidFill>
          <a:ln w="190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1200" dirty="0">
                <a:solidFill>
                  <a:schemeClr val="tx1"/>
                </a:solidFill>
                <a:latin typeface="Yu Gothic Medium" panose="020B0400000000000000" pitchFamily="34" charset="-128"/>
                <a:ea typeface="Yu Gothic Medium" panose="020B0400000000000000" pitchFamily="34" charset="-128"/>
              </a:rPr>
              <a:t>非線形層</a:t>
            </a:r>
          </a:p>
        </p:txBody>
      </p:sp>
      <p:cxnSp>
        <p:nvCxnSpPr>
          <p:cNvPr id="6" name="直線矢印コネクタ 5">
            <a:extLst>
              <a:ext uri="{FF2B5EF4-FFF2-40B4-BE49-F238E27FC236}">
                <a16:creationId xmlns:a16="http://schemas.microsoft.com/office/drawing/2014/main" id="{7FB802F5-3FB2-B547-E53A-A688FED38AF7}"/>
              </a:ext>
            </a:extLst>
          </p:cNvPr>
          <p:cNvCxnSpPr>
            <a:cxnSpLocks/>
          </p:cNvCxnSpPr>
          <p:nvPr/>
        </p:nvCxnSpPr>
        <p:spPr>
          <a:xfrm>
            <a:off x="8691895" y="2442620"/>
            <a:ext cx="0" cy="267507"/>
          </a:xfrm>
          <a:prstGeom prst="straightConnector1">
            <a:avLst/>
          </a:prstGeom>
          <a:ln w="19050">
            <a:solidFill>
              <a:schemeClr val="tx2"/>
            </a:solidFill>
            <a:tailEnd type="triangle" w="med" len="med"/>
          </a:ln>
        </p:spPr>
        <p:style>
          <a:lnRef idx="1">
            <a:schemeClr val="accent1"/>
          </a:lnRef>
          <a:fillRef idx="0">
            <a:schemeClr val="accent1"/>
          </a:fillRef>
          <a:effectRef idx="0">
            <a:schemeClr val="accent1"/>
          </a:effectRef>
          <a:fontRef idx="minor">
            <a:schemeClr val="tx1"/>
          </a:fontRef>
        </p:style>
      </p:cxnSp>
      <p:sp>
        <p:nvSpPr>
          <p:cNvPr id="7" name="楕円 130">
            <a:extLst>
              <a:ext uri="{FF2B5EF4-FFF2-40B4-BE49-F238E27FC236}">
                <a16:creationId xmlns:a16="http://schemas.microsoft.com/office/drawing/2014/main" id="{E88BBD07-A5E4-3238-9C28-A70E79D700CB}"/>
              </a:ext>
            </a:extLst>
          </p:cNvPr>
          <p:cNvSpPr/>
          <p:nvPr/>
        </p:nvSpPr>
        <p:spPr>
          <a:xfrm>
            <a:off x="8687437" y="4196952"/>
            <a:ext cx="36000" cy="36000"/>
          </a:xfrm>
          <a:prstGeom prst="ellipse">
            <a:avLst/>
          </a:prstGeom>
          <a:solidFill>
            <a:schemeClr val="tx1"/>
          </a:solidFill>
          <a:ln w="0">
            <a:solidFill>
              <a:schemeClr val="tx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ja-JP" altLang="en-US">
              <a:solidFill>
                <a:schemeClr val="tx1"/>
              </a:solidFill>
            </a:endParaRPr>
          </a:p>
        </p:txBody>
      </p:sp>
      <p:sp>
        <p:nvSpPr>
          <p:cNvPr id="8" name="楕円 132">
            <a:extLst>
              <a:ext uri="{FF2B5EF4-FFF2-40B4-BE49-F238E27FC236}">
                <a16:creationId xmlns:a16="http://schemas.microsoft.com/office/drawing/2014/main" id="{177D5713-3289-61EF-625F-C86F68E048BD}"/>
              </a:ext>
            </a:extLst>
          </p:cNvPr>
          <p:cNvSpPr/>
          <p:nvPr/>
        </p:nvSpPr>
        <p:spPr>
          <a:xfrm>
            <a:off x="8687437" y="4299346"/>
            <a:ext cx="36000" cy="36000"/>
          </a:xfrm>
          <a:prstGeom prst="ellipse">
            <a:avLst/>
          </a:prstGeom>
          <a:solidFill>
            <a:schemeClr val="tx1"/>
          </a:solidFill>
          <a:ln w="0">
            <a:solidFill>
              <a:schemeClr val="tx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ja-JP" altLang="en-US">
              <a:solidFill>
                <a:schemeClr val="tx1"/>
              </a:solidFill>
            </a:endParaRPr>
          </a:p>
        </p:txBody>
      </p:sp>
      <p:sp>
        <p:nvSpPr>
          <p:cNvPr id="9" name="楕円 133">
            <a:extLst>
              <a:ext uri="{FF2B5EF4-FFF2-40B4-BE49-F238E27FC236}">
                <a16:creationId xmlns:a16="http://schemas.microsoft.com/office/drawing/2014/main" id="{1A27B2FB-BCB0-44F7-6BF6-24C7D3593F77}"/>
              </a:ext>
            </a:extLst>
          </p:cNvPr>
          <p:cNvSpPr/>
          <p:nvPr/>
        </p:nvSpPr>
        <p:spPr>
          <a:xfrm>
            <a:off x="8687437" y="4401740"/>
            <a:ext cx="36000" cy="36000"/>
          </a:xfrm>
          <a:prstGeom prst="ellipse">
            <a:avLst/>
          </a:prstGeom>
          <a:solidFill>
            <a:schemeClr val="tx1"/>
          </a:solidFill>
          <a:ln w="0">
            <a:solidFill>
              <a:schemeClr val="tx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ja-JP" altLang="en-US">
              <a:solidFill>
                <a:schemeClr val="tx1"/>
              </a:solidFill>
            </a:endParaRPr>
          </a:p>
        </p:txBody>
      </p:sp>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D1DC37E3-8A6F-D813-072E-68C40E181BE4}"/>
                  </a:ext>
                </a:extLst>
              </p:cNvPr>
              <p:cNvSpPr txBox="1"/>
              <p:nvPr/>
            </p:nvSpPr>
            <p:spPr>
              <a:xfrm>
                <a:off x="8510383" y="1631540"/>
                <a:ext cx="35368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rPr>
                        <m:t>𝑃</m:t>
                      </m:r>
                    </m:oMath>
                  </m:oMathPara>
                </a14:m>
                <a:endParaRPr lang="ja-JP" altLang="en-US"/>
              </a:p>
            </p:txBody>
          </p:sp>
        </mc:Choice>
        <mc:Fallback xmlns="">
          <p:sp>
            <p:nvSpPr>
              <p:cNvPr id="10" name="テキスト ボックス 9">
                <a:extLst>
                  <a:ext uri="{FF2B5EF4-FFF2-40B4-BE49-F238E27FC236}">
                    <a16:creationId xmlns:a16="http://schemas.microsoft.com/office/drawing/2014/main" id="{D1DC37E3-8A6F-D813-072E-68C40E181BE4}"/>
                  </a:ext>
                </a:extLst>
              </p:cNvPr>
              <p:cNvSpPr txBox="1">
                <a:spLocks noRot="1" noChangeAspect="1" noMove="1" noResize="1" noEditPoints="1" noAdjustHandles="1" noChangeArrowheads="1" noChangeShapeType="1" noTextEdit="1"/>
              </p:cNvSpPr>
              <p:nvPr/>
            </p:nvSpPr>
            <p:spPr>
              <a:xfrm>
                <a:off x="8510383" y="1631540"/>
                <a:ext cx="353684" cy="369332"/>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0FB3BD11-9EE4-F28F-C31E-1E31770BB7E9}"/>
                  </a:ext>
                </a:extLst>
              </p:cNvPr>
              <p:cNvSpPr txBox="1"/>
              <p:nvPr/>
            </p:nvSpPr>
            <p:spPr>
              <a:xfrm>
                <a:off x="8498809" y="5096119"/>
                <a:ext cx="35368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rPr>
                        <m:t>𝐶</m:t>
                      </m:r>
                    </m:oMath>
                  </m:oMathPara>
                </a14:m>
                <a:endParaRPr lang="ja-JP" altLang="en-US"/>
              </a:p>
            </p:txBody>
          </p:sp>
        </mc:Choice>
        <mc:Fallback xmlns="">
          <p:sp>
            <p:nvSpPr>
              <p:cNvPr id="11" name="テキスト ボックス 10">
                <a:extLst>
                  <a:ext uri="{FF2B5EF4-FFF2-40B4-BE49-F238E27FC236}">
                    <a16:creationId xmlns:a16="http://schemas.microsoft.com/office/drawing/2014/main" id="{0FB3BD11-9EE4-F28F-C31E-1E31770BB7E9}"/>
                  </a:ext>
                </a:extLst>
              </p:cNvPr>
              <p:cNvSpPr txBox="1">
                <a:spLocks noRot="1" noChangeAspect="1" noMove="1" noResize="1" noEditPoints="1" noAdjustHandles="1" noChangeArrowheads="1" noChangeShapeType="1" noTextEdit="1"/>
              </p:cNvSpPr>
              <p:nvPr/>
            </p:nvSpPr>
            <p:spPr>
              <a:xfrm>
                <a:off x="8498809" y="5096119"/>
                <a:ext cx="353684" cy="369332"/>
              </a:xfrm>
              <a:prstGeom prst="rect">
                <a:avLst/>
              </a:prstGeom>
              <a:blipFill>
                <a:blip r:embed="rId3"/>
                <a:stretch>
                  <a:fillRect/>
                </a:stretch>
              </a:blipFill>
            </p:spPr>
            <p:txBody>
              <a:bodyPr/>
              <a:lstStyle/>
              <a:p>
                <a:r>
                  <a:rPr lang="ja-JP" altLang="en-US">
                    <a:noFill/>
                  </a:rPr>
                  <a:t> </a:t>
                </a:r>
              </a:p>
            </p:txBody>
          </p:sp>
        </mc:Fallback>
      </mc:AlternateContent>
      <p:sp>
        <p:nvSpPr>
          <p:cNvPr id="12" name="正方形/長方形 11">
            <a:extLst>
              <a:ext uri="{FF2B5EF4-FFF2-40B4-BE49-F238E27FC236}">
                <a16:creationId xmlns:a16="http://schemas.microsoft.com/office/drawing/2014/main" id="{2D9D54AB-76A3-F7FD-B4E1-8A59F7F02FB3}"/>
              </a:ext>
            </a:extLst>
          </p:cNvPr>
          <p:cNvSpPr/>
          <p:nvPr/>
        </p:nvSpPr>
        <p:spPr>
          <a:xfrm>
            <a:off x="8181114" y="2710128"/>
            <a:ext cx="1053079" cy="247559"/>
          </a:xfrm>
          <a:prstGeom prst="rect">
            <a:avLst/>
          </a:prstGeom>
          <a:solidFill>
            <a:schemeClr val="bg2">
              <a:lumMod val="40000"/>
              <a:lumOff val="60000"/>
            </a:schemeClr>
          </a:solidFill>
          <a:ln w="190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1200">
                <a:solidFill>
                  <a:schemeClr val="tx1"/>
                </a:solidFill>
                <a:latin typeface="Yu Gothic Medium" panose="020B0400000000000000" pitchFamily="34" charset="-128"/>
                <a:ea typeface="Yu Gothic Medium" panose="020B0400000000000000" pitchFamily="34" charset="-128"/>
              </a:rPr>
              <a:t>線形層</a:t>
            </a:r>
            <a:endParaRPr lang="ja-JP" altLang="en-US" sz="1200" dirty="0">
              <a:solidFill>
                <a:schemeClr val="tx1"/>
              </a:solidFill>
              <a:latin typeface="Yu Gothic Medium" panose="020B0400000000000000" pitchFamily="34" charset="-128"/>
              <a:ea typeface="Yu Gothic Medium" panose="020B0400000000000000" pitchFamily="34" charset="-128"/>
            </a:endParaRPr>
          </a:p>
        </p:txBody>
      </p:sp>
      <p:cxnSp>
        <p:nvCxnSpPr>
          <p:cNvPr id="13" name="直線矢印コネクタ 12">
            <a:extLst>
              <a:ext uri="{FF2B5EF4-FFF2-40B4-BE49-F238E27FC236}">
                <a16:creationId xmlns:a16="http://schemas.microsoft.com/office/drawing/2014/main" id="{4F8135E9-B9B4-21CC-AF2C-C92D6311EF39}"/>
              </a:ext>
            </a:extLst>
          </p:cNvPr>
          <p:cNvCxnSpPr>
            <a:cxnSpLocks/>
          </p:cNvCxnSpPr>
          <p:nvPr/>
        </p:nvCxnSpPr>
        <p:spPr>
          <a:xfrm>
            <a:off x="8691895" y="2957684"/>
            <a:ext cx="0" cy="267507"/>
          </a:xfrm>
          <a:prstGeom prst="straightConnector1">
            <a:avLst/>
          </a:prstGeom>
          <a:ln w="19050">
            <a:solidFill>
              <a:schemeClr val="tx2"/>
            </a:solidFill>
            <a:tailEnd type="triangle" w="med" len="med"/>
          </a:ln>
        </p:spPr>
        <p:style>
          <a:lnRef idx="1">
            <a:schemeClr val="accent1"/>
          </a:lnRef>
          <a:fillRef idx="0">
            <a:schemeClr val="accent1"/>
          </a:fillRef>
          <a:effectRef idx="0">
            <a:schemeClr val="accent1"/>
          </a:effectRef>
          <a:fontRef idx="minor">
            <a:schemeClr val="tx1"/>
          </a:fontRef>
        </p:style>
      </p:cxnSp>
      <p:sp>
        <p:nvSpPr>
          <p:cNvPr id="14" name="正方形/長方形 13">
            <a:extLst>
              <a:ext uri="{FF2B5EF4-FFF2-40B4-BE49-F238E27FC236}">
                <a16:creationId xmlns:a16="http://schemas.microsoft.com/office/drawing/2014/main" id="{16C70640-2A48-678B-B3D6-021D0C321CFC}"/>
              </a:ext>
            </a:extLst>
          </p:cNvPr>
          <p:cNvSpPr/>
          <p:nvPr/>
        </p:nvSpPr>
        <p:spPr>
          <a:xfrm>
            <a:off x="8181114" y="3237702"/>
            <a:ext cx="1053079" cy="247559"/>
          </a:xfrm>
          <a:prstGeom prst="rect">
            <a:avLst/>
          </a:prstGeom>
          <a:solidFill>
            <a:schemeClr val="bg2">
              <a:lumMod val="40000"/>
              <a:lumOff val="60000"/>
            </a:schemeClr>
          </a:solidFill>
          <a:ln w="190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1200" dirty="0">
                <a:solidFill>
                  <a:schemeClr val="tx1"/>
                </a:solidFill>
                <a:latin typeface="Yu Gothic Medium" panose="020B0400000000000000" pitchFamily="34" charset="-128"/>
                <a:ea typeface="Yu Gothic Medium" panose="020B0400000000000000" pitchFamily="34" charset="-128"/>
              </a:rPr>
              <a:t>非線形層</a:t>
            </a:r>
          </a:p>
        </p:txBody>
      </p:sp>
      <p:cxnSp>
        <p:nvCxnSpPr>
          <p:cNvPr id="15" name="直線矢印コネクタ 14">
            <a:extLst>
              <a:ext uri="{FF2B5EF4-FFF2-40B4-BE49-F238E27FC236}">
                <a16:creationId xmlns:a16="http://schemas.microsoft.com/office/drawing/2014/main" id="{2C236DD4-DA82-9B98-80C0-4C84FD9687FB}"/>
              </a:ext>
            </a:extLst>
          </p:cNvPr>
          <p:cNvCxnSpPr>
            <a:cxnSpLocks/>
          </p:cNvCxnSpPr>
          <p:nvPr/>
        </p:nvCxnSpPr>
        <p:spPr>
          <a:xfrm>
            <a:off x="8691895" y="3485260"/>
            <a:ext cx="0" cy="267507"/>
          </a:xfrm>
          <a:prstGeom prst="straightConnector1">
            <a:avLst/>
          </a:prstGeom>
          <a:ln w="19050">
            <a:solidFill>
              <a:schemeClr val="tx2"/>
            </a:solidFill>
            <a:tailEnd type="triangle" w="med" len="med"/>
          </a:ln>
        </p:spPr>
        <p:style>
          <a:lnRef idx="1">
            <a:schemeClr val="accent1"/>
          </a:lnRef>
          <a:fillRef idx="0">
            <a:schemeClr val="accent1"/>
          </a:fillRef>
          <a:effectRef idx="0">
            <a:schemeClr val="accent1"/>
          </a:effectRef>
          <a:fontRef idx="minor">
            <a:schemeClr val="tx1"/>
          </a:fontRef>
        </p:style>
      </p:cxnSp>
      <p:sp>
        <p:nvSpPr>
          <p:cNvPr id="16" name="正方形/長方形 15">
            <a:extLst>
              <a:ext uri="{FF2B5EF4-FFF2-40B4-BE49-F238E27FC236}">
                <a16:creationId xmlns:a16="http://schemas.microsoft.com/office/drawing/2014/main" id="{B14D9A20-07C9-3452-7243-198CD01F5258}"/>
              </a:ext>
            </a:extLst>
          </p:cNvPr>
          <p:cNvSpPr/>
          <p:nvPr/>
        </p:nvSpPr>
        <p:spPr>
          <a:xfrm>
            <a:off x="8181114" y="3752766"/>
            <a:ext cx="1053079" cy="247559"/>
          </a:xfrm>
          <a:prstGeom prst="rect">
            <a:avLst/>
          </a:prstGeom>
          <a:solidFill>
            <a:schemeClr val="bg2">
              <a:lumMod val="40000"/>
              <a:lumOff val="60000"/>
            </a:schemeClr>
          </a:solidFill>
          <a:ln w="190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1200">
                <a:solidFill>
                  <a:schemeClr val="tx1"/>
                </a:solidFill>
                <a:latin typeface="Yu Gothic Medium" panose="020B0400000000000000" pitchFamily="34" charset="-128"/>
                <a:ea typeface="Yu Gothic Medium" panose="020B0400000000000000" pitchFamily="34" charset="-128"/>
              </a:rPr>
              <a:t>線形層</a:t>
            </a:r>
            <a:endParaRPr lang="ja-JP" altLang="en-US" sz="1200" dirty="0">
              <a:solidFill>
                <a:schemeClr val="tx1"/>
              </a:solidFill>
              <a:latin typeface="Yu Gothic Medium" panose="020B0400000000000000" pitchFamily="34" charset="-128"/>
              <a:ea typeface="Yu Gothic Medium" panose="020B0400000000000000" pitchFamily="34" charset="-128"/>
            </a:endParaRPr>
          </a:p>
        </p:txBody>
      </p:sp>
      <p:sp>
        <p:nvSpPr>
          <p:cNvPr id="17" name="正方形/長方形 16">
            <a:extLst>
              <a:ext uri="{FF2B5EF4-FFF2-40B4-BE49-F238E27FC236}">
                <a16:creationId xmlns:a16="http://schemas.microsoft.com/office/drawing/2014/main" id="{4473D1FE-7899-F101-27C1-A4030238F10D}"/>
              </a:ext>
            </a:extLst>
          </p:cNvPr>
          <p:cNvSpPr/>
          <p:nvPr/>
        </p:nvSpPr>
        <p:spPr>
          <a:xfrm>
            <a:off x="8178898" y="4598674"/>
            <a:ext cx="1053079" cy="247559"/>
          </a:xfrm>
          <a:prstGeom prst="rect">
            <a:avLst/>
          </a:prstGeom>
          <a:solidFill>
            <a:schemeClr val="bg2">
              <a:lumMod val="40000"/>
              <a:lumOff val="60000"/>
            </a:schemeClr>
          </a:solidFill>
          <a:ln w="190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1200">
                <a:solidFill>
                  <a:schemeClr val="tx1"/>
                </a:solidFill>
                <a:latin typeface="Yu Gothic Medium" panose="020B0400000000000000" pitchFamily="34" charset="-128"/>
                <a:ea typeface="Yu Gothic Medium" panose="020B0400000000000000" pitchFamily="34" charset="-128"/>
              </a:rPr>
              <a:t>線形層</a:t>
            </a:r>
            <a:endParaRPr lang="ja-JP" altLang="en-US" sz="1200" dirty="0">
              <a:solidFill>
                <a:schemeClr val="tx1"/>
              </a:solidFill>
              <a:latin typeface="Yu Gothic Medium" panose="020B0400000000000000" pitchFamily="34" charset="-128"/>
              <a:ea typeface="Yu Gothic Medium" panose="020B0400000000000000" pitchFamily="34" charset="-128"/>
            </a:endParaRPr>
          </a:p>
        </p:txBody>
      </p:sp>
      <p:cxnSp>
        <p:nvCxnSpPr>
          <p:cNvPr id="18" name="直線矢印コネクタ 17">
            <a:extLst>
              <a:ext uri="{FF2B5EF4-FFF2-40B4-BE49-F238E27FC236}">
                <a16:creationId xmlns:a16="http://schemas.microsoft.com/office/drawing/2014/main" id="{43A66A30-4697-D3D5-3AA0-03731470707D}"/>
              </a:ext>
            </a:extLst>
          </p:cNvPr>
          <p:cNvCxnSpPr>
            <a:cxnSpLocks/>
          </p:cNvCxnSpPr>
          <p:nvPr/>
        </p:nvCxnSpPr>
        <p:spPr>
          <a:xfrm>
            <a:off x="8671679" y="4846232"/>
            <a:ext cx="0" cy="267507"/>
          </a:xfrm>
          <a:prstGeom prst="straightConnector1">
            <a:avLst/>
          </a:prstGeom>
          <a:ln w="19050">
            <a:solidFill>
              <a:schemeClr val="tx2"/>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19" name="直線矢印コネクタ 18">
            <a:extLst>
              <a:ext uri="{FF2B5EF4-FFF2-40B4-BE49-F238E27FC236}">
                <a16:creationId xmlns:a16="http://schemas.microsoft.com/office/drawing/2014/main" id="{51C73892-9F78-9BEF-2549-9091D261B38B}"/>
              </a:ext>
            </a:extLst>
          </p:cNvPr>
          <p:cNvCxnSpPr>
            <a:cxnSpLocks/>
          </p:cNvCxnSpPr>
          <p:nvPr/>
        </p:nvCxnSpPr>
        <p:spPr>
          <a:xfrm>
            <a:off x="8691895" y="1926638"/>
            <a:ext cx="0" cy="267507"/>
          </a:xfrm>
          <a:prstGeom prst="straightConnector1">
            <a:avLst/>
          </a:prstGeom>
          <a:ln w="19050">
            <a:solidFill>
              <a:schemeClr val="tx2"/>
            </a:solidFill>
            <a:tailEnd type="triangl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0" name="テキスト ボックス 39">
                <a:extLst>
                  <a:ext uri="{FF2B5EF4-FFF2-40B4-BE49-F238E27FC236}">
                    <a16:creationId xmlns:a16="http://schemas.microsoft.com/office/drawing/2014/main" id="{43094554-E763-0C2A-53C9-E8FE4F4C7EB6}"/>
                  </a:ext>
                </a:extLst>
              </p:cNvPr>
              <p:cNvSpPr txBox="1"/>
              <p:nvPr/>
            </p:nvSpPr>
            <p:spPr>
              <a:xfrm>
                <a:off x="9665000" y="2680722"/>
                <a:ext cx="122549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i="1" smtClean="0">
                          <a:latin typeface="Cambria Math" panose="02040503050406030204" pitchFamily="18" charset="0"/>
                          <a:ea typeface="Cambria Math" panose="02040503050406030204" pitchFamily="18" charset="0"/>
                        </a:rPr>
                        <m:t>𝛼</m:t>
                      </m:r>
                      <m:r>
                        <a:rPr lang="en-US" altLang="ja-JP"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𝑃</m:t>
                      </m:r>
                      <m:r>
                        <a:rPr lang="en-US" altLang="ja-JP" i="1" smtClean="0">
                          <a:latin typeface="Cambria Math" panose="02040503050406030204" pitchFamily="18" charset="0"/>
                        </a:rPr>
                        <m:t>=</m:t>
                      </m:r>
                      <m:r>
                        <m:rPr>
                          <m:sty m:val="p"/>
                        </m:rPr>
                        <a:rPr lang="el-GR" altLang="ja-JP" i="1">
                          <a:latin typeface="Cambria Math" panose="02040503050406030204" pitchFamily="18" charset="0"/>
                          <a:ea typeface="Cambria Math" panose="02040503050406030204" pitchFamily="18" charset="0"/>
                        </a:rPr>
                        <m:t>Γ</m:t>
                      </m:r>
                      <m:r>
                        <a:rPr lang="en-US" altLang="ja-JP" b="0" i="1" smtClean="0">
                          <a:latin typeface="Cambria Math" panose="02040503050406030204" pitchFamily="18" charset="0"/>
                          <a:ea typeface="Cambria Math" panose="02040503050406030204" pitchFamily="18" charset="0"/>
                        </a:rPr>
                        <m:t>𝑃</m:t>
                      </m:r>
                    </m:oMath>
                  </m:oMathPara>
                </a14:m>
                <a:endParaRPr lang="ja-JP" altLang="en-US"/>
              </a:p>
            </p:txBody>
          </p:sp>
        </mc:Choice>
        <mc:Fallback xmlns="">
          <p:sp>
            <p:nvSpPr>
              <p:cNvPr id="40" name="テキスト ボックス 39">
                <a:extLst>
                  <a:ext uri="{FF2B5EF4-FFF2-40B4-BE49-F238E27FC236}">
                    <a16:creationId xmlns:a16="http://schemas.microsoft.com/office/drawing/2014/main" id="{43094554-E763-0C2A-53C9-E8FE4F4C7EB6}"/>
                  </a:ext>
                </a:extLst>
              </p:cNvPr>
              <p:cNvSpPr txBox="1">
                <a:spLocks noRot="1" noChangeAspect="1" noMove="1" noResize="1" noEditPoints="1" noAdjustHandles="1" noChangeArrowheads="1" noChangeShapeType="1" noTextEdit="1"/>
              </p:cNvSpPr>
              <p:nvPr/>
            </p:nvSpPr>
            <p:spPr>
              <a:xfrm>
                <a:off x="9665000" y="2680722"/>
                <a:ext cx="1225491" cy="369332"/>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1" name="テキスト ボックス 40">
                <a:extLst>
                  <a:ext uri="{FF2B5EF4-FFF2-40B4-BE49-F238E27FC236}">
                    <a16:creationId xmlns:a16="http://schemas.microsoft.com/office/drawing/2014/main" id="{0D02F25B-1EF9-13BF-CBA8-D3CC630A82CC}"/>
                  </a:ext>
                </a:extLst>
              </p:cNvPr>
              <p:cNvSpPr txBox="1"/>
              <p:nvPr/>
            </p:nvSpPr>
            <p:spPr>
              <a:xfrm>
                <a:off x="9631133" y="3163010"/>
                <a:ext cx="133350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i="1">
                          <a:latin typeface="Cambria Math" panose="02040503050406030204" pitchFamily="18" charset="0"/>
                          <a:ea typeface="Cambria Math" panose="02040503050406030204" pitchFamily="18" charset="0"/>
                        </a:rPr>
                        <m:t>𝛽</m:t>
                      </m:r>
                      <m:r>
                        <a:rPr lang="en-US" altLang="ja-JP" i="1">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rPr>
                        <m:t>𝐶</m:t>
                      </m:r>
                      <m:r>
                        <a:rPr lang="en-US" altLang="ja-JP" i="1">
                          <a:latin typeface="Cambria Math" panose="02040503050406030204" pitchFamily="18" charset="0"/>
                        </a:rPr>
                        <m:t>=</m:t>
                      </m:r>
                      <m:r>
                        <m:rPr>
                          <m:sty m:val="p"/>
                        </m:rPr>
                        <a:rPr lang="el-GR" altLang="ja-JP" i="1">
                          <a:latin typeface="Cambria Math" panose="02040503050406030204" pitchFamily="18" charset="0"/>
                          <a:ea typeface="Cambria Math" panose="02040503050406030204" pitchFamily="18" charset="0"/>
                        </a:rPr>
                        <m:t>Γ</m:t>
                      </m:r>
                      <m:r>
                        <a:rPr lang="en-US" altLang="ja-JP" i="1">
                          <a:latin typeface="Cambria Math" panose="02040503050406030204" pitchFamily="18" charset="0"/>
                          <a:ea typeface="Cambria Math" panose="02040503050406030204" pitchFamily="18" charset="0"/>
                        </a:rPr>
                        <m:t>𝐶</m:t>
                      </m:r>
                    </m:oMath>
                  </m:oMathPara>
                </a14:m>
                <a:endParaRPr lang="ja-JP" altLang="en-US"/>
              </a:p>
            </p:txBody>
          </p:sp>
        </mc:Choice>
        <mc:Fallback xmlns="">
          <p:sp>
            <p:nvSpPr>
              <p:cNvPr id="41" name="テキスト ボックス 40">
                <a:extLst>
                  <a:ext uri="{FF2B5EF4-FFF2-40B4-BE49-F238E27FC236}">
                    <a16:creationId xmlns:a16="http://schemas.microsoft.com/office/drawing/2014/main" id="{0D02F25B-1EF9-13BF-CBA8-D3CC630A82CC}"/>
                  </a:ext>
                </a:extLst>
              </p:cNvPr>
              <p:cNvSpPr txBox="1">
                <a:spLocks noRot="1" noChangeAspect="1" noMove="1" noResize="1" noEditPoints="1" noAdjustHandles="1" noChangeArrowheads="1" noChangeShapeType="1" noTextEdit="1"/>
              </p:cNvSpPr>
              <p:nvPr/>
            </p:nvSpPr>
            <p:spPr>
              <a:xfrm>
                <a:off x="9631133" y="3163010"/>
                <a:ext cx="1333502" cy="369332"/>
              </a:xfrm>
              <a:prstGeom prst="rect">
                <a:avLst/>
              </a:prstGeom>
              <a:blipFill>
                <a:blip r:embed="rId5"/>
                <a:stretch>
                  <a:fillRect b="-1724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5" name="テキスト ボックス 44">
                <a:extLst>
                  <a:ext uri="{FF2B5EF4-FFF2-40B4-BE49-F238E27FC236}">
                    <a16:creationId xmlns:a16="http://schemas.microsoft.com/office/drawing/2014/main" id="{F078C661-17D3-F4EF-352E-7A36E1B62BD6}"/>
                  </a:ext>
                </a:extLst>
              </p:cNvPr>
              <p:cNvSpPr txBox="1"/>
              <p:nvPr/>
            </p:nvSpPr>
            <p:spPr>
              <a:xfrm>
                <a:off x="9585148" y="4555428"/>
                <a:ext cx="2709965" cy="923330"/>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m:rPr>
                          <m:sty m:val="p"/>
                        </m:rPr>
                        <a:rPr lang="el-GR" altLang="ja-JP" i="1" smtClean="0">
                          <a:latin typeface="Cambria Math" panose="02040503050406030204" pitchFamily="18" charset="0"/>
                          <a:ea typeface="Cambria Math" panose="02040503050406030204" pitchFamily="18" charset="0"/>
                        </a:rPr>
                        <m:t>Γ</m:t>
                      </m:r>
                      <m:r>
                        <a:rPr lang="en-US" altLang="ja-JP" b="0" i="1" smtClean="0">
                          <a:latin typeface="Cambria Math" panose="02040503050406030204" pitchFamily="18" charset="0"/>
                          <a:ea typeface="Cambria Math" panose="02040503050406030204" pitchFamily="18" charset="0"/>
                        </a:rPr>
                        <m:t>𝑃</m:t>
                      </m:r>
                      <m:r>
                        <a:rPr lang="en-US" altLang="ja-JP" i="1">
                          <a:latin typeface="Cambria Math" panose="02040503050406030204" pitchFamily="18" charset="0"/>
                        </a:rPr>
                        <m:t>=</m:t>
                      </m:r>
                      <m:r>
                        <m:rPr>
                          <m:sty m:val="p"/>
                        </m:rPr>
                        <a:rPr lang="el-GR" altLang="ja-JP" i="1">
                          <a:latin typeface="Cambria Math" panose="02040503050406030204" pitchFamily="18" charset="0"/>
                          <a:ea typeface="Cambria Math" panose="02040503050406030204" pitchFamily="18" charset="0"/>
                        </a:rPr>
                        <m:t>Γ</m:t>
                      </m:r>
                      <m:r>
                        <a:rPr lang="en-US" altLang="ja-JP" i="1">
                          <a:latin typeface="Cambria Math" panose="02040503050406030204" pitchFamily="18" charset="0"/>
                          <a:ea typeface="Cambria Math" panose="02040503050406030204" pitchFamily="18" charset="0"/>
                        </a:rPr>
                        <m:t>𝐶</m:t>
                      </m:r>
                    </m:oMath>
                  </m:oMathPara>
                </a14:m>
                <a:endParaRPr lang="en-US" altLang="ja-JP" dirty="0"/>
              </a:p>
              <a:p>
                <a:r>
                  <a:rPr lang="ja-JP" altLang="en-US">
                    <a:latin typeface="Yu Gothic Medium" panose="020B0400000000000000" pitchFamily="34" charset="-128"/>
                    <a:ea typeface="Yu Gothic Medium" panose="020B0400000000000000" pitchFamily="34" charset="-128"/>
                  </a:rPr>
                  <a:t>となる確率を使用して</a:t>
                </a:r>
                <a:endParaRPr lang="en-US" altLang="ja-JP" dirty="0">
                  <a:latin typeface="Yu Gothic Medium" panose="020B0400000000000000" pitchFamily="34" charset="-128"/>
                  <a:ea typeface="Yu Gothic Medium" panose="020B0400000000000000" pitchFamily="34" charset="-128"/>
                </a:endParaRPr>
              </a:p>
              <a:p>
                <a:r>
                  <a:rPr lang="ja-JP" altLang="en-US">
                    <a:latin typeface="Yu Gothic Medium" panose="020B0400000000000000" pitchFamily="34" charset="-128"/>
                    <a:ea typeface="Yu Gothic Medium" panose="020B0400000000000000" pitchFamily="34" charset="-128"/>
                  </a:rPr>
                  <a:t>攻撃を行う</a:t>
                </a:r>
              </a:p>
            </p:txBody>
          </p:sp>
        </mc:Choice>
        <mc:Fallback xmlns="">
          <p:sp>
            <p:nvSpPr>
              <p:cNvPr id="45" name="テキスト ボックス 44">
                <a:extLst>
                  <a:ext uri="{FF2B5EF4-FFF2-40B4-BE49-F238E27FC236}">
                    <a16:creationId xmlns:a16="http://schemas.microsoft.com/office/drawing/2014/main" id="{F078C661-17D3-F4EF-352E-7A36E1B62BD6}"/>
                  </a:ext>
                </a:extLst>
              </p:cNvPr>
              <p:cNvSpPr txBox="1">
                <a:spLocks noRot="1" noChangeAspect="1" noMove="1" noResize="1" noEditPoints="1" noAdjustHandles="1" noChangeArrowheads="1" noChangeShapeType="1" noTextEdit="1"/>
              </p:cNvSpPr>
              <p:nvPr/>
            </p:nvSpPr>
            <p:spPr>
              <a:xfrm>
                <a:off x="9585148" y="4555428"/>
                <a:ext cx="2709965" cy="923330"/>
              </a:xfrm>
              <a:prstGeom prst="rect">
                <a:avLst/>
              </a:prstGeom>
              <a:blipFill>
                <a:blip r:embed="rId6"/>
                <a:stretch>
                  <a:fillRect l="-1860" b="-9459"/>
                </a:stretch>
              </a:blipFill>
            </p:spPr>
            <p:txBody>
              <a:bodyPr/>
              <a:lstStyle/>
              <a:p>
                <a:r>
                  <a:rPr lang="ja-JP" altLang="en-US">
                    <a:noFill/>
                  </a:rPr>
                  <a:t> </a:t>
                </a:r>
              </a:p>
            </p:txBody>
          </p:sp>
        </mc:Fallback>
      </mc:AlternateContent>
      <p:sp>
        <p:nvSpPr>
          <p:cNvPr id="46" name="フリーフォーム 45">
            <a:extLst>
              <a:ext uri="{FF2B5EF4-FFF2-40B4-BE49-F238E27FC236}">
                <a16:creationId xmlns:a16="http://schemas.microsoft.com/office/drawing/2014/main" id="{543FAC1F-3940-44F9-BC0C-EE4D5F9653C8}"/>
              </a:ext>
            </a:extLst>
          </p:cNvPr>
          <p:cNvSpPr/>
          <p:nvPr/>
        </p:nvSpPr>
        <p:spPr>
          <a:xfrm rot="16200000">
            <a:off x="10550873" y="3050925"/>
            <a:ext cx="716310" cy="111214"/>
          </a:xfrm>
          <a:custGeom>
            <a:avLst/>
            <a:gdLst>
              <a:gd name="connsiteX0" fmla="*/ 0 w 1990845"/>
              <a:gd name="connsiteY0" fmla="*/ 0 h 115798"/>
              <a:gd name="connsiteX1" fmla="*/ 1076445 w 1990845"/>
              <a:gd name="connsiteY1" fmla="*/ 115747 h 115798"/>
              <a:gd name="connsiteX2" fmla="*/ 1990845 w 1990845"/>
              <a:gd name="connsiteY2" fmla="*/ 11575 h 115798"/>
            </a:gdLst>
            <a:ahLst/>
            <a:cxnLst>
              <a:cxn ang="0">
                <a:pos x="connsiteX0" y="connsiteY0"/>
              </a:cxn>
              <a:cxn ang="0">
                <a:pos x="connsiteX1" y="connsiteY1"/>
              </a:cxn>
              <a:cxn ang="0">
                <a:pos x="connsiteX2" y="connsiteY2"/>
              </a:cxn>
            </a:cxnLst>
            <a:rect l="l" t="t" r="r" b="b"/>
            <a:pathLst>
              <a:path w="1990845" h="115798">
                <a:moveTo>
                  <a:pt x="0" y="0"/>
                </a:moveTo>
                <a:cubicBezTo>
                  <a:pt x="372319" y="56909"/>
                  <a:pt x="744638" y="113818"/>
                  <a:pt x="1076445" y="115747"/>
                </a:cubicBezTo>
                <a:cubicBezTo>
                  <a:pt x="1408252" y="117676"/>
                  <a:pt x="1699548" y="64625"/>
                  <a:pt x="1990845" y="11575"/>
                </a:cubicBezTo>
              </a:path>
            </a:pathLst>
          </a:custGeom>
          <a:noFill/>
          <a:ln w="19050">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フリーフォーム 46">
            <a:extLst>
              <a:ext uri="{FF2B5EF4-FFF2-40B4-BE49-F238E27FC236}">
                <a16:creationId xmlns:a16="http://schemas.microsoft.com/office/drawing/2014/main" id="{39CD488C-4406-5956-ADBD-F8BBC33E4D3A}"/>
              </a:ext>
            </a:extLst>
          </p:cNvPr>
          <p:cNvSpPr/>
          <p:nvPr/>
        </p:nvSpPr>
        <p:spPr>
          <a:xfrm>
            <a:off x="11056194" y="3008573"/>
            <a:ext cx="454145" cy="1342566"/>
          </a:xfrm>
          <a:custGeom>
            <a:avLst/>
            <a:gdLst>
              <a:gd name="connsiteX0" fmla="*/ 12274 w 454145"/>
              <a:gd name="connsiteY0" fmla="*/ 84499 h 1342566"/>
              <a:gd name="connsiteX1" fmla="*/ 454131 w 454145"/>
              <a:gd name="connsiteY1" fmla="*/ 133595 h 1342566"/>
              <a:gd name="connsiteX2" fmla="*/ 0 w 454145"/>
              <a:gd name="connsiteY2" fmla="*/ 1342566 h 1342566"/>
            </a:gdLst>
            <a:ahLst/>
            <a:cxnLst>
              <a:cxn ang="0">
                <a:pos x="connsiteX0" y="connsiteY0"/>
              </a:cxn>
              <a:cxn ang="0">
                <a:pos x="connsiteX1" y="connsiteY1"/>
              </a:cxn>
              <a:cxn ang="0">
                <a:pos x="connsiteX2" y="connsiteY2"/>
              </a:cxn>
            </a:cxnLst>
            <a:rect l="l" t="t" r="r" b="b"/>
            <a:pathLst>
              <a:path w="454145" h="1342566">
                <a:moveTo>
                  <a:pt x="12274" y="84499"/>
                </a:moveTo>
                <a:cubicBezTo>
                  <a:pt x="234225" y="4208"/>
                  <a:pt x="456177" y="-76083"/>
                  <a:pt x="454131" y="133595"/>
                </a:cubicBezTo>
                <a:cubicBezTo>
                  <a:pt x="452085" y="343273"/>
                  <a:pt x="68529" y="1160504"/>
                  <a:pt x="0" y="1342566"/>
                </a:cubicBezTo>
              </a:path>
            </a:pathLst>
          </a:custGeom>
          <a:noFill/>
          <a:ln w="38100">
            <a:solidFill>
              <a:schemeClr val="tx1">
                <a:lumMod val="60000"/>
                <a:lumOff val="40000"/>
              </a:schemeClr>
            </a:solidFill>
            <a:headEnd type="none" w="med" len="med"/>
            <a:tailEnd type="triangle" w="lg" len="me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48" name="テキスト ボックス 47">
                <a:extLst>
                  <a:ext uri="{FF2B5EF4-FFF2-40B4-BE49-F238E27FC236}">
                    <a16:creationId xmlns:a16="http://schemas.microsoft.com/office/drawing/2014/main" id="{1B543A63-60F2-B83A-8BE0-9CD864BCFBFC}"/>
                  </a:ext>
                </a:extLst>
              </p:cNvPr>
              <p:cNvSpPr txBox="1"/>
              <p:nvPr/>
            </p:nvSpPr>
            <p:spPr>
              <a:xfrm>
                <a:off x="9646675" y="1573504"/>
                <a:ext cx="1947880" cy="737381"/>
              </a:xfrm>
              <a:prstGeom prst="rect">
                <a:avLst/>
              </a:prstGeom>
              <a:noFill/>
            </p:spPr>
            <p:txBody>
              <a:bodyPr wrap="square" rtlCol="0">
                <a:spAutoFit/>
              </a:bodyPr>
              <a:lstStyle/>
              <a:p>
                <a:pPr>
                  <a:lnSpc>
                    <a:spcPct val="120000"/>
                  </a:lnSpc>
                </a:pPr>
                <a14:m>
                  <m:oMath xmlns:m="http://schemas.openxmlformats.org/officeDocument/2006/math">
                    <m:r>
                      <a:rPr lang="en-US" altLang="ja-JP" b="0" i="1" smtClean="0">
                        <a:latin typeface="Cambria Math" panose="02040503050406030204" pitchFamily="18" charset="0"/>
                        <a:ea typeface="Cambria Math" panose="02040503050406030204" pitchFamily="18" charset="0"/>
                      </a:rPr>
                      <m:t>𝛼</m:t>
                    </m:r>
                  </m:oMath>
                </a14:m>
                <a:r>
                  <a:rPr lang="en-US" altLang="ja-JP" dirty="0"/>
                  <a:t>  </a:t>
                </a:r>
                <a:r>
                  <a:rPr lang="en-US" altLang="ja-JP" dirty="0">
                    <a:latin typeface="Yu Gothic Medium" panose="020B0400000000000000" pitchFamily="34" charset="-128"/>
                    <a:ea typeface="Yu Gothic Medium" panose="020B0400000000000000" pitchFamily="34" charset="-128"/>
                  </a:rPr>
                  <a:t>: </a:t>
                </a:r>
                <a:r>
                  <a:rPr lang="ja-JP" altLang="en-US">
                    <a:latin typeface="Yu Gothic Medium" panose="020B0400000000000000" pitchFamily="34" charset="-128"/>
                    <a:ea typeface="Yu Gothic Medium" panose="020B0400000000000000" pitchFamily="34" charset="-128"/>
                  </a:rPr>
                  <a:t>入力マスク</a:t>
                </a:r>
                <a:endParaRPr lang="en-US" altLang="ja-JP" dirty="0">
                  <a:latin typeface="Yu Gothic Medium" panose="020B0400000000000000" pitchFamily="34" charset="-128"/>
                  <a:ea typeface="Yu Gothic Medium" panose="020B0400000000000000" pitchFamily="34" charset="-128"/>
                </a:endParaRPr>
              </a:p>
              <a:p>
                <a:pPr>
                  <a:lnSpc>
                    <a:spcPct val="120000"/>
                  </a:lnSpc>
                </a:pPr>
                <a14:m>
                  <m:oMath xmlns:m="http://schemas.openxmlformats.org/officeDocument/2006/math">
                    <m:r>
                      <a:rPr lang="en-US" altLang="ja-JP" b="0" i="1" smtClean="0">
                        <a:latin typeface="Cambria Math" panose="02040503050406030204" pitchFamily="18" charset="0"/>
                        <a:ea typeface="Cambria Math" panose="02040503050406030204" pitchFamily="18" charset="0"/>
                      </a:rPr>
                      <m:t>𝛽</m:t>
                    </m:r>
                  </m:oMath>
                </a14:m>
                <a:r>
                  <a:rPr lang="en-US" altLang="ja-JP" dirty="0"/>
                  <a:t>  </a:t>
                </a:r>
                <a:r>
                  <a:rPr lang="en-US" altLang="ja-JP" dirty="0">
                    <a:latin typeface="Yu Gothic Medium" panose="020B0400000000000000" pitchFamily="34" charset="-128"/>
                    <a:ea typeface="Yu Gothic Medium" panose="020B0400000000000000" pitchFamily="34" charset="-128"/>
                  </a:rPr>
                  <a:t>: </a:t>
                </a:r>
                <a:r>
                  <a:rPr lang="ja-JP" altLang="en-US">
                    <a:latin typeface="Yu Gothic Medium" panose="020B0400000000000000" pitchFamily="34" charset="-128"/>
                    <a:ea typeface="Yu Gothic Medium" panose="020B0400000000000000" pitchFamily="34" charset="-128"/>
                  </a:rPr>
                  <a:t>出力マスク</a:t>
                </a:r>
              </a:p>
            </p:txBody>
          </p:sp>
        </mc:Choice>
        <mc:Fallback xmlns="">
          <p:sp>
            <p:nvSpPr>
              <p:cNvPr id="48" name="テキスト ボックス 47">
                <a:extLst>
                  <a:ext uri="{FF2B5EF4-FFF2-40B4-BE49-F238E27FC236}">
                    <a16:creationId xmlns:a16="http://schemas.microsoft.com/office/drawing/2014/main" id="{1B543A63-60F2-B83A-8BE0-9CD864BCFBFC}"/>
                  </a:ext>
                </a:extLst>
              </p:cNvPr>
              <p:cNvSpPr txBox="1">
                <a:spLocks noRot="1" noChangeAspect="1" noMove="1" noResize="1" noEditPoints="1" noAdjustHandles="1" noChangeArrowheads="1" noChangeShapeType="1" noTextEdit="1"/>
              </p:cNvSpPr>
              <p:nvPr/>
            </p:nvSpPr>
            <p:spPr>
              <a:xfrm>
                <a:off x="9646675" y="1573504"/>
                <a:ext cx="1947880" cy="737381"/>
              </a:xfrm>
              <a:prstGeom prst="rect">
                <a:avLst/>
              </a:prstGeom>
              <a:blipFill>
                <a:blip r:embed="rId7"/>
                <a:stretch>
                  <a:fillRect l="-1299" b="-11864"/>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0460322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4D8D3B-6617-6F88-3320-D7658A6F6B1B}"/>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CD3C4D0C-E448-0053-4028-7C703AB9C7B8}"/>
              </a:ext>
            </a:extLst>
          </p:cNvPr>
          <p:cNvSpPr>
            <a:spLocks noGrp="1"/>
          </p:cNvSpPr>
          <p:nvPr>
            <p:ph type="title"/>
          </p:nvPr>
        </p:nvSpPr>
        <p:spPr/>
        <p:txBody>
          <a:bodyPr/>
          <a:lstStyle/>
          <a:p>
            <a:r>
              <a:rPr lang="ja-JP" altLang="en-US"/>
              <a:t>前提知識</a:t>
            </a:r>
            <a:r>
              <a:rPr kumimoji="1" lang="en-US" altLang="ja-JP" dirty="0"/>
              <a:t> : Tweakable</a:t>
            </a:r>
            <a:r>
              <a:rPr kumimoji="1" lang="ja-JP" altLang="en-US"/>
              <a:t>ブロック暗号</a:t>
            </a:r>
          </a:p>
        </p:txBody>
      </p:sp>
      <p:sp>
        <p:nvSpPr>
          <p:cNvPr id="16" name="テキスト ボックス 15">
            <a:extLst>
              <a:ext uri="{FF2B5EF4-FFF2-40B4-BE49-F238E27FC236}">
                <a16:creationId xmlns:a16="http://schemas.microsoft.com/office/drawing/2014/main" id="{CB3A17CE-A3AA-D7AA-FC9E-FF51BC643BA7}"/>
              </a:ext>
            </a:extLst>
          </p:cNvPr>
          <p:cNvSpPr txBox="1"/>
          <p:nvPr/>
        </p:nvSpPr>
        <p:spPr>
          <a:xfrm>
            <a:off x="10424522" y="5371246"/>
            <a:ext cx="1583988" cy="369332"/>
          </a:xfrm>
          <a:prstGeom prst="rect">
            <a:avLst/>
          </a:prstGeom>
          <a:noFill/>
          <a:ln>
            <a:noFill/>
          </a:ln>
        </p:spPr>
        <p:txBody>
          <a:bodyPr wrap="square" rtlCol="0">
            <a:spAutoFit/>
          </a:bodyPr>
          <a:lstStyle/>
          <a:p>
            <a:r>
              <a:rPr lang="ja-JP" altLang="en-US" b="1">
                <a:latin typeface="Yu Gothic Medium" panose="020B0400000000000000" pitchFamily="34" charset="-128"/>
                <a:ea typeface="Yu Gothic Medium" panose="020B0400000000000000" pitchFamily="34" charset="-128"/>
              </a:rPr>
              <a:t>ラウンド関数</a:t>
            </a:r>
            <a:endParaRPr lang="ja-JP" altLang="en-US" b="1" dirty="0">
              <a:latin typeface="Yu Gothic Medium" panose="020B0400000000000000" pitchFamily="34" charset="-128"/>
              <a:ea typeface="Yu Gothic Medium" panose="020B0400000000000000" pitchFamily="34" charset="-128"/>
            </a:endParaRPr>
          </a:p>
        </p:txBody>
      </p:sp>
      <p:grpSp>
        <p:nvGrpSpPr>
          <p:cNvPr id="22" name="グループ化 21">
            <a:extLst>
              <a:ext uri="{FF2B5EF4-FFF2-40B4-BE49-F238E27FC236}">
                <a16:creationId xmlns:a16="http://schemas.microsoft.com/office/drawing/2014/main" id="{0AFF0153-C8C8-9EDD-8114-BF8B20BDDA30}"/>
              </a:ext>
            </a:extLst>
          </p:cNvPr>
          <p:cNvGrpSpPr/>
          <p:nvPr/>
        </p:nvGrpSpPr>
        <p:grpSpPr>
          <a:xfrm>
            <a:off x="9124186" y="1906668"/>
            <a:ext cx="1516967" cy="3833910"/>
            <a:chOff x="9124186" y="1742704"/>
            <a:chExt cx="1516967" cy="3833910"/>
          </a:xfrm>
        </p:grpSpPr>
        <p:sp>
          <p:nvSpPr>
            <p:cNvPr id="8" name="正方形/長方形 7">
              <a:extLst>
                <a:ext uri="{FF2B5EF4-FFF2-40B4-BE49-F238E27FC236}">
                  <a16:creationId xmlns:a16="http://schemas.microsoft.com/office/drawing/2014/main" id="{14C2AAB2-411A-3BA9-95E8-F06DC341A39F}"/>
                </a:ext>
              </a:extLst>
            </p:cNvPr>
            <p:cNvSpPr/>
            <p:nvPr/>
          </p:nvSpPr>
          <p:spPr>
            <a:xfrm>
              <a:off x="9357893" y="2306227"/>
              <a:ext cx="1053079" cy="247559"/>
            </a:xfrm>
            <a:prstGeom prst="rect">
              <a:avLst/>
            </a:prstGeom>
            <a:solidFill>
              <a:schemeClr val="bg2">
                <a:lumMod val="40000"/>
                <a:lumOff val="60000"/>
              </a:schemeClr>
            </a:solidFill>
            <a:ln w="190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1200" dirty="0">
                  <a:solidFill>
                    <a:schemeClr val="tx1"/>
                  </a:solidFill>
                  <a:latin typeface="Yu Gothic Medium" panose="020B0400000000000000" pitchFamily="34" charset="-128"/>
                  <a:ea typeface="Yu Gothic Medium" panose="020B0400000000000000" pitchFamily="34" charset="-128"/>
                </a:rPr>
                <a:t>非線形層</a:t>
              </a:r>
            </a:p>
          </p:txBody>
        </p:sp>
        <p:cxnSp>
          <p:nvCxnSpPr>
            <p:cNvPr id="9" name="直線矢印コネクタ 8">
              <a:extLst>
                <a:ext uri="{FF2B5EF4-FFF2-40B4-BE49-F238E27FC236}">
                  <a16:creationId xmlns:a16="http://schemas.microsoft.com/office/drawing/2014/main" id="{38A02C5D-DA87-49CA-7B50-6C86B4000FDC}"/>
                </a:ext>
              </a:extLst>
            </p:cNvPr>
            <p:cNvCxnSpPr>
              <a:cxnSpLocks/>
              <a:stCxn id="8" idx="2"/>
              <a:endCxn id="18" idx="0"/>
            </p:cNvCxnSpPr>
            <p:nvPr/>
          </p:nvCxnSpPr>
          <p:spPr>
            <a:xfrm>
              <a:off x="9884431" y="2553785"/>
              <a:ext cx="0" cy="267507"/>
            </a:xfrm>
            <a:prstGeom prst="straightConnector1">
              <a:avLst/>
            </a:prstGeom>
            <a:ln w="12700">
              <a:solidFill>
                <a:schemeClr val="tx2"/>
              </a:solidFill>
              <a:headEnd w="lg" len="lg"/>
              <a:tailEnd type="triangle" w="med" len="med"/>
            </a:ln>
          </p:spPr>
          <p:style>
            <a:lnRef idx="1">
              <a:schemeClr val="accent1"/>
            </a:lnRef>
            <a:fillRef idx="0">
              <a:schemeClr val="accent1"/>
            </a:fillRef>
            <a:effectRef idx="0">
              <a:schemeClr val="accent1"/>
            </a:effectRef>
            <a:fontRef idx="minor">
              <a:schemeClr val="tx1"/>
            </a:fontRef>
          </p:style>
        </p:cxnSp>
        <p:sp>
          <p:nvSpPr>
            <p:cNvPr id="10" name="楕円 130">
              <a:extLst>
                <a:ext uri="{FF2B5EF4-FFF2-40B4-BE49-F238E27FC236}">
                  <a16:creationId xmlns:a16="http://schemas.microsoft.com/office/drawing/2014/main" id="{27432198-45E1-97F0-BB31-D2F5125F0C85}"/>
                </a:ext>
              </a:extLst>
            </p:cNvPr>
            <p:cNvSpPr/>
            <p:nvPr/>
          </p:nvSpPr>
          <p:spPr>
            <a:xfrm>
              <a:off x="9864215" y="4308116"/>
              <a:ext cx="36000" cy="36000"/>
            </a:xfrm>
            <a:prstGeom prst="ellipse">
              <a:avLst/>
            </a:prstGeom>
            <a:solidFill>
              <a:schemeClr val="tx1"/>
            </a:solidFill>
            <a:ln w="0">
              <a:solidFill>
                <a:schemeClr val="tx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ja-JP" altLang="en-US">
                <a:solidFill>
                  <a:schemeClr val="tx1"/>
                </a:solidFill>
              </a:endParaRPr>
            </a:p>
          </p:txBody>
        </p:sp>
        <p:sp>
          <p:nvSpPr>
            <p:cNvPr id="11" name="楕円 132">
              <a:extLst>
                <a:ext uri="{FF2B5EF4-FFF2-40B4-BE49-F238E27FC236}">
                  <a16:creationId xmlns:a16="http://schemas.microsoft.com/office/drawing/2014/main" id="{DB26CF24-A3B4-1E46-DD6F-940643800AB7}"/>
                </a:ext>
              </a:extLst>
            </p:cNvPr>
            <p:cNvSpPr/>
            <p:nvPr/>
          </p:nvSpPr>
          <p:spPr>
            <a:xfrm>
              <a:off x="9864215" y="4410510"/>
              <a:ext cx="36000" cy="36000"/>
            </a:xfrm>
            <a:prstGeom prst="ellipse">
              <a:avLst/>
            </a:prstGeom>
            <a:solidFill>
              <a:schemeClr val="tx1"/>
            </a:solidFill>
            <a:ln w="0">
              <a:solidFill>
                <a:schemeClr val="tx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ja-JP" altLang="en-US">
                <a:solidFill>
                  <a:schemeClr val="tx1"/>
                </a:solidFill>
              </a:endParaRPr>
            </a:p>
          </p:txBody>
        </p:sp>
        <p:sp>
          <p:nvSpPr>
            <p:cNvPr id="12" name="楕円 133">
              <a:extLst>
                <a:ext uri="{FF2B5EF4-FFF2-40B4-BE49-F238E27FC236}">
                  <a16:creationId xmlns:a16="http://schemas.microsoft.com/office/drawing/2014/main" id="{AD5028F2-266D-A240-E76E-2EFAFBC704B9}"/>
                </a:ext>
              </a:extLst>
            </p:cNvPr>
            <p:cNvSpPr/>
            <p:nvPr/>
          </p:nvSpPr>
          <p:spPr>
            <a:xfrm>
              <a:off x="9864215" y="4512904"/>
              <a:ext cx="36000" cy="36000"/>
            </a:xfrm>
            <a:prstGeom prst="ellipse">
              <a:avLst/>
            </a:prstGeom>
            <a:solidFill>
              <a:schemeClr val="tx1"/>
            </a:solidFill>
            <a:ln w="0">
              <a:solidFill>
                <a:schemeClr val="tx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ja-JP" altLang="en-US">
                <a:solidFill>
                  <a:schemeClr val="tx1"/>
                </a:solidFill>
              </a:endParaRPr>
            </a:p>
          </p:txBody>
        </p:sp>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4D752B5A-AB1D-13E6-0BAC-706E12B52C3D}"/>
                    </a:ext>
                  </a:extLst>
                </p:cNvPr>
                <p:cNvSpPr txBox="1"/>
                <p:nvPr/>
              </p:nvSpPr>
              <p:spPr>
                <a:xfrm>
                  <a:off x="9710311" y="1742704"/>
                  <a:ext cx="35368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rPr>
                          <m:t>𝑃</m:t>
                        </m:r>
                      </m:oMath>
                    </m:oMathPara>
                  </a14:m>
                  <a:endParaRPr lang="ja-JP" altLang="en-US"/>
                </a:p>
              </p:txBody>
            </p:sp>
          </mc:Choice>
          <mc:Fallback xmlns="">
            <p:sp>
              <p:nvSpPr>
                <p:cNvPr id="13" name="テキスト ボックス 12">
                  <a:extLst>
                    <a:ext uri="{FF2B5EF4-FFF2-40B4-BE49-F238E27FC236}">
                      <a16:creationId xmlns:a16="http://schemas.microsoft.com/office/drawing/2014/main" id="{4D752B5A-AB1D-13E6-0BAC-706E12B52C3D}"/>
                    </a:ext>
                  </a:extLst>
                </p:cNvPr>
                <p:cNvSpPr txBox="1">
                  <a:spLocks noRot="1" noChangeAspect="1" noMove="1" noResize="1" noEditPoints="1" noAdjustHandles="1" noChangeArrowheads="1" noChangeShapeType="1" noTextEdit="1"/>
                </p:cNvSpPr>
                <p:nvPr/>
              </p:nvSpPr>
              <p:spPr>
                <a:xfrm>
                  <a:off x="9710311" y="1742704"/>
                  <a:ext cx="353684" cy="369332"/>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BD9F3A90-F779-7403-BDE6-EE872E832169}"/>
                    </a:ext>
                  </a:extLst>
                </p:cNvPr>
                <p:cNvSpPr txBox="1"/>
                <p:nvPr/>
              </p:nvSpPr>
              <p:spPr>
                <a:xfrm>
                  <a:off x="9710311" y="5207282"/>
                  <a:ext cx="35368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i="1">
                            <a:latin typeface="Cambria Math" panose="02040503050406030204" pitchFamily="18" charset="0"/>
                          </a:rPr>
                          <m:t>𝐶</m:t>
                        </m:r>
                      </m:oMath>
                    </m:oMathPara>
                  </a14:m>
                  <a:endParaRPr lang="ja-JP" altLang="en-US"/>
                </a:p>
              </p:txBody>
            </p:sp>
          </mc:Choice>
          <mc:Fallback xmlns="">
            <p:sp>
              <p:nvSpPr>
                <p:cNvPr id="14" name="テキスト ボックス 13">
                  <a:extLst>
                    <a:ext uri="{FF2B5EF4-FFF2-40B4-BE49-F238E27FC236}">
                      <a16:creationId xmlns:a16="http://schemas.microsoft.com/office/drawing/2014/main" id="{BD9F3A90-F779-7403-BDE6-EE872E832169}"/>
                    </a:ext>
                  </a:extLst>
                </p:cNvPr>
                <p:cNvSpPr txBox="1">
                  <a:spLocks noRot="1" noChangeAspect="1" noMove="1" noResize="1" noEditPoints="1" noAdjustHandles="1" noChangeArrowheads="1" noChangeShapeType="1" noTextEdit="1"/>
                </p:cNvSpPr>
                <p:nvPr/>
              </p:nvSpPr>
              <p:spPr>
                <a:xfrm>
                  <a:off x="9710311" y="5207282"/>
                  <a:ext cx="353684" cy="369332"/>
                </a:xfrm>
                <a:prstGeom prst="rect">
                  <a:avLst/>
                </a:prstGeom>
                <a:blipFill>
                  <a:blip r:embed="rId4"/>
                  <a:stretch>
                    <a:fillRect/>
                  </a:stretch>
                </a:blipFill>
              </p:spPr>
              <p:txBody>
                <a:bodyPr/>
                <a:lstStyle/>
                <a:p>
                  <a:r>
                    <a:rPr lang="ja-JP" altLang="en-US">
                      <a:noFill/>
                    </a:rPr>
                    <a:t> </a:t>
                  </a:r>
                </a:p>
              </p:txBody>
            </p:sp>
          </mc:Fallback>
        </mc:AlternateContent>
        <p:sp>
          <p:nvSpPr>
            <p:cNvPr id="18" name="正方形/長方形 17">
              <a:extLst>
                <a:ext uri="{FF2B5EF4-FFF2-40B4-BE49-F238E27FC236}">
                  <a16:creationId xmlns:a16="http://schemas.microsoft.com/office/drawing/2014/main" id="{B5AAE905-278B-5B62-C8D6-2611E4660926}"/>
                </a:ext>
              </a:extLst>
            </p:cNvPr>
            <p:cNvSpPr/>
            <p:nvPr/>
          </p:nvSpPr>
          <p:spPr>
            <a:xfrm>
              <a:off x="9357893" y="2821291"/>
              <a:ext cx="1053079" cy="247559"/>
            </a:xfrm>
            <a:prstGeom prst="rect">
              <a:avLst/>
            </a:prstGeom>
            <a:solidFill>
              <a:schemeClr val="bg2">
                <a:lumMod val="40000"/>
                <a:lumOff val="60000"/>
              </a:schemeClr>
            </a:solidFill>
            <a:ln w="190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1200">
                  <a:solidFill>
                    <a:schemeClr val="tx1"/>
                  </a:solidFill>
                  <a:latin typeface="Yu Gothic Medium" panose="020B0400000000000000" pitchFamily="34" charset="-128"/>
                  <a:ea typeface="Yu Gothic Medium" panose="020B0400000000000000" pitchFamily="34" charset="-128"/>
                </a:rPr>
                <a:t>線形層</a:t>
              </a:r>
              <a:endParaRPr lang="ja-JP" altLang="en-US" sz="1200" dirty="0">
                <a:solidFill>
                  <a:schemeClr val="tx1"/>
                </a:solidFill>
                <a:latin typeface="Yu Gothic Medium" panose="020B0400000000000000" pitchFamily="34" charset="-128"/>
                <a:ea typeface="Yu Gothic Medium" panose="020B0400000000000000" pitchFamily="34" charset="-128"/>
              </a:endParaRPr>
            </a:p>
          </p:txBody>
        </p:sp>
        <p:cxnSp>
          <p:nvCxnSpPr>
            <p:cNvPr id="32" name="直線矢印コネクタ 31">
              <a:extLst>
                <a:ext uri="{FF2B5EF4-FFF2-40B4-BE49-F238E27FC236}">
                  <a16:creationId xmlns:a16="http://schemas.microsoft.com/office/drawing/2014/main" id="{1AFFCD02-B4E4-079E-2273-1EE16E8B4C40}"/>
                </a:ext>
              </a:extLst>
            </p:cNvPr>
            <p:cNvCxnSpPr>
              <a:cxnSpLocks/>
            </p:cNvCxnSpPr>
            <p:nvPr/>
          </p:nvCxnSpPr>
          <p:spPr>
            <a:xfrm>
              <a:off x="9884431" y="3068849"/>
              <a:ext cx="0" cy="267507"/>
            </a:xfrm>
            <a:prstGeom prst="straightConnector1">
              <a:avLst/>
            </a:prstGeom>
            <a:ln w="12700">
              <a:solidFill>
                <a:schemeClr val="tx2"/>
              </a:solidFill>
              <a:headEnd w="lg" len="lg"/>
              <a:tailEnd type="triangle" w="med" len="med"/>
            </a:ln>
          </p:spPr>
          <p:style>
            <a:lnRef idx="1">
              <a:schemeClr val="accent1"/>
            </a:lnRef>
            <a:fillRef idx="0">
              <a:schemeClr val="accent1"/>
            </a:fillRef>
            <a:effectRef idx="0">
              <a:schemeClr val="accent1"/>
            </a:effectRef>
            <a:fontRef idx="minor">
              <a:schemeClr val="tx1"/>
            </a:fontRef>
          </p:style>
        </p:cxnSp>
        <p:sp>
          <p:nvSpPr>
            <p:cNvPr id="33" name="正方形/長方形 32">
              <a:extLst>
                <a:ext uri="{FF2B5EF4-FFF2-40B4-BE49-F238E27FC236}">
                  <a16:creationId xmlns:a16="http://schemas.microsoft.com/office/drawing/2014/main" id="{5657B36A-7B55-FA58-EF4B-B3CB9A3279BB}"/>
                </a:ext>
              </a:extLst>
            </p:cNvPr>
            <p:cNvSpPr/>
            <p:nvPr/>
          </p:nvSpPr>
          <p:spPr>
            <a:xfrm>
              <a:off x="9357893" y="3348867"/>
              <a:ext cx="1053079" cy="247559"/>
            </a:xfrm>
            <a:prstGeom prst="rect">
              <a:avLst/>
            </a:prstGeom>
            <a:solidFill>
              <a:schemeClr val="bg2">
                <a:lumMod val="40000"/>
                <a:lumOff val="60000"/>
              </a:schemeClr>
            </a:solidFill>
            <a:ln w="190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1200" dirty="0">
                  <a:solidFill>
                    <a:schemeClr val="tx1"/>
                  </a:solidFill>
                  <a:latin typeface="Yu Gothic Medium" panose="020B0400000000000000" pitchFamily="34" charset="-128"/>
                  <a:ea typeface="Yu Gothic Medium" panose="020B0400000000000000" pitchFamily="34" charset="-128"/>
                </a:rPr>
                <a:t>非線形層</a:t>
              </a:r>
            </a:p>
          </p:txBody>
        </p:sp>
        <p:cxnSp>
          <p:nvCxnSpPr>
            <p:cNvPr id="34" name="直線矢印コネクタ 33">
              <a:extLst>
                <a:ext uri="{FF2B5EF4-FFF2-40B4-BE49-F238E27FC236}">
                  <a16:creationId xmlns:a16="http://schemas.microsoft.com/office/drawing/2014/main" id="{E35D315C-4299-3E6D-EBDF-D8C870F16BE4}"/>
                </a:ext>
              </a:extLst>
            </p:cNvPr>
            <p:cNvCxnSpPr>
              <a:cxnSpLocks/>
              <a:stCxn id="33" idx="2"/>
              <a:endCxn id="35" idx="0"/>
            </p:cNvCxnSpPr>
            <p:nvPr/>
          </p:nvCxnSpPr>
          <p:spPr>
            <a:xfrm>
              <a:off x="9884431" y="3596424"/>
              <a:ext cx="0" cy="267507"/>
            </a:xfrm>
            <a:prstGeom prst="straightConnector1">
              <a:avLst/>
            </a:prstGeom>
            <a:ln w="12700">
              <a:solidFill>
                <a:schemeClr val="tx2"/>
              </a:solidFill>
              <a:headEnd w="lg" len="lg"/>
              <a:tailEnd type="triangle" w="med" len="med"/>
            </a:ln>
          </p:spPr>
          <p:style>
            <a:lnRef idx="1">
              <a:schemeClr val="accent1"/>
            </a:lnRef>
            <a:fillRef idx="0">
              <a:schemeClr val="accent1"/>
            </a:fillRef>
            <a:effectRef idx="0">
              <a:schemeClr val="accent1"/>
            </a:effectRef>
            <a:fontRef idx="minor">
              <a:schemeClr val="tx1"/>
            </a:fontRef>
          </p:style>
        </p:cxnSp>
        <p:sp>
          <p:nvSpPr>
            <p:cNvPr id="35" name="正方形/長方形 34">
              <a:extLst>
                <a:ext uri="{FF2B5EF4-FFF2-40B4-BE49-F238E27FC236}">
                  <a16:creationId xmlns:a16="http://schemas.microsoft.com/office/drawing/2014/main" id="{70AE5995-369A-6F4D-511E-5977577E458B}"/>
                </a:ext>
              </a:extLst>
            </p:cNvPr>
            <p:cNvSpPr/>
            <p:nvPr/>
          </p:nvSpPr>
          <p:spPr>
            <a:xfrm>
              <a:off x="9357893" y="3863931"/>
              <a:ext cx="1053079" cy="247559"/>
            </a:xfrm>
            <a:prstGeom prst="rect">
              <a:avLst/>
            </a:prstGeom>
            <a:solidFill>
              <a:schemeClr val="bg2">
                <a:lumMod val="40000"/>
                <a:lumOff val="60000"/>
              </a:schemeClr>
            </a:solidFill>
            <a:ln w="190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1200">
                  <a:solidFill>
                    <a:schemeClr val="tx1"/>
                  </a:solidFill>
                  <a:latin typeface="Yu Gothic Medium" panose="020B0400000000000000" pitchFamily="34" charset="-128"/>
                  <a:ea typeface="Yu Gothic Medium" panose="020B0400000000000000" pitchFamily="34" charset="-128"/>
                </a:rPr>
                <a:t>線形層</a:t>
              </a:r>
              <a:endParaRPr lang="ja-JP" altLang="en-US" sz="1200" dirty="0">
                <a:solidFill>
                  <a:schemeClr val="tx1"/>
                </a:solidFill>
                <a:latin typeface="Yu Gothic Medium" panose="020B0400000000000000" pitchFamily="34" charset="-128"/>
                <a:ea typeface="Yu Gothic Medium" panose="020B0400000000000000" pitchFamily="34" charset="-128"/>
              </a:endParaRPr>
            </a:p>
          </p:txBody>
        </p:sp>
        <p:sp>
          <p:nvSpPr>
            <p:cNvPr id="36" name="正方形/長方形 35">
              <a:extLst>
                <a:ext uri="{FF2B5EF4-FFF2-40B4-BE49-F238E27FC236}">
                  <a16:creationId xmlns:a16="http://schemas.microsoft.com/office/drawing/2014/main" id="{8CF5C1D1-2C6A-5022-5413-D80864A5704E}"/>
                </a:ext>
              </a:extLst>
            </p:cNvPr>
            <p:cNvSpPr/>
            <p:nvPr/>
          </p:nvSpPr>
          <p:spPr>
            <a:xfrm>
              <a:off x="9355677" y="4709839"/>
              <a:ext cx="1053079" cy="247559"/>
            </a:xfrm>
            <a:prstGeom prst="rect">
              <a:avLst/>
            </a:prstGeom>
            <a:solidFill>
              <a:schemeClr val="bg2">
                <a:lumMod val="40000"/>
                <a:lumOff val="60000"/>
              </a:schemeClr>
            </a:solidFill>
            <a:ln w="190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1200">
                  <a:solidFill>
                    <a:schemeClr val="tx1"/>
                  </a:solidFill>
                  <a:latin typeface="Yu Gothic Medium" panose="020B0400000000000000" pitchFamily="34" charset="-128"/>
                  <a:ea typeface="Yu Gothic Medium" panose="020B0400000000000000" pitchFamily="34" charset="-128"/>
                </a:rPr>
                <a:t>線形層</a:t>
              </a:r>
              <a:endParaRPr lang="ja-JP" altLang="en-US" sz="1200" dirty="0">
                <a:solidFill>
                  <a:schemeClr val="tx1"/>
                </a:solidFill>
                <a:latin typeface="Yu Gothic Medium" panose="020B0400000000000000" pitchFamily="34" charset="-128"/>
                <a:ea typeface="Yu Gothic Medium" panose="020B0400000000000000" pitchFamily="34" charset="-128"/>
              </a:endParaRPr>
            </a:p>
          </p:txBody>
        </p:sp>
        <p:cxnSp>
          <p:nvCxnSpPr>
            <p:cNvPr id="37" name="直線矢印コネクタ 36">
              <a:extLst>
                <a:ext uri="{FF2B5EF4-FFF2-40B4-BE49-F238E27FC236}">
                  <a16:creationId xmlns:a16="http://schemas.microsoft.com/office/drawing/2014/main" id="{599406AA-7A98-BC50-E7B3-736AD5FB4908}"/>
                </a:ext>
              </a:extLst>
            </p:cNvPr>
            <p:cNvCxnSpPr>
              <a:cxnSpLocks/>
            </p:cNvCxnSpPr>
            <p:nvPr/>
          </p:nvCxnSpPr>
          <p:spPr>
            <a:xfrm>
              <a:off x="9864215" y="4957396"/>
              <a:ext cx="0" cy="267507"/>
            </a:xfrm>
            <a:prstGeom prst="straightConnector1">
              <a:avLst/>
            </a:prstGeom>
            <a:ln w="12700">
              <a:solidFill>
                <a:schemeClr val="tx2"/>
              </a:solidFill>
              <a:headEnd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38" name="直線矢印コネクタ 37">
              <a:extLst>
                <a:ext uri="{FF2B5EF4-FFF2-40B4-BE49-F238E27FC236}">
                  <a16:creationId xmlns:a16="http://schemas.microsoft.com/office/drawing/2014/main" id="{182B07DB-584A-3B74-47E8-D4D69649B0A4}"/>
                </a:ext>
              </a:extLst>
            </p:cNvPr>
            <p:cNvCxnSpPr>
              <a:cxnSpLocks/>
            </p:cNvCxnSpPr>
            <p:nvPr/>
          </p:nvCxnSpPr>
          <p:spPr>
            <a:xfrm>
              <a:off x="9884431" y="2037802"/>
              <a:ext cx="0" cy="267507"/>
            </a:xfrm>
            <a:prstGeom prst="straightConnector1">
              <a:avLst/>
            </a:prstGeom>
            <a:ln w="12700">
              <a:solidFill>
                <a:schemeClr val="tx2"/>
              </a:solidFill>
              <a:headEnd w="lg" len="lg"/>
              <a:tailEnd type="triangle" w="med" len="med"/>
            </a:ln>
          </p:spPr>
          <p:style>
            <a:lnRef idx="1">
              <a:schemeClr val="accent1"/>
            </a:lnRef>
            <a:fillRef idx="0">
              <a:schemeClr val="accent1"/>
            </a:fillRef>
            <a:effectRef idx="0">
              <a:schemeClr val="accent1"/>
            </a:effectRef>
            <a:fontRef idx="minor">
              <a:schemeClr val="tx1"/>
            </a:fontRef>
          </p:style>
        </p:cxnSp>
        <p:sp>
          <p:nvSpPr>
            <p:cNvPr id="39" name="正方形/長方形 38">
              <a:extLst>
                <a:ext uri="{FF2B5EF4-FFF2-40B4-BE49-F238E27FC236}">
                  <a16:creationId xmlns:a16="http://schemas.microsoft.com/office/drawing/2014/main" id="{6A5AC9E3-6526-3080-98E7-FB708DBE3609}"/>
                </a:ext>
              </a:extLst>
            </p:cNvPr>
            <p:cNvSpPr/>
            <p:nvPr/>
          </p:nvSpPr>
          <p:spPr>
            <a:xfrm>
              <a:off x="9124186" y="3260480"/>
              <a:ext cx="1516967" cy="940404"/>
            </a:xfrm>
            <a:prstGeom prst="rect">
              <a:avLst/>
            </a:prstGeom>
            <a:noFill/>
            <a:ln w="38100">
              <a:solidFill>
                <a:schemeClr val="tx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ja-JP" altLang="en-US">
                <a:solidFill>
                  <a:schemeClr val="tx1"/>
                </a:solidFill>
              </a:endParaRPr>
            </a:p>
          </p:txBody>
        </p:sp>
      </p:grpSp>
      <mc:AlternateContent xmlns:mc="http://schemas.openxmlformats.org/markup-compatibility/2006" xmlns:a14="http://schemas.microsoft.com/office/drawing/2010/main">
        <mc:Choice Requires="a14">
          <p:sp>
            <p:nvSpPr>
              <p:cNvPr id="40" name="テキスト ボックス 39">
                <a:extLst>
                  <a:ext uri="{FF2B5EF4-FFF2-40B4-BE49-F238E27FC236}">
                    <a16:creationId xmlns:a16="http://schemas.microsoft.com/office/drawing/2014/main" id="{46BA67B7-C1A4-4C44-5508-1B36B97F62EE}"/>
                  </a:ext>
                </a:extLst>
              </p:cNvPr>
              <p:cNvSpPr txBox="1"/>
              <p:nvPr/>
            </p:nvSpPr>
            <p:spPr>
              <a:xfrm>
                <a:off x="6757357" y="1250642"/>
                <a:ext cx="1583985" cy="1422377"/>
              </a:xfrm>
              <a:prstGeom prst="rect">
                <a:avLst/>
              </a:prstGeom>
              <a:noFill/>
            </p:spPr>
            <p:txBody>
              <a:bodyPr wrap="square" rtlCol="0">
                <a:spAutoFit/>
              </a:bodyPr>
              <a:lstStyle/>
              <a:p>
                <a:pPr>
                  <a:lnSpc>
                    <a:spcPct val="120000"/>
                  </a:lnSpc>
                </a:pPr>
                <a14:m>
                  <m:oMath xmlns:m="http://schemas.openxmlformats.org/officeDocument/2006/math">
                    <m:r>
                      <a:rPr lang="en-US" altLang="ja-JP" b="0" i="1" smtClean="0">
                        <a:latin typeface="Cambria Math" panose="02040503050406030204" pitchFamily="18" charset="0"/>
                      </a:rPr>
                      <m:t>𝑃</m:t>
                    </m:r>
                  </m:oMath>
                </a14:m>
                <a:r>
                  <a:rPr lang="en-US" altLang="ja-JP" dirty="0"/>
                  <a:t>  </a:t>
                </a:r>
                <a:r>
                  <a:rPr lang="en-US" altLang="ja-JP" dirty="0">
                    <a:latin typeface="Yu Gothic Medium" panose="020B0400000000000000" pitchFamily="34" charset="-128"/>
                    <a:ea typeface="Yu Gothic Medium" panose="020B0400000000000000" pitchFamily="34" charset="-128"/>
                  </a:rPr>
                  <a:t>: </a:t>
                </a:r>
                <a:r>
                  <a:rPr lang="ja-JP" altLang="en-US">
                    <a:latin typeface="Yu Gothic Medium" panose="020B0400000000000000" pitchFamily="34" charset="-128"/>
                    <a:ea typeface="Yu Gothic Medium" panose="020B0400000000000000" pitchFamily="34" charset="-128"/>
                  </a:rPr>
                  <a:t>平文</a:t>
                </a:r>
                <a:endParaRPr lang="en-US" altLang="ja-JP" dirty="0">
                  <a:latin typeface="Yu Gothic Medium" panose="020B0400000000000000" pitchFamily="34" charset="-128"/>
                  <a:ea typeface="Yu Gothic Medium" panose="020B0400000000000000" pitchFamily="34" charset="-128"/>
                </a:endParaRPr>
              </a:p>
              <a:p>
                <a:pPr>
                  <a:lnSpc>
                    <a:spcPct val="120000"/>
                  </a:lnSpc>
                </a:pPr>
                <a14:m>
                  <m:oMath xmlns:m="http://schemas.openxmlformats.org/officeDocument/2006/math">
                    <m:r>
                      <a:rPr lang="en-US" altLang="ja-JP" b="0" i="1" smtClean="0">
                        <a:latin typeface="Cambria Math" panose="02040503050406030204" pitchFamily="18" charset="0"/>
                        <a:ea typeface="Yu Gothic Medium" panose="020B0400000000000000" pitchFamily="34" charset="-128"/>
                      </a:rPr>
                      <m:t>𝐾</m:t>
                    </m:r>
                  </m:oMath>
                </a14:m>
                <a:r>
                  <a:rPr lang="en-US" altLang="ja-JP" dirty="0">
                    <a:latin typeface="Yu Gothic Medium" panose="020B0400000000000000" pitchFamily="34" charset="-128"/>
                    <a:ea typeface="Yu Gothic Medium" panose="020B0400000000000000" pitchFamily="34" charset="-128"/>
                  </a:rPr>
                  <a:t>  : </a:t>
                </a:r>
                <a:r>
                  <a:rPr lang="ja-JP" altLang="en-US">
                    <a:latin typeface="Yu Gothic Medium" panose="020B0400000000000000" pitchFamily="34" charset="-128"/>
                    <a:ea typeface="Yu Gothic Medium" panose="020B0400000000000000" pitchFamily="34" charset="-128"/>
                  </a:rPr>
                  <a:t>鍵</a:t>
                </a:r>
                <a:endParaRPr lang="en-US" altLang="ja-JP" dirty="0">
                  <a:latin typeface="Yu Gothic Medium" panose="020B0400000000000000" pitchFamily="34" charset="-128"/>
                  <a:ea typeface="Yu Gothic Medium" panose="020B0400000000000000" pitchFamily="34" charset="-128"/>
                </a:endParaRPr>
              </a:p>
              <a:p>
                <a:pPr>
                  <a:lnSpc>
                    <a:spcPct val="120000"/>
                  </a:lnSpc>
                </a:pPr>
                <a14:m>
                  <m:oMath xmlns:m="http://schemas.openxmlformats.org/officeDocument/2006/math">
                    <m:r>
                      <a:rPr lang="en-US" altLang="ja-JP" b="0" i="1" smtClean="0">
                        <a:latin typeface="Cambria Math" panose="02040503050406030204" pitchFamily="18" charset="0"/>
                      </a:rPr>
                      <m:t>𝐶</m:t>
                    </m:r>
                  </m:oMath>
                </a14:m>
                <a:r>
                  <a:rPr lang="en-US" altLang="ja-JP" dirty="0"/>
                  <a:t>  </a:t>
                </a:r>
                <a:r>
                  <a:rPr lang="en-US" altLang="ja-JP" dirty="0">
                    <a:latin typeface="Yu Gothic Medium" panose="020B0400000000000000" pitchFamily="34" charset="-128"/>
                    <a:ea typeface="Yu Gothic Medium" panose="020B0400000000000000" pitchFamily="34" charset="-128"/>
                  </a:rPr>
                  <a:t>: </a:t>
                </a:r>
                <a:r>
                  <a:rPr lang="ja-JP" altLang="en-US">
                    <a:latin typeface="Yu Gothic Medium" panose="020B0400000000000000" pitchFamily="34" charset="-128"/>
                    <a:ea typeface="Yu Gothic Medium" panose="020B0400000000000000" pitchFamily="34" charset="-128"/>
                  </a:rPr>
                  <a:t>暗号文</a:t>
                </a:r>
                <a:endParaRPr lang="en-US" altLang="ja-JP" dirty="0">
                  <a:latin typeface="Yu Gothic Medium" panose="020B0400000000000000" pitchFamily="34" charset="-128"/>
                  <a:ea typeface="Yu Gothic Medium" panose="020B0400000000000000" pitchFamily="34" charset="-128"/>
                </a:endParaRPr>
              </a:p>
              <a:p>
                <a:pPr>
                  <a:lnSpc>
                    <a:spcPct val="120000"/>
                  </a:lnSpc>
                </a:pPr>
                <a14:m>
                  <m:oMath xmlns:m="http://schemas.openxmlformats.org/officeDocument/2006/math">
                    <m:r>
                      <a:rPr lang="en-US" altLang="ja-JP" b="0" i="1" smtClean="0">
                        <a:solidFill>
                          <a:schemeClr val="accent3"/>
                        </a:solidFill>
                        <a:latin typeface="Cambria Math" panose="02040503050406030204" pitchFamily="18" charset="0"/>
                        <a:ea typeface="Yu Gothic Medium" panose="020B0400000000000000" pitchFamily="34" charset="-128"/>
                      </a:rPr>
                      <m:t>𝑇</m:t>
                    </m:r>
                  </m:oMath>
                </a14:m>
                <a:r>
                  <a:rPr lang="en-US" altLang="ja-JP" dirty="0">
                    <a:solidFill>
                      <a:schemeClr val="accent3"/>
                    </a:solidFill>
                    <a:latin typeface="Yu Gothic Medium" panose="020B0400000000000000" pitchFamily="34" charset="-128"/>
                    <a:ea typeface="Yu Gothic Medium" panose="020B0400000000000000" pitchFamily="34" charset="-128"/>
                  </a:rPr>
                  <a:t>  : Tweak</a:t>
                </a:r>
                <a:endParaRPr lang="en-US" altLang="ja-JP" dirty="0">
                  <a:latin typeface="Yu Gothic Medium" panose="020B0400000000000000" pitchFamily="34" charset="-128"/>
                  <a:ea typeface="Yu Gothic Medium" panose="020B0400000000000000" pitchFamily="34" charset="-128"/>
                </a:endParaRPr>
              </a:p>
            </p:txBody>
          </p:sp>
        </mc:Choice>
        <mc:Fallback xmlns="">
          <p:sp>
            <p:nvSpPr>
              <p:cNvPr id="40" name="テキスト ボックス 39">
                <a:extLst>
                  <a:ext uri="{FF2B5EF4-FFF2-40B4-BE49-F238E27FC236}">
                    <a16:creationId xmlns:a16="http://schemas.microsoft.com/office/drawing/2014/main" id="{46BA67B7-C1A4-4C44-5508-1B36B97F62EE}"/>
                  </a:ext>
                </a:extLst>
              </p:cNvPr>
              <p:cNvSpPr txBox="1">
                <a:spLocks noRot="1" noChangeAspect="1" noMove="1" noResize="1" noEditPoints="1" noAdjustHandles="1" noChangeArrowheads="1" noChangeShapeType="1" noTextEdit="1"/>
              </p:cNvSpPr>
              <p:nvPr/>
            </p:nvSpPr>
            <p:spPr>
              <a:xfrm>
                <a:off x="6757357" y="1250642"/>
                <a:ext cx="1583985" cy="1422377"/>
              </a:xfrm>
              <a:prstGeom prst="rect">
                <a:avLst/>
              </a:prstGeom>
              <a:blipFill>
                <a:blip r:embed="rId5"/>
                <a:stretch>
                  <a:fillRect b="-4425"/>
                </a:stretch>
              </a:blipFill>
            </p:spPr>
            <p:txBody>
              <a:bodyPr/>
              <a:lstStyle/>
              <a:p>
                <a:r>
                  <a:rPr lang="ja-JP" altLang="en-US">
                    <a:noFill/>
                  </a:rPr>
                  <a:t> </a:t>
                </a:r>
              </a:p>
            </p:txBody>
          </p:sp>
        </mc:Fallback>
      </mc:AlternateContent>
      <p:sp>
        <p:nvSpPr>
          <p:cNvPr id="5" name="テキスト ボックス 4">
            <a:extLst>
              <a:ext uri="{FF2B5EF4-FFF2-40B4-BE49-F238E27FC236}">
                <a16:creationId xmlns:a16="http://schemas.microsoft.com/office/drawing/2014/main" id="{3E26866A-CD8D-921A-487B-D25418A23CF6}"/>
              </a:ext>
            </a:extLst>
          </p:cNvPr>
          <p:cNvSpPr txBox="1"/>
          <p:nvPr/>
        </p:nvSpPr>
        <p:spPr>
          <a:xfrm>
            <a:off x="8817500" y="5805796"/>
            <a:ext cx="2720617" cy="369332"/>
          </a:xfrm>
          <a:prstGeom prst="rect">
            <a:avLst/>
          </a:prstGeom>
          <a:noFill/>
        </p:spPr>
        <p:txBody>
          <a:bodyPr wrap="none" rtlCol="0">
            <a:spAutoFit/>
          </a:bodyPr>
          <a:lstStyle/>
          <a:p>
            <a:pPr algn="l"/>
            <a:r>
              <a:rPr kumimoji="1" lang="en-US" altLang="ja-JP" dirty="0">
                <a:latin typeface="Yu Gothic Medium" panose="020B0400000000000000" pitchFamily="34" charset="-128"/>
                <a:ea typeface="Yu Gothic Medium" panose="020B0400000000000000" pitchFamily="34" charset="-128"/>
              </a:rPr>
              <a:t>Tweakable</a:t>
            </a:r>
            <a:r>
              <a:rPr kumimoji="1" lang="ja-JP" altLang="en-US">
                <a:latin typeface="Yu Gothic Medium" panose="020B0400000000000000" pitchFamily="34" charset="-128"/>
                <a:ea typeface="Yu Gothic Medium" panose="020B0400000000000000" pitchFamily="34" charset="-128"/>
              </a:rPr>
              <a:t>ブロック暗号</a:t>
            </a:r>
          </a:p>
        </p:txBody>
      </p:sp>
      <p:sp>
        <p:nvSpPr>
          <p:cNvPr id="6" name="正方形/長方形 5">
            <a:extLst>
              <a:ext uri="{FF2B5EF4-FFF2-40B4-BE49-F238E27FC236}">
                <a16:creationId xmlns:a16="http://schemas.microsoft.com/office/drawing/2014/main" id="{FC48AF73-BC97-5FA9-BDB2-037F977B3E8C}"/>
              </a:ext>
            </a:extLst>
          </p:cNvPr>
          <p:cNvSpPr/>
          <p:nvPr/>
        </p:nvSpPr>
        <p:spPr>
          <a:xfrm>
            <a:off x="10823136" y="2470191"/>
            <a:ext cx="850355" cy="2651169"/>
          </a:xfrm>
          <a:prstGeom prst="rect">
            <a:avLst/>
          </a:prstGeom>
          <a:solidFill>
            <a:schemeClr val="accent3"/>
          </a:solidFill>
          <a:ln w="19050">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1200" dirty="0">
                <a:solidFill>
                  <a:schemeClr val="bg1"/>
                </a:solidFill>
                <a:latin typeface="Yu Gothic Medium" panose="020B0400000000000000" pitchFamily="34" charset="-128"/>
                <a:ea typeface="Yu Gothic Medium" panose="020B0400000000000000" pitchFamily="34" charset="-128"/>
              </a:rPr>
              <a:t>Tweak schedule</a:t>
            </a:r>
            <a:endParaRPr lang="ja-JP" altLang="en-US" sz="1200" dirty="0">
              <a:solidFill>
                <a:schemeClr val="bg1"/>
              </a:solidFill>
              <a:latin typeface="Yu Gothic Medium" panose="020B0400000000000000" pitchFamily="34" charset="-128"/>
              <a:ea typeface="Yu Gothic Medium" panose="020B0400000000000000" pitchFamily="34" charset="-128"/>
            </a:endParaRPr>
          </a:p>
        </p:txBody>
      </p:sp>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DF256D6F-64E9-B2EF-5F91-C7365A3B8037}"/>
                  </a:ext>
                </a:extLst>
              </p:cNvPr>
              <p:cNvSpPr txBox="1"/>
              <p:nvPr/>
            </p:nvSpPr>
            <p:spPr>
              <a:xfrm>
                <a:off x="11042396" y="1906668"/>
                <a:ext cx="353684" cy="369332"/>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b="0" i="1" smtClean="0">
                          <a:solidFill>
                            <a:schemeClr val="accent3"/>
                          </a:solidFill>
                          <a:latin typeface="Cambria Math" panose="02040503050406030204" pitchFamily="18" charset="0"/>
                        </a:rPr>
                        <m:t>𝑇</m:t>
                      </m:r>
                    </m:oMath>
                  </m:oMathPara>
                </a14:m>
                <a:endParaRPr lang="ja-JP" altLang="en-US">
                  <a:solidFill>
                    <a:schemeClr val="accent3"/>
                  </a:solidFill>
                </a:endParaRPr>
              </a:p>
            </p:txBody>
          </p:sp>
        </mc:Choice>
        <mc:Fallback xmlns="">
          <p:sp>
            <p:nvSpPr>
              <p:cNvPr id="17" name="テキスト ボックス 16">
                <a:extLst>
                  <a:ext uri="{FF2B5EF4-FFF2-40B4-BE49-F238E27FC236}">
                    <a16:creationId xmlns:a16="http://schemas.microsoft.com/office/drawing/2014/main" id="{DF256D6F-64E9-B2EF-5F91-C7365A3B8037}"/>
                  </a:ext>
                </a:extLst>
              </p:cNvPr>
              <p:cNvSpPr txBox="1">
                <a:spLocks noRot="1" noChangeAspect="1" noMove="1" noResize="1" noEditPoints="1" noAdjustHandles="1" noChangeArrowheads="1" noChangeShapeType="1" noTextEdit="1"/>
              </p:cNvSpPr>
              <p:nvPr/>
            </p:nvSpPr>
            <p:spPr>
              <a:xfrm>
                <a:off x="11042396" y="1906668"/>
                <a:ext cx="353684" cy="369332"/>
              </a:xfrm>
              <a:prstGeom prst="rect">
                <a:avLst/>
              </a:prstGeom>
              <a:blipFill>
                <a:blip r:embed="rId6"/>
                <a:stretch>
                  <a:fillRect/>
                </a:stretch>
              </a:blipFill>
              <a:ln>
                <a:noFill/>
              </a:ln>
            </p:spPr>
            <p:txBody>
              <a:bodyPr/>
              <a:lstStyle/>
              <a:p>
                <a:r>
                  <a:rPr lang="ja-JP" altLang="en-US">
                    <a:noFill/>
                  </a:rPr>
                  <a:t> </a:t>
                </a:r>
              </a:p>
            </p:txBody>
          </p:sp>
        </mc:Fallback>
      </mc:AlternateContent>
      <p:cxnSp>
        <p:nvCxnSpPr>
          <p:cNvPr id="19" name="直線矢印コネクタ 18">
            <a:extLst>
              <a:ext uri="{FF2B5EF4-FFF2-40B4-BE49-F238E27FC236}">
                <a16:creationId xmlns:a16="http://schemas.microsoft.com/office/drawing/2014/main" id="{1EF160CD-EB93-5B1A-0605-E7DF4D43BB2A}"/>
              </a:ext>
            </a:extLst>
          </p:cNvPr>
          <p:cNvCxnSpPr>
            <a:cxnSpLocks/>
          </p:cNvCxnSpPr>
          <p:nvPr/>
        </p:nvCxnSpPr>
        <p:spPr>
          <a:xfrm>
            <a:off x="11216516" y="2201766"/>
            <a:ext cx="0" cy="267507"/>
          </a:xfrm>
          <a:prstGeom prst="straightConnector1">
            <a:avLst/>
          </a:prstGeom>
          <a:ln w="12700">
            <a:solidFill>
              <a:schemeClr val="tx1">
                <a:lumMod val="60000"/>
                <a:lumOff val="40000"/>
              </a:schemeClr>
            </a:solidFill>
            <a:headEnd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20" name="直線矢印コネクタ 19">
            <a:extLst>
              <a:ext uri="{FF2B5EF4-FFF2-40B4-BE49-F238E27FC236}">
                <a16:creationId xmlns:a16="http://schemas.microsoft.com/office/drawing/2014/main" id="{0D8EA870-ABCB-0BC6-E598-1DFEAF50A5F0}"/>
              </a:ext>
            </a:extLst>
          </p:cNvPr>
          <p:cNvCxnSpPr>
            <a:cxnSpLocks/>
          </p:cNvCxnSpPr>
          <p:nvPr/>
        </p:nvCxnSpPr>
        <p:spPr>
          <a:xfrm flipH="1">
            <a:off x="9900215" y="3355002"/>
            <a:ext cx="922921" cy="0"/>
          </a:xfrm>
          <a:prstGeom prst="straightConnector1">
            <a:avLst/>
          </a:prstGeom>
          <a:ln w="12700">
            <a:solidFill>
              <a:schemeClr val="accent3"/>
            </a:solidFill>
            <a:headEnd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21" name="直線矢印コネクタ 20">
            <a:extLst>
              <a:ext uri="{FF2B5EF4-FFF2-40B4-BE49-F238E27FC236}">
                <a16:creationId xmlns:a16="http://schemas.microsoft.com/office/drawing/2014/main" id="{AC66600B-5615-3B8E-150B-FD9351AD61D8}"/>
              </a:ext>
            </a:extLst>
          </p:cNvPr>
          <p:cNvCxnSpPr>
            <a:cxnSpLocks/>
          </p:cNvCxnSpPr>
          <p:nvPr/>
        </p:nvCxnSpPr>
        <p:spPr>
          <a:xfrm flipH="1">
            <a:off x="9900215" y="4470474"/>
            <a:ext cx="922921" cy="0"/>
          </a:xfrm>
          <a:prstGeom prst="straightConnector1">
            <a:avLst/>
          </a:prstGeom>
          <a:ln w="12700">
            <a:solidFill>
              <a:schemeClr val="accent3"/>
            </a:solidFill>
            <a:headEnd w="lg" len="lg"/>
            <a:tailEnd type="triangle" w="med" len="med"/>
          </a:ln>
        </p:spPr>
        <p:style>
          <a:lnRef idx="1">
            <a:schemeClr val="accent1"/>
          </a:lnRef>
          <a:fillRef idx="0">
            <a:schemeClr val="accent1"/>
          </a:fillRef>
          <a:effectRef idx="0">
            <a:schemeClr val="accent1"/>
          </a:effectRef>
          <a:fontRef idx="minor">
            <a:schemeClr val="tx1"/>
          </a:fontRef>
        </p:style>
      </p:cxnSp>
      <p:sp>
        <p:nvSpPr>
          <p:cNvPr id="23" name="正方形/長方形 22">
            <a:extLst>
              <a:ext uri="{FF2B5EF4-FFF2-40B4-BE49-F238E27FC236}">
                <a16:creationId xmlns:a16="http://schemas.microsoft.com/office/drawing/2014/main" id="{2BF38611-4F35-4070-1135-D509A23D7FCD}"/>
              </a:ext>
            </a:extLst>
          </p:cNvPr>
          <p:cNvSpPr/>
          <p:nvPr/>
        </p:nvSpPr>
        <p:spPr>
          <a:xfrm>
            <a:off x="8092663" y="2470191"/>
            <a:ext cx="850361" cy="2651169"/>
          </a:xfrm>
          <a:prstGeom prst="rect">
            <a:avLst/>
          </a:prstGeom>
          <a:solidFill>
            <a:schemeClr val="tx1">
              <a:lumMod val="60000"/>
              <a:lumOff val="40000"/>
            </a:schemeClr>
          </a:solidFill>
          <a:ln w="19050">
            <a:solidFill>
              <a:schemeClr val="tx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1200" dirty="0">
                <a:solidFill>
                  <a:schemeClr val="bg1"/>
                </a:solidFill>
                <a:latin typeface="Yu Gothic Medium" panose="020B0400000000000000" pitchFamily="34" charset="-128"/>
                <a:ea typeface="Yu Gothic Medium" panose="020B0400000000000000" pitchFamily="34" charset="-128"/>
              </a:rPr>
              <a:t>Key schedule</a:t>
            </a:r>
            <a:endParaRPr lang="ja-JP" altLang="en-US" sz="1200" dirty="0">
              <a:solidFill>
                <a:schemeClr val="bg1"/>
              </a:solidFill>
              <a:latin typeface="Yu Gothic Medium" panose="020B0400000000000000" pitchFamily="34" charset="-128"/>
              <a:ea typeface="Yu Gothic Medium" panose="020B0400000000000000" pitchFamily="34" charset="-128"/>
            </a:endParaRPr>
          </a:p>
        </p:txBody>
      </p:sp>
      <mc:AlternateContent xmlns:mc="http://schemas.openxmlformats.org/markup-compatibility/2006" xmlns:a14="http://schemas.microsoft.com/office/drawing/2010/main">
        <mc:Choice Requires="a14">
          <p:sp>
            <p:nvSpPr>
              <p:cNvPr id="24" name="テキスト ボックス 23">
                <a:extLst>
                  <a:ext uri="{FF2B5EF4-FFF2-40B4-BE49-F238E27FC236}">
                    <a16:creationId xmlns:a16="http://schemas.microsoft.com/office/drawing/2014/main" id="{F7E755A0-AB42-C120-2F92-855BD0DF925E}"/>
                  </a:ext>
                </a:extLst>
              </p:cNvPr>
              <p:cNvSpPr txBox="1"/>
              <p:nvPr/>
            </p:nvSpPr>
            <p:spPr>
              <a:xfrm>
                <a:off x="8365431" y="1906668"/>
                <a:ext cx="35368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b="0" i="1" smtClean="0">
                          <a:solidFill>
                            <a:schemeClr val="tx1"/>
                          </a:solidFill>
                          <a:latin typeface="Cambria Math" panose="02040503050406030204" pitchFamily="18" charset="0"/>
                        </a:rPr>
                        <m:t>𝐾</m:t>
                      </m:r>
                    </m:oMath>
                  </m:oMathPara>
                </a14:m>
                <a:endParaRPr lang="ja-JP" altLang="en-US">
                  <a:solidFill>
                    <a:schemeClr val="tx1"/>
                  </a:solidFill>
                </a:endParaRPr>
              </a:p>
            </p:txBody>
          </p:sp>
        </mc:Choice>
        <mc:Fallback xmlns="">
          <p:sp>
            <p:nvSpPr>
              <p:cNvPr id="24" name="テキスト ボックス 23">
                <a:extLst>
                  <a:ext uri="{FF2B5EF4-FFF2-40B4-BE49-F238E27FC236}">
                    <a16:creationId xmlns:a16="http://schemas.microsoft.com/office/drawing/2014/main" id="{F7E755A0-AB42-C120-2F92-855BD0DF925E}"/>
                  </a:ext>
                </a:extLst>
              </p:cNvPr>
              <p:cNvSpPr txBox="1">
                <a:spLocks noRot="1" noChangeAspect="1" noMove="1" noResize="1" noEditPoints="1" noAdjustHandles="1" noChangeArrowheads="1" noChangeShapeType="1" noTextEdit="1"/>
              </p:cNvSpPr>
              <p:nvPr/>
            </p:nvSpPr>
            <p:spPr>
              <a:xfrm>
                <a:off x="8365431" y="1906668"/>
                <a:ext cx="353684" cy="369332"/>
              </a:xfrm>
              <a:prstGeom prst="rect">
                <a:avLst/>
              </a:prstGeom>
              <a:blipFill>
                <a:blip r:embed="rId7"/>
                <a:stretch>
                  <a:fillRect/>
                </a:stretch>
              </a:blipFill>
            </p:spPr>
            <p:txBody>
              <a:bodyPr/>
              <a:lstStyle/>
              <a:p>
                <a:r>
                  <a:rPr lang="ja-JP" altLang="en-US">
                    <a:noFill/>
                  </a:rPr>
                  <a:t> </a:t>
                </a:r>
              </a:p>
            </p:txBody>
          </p:sp>
        </mc:Fallback>
      </mc:AlternateContent>
      <p:cxnSp>
        <p:nvCxnSpPr>
          <p:cNvPr id="25" name="直線矢印コネクタ 24">
            <a:extLst>
              <a:ext uri="{FF2B5EF4-FFF2-40B4-BE49-F238E27FC236}">
                <a16:creationId xmlns:a16="http://schemas.microsoft.com/office/drawing/2014/main" id="{1A722E46-29C9-142B-BB31-33F25A318D57}"/>
              </a:ext>
            </a:extLst>
          </p:cNvPr>
          <p:cNvCxnSpPr>
            <a:cxnSpLocks/>
          </p:cNvCxnSpPr>
          <p:nvPr/>
        </p:nvCxnSpPr>
        <p:spPr>
          <a:xfrm>
            <a:off x="8539551" y="2201766"/>
            <a:ext cx="0" cy="267507"/>
          </a:xfrm>
          <a:prstGeom prst="straightConnector1">
            <a:avLst/>
          </a:prstGeom>
          <a:ln w="12700">
            <a:solidFill>
              <a:schemeClr val="tx2"/>
            </a:solidFill>
            <a:headEnd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26" name="直線矢印コネクタ 25">
            <a:extLst>
              <a:ext uri="{FF2B5EF4-FFF2-40B4-BE49-F238E27FC236}">
                <a16:creationId xmlns:a16="http://schemas.microsoft.com/office/drawing/2014/main" id="{BEBF19A0-8F12-225C-DB79-7DD850D00F0E}"/>
              </a:ext>
            </a:extLst>
          </p:cNvPr>
          <p:cNvCxnSpPr>
            <a:cxnSpLocks/>
          </p:cNvCxnSpPr>
          <p:nvPr/>
        </p:nvCxnSpPr>
        <p:spPr>
          <a:xfrm flipH="1">
            <a:off x="8943024" y="3355002"/>
            <a:ext cx="922921" cy="0"/>
          </a:xfrm>
          <a:prstGeom prst="straightConnector1">
            <a:avLst/>
          </a:prstGeom>
          <a:ln w="12700">
            <a:solidFill>
              <a:schemeClr val="tx1">
                <a:lumMod val="60000"/>
                <a:lumOff val="40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直線矢印コネクタ 26">
            <a:extLst>
              <a:ext uri="{FF2B5EF4-FFF2-40B4-BE49-F238E27FC236}">
                <a16:creationId xmlns:a16="http://schemas.microsoft.com/office/drawing/2014/main" id="{979EACF0-54E6-D009-92CF-53C061A1D099}"/>
              </a:ext>
            </a:extLst>
          </p:cNvPr>
          <p:cNvCxnSpPr>
            <a:cxnSpLocks/>
          </p:cNvCxnSpPr>
          <p:nvPr/>
        </p:nvCxnSpPr>
        <p:spPr>
          <a:xfrm flipH="1">
            <a:off x="8943024" y="4470474"/>
            <a:ext cx="922921" cy="0"/>
          </a:xfrm>
          <a:prstGeom prst="straightConnector1">
            <a:avLst/>
          </a:prstGeom>
          <a:ln w="12700">
            <a:solidFill>
              <a:schemeClr val="tx1">
                <a:lumMod val="60000"/>
                <a:lumOff val="40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31" name="フリーフォーム 30">
            <a:extLst>
              <a:ext uri="{FF2B5EF4-FFF2-40B4-BE49-F238E27FC236}">
                <a16:creationId xmlns:a16="http://schemas.microsoft.com/office/drawing/2014/main" id="{7F4128E5-AFF0-6CC2-FF22-F792DA6DA650}"/>
              </a:ext>
            </a:extLst>
          </p:cNvPr>
          <p:cNvSpPr/>
          <p:nvPr/>
        </p:nvSpPr>
        <p:spPr>
          <a:xfrm>
            <a:off x="10130589" y="4362985"/>
            <a:ext cx="607595" cy="1016668"/>
          </a:xfrm>
          <a:custGeom>
            <a:avLst/>
            <a:gdLst>
              <a:gd name="connsiteX0" fmla="*/ 0 w 607595"/>
              <a:gd name="connsiteY0" fmla="*/ 0 h 1016668"/>
              <a:gd name="connsiteX1" fmla="*/ 457200 w 607595"/>
              <a:gd name="connsiteY1" fmla="*/ 445168 h 1016668"/>
              <a:gd name="connsiteX2" fmla="*/ 607595 w 607595"/>
              <a:gd name="connsiteY2" fmla="*/ 1016668 h 1016668"/>
            </a:gdLst>
            <a:ahLst/>
            <a:cxnLst>
              <a:cxn ang="0">
                <a:pos x="connsiteX0" y="connsiteY0"/>
              </a:cxn>
              <a:cxn ang="0">
                <a:pos x="connsiteX1" y="connsiteY1"/>
              </a:cxn>
              <a:cxn ang="0">
                <a:pos x="connsiteX2" y="connsiteY2"/>
              </a:cxn>
            </a:cxnLst>
            <a:rect l="l" t="t" r="r" b="b"/>
            <a:pathLst>
              <a:path w="607595" h="1016668">
                <a:moveTo>
                  <a:pt x="0" y="0"/>
                </a:moveTo>
                <a:cubicBezTo>
                  <a:pt x="177967" y="137861"/>
                  <a:pt x="355934" y="275723"/>
                  <a:pt x="457200" y="445168"/>
                </a:cubicBezTo>
                <a:cubicBezTo>
                  <a:pt x="558466" y="614613"/>
                  <a:pt x="583030" y="815640"/>
                  <a:pt x="607595" y="1016668"/>
                </a:cubicBezTo>
              </a:path>
            </a:pathLst>
          </a:custGeom>
          <a:noFill/>
          <a:ln w="38100">
            <a:solidFill>
              <a:schemeClr val="tx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コンテンツ プレースホルダー 14">
            <a:extLst>
              <a:ext uri="{FF2B5EF4-FFF2-40B4-BE49-F238E27FC236}">
                <a16:creationId xmlns:a16="http://schemas.microsoft.com/office/drawing/2014/main" id="{C41A7E38-67E0-DC0F-A983-1FCC6A0A5AE5}"/>
              </a:ext>
            </a:extLst>
          </p:cNvPr>
          <p:cNvSpPr>
            <a:spLocks noGrp="1"/>
          </p:cNvSpPr>
          <p:nvPr>
            <p:ph idx="1"/>
          </p:nvPr>
        </p:nvSpPr>
        <p:spPr>
          <a:xfrm>
            <a:off x="415637" y="1250642"/>
            <a:ext cx="6993824" cy="5429291"/>
          </a:xfrm>
        </p:spPr>
        <p:txBody>
          <a:bodyPr/>
          <a:lstStyle/>
          <a:p>
            <a:pPr indent="0">
              <a:buNone/>
            </a:pPr>
            <a:r>
              <a:rPr lang="ja-JP" altLang="en-US"/>
              <a:t>ブロック暗号</a:t>
            </a:r>
            <a:endParaRPr lang="en-US" altLang="ja-JP" dirty="0"/>
          </a:p>
          <a:p>
            <a:pPr lvl="1">
              <a:lnSpc>
                <a:spcPct val="130000"/>
              </a:lnSpc>
            </a:pPr>
            <a:r>
              <a:rPr lang="en-US" altLang="ja-JP" dirty="0"/>
              <a:t>64/128</a:t>
            </a:r>
            <a:r>
              <a:rPr lang="ja-JP" altLang="en-US"/>
              <a:t>ビットなどのブロック単位に分割</a:t>
            </a:r>
            <a:endParaRPr lang="en-US" altLang="ja-JP" dirty="0"/>
          </a:p>
          <a:p>
            <a:pPr lvl="1">
              <a:lnSpc>
                <a:spcPct val="130000"/>
              </a:lnSpc>
            </a:pPr>
            <a:r>
              <a:rPr lang="ja-JP" altLang="en-US"/>
              <a:t>データ攪拌部と鍵スケジュール部</a:t>
            </a:r>
            <a:endParaRPr lang="en-US" altLang="ja-JP" dirty="0"/>
          </a:p>
          <a:p>
            <a:pPr lvl="2">
              <a:lnSpc>
                <a:spcPct val="130000"/>
              </a:lnSpc>
            </a:pPr>
            <a:endParaRPr lang="en-US" altLang="ja-JP" dirty="0"/>
          </a:p>
          <a:p>
            <a:pPr indent="0">
              <a:buNone/>
            </a:pPr>
            <a:r>
              <a:rPr lang="en-US" altLang="ja-JP" dirty="0"/>
              <a:t>Tweakable</a:t>
            </a:r>
            <a:r>
              <a:rPr lang="ja-JP" altLang="en-US"/>
              <a:t>ブロック暗号</a:t>
            </a:r>
            <a:endParaRPr lang="en-US" altLang="ja-JP" dirty="0"/>
          </a:p>
          <a:p>
            <a:pPr lvl="1">
              <a:lnSpc>
                <a:spcPct val="130000"/>
              </a:lnSpc>
            </a:pPr>
            <a:r>
              <a:rPr lang="ja-JP" altLang="en-US"/>
              <a:t>新たな入力として</a:t>
            </a:r>
            <a:r>
              <a:rPr lang="en-US" altLang="ja-JP" dirty="0"/>
              <a:t>Tweak</a:t>
            </a:r>
            <a:r>
              <a:rPr lang="ja-JP" altLang="en-US"/>
              <a:t>が追加</a:t>
            </a:r>
            <a:endParaRPr lang="en-US" altLang="ja-JP" dirty="0"/>
          </a:p>
          <a:p>
            <a:pPr lvl="1">
              <a:lnSpc>
                <a:spcPct val="130000"/>
              </a:lnSpc>
            </a:pPr>
            <a:r>
              <a:rPr lang="en-US" altLang="ja-JP" dirty="0"/>
              <a:t>Tweak</a:t>
            </a:r>
            <a:r>
              <a:rPr lang="ja-JP" altLang="en-US"/>
              <a:t>は公開値</a:t>
            </a:r>
            <a:endParaRPr lang="en-US" altLang="ja-JP" dirty="0"/>
          </a:p>
          <a:p>
            <a:pPr lvl="1">
              <a:lnSpc>
                <a:spcPct val="130000"/>
              </a:lnSpc>
            </a:pPr>
            <a:r>
              <a:rPr lang="en-US" altLang="ja-JP" dirty="0"/>
              <a:t>Tweak</a:t>
            </a:r>
            <a:r>
              <a:rPr lang="ja-JP" altLang="en-US"/>
              <a:t>を更新で新たな疑似ランダム置換を得る</a:t>
            </a:r>
            <a:endParaRPr lang="en-US" altLang="ja-JP" dirty="0"/>
          </a:p>
          <a:p>
            <a:pPr lvl="2">
              <a:lnSpc>
                <a:spcPct val="130000"/>
              </a:lnSpc>
            </a:pPr>
            <a:r>
              <a:rPr lang="en-US" altLang="ja-JP" dirty="0"/>
              <a:t>Tweak</a:t>
            </a:r>
            <a:r>
              <a:rPr lang="ja-JP" altLang="en-US"/>
              <a:t>を更新することは鍵を変えることと等価</a:t>
            </a:r>
            <a:endParaRPr lang="en-US" altLang="ja-JP" dirty="0"/>
          </a:p>
          <a:p>
            <a:pPr lvl="2">
              <a:lnSpc>
                <a:spcPct val="130000"/>
              </a:lnSpc>
            </a:pPr>
            <a:r>
              <a:rPr lang="ja-JP" altLang="en-US"/>
              <a:t>鍵を変えるコストがクリティカルである</a:t>
            </a:r>
            <a:r>
              <a:rPr lang="en-US" altLang="ja-JP" dirty="0"/>
              <a:t>IoT</a:t>
            </a:r>
            <a:r>
              <a:rPr lang="ja-JP" altLang="en-US"/>
              <a:t>デバイスで利用されることが期待</a:t>
            </a:r>
            <a:endParaRPr lang="en-US" altLang="ja-JP" dirty="0"/>
          </a:p>
          <a:p>
            <a:pPr lvl="1">
              <a:lnSpc>
                <a:spcPct val="130000"/>
              </a:lnSpc>
            </a:pPr>
            <a:endParaRPr lang="en-US" altLang="ja-JP" dirty="0"/>
          </a:p>
          <a:p>
            <a:pPr lvl="1"/>
            <a:endParaRPr lang="ja-JP" altLang="en-US"/>
          </a:p>
        </p:txBody>
      </p:sp>
    </p:spTree>
    <p:extLst>
      <p:ext uri="{BB962C8B-B14F-4D97-AF65-F5344CB8AC3E}">
        <p14:creationId xmlns:p14="http://schemas.microsoft.com/office/powerpoint/2010/main" val="38884299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3FF94C1-0D16-B47D-F222-9FC8B952B1D5}"/>
              </a:ext>
            </a:extLst>
          </p:cNvPr>
          <p:cNvSpPr>
            <a:spLocks noGrp="1"/>
          </p:cNvSpPr>
          <p:nvPr>
            <p:ph type="title"/>
          </p:nvPr>
        </p:nvSpPr>
        <p:spPr>
          <a:xfrm>
            <a:off x="137128" y="247279"/>
            <a:ext cx="5501023" cy="617280"/>
          </a:xfrm>
        </p:spPr>
        <p:txBody>
          <a:bodyPr/>
          <a:lstStyle/>
          <a:p>
            <a:r>
              <a:rPr kumimoji="1" lang="ja-JP" altLang="en-US"/>
              <a:t>前提知識</a:t>
            </a:r>
            <a:r>
              <a:rPr kumimoji="1" lang="en-US" altLang="ja-JP" dirty="0"/>
              <a:t> : </a:t>
            </a:r>
            <a:r>
              <a:rPr kumimoji="1" lang="ja-JP" altLang="en-US"/>
              <a:t>研究対象</a:t>
            </a:r>
          </a:p>
        </p:txBody>
      </p:sp>
      <p:sp>
        <p:nvSpPr>
          <p:cNvPr id="3" name="コンテンツ プレースホルダー 2">
            <a:extLst>
              <a:ext uri="{FF2B5EF4-FFF2-40B4-BE49-F238E27FC236}">
                <a16:creationId xmlns:a16="http://schemas.microsoft.com/office/drawing/2014/main" id="{B82EB476-55B9-46D1-0068-904C6113C03A}"/>
              </a:ext>
            </a:extLst>
          </p:cNvPr>
          <p:cNvSpPr>
            <a:spLocks noGrp="1"/>
          </p:cNvSpPr>
          <p:nvPr>
            <p:ph idx="1"/>
          </p:nvPr>
        </p:nvSpPr>
        <p:spPr>
          <a:xfrm>
            <a:off x="523012" y="1148819"/>
            <a:ext cx="10591800" cy="2822824"/>
          </a:xfrm>
        </p:spPr>
        <p:txBody>
          <a:bodyPr/>
          <a:lstStyle/>
          <a:p>
            <a:pPr indent="0">
              <a:buNone/>
            </a:pPr>
            <a:r>
              <a:rPr kumimoji="1" lang="en-US" altLang="ja-JP" dirty="0"/>
              <a:t>Midori[1]</a:t>
            </a:r>
          </a:p>
          <a:p>
            <a:pPr lvl="1"/>
            <a:r>
              <a:rPr kumimoji="1" lang="ja-JP" altLang="en-US"/>
              <a:t>代表的な低遅延低消費電力ブロック暗号の一つ</a:t>
            </a:r>
            <a:endParaRPr kumimoji="1" lang="en-US" altLang="ja-JP" dirty="0"/>
          </a:p>
          <a:p>
            <a:pPr lvl="1"/>
            <a:r>
              <a:rPr kumimoji="1" lang="ja-JP" altLang="en-US"/>
              <a:t>ブロック長は</a:t>
            </a:r>
            <a:r>
              <a:rPr kumimoji="1" lang="en-US" altLang="ja-JP" dirty="0"/>
              <a:t>64/128bit</a:t>
            </a:r>
            <a:endParaRPr lang="en-US" altLang="ja-JP" dirty="0"/>
          </a:p>
          <a:p>
            <a:pPr lvl="1"/>
            <a:r>
              <a:rPr lang="ja-JP" altLang="en-US"/>
              <a:t>入力を</a:t>
            </a:r>
            <a:r>
              <a:rPr lang="en-US" altLang="ja-JP" dirty="0"/>
              <a:t>16</a:t>
            </a:r>
            <a:r>
              <a:rPr lang="ja-JP" altLang="en-US"/>
              <a:t>分割し、</a:t>
            </a:r>
            <a:r>
              <a:rPr lang="en-US" altLang="ja-JP" dirty="0"/>
              <a:t>16</a:t>
            </a:r>
            <a:r>
              <a:rPr lang="ja-JP" altLang="en-US"/>
              <a:t>個の</a:t>
            </a:r>
            <a:r>
              <a:rPr lang="en-US" altLang="ja-JP" dirty="0"/>
              <a:t>cell</a:t>
            </a:r>
            <a:r>
              <a:rPr lang="ja-JP" altLang="en-US"/>
              <a:t>の形で扱う</a:t>
            </a:r>
            <a:endParaRPr lang="en-US" altLang="ja-JP" dirty="0"/>
          </a:p>
          <a:p>
            <a:pPr lvl="1"/>
            <a:r>
              <a:rPr lang="ja-JP" altLang="en-US"/>
              <a:t>ラウンド関数</a:t>
            </a:r>
            <a:endParaRPr lang="en-US" altLang="ja-JP" dirty="0"/>
          </a:p>
          <a:p>
            <a:pPr lvl="2"/>
            <a:r>
              <a:rPr lang="en-US" altLang="ja-JP" dirty="0"/>
              <a:t>S-box(</a:t>
            </a:r>
            <a:r>
              <a:rPr lang="ja-JP" altLang="en-US"/>
              <a:t>非線形層</a:t>
            </a:r>
            <a:r>
              <a:rPr lang="en-US" altLang="ja-JP" dirty="0"/>
              <a:t>),</a:t>
            </a:r>
            <a:r>
              <a:rPr lang="ja-JP" altLang="en-US"/>
              <a:t>置換</a:t>
            </a:r>
            <a:r>
              <a:rPr lang="en-US" altLang="ja-JP" dirty="0"/>
              <a:t>(</a:t>
            </a:r>
            <a:r>
              <a:rPr lang="ja-JP" altLang="en-US"/>
              <a:t>線形層</a:t>
            </a:r>
            <a:r>
              <a:rPr lang="en-US" altLang="ja-JP" dirty="0"/>
              <a:t>),Matrix(</a:t>
            </a:r>
            <a:r>
              <a:rPr lang="ja-JP" altLang="en-US"/>
              <a:t>線形層</a:t>
            </a:r>
            <a:r>
              <a:rPr lang="en-US" altLang="ja-JP" dirty="0"/>
              <a:t>),</a:t>
            </a:r>
            <a:r>
              <a:rPr lang="en-US" altLang="ja-JP" dirty="0" err="1"/>
              <a:t>AddKey</a:t>
            </a:r>
            <a:endParaRPr lang="en-US" altLang="ja-JP" dirty="0"/>
          </a:p>
        </p:txBody>
      </p:sp>
      <mc:AlternateContent xmlns:mc="http://schemas.openxmlformats.org/markup-compatibility/2006" xmlns:a14="http://schemas.microsoft.com/office/drawing/2010/main">
        <mc:Choice Requires="a14">
          <p:sp>
            <p:nvSpPr>
              <p:cNvPr id="4" name="正方形/長方形 3">
                <a:extLst>
                  <a:ext uri="{FF2B5EF4-FFF2-40B4-BE49-F238E27FC236}">
                    <a16:creationId xmlns:a16="http://schemas.microsoft.com/office/drawing/2014/main" id="{25921402-CF3B-BDC6-96A2-70884AC31D3D}"/>
                  </a:ext>
                </a:extLst>
              </p:cNvPr>
              <p:cNvSpPr/>
              <p:nvPr/>
            </p:nvSpPr>
            <p:spPr>
              <a:xfrm>
                <a:off x="1876835" y="4328856"/>
                <a:ext cx="265815" cy="266400"/>
              </a:xfrm>
              <a:prstGeom prst="rect">
                <a:avLst/>
              </a:prstGeom>
              <a:noFill/>
              <a:ln w="19050">
                <a:solidFill>
                  <a:schemeClr val="tx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1600" i="1">
                          <a:solidFill>
                            <a:schemeClr val="tx1">
                              <a:lumMod val="50000"/>
                            </a:schemeClr>
                          </a:solidFill>
                          <a:latin typeface="Cambria Math" panose="02040503050406030204" pitchFamily="18" charset="0"/>
                        </a:rPr>
                        <m:t> </m:t>
                      </m:r>
                      <m:r>
                        <a:rPr lang="en-US" altLang="ja-JP" sz="1600" i="1">
                          <a:solidFill>
                            <a:schemeClr val="tx1">
                              <a:lumMod val="50000"/>
                            </a:schemeClr>
                          </a:solidFill>
                          <a:latin typeface="Cambria Math" panose="02040503050406030204" pitchFamily="18" charset="0"/>
                        </a:rPr>
                        <m:t>𝑆</m:t>
                      </m:r>
                    </m:oMath>
                  </m:oMathPara>
                </a14:m>
                <a:endParaRPr lang="ja-JP" altLang="en-US" sz="1600" dirty="0">
                  <a:solidFill>
                    <a:schemeClr val="tx1">
                      <a:lumMod val="50000"/>
                    </a:schemeClr>
                  </a:solidFill>
                </a:endParaRPr>
              </a:p>
            </p:txBody>
          </p:sp>
        </mc:Choice>
        <mc:Fallback xmlns="">
          <p:sp>
            <p:nvSpPr>
              <p:cNvPr id="4" name="正方形/長方形 3">
                <a:extLst>
                  <a:ext uri="{FF2B5EF4-FFF2-40B4-BE49-F238E27FC236}">
                    <a16:creationId xmlns:a16="http://schemas.microsoft.com/office/drawing/2014/main" id="{25921402-CF3B-BDC6-96A2-70884AC31D3D}"/>
                  </a:ext>
                </a:extLst>
              </p:cNvPr>
              <p:cNvSpPr>
                <a:spLocks noRot="1" noChangeAspect="1" noMove="1" noResize="1" noEditPoints="1" noAdjustHandles="1" noChangeArrowheads="1" noChangeShapeType="1" noTextEdit="1"/>
              </p:cNvSpPr>
              <p:nvPr/>
            </p:nvSpPr>
            <p:spPr>
              <a:xfrm>
                <a:off x="1876835" y="4328856"/>
                <a:ext cx="265815" cy="266400"/>
              </a:xfrm>
              <a:prstGeom prst="rect">
                <a:avLst/>
              </a:prstGeom>
              <a:blipFill>
                <a:blip r:embed="rId2"/>
                <a:stretch>
                  <a:fillRect l="-26087" t="-4348" b="-26087"/>
                </a:stretch>
              </a:blipFill>
              <a:ln w="19050">
                <a:solidFill>
                  <a:schemeClr val="tx1">
                    <a:lumMod val="60000"/>
                    <a:lumOff val="40000"/>
                  </a:schemeClr>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正方形/長方形 4">
                <a:extLst>
                  <a:ext uri="{FF2B5EF4-FFF2-40B4-BE49-F238E27FC236}">
                    <a16:creationId xmlns:a16="http://schemas.microsoft.com/office/drawing/2014/main" id="{ADAA785D-73F8-8A32-B88A-EFA20F157F28}"/>
                  </a:ext>
                </a:extLst>
              </p:cNvPr>
              <p:cNvSpPr/>
              <p:nvPr/>
            </p:nvSpPr>
            <p:spPr>
              <a:xfrm>
                <a:off x="2303098" y="4328856"/>
                <a:ext cx="265815" cy="266400"/>
              </a:xfrm>
              <a:prstGeom prst="rect">
                <a:avLst/>
              </a:prstGeom>
              <a:noFill/>
              <a:ln w="19050">
                <a:solidFill>
                  <a:schemeClr val="tx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1600" i="1" smtClean="0">
                          <a:solidFill>
                            <a:schemeClr val="tx1"/>
                          </a:solidFill>
                          <a:latin typeface="Cambria Math" panose="02040503050406030204" pitchFamily="18" charset="0"/>
                        </a:rPr>
                        <m:t> </m:t>
                      </m:r>
                      <m:r>
                        <a:rPr lang="en-US" altLang="ja-JP" sz="1600" i="1" smtClean="0">
                          <a:solidFill>
                            <a:schemeClr val="tx1"/>
                          </a:solidFill>
                          <a:latin typeface="Cambria Math" panose="02040503050406030204" pitchFamily="18" charset="0"/>
                        </a:rPr>
                        <m:t>𝑆</m:t>
                      </m:r>
                    </m:oMath>
                  </m:oMathPara>
                </a14:m>
                <a:endParaRPr lang="ja-JP" altLang="en-US" sz="1600">
                  <a:solidFill>
                    <a:schemeClr val="tx1"/>
                  </a:solidFill>
                </a:endParaRPr>
              </a:p>
            </p:txBody>
          </p:sp>
        </mc:Choice>
        <mc:Fallback xmlns="">
          <p:sp>
            <p:nvSpPr>
              <p:cNvPr id="5" name="正方形/長方形 4">
                <a:extLst>
                  <a:ext uri="{FF2B5EF4-FFF2-40B4-BE49-F238E27FC236}">
                    <a16:creationId xmlns:a16="http://schemas.microsoft.com/office/drawing/2014/main" id="{ADAA785D-73F8-8A32-B88A-EFA20F157F28}"/>
                  </a:ext>
                </a:extLst>
              </p:cNvPr>
              <p:cNvSpPr>
                <a:spLocks noRot="1" noChangeAspect="1" noMove="1" noResize="1" noEditPoints="1" noAdjustHandles="1" noChangeArrowheads="1" noChangeShapeType="1" noTextEdit="1"/>
              </p:cNvSpPr>
              <p:nvPr/>
            </p:nvSpPr>
            <p:spPr>
              <a:xfrm>
                <a:off x="2303098" y="4328856"/>
                <a:ext cx="265815" cy="266400"/>
              </a:xfrm>
              <a:prstGeom prst="rect">
                <a:avLst/>
              </a:prstGeom>
              <a:blipFill>
                <a:blip r:embed="rId3"/>
                <a:stretch>
                  <a:fillRect l="-20833" t="-4348" b="-26087"/>
                </a:stretch>
              </a:blipFill>
              <a:ln w="19050">
                <a:solidFill>
                  <a:schemeClr val="tx1">
                    <a:lumMod val="60000"/>
                    <a:lumOff val="40000"/>
                  </a:schemeClr>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正方形/長方形 5">
                <a:extLst>
                  <a:ext uri="{FF2B5EF4-FFF2-40B4-BE49-F238E27FC236}">
                    <a16:creationId xmlns:a16="http://schemas.microsoft.com/office/drawing/2014/main" id="{4502E4B2-D60D-2B9E-F793-37650FACDF56}"/>
                  </a:ext>
                </a:extLst>
              </p:cNvPr>
              <p:cNvSpPr/>
              <p:nvPr/>
            </p:nvSpPr>
            <p:spPr>
              <a:xfrm>
                <a:off x="2749984" y="4328856"/>
                <a:ext cx="265815" cy="266400"/>
              </a:xfrm>
              <a:prstGeom prst="rect">
                <a:avLst/>
              </a:prstGeom>
              <a:noFill/>
              <a:ln w="19050">
                <a:solidFill>
                  <a:schemeClr val="tx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1600" i="1">
                          <a:solidFill>
                            <a:schemeClr val="tx1">
                              <a:lumMod val="50000"/>
                            </a:schemeClr>
                          </a:solidFill>
                          <a:latin typeface="Cambria Math" panose="02040503050406030204" pitchFamily="18" charset="0"/>
                        </a:rPr>
                        <m:t> </m:t>
                      </m:r>
                      <m:r>
                        <a:rPr lang="en-US" altLang="ja-JP" sz="1600" i="1">
                          <a:solidFill>
                            <a:schemeClr val="tx1">
                              <a:lumMod val="50000"/>
                            </a:schemeClr>
                          </a:solidFill>
                          <a:latin typeface="Cambria Math" panose="02040503050406030204" pitchFamily="18" charset="0"/>
                        </a:rPr>
                        <m:t>𝑆</m:t>
                      </m:r>
                    </m:oMath>
                  </m:oMathPara>
                </a14:m>
                <a:endParaRPr lang="ja-JP" altLang="en-US" sz="1600">
                  <a:solidFill>
                    <a:schemeClr val="tx1">
                      <a:lumMod val="50000"/>
                    </a:schemeClr>
                  </a:solidFill>
                </a:endParaRPr>
              </a:p>
            </p:txBody>
          </p:sp>
        </mc:Choice>
        <mc:Fallback xmlns="">
          <p:sp>
            <p:nvSpPr>
              <p:cNvPr id="6" name="正方形/長方形 5">
                <a:extLst>
                  <a:ext uri="{FF2B5EF4-FFF2-40B4-BE49-F238E27FC236}">
                    <a16:creationId xmlns:a16="http://schemas.microsoft.com/office/drawing/2014/main" id="{4502E4B2-D60D-2B9E-F793-37650FACDF56}"/>
                  </a:ext>
                </a:extLst>
              </p:cNvPr>
              <p:cNvSpPr>
                <a:spLocks noRot="1" noChangeAspect="1" noMove="1" noResize="1" noEditPoints="1" noAdjustHandles="1" noChangeArrowheads="1" noChangeShapeType="1" noTextEdit="1"/>
              </p:cNvSpPr>
              <p:nvPr/>
            </p:nvSpPr>
            <p:spPr>
              <a:xfrm>
                <a:off x="2749984" y="4328856"/>
                <a:ext cx="265815" cy="266400"/>
              </a:xfrm>
              <a:prstGeom prst="rect">
                <a:avLst/>
              </a:prstGeom>
              <a:blipFill>
                <a:blip r:embed="rId4"/>
                <a:stretch>
                  <a:fillRect l="-26087" t="-4348" b="-26087"/>
                </a:stretch>
              </a:blipFill>
              <a:ln w="19050">
                <a:solidFill>
                  <a:schemeClr val="tx1">
                    <a:lumMod val="60000"/>
                    <a:lumOff val="40000"/>
                  </a:schemeClr>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正方形/長方形 6">
                <a:extLst>
                  <a:ext uri="{FF2B5EF4-FFF2-40B4-BE49-F238E27FC236}">
                    <a16:creationId xmlns:a16="http://schemas.microsoft.com/office/drawing/2014/main" id="{3CD64D7C-3602-F412-8846-2D6C4BD1129F}"/>
                  </a:ext>
                </a:extLst>
              </p:cNvPr>
              <p:cNvSpPr/>
              <p:nvPr/>
            </p:nvSpPr>
            <p:spPr>
              <a:xfrm>
                <a:off x="3183122" y="4328856"/>
                <a:ext cx="265815" cy="266400"/>
              </a:xfrm>
              <a:prstGeom prst="rect">
                <a:avLst/>
              </a:prstGeom>
              <a:noFill/>
              <a:ln w="19050">
                <a:solidFill>
                  <a:schemeClr val="tx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1600" i="1">
                          <a:solidFill>
                            <a:schemeClr val="tx1">
                              <a:lumMod val="50000"/>
                            </a:schemeClr>
                          </a:solidFill>
                          <a:latin typeface="Cambria Math" panose="02040503050406030204" pitchFamily="18" charset="0"/>
                        </a:rPr>
                        <m:t> </m:t>
                      </m:r>
                      <m:r>
                        <a:rPr lang="en-US" altLang="ja-JP" sz="1600" i="1">
                          <a:solidFill>
                            <a:schemeClr val="tx1">
                              <a:lumMod val="50000"/>
                            </a:schemeClr>
                          </a:solidFill>
                          <a:latin typeface="Cambria Math" panose="02040503050406030204" pitchFamily="18" charset="0"/>
                        </a:rPr>
                        <m:t>𝑆</m:t>
                      </m:r>
                    </m:oMath>
                  </m:oMathPara>
                </a14:m>
                <a:endParaRPr lang="ja-JP" altLang="en-US" sz="1600">
                  <a:solidFill>
                    <a:schemeClr val="tx1">
                      <a:lumMod val="50000"/>
                    </a:schemeClr>
                  </a:solidFill>
                </a:endParaRPr>
              </a:p>
            </p:txBody>
          </p:sp>
        </mc:Choice>
        <mc:Fallback xmlns="">
          <p:sp>
            <p:nvSpPr>
              <p:cNvPr id="7" name="正方形/長方形 6">
                <a:extLst>
                  <a:ext uri="{FF2B5EF4-FFF2-40B4-BE49-F238E27FC236}">
                    <a16:creationId xmlns:a16="http://schemas.microsoft.com/office/drawing/2014/main" id="{3CD64D7C-3602-F412-8846-2D6C4BD1129F}"/>
                  </a:ext>
                </a:extLst>
              </p:cNvPr>
              <p:cNvSpPr>
                <a:spLocks noRot="1" noChangeAspect="1" noMove="1" noResize="1" noEditPoints="1" noAdjustHandles="1" noChangeArrowheads="1" noChangeShapeType="1" noTextEdit="1"/>
              </p:cNvSpPr>
              <p:nvPr/>
            </p:nvSpPr>
            <p:spPr>
              <a:xfrm>
                <a:off x="3183122" y="4328856"/>
                <a:ext cx="265815" cy="266400"/>
              </a:xfrm>
              <a:prstGeom prst="rect">
                <a:avLst/>
              </a:prstGeom>
              <a:blipFill>
                <a:blip r:embed="rId5"/>
                <a:stretch>
                  <a:fillRect l="-26087" t="-4348" b="-26087"/>
                </a:stretch>
              </a:blipFill>
              <a:ln w="19050">
                <a:solidFill>
                  <a:schemeClr val="tx1">
                    <a:lumMod val="60000"/>
                    <a:lumOff val="40000"/>
                  </a:schemeClr>
                </a:solidFill>
              </a:ln>
            </p:spPr>
            <p:txBody>
              <a:bodyPr/>
              <a:lstStyle/>
              <a:p>
                <a:r>
                  <a:rPr lang="ja-JP" altLang="en-US">
                    <a:noFill/>
                  </a:rPr>
                  <a:t> </a:t>
                </a:r>
              </a:p>
            </p:txBody>
          </p:sp>
        </mc:Fallback>
      </mc:AlternateContent>
      <p:sp>
        <p:nvSpPr>
          <p:cNvPr id="8" name="正方形/長方形 7">
            <a:extLst>
              <a:ext uri="{FF2B5EF4-FFF2-40B4-BE49-F238E27FC236}">
                <a16:creationId xmlns:a16="http://schemas.microsoft.com/office/drawing/2014/main" id="{CAE540B7-C067-F2AF-FEAF-30BCC7DFA508}"/>
              </a:ext>
            </a:extLst>
          </p:cNvPr>
          <p:cNvSpPr/>
          <p:nvPr/>
        </p:nvSpPr>
        <p:spPr>
          <a:xfrm>
            <a:off x="1876834" y="5385132"/>
            <a:ext cx="1572091" cy="266400"/>
          </a:xfrm>
          <a:prstGeom prst="rect">
            <a:avLst/>
          </a:prstGeom>
          <a:noFill/>
          <a:ln w="19050">
            <a:solidFill>
              <a:schemeClr val="tx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1400" dirty="0">
                <a:solidFill>
                  <a:schemeClr val="tx1"/>
                </a:solidFill>
                <a:latin typeface="Yu Gothic Medium" panose="020B0400000000000000" pitchFamily="34" charset="-128"/>
                <a:ea typeface="Yu Gothic Medium" panose="020B0400000000000000" pitchFamily="34" charset="-128"/>
              </a:rPr>
              <a:t>Matrix</a:t>
            </a:r>
            <a:endParaRPr lang="ja-JP" altLang="en-US" sz="1400" dirty="0">
              <a:solidFill>
                <a:schemeClr val="tx1"/>
              </a:solidFill>
              <a:latin typeface="Yu Gothic Medium" panose="020B0400000000000000" pitchFamily="34" charset="-128"/>
              <a:ea typeface="Yu Gothic Medium" panose="020B0400000000000000" pitchFamily="34" charset="-128"/>
            </a:endParaRPr>
          </a:p>
        </p:txBody>
      </p:sp>
      <p:cxnSp>
        <p:nvCxnSpPr>
          <p:cNvPr id="9" name="直線コネクタ 8">
            <a:extLst>
              <a:ext uri="{FF2B5EF4-FFF2-40B4-BE49-F238E27FC236}">
                <a16:creationId xmlns:a16="http://schemas.microsoft.com/office/drawing/2014/main" id="{A9B3059F-0470-5560-1FB0-EB89EAC26B53}"/>
              </a:ext>
            </a:extLst>
          </p:cNvPr>
          <p:cNvCxnSpPr>
            <a:cxnSpLocks/>
          </p:cNvCxnSpPr>
          <p:nvPr/>
        </p:nvCxnSpPr>
        <p:spPr>
          <a:xfrm>
            <a:off x="2441064" y="4595257"/>
            <a:ext cx="0" cy="1667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A2B03A52-C945-99B6-4EA0-F5AA9AE1ECA9}"/>
              </a:ext>
            </a:extLst>
          </p:cNvPr>
          <p:cNvCxnSpPr>
            <a:cxnSpLocks/>
          </p:cNvCxnSpPr>
          <p:nvPr/>
        </p:nvCxnSpPr>
        <p:spPr>
          <a:xfrm>
            <a:off x="2008284" y="4595257"/>
            <a:ext cx="0" cy="1667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20FA3A02-7E19-B8BA-019F-13B8A4A5BC76}"/>
              </a:ext>
            </a:extLst>
          </p:cNvPr>
          <p:cNvCxnSpPr>
            <a:cxnSpLocks/>
          </p:cNvCxnSpPr>
          <p:nvPr/>
        </p:nvCxnSpPr>
        <p:spPr>
          <a:xfrm>
            <a:off x="3312332" y="4595257"/>
            <a:ext cx="0" cy="1667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BC0F343E-0FA0-AF22-098A-329F7137F228}"/>
              </a:ext>
            </a:extLst>
          </p:cNvPr>
          <p:cNvCxnSpPr>
            <a:cxnSpLocks/>
          </p:cNvCxnSpPr>
          <p:nvPr/>
        </p:nvCxnSpPr>
        <p:spPr>
          <a:xfrm>
            <a:off x="2879552" y="4595257"/>
            <a:ext cx="0" cy="1667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EDE03B9A-689E-1D44-1ED4-C50AA1DE18D4}"/>
              </a:ext>
            </a:extLst>
          </p:cNvPr>
          <p:cNvCxnSpPr>
            <a:cxnSpLocks/>
          </p:cNvCxnSpPr>
          <p:nvPr/>
        </p:nvCxnSpPr>
        <p:spPr>
          <a:xfrm>
            <a:off x="2441064" y="5206207"/>
            <a:ext cx="0" cy="166753"/>
          </a:xfrm>
          <a:prstGeom prst="line">
            <a:avLst/>
          </a:prstGeom>
          <a:ln w="12700">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CFB12A83-5645-FE13-AFE4-AEF26F327DE1}"/>
              </a:ext>
            </a:extLst>
          </p:cNvPr>
          <p:cNvCxnSpPr>
            <a:cxnSpLocks/>
          </p:cNvCxnSpPr>
          <p:nvPr/>
        </p:nvCxnSpPr>
        <p:spPr>
          <a:xfrm>
            <a:off x="2008284" y="5206207"/>
            <a:ext cx="0" cy="166753"/>
          </a:xfrm>
          <a:prstGeom prst="line">
            <a:avLst/>
          </a:prstGeom>
          <a:ln w="12700">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15" name="直線コネクタ 14">
            <a:extLst>
              <a:ext uri="{FF2B5EF4-FFF2-40B4-BE49-F238E27FC236}">
                <a16:creationId xmlns:a16="http://schemas.microsoft.com/office/drawing/2014/main" id="{FB5DD1B9-B459-D1F4-9759-176C37AE6810}"/>
              </a:ext>
            </a:extLst>
          </p:cNvPr>
          <p:cNvCxnSpPr>
            <a:cxnSpLocks/>
          </p:cNvCxnSpPr>
          <p:nvPr/>
        </p:nvCxnSpPr>
        <p:spPr>
          <a:xfrm>
            <a:off x="3312332" y="5206207"/>
            <a:ext cx="0" cy="166753"/>
          </a:xfrm>
          <a:prstGeom prst="line">
            <a:avLst/>
          </a:prstGeom>
          <a:ln w="12700">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3B76FA99-5F76-03E5-E916-5726CE273AD3}"/>
              </a:ext>
            </a:extLst>
          </p:cNvPr>
          <p:cNvCxnSpPr>
            <a:cxnSpLocks/>
          </p:cNvCxnSpPr>
          <p:nvPr/>
        </p:nvCxnSpPr>
        <p:spPr>
          <a:xfrm>
            <a:off x="2879552" y="5206207"/>
            <a:ext cx="0" cy="166753"/>
          </a:xfrm>
          <a:prstGeom prst="line">
            <a:avLst/>
          </a:prstGeom>
          <a:ln w="12700">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17" name="直線コネクタ 16">
            <a:extLst>
              <a:ext uri="{FF2B5EF4-FFF2-40B4-BE49-F238E27FC236}">
                <a16:creationId xmlns:a16="http://schemas.microsoft.com/office/drawing/2014/main" id="{CD78F0F2-4AF3-34DB-9BB9-B034C02F8E51}"/>
              </a:ext>
            </a:extLst>
          </p:cNvPr>
          <p:cNvCxnSpPr>
            <a:cxnSpLocks/>
          </p:cNvCxnSpPr>
          <p:nvPr/>
        </p:nvCxnSpPr>
        <p:spPr>
          <a:xfrm>
            <a:off x="2441064" y="4153046"/>
            <a:ext cx="0" cy="166753"/>
          </a:xfrm>
          <a:prstGeom prst="line">
            <a:avLst/>
          </a:prstGeom>
          <a:ln w="1270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18" name="直線コネクタ 17">
            <a:extLst>
              <a:ext uri="{FF2B5EF4-FFF2-40B4-BE49-F238E27FC236}">
                <a16:creationId xmlns:a16="http://schemas.microsoft.com/office/drawing/2014/main" id="{49583FA7-DAE9-484E-9ED6-30AD14367D20}"/>
              </a:ext>
            </a:extLst>
          </p:cNvPr>
          <p:cNvCxnSpPr>
            <a:cxnSpLocks/>
          </p:cNvCxnSpPr>
          <p:nvPr/>
        </p:nvCxnSpPr>
        <p:spPr>
          <a:xfrm>
            <a:off x="2008284" y="4153046"/>
            <a:ext cx="0" cy="166753"/>
          </a:xfrm>
          <a:prstGeom prst="line">
            <a:avLst/>
          </a:prstGeom>
          <a:ln w="1270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19" name="直線コネクタ 18">
            <a:extLst>
              <a:ext uri="{FF2B5EF4-FFF2-40B4-BE49-F238E27FC236}">
                <a16:creationId xmlns:a16="http://schemas.microsoft.com/office/drawing/2014/main" id="{238EA7A6-0298-C5B1-E1A8-889534300F24}"/>
              </a:ext>
            </a:extLst>
          </p:cNvPr>
          <p:cNvCxnSpPr>
            <a:cxnSpLocks/>
          </p:cNvCxnSpPr>
          <p:nvPr/>
        </p:nvCxnSpPr>
        <p:spPr>
          <a:xfrm>
            <a:off x="3312332" y="4153046"/>
            <a:ext cx="0" cy="166753"/>
          </a:xfrm>
          <a:prstGeom prst="line">
            <a:avLst/>
          </a:prstGeom>
          <a:ln w="1270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90AEF644-EAB6-AFDE-094C-F9DE8E0B8112}"/>
              </a:ext>
            </a:extLst>
          </p:cNvPr>
          <p:cNvCxnSpPr>
            <a:cxnSpLocks/>
          </p:cNvCxnSpPr>
          <p:nvPr/>
        </p:nvCxnSpPr>
        <p:spPr>
          <a:xfrm>
            <a:off x="2879552" y="4153046"/>
            <a:ext cx="0" cy="166753"/>
          </a:xfrm>
          <a:prstGeom prst="line">
            <a:avLst/>
          </a:prstGeom>
          <a:ln w="1270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1" name="正方形/長方形 20">
                <a:extLst>
                  <a:ext uri="{FF2B5EF4-FFF2-40B4-BE49-F238E27FC236}">
                    <a16:creationId xmlns:a16="http://schemas.microsoft.com/office/drawing/2014/main" id="{D0DA748B-E57E-578D-EB2A-BE618F45C843}"/>
                  </a:ext>
                </a:extLst>
              </p:cNvPr>
              <p:cNvSpPr/>
              <p:nvPr/>
            </p:nvSpPr>
            <p:spPr>
              <a:xfrm>
                <a:off x="3746731" y="4328856"/>
                <a:ext cx="265815" cy="266400"/>
              </a:xfrm>
              <a:prstGeom prst="rect">
                <a:avLst/>
              </a:prstGeom>
              <a:noFill/>
              <a:ln w="19050">
                <a:solidFill>
                  <a:schemeClr val="tx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1600" i="1">
                          <a:solidFill>
                            <a:schemeClr val="tx1">
                              <a:lumMod val="50000"/>
                            </a:schemeClr>
                          </a:solidFill>
                          <a:latin typeface="Cambria Math" panose="02040503050406030204" pitchFamily="18" charset="0"/>
                        </a:rPr>
                        <m:t> </m:t>
                      </m:r>
                      <m:r>
                        <a:rPr lang="en-US" altLang="ja-JP" sz="1600" i="1">
                          <a:solidFill>
                            <a:schemeClr val="tx1">
                              <a:lumMod val="50000"/>
                            </a:schemeClr>
                          </a:solidFill>
                          <a:latin typeface="Cambria Math" panose="02040503050406030204" pitchFamily="18" charset="0"/>
                        </a:rPr>
                        <m:t>𝑆</m:t>
                      </m:r>
                    </m:oMath>
                  </m:oMathPara>
                </a14:m>
                <a:endParaRPr lang="ja-JP" altLang="en-US" sz="1600">
                  <a:solidFill>
                    <a:schemeClr val="tx1">
                      <a:lumMod val="50000"/>
                    </a:schemeClr>
                  </a:solidFill>
                </a:endParaRPr>
              </a:p>
            </p:txBody>
          </p:sp>
        </mc:Choice>
        <mc:Fallback xmlns="">
          <p:sp>
            <p:nvSpPr>
              <p:cNvPr id="21" name="正方形/長方形 20">
                <a:extLst>
                  <a:ext uri="{FF2B5EF4-FFF2-40B4-BE49-F238E27FC236}">
                    <a16:creationId xmlns:a16="http://schemas.microsoft.com/office/drawing/2014/main" id="{D0DA748B-E57E-578D-EB2A-BE618F45C843}"/>
                  </a:ext>
                </a:extLst>
              </p:cNvPr>
              <p:cNvSpPr>
                <a:spLocks noRot="1" noChangeAspect="1" noMove="1" noResize="1" noEditPoints="1" noAdjustHandles="1" noChangeArrowheads="1" noChangeShapeType="1" noTextEdit="1"/>
              </p:cNvSpPr>
              <p:nvPr/>
            </p:nvSpPr>
            <p:spPr>
              <a:xfrm>
                <a:off x="3746731" y="4328856"/>
                <a:ext cx="265815" cy="266400"/>
              </a:xfrm>
              <a:prstGeom prst="rect">
                <a:avLst/>
              </a:prstGeom>
              <a:blipFill>
                <a:blip r:embed="rId6"/>
                <a:stretch>
                  <a:fillRect l="-26087" t="-4348" b="-26087"/>
                </a:stretch>
              </a:blipFill>
              <a:ln w="19050">
                <a:solidFill>
                  <a:schemeClr val="tx1">
                    <a:lumMod val="60000"/>
                    <a:lumOff val="40000"/>
                  </a:schemeClr>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2" name="正方形/長方形 21">
                <a:extLst>
                  <a:ext uri="{FF2B5EF4-FFF2-40B4-BE49-F238E27FC236}">
                    <a16:creationId xmlns:a16="http://schemas.microsoft.com/office/drawing/2014/main" id="{5235871A-5516-AA9F-7991-F3C993781C2F}"/>
                  </a:ext>
                </a:extLst>
              </p:cNvPr>
              <p:cNvSpPr/>
              <p:nvPr/>
            </p:nvSpPr>
            <p:spPr>
              <a:xfrm>
                <a:off x="4172994" y="4328856"/>
                <a:ext cx="265815" cy="266400"/>
              </a:xfrm>
              <a:prstGeom prst="rect">
                <a:avLst/>
              </a:prstGeom>
              <a:noFill/>
              <a:ln w="19050">
                <a:solidFill>
                  <a:schemeClr val="tx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1600" i="1">
                          <a:solidFill>
                            <a:schemeClr val="tx1">
                              <a:lumMod val="50000"/>
                            </a:schemeClr>
                          </a:solidFill>
                          <a:latin typeface="Cambria Math" panose="02040503050406030204" pitchFamily="18" charset="0"/>
                        </a:rPr>
                        <m:t> </m:t>
                      </m:r>
                      <m:r>
                        <a:rPr lang="en-US" altLang="ja-JP" sz="1600" i="1">
                          <a:solidFill>
                            <a:schemeClr val="tx1">
                              <a:lumMod val="50000"/>
                            </a:schemeClr>
                          </a:solidFill>
                          <a:latin typeface="Cambria Math" panose="02040503050406030204" pitchFamily="18" charset="0"/>
                        </a:rPr>
                        <m:t>𝑆</m:t>
                      </m:r>
                    </m:oMath>
                  </m:oMathPara>
                </a14:m>
                <a:endParaRPr lang="ja-JP" altLang="en-US" sz="1600">
                  <a:solidFill>
                    <a:schemeClr val="tx1">
                      <a:lumMod val="50000"/>
                    </a:schemeClr>
                  </a:solidFill>
                </a:endParaRPr>
              </a:p>
            </p:txBody>
          </p:sp>
        </mc:Choice>
        <mc:Fallback xmlns="">
          <p:sp>
            <p:nvSpPr>
              <p:cNvPr id="22" name="正方形/長方形 21">
                <a:extLst>
                  <a:ext uri="{FF2B5EF4-FFF2-40B4-BE49-F238E27FC236}">
                    <a16:creationId xmlns:a16="http://schemas.microsoft.com/office/drawing/2014/main" id="{5235871A-5516-AA9F-7991-F3C993781C2F}"/>
                  </a:ext>
                </a:extLst>
              </p:cNvPr>
              <p:cNvSpPr>
                <a:spLocks noRot="1" noChangeAspect="1" noMove="1" noResize="1" noEditPoints="1" noAdjustHandles="1" noChangeArrowheads="1" noChangeShapeType="1" noTextEdit="1"/>
              </p:cNvSpPr>
              <p:nvPr/>
            </p:nvSpPr>
            <p:spPr>
              <a:xfrm>
                <a:off x="4172994" y="4328856"/>
                <a:ext cx="265815" cy="266400"/>
              </a:xfrm>
              <a:prstGeom prst="rect">
                <a:avLst/>
              </a:prstGeom>
              <a:blipFill>
                <a:blip r:embed="rId7"/>
                <a:stretch>
                  <a:fillRect l="-26087" t="-4348" b="-26087"/>
                </a:stretch>
              </a:blipFill>
              <a:ln w="19050">
                <a:solidFill>
                  <a:schemeClr val="tx1">
                    <a:lumMod val="60000"/>
                    <a:lumOff val="40000"/>
                  </a:schemeClr>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3" name="正方形/長方形 22">
                <a:extLst>
                  <a:ext uri="{FF2B5EF4-FFF2-40B4-BE49-F238E27FC236}">
                    <a16:creationId xmlns:a16="http://schemas.microsoft.com/office/drawing/2014/main" id="{8C7352FB-DB56-1483-6E3D-54F7511FFF9C}"/>
                  </a:ext>
                </a:extLst>
              </p:cNvPr>
              <p:cNvSpPr/>
              <p:nvPr/>
            </p:nvSpPr>
            <p:spPr>
              <a:xfrm>
                <a:off x="4619880" y="4328856"/>
                <a:ext cx="265815" cy="266400"/>
              </a:xfrm>
              <a:prstGeom prst="rect">
                <a:avLst/>
              </a:prstGeom>
              <a:noFill/>
              <a:ln w="19050">
                <a:solidFill>
                  <a:schemeClr val="tx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1600" i="1">
                          <a:solidFill>
                            <a:schemeClr val="tx1">
                              <a:lumMod val="50000"/>
                            </a:schemeClr>
                          </a:solidFill>
                          <a:latin typeface="Cambria Math" panose="02040503050406030204" pitchFamily="18" charset="0"/>
                        </a:rPr>
                        <m:t> </m:t>
                      </m:r>
                      <m:r>
                        <a:rPr lang="en-US" altLang="ja-JP" sz="1600" i="1">
                          <a:solidFill>
                            <a:schemeClr val="tx1">
                              <a:lumMod val="50000"/>
                            </a:schemeClr>
                          </a:solidFill>
                          <a:latin typeface="Cambria Math" panose="02040503050406030204" pitchFamily="18" charset="0"/>
                        </a:rPr>
                        <m:t>𝑆</m:t>
                      </m:r>
                    </m:oMath>
                  </m:oMathPara>
                </a14:m>
                <a:endParaRPr lang="ja-JP" altLang="en-US" sz="1600">
                  <a:solidFill>
                    <a:schemeClr val="tx1">
                      <a:lumMod val="50000"/>
                    </a:schemeClr>
                  </a:solidFill>
                </a:endParaRPr>
              </a:p>
            </p:txBody>
          </p:sp>
        </mc:Choice>
        <mc:Fallback xmlns="">
          <p:sp>
            <p:nvSpPr>
              <p:cNvPr id="23" name="正方形/長方形 22">
                <a:extLst>
                  <a:ext uri="{FF2B5EF4-FFF2-40B4-BE49-F238E27FC236}">
                    <a16:creationId xmlns:a16="http://schemas.microsoft.com/office/drawing/2014/main" id="{8C7352FB-DB56-1483-6E3D-54F7511FFF9C}"/>
                  </a:ext>
                </a:extLst>
              </p:cNvPr>
              <p:cNvSpPr>
                <a:spLocks noRot="1" noChangeAspect="1" noMove="1" noResize="1" noEditPoints="1" noAdjustHandles="1" noChangeArrowheads="1" noChangeShapeType="1" noTextEdit="1"/>
              </p:cNvSpPr>
              <p:nvPr/>
            </p:nvSpPr>
            <p:spPr>
              <a:xfrm>
                <a:off x="4619880" y="4328856"/>
                <a:ext cx="265815" cy="266400"/>
              </a:xfrm>
              <a:prstGeom prst="rect">
                <a:avLst/>
              </a:prstGeom>
              <a:blipFill>
                <a:blip r:embed="rId2"/>
                <a:stretch>
                  <a:fillRect l="-26087" t="-4348" b="-26087"/>
                </a:stretch>
              </a:blipFill>
              <a:ln w="19050">
                <a:solidFill>
                  <a:schemeClr val="tx1">
                    <a:lumMod val="60000"/>
                    <a:lumOff val="40000"/>
                  </a:schemeClr>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4" name="正方形/長方形 23">
                <a:extLst>
                  <a:ext uri="{FF2B5EF4-FFF2-40B4-BE49-F238E27FC236}">
                    <a16:creationId xmlns:a16="http://schemas.microsoft.com/office/drawing/2014/main" id="{ACF3FA52-F446-4303-D901-7B1F838E2FC3}"/>
                  </a:ext>
                </a:extLst>
              </p:cNvPr>
              <p:cNvSpPr/>
              <p:nvPr/>
            </p:nvSpPr>
            <p:spPr>
              <a:xfrm>
                <a:off x="5053018" y="4328856"/>
                <a:ext cx="265815" cy="266400"/>
              </a:xfrm>
              <a:prstGeom prst="rect">
                <a:avLst/>
              </a:prstGeom>
              <a:noFill/>
              <a:ln w="19050">
                <a:solidFill>
                  <a:schemeClr val="tx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1600" i="1">
                          <a:solidFill>
                            <a:schemeClr val="tx1">
                              <a:lumMod val="50000"/>
                            </a:schemeClr>
                          </a:solidFill>
                          <a:latin typeface="Cambria Math" panose="02040503050406030204" pitchFamily="18" charset="0"/>
                        </a:rPr>
                        <m:t> </m:t>
                      </m:r>
                      <m:r>
                        <a:rPr lang="en-US" altLang="ja-JP" sz="1600" i="1">
                          <a:solidFill>
                            <a:schemeClr val="tx1">
                              <a:lumMod val="50000"/>
                            </a:schemeClr>
                          </a:solidFill>
                          <a:latin typeface="Cambria Math" panose="02040503050406030204" pitchFamily="18" charset="0"/>
                        </a:rPr>
                        <m:t>𝑆</m:t>
                      </m:r>
                    </m:oMath>
                  </m:oMathPara>
                </a14:m>
                <a:endParaRPr lang="ja-JP" altLang="en-US" sz="1600">
                  <a:solidFill>
                    <a:schemeClr val="tx1">
                      <a:lumMod val="50000"/>
                    </a:schemeClr>
                  </a:solidFill>
                </a:endParaRPr>
              </a:p>
            </p:txBody>
          </p:sp>
        </mc:Choice>
        <mc:Fallback xmlns="">
          <p:sp>
            <p:nvSpPr>
              <p:cNvPr id="24" name="正方形/長方形 23">
                <a:extLst>
                  <a:ext uri="{FF2B5EF4-FFF2-40B4-BE49-F238E27FC236}">
                    <a16:creationId xmlns:a16="http://schemas.microsoft.com/office/drawing/2014/main" id="{ACF3FA52-F446-4303-D901-7B1F838E2FC3}"/>
                  </a:ext>
                </a:extLst>
              </p:cNvPr>
              <p:cNvSpPr>
                <a:spLocks noRot="1" noChangeAspect="1" noMove="1" noResize="1" noEditPoints="1" noAdjustHandles="1" noChangeArrowheads="1" noChangeShapeType="1" noTextEdit="1"/>
              </p:cNvSpPr>
              <p:nvPr/>
            </p:nvSpPr>
            <p:spPr>
              <a:xfrm>
                <a:off x="5053018" y="4328856"/>
                <a:ext cx="265815" cy="266400"/>
              </a:xfrm>
              <a:prstGeom prst="rect">
                <a:avLst/>
              </a:prstGeom>
              <a:blipFill>
                <a:blip r:embed="rId8"/>
                <a:stretch>
                  <a:fillRect l="-25000" t="-4348" b="-26087"/>
                </a:stretch>
              </a:blipFill>
              <a:ln w="19050">
                <a:solidFill>
                  <a:schemeClr val="tx1">
                    <a:lumMod val="60000"/>
                    <a:lumOff val="40000"/>
                  </a:schemeClr>
                </a:solidFill>
              </a:ln>
            </p:spPr>
            <p:txBody>
              <a:bodyPr/>
              <a:lstStyle/>
              <a:p>
                <a:r>
                  <a:rPr lang="ja-JP" altLang="en-US">
                    <a:noFill/>
                  </a:rPr>
                  <a:t> </a:t>
                </a:r>
              </a:p>
            </p:txBody>
          </p:sp>
        </mc:Fallback>
      </mc:AlternateContent>
      <p:sp>
        <p:nvSpPr>
          <p:cNvPr id="25" name="正方形/長方形 24">
            <a:extLst>
              <a:ext uri="{FF2B5EF4-FFF2-40B4-BE49-F238E27FC236}">
                <a16:creationId xmlns:a16="http://schemas.microsoft.com/office/drawing/2014/main" id="{3E13F8FE-9A1A-5263-6FB8-6A151D0DFFBE}"/>
              </a:ext>
            </a:extLst>
          </p:cNvPr>
          <p:cNvSpPr/>
          <p:nvPr/>
        </p:nvSpPr>
        <p:spPr>
          <a:xfrm>
            <a:off x="3746730" y="5385132"/>
            <a:ext cx="1572091" cy="266400"/>
          </a:xfrm>
          <a:prstGeom prst="rect">
            <a:avLst/>
          </a:prstGeom>
          <a:noFill/>
          <a:ln w="19050">
            <a:solidFill>
              <a:schemeClr val="tx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1400" dirty="0">
                <a:solidFill>
                  <a:schemeClr val="tx1"/>
                </a:solidFill>
                <a:latin typeface="Yu Gothic Medium" panose="020B0400000000000000" pitchFamily="34" charset="-128"/>
                <a:ea typeface="Yu Gothic Medium" panose="020B0400000000000000" pitchFamily="34" charset="-128"/>
              </a:rPr>
              <a:t>Matrix</a:t>
            </a:r>
            <a:endParaRPr lang="ja-JP" altLang="en-US" sz="1400">
              <a:solidFill>
                <a:schemeClr val="tx1"/>
              </a:solidFill>
              <a:latin typeface="Yu Gothic Medium" panose="020B0400000000000000" pitchFamily="34" charset="-128"/>
              <a:ea typeface="Yu Gothic Medium" panose="020B0400000000000000" pitchFamily="34" charset="-128"/>
            </a:endParaRPr>
          </a:p>
        </p:txBody>
      </p:sp>
      <p:cxnSp>
        <p:nvCxnSpPr>
          <p:cNvPr id="26" name="直線コネクタ 25">
            <a:extLst>
              <a:ext uri="{FF2B5EF4-FFF2-40B4-BE49-F238E27FC236}">
                <a16:creationId xmlns:a16="http://schemas.microsoft.com/office/drawing/2014/main" id="{C564EE1C-8CC3-14B2-3487-1581A13F8C64}"/>
              </a:ext>
            </a:extLst>
          </p:cNvPr>
          <p:cNvCxnSpPr>
            <a:cxnSpLocks/>
          </p:cNvCxnSpPr>
          <p:nvPr/>
        </p:nvCxnSpPr>
        <p:spPr>
          <a:xfrm>
            <a:off x="4310960" y="4595257"/>
            <a:ext cx="0" cy="1667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C4A331B9-08DA-68D3-6EE7-E3B0B7306B4D}"/>
              </a:ext>
            </a:extLst>
          </p:cNvPr>
          <p:cNvCxnSpPr>
            <a:cxnSpLocks/>
          </p:cNvCxnSpPr>
          <p:nvPr/>
        </p:nvCxnSpPr>
        <p:spPr>
          <a:xfrm>
            <a:off x="3878180" y="4595257"/>
            <a:ext cx="0" cy="1667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A9B3E394-D695-3225-5653-DFCFB8D381EF}"/>
              </a:ext>
            </a:extLst>
          </p:cNvPr>
          <p:cNvCxnSpPr>
            <a:cxnSpLocks/>
          </p:cNvCxnSpPr>
          <p:nvPr/>
        </p:nvCxnSpPr>
        <p:spPr>
          <a:xfrm>
            <a:off x="5182228" y="4595257"/>
            <a:ext cx="0" cy="1667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F4AF9038-727C-4B0E-9708-754B427259B4}"/>
              </a:ext>
            </a:extLst>
          </p:cNvPr>
          <p:cNvCxnSpPr>
            <a:cxnSpLocks/>
          </p:cNvCxnSpPr>
          <p:nvPr/>
        </p:nvCxnSpPr>
        <p:spPr>
          <a:xfrm>
            <a:off x="4749448" y="4595257"/>
            <a:ext cx="0" cy="1667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直線コネクタ 29">
            <a:extLst>
              <a:ext uri="{FF2B5EF4-FFF2-40B4-BE49-F238E27FC236}">
                <a16:creationId xmlns:a16="http://schemas.microsoft.com/office/drawing/2014/main" id="{523B56B7-13F4-90BE-B143-EAF0913EE14F}"/>
              </a:ext>
            </a:extLst>
          </p:cNvPr>
          <p:cNvCxnSpPr>
            <a:cxnSpLocks/>
          </p:cNvCxnSpPr>
          <p:nvPr/>
        </p:nvCxnSpPr>
        <p:spPr>
          <a:xfrm>
            <a:off x="4310960" y="5206207"/>
            <a:ext cx="0" cy="166753"/>
          </a:xfrm>
          <a:prstGeom prst="line">
            <a:avLst/>
          </a:prstGeom>
          <a:ln w="12700">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31" name="直線コネクタ 30">
            <a:extLst>
              <a:ext uri="{FF2B5EF4-FFF2-40B4-BE49-F238E27FC236}">
                <a16:creationId xmlns:a16="http://schemas.microsoft.com/office/drawing/2014/main" id="{820663AA-465E-34DF-7439-10DC9BA1B06D}"/>
              </a:ext>
            </a:extLst>
          </p:cNvPr>
          <p:cNvCxnSpPr>
            <a:cxnSpLocks/>
          </p:cNvCxnSpPr>
          <p:nvPr/>
        </p:nvCxnSpPr>
        <p:spPr>
          <a:xfrm>
            <a:off x="3878180" y="5206207"/>
            <a:ext cx="0" cy="166753"/>
          </a:xfrm>
          <a:prstGeom prst="line">
            <a:avLst/>
          </a:prstGeom>
          <a:ln w="12700">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32" name="直線コネクタ 31">
            <a:extLst>
              <a:ext uri="{FF2B5EF4-FFF2-40B4-BE49-F238E27FC236}">
                <a16:creationId xmlns:a16="http://schemas.microsoft.com/office/drawing/2014/main" id="{282F8519-EEBC-1072-DC3D-24C50E00EFB3}"/>
              </a:ext>
            </a:extLst>
          </p:cNvPr>
          <p:cNvCxnSpPr>
            <a:cxnSpLocks/>
          </p:cNvCxnSpPr>
          <p:nvPr/>
        </p:nvCxnSpPr>
        <p:spPr>
          <a:xfrm>
            <a:off x="5182228" y="5206207"/>
            <a:ext cx="0" cy="166753"/>
          </a:xfrm>
          <a:prstGeom prst="line">
            <a:avLst/>
          </a:prstGeom>
          <a:ln w="12700">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33" name="直線コネクタ 32">
            <a:extLst>
              <a:ext uri="{FF2B5EF4-FFF2-40B4-BE49-F238E27FC236}">
                <a16:creationId xmlns:a16="http://schemas.microsoft.com/office/drawing/2014/main" id="{95756287-8BC7-E88F-89F5-A2624C429382}"/>
              </a:ext>
            </a:extLst>
          </p:cNvPr>
          <p:cNvCxnSpPr>
            <a:cxnSpLocks/>
          </p:cNvCxnSpPr>
          <p:nvPr/>
        </p:nvCxnSpPr>
        <p:spPr>
          <a:xfrm>
            <a:off x="4749448" y="5206207"/>
            <a:ext cx="0" cy="166753"/>
          </a:xfrm>
          <a:prstGeom prst="line">
            <a:avLst/>
          </a:prstGeom>
          <a:ln w="12700">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AB60FEED-CFF3-D168-FFFA-7CBD859E304D}"/>
              </a:ext>
            </a:extLst>
          </p:cNvPr>
          <p:cNvCxnSpPr>
            <a:cxnSpLocks/>
          </p:cNvCxnSpPr>
          <p:nvPr/>
        </p:nvCxnSpPr>
        <p:spPr>
          <a:xfrm>
            <a:off x="4310960" y="4153046"/>
            <a:ext cx="0" cy="166753"/>
          </a:xfrm>
          <a:prstGeom prst="line">
            <a:avLst/>
          </a:prstGeom>
          <a:ln w="1270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35" name="直線コネクタ 34">
            <a:extLst>
              <a:ext uri="{FF2B5EF4-FFF2-40B4-BE49-F238E27FC236}">
                <a16:creationId xmlns:a16="http://schemas.microsoft.com/office/drawing/2014/main" id="{CC739EC4-4318-AE56-72A9-393D5BAF12B1}"/>
              </a:ext>
            </a:extLst>
          </p:cNvPr>
          <p:cNvCxnSpPr>
            <a:cxnSpLocks/>
          </p:cNvCxnSpPr>
          <p:nvPr/>
        </p:nvCxnSpPr>
        <p:spPr>
          <a:xfrm>
            <a:off x="3878180" y="4153046"/>
            <a:ext cx="0" cy="166753"/>
          </a:xfrm>
          <a:prstGeom prst="line">
            <a:avLst/>
          </a:prstGeom>
          <a:ln w="1270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EFB36ACB-E57B-C515-CBAA-733E8B30A4EE}"/>
              </a:ext>
            </a:extLst>
          </p:cNvPr>
          <p:cNvCxnSpPr>
            <a:cxnSpLocks/>
          </p:cNvCxnSpPr>
          <p:nvPr/>
        </p:nvCxnSpPr>
        <p:spPr>
          <a:xfrm>
            <a:off x="5182228" y="4153046"/>
            <a:ext cx="0" cy="166753"/>
          </a:xfrm>
          <a:prstGeom prst="line">
            <a:avLst/>
          </a:prstGeom>
          <a:ln w="1270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37" name="直線コネクタ 36">
            <a:extLst>
              <a:ext uri="{FF2B5EF4-FFF2-40B4-BE49-F238E27FC236}">
                <a16:creationId xmlns:a16="http://schemas.microsoft.com/office/drawing/2014/main" id="{3E88F509-4B44-E239-A189-0E85E0D263DC}"/>
              </a:ext>
            </a:extLst>
          </p:cNvPr>
          <p:cNvCxnSpPr>
            <a:cxnSpLocks/>
          </p:cNvCxnSpPr>
          <p:nvPr/>
        </p:nvCxnSpPr>
        <p:spPr>
          <a:xfrm>
            <a:off x="4749448" y="4153046"/>
            <a:ext cx="0" cy="166753"/>
          </a:xfrm>
          <a:prstGeom prst="line">
            <a:avLst/>
          </a:prstGeom>
          <a:ln w="1270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8" name="正方形/長方形 37">
                <a:extLst>
                  <a:ext uri="{FF2B5EF4-FFF2-40B4-BE49-F238E27FC236}">
                    <a16:creationId xmlns:a16="http://schemas.microsoft.com/office/drawing/2014/main" id="{B2474361-00E1-51C9-44D7-40EA961AFECC}"/>
                  </a:ext>
                </a:extLst>
              </p:cNvPr>
              <p:cNvSpPr/>
              <p:nvPr/>
            </p:nvSpPr>
            <p:spPr>
              <a:xfrm>
                <a:off x="5638152" y="4328856"/>
                <a:ext cx="265815" cy="266400"/>
              </a:xfrm>
              <a:prstGeom prst="rect">
                <a:avLst/>
              </a:prstGeom>
              <a:noFill/>
              <a:ln w="19050">
                <a:solidFill>
                  <a:schemeClr val="tx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1600" i="1">
                          <a:solidFill>
                            <a:schemeClr val="tx1">
                              <a:lumMod val="50000"/>
                            </a:schemeClr>
                          </a:solidFill>
                          <a:latin typeface="Cambria Math" panose="02040503050406030204" pitchFamily="18" charset="0"/>
                        </a:rPr>
                        <m:t> </m:t>
                      </m:r>
                      <m:r>
                        <a:rPr lang="en-US" altLang="ja-JP" sz="1600" i="1">
                          <a:solidFill>
                            <a:schemeClr val="tx1">
                              <a:lumMod val="50000"/>
                            </a:schemeClr>
                          </a:solidFill>
                          <a:latin typeface="Cambria Math" panose="02040503050406030204" pitchFamily="18" charset="0"/>
                        </a:rPr>
                        <m:t>𝑆</m:t>
                      </m:r>
                    </m:oMath>
                  </m:oMathPara>
                </a14:m>
                <a:endParaRPr lang="ja-JP" altLang="en-US" sz="1600">
                  <a:solidFill>
                    <a:schemeClr val="tx1">
                      <a:lumMod val="50000"/>
                    </a:schemeClr>
                  </a:solidFill>
                </a:endParaRPr>
              </a:p>
            </p:txBody>
          </p:sp>
        </mc:Choice>
        <mc:Fallback xmlns="">
          <p:sp>
            <p:nvSpPr>
              <p:cNvPr id="38" name="正方形/長方形 37">
                <a:extLst>
                  <a:ext uri="{FF2B5EF4-FFF2-40B4-BE49-F238E27FC236}">
                    <a16:creationId xmlns:a16="http://schemas.microsoft.com/office/drawing/2014/main" id="{B2474361-00E1-51C9-44D7-40EA961AFECC}"/>
                  </a:ext>
                </a:extLst>
              </p:cNvPr>
              <p:cNvSpPr>
                <a:spLocks noRot="1" noChangeAspect="1" noMove="1" noResize="1" noEditPoints="1" noAdjustHandles="1" noChangeArrowheads="1" noChangeShapeType="1" noTextEdit="1"/>
              </p:cNvSpPr>
              <p:nvPr/>
            </p:nvSpPr>
            <p:spPr>
              <a:xfrm>
                <a:off x="5638152" y="4328856"/>
                <a:ext cx="265815" cy="266400"/>
              </a:xfrm>
              <a:prstGeom prst="rect">
                <a:avLst/>
              </a:prstGeom>
              <a:blipFill>
                <a:blip r:embed="rId9"/>
                <a:stretch>
                  <a:fillRect l="-26087" t="-4348" b="-26087"/>
                </a:stretch>
              </a:blipFill>
              <a:ln w="19050">
                <a:solidFill>
                  <a:schemeClr val="tx1">
                    <a:lumMod val="60000"/>
                    <a:lumOff val="40000"/>
                  </a:schemeClr>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9" name="正方形/長方形 38">
                <a:extLst>
                  <a:ext uri="{FF2B5EF4-FFF2-40B4-BE49-F238E27FC236}">
                    <a16:creationId xmlns:a16="http://schemas.microsoft.com/office/drawing/2014/main" id="{6982E258-2A7E-FCB4-0C5B-348116159A91}"/>
                  </a:ext>
                </a:extLst>
              </p:cNvPr>
              <p:cNvSpPr/>
              <p:nvPr/>
            </p:nvSpPr>
            <p:spPr>
              <a:xfrm>
                <a:off x="6064415" y="4328856"/>
                <a:ext cx="265815" cy="266400"/>
              </a:xfrm>
              <a:prstGeom prst="rect">
                <a:avLst/>
              </a:prstGeom>
              <a:noFill/>
              <a:ln w="19050">
                <a:solidFill>
                  <a:schemeClr val="tx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1600" i="1">
                          <a:solidFill>
                            <a:schemeClr val="tx1">
                              <a:lumMod val="50000"/>
                            </a:schemeClr>
                          </a:solidFill>
                          <a:latin typeface="Cambria Math" panose="02040503050406030204" pitchFamily="18" charset="0"/>
                        </a:rPr>
                        <m:t> </m:t>
                      </m:r>
                      <m:r>
                        <a:rPr lang="en-US" altLang="ja-JP" sz="1600" i="1">
                          <a:solidFill>
                            <a:schemeClr val="tx1">
                              <a:lumMod val="50000"/>
                            </a:schemeClr>
                          </a:solidFill>
                          <a:latin typeface="Cambria Math" panose="02040503050406030204" pitchFamily="18" charset="0"/>
                        </a:rPr>
                        <m:t>𝑆</m:t>
                      </m:r>
                    </m:oMath>
                  </m:oMathPara>
                </a14:m>
                <a:endParaRPr lang="ja-JP" altLang="en-US" sz="1600">
                  <a:solidFill>
                    <a:schemeClr val="tx1">
                      <a:lumMod val="50000"/>
                    </a:schemeClr>
                  </a:solidFill>
                </a:endParaRPr>
              </a:p>
            </p:txBody>
          </p:sp>
        </mc:Choice>
        <mc:Fallback xmlns="">
          <p:sp>
            <p:nvSpPr>
              <p:cNvPr id="39" name="正方形/長方形 38">
                <a:extLst>
                  <a:ext uri="{FF2B5EF4-FFF2-40B4-BE49-F238E27FC236}">
                    <a16:creationId xmlns:a16="http://schemas.microsoft.com/office/drawing/2014/main" id="{6982E258-2A7E-FCB4-0C5B-348116159A91}"/>
                  </a:ext>
                </a:extLst>
              </p:cNvPr>
              <p:cNvSpPr>
                <a:spLocks noRot="1" noChangeAspect="1" noMove="1" noResize="1" noEditPoints="1" noAdjustHandles="1" noChangeArrowheads="1" noChangeShapeType="1" noTextEdit="1"/>
              </p:cNvSpPr>
              <p:nvPr/>
            </p:nvSpPr>
            <p:spPr>
              <a:xfrm>
                <a:off x="6064415" y="4328856"/>
                <a:ext cx="265815" cy="266400"/>
              </a:xfrm>
              <a:prstGeom prst="rect">
                <a:avLst/>
              </a:prstGeom>
              <a:blipFill>
                <a:blip r:embed="rId10"/>
                <a:stretch>
                  <a:fillRect l="-26087" t="-4348" b="-26087"/>
                </a:stretch>
              </a:blipFill>
              <a:ln w="19050">
                <a:solidFill>
                  <a:schemeClr val="tx1">
                    <a:lumMod val="60000"/>
                    <a:lumOff val="40000"/>
                  </a:schemeClr>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0" name="正方形/長方形 39">
                <a:extLst>
                  <a:ext uri="{FF2B5EF4-FFF2-40B4-BE49-F238E27FC236}">
                    <a16:creationId xmlns:a16="http://schemas.microsoft.com/office/drawing/2014/main" id="{DBA8D65B-9E05-64D9-22A1-46CBC2D8E84F}"/>
                  </a:ext>
                </a:extLst>
              </p:cNvPr>
              <p:cNvSpPr/>
              <p:nvPr/>
            </p:nvSpPr>
            <p:spPr>
              <a:xfrm>
                <a:off x="6511301" y="4328856"/>
                <a:ext cx="265815" cy="266400"/>
              </a:xfrm>
              <a:prstGeom prst="rect">
                <a:avLst/>
              </a:prstGeom>
              <a:noFill/>
              <a:ln w="19050">
                <a:solidFill>
                  <a:schemeClr val="tx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1600" i="1">
                          <a:solidFill>
                            <a:schemeClr val="tx1">
                              <a:lumMod val="50000"/>
                            </a:schemeClr>
                          </a:solidFill>
                          <a:latin typeface="Cambria Math" panose="02040503050406030204" pitchFamily="18" charset="0"/>
                        </a:rPr>
                        <m:t> </m:t>
                      </m:r>
                      <m:r>
                        <a:rPr lang="en-US" altLang="ja-JP" sz="1600" i="1">
                          <a:solidFill>
                            <a:schemeClr val="tx1">
                              <a:lumMod val="50000"/>
                            </a:schemeClr>
                          </a:solidFill>
                          <a:latin typeface="Cambria Math" panose="02040503050406030204" pitchFamily="18" charset="0"/>
                        </a:rPr>
                        <m:t>𝑆</m:t>
                      </m:r>
                    </m:oMath>
                  </m:oMathPara>
                </a14:m>
                <a:endParaRPr lang="ja-JP" altLang="en-US" sz="1600">
                  <a:solidFill>
                    <a:schemeClr val="tx1">
                      <a:lumMod val="50000"/>
                    </a:schemeClr>
                  </a:solidFill>
                </a:endParaRPr>
              </a:p>
            </p:txBody>
          </p:sp>
        </mc:Choice>
        <mc:Fallback xmlns="">
          <p:sp>
            <p:nvSpPr>
              <p:cNvPr id="40" name="正方形/長方形 39">
                <a:extLst>
                  <a:ext uri="{FF2B5EF4-FFF2-40B4-BE49-F238E27FC236}">
                    <a16:creationId xmlns:a16="http://schemas.microsoft.com/office/drawing/2014/main" id="{DBA8D65B-9E05-64D9-22A1-46CBC2D8E84F}"/>
                  </a:ext>
                </a:extLst>
              </p:cNvPr>
              <p:cNvSpPr>
                <a:spLocks noRot="1" noChangeAspect="1" noMove="1" noResize="1" noEditPoints="1" noAdjustHandles="1" noChangeArrowheads="1" noChangeShapeType="1" noTextEdit="1"/>
              </p:cNvSpPr>
              <p:nvPr/>
            </p:nvSpPr>
            <p:spPr>
              <a:xfrm>
                <a:off x="6511301" y="4328856"/>
                <a:ext cx="265815" cy="266400"/>
              </a:xfrm>
              <a:prstGeom prst="rect">
                <a:avLst/>
              </a:prstGeom>
              <a:blipFill>
                <a:blip r:embed="rId5"/>
                <a:stretch>
                  <a:fillRect l="-26087" t="-4348" b="-26087"/>
                </a:stretch>
              </a:blipFill>
              <a:ln w="19050">
                <a:solidFill>
                  <a:schemeClr val="tx1">
                    <a:lumMod val="60000"/>
                    <a:lumOff val="40000"/>
                  </a:schemeClr>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1" name="正方形/長方形 40">
                <a:extLst>
                  <a:ext uri="{FF2B5EF4-FFF2-40B4-BE49-F238E27FC236}">
                    <a16:creationId xmlns:a16="http://schemas.microsoft.com/office/drawing/2014/main" id="{E83CA133-1EAC-DD3D-3E24-EF119375DBE8}"/>
                  </a:ext>
                </a:extLst>
              </p:cNvPr>
              <p:cNvSpPr/>
              <p:nvPr/>
            </p:nvSpPr>
            <p:spPr>
              <a:xfrm>
                <a:off x="6944439" y="4328856"/>
                <a:ext cx="265815" cy="266400"/>
              </a:xfrm>
              <a:prstGeom prst="rect">
                <a:avLst/>
              </a:prstGeom>
              <a:noFill/>
              <a:ln w="19050">
                <a:solidFill>
                  <a:schemeClr val="tx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1600" i="1">
                          <a:solidFill>
                            <a:schemeClr val="tx1">
                              <a:lumMod val="50000"/>
                            </a:schemeClr>
                          </a:solidFill>
                          <a:latin typeface="Cambria Math" panose="02040503050406030204" pitchFamily="18" charset="0"/>
                        </a:rPr>
                        <m:t> </m:t>
                      </m:r>
                      <m:r>
                        <a:rPr lang="en-US" altLang="ja-JP" sz="1600" i="1">
                          <a:solidFill>
                            <a:schemeClr val="tx1">
                              <a:lumMod val="50000"/>
                            </a:schemeClr>
                          </a:solidFill>
                          <a:latin typeface="Cambria Math" panose="02040503050406030204" pitchFamily="18" charset="0"/>
                        </a:rPr>
                        <m:t>𝑆</m:t>
                      </m:r>
                    </m:oMath>
                  </m:oMathPara>
                </a14:m>
                <a:endParaRPr lang="ja-JP" altLang="en-US" sz="1600">
                  <a:solidFill>
                    <a:schemeClr val="tx1">
                      <a:lumMod val="50000"/>
                    </a:schemeClr>
                  </a:solidFill>
                </a:endParaRPr>
              </a:p>
            </p:txBody>
          </p:sp>
        </mc:Choice>
        <mc:Fallback xmlns="">
          <p:sp>
            <p:nvSpPr>
              <p:cNvPr id="41" name="正方形/長方形 40">
                <a:extLst>
                  <a:ext uri="{FF2B5EF4-FFF2-40B4-BE49-F238E27FC236}">
                    <a16:creationId xmlns:a16="http://schemas.microsoft.com/office/drawing/2014/main" id="{E83CA133-1EAC-DD3D-3E24-EF119375DBE8}"/>
                  </a:ext>
                </a:extLst>
              </p:cNvPr>
              <p:cNvSpPr>
                <a:spLocks noRot="1" noChangeAspect="1" noMove="1" noResize="1" noEditPoints="1" noAdjustHandles="1" noChangeArrowheads="1" noChangeShapeType="1" noTextEdit="1"/>
              </p:cNvSpPr>
              <p:nvPr/>
            </p:nvSpPr>
            <p:spPr>
              <a:xfrm>
                <a:off x="6944439" y="4328856"/>
                <a:ext cx="265815" cy="266400"/>
              </a:xfrm>
              <a:prstGeom prst="rect">
                <a:avLst/>
              </a:prstGeom>
              <a:blipFill>
                <a:blip r:embed="rId11"/>
                <a:stretch>
                  <a:fillRect l="-26087" t="-4348" b="-26087"/>
                </a:stretch>
              </a:blipFill>
              <a:ln w="19050">
                <a:solidFill>
                  <a:schemeClr val="tx1">
                    <a:lumMod val="60000"/>
                    <a:lumOff val="40000"/>
                  </a:schemeClr>
                </a:solidFill>
              </a:ln>
            </p:spPr>
            <p:txBody>
              <a:bodyPr/>
              <a:lstStyle/>
              <a:p>
                <a:r>
                  <a:rPr lang="ja-JP" altLang="en-US">
                    <a:noFill/>
                  </a:rPr>
                  <a:t> </a:t>
                </a:r>
              </a:p>
            </p:txBody>
          </p:sp>
        </mc:Fallback>
      </mc:AlternateContent>
      <p:sp>
        <p:nvSpPr>
          <p:cNvPr id="42" name="正方形/長方形 41">
            <a:extLst>
              <a:ext uri="{FF2B5EF4-FFF2-40B4-BE49-F238E27FC236}">
                <a16:creationId xmlns:a16="http://schemas.microsoft.com/office/drawing/2014/main" id="{9FBD6638-991B-4386-C098-179E16B02AEB}"/>
              </a:ext>
            </a:extLst>
          </p:cNvPr>
          <p:cNvSpPr/>
          <p:nvPr/>
        </p:nvSpPr>
        <p:spPr>
          <a:xfrm>
            <a:off x="5638151" y="5385132"/>
            <a:ext cx="1572091" cy="266400"/>
          </a:xfrm>
          <a:prstGeom prst="rect">
            <a:avLst/>
          </a:prstGeom>
          <a:noFill/>
          <a:ln w="19050">
            <a:solidFill>
              <a:schemeClr val="tx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1400" dirty="0">
                <a:solidFill>
                  <a:schemeClr val="tx1"/>
                </a:solidFill>
                <a:latin typeface="Yu Gothic Medium" panose="020B0400000000000000" pitchFamily="34" charset="-128"/>
                <a:ea typeface="Yu Gothic Medium" panose="020B0400000000000000" pitchFamily="34" charset="-128"/>
              </a:rPr>
              <a:t>Matrix</a:t>
            </a:r>
            <a:endParaRPr lang="ja-JP" altLang="en-US" sz="1400">
              <a:solidFill>
                <a:schemeClr val="tx1"/>
              </a:solidFill>
              <a:latin typeface="Yu Gothic Medium" panose="020B0400000000000000" pitchFamily="34" charset="-128"/>
              <a:ea typeface="Yu Gothic Medium" panose="020B0400000000000000" pitchFamily="34" charset="-128"/>
            </a:endParaRPr>
          </a:p>
        </p:txBody>
      </p:sp>
      <p:cxnSp>
        <p:nvCxnSpPr>
          <p:cNvPr id="43" name="直線コネクタ 42">
            <a:extLst>
              <a:ext uri="{FF2B5EF4-FFF2-40B4-BE49-F238E27FC236}">
                <a16:creationId xmlns:a16="http://schemas.microsoft.com/office/drawing/2014/main" id="{DD0F260B-8126-3A54-3B79-C611F015DC5D}"/>
              </a:ext>
            </a:extLst>
          </p:cNvPr>
          <p:cNvCxnSpPr>
            <a:cxnSpLocks/>
          </p:cNvCxnSpPr>
          <p:nvPr/>
        </p:nvCxnSpPr>
        <p:spPr>
          <a:xfrm>
            <a:off x="6202381" y="4595257"/>
            <a:ext cx="0" cy="1667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直線コネクタ 43">
            <a:extLst>
              <a:ext uri="{FF2B5EF4-FFF2-40B4-BE49-F238E27FC236}">
                <a16:creationId xmlns:a16="http://schemas.microsoft.com/office/drawing/2014/main" id="{3E4E61AA-E040-8980-C305-16B2A2264147}"/>
              </a:ext>
            </a:extLst>
          </p:cNvPr>
          <p:cNvCxnSpPr>
            <a:cxnSpLocks/>
          </p:cNvCxnSpPr>
          <p:nvPr/>
        </p:nvCxnSpPr>
        <p:spPr>
          <a:xfrm>
            <a:off x="5769601" y="4595257"/>
            <a:ext cx="0" cy="1667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直線コネクタ 44">
            <a:extLst>
              <a:ext uri="{FF2B5EF4-FFF2-40B4-BE49-F238E27FC236}">
                <a16:creationId xmlns:a16="http://schemas.microsoft.com/office/drawing/2014/main" id="{9B9C2377-F0E2-F6C5-7C8C-8F7FD2DDF37A}"/>
              </a:ext>
            </a:extLst>
          </p:cNvPr>
          <p:cNvCxnSpPr>
            <a:cxnSpLocks/>
          </p:cNvCxnSpPr>
          <p:nvPr/>
        </p:nvCxnSpPr>
        <p:spPr>
          <a:xfrm>
            <a:off x="7073649" y="4595257"/>
            <a:ext cx="0" cy="1667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線コネクタ 45">
            <a:extLst>
              <a:ext uri="{FF2B5EF4-FFF2-40B4-BE49-F238E27FC236}">
                <a16:creationId xmlns:a16="http://schemas.microsoft.com/office/drawing/2014/main" id="{9C7CAEB2-A3F0-9BF6-DC4B-17DCA2B95F15}"/>
              </a:ext>
            </a:extLst>
          </p:cNvPr>
          <p:cNvCxnSpPr>
            <a:cxnSpLocks/>
          </p:cNvCxnSpPr>
          <p:nvPr/>
        </p:nvCxnSpPr>
        <p:spPr>
          <a:xfrm>
            <a:off x="6640869" y="4595257"/>
            <a:ext cx="0" cy="1667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直線コネクタ 46">
            <a:extLst>
              <a:ext uri="{FF2B5EF4-FFF2-40B4-BE49-F238E27FC236}">
                <a16:creationId xmlns:a16="http://schemas.microsoft.com/office/drawing/2014/main" id="{91117FE2-5F8B-36D7-8F5A-AE36E285535A}"/>
              </a:ext>
            </a:extLst>
          </p:cNvPr>
          <p:cNvCxnSpPr>
            <a:cxnSpLocks/>
          </p:cNvCxnSpPr>
          <p:nvPr/>
        </p:nvCxnSpPr>
        <p:spPr>
          <a:xfrm>
            <a:off x="6202381" y="5206207"/>
            <a:ext cx="0" cy="166753"/>
          </a:xfrm>
          <a:prstGeom prst="line">
            <a:avLst/>
          </a:prstGeom>
          <a:ln w="12700">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48" name="直線コネクタ 47">
            <a:extLst>
              <a:ext uri="{FF2B5EF4-FFF2-40B4-BE49-F238E27FC236}">
                <a16:creationId xmlns:a16="http://schemas.microsoft.com/office/drawing/2014/main" id="{4C59CBBB-1CCC-0F1F-AC46-CEC18EA609E8}"/>
              </a:ext>
            </a:extLst>
          </p:cNvPr>
          <p:cNvCxnSpPr>
            <a:cxnSpLocks/>
          </p:cNvCxnSpPr>
          <p:nvPr/>
        </p:nvCxnSpPr>
        <p:spPr>
          <a:xfrm>
            <a:off x="5769601" y="5206207"/>
            <a:ext cx="0" cy="166753"/>
          </a:xfrm>
          <a:prstGeom prst="line">
            <a:avLst/>
          </a:prstGeom>
          <a:ln w="12700">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49" name="直線コネクタ 48">
            <a:extLst>
              <a:ext uri="{FF2B5EF4-FFF2-40B4-BE49-F238E27FC236}">
                <a16:creationId xmlns:a16="http://schemas.microsoft.com/office/drawing/2014/main" id="{EF456CCA-17D2-CFD6-4E37-DF8E2B409C91}"/>
              </a:ext>
            </a:extLst>
          </p:cNvPr>
          <p:cNvCxnSpPr>
            <a:cxnSpLocks/>
          </p:cNvCxnSpPr>
          <p:nvPr/>
        </p:nvCxnSpPr>
        <p:spPr>
          <a:xfrm>
            <a:off x="7073649" y="5206207"/>
            <a:ext cx="0" cy="166753"/>
          </a:xfrm>
          <a:prstGeom prst="line">
            <a:avLst/>
          </a:prstGeom>
          <a:ln w="12700">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50" name="直線コネクタ 49">
            <a:extLst>
              <a:ext uri="{FF2B5EF4-FFF2-40B4-BE49-F238E27FC236}">
                <a16:creationId xmlns:a16="http://schemas.microsoft.com/office/drawing/2014/main" id="{62FB692A-0987-9986-5140-37FB5D54D2A0}"/>
              </a:ext>
            </a:extLst>
          </p:cNvPr>
          <p:cNvCxnSpPr>
            <a:cxnSpLocks/>
          </p:cNvCxnSpPr>
          <p:nvPr/>
        </p:nvCxnSpPr>
        <p:spPr>
          <a:xfrm>
            <a:off x="6640869" y="5206207"/>
            <a:ext cx="0" cy="166753"/>
          </a:xfrm>
          <a:prstGeom prst="line">
            <a:avLst/>
          </a:prstGeom>
          <a:ln w="12700">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51" name="直線コネクタ 50">
            <a:extLst>
              <a:ext uri="{FF2B5EF4-FFF2-40B4-BE49-F238E27FC236}">
                <a16:creationId xmlns:a16="http://schemas.microsoft.com/office/drawing/2014/main" id="{E055F2DF-F9F7-351E-B843-5A767CE32360}"/>
              </a:ext>
            </a:extLst>
          </p:cNvPr>
          <p:cNvCxnSpPr>
            <a:cxnSpLocks/>
          </p:cNvCxnSpPr>
          <p:nvPr/>
        </p:nvCxnSpPr>
        <p:spPr>
          <a:xfrm>
            <a:off x="6202381" y="4153046"/>
            <a:ext cx="0" cy="166753"/>
          </a:xfrm>
          <a:prstGeom prst="line">
            <a:avLst/>
          </a:prstGeom>
          <a:ln w="1270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52" name="直線コネクタ 51">
            <a:extLst>
              <a:ext uri="{FF2B5EF4-FFF2-40B4-BE49-F238E27FC236}">
                <a16:creationId xmlns:a16="http://schemas.microsoft.com/office/drawing/2014/main" id="{E3315906-46DD-9A64-F5CD-903C0FAF0597}"/>
              </a:ext>
            </a:extLst>
          </p:cNvPr>
          <p:cNvCxnSpPr>
            <a:cxnSpLocks/>
          </p:cNvCxnSpPr>
          <p:nvPr/>
        </p:nvCxnSpPr>
        <p:spPr>
          <a:xfrm>
            <a:off x="5769601" y="4153046"/>
            <a:ext cx="0" cy="166753"/>
          </a:xfrm>
          <a:prstGeom prst="line">
            <a:avLst/>
          </a:prstGeom>
          <a:ln w="1270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53" name="直線コネクタ 52">
            <a:extLst>
              <a:ext uri="{FF2B5EF4-FFF2-40B4-BE49-F238E27FC236}">
                <a16:creationId xmlns:a16="http://schemas.microsoft.com/office/drawing/2014/main" id="{A659E92B-CF3D-6086-35D0-C8469D1C8C12}"/>
              </a:ext>
            </a:extLst>
          </p:cNvPr>
          <p:cNvCxnSpPr>
            <a:cxnSpLocks/>
          </p:cNvCxnSpPr>
          <p:nvPr/>
        </p:nvCxnSpPr>
        <p:spPr>
          <a:xfrm>
            <a:off x="7073649" y="4153046"/>
            <a:ext cx="0" cy="166753"/>
          </a:xfrm>
          <a:prstGeom prst="line">
            <a:avLst/>
          </a:prstGeom>
          <a:ln w="1270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54" name="直線コネクタ 53">
            <a:extLst>
              <a:ext uri="{FF2B5EF4-FFF2-40B4-BE49-F238E27FC236}">
                <a16:creationId xmlns:a16="http://schemas.microsoft.com/office/drawing/2014/main" id="{48818FD3-CE8B-E2E2-B0D8-44D7C71FF824}"/>
              </a:ext>
            </a:extLst>
          </p:cNvPr>
          <p:cNvCxnSpPr>
            <a:cxnSpLocks/>
          </p:cNvCxnSpPr>
          <p:nvPr/>
        </p:nvCxnSpPr>
        <p:spPr>
          <a:xfrm>
            <a:off x="6640869" y="4153046"/>
            <a:ext cx="0" cy="166753"/>
          </a:xfrm>
          <a:prstGeom prst="line">
            <a:avLst/>
          </a:prstGeom>
          <a:ln w="1270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5" name="正方形/長方形 54">
                <a:extLst>
                  <a:ext uri="{FF2B5EF4-FFF2-40B4-BE49-F238E27FC236}">
                    <a16:creationId xmlns:a16="http://schemas.microsoft.com/office/drawing/2014/main" id="{52779BE1-BD4A-0091-BDC7-8B1ECB4FB70B}"/>
                  </a:ext>
                </a:extLst>
              </p:cNvPr>
              <p:cNvSpPr/>
              <p:nvPr/>
            </p:nvSpPr>
            <p:spPr>
              <a:xfrm>
                <a:off x="7508048" y="4328856"/>
                <a:ext cx="265815" cy="266400"/>
              </a:xfrm>
              <a:prstGeom prst="rect">
                <a:avLst/>
              </a:prstGeom>
              <a:noFill/>
              <a:ln w="19050">
                <a:solidFill>
                  <a:schemeClr val="tx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1600" i="1">
                          <a:solidFill>
                            <a:schemeClr val="tx1">
                              <a:lumMod val="50000"/>
                            </a:schemeClr>
                          </a:solidFill>
                          <a:latin typeface="Cambria Math" panose="02040503050406030204" pitchFamily="18" charset="0"/>
                        </a:rPr>
                        <m:t> </m:t>
                      </m:r>
                      <m:r>
                        <a:rPr lang="en-US" altLang="ja-JP" sz="1600" i="1">
                          <a:solidFill>
                            <a:schemeClr val="tx1">
                              <a:lumMod val="50000"/>
                            </a:schemeClr>
                          </a:solidFill>
                          <a:latin typeface="Cambria Math" panose="02040503050406030204" pitchFamily="18" charset="0"/>
                        </a:rPr>
                        <m:t>𝑆</m:t>
                      </m:r>
                    </m:oMath>
                  </m:oMathPara>
                </a14:m>
                <a:endParaRPr lang="ja-JP" altLang="en-US" sz="1600">
                  <a:solidFill>
                    <a:schemeClr val="tx1">
                      <a:lumMod val="50000"/>
                    </a:schemeClr>
                  </a:solidFill>
                </a:endParaRPr>
              </a:p>
            </p:txBody>
          </p:sp>
        </mc:Choice>
        <mc:Fallback xmlns="">
          <p:sp>
            <p:nvSpPr>
              <p:cNvPr id="55" name="正方形/長方形 54">
                <a:extLst>
                  <a:ext uri="{FF2B5EF4-FFF2-40B4-BE49-F238E27FC236}">
                    <a16:creationId xmlns:a16="http://schemas.microsoft.com/office/drawing/2014/main" id="{52779BE1-BD4A-0091-BDC7-8B1ECB4FB70B}"/>
                  </a:ext>
                </a:extLst>
              </p:cNvPr>
              <p:cNvSpPr>
                <a:spLocks noRot="1" noChangeAspect="1" noMove="1" noResize="1" noEditPoints="1" noAdjustHandles="1" noChangeArrowheads="1" noChangeShapeType="1" noTextEdit="1"/>
              </p:cNvSpPr>
              <p:nvPr/>
            </p:nvSpPr>
            <p:spPr>
              <a:xfrm>
                <a:off x="7508048" y="4328856"/>
                <a:ext cx="265815" cy="266400"/>
              </a:xfrm>
              <a:prstGeom prst="rect">
                <a:avLst/>
              </a:prstGeom>
              <a:blipFill>
                <a:blip r:embed="rId12"/>
                <a:stretch>
                  <a:fillRect l="-21739" t="-4348" b="-26087"/>
                </a:stretch>
              </a:blipFill>
              <a:ln w="19050">
                <a:solidFill>
                  <a:schemeClr val="tx1">
                    <a:lumMod val="60000"/>
                    <a:lumOff val="40000"/>
                  </a:schemeClr>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6" name="正方形/長方形 55">
                <a:extLst>
                  <a:ext uri="{FF2B5EF4-FFF2-40B4-BE49-F238E27FC236}">
                    <a16:creationId xmlns:a16="http://schemas.microsoft.com/office/drawing/2014/main" id="{B43993FD-DA61-5E92-EEDF-544A7D6B53C9}"/>
                  </a:ext>
                </a:extLst>
              </p:cNvPr>
              <p:cNvSpPr/>
              <p:nvPr/>
            </p:nvSpPr>
            <p:spPr>
              <a:xfrm>
                <a:off x="7934311" y="4328856"/>
                <a:ext cx="265815" cy="266400"/>
              </a:xfrm>
              <a:prstGeom prst="rect">
                <a:avLst/>
              </a:prstGeom>
              <a:noFill/>
              <a:ln w="19050">
                <a:solidFill>
                  <a:schemeClr val="tx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1600" i="1">
                          <a:solidFill>
                            <a:schemeClr val="tx1">
                              <a:lumMod val="50000"/>
                            </a:schemeClr>
                          </a:solidFill>
                          <a:latin typeface="Cambria Math" panose="02040503050406030204" pitchFamily="18" charset="0"/>
                        </a:rPr>
                        <m:t> </m:t>
                      </m:r>
                      <m:r>
                        <a:rPr lang="en-US" altLang="ja-JP" sz="1600" i="1">
                          <a:solidFill>
                            <a:schemeClr val="tx1">
                              <a:lumMod val="50000"/>
                            </a:schemeClr>
                          </a:solidFill>
                          <a:latin typeface="Cambria Math" panose="02040503050406030204" pitchFamily="18" charset="0"/>
                        </a:rPr>
                        <m:t>𝑆</m:t>
                      </m:r>
                    </m:oMath>
                  </m:oMathPara>
                </a14:m>
                <a:endParaRPr lang="ja-JP" altLang="en-US" sz="1600">
                  <a:solidFill>
                    <a:schemeClr val="tx1">
                      <a:lumMod val="50000"/>
                    </a:schemeClr>
                  </a:solidFill>
                </a:endParaRPr>
              </a:p>
            </p:txBody>
          </p:sp>
        </mc:Choice>
        <mc:Fallback xmlns="">
          <p:sp>
            <p:nvSpPr>
              <p:cNvPr id="56" name="正方形/長方形 55">
                <a:extLst>
                  <a:ext uri="{FF2B5EF4-FFF2-40B4-BE49-F238E27FC236}">
                    <a16:creationId xmlns:a16="http://schemas.microsoft.com/office/drawing/2014/main" id="{B43993FD-DA61-5E92-EEDF-544A7D6B53C9}"/>
                  </a:ext>
                </a:extLst>
              </p:cNvPr>
              <p:cNvSpPr>
                <a:spLocks noRot="1" noChangeAspect="1" noMove="1" noResize="1" noEditPoints="1" noAdjustHandles="1" noChangeArrowheads="1" noChangeShapeType="1" noTextEdit="1"/>
              </p:cNvSpPr>
              <p:nvPr/>
            </p:nvSpPr>
            <p:spPr>
              <a:xfrm>
                <a:off x="7934311" y="4328856"/>
                <a:ext cx="265815" cy="266400"/>
              </a:xfrm>
              <a:prstGeom prst="rect">
                <a:avLst/>
              </a:prstGeom>
              <a:blipFill>
                <a:blip r:embed="rId9"/>
                <a:stretch>
                  <a:fillRect l="-26087" t="-4348" b="-26087"/>
                </a:stretch>
              </a:blipFill>
              <a:ln w="19050">
                <a:solidFill>
                  <a:schemeClr val="tx1">
                    <a:lumMod val="60000"/>
                    <a:lumOff val="40000"/>
                  </a:schemeClr>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7" name="正方形/長方形 56">
                <a:extLst>
                  <a:ext uri="{FF2B5EF4-FFF2-40B4-BE49-F238E27FC236}">
                    <a16:creationId xmlns:a16="http://schemas.microsoft.com/office/drawing/2014/main" id="{AE23445C-FC80-ABBE-ADC0-423399BDC2FE}"/>
                  </a:ext>
                </a:extLst>
              </p:cNvPr>
              <p:cNvSpPr/>
              <p:nvPr/>
            </p:nvSpPr>
            <p:spPr>
              <a:xfrm>
                <a:off x="8381197" y="4328856"/>
                <a:ext cx="265815" cy="266400"/>
              </a:xfrm>
              <a:prstGeom prst="rect">
                <a:avLst/>
              </a:prstGeom>
              <a:noFill/>
              <a:ln w="19050">
                <a:solidFill>
                  <a:schemeClr val="tx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1600" i="1">
                          <a:solidFill>
                            <a:schemeClr val="tx1">
                              <a:lumMod val="50000"/>
                            </a:schemeClr>
                          </a:solidFill>
                          <a:latin typeface="Cambria Math" panose="02040503050406030204" pitchFamily="18" charset="0"/>
                        </a:rPr>
                        <m:t> </m:t>
                      </m:r>
                      <m:r>
                        <a:rPr lang="en-US" altLang="ja-JP" sz="1600" i="1">
                          <a:solidFill>
                            <a:schemeClr val="tx1">
                              <a:lumMod val="50000"/>
                            </a:schemeClr>
                          </a:solidFill>
                          <a:latin typeface="Cambria Math" panose="02040503050406030204" pitchFamily="18" charset="0"/>
                        </a:rPr>
                        <m:t>𝑆</m:t>
                      </m:r>
                    </m:oMath>
                  </m:oMathPara>
                </a14:m>
                <a:endParaRPr lang="ja-JP" altLang="en-US" sz="1600">
                  <a:solidFill>
                    <a:schemeClr val="tx1">
                      <a:lumMod val="50000"/>
                    </a:schemeClr>
                  </a:solidFill>
                </a:endParaRPr>
              </a:p>
            </p:txBody>
          </p:sp>
        </mc:Choice>
        <mc:Fallback xmlns="">
          <p:sp>
            <p:nvSpPr>
              <p:cNvPr id="57" name="正方形/長方形 56">
                <a:extLst>
                  <a:ext uri="{FF2B5EF4-FFF2-40B4-BE49-F238E27FC236}">
                    <a16:creationId xmlns:a16="http://schemas.microsoft.com/office/drawing/2014/main" id="{AE23445C-FC80-ABBE-ADC0-423399BDC2FE}"/>
                  </a:ext>
                </a:extLst>
              </p:cNvPr>
              <p:cNvSpPr>
                <a:spLocks noRot="1" noChangeAspect="1" noMove="1" noResize="1" noEditPoints="1" noAdjustHandles="1" noChangeArrowheads="1" noChangeShapeType="1" noTextEdit="1"/>
              </p:cNvSpPr>
              <p:nvPr/>
            </p:nvSpPr>
            <p:spPr>
              <a:xfrm>
                <a:off x="8381197" y="4328856"/>
                <a:ext cx="265815" cy="266400"/>
              </a:xfrm>
              <a:prstGeom prst="rect">
                <a:avLst/>
              </a:prstGeom>
              <a:blipFill>
                <a:blip r:embed="rId9"/>
                <a:stretch>
                  <a:fillRect l="-26087" t="-4348" b="-26087"/>
                </a:stretch>
              </a:blipFill>
              <a:ln w="19050">
                <a:solidFill>
                  <a:schemeClr val="tx1">
                    <a:lumMod val="60000"/>
                    <a:lumOff val="40000"/>
                  </a:schemeClr>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8" name="正方形/長方形 57">
                <a:extLst>
                  <a:ext uri="{FF2B5EF4-FFF2-40B4-BE49-F238E27FC236}">
                    <a16:creationId xmlns:a16="http://schemas.microsoft.com/office/drawing/2014/main" id="{5FA7056F-9207-7E30-0E37-31D9A15EA6D5}"/>
                  </a:ext>
                </a:extLst>
              </p:cNvPr>
              <p:cNvSpPr/>
              <p:nvPr/>
            </p:nvSpPr>
            <p:spPr>
              <a:xfrm>
                <a:off x="8814335" y="4328856"/>
                <a:ext cx="265815" cy="266400"/>
              </a:xfrm>
              <a:prstGeom prst="rect">
                <a:avLst/>
              </a:prstGeom>
              <a:noFill/>
              <a:ln w="19050">
                <a:solidFill>
                  <a:schemeClr val="tx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1600" i="1">
                          <a:solidFill>
                            <a:schemeClr val="tx1">
                              <a:lumMod val="50000"/>
                            </a:schemeClr>
                          </a:solidFill>
                          <a:latin typeface="Cambria Math" panose="02040503050406030204" pitchFamily="18" charset="0"/>
                        </a:rPr>
                        <m:t> </m:t>
                      </m:r>
                      <m:r>
                        <a:rPr lang="en-US" altLang="ja-JP" sz="1600" i="1">
                          <a:solidFill>
                            <a:schemeClr val="tx1">
                              <a:lumMod val="50000"/>
                            </a:schemeClr>
                          </a:solidFill>
                          <a:latin typeface="Cambria Math" panose="02040503050406030204" pitchFamily="18" charset="0"/>
                        </a:rPr>
                        <m:t>𝑆</m:t>
                      </m:r>
                    </m:oMath>
                  </m:oMathPara>
                </a14:m>
                <a:endParaRPr lang="ja-JP" altLang="en-US" sz="1600">
                  <a:solidFill>
                    <a:schemeClr val="tx1">
                      <a:lumMod val="50000"/>
                    </a:schemeClr>
                  </a:solidFill>
                </a:endParaRPr>
              </a:p>
            </p:txBody>
          </p:sp>
        </mc:Choice>
        <mc:Fallback xmlns="">
          <p:sp>
            <p:nvSpPr>
              <p:cNvPr id="58" name="正方形/長方形 57">
                <a:extLst>
                  <a:ext uri="{FF2B5EF4-FFF2-40B4-BE49-F238E27FC236}">
                    <a16:creationId xmlns:a16="http://schemas.microsoft.com/office/drawing/2014/main" id="{5FA7056F-9207-7E30-0E37-31D9A15EA6D5}"/>
                  </a:ext>
                </a:extLst>
              </p:cNvPr>
              <p:cNvSpPr>
                <a:spLocks noRot="1" noChangeAspect="1" noMove="1" noResize="1" noEditPoints="1" noAdjustHandles="1" noChangeArrowheads="1" noChangeShapeType="1" noTextEdit="1"/>
              </p:cNvSpPr>
              <p:nvPr/>
            </p:nvSpPr>
            <p:spPr>
              <a:xfrm>
                <a:off x="8814335" y="4328856"/>
                <a:ext cx="265815" cy="266400"/>
              </a:xfrm>
              <a:prstGeom prst="rect">
                <a:avLst/>
              </a:prstGeom>
              <a:blipFill>
                <a:blip r:embed="rId13"/>
                <a:stretch>
                  <a:fillRect l="-25000" t="-4348" b="-26087"/>
                </a:stretch>
              </a:blipFill>
              <a:ln w="19050">
                <a:solidFill>
                  <a:schemeClr val="tx1">
                    <a:lumMod val="60000"/>
                    <a:lumOff val="40000"/>
                  </a:schemeClr>
                </a:solidFill>
              </a:ln>
            </p:spPr>
            <p:txBody>
              <a:bodyPr/>
              <a:lstStyle/>
              <a:p>
                <a:r>
                  <a:rPr lang="ja-JP" altLang="en-US">
                    <a:noFill/>
                  </a:rPr>
                  <a:t> </a:t>
                </a:r>
              </a:p>
            </p:txBody>
          </p:sp>
        </mc:Fallback>
      </mc:AlternateContent>
      <p:sp>
        <p:nvSpPr>
          <p:cNvPr id="59" name="正方形/長方形 58">
            <a:extLst>
              <a:ext uri="{FF2B5EF4-FFF2-40B4-BE49-F238E27FC236}">
                <a16:creationId xmlns:a16="http://schemas.microsoft.com/office/drawing/2014/main" id="{D256EF8D-DB1F-4424-16C8-CF5347524732}"/>
              </a:ext>
            </a:extLst>
          </p:cNvPr>
          <p:cNvSpPr/>
          <p:nvPr/>
        </p:nvSpPr>
        <p:spPr>
          <a:xfrm>
            <a:off x="7508047" y="5385132"/>
            <a:ext cx="1572091" cy="266400"/>
          </a:xfrm>
          <a:prstGeom prst="rect">
            <a:avLst/>
          </a:prstGeom>
          <a:noFill/>
          <a:ln w="19050">
            <a:solidFill>
              <a:schemeClr val="tx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1400" dirty="0">
                <a:solidFill>
                  <a:schemeClr val="tx1"/>
                </a:solidFill>
                <a:latin typeface="Yu Gothic Medium" panose="020B0400000000000000" pitchFamily="34" charset="-128"/>
                <a:ea typeface="Yu Gothic Medium" panose="020B0400000000000000" pitchFamily="34" charset="-128"/>
              </a:rPr>
              <a:t>Matrix</a:t>
            </a:r>
            <a:endParaRPr lang="ja-JP" altLang="en-US" sz="1400">
              <a:solidFill>
                <a:schemeClr val="tx1"/>
              </a:solidFill>
              <a:latin typeface="Yu Gothic Medium" panose="020B0400000000000000" pitchFamily="34" charset="-128"/>
              <a:ea typeface="Yu Gothic Medium" panose="020B0400000000000000" pitchFamily="34" charset="-128"/>
            </a:endParaRPr>
          </a:p>
        </p:txBody>
      </p:sp>
      <p:cxnSp>
        <p:nvCxnSpPr>
          <p:cNvPr id="60" name="直線コネクタ 59">
            <a:extLst>
              <a:ext uri="{FF2B5EF4-FFF2-40B4-BE49-F238E27FC236}">
                <a16:creationId xmlns:a16="http://schemas.microsoft.com/office/drawing/2014/main" id="{E8EDDC93-6998-C172-AD56-33ED9142E25C}"/>
              </a:ext>
            </a:extLst>
          </p:cNvPr>
          <p:cNvCxnSpPr>
            <a:cxnSpLocks/>
          </p:cNvCxnSpPr>
          <p:nvPr/>
        </p:nvCxnSpPr>
        <p:spPr>
          <a:xfrm>
            <a:off x="8072277" y="4595257"/>
            <a:ext cx="0" cy="1667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直線コネクタ 60">
            <a:extLst>
              <a:ext uri="{FF2B5EF4-FFF2-40B4-BE49-F238E27FC236}">
                <a16:creationId xmlns:a16="http://schemas.microsoft.com/office/drawing/2014/main" id="{B2C86592-A68A-D58B-023A-FCB6519DBDD7}"/>
              </a:ext>
            </a:extLst>
          </p:cNvPr>
          <p:cNvCxnSpPr>
            <a:cxnSpLocks/>
          </p:cNvCxnSpPr>
          <p:nvPr/>
        </p:nvCxnSpPr>
        <p:spPr>
          <a:xfrm>
            <a:off x="7639497" y="4595257"/>
            <a:ext cx="0" cy="1667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直線コネクタ 61">
            <a:extLst>
              <a:ext uri="{FF2B5EF4-FFF2-40B4-BE49-F238E27FC236}">
                <a16:creationId xmlns:a16="http://schemas.microsoft.com/office/drawing/2014/main" id="{D54DA8F8-78E0-9EBF-6E0D-EE4FC6976B3D}"/>
              </a:ext>
            </a:extLst>
          </p:cNvPr>
          <p:cNvCxnSpPr>
            <a:cxnSpLocks/>
          </p:cNvCxnSpPr>
          <p:nvPr/>
        </p:nvCxnSpPr>
        <p:spPr>
          <a:xfrm>
            <a:off x="8943545" y="4595257"/>
            <a:ext cx="0" cy="1667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直線コネクタ 62">
            <a:extLst>
              <a:ext uri="{FF2B5EF4-FFF2-40B4-BE49-F238E27FC236}">
                <a16:creationId xmlns:a16="http://schemas.microsoft.com/office/drawing/2014/main" id="{6941A5CA-31B7-14EB-52ED-D83BFDE0ADFF}"/>
              </a:ext>
            </a:extLst>
          </p:cNvPr>
          <p:cNvCxnSpPr>
            <a:cxnSpLocks/>
          </p:cNvCxnSpPr>
          <p:nvPr/>
        </p:nvCxnSpPr>
        <p:spPr>
          <a:xfrm>
            <a:off x="8510765" y="4595257"/>
            <a:ext cx="0" cy="1667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直線コネクタ 63">
            <a:extLst>
              <a:ext uri="{FF2B5EF4-FFF2-40B4-BE49-F238E27FC236}">
                <a16:creationId xmlns:a16="http://schemas.microsoft.com/office/drawing/2014/main" id="{24D631E7-88C1-EF37-3934-37AD07D1B28E}"/>
              </a:ext>
            </a:extLst>
          </p:cNvPr>
          <p:cNvCxnSpPr>
            <a:cxnSpLocks/>
          </p:cNvCxnSpPr>
          <p:nvPr/>
        </p:nvCxnSpPr>
        <p:spPr>
          <a:xfrm>
            <a:off x="8072277" y="5206207"/>
            <a:ext cx="0" cy="166753"/>
          </a:xfrm>
          <a:prstGeom prst="line">
            <a:avLst/>
          </a:prstGeom>
          <a:ln w="12700">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65" name="直線コネクタ 64">
            <a:extLst>
              <a:ext uri="{FF2B5EF4-FFF2-40B4-BE49-F238E27FC236}">
                <a16:creationId xmlns:a16="http://schemas.microsoft.com/office/drawing/2014/main" id="{9780A1B4-9491-BD30-3066-BDDEEDAA18B1}"/>
              </a:ext>
            </a:extLst>
          </p:cNvPr>
          <p:cNvCxnSpPr>
            <a:cxnSpLocks/>
          </p:cNvCxnSpPr>
          <p:nvPr/>
        </p:nvCxnSpPr>
        <p:spPr>
          <a:xfrm>
            <a:off x="7639497" y="5206207"/>
            <a:ext cx="0" cy="166753"/>
          </a:xfrm>
          <a:prstGeom prst="line">
            <a:avLst/>
          </a:prstGeom>
          <a:ln w="12700">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66" name="直線コネクタ 65">
            <a:extLst>
              <a:ext uri="{FF2B5EF4-FFF2-40B4-BE49-F238E27FC236}">
                <a16:creationId xmlns:a16="http://schemas.microsoft.com/office/drawing/2014/main" id="{0B1B9647-D7B3-C477-C9F7-8C0EC2DB91EA}"/>
              </a:ext>
            </a:extLst>
          </p:cNvPr>
          <p:cNvCxnSpPr>
            <a:cxnSpLocks/>
          </p:cNvCxnSpPr>
          <p:nvPr/>
        </p:nvCxnSpPr>
        <p:spPr>
          <a:xfrm>
            <a:off x="8943545" y="5206207"/>
            <a:ext cx="0" cy="166753"/>
          </a:xfrm>
          <a:prstGeom prst="line">
            <a:avLst/>
          </a:prstGeom>
          <a:ln w="12700">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67" name="直線コネクタ 66">
            <a:extLst>
              <a:ext uri="{FF2B5EF4-FFF2-40B4-BE49-F238E27FC236}">
                <a16:creationId xmlns:a16="http://schemas.microsoft.com/office/drawing/2014/main" id="{13CA184B-ADBE-866F-8C01-97968A9D5F46}"/>
              </a:ext>
            </a:extLst>
          </p:cNvPr>
          <p:cNvCxnSpPr>
            <a:cxnSpLocks/>
          </p:cNvCxnSpPr>
          <p:nvPr/>
        </p:nvCxnSpPr>
        <p:spPr>
          <a:xfrm>
            <a:off x="8510765" y="5206207"/>
            <a:ext cx="0" cy="166753"/>
          </a:xfrm>
          <a:prstGeom prst="line">
            <a:avLst/>
          </a:prstGeom>
          <a:ln w="12700">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68" name="直線コネクタ 67">
            <a:extLst>
              <a:ext uri="{FF2B5EF4-FFF2-40B4-BE49-F238E27FC236}">
                <a16:creationId xmlns:a16="http://schemas.microsoft.com/office/drawing/2014/main" id="{441C1451-5ECC-BD33-FE5A-15AF869B9219}"/>
              </a:ext>
            </a:extLst>
          </p:cNvPr>
          <p:cNvCxnSpPr>
            <a:cxnSpLocks/>
          </p:cNvCxnSpPr>
          <p:nvPr/>
        </p:nvCxnSpPr>
        <p:spPr>
          <a:xfrm>
            <a:off x="8072277" y="4153046"/>
            <a:ext cx="0" cy="166753"/>
          </a:xfrm>
          <a:prstGeom prst="line">
            <a:avLst/>
          </a:prstGeom>
          <a:ln w="1270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69" name="直線コネクタ 68">
            <a:extLst>
              <a:ext uri="{FF2B5EF4-FFF2-40B4-BE49-F238E27FC236}">
                <a16:creationId xmlns:a16="http://schemas.microsoft.com/office/drawing/2014/main" id="{B6E336F7-B52D-B679-9DA3-B6B0FC10238B}"/>
              </a:ext>
            </a:extLst>
          </p:cNvPr>
          <p:cNvCxnSpPr>
            <a:cxnSpLocks/>
          </p:cNvCxnSpPr>
          <p:nvPr/>
        </p:nvCxnSpPr>
        <p:spPr>
          <a:xfrm>
            <a:off x="7639497" y="4153046"/>
            <a:ext cx="0" cy="166753"/>
          </a:xfrm>
          <a:prstGeom prst="line">
            <a:avLst/>
          </a:prstGeom>
          <a:ln w="1270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70" name="直線コネクタ 69">
            <a:extLst>
              <a:ext uri="{FF2B5EF4-FFF2-40B4-BE49-F238E27FC236}">
                <a16:creationId xmlns:a16="http://schemas.microsoft.com/office/drawing/2014/main" id="{476EF804-AD7C-BD44-698E-CB08BEAEC252}"/>
              </a:ext>
            </a:extLst>
          </p:cNvPr>
          <p:cNvCxnSpPr>
            <a:cxnSpLocks/>
          </p:cNvCxnSpPr>
          <p:nvPr/>
        </p:nvCxnSpPr>
        <p:spPr>
          <a:xfrm>
            <a:off x="8943545" y="4153046"/>
            <a:ext cx="0" cy="166753"/>
          </a:xfrm>
          <a:prstGeom prst="line">
            <a:avLst/>
          </a:prstGeom>
          <a:ln w="1270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71" name="直線コネクタ 70">
            <a:extLst>
              <a:ext uri="{FF2B5EF4-FFF2-40B4-BE49-F238E27FC236}">
                <a16:creationId xmlns:a16="http://schemas.microsoft.com/office/drawing/2014/main" id="{8600848B-CED7-20B1-8023-3549425AFAC2}"/>
              </a:ext>
            </a:extLst>
          </p:cNvPr>
          <p:cNvCxnSpPr>
            <a:cxnSpLocks/>
          </p:cNvCxnSpPr>
          <p:nvPr/>
        </p:nvCxnSpPr>
        <p:spPr>
          <a:xfrm>
            <a:off x="8510765" y="4153046"/>
            <a:ext cx="0" cy="166753"/>
          </a:xfrm>
          <a:prstGeom prst="line">
            <a:avLst/>
          </a:prstGeom>
          <a:ln w="1270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72" name="直線コネクタ 71">
            <a:extLst>
              <a:ext uri="{FF2B5EF4-FFF2-40B4-BE49-F238E27FC236}">
                <a16:creationId xmlns:a16="http://schemas.microsoft.com/office/drawing/2014/main" id="{1C6DBF50-6120-443D-42B2-144B3FBC0C9B}"/>
              </a:ext>
            </a:extLst>
          </p:cNvPr>
          <p:cNvCxnSpPr>
            <a:cxnSpLocks/>
          </p:cNvCxnSpPr>
          <p:nvPr/>
        </p:nvCxnSpPr>
        <p:spPr>
          <a:xfrm>
            <a:off x="2441064" y="5642798"/>
            <a:ext cx="0" cy="166753"/>
          </a:xfrm>
          <a:prstGeom prst="line">
            <a:avLst/>
          </a:prstGeom>
          <a:ln w="1270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73" name="直線コネクタ 72">
            <a:extLst>
              <a:ext uri="{FF2B5EF4-FFF2-40B4-BE49-F238E27FC236}">
                <a16:creationId xmlns:a16="http://schemas.microsoft.com/office/drawing/2014/main" id="{3101FD79-F494-CC43-558C-84464D646A20}"/>
              </a:ext>
            </a:extLst>
          </p:cNvPr>
          <p:cNvCxnSpPr>
            <a:cxnSpLocks/>
          </p:cNvCxnSpPr>
          <p:nvPr/>
        </p:nvCxnSpPr>
        <p:spPr>
          <a:xfrm>
            <a:off x="2008284" y="5642798"/>
            <a:ext cx="0" cy="166753"/>
          </a:xfrm>
          <a:prstGeom prst="line">
            <a:avLst/>
          </a:prstGeom>
          <a:ln w="1270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74" name="直線コネクタ 73">
            <a:extLst>
              <a:ext uri="{FF2B5EF4-FFF2-40B4-BE49-F238E27FC236}">
                <a16:creationId xmlns:a16="http://schemas.microsoft.com/office/drawing/2014/main" id="{620493A4-4BF9-D12C-8D1A-ECC5C6DF1A24}"/>
              </a:ext>
            </a:extLst>
          </p:cNvPr>
          <p:cNvCxnSpPr>
            <a:cxnSpLocks/>
          </p:cNvCxnSpPr>
          <p:nvPr/>
        </p:nvCxnSpPr>
        <p:spPr>
          <a:xfrm>
            <a:off x="3312332" y="5642798"/>
            <a:ext cx="0" cy="166753"/>
          </a:xfrm>
          <a:prstGeom prst="line">
            <a:avLst/>
          </a:prstGeom>
          <a:ln w="1270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75" name="直線コネクタ 74">
            <a:extLst>
              <a:ext uri="{FF2B5EF4-FFF2-40B4-BE49-F238E27FC236}">
                <a16:creationId xmlns:a16="http://schemas.microsoft.com/office/drawing/2014/main" id="{A35F0C4E-6657-EE10-5609-8F6D07FCCA4C}"/>
              </a:ext>
            </a:extLst>
          </p:cNvPr>
          <p:cNvCxnSpPr>
            <a:cxnSpLocks/>
          </p:cNvCxnSpPr>
          <p:nvPr/>
        </p:nvCxnSpPr>
        <p:spPr>
          <a:xfrm>
            <a:off x="2879552" y="5642798"/>
            <a:ext cx="0" cy="166753"/>
          </a:xfrm>
          <a:prstGeom prst="line">
            <a:avLst/>
          </a:prstGeom>
          <a:ln w="1270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76" name="直線コネクタ 75">
            <a:extLst>
              <a:ext uri="{FF2B5EF4-FFF2-40B4-BE49-F238E27FC236}">
                <a16:creationId xmlns:a16="http://schemas.microsoft.com/office/drawing/2014/main" id="{C685CFA4-8C8A-1EC4-6793-1FE4898C0E2B}"/>
              </a:ext>
            </a:extLst>
          </p:cNvPr>
          <p:cNvCxnSpPr>
            <a:cxnSpLocks/>
          </p:cNvCxnSpPr>
          <p:nvPr/>
        </p:nvCxnSpPr>
        <p:spPr>
          <a:xfrm>
            <a:off x="4310960" y="5642798"/>
            <a:ext cx="0" cy="166753"/>
          </a:xfrm>
          <a:prstGeom prst="line">
            <a:avLst/>
          </a:prstGeom>
          <a:ln w="1270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77" name="直線コネクタ 76">
            <a:extLst>
              <a:ext uri="{FF2B5EF4-FFF2-40B4-BE49-F238E27FC236}">
                <a16:creationId xmlns:a16="http://schemas.microsoft.com/office/drawing/2014/main" id="{75CB1397-5858-F047-10DC-E29DB2C0A396}"/>
              </a:ext>
            </a:extLst>
          </p:cNvPr>
          <p:cNvCxnSpPr>
            <a:cxnSpLocks/>
          </p:cNvCxnSpPr>
          <p:nvPr/>
        </p:nvCxnSpPr>
        <p:spPr>
          <a:xfrm>
            <a:off x="3878180" y="5642798"/>
            <a:ext cx="0" cy="166753"/>
          </a:xfrm>
          <a:prstGeom prst="line">
            <a:avLst/>
          </a:prstGeom>
          <a:ln w="1270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78" name="直線コネクタ 77">
            <a:extLst>
              <a:ext uri="{FF2B5EF4-FFF2-40B4-BE49-F238E27FC236}">
                <a16:creationId xmlns:a16="http://schemas.microsoft.com/office/drawing/2014/main" id="{04ACF957-0408-7993-2796-DF14B03AD228}"/>
              </a:ext>
            </a:extLst>
          </p:cNvPr>
          <p:cNvCxnSpPr>
            <a:cxnSpLocks/>
          </p:cNvCxnSpPr>
          <p:nvPr/>
        </p:nvCxnSpPr>
        <p:spPr>
          <a:xfrm>
            <a:off x="5182228" y="5642798"/>
            <a:ext cx="0" cy="166753"/>
          </a:xfrm>
          <a:prstGeom prst="line">
            <a:avLst/>
          </a:prstGeom>
          <a:ln w="1270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79" name="直線コネクタ 78">
            <a:extLst>
              <a:ext uri="{FF2B5EF4-FFF2-40B4-BE49-F238E27FC236}">
                <a16:creationId xmlns:a16="http://schemas.microsoft.com/office/drawing/2014/main" id="{601694F5-B72A-F139-74D8-A48A2206AB06}"/>
              </a:ext>
            </a:extLst>
          </p:cNvPr>
          <p:cNvCxnSpPr>
            <a:cxnSpLocks/>
          </p:cNvCxnSpPr>
          <p:nvPr/>
        </p:nvCxnSpPr>
        <p:spPr>
          <a:xfrm>
            <a:off x="4749448" y="5642798"/>
            <a:ext cx="0" cy="166753"/>
          </a:xfrm>
          <a:prstGeom prst="line">
            <a:avLst/>
          </a:prstGeom>
          <a:ln w="1270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80" name="直線コネクタ 79">
            <a:extLst>
              <a:ext uri="{FF2B5EF4-FFF2-40B4-BE49-F238E27FC236}">
                <a16:creationId xmlns:a16="http://schemas.microsoft.com/office/drawing/2014/main" id="{F5D5B762-ACD5-EFFE-C80D-941ADC6913E4}"/>
              </a:ext>
            </a:extLst>
          </p:cNvPr>
          <p:cNvCxnSpPr>
            <a:cxnSpLocks/>
          </p:cNvCxnSpPr>
          <p:nvPr/>
        </p:nvCxnSpPr>
        <p:spPr>
          <a:xfrm>
            <a:off x="6202381" y="5642798"/>
            <a:ext cx="0" cy="166753"/>
          </a:xfrm>
          <a:prstGeom prst="line">
            <a:avLst/>
          </a:prstGeom>
          <a:ln w="1270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81" name="直線コネクタ 80">
            <a:extLst>
              <a:ext uri="{FF2B5EF4-FFF2-40B4-BE49-F238E27FC236}">
                <a16:creationId xmlns:a16="http://schemas.microsoft.com/office/drawing/2014/main" id="{AB9BFA54-88BF-A001-3D37-45D8F86BC639}"/>
              </a:ext>
            </a:extLst>
          </p:cNvPr>
          <p:cNvCxnSpPr>
            <a:cxnSpLocks/>
          </p:cNvCxnSpPr>
          <p:nvPr/>
        </p:nvCxnSpPr>
        <p:spPr>
          <a:xfrm>
            <a:off x="5769601" y="5642798"/>
            <a:ext cx="0" cy="166753"/>
          </a:xfrm>
          <a:prstGeom prst="line">
            <a:avLst/>
          </a:prstGeom>
          <a:ln w="1270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82" name="直線コネクタ 81">
            <a:extLst>
              <a:ext uri="{FF2B5EF4-FFF2-40B4-BE49-F238E27FC236}">
                <a16:creationId xmlns:a16="http://schemas.microsoft.com/office/drawing/2014/main" id="{EEF02535-0C82-D07E-0C92-470E560AFAE9}"/>
              </a:ext>
            </a:extLst>
          </p:cNvPr>
          <p:cNvCxnSpPr>
            <a:cxnSpLocks/>
          </p:cNvCxnSpPr>
          <p:nvPr/>
        </p:nvCxnSpPr>
        <p:spPr>
          <a:xfrm>
            <a:off x="7073649" y="5642798"/>
            <a:ext cx="0" cy="166753"/>
          </a:xfrm>
          <a:prstGeom prst="line">
            <a:avLst/>
          </a:prstGeom>
          <a:ln w="1270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83" name="直線コネクタ 82">
            <a:extLst>
              <a:ext uri="{FF2B5EF4-FFF2-40B4-BE49-F238E27FC236}">
                <a16:creationId xmlns:a16="http://schemas.microsoft.com/office/drawing/2014/main" id="{5A6E9BC4-F847-A82B-9E67-BCA08F15818F}"/>
              </a:ext>
            </a:extLst>
          </p:cNvPr>
          <p:cNvCxnSpPr>
            <a:cxnSpLocks/>
          </p:cNvCxnSpPr>
          <p:nvPr/>
        </p:nvCxnSpPr>
        <p:spPr>
          <a:xfrm>
            <a:off x="6640869" y="5642798"/>
            <a:ext cx="0" cy="166753"/>
          </a:xfrm>
          <a:prstGeom prst="line">
            <a:avLst/>
          </a:prstGeom>
          <a:ln w="1270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84" name="直線コネクタ 83">
            <a:extLst>
              <a:ext uri="{FF2B5EF4-FFF2-40B4-BE49-F238E27FC236}">
                <a16:creationId xmlns:a16="http://schemas.microsoft.com/office/drawing/2014/main" id="{FA10A90C-0CC2-95ED-72BD-EF5818ABD981}"/>
              </a:ext>
            </a:extLst>
          </p:cNvPr>
          <p:cNvCxnSpPr>
            <a:cxnSpLocks/>
          </p:cNvCxnSpPr>
          <p:nvPr/>
        </p:nvCxnSpPr>
        <p:spPr>
          <a:xfrm>
            <a:off x="8072277" y="5642798"/>
            <a:ext cx="0" cy="166753"/>
          </a:xfrm>
          <a:prstGeom prst="line">
            <a:avLst/>
          </a:prstGeom>
          <a:ln w="1270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85" name="直線コネクタ 84">
            <a:extLst>
              <a:ext uri="{FF2B5EF4-FFF2-40B4-BE49-F238E27FC236}">
                <a16:creationId xmlns:a16="http://schemas.microsoft.com/office/drawing/2014/main" id="{28D08E3F-BF48-CC5A-7EEA-AF4C13CB66F6}"/>
              </a:ext>
            </a:extLst>
          </p:cNvPr>
          <p:cNvCxnSpPr>
            <a:cxnSpLocks/>
          </p:cNvCxnSpPr>
          <p:nvPr/>
        </p:nvCxnSpPr>
        <p:spPr>
          <a:xfrm>
            <a:off x="7639497" y="5642798"/>
            <a:ext cx="0" cy="166753"/>
          </a:xfrm>
          <a:prstGeom prst="line">
            <a:avLst/>
          </a:prstGeom>
          <a:ln w="1270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86" name="直線コネクタ 85">
            <a:extLst>
              <a:ext uri="{FF2B5EF4-FFF2-40B4-BE49-F238E27FC236}">
                <a16:creationId xmlns:a16="http://schemas.microsoft.com/office/drawing/2014/main" id="{5ECB1E38-BE96-3007-99BF-4F4C3EF96798}"/>
              </a:ext>
            </a:extLst>
          </p:cNvPr>
          <p:cNvCxnSpPr>
            <a:cxnSpLocks/>
          </p:cNvCxnSpPr>
          <p:nvPr/>
        </p:nvCxnSpPr>
        <p:spPr>
          <a:xfrm>
            <a:off x="8943545" y="5642798"/>
            <a:ext cx="0" cy="166753"/>
          </a:xfrm>
          <a:prstGeom prst="line">
            <a:avLst/>
          </a:prstGeom>
          <a:ln w="1270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87" name="直線コネクタ 86">
            <a:extLst>
              <a:ext uri="{FF2B5EF4-FFF2-40B4-BE49-F238E27FC236}">
                <a16:creationId xmlns:a16="http://schemas.microsoft.com/office/drawing/2014/main" id="{BC099CC1-35B6-D911-0CE2-F8987811306A}"/>
              </a:ext>
            </a:extLst>
          </p:cNvPr>
          <p:cNvCxnSpPr>
            <a:cxnSpLocks/>
          </p:cNvCxnSpPr>
          <p:nvPr/>
        </p:nvCxnSpPr>
        <p:spPr>
          <a:xfrm>
            <a:off x="8510765" y="5642798"/>
            <a:ext cx="0" cy="166753"/>
          </a:xfrm>
          <a:prstGeom prst="line">
            <a:avLst/>
          </a:prstGeom>
          <a:ln w="1270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88" name="直線コネクタ 87">
            <a:extLst>
              <a:ext uri="{FF2B5EF4-FFF2-40B4-BE49-F238E27FC236}">
                <a16:creationId xmlns:a16="http://schemas.microsoft.com/office/drawing/2014/main" id="{4CC8AA01-9963-BC68-0380-A6E2AA2E722D}"/>
              </a:ext>
            </a:extLst>
          </p:cNvPr>
          <p:cNvCxnSpPr/>
          <p:nvPr/>
        </p:nvCxnSpPr>
        <p:spPr>
          <a:xfrm flipV="1">
            <a:off x="2008284" y="4762010"/>
            <a:ext cx="1301698" cy="4441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直線コネクタ 88">
            <a:extLst>
              <a:ext uri="{FF2B5EF4-FFF2-40B4-BE49-F238E27FC236}">
                <a16:creationId xmlns:a16="http://schemas.microsoft.com/office/drawing/2014/main" id="{86443E22-6694-0BE5-21C5-0FEF966E6150}"/>
              </a:ext>
            </a:extLst>
          </p:cNvPr>
          <p:cNvCxnSpPr>
            <a:cxnSpLocks/>
          </p:cNvCxnSpPr>
          <p:nvPr/>
        </p:nvCxnSpPr>
        <p:spPr>
          <a:xfrm flipV="1">
            <a:off x="2436005" y="4757036"/>
            <a:ext cx="6073007" cy="44989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直線コネクタ 89">
            <a:extLst>
              <a:ext uri="{FF2B5EF4-FFF2-40B4-BE49-F238E27FC236}">
                <a16:creationId xmlns:a16="http://schemas.microsoft.com/office/drawing/2014/main" id="{D1FFCAD0-CC30-2FE0-6E9E-565690E711E8}"/>
              </a:ext>
            </a:extLst>
          </p:cNvPr>
          <p:cNvCxnSpPr>
            <a:cxnSpLocks/>
          </p:cNvCxnSpPr>
          <p:nvPr/>
        </p:nvCxnSpPr>
        <p:spPr>
          <a:xfrm flipV="1">
            <a:off x="2881903" y="4764982"/>
            <a:ext cx="2887325" cy="44154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直線コネクタ 90">
            <a:extLst>
              <a:ext uri="{FF2B5EF4-FFF2-40B4-BE49-F238E27FC236}">
                <a16:creationId xmlns:a16="http://schemas.microsoft.com/office/drawing/2014/main" id="{416B2AFF-BFD8-C0D2-8931-8BE9E05F110A}"/>
              </a:ext>
            </a:extLst>
          </p:cNvPr>
          <p:cNvCxnSpPr>
            <a:cxnSpLocks/>
          </p:cNvCxnSpPr>
          <p:nvPr/>
        </p:nvCxnSpPr>
        <p:spPr>
          <a:xfrm flipV="1">
            <a:off x="3309377" y="4762007"/>
            <a:ext cx="1001379" cy="44230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 name="直線コネクタ 91">
            <a:extLst>
              <a:ext uri="{FF2B5EF4-FFF2-40B4-BE49-F238E27FC236}">
                <a16:creationId xmlns:a16="http://schemas.microsoft.com/office/drawing/2014/main" id="{FE0DF158-37BC-A847-F01B-6509467FDBF1}"/>
              </a:ext>
            </a:extLst>
          </p:cNvPr>
          <p:cNvCxnSpPr>
            <a:cxnSpLocks/>
          </p:cNvCxnSpPr>
          <p:nvPr/>
        </p:nvCxnSpPr>
        <p:spPr>
          <a:xfrm flipH="1" flipV="1">
            <a:off x="2879348" y="4761608"/>
            <a:ext cx="1000008" cy="43523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3" name="直線コネクタ 92">
            <a:extLst>
              <a:ext uri="{FF2B5EF4-FFF2-40B4-BE49-F238E27FC236}">
                <a16:creationId xmlns:a16="http://schemas.microsoft.com/office/drawing/2014/main" id="{5DEC9764-9D19-0A7F-BAED-8252090AE3CD}"/>
              </a:ext>
            </a:extLst>
          </p:cNvPr>
          <p:cNvCxnSpPr>
            <a:cxnSpLocks/>
          </p:cNvCxnSpPr>
          <p:nvPr/>
        </p:nvCxnSpPr>
        <p:spPr>
          <a:xfrm flipV="1">
            <a:off x="4312281" y="4764982"/>
            <a:ext cx="4628914" cy="44413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直線コネクタ 93">
            <a:extLst>
              <a:ext uri="{FF2B5EF4-FFF2-40B4-BE49-F238E27FC236}">
                <a16:creationId xmlns:a16="http://schemas.microsoft.com/office/drawing/2014/main" id="{ADF0AD13-BC8B-786A-5E61-904841BC20A7}"/>
              </a:ext>
            </a:extLst>
          </p:cNvPr>
          <p:cNvCxnSpPr>
            <a:cxnSpLocks/>
          </p:cNvCxnSpPr>
          <p:nvPr/>
        </p:nvCxnSpPr>
        <p:spPr>
          <a:xfrm flipV="1">
            <a:off x="4750828" y="4756283"/>
            <a:ext cx="1449800" cy="44972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直線コネクタ 94">
            <a:extLst>
              <a:ext uri="{FF2B5EF4-FFF2-40B4-BE49-F238E27FC236}">
                <a16:creationId xmlns:a16="http://schemas.microsoft.com/office/drawing/2014/main" id="{EE9F87AF-F683-0759-9F2A-28A6ADBF8F12}"/>
              </a:ext>
            </a:extLst>
          </p:cNvPr>
          <p:cNvCxnSpPr>
            <a:cxnSpLocks/>
          </p:cNvCxnSpPr>
          <p:nvPr/>
        </p:nvCxnSpPr>
        <p:spPr>
          <a:xfrm flipH="1" flipV="1">
            <a:off x="3880530" y="4763996"/>
            <a:ext cx="1300321" cy="443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 name="直線コネクタ 95">
            <a:extLst>
              <a:ext uri="{FF2B5EF4-FFF2-40B4-BE49-F238E27FC236}">
                <a16:creationId xmlns:a16="http://schemas.microsoft.com/office/drawing/2014/main" id="{AE809153-3F3D-5C91-B915-C0DA6632212A}"/>
              </a:ext>
            </a:extLst>
          </p:cNvPr>
          <p:cNvCxnSpPr>
            <a:cxnSpLocks/>
          </p:cNvCxnSpPr>
          <p:nvPr/>
        </p:nvCxnSpPr>
        <p:spPr>
          <a:xfrm flipH="1" flipV="1">
            <a:off x="2006587" y="4763996"/>
            <a:ext cx="3761262" cy="44211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7" name="直線コネクタ 96">
            <a:extLst>
              <a:ext uri="{FF2B5EF4-FFF2-40B4-BE49-F238E27FC236}">
                <a16:creationId xmlns:a16="http://schemas.microsoft.com/office/drawing/2014/main" id="{CA590ECE-E03F-6E88-CED9-9857FEFBB28C}"/>
              </a:ext>
            </a:extLst>
          </p:cNvPr>
          <p:cNvCxnSpPr>
            <a:cxnSpLocks/>
          </p:cNvCxnSpPr>
          <p:nvPr/>
        </p:nvCxnSpPr>
        <p:spPr>
          <a:xfrm flipV="1">
            <a:off x="6198279" y="4756384"/>
            <a:ext cx="1876141" cy="4463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8" name="直線コネクタ 97">
            <a:extLst>
              <a:ext uri="{FF2B5EF4-FFF2-40B4-BE49-F238E27FC236}">
                <a16:creationId xmlns:a16="http://schemas.microsoft.com/office/drawing/2014/main" id="{B5F52D62-81E1-A330-50A6-871727B88BDC}"/>
              </a:ext>
            </a:extLst>
          </p:cNvPr>
          <p:cNvCxnSpPr>
            <a:cxnSpLocks/>
          </p:cNvCxnSpPr>
          <p:nvPr/>
        </p:nvCxnSpPr>
        <p:spPr>
          <a:xfrm flipV="1">
            <a:off x="6637510" y="4762709"/>
            <a:ext cx="433789" cy="44002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直線コネクタ 98">
            <a:extLst>
              <a:ext uri="{FF2B5EF4-FFF2-40B4-BE49-F238E27FC236}">
                <a16:creationId xmlns:a16="http://schemas.microsoft.com/office/drawing/2014/main" id="{17AF64E7-506B-3FE6-0055-6BE35A560B54}"/>
              </a:ext>
            </a:extLst>
          </p:cNvPr>
          <p:cNvCxnSpPr>
            <a:cxnSpLocks/>
          </p:cNvCxnSpPr>
          <p:nvPr/>
        </p:nvCxnSpPr>
        <p:spPr>
          <a:xfrm flipH="1" flipV="1">
            <a:off x="4748967" y="4758493"/>
            <a:ext cx="2329528" cy="45062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0" name="直線コネクタ 99">
            <a:extLst>
              <a:ext uri="{FF2B5EF4-FFF2-40B4-BE49-F238E27FC236}">
                <a16:creationId xmlns:a16="http://schemas.microsoft.com/office/drawing/2014/main" id="{62DE86DC-18CE-3E72-C58A-A06CAB6CAB5C}"/>
              </a:ext>
            </a:extLst>
          </p:cNvPr>
          <p:cNvCxnSpPr>
            <a:cxnSpLocks/>
          </p:cNvCxnSpPr>
          <p:nvPr/>
        </p:nvCxnSpPr>
        <p:spPr>
          <a:xfrm flipH="1" flipV="1">
            <a:off x="2442495" y="4764982"/>
            <a:ext cx="5197002" cy="43775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1" name="直線コネクタ 100">
            <a:extLst>
              <a:ext uri="{FF2B5EF4-FFF2-40B4-BE49-F238E27FC236}">
                <a16:creationId xmlns:a16="http://schemas.microsoft.com/office/drawing/2014/main" id="{30BEE11F-2A0B-8C11-BEB3-A3EE0F09AD91}"/>
              </a:ext>
            </a:extLst>
          </p:cNvPr>
          <p:cNvCxnSpPr>
            <a:cxnSpLocks/>
          </p:cNvCxnSpPr>
          <p:nvPr/>
        </p:nvCxnSpPr>
        <p:spPr>
          <a:xfrm flipH="1" flipV="1">
            <a:off x="7644379" y="4756384"/>
            <a:ext cx="427897" cy="44691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2" name="直線コネクタ 101">
            <a:extLst>
              <a:ext uri="{FF2B5EF4-FFF2-40B4-BE49-F238E27FC236}">
                <a16:creationId xmlns:a16="http://schemas.microsoft.com/office/drawing/2014/main" id="{8E2E61E5-1EF9-20E6-D125-B28531E9788D}"/>
              </a:ext>
            </a:extLst>
          </p:cNvPr>
          <p:cNvCxnSpPr>
            <a:cxnSpLocks/>
          </p:cNvCxnSpPr>
          <p:nvPr/>
        </p:nvCxnSpPr>
        <p:spPr>
          <a:xfrm flipH="1" flipV="1">
            <a:off x="6635161" y="4756283"/>
            <a:ext cx="1874702" cy="4493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3" name="直線コネクタ 102">
            <a:extLst>
              <a:ext uri="{FF2B5EF4-FFF2-40B4-BE49-F238E27FC236}">
                <a16:creationId xmlns:a16="http://schemas.microsoft.com/office/drawing/2014/main" id="{8A2544B7-773C-3A34-873C-E0D6328AD01C}"/>
              </a:ext>
            </a:extLst>
          </p:cNvPr>
          <p:cNvCxnSpPr>
            <a:cxnSpLocks/>
          </p:cNvCxnSpPr>
          <p:nvPr/>
        </p:nvCxnSpPr>
        <p:spPr>
          <a:xfrm flipH="1" flipV="1">
            <a:off x="5180924" y="4763996"/>
            <a:ext cx="3767466" cy="43669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04" name="テキスト ボックス 103">
            <a:extLst>
              <a:ext uri="{FF2B5EF4-FFF2-40B4-BE49-F238E27FC236}">
                <a16:creationId xmlns:a16="http://schemas.microsoft.com/office/drawing/2014/main" id="{2E6307B9-DA4C-6FA2-957F-9DBD880C5069}"/>
              </a:ext>
            </a:extLst>
          </p:cNvPr>
          <p:cNvSpPr txBox="1"/>
          <p:nvPr/>
        </p:nvSpPr>
        <p:spPr>
          <a:xfrm>
            <a:off x="9486876" y="4136056"/>
            <a:ext cx="2630962" cy="461665"/>
          </a:xfrm>
          <a:prstGeom prst="rect">
            <a:avLst/>
          </a:prstGeom>
          <a:noFill/>
        </p:spPr>
        <p:txBody>
          <a:bodyPr wrap="square" rtlCol="0">
            <a:spAutoFit/>
          </a:bodyPr>
          <a:lstStyle/>
          <a:p>
            <a:r>
              <a:rPr kumimoji="1" lang="en-US" altLang="ja-JP" sz="2400" b="1" dirty="0">
                <a:solidFill>
                  <a:schemeClr val="accent3"/>
                </a:solidFill>
                <a:latin typeface="Yu Gothic Medium" panose="020B0400000000000000" pitchFamily="34" charset="-128"/>
                <a:ea typeface="Yu Gothic Medium" panose="020B0400000000000000" pitchFamily="34" charset="-128"/>
              </a:rPr>
              <a:t>S-box</a:t>
            </a:r>
            <a:endParaRPr kumimoji="1" lang="ja-JP" altLang="en-US" sz="2400" b="1">
              <a:solidFill>
                <a:schemeClr val="accent3"/>
              </a:solidFill>
              <a:latin typeface="Yu Gothic Medium" panose="020B0400000000000000" pitchFamily="34" charset="-128"/>
              <a:ea typeface="Yu Gothic Medium" panose="020B0400000000000000" pitchFamily="34" charset="-128"/>
            </a:endParaRPr>
          </a:p>
        </p:txBody>
      </p:sp>
      <p:sp>
        <p:nvSpPr>
          <p:cNvPr id="105" name="テキスト ボックス 104">
            <a:extLst>
              <a:ext uri="{FF2B5EF4-FFF2-40B4-BE49-F238E27FC236}">
                <a16:creationId xmlns:a16="http://schemas.microsoft.com/office/drawing/2014/main" id="{D9D6C7A5-3802-47D6-453F-02D796CBC6CA}"/>
              </a:ext>
            </a:extLst>
          </p:cNvPr>
          <p:cNvSpPr txBox="1"/>
          <p:nvPr/>
        </p:nvSpPr>
        <p:spPr>
          <a:xfrm>
            <a:off x="9486875" y="4748252"/>
            <a:ext cx="889579" cy="461665"/>
          </a:xfrm>
          <a:prstGeom prst="rect">
            <a:avLst/>
          </a:prstGeom>
          <a:noFill/>
        </p:spPr>
        <p:txBody>
          <a:bodyPr wrap="square" rtlCol="0">
            <a:spAutoFit/>
          </a:bodyPr>
          <a:lstStyle/>
          <a:p>
            <a:r>
              <a:rPr kumimoji="1" lang="ja-JP" altLang="en-US" sz="2400" b="1">
                <a:solidFill>
                  <a:schemeClr val="accent3"/>
                </a:solidFill>
                <a:latin typeface="Yu Gothic Medium" panose="020B0400000000000000" pitchFamily="34" charset="-128"/>
                <a:ea typeface="Yu Gothic Medium" panose="020B0400000000000000" pitchFamily="34" charset="-128"/>
              </a:rPr>
              <a:t>置換</a:t>
            </a:r>
          </a:p>
        </p:txBody>
      </p:sp>
      <p:sp>
        <p:nvSpPr>
          <p:cNvPr id="106" name="テキスト ボックス 105">
            <a:extLst>
              <a:ext uri="{FF2B5EF4-FFF2-40B4-BE49-F238E27FC236}">
                <a16:creationId xmlns:a16="http://schemas.microsoft.com/office/drawing/2014/main" id="{4778EB2B-7517-281F-EB1F-99363300A9B7}"/>
              </a:ext>
            </a:extLst>
          </p:cNvPr>
          <p:cNvSpPr txBox="1"/>
          <p:nvPr/>
        </p:nvSpPr>
        <p:spPr>
          <a:xfrm>
            <a:off x="9473716" y="5333702"/>
            <a:ext cx="1685993" cy="369332"/>
          </a:xfrm>
          <a:prstGeom prst="rect">
            <a:avLst/>
          </a:prstGeom>
          <a:noFill/>
        </p:spPr>
        <p:txBody>
          <a:bodyPr wrap="square" rtlCol="0">
            <a:spAutoFit/>
          </a:bodyPr>
          <a:lstStyle/>
          <a:p>
            <a:r>
              <a:rPr kumimoji="1" lang="en-US" altLang="ja-JP" dirty="0">
                <a:latin typeface="Yu Gothic Medium" panose="020B0400000000000000" pitchFamily="34" charset="-128"/>
                <a:ea typeface="Yu Gothic Medium" panose="020B0400000000000000" pitchFamily="34" charset="-128"/>
              </a:rPr>
              <a:t>Matrix</a:t>
            </a:r>
            <a:endParaRPr kumimoji="1" lang="ja-JP" altLang="en-US">
              <a:latin typeface="Yu Gothic Medium" panose="020B0400000000000000" pitchFamily="34" charset="-128"/>
              <a:ea typeface="Yu Gothic Medium" panose="020B0400000000000000" pitchFamily="34" charset="-128"/>
            </a:endParaRPr>
          </a:p>
        </p:txBody>
      </p:sp>
      <p:sp>
        <p:nvSpPr>
          <p:cNvPr id="107" name="テキスト ボックス 106">
            <a:extLst>
              <a:ext uri="{FF2B5EF4-FFF2-40B4-BE49-F238E27FC236}">
                <a16:creationId xmlns:a16="http://schemas.microsoft.com/office/drawing/2014/main" id="{B7881BA4-42C2-54EC-F833-3474E89F549B}"/>
              </a:ext>
            </a:extLst>
          </p:cNvPr>
          <p:cNvSpPr txBox="1"/>
          <p:nvPr/>
        </p:nvSpPr>
        <p:spPr>
          <a:xfrm>
            <a:off x="9486875" y="5809551"/>
            <a:ext cx="1086341" cy="369332"/>
          </a:xfrm>
          <a:prstGeom prst="rect">
            <a:avLst/>
          </a:prstGeom>
          <a:noFill/>
        </p:spPr>
        <p:txBody>
          <a:bodyPr wrap="square" rtlCol="0">
            <a:spAutoFit/>
          </a:bodyPr>
          <a:lstStyle/>
          <a:p>
            <a:r>
              <a:rPr kumimoji="1" lang="en-US" altLang="ja-JP" dirty="0" err="1">
                <a:latin typeface="Yu Gothic Medium" panose="020B0400000000000000" pitchFamily="34" charset="-128"/>
                <a:ea typeface="Yu Gothic Medium" panose="020B0400000000000000" pitchFamily="34" charset="-128"/>
              </a:rPr>
              <a:t>AddKey</a:t>
            </a:r>
            <a:endParaRPr kumimoji="1" lang="ja-JP" altLang="en-US">
              <a:latin typeface="Yu Gothic Medium" panose="020B0400000000000000" pitchFamily="34" charset="-128"/>
              <a:ea typeface="Yu Gothic Medium" panose="020B0400000000000000" pitchFamily="34" charset="-128"/>
            </a:endParaRPr>
          </a:p>
        </p:txBody>
      </p:sp>
      <p:cxnSp>
        <p:nvCxnSpPr>
          <p:cNvPr id="108" name="直線コネクタ 107">
            <a:extLst>
              <a:ext uri="{FF2B5EF4-FFF2-40B4-BE49-F238E27FC236}">
                <a16:creationId xmlns:a16="http://schemas.microsoft.com/office/drawing/2014/main" id="{EDD29890-DC46-2498-F2C8-7B9F637763BD}"/>
              </a:ext>
            </a:extLst>
          </p:cNvPr>
          <p:cNvCxnSpPr>
            <a:cxnSpLocks/>
          </p:cNvCxnSpPr>
          <p:nvPr/>
        </p:nvCxnSpPr>
        <p:spPr>
          <a:xfrm>
            <a:off x="9170945" y="4678633"/>
            <a:ext cx="2875281" cy="0"/>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09" name="直線コネクタ 108">
            <a:extLst>
              <a:ext uri="{FF2B5EF4-FFF2-40B4-BE49-F238E27FC236}">
                <a16:creationId xmlns:a16="http://schemas.microsoft.com/office/drawing/2014/main" id="{46052FF7-DF16-5ADC-6284-4699757D4E53}"/>
              </a:ext>
            </a:extLst>
          </p:cNvPr>
          <p:cNvCxnSpPr>
            <a:cxnSpLocks/>
          </p:cNvCxnSpPr>
          <p:nvPr/>
        </p:nvCxnSpPr>
        <p:spPr>
          <a:xfrm>
            <a:off x="9170945" y="5272993"/>
            <a:ext cx="2875281" cy="0"/>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10" name="直線コネクタ 109">
            <a:extLst>
              <a:ext uri="{FF2B5EF4-FFF2-40B4-BE49-F238E27FC236}">
                <a16:creationId xmlns:a16="http://schemas.microsoft.com/office/drawing/2014/main" id="{80EC53B2-7D83-2B09-1867-EBADCE0207D8}"/>
              </a:ext>
            </a:extLst>
          </p:cNvPr>
          <p:cNvCxnSpPr>
            <a:cxnSpLocks/>
          </p:cNvCxnSpPr>
          <p:nvPr/>
        </p:nvCxnSpPr>
        <p:spPr>
          <a:xfrm>
            <a:off x="9170945" y="5748481"/>
            <a:ext cx="2883232" cy="0"/>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nvGrpSpPr>
          <p:cNvPr id="111" name="グループ化 110">
            <a:extLst>
              <a:ext uri="{FF2B5EF4-FFF2-40B4-BE49-F238E27FC236}">
                <a16:creationId xmlns:a16="http://schemas.microsoft.com/office/drawing/2014/main" id="{76DE0755-2ABA-3C5F-341F-F6999D156CD0}"/>
              </a:ext>
            </a:extLst>
          </p:cNvPr>
          <p:cNvGrpSpPr/>
          <p:nvPr/>
        </p:nvGrpSpPr>
        <p:grpSpPr>
          <a:xfrm>
            <a:off x="1928835" y="5811227"/>
            <a:ext cx="155504" cy="155504"/>
            <a:chOff x="1394501" y="5460610"/>
            <a:chExt cx="155504" cy="155504"/>
          </a:xfrm>
        </p:grpSpPr>
        <p:cxnSp>
          <p:nvCxnSpPr>
            <p:cNvPr id="112" name="直線コネクタ 111">
              <a:extLst>
                <a:ext uri="{FF2B5EF4-FFF2-40B4-BE49-F238E27FC236}">
                  <a16:creationId xmlns:a16="http://schemas.microsoft.com/office/drawing/2014/main" id="{79FA0F26-B053-4ABF-483D-07FD3E8C49C0}"/>
                </a:ext>
              </a:extLst>
            </p:cNvPr>
            <p:cNvCxnSpPr>
              <a:stCxn id="114" idx="2"/>
              <a:endCxn id="114" idx="6"/>
            </p:cNvCxnSpPr>
            <p:nvPr/>
          </p:nvCxnSpPr>
          <p:spPr>
            <a:xfrm flipV="1">
              <a:off x="1394501" y="5538362"/>
              <a:ext cx="155504" cy="0"/>
            </a:xfrm>
            <a:prstGeom prst="line">
              <a:avLst/>
            </a:prstGeom>
            <a:ln w="12700">
              <a:solidFill>
                <a:schemeClr val="tx1"/>
              </a:solidFill>
              <a:tailEnd w="sm" len="sm"/>
            </a:ln>
          </p:spPr>
          <p:style>
            <a:lnRef idx="1">
              <a:schemeClr val="accent1"/>
            </a:lnRef>
            <a:fillRef idx="0">
              <a:schemeClr val="accent1"/>
            </a:fillRef>
            <a:effectRef idx="0">
              <a:schemeClr val="accent1"/>
            </a:effectRef>
            <a:fontRef idx="minor">
              <a:schemeClr val="tx1"/>
            </a:fontRef>
          </p:style>
        </p:cxnSp>
        <p:grpSp>
          <p:nvGrpSpPr>
            <p:cNvPr id="113" name="グループ化 112">
              <a:extLst>
                <a:ext uri="{FF2B5EF4-FFF2-40B4-BE49-F238E27FC236}">
                  <a16:creationId xmlns:a16="http://schemas.microsoft.com/office/drawing/2014/main" id="{B6C722ED-11FC-E61A-3549-AFC5CCC7CB49}"/>
                </a:ext>
              </a:extLst>
            </p:cNvPr>
            <p:cNvGrpSpPr/>
            <p:nvPr/>
          </p:nvGrpSpPr>
          <p:grpSpPr>
            <a:xfrm>
              <a:off x="1394501" y="5460610"/>
              <a:ext cx="155504" cy="155504"/>
              <a:chOff x="1394501" y="5460610"/>
              <a:chExt cx="155504" cy="155504"/>
            </a:xfrm>
          </p:grpSpPr>
          <p:sp>
            <p:nvSpPr>
              <p:cNvPr id="114" name="円/楕円 53">
                <a:extLst>
                  <a:ext uri="{FF2B5EF4-FFF2-40B4-BE49-F238E27FC236}">
                    <a16:creationId xmlns:a16="http://schemas.microsoft.com/office/drawing/2014/main" id="{5B7CFBFA-2035-D5E5-AA63-8A2D0DAB4546}"/>
                  </a:ext>
                </a:extLst>
              </p:cNvPr>
              <p:cNvSpPr/>
              <p:nvPr/>
            </p:nvSpPr>
            <p:spPr>
              <a:xfrm flipV="1">
                <a:off x="1394501" y="5460610"/>
                <a:ext cx="155504" cy="155504"/>
              </a:xfrm>
              <a:prstGeom prst="ellipse">
                <a:avLst/>
              </a:prstGeom>
              <a:noFill/>
              <a:ln w="12700">
                <a:solidFill>
                  <a:schemeClr val="tx1"/>
                </a:solidFill>
                <a:tailEnd w="sm" len="sm"/>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ja-JP" altLang="en-US">
                  <a:solidFill>
                    <a:schemeClr val="tx1"/>
                  </a:solidFill>
                </a:endParaRPr>
              </a:p>
            </p:txBody>
          </p:sp>
          <p:cxnSp>
            <p:nvCxnSpPr>
              <p:cNvPr id="115" name="直線コネクタ 114">
                <a:extLst>
                  <a:ext uri="{FF2B5EF4-FFF2-40B4-BE49-F238E27FC236}">
                    <a16:creationId xmlns:a16="http://schemas.microsoft.com/office/drawing/2014/main" id="{401E4599-EBB0-8AF1-BE12-E289856CB88F}"/>
                  </a:ext>
                </a:extLst>
              </p:cNvPr>
              <p:cNvCxnSpPr>
                <a:cxnSpLocks/>
                <a:stCxn id="114" idx="0"/>
                <a:endCxn id="114" idx="4"/>
              </p:cNvCxnSpPr>
              <p:nvPr/>
            </p:nvCxnSpPr>
            <p:spPr>
              <a:xfrm flipV="1">
                <a:off x="1472253" y="5460610"/>
                <a:ext cx="0" cy="155504"/>
              </a:xfrm>
              <a:prstGeom prst="line">
                <a:avLst/>
              </a:prstGeom>
              <a:ln w="12700">
                <a:solidFill>
                  <a:schemeClr val="tx1"/>
                </a:solidFill>
                <a:tailEnd w="sm" len="sm"/>
              </a:ln>
            </p:spPr>
            <p:style>
              <a:lnRef idx="1">
                <a:schemeClr val="accent1"/>
              </a:lnRef>
              <a:fillRef idx="0">
                <a:schemeClr val="accent1"/>
              </a:fillRef>
              <a:effectRef idx="0">
                <a:schemeClr val="accent1"/>
              </a:effectRef>
              <a:fontRef idx="minor">
                <a:schemeClr val="tx1"/>
              </a:fontRef>
            </p:style>
          </p:cxnSp>
        </p:grpSp>
      </p:grpSp>
      <p:grpSp>
        <p:nvGrpSpPr>
          <p:cNvPr id="276" name="グループ化 275">
            <a:extLst>
              <a:ext uri="{FF2B5EF4-FFF2-40B4-BE49-F238E27FC236}">
                <a16:creationId xmlns:a16="http://schemas.microsoft.com/office/drawing/2014/main" id="{089FC1B2-FF99-73F1-B939-78784ABF38D6}"/>
              </a:ext>
            </a:extLst>
          </p:cNvPr>
          <p:cNvGrpSpPr/>
          <p:nvPr/>
        </p:nvGrpSpPr>
        <p:grpSpPr>
          <a:xfrm>
            <a:off x="2006587" y="5966727"/>
            <a:ext cx="6943060" cy="296905"/>
            <a:chOff x="2006587" y="5761524"/>
            <a:chExt cx="6943060" cy="540138"/>
          </a:xfrm>
        </p:grpSpPr>
        <p:cxnSp>
          <p:nvCxnSpPr>
            <p:cNvPr id="116" name="直線コネクタ 115">
              <a:extLst>
                <a:ext uri="{FF2B5EF4-FFF2-40B4-BE49-F238E27FC236}">
                  <a16:creationId xmlns:a16="http://schemas.microsoft.com/office/drawing/2014/main" id="{F3736491-F327-EC12-3938-2A83BB6282CB}"/>
                </a:ext>
              </a:extLst>
            </p:cNvPr>
            <p:cNvCxnSpPr>
              <a:cxnSpLocks/>
            </p:cNvCxnSpPr>
            <p:nvPr/>
          </p:nvCxnSpPr>
          <p:spPr>
            <a:xfrm>
              <a:off x="2006587" y="5761526"/>
              <a:ext cx="0" cy="540136"/>
            </a:xfrm>
            <a:prstGeom prst="line">
              <a:avLst/>
            </a:prstGeom>
            <a:ln w="1270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117" name="直線コネクタ 116">
              <a:extLst>
                <a:ext uri="{FF2B5EF4-FFF2-40B4-BE49-F238E27FC236}">
                  <a16:creationId xmlns:a16="http://schemas.microsoft.com/office/drawing/2014/main" id="{107CE683-FCE1-C1D3-D678-B78E0D93CA80}"/>
                </a:ext>
              </a:extLst>
            </p:cNvPr>
            <p:cNvCxnSpPr>
              <a:cxnSpLocks/>
            </p:cNvCxnSpPr>
            <p:nvPr/>
          </p:nvCxnSpPr>
          <p:spPr>
            <a:xfrm>
              <a:off x="2442522" y="5761524"/>
              <a:ext cx="0" cy="540137"/>
            </a:xfrm>
            <a:prstGeom prst="line">
              <a:avLst/>
            </a:prstGeom>
            <a:ln w="1270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118" name="直線コネクタ 117">
              <a:extLst>
                <a:ext uri="{FF2B5EF4-FFF2-40B4-BE49-F238E27FC236}">
                  <a16:creationId xmlns:a16="http://schemas.microsoft.com/office/drawing/2014/main" id="{8666E88C-51B9-C74A-353F-449C650FCF29}"/>
                </a:ext>
              </a:extLst>
            </p:cNvPr>
            <p:cNvCxnSpPr>
              <a:cxnSpLocks/>
            </p:cNvCxnSpPr>
            <p:nvPr/>
          </p:nvCxnSpPr>
          <p:spPr>
            <a:xfrm>
              <a:off x="2878457" y="5761524"/>
              <a:ext cx="0" cy="540137"/>
            </a:xfrm>
            <a:prstGeom prst="line">
              <a:avLst/>
            </a:prstGeom>
            <a:ln w="1270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119" name="直線コネクタ 118">
              <a:extLst>
                <a:ext uri="{FF2B5EF4-FFF2-40B4-BE49-F238E27FC236}">
                  <a16:creationId xmlns:a16="http://schemas.microsoft.com/office/drawing/2014/main" id="{A5A1F576-D6EA-C229-7C6B-C469E63889D7}"/>
                </a:ext>
              </a:extLst>
            </p:cNvPr>
            <p:cNvCxnSpPr>
              <a:cxnSpLocks/>
            </p:cNvCxnSpPr>
            <p:nvPr/>
          </p:nvCxnSpPr>
          <p:spPr>
            <a:xfrm>
              <a:off x="3314392" y="5761524"/>
              <a:ext cx="0" cy="540137"/>
            </a:xfrm>
            <a:prstGeom prst="line">
              <a:avLst/>
            </a:prstGeom>
            <a:ln w="1270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120" name="直線コネクタ 119">
              <a:extLst>
                <a:ext uri="{FF2B5EF4-FFF2-40B4-BE49-F238E27FC236}">
                  <a16:creationId xmlns:a16="http://schemas.microsoft.com/office/drawing/2014/main" id="{A3792133-A2BC-28C4-A6E0-187910EF5755}"/>
                </a:ext>
              </a:extLst>
            </p:cNvPr>
            <p:cNvCxnSpPr>
              <a:cxnSpLocks/>
            </p:cNvCxnSpPr>
            <p:nvPr/>
          </p:nvCxnSpPr>
          <p:spPr>
            <a:xfrm>
              <a:off x="3883233" y="5761524"/>
              <a:ext cx="0" cy="540137"/>
            </a:xfrm>
            <a:prstGeom prst="line">
              <a:avLst/>
            </a:prstGeom>
            <a:ln w="1270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121" name="直線コネクタ 120">
              <a:extLst>
                <a:ext uri="{FF2B5EF4-FFF2-40B4-BE49-F238E27FC236}">
                  <a16:creationId xmlns:a16="http://schemas.microsoft.com/office/drawing/2014/main" id="{DA8A5DA6-0284-863B-FC91-CB17C64D1F75}"/>
                </a:ext>
              </a:extLst>
            </p:cNvPr>
            <p:cNvCxnSpPr>
              <a:cxnSpLocks/>
            </p:cNvCxnSpPr>
            <p:nvPr/>
          </p:nvCxnSpPr>
          <p:spPr>
            <a:xfrm>
              <a:off x="4319168" y="5761524"/>
              <a:ext cx="0" cy="540137"/>
            </a:xfrm>
            <a:prstGeom prst="line">
              <a:avLst/>
            </a:prstGeom>
            <a:ln w="1270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122" name="直線コネクタ 121">
              <a:extLst>
                <a:ext uri="{FF2B5EF4-FFF2-40B4-BE49-F238E27FC236}">
                  <a16:creationId xmlns:a16="http://schemas.microsoft.com/office/drawing/2014/main" id="{0E33F074-FF45-67AA-D335-212612E34D4A}"/>
                </a:ext>
              </a:extLst>
            </p:cNvPr>
            <p:cNvCxnSpPr>
              <a:cxnSpLocks/>
            </p:cNvCxnSpPr>
            <p:nvPr/>
          </p:nvCxnSpPr>
          <p:spPr>
            <a:xfrm>
              <a:off x="4755103" y="5761524"/>
              <a:ext cx="0" cy="540137"/>
            </a:xfrm>
            <a:prstGeom prst="line">
              <a:avLst/>
            </a:prstGeom>
            <a:ln w="1270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123" name="直線コネクタ 122">
              <a:extLst>
                <a:ext uri="{FF2B5EF4-FFF2-40B4-BE49-F238E27FC236}">
                  <a16:creationId xmlns:a16="http://schemas.microsoft.com/office/drawing/2014/main" id="{DACB2496-E27B-7CED-E8B4-AB808026E078}"/>
                </a:ext>
              </a:extLst>
            </p:cNvPr>
            <p:cNvCxnSpPr>
              <a:cxnSpLocks/>
            </p:cNvCxnSpPr>
            <p:nvPr/>
          </p:nvCxnSpPr>
          <p:spPr>
            <a:xfrm>
              <a:off x="5191038" y="5761524"/>
              <a:ext cx="0" cy="540137"/>
            </a:xfrm>
            <a:prstGeom prst="line">
              <a:avLst/>
            </a:prstGeom>
            <a:ln w="1270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124" name="直線コネクタ 123">
              <a:extLst>
                <a:ext uri="{FF2B5EF4-FFF2-40B4-BE49-F238E27FC236}">
                  <a16:creationId xmlns:a16="http://schemas.microsoft.com/office/drawing/2014/main" id="{83D9A023-9F4C-6F8B-6465-A57D0758087F}"/>
                </a:ext>
              </a:extLst>
            </p:cNvPr>
            <p:cNvCxnSpPr>
              <a:cxnSpLocks/>
            </p:cNvCxnSpPr>
            <p:nvPr/>
          </p:nvCxnSpPr>
          <p:spPr>
            <a:xfrm>
              <a:off x="5765196" y="5761524"/>
              <a:ext cx="0" cy="540137"/>
            </a:xfrm>
            <a:prstGeom prst="line">
              <a:avLst/>
            </a:prstGeom>
            <a:ln w="1270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125" name="直線コネクタ 124">
              <a:extLst>
                <a:ext uri="{FF2B5EF4-FFF2-40B4-BE49-F238E27FC236}">
                  <a16:creationId xmlns:a16="http://schemas.microsoft.com/office/drawing/2014/main" id="{B77C0589-4C89-45E5-07BC-3A1DA2093E01}"/>
                </a:ext>
              </a:extLst>
            </p:cNvPr>
            <p:cNvCxnSpPr>
              <a:cxnSpLocks/>
            </p:cNvCxnSpPr>
            <p:nvPr/>
          </p:nvCxnSpPr>
          <p:spPr>
            <a:xfrm>
              <a:off x="6201131" y="5761524"/>
              <a:ext cx="0" cy="540137"/>
            </a:xfrm>
            <a:prstGeom prst="line">
              <a:avLst/>
            </a:prstGeom>
            <a:ln w="1270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126" name="直線コネクタ 125">
              <a:extLst>
                <a:ext uri="{FF2B5EF4-FFF2-40B4-BE49-F238E27FC236}">
                  <a16:creationId xmlns:a16="http://schemas.microsoft.com/office/drawing/2014/main" id="{A18CFED6-1F5D-DFB0-D49A-3EA7E8CEEEF1}"/>
                </a:ext>
              </a:extLst>
            </p:cNvPr>
            <p:cNvCxnSpPr>
              <a:cxnSpLocks/>
            </p:cNvCxnSpPr>
            <p:nvPr/>
          </p:nvCxnSpPr>
          <p:spPr>
            <a:xfrm>
              <a:off x="6637066" y="5761524"/>
              <a:ext cx="0" cy="540137"/>
            </a:xfrm>
            <a:prstGeom prst="line">
              <a:avLst/>
            </a:prstGeom>
            <a:ln w="1270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127" name="直線コネクタ 126">
              <a:extLst>
                <a:ext uri="{FF2B5EF4-FFF2-40B4-BE49-F238E27FC236}">
                  <a16:creationId xmlns:a16="http://schemas.microsoft.com/office/drawing/2014/main" id="{E7E21B45-FEC6-0BBB-38FA-C13F101E116C}"/>
                </a:ext>
              </a:extLst>
            </p:cNvPr>
            <p:cNvCxnSpPr>
              <a:cxnSpLocks/>
            </p:cNvCxnSpPr>
            <p:nvPr/>
          </p:nvCxnSpPr>
          <p:spPr>
            <a:xfrm>
              <a:off x="7073001" y="5761524"/>
              <a:ext cx="0" cy="540137"/>
            </a:xfrm>
            <a:prstGeom prst="line">
              <a:avLst/>
            </a:prstGeom>
            <a:ln w="1270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128" name="直線コネクタ 127">
              <a:extLst>
                <a:ext uri="{FF2B5EF4-FFF2-40B4-BE49-F238E27FC236}">
                  <a16:creationId xmlns:a16="http://schemas.microsoft.com/office/drawing/2014/main" id="{D01A4264-1D7D-4554-A950-382DA24CD443}"/>
                </a:ext>
              </a:extLst>
            </p:cNvPr>
            <p:cNvCxnSpPr>
              <a:cxnSpLocks/>
            </p:cNvCxnSpPr>
            <p:nvPr/>
          </p:nvCxnSpPr>
          <p:spPr>
            <a:xfrm>
              <a:off x="7641842" y="5761524"/>
              <a:ext cx="0" cy="540137"/>
            </a:xfrm>
            <a:prstGeom prst="line">
              <a:avLst/>
            </a:prstGeom>
            <a:ln w="1270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129" name="直線コネクタ 128">
              <a:extLst>
                <a:ext uri="{FF2B5EF4-FFF2-40B4-BE49-F238E27FC236}">
                  <a16:creationId xmlns:a16="http://schemas.microsoft.com/office/drawing/2014/main" id="{1C12D50E-34A1-D6BB-3317-1F609F54CF48}"/>
                </a:ext>
              </a:extLst>
            </p:cNvPr>
            <p:cNvCxnSpPr>
              <a:cxnSpLocks/>
            </p:cNvCxnSpPr>
            <p:nvPr/>
          </p:nvCxnSpPr>
          <p:spPr>
            <a:xfrm>
              <a:off x="8077777" y="5761524"/>
              <a:ext cx="0" cy="540137"/>
            </a:xfrm>
            <a:prstGeom prst="line">
              <a:avLst/>
            </a:prstGeom>
            <a:ln w="1270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130" name="直線コネクタ 129">
              <a:extLst>
                <a:ext uri="{FF2B5EF4-FFF2-40B4-BE49-F238E27FC236}">
                  <a16:creationId xmlns:a16="http://schemas.microsoft.com/office/drawing/2014/main" id="{232BEF86-E5F8-71D4-9E0E-E21D4C9CA307}"/>
                </a:ext>
              </a:extLst>
            </p:cNvPr>
            <p:cNvCxnSpPr>
              <a:cxnSpLocks/>
            </p:cNvCxnSpPr>
            <p:nvPr/>
          </p:nvCxnSpPr>
          <p:spPr>
            <a:xfrm>
              <a:off x="8513712" y="5761524"/>
              <a:ext cx="0" cy="540137"/>
            </a:xfrm>
            <a:prstGeom prst="line">
              <a:avLst/>
            </a:prstGeom>
            <a:ln w="1270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131" name="直線コネクタ 130">
              <a:extLst>
                <a:ext uri="{FF2B5EF4-FFF2-40B4-BE49-F238E27FC236}">
                  <a16:creationId xmlns:a16="http://schemas.microsoft.com/office/drawing/2014/main" id="{367D73AF-86E9-FC35-2B6D-1D033EEC3F6E}"/>
                </a:ext>
              </a:extLst>
            </p:cNvPr>
            <p:cNvCxnSpPr>
              <a:cxnSpLocks/>
            </p:cNvCxnSpPr>
            <p:nvPr/>
          </p:nvCxnSpPr>
          <p:spPr>
            <a:xfrm>
              <a:off x="8949647" y="5761524"/>
              <a:ext cx="0" cy="540137"/>
            </a:xfrm>
            <a:prstGeom prst="line">
              <a:avLst/>
            </a:prstGeom>
            <a:ln w="1270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grpSp>
      <p:grpSp>
        <p:nvGrpSpPr>
          <p:cNvPr id="275" name="グループ化 274">
            <a:extLst>
              <a:ext uri="{FF2B5EF4-FFF2-40B4-BE49-F238E27FC236}">
                <a16:creationId xmlns:a16="http://schemas.microsoft.com/office/drawing/2014/main" id="{10903AA5-74B9-1E5C-D6FB-C286B83B4B6F}"/>
              </a:ext>
            </a:extLst>
          </p:cNvPr>
          <p:cNvGrpSpPr/>
          <p:nvPr/>
        </p:nvGrpSpPr>
        <p:grpSpPr>
          <a:xfrm>
            <a:off x="1667098" y="5884895"/>
            <a:ext cx="7503847" cy="195297"/>
            <a:chOff x="1667098" y="5677711"/>
            <a:chExt cx="7503847" cy="288904"/>
          </a:xfrm>
        </p:grpSpPr>
        <p:cxnSp>
          <p:nvCxnSpPr>
            <p:cNvPr id="132" name="直線コネクタ 131">
              <a:extLst>
                <a:ext uri="{FF2B5EF4-FFF2-40B4-BE49-F238E27FC236}">
                  <a16:creationId xmlns:a16="http://schemas.microsoft.com/office/drawing/2014/main" id="{27B21820-271F-9B5C-FD4A-6A8A6C00C26C}"/>
                </a:ext>
              </a:extLst>
            </p:cNvPr>
            <p:cNvCxnSpPr>
              <a:cxnSpLocks/>
            </p:cNvCxnSpPr>
            <p:nvPr/>
          </p:nvCxnSpPr>
          <p:spPr>
            <a:xfrm>
              <a:off x="1667098" y="5966614"/>
              <a:ext cx="7503847" cy="0"/>
            </a:xfrm>
            <a:prstGeom prst="line">
              <a:avLst/>
            </a:prstGeom>
            <a:ln w="12700">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133" name="コネクタ: カギ線 201">
              <a:extLst>
                <a:ext uri="{FF2B5EF4-FFF2-40B4-BE49-F238E27FC236}">
                  <a16:creationId xmlns:a16="http://schemas.microsoft.com/office/drawing/2014/main" id="{01116068-4F69-2A01-D8C7-56F870382F5C}"/>
                </a:ext>
              </a:extLst>
            </p:cNvPr>
            <p:cNvCxnSpPr>
              <a:cxnSpLocks/>
            </p:cNvCxnSpPr>
            <p:nvPr/>
          </p:nvCxnSpPr>
          <p:spPr>
            <a:xfrm rot="5400000" flipH="1" flipV="1">
              <a:off x="1724784" y="5756501"/>
              <a:ext cx="282839" cy="125259"/>
            </a:xfrm>
            <a:prstGeom prst="bentConnector2">
              <a:avLst/>
            </a:prstGeom>
            <a:ln w="12700">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134" name="コネクタ: カギ線 202">
              <a:extLst>
                <a:ext uri="{FF2B5EF4-FFF2-40B4-BE49-F238E27FC236}">
                  <a16:creationId xmlns:a16="http://schemas.microsoft.com/office/drawing/2014/main" id="{C921BDAE-0A76-2C11-29CD-6F2DED0B6EF8}"/>
                </a:ext>
              </a:extLst>
            </p:cNvPr>
            <p:cNvCxnSpPr>
              <a:cxnSpLocks/>
            </p:cNvCxnSpPr>
            <p:nvPr/>
          </p:nvCxnSpPr>
          <p:spPr>
            <a:xfrm rot="5400000" flipH="1" flipV="1">
              <a:off x="2161513" y="5762564"/>
              <a:ext cx="282842" cy="125259"/>
            </a:xfrm>
            <a:prstGeom prst="bentConnector2">
              <a:avLst/>
            </a:prstGeom>
            <a:ln w="12700">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135" name="コネクタ: カギ線 203">
              <a:extLst>
                <a:ext uri="{FF2B5EF4-FFF2-40B4-BE49-F238E27FC236}">
                  <a16:creationId xmlns:a16="http://schemas.microsoft.com/office/drawing/2014/main" id="{8BE50BF8-0BA6-0DC9-8BA6-48456B77061F}"/>
                </a:ext>
              </a:extLst>
            </p:cNvPr>
            <p:cNvCxnSpPr>
              <a:cxnSpLocks/>
            </p:cNvCxnSpPr>
            <p:nvPr/>
          </p:nvCxnSpPr>
          <p:spPr>
            <a:xfrm rot="5400000" flipH="1" flipV="1">
              <a:off x="2598242" y="5762564"/>
              <a:ext cx="282842" cy="125259"/>
            </a:xfrm>
            <a:prstGeom prst="bentConnector2">
              <a:avLst/>
            </a:prstGeom>
            <a:ln w="12700">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136" name="コネクタ: カギ線 204">
              <a:extLst>
                <a:ext uri="{FF2B5EF4-FFF2-40B4-BE49-F238E27FC236}">
                  <a16:creationId xmlns:a16="http://schemas.microsoft.com/office/drawing/2014/main" id="{87BDFEC2-6B7A-5D9D-14F0-69A5F324BD95}"/>
                </a:ext>
              </a:extLst>
            </p:cNvPr>
            <p:cNvCxnSpPr>
              <a:cxnSpLocks/>
            </p:cNvCxnSpPr>
            <p:nvPr/>
          </p:nvCxnSpPr>
          <p:spPr>
            <a:xfrm rot="5400000" flipH="1" flipV="1">
              <a:off x="3034971" y="5762564"/>
              <a:ext cx="282842" cy="125259"/>
            </a:xfrm>
            <a:prstGeom prst="bentConnector2">
              <a:avLst/>
            </a:prstGeom>
            <a:ln w="12700">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137" name="コネクタ: カギ線 205">
              <a:extLst>
                <a:ext uri="{FF2B5EF4-FFF2-40B4-BE49-F238E27FC236}">
                  <a16:creationId xmlns:a16="http://schemas.microsoft.com/office/drawing/2014/main" id="{2251ABD3-AFA4-3015-4BAC-0236A9463456}"/>
                </a:ext>
              </a:extLst>
            </p:cNvPr>
            <p:cNvCxnSpPr>
              <a:cxnSpLocks/>
            </p:cNvCxnSpPr>
            <p:nvPr/>
          </p:nvCxnSpPr>
          <p:spPr>
            <a:xfrm rot="5400000" flipH="1" flipV="1">
              <a:off x="3587704" y="5762564"/>
              <a:ext cx="282842" cy="125259"/>
            </a:xfrm>
            <a:prstGeom prst="bentConnector2">
              <a:avLst/>
            </a:prstGeom>
            <a:ln w="12700">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138" name="コネクタ: カギ線 206">
              <a:extLst>
                <a:ext uri="{FF2B5EF4-FFF2-40B4-BE49-F238E27FC236}">
                  <a16:creationId xmlns:a16="http://schemas.microsoft.com/office/drawing/2014/main" id="{F9977BF1-439A-E57A-D70A-FA8175D56875}"/>
                </a:ext>
              </a:extLst>
            </p:cNvPr>
            <p:cNvCxnSpPr>
              <a:cxnSpLocks/>
            </p:cNvCxnSpPr>
            <p:nvPr/>
          </p:nvCxnSpPr>
          <p:spPr>
            <a:xfrm rot="5400000" flipH="1" flipV="1">
              <a:off x="4024433" y="5762564"/>
              <a:ext cx="282842" cy="125259"/>
            </a:xfrm>
            <a:prstGeom prst="bentConnector2">
              <a:avLst/>
            </a:prstGeom>
            <a:ln w="12700">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139" name="コネクタ: カギ線 207">
              <a:extLst>
                <a:ext uri="{FF2B5EF4-FFF2-40B4-BE49-F238E27FC236}">
                  <a16:creationId xmlns:a16="http://schemas.microsoft.com/office/drawing/2014/main" id="{7A4A03A8-4805-2B36-A170-B06539D0DCB9}"/>
                </a:ext>
              </a:extLst>
            </p:cNvPr>
            <p:cNvCxnSpPr>
              <a:cxnSpLocks/>
            </p:cNvCxnSpPr>
            <p:nvPr/>
          </p:nvCxnSpPr>
          <p:spPr>
            <a:xfrm rot="5400000" flipH="1" flipV="1">
              <a:off x="4461162" y="5762564"/>
              <a:ext cx="282842" cy="125259"/>
            </a:xfrm>
            <a:prstGeom prst="bentConnector2">
              <a:avLst/>
            </a:prstGeom>
            <a:ln w="12700">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140" name="コネクタ: カギ線 208">
              <a:extLst>
                <a:ext uri="{FF2B5EF4-FFF2-40B4-BE49-F238E27FC236}">
                  <a16:creationId xmlns:a16="http://schemas.microsoft.com/office/drawing/2014/main" id="{EAD9514E-C2FC-BE74-ED53-7EFF2D18E31D}"/>
                </a:ext>
              </a:extLst>
            </p:cNvPr>
            <p:cNvCxnSpPr>
              <a:cxnSpLocks/>
            </p:cNvCxnSpPr>
            <p:nvPr/>
          </p:nvCxnSpPr>
          <p:spPr>
            <a:xfrm rot="5400000" flipH="1" flipV="1">
              <a:off x="4897891" y="5762564"/>
              <a:ext cx="282842" cy="125259"/>
            </a:xfrm>
            <a:prstGeom prst="bentConnector2">
              <a:avLst/>
            </a:prstGeom>
            <a:ln w="12700">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141" name="コネクタ: カギ線 209">
              <a:extLst>
                <a:ext uri="{FF2B5EF4-FFF2-40B4-BE49-F238E27FC236}">
                  <a16:creationId xmlns:a16="http://schemas.microsoft.com/office/drawing/2014/main" id="{C4BCDE1C-59FD-5061-00F9-BE6EE4C0A3B8}"/>
                </a:ext>
              </a:extLst>
            </p:cNvPr>
            <p:cNvCxnSpPr>
              <a:cxnSpLocks/>
            </p:cNvCxnSpPr>
            <p:nvPr/>
          </p:nvCxnSpPr>
          <p:spPr>
            <a:xfrm rot="5400000" flipH="1" flipV="1">
              <a:off x="5484744" y="5762564"/>
              <a:ext cx="282842" cy="125259"/>
            </a:xfrm>
            <a:prstGeom prst="bentConnector2">
              <a:avLst/>
            </a:prstGeom>
            <a:ln w="12700">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142" name="コネクタ: カギ線 210">
              <a:extLst>
                <a:ext uri="{FF2B5EF4-FFF2-40B4-BE49-F238E27FC236}">
                  <a16:creationId xmlns:a16="http://schemas.microsoft.com/office/drawing/2014/main" id="{AE959489-3250-E0F9-D223-9006284743EC}"/>
                </a:ext>
              </a:extLst>
            </p:cNvPr>
            <p:cNvCxnSpPr>
              <a:cxnSpLocks/>
            </p:cNvCxnSpPr>
            <p:nvPr/>
          </p:nvCxnSpPr>
          <p:spPr>
            <a:xfrm rot="5400000" flipH="1" flipV="1">
              <a:off x="5921473" y="5762564"/>
              <a:ext cx="282842" cy="125259"/>
            </a:xfrm>
            <a:prstGeom prst="bentConnector2">
              <a:avLst/>
            </a:prstGeom>
            <a:ln w="12700">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143" name="コネクタ: カギ線 211">
              <a:extLst>
                <a:ext uri="{FF2B5EF4-FFF2-40B4-BE49-F238E27FC236}">
                  <a16:creationId xmlns:a16="http://schemas.microsoft.com/office/drawing/2014/main" id="{A59180F2-5179-8EFF-FA43-C73FEE922E66}"/>
                </a:ext>
              </a:extLst>
            </p:cNvPr>
            <p:cNvCxnSpPr>
              <a:cxnSpLocks/>
            </p:cNvCxnSpPr>
            <p:nvPr/>
          </p:nvCxnSpPr>
          <p:spPr>
            <a:xfrm rot="5400000" flipH="1" flipV="1">
              <a:off x="6358202" y="5762564"/>
              <a:ext cx="282842" cy="125259"/>
            </a:xfrm>
            <a:prstGeom prst="bentConnector2">
              <a:avLst/>
            </a:prstGeom>
            <a:ln w="12700">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144" name="コネクタ: カギ線 212">
              <a:extLst>
                <a:ext uri="{FF2B5EF4-FFF2-40B4-BE49-F238E27FC236}">
                  <a16:creationId xmlns:a16="http://schemas.microsoft.com/office/drawing/2014/main" id="{78464F16-69EE-B9DD-09E8-A2214F80C41C}"/>
                </a:ext>
              </a:extLst>
            </p:cNvPr>
            <p:cNvCxnSpPr>
              <a:cxnSpLocks/>
            </p:cNvCxnSpPr>
            <p:nvPr/>
          </p:nvCxnSpPr>
          <p:spPr>
            <a:xfrm rot="5400000" flipH="1" flipV="1">
              <a:off x="6794931" y="5762564"/>
              <a:ext cx="282842" cy="125259"/>
            </a:xfrm>
            <a:prstGeom prst="bentConnector2">
              <a:avLst/>
            </a:prstGeom>
            <a:ln w="12700">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145" name="コネクタ: カギ線 213">
              <a:extLst>
                <a:ext uri="{FF2B5EF4-FFF2-40B4-BE49-F238E27FC236}">
                  <a16:creationId xmlns:a16="http://schemas.microsoft.com/office/drawing/2014/main" id="{7F3D57FE-C514-F68B-EAC2-DC60CDA10AD4}"/>
                </a:ext>
              </a:extLst>
            </p:cNvPr>
            <p:cNvCxnSpPr>
              <a:cxnSpLocks/>
            </p:cNvCxnSpPr>
            <p:nvPr/>
          </p:nvCxnSpPr>
          <p:spPr>
            <a:xfrm rot="5400000" flipH="1" flipV="1">
              <a:off x="7354488" y="5762564"/>
              <a:ext cx="282842" cy="125259"/>
            </a:xfrm>
            <a:prstGeom prst="bentConnector2">
              <a:avLst/>
            </a:prstGeom>
            <a:ln w="12700">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146" name="コネクタ: カギ線 214">
              <a:extLst>
                <a:ext uri="{FF2B5EF4-FFF2-40B4-BE49-F238E27FC236}">
                  <a16:creationId xmlns:a16="http://schemas.microsoft.com/office/drawing/2014/main" id="{F468297C-2516-D389-1C45-7A3C9BBA2477}"/>
                </a:ext>
              </a:extLst>
            </p:cNvPr>
            <p:cNvCxnSpPr>
              <a:cxnSpLocks/>
            </p:cNvCxnSpPr>
            <p:nvPr/>
          </p:nvCxnSpPr>
          <p:spPr>
            <a:xfrm rot="5400000" flipH="1" flipV="1">
              <a:off x="7791217" y="5762564"/>
              <a:ext cx="282842" cy="125259"/>
            </a:xfrm>
            <a:prstGeom prst="bentConnector2">
              <a:avLst/>
            </a:prstGeom>
            <a:ln w="12700">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147" name="コネクタ: カギ線 215">
              <a:extLst>
                <a:ext uri="{FF2B5EF4-FFF2-40B4-BE49-F238E27FC236}">
                  <a16:creationId xmlns:a16="http://schemas.microsoft.com/office/drawing/2014/main" id="{2F7C69C2-D02A-14FD-3302-86FE30B6B864}"/>
                </a:ext>
              </a:extLst>
            </p:cNvPr>
            <p:cNvCxnSpPr>
              <a:cxnSpLocks/>
            </p:cNvCxnSpPr>
            <p:nvPr/>
          </p:nvCxnSpPr>
          <p:spPr>
            <a:xfrm rot="5400000" flipH="1" flipV="1">
              <a:off x="8227946" y="5762564"/>
              <a:ext cx="282842" cy="125259"/>
            </a:xfrm>
            <a:prstGeom prst="bentConnector2">
              <a:avLst/>
            </a:prstGeom>
            <a:ln w="12700">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148" name="コネクタ: カギ線 216">
              <a:extLst>
                <a:ext uri="{FF2B5EF4-FFF2-40B4-BE49-F238E27FC236}">
                  <a16:creationId xmlns:a16="http://schemas.microsoft.com/office/drawing/2014/main" id="{26C9ED58-1C18-D7C9-3462-A38FA2329BE5}"/>
                </a:ext>
              </a:extLst>
            </p:cNvPr>
            <p:cNvCxnSpPr>
              <a:cxnSpLocks/>
            </p:cNvCxnSpPr>
            <p:nvPr/>
          </p:nvCxnSpPr>
          <p:spPr>
            <a:xfrm rot="5400000" flipH="1" flipV="1">
              <a:off x="8664675" y="5762564"/>
              <a:ext cx="282842" cy="125259"/>
            </a:xfrm>
            <a:prstGeom prst="bentConnector2">
              <a:avLst/>
            </a:prstGeom>
            <a:ln w="12700">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49" name="テキスト ボックス 148">
                <a:extLst>
                  <a:ext uri="{FF2B5EF4-FFF2-40B4-BE49-F238E27FC236}">
                    <a16:creationId xmlns:a16="http://schemas.microsoft.com/office/drawing/2014/main" id="{261D5BF2-30D7-508E-C29C-A79D4B48CE08}"/>
                  </a:ext>
                </a:extLst>
              </p:cNvPr>
              <p:cNvSpPr txBox="1"/>
              <p:nvPr/>
            </p:nvSpPr>
            <p:spPr>
              <a:xfrm>
                <a:off x="1236962" y="5965753"/>
                <a:ext cx="499411"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𝑅</m:t>
                      </m:r>
                      <m:sSub>
                        <m:sSubPr>
                          <m:ctrlPr>
                            <a:rPr kumimoji="1" lang="en-US" altLang="ja-JP" sz="1400" b="0" i="1" smtClean="0">
                              <a:latin typeface="Cambria Math" panose="02040503050406030204" pitchFamily="18" charset="0"/>
                            </a:rPr>
                          </m:ctrlPr>
                        </m:sSubPr>
                        <m:e>
                          <m:r>
                            <a:rPr kumimoji="1" lang="en-US" altLang="ja-JP" sz="1400" b="0" i="1" smtClean="0">
                              <a:latin typeface="Cambria Math" panose="02040503050406030204" pitchFamily="18" charset="0"/>
                            </a:rPr>
                            <m:t>𝐾</m:t>
                          </m:r>
                        </m:e>
                        <m:sub>
                          <m:r>
                            <a:rPr kumimoji="1" lang="en-US" altLang="ja-JP" sz="1400" b="0" i="1" smtClean="0">
                              <a:latin typeface="Cambria Math" panose="02040503050406030204" pitchFamily="18" charset="0"/>
                            </a:rPr>
                            <m:t>𝑟</m:t>
                          </m:r>
                        </m:sub>
                      </m:sSub>
                    </m:oMath>
                  </m:oMathPara>
                </a14:m>
                <a:endParaRPr kumimoji="1" lang="ja-JP" altLang="en-US" sz="1400" dirty="0"/>
              </a:p>
            </p:txBody>
          </p:sp>
        </mc:Choice>
        <mc:Fallback xmlns="">
          <p:sp>
            <p:nvSpPr>
              <p:cNvPr id="149" name="テキスト ボックス 148">
                <a:extLst>
                  <a:ext uri="{FF2B5EF4-FFF2-40B4-BE49-F238E27FC236}">
                    <a16:creationId xmlns:a16="http://schemas.microsoft.com/office/drawing/2014/main" id="{261D5BF2-30D7-508E-C29C-A79D4B48CE08}"/>
                  </a:ext>
                </a:extLst>
              </p:cNvPr>
              <p:cNvSpPr txBox="1">
                <a:spLocks noRot="1" noChangeAspect="1" noMove="1" noResize="1" noEditPoints="1" noAdjustHandles="1" noChangeArrowheads="1" noChangeShapeType="1" noTextEdit="1"/>
              </p:cNvSpPr>
              <p:nvPr/>
            </p:nvSpPr>
            <p:spPr>
              <a:xfrm>
                <a:off x="1236962" y="5965753"/>
                <a:ext cx="499411" cy="307777"/>
              </a:xfrm>
              <a:prstGeom prst="rect">
                <a:avLst/>
              </a:prstGeom>
              <a:blipFill>
                <a:blip r:embed="rId14"/>
                <a:stretch>
                  <a:fillRect/>
                </a:stretch>
              </a:blipFill>
            </p:spPr>
            <p:txBody>
              <a:bodyPr/>
              <a:lstStyle/>
              <a:p>
                <a:r>
                  <a:rPr lang="ja-JP" altLang="en-US">
                    <a:noFill/>
                  </a:rPr>
                  <a:t> </a:t>
                </a:r>
              </a:p>
            </p:txBody>
          </p:sp>
        </mc:Fallback>
      </mc:AlternateContent>
      <p:sp>
        <p:nvSpPr>
          <p:cNvPr id="150" name="テキスト ボックス 149">
            <a:extLst>
              <a:ext uri="{FF2B5EF4-FFF2-40B4-BE49-F238E27FC236}">
                <a16:creationId xmlns:a16="http://schemas.microsoft.com/office/drawing/2014/main" id="{6861785F-93D5-409D-EA0A-2F8BDBA5DDAD}"/>
              </a:ext>
            </a:extLst>
          </p:cNvPr>
          <p:cNvSpPr txBox="1"/>
          <p:nvPr/>
        </p:nvSpPr>
        <p:spPr>
          <a:xfrm>
            <a:off x="4333507" y="6392418"/>
            <a:ext cx="2777418" cy="369332"/>
          </a:xfrm>
          <a:prstGeom prst="rect">
            <a:avLst/>
          </a:prstGeom>
          <a:noFill/>
        </p:spPr>
        <p:txBody>
          <a:bodyPr wrap="square" rtlCol="0">
            <a:spAutoFit/>
          </a:bodyPr>
          <a:lstStyle/>
          <a:p>
            <a:r>
              <a:rPr lang="en-US" altLang="ja-JP" dirty="0">
                <a:latin typeface="游ゴシック Medium" panose="020B0500000000000000" pitchFamily="50" charset="-128"/>
                <a:ea typeface="游ゴシック Medium" panose="020B0500000000000000" pitchFamily="50" charset="-128"/>
              </a:rPr>
              <a:t>Midori</a:t>
            </a:r>
            <a:r>
              <a:rPr lang="ja-JP" altLang="en-US" dirty="0">
                <a:latin typeface="游ゴシック Medium" panose="020B0500000000000000" pitchFamily="50" charset="-128"/>
                <a:ea typeface="游ゴシック Medium" panose="020B0500000000000000" pitchFamily="50" charset="-128"/>
              </a:rPr>
              <a:t>のラウンド関数</a:t>
            </a:r>
            <a:endParaRPr kumimoji="1" lang="ja-JP" altLang="en-US" dirty="0">
              <a:latin typeface="游ゴシック Medium" panose="020B0500000000000000" pitchFamily="50" charset="-128"/>
              <a:ea typeface="游ゴシック Medium" panose="020B0500000000000000" pitchFamily="50" charset="-128"/>
            </a:endParaRPr>
          </a:p>
        </p:txBody>
      </p:sp>
      <p:grpSp>
        <p:nvGrpSpPr>
          <p:cNvPr id="151" name="グループ化 150">
            <a:extLst>
              <a:ext uri="{FF2B5EF4-FFF2-40B4-BE49-F238E27FC236}">
                <a16:creationId xmlns:a16="http://schemas.microsoft.com/office/drawing/2014/main" id="{77715E23-1A16-8107-47C7-612D7CE01116}"/>
              </a:ext>
            </a:extLst>
          </p:cNvPr>
          <p:cNvGrpSpPr/>
          <p:nvPr/>
        </p:nvGrpSpPr>
        <p:grpSpPr>
          <a:xfrm>
            <a:off x="2362166" y="5811227"/>
            <a:ext cx="155504" cy="155504"/>
            <a:chOff x="1394501" y="5460610"/>
            <a:chExt cx="155504" cy="155504"/>
          </a:xfrm>
        </p:grpSpPr>
        <p:cxnSp>
          <p:nvCxnSpPr>
            <p:cNvPr id="152" name="直線コネクタ 151">
              <a:extLst>
                <a:ext uri="{FF2B5EF4-FFF2-40B4-BE49-F238E27FC236}">
                  <a16:creationId xmlns:a16="http://schemas.microsoft.com/office/drawing/2014/main" id="{DDE82B99-7A52-1BA9-916B-5E2AE0B60700}"/>
                </a:ext>
              </a:extLst>
            </p:cNvPr>
            <p:cNvCxnSpPr>
              <a:stCxn id="154" idx="2"/>
              <a:endCxn id="154" idx="6"/>
            </p:cNvCxnSpPr>
            <p:nvPr/>
          </p:nvCxnSpPr>
          <p:spPr>
            <a:xfrm flipV="1">
              <a:off x="1394501" y="5538362"/>
              <a:ext cx="155504" cy="0"/>
            </a:xfrm>
            <a:prstGeom prst="line">
              <a:avLst/>
            </a:prstGeom>
            <a:ln w="12700">
              <a:solidFill>
                <a:schemeClr val="tx1"/>
              </a:solidFill>
              <a:tailEnd w="sm" len="sm"/>
            </a:ln>
          </p:spPr>
          <p:style>
            <a:lnRef idx="1">
              <a:schemeClr val="accent1"/>
            </a:lnRef>
            <a:fillRef idx="0">
              <a:schemeClr val="accent1"/>
            </a:fillRef>
            <a:effectRef idx="0">
              <a:schemeClr val="accent1"/>
            </a:effectRef>
            <a:fontRef idx="minor">
              <a:schemeClr val="tx1"/>
            </a:fontRef>
          </p:style>
        </p:cxnSp>
        <p:grpSp>
          <p:nvGrpSpPr>
            <p:cNvPr id="153" name="グループ化 152">
              <a:extLst>
                <a:ext uri="{FF2B5EF4-FFF2-40B4-BE49-F238E27FC236}">
                  <a16:creationId xmlns:a16="http://schemas.microsoft.com/office/drawing/2014/main" id="{3961FAAD-C601-EBE6-88A9-42365F034D57}"/>
                </a:ext>
              </a:extLst>
            </p:cNvPr>
            <p:cNvGrpSpPr/>
            <p:nvPr/>
          </p:nvGrpSpPr>
          <p:grpSpPr>
            <a:xfrm>
              <a:off x="1394501" y="5460610"/>
              <a:ext cx="155504" cy="155504"/>
              <a:chOff x="1394501" y="5460610"/>
              <a:chExt cx="155504" cy="155504"/>
            </a:xfrm>
          </p:grpSpPr>
          <p:sp>
            <p:nvSpPr>
              <p:cNvPr id="154" name="円/楕円 53">
                <a:extLst>
                  <a:ext uri="{FF2B5EF4-FFF2-40B4-BE49-F238E27FC236}">
                    <a16:creationId xmlns:a16="http://schemas.microsoft.com/office/drawing/2014/main" id="{66B0BCC6-53EE-DEFD-FAE1-5479AFAB56EA}"/>
                  </a:ext>
                </a:extLst>
              </p:cNvPr>
              <p:cNvSpPr/>
              <p:nvPr/>
            </p:nvSpPr>
            <p:spPr>
              <a:xfrm flipV="1">
                <a:off x="1394501" y="5460610"/>
                <a:ext cx="155504" cy="155504"/>
              </a:xfrm>
              <a:prstGeom prst="ellipse">
                <a:avLst/>
              </a:prstGeom>
              <a:noFill/>
              <a:ln w="12700">
                <a:solidFill>
                  <a:schemeClr val="tx1"/>
                </a:solidFill>
                <a:tailEnd w="sm" len="sm"/>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ja-JP" altLang="en-US">
                  <a:solidFill>
                    <a:schemeClr val="tx1"/>
                  </a:solidFill>
                </a:endParaRPr>
              </a:p>
            </p:txBody>
          </p:sp>
          <p:cxnSp>
            <p:nvCxnSpPr>
              <p:cNvPr id="155" name="直線コネクタ 154">
                <a:extLst>
                  <a:ext uri="{FF2B5EF4-FFF2-40B4-BE49-F238E27FC236}">
                    <a16:creationId xmlns:a16="http://schemas.microsoft.com/office/drawing/2014/main" id="{6C069C2A-05D0-67F0-C269-EACEE0335868}"/>
                  </a:ext>
                </a:extLst>
              </p:cNvPr>
              <p:cNvCxnSpPr>
                <a:cxnSpLocks/>
                <a:stCxn id="154" idx="0"/>
                <a:endCxn id="154" idx="4"/>
              </p:cNvCxnSpPr>
              <p:nvPr/>
            </p:nvCxnSpPr>
            <p:spPr>
              <a:xfrm flipV="1">
                <a:off x="1472253" y="5460610"/>
                <a:ext cx="0" cy="155504"/>
              </a:xfrm>
              <a:prstGeom prst="line">
                <a:avLst/>
              </a:prstGeom>
              <a:ln w="12700">
                <a:solidFill>
                  <a:schemeClr val="tx1"/>
                </a:solidFill>
                <a:tailEnd w="sm" len="sm"/>
              </a:ln>
            </p:spPr>
            <p:style>
              <a:lnRef idx="1">
                <a:schemeClr val="accent1"/>
              </a:lnRef>
              <a:fillRef idx="0">
                <a:schemeClr val="accent1"/>
              </a:fillRef>
              <a:effectRef idx="0">
                <a:schemeClr val="accent1"/>
              </a:effectRef>
              <a:fontRef idx="minor">
                <a:schemeClr val="tx1"/>
              </a:fontRef>
            </p:style>
          </p:cxnSp>
        </p:grpSp>
      </p:grpSp>
      <p:grpSp>
        <p:nvGrpSpPr>
          <p:cNvPr id="156" name="グループ化 155">
            <a:extLst>
              <a:ext uri="{FF2B5EF4-FFF2-40B4-BE49-F238E27FC236}">
                <a16:creationId xmlns:a16="http://schemas.microsoft.com/office/drawing/2014/main" id="{2B281A44-2E38-83FF-284F-95B9E72824FA}"/>
              </a:ext>
            </a:extLst>
          </p:cNvPr>
          <p:cNvGrpSpPr/>
          <p:nvPr/>
        </p:nvGrpSpPr>
        <p:grpSpPr>
          <a:xfrm>
            <a:off x="2802838" y="5811227"/>
            <a:ext cx="155504" cy="155504"/>
            <a:chOff x="1394501" y="5460610"/>
            <a:chExt cx="155504" cy="155504"/>
          </a:xfrm>
        </p:grpSpPr>
        <p:cxnSp>
          <p:nvCxnSpPr>
            <p:cNvPr id="157" name="直線コネクタ 156">
              <a:extLst>
                <a:ext uri="{FF2B5EF4-FFF2-40B4-BE49-F238E27FC236}">
                  <a16:creationId xmlns:a16="http://schemas.microsoft.com/office/drawing/2014/main" id="{E1A2306A-4B3B-F52F-AF3D-BEBC31D4ED67}"/>
                </a:ext>
              </a:extLst>
            </p:cNvPr>
            <p:cNvCxnSpPr>
              <a:stCxn id="159" idx="2"/>
              <a:endCxn id="159" idx="6"/>
            </p:cNvCxnSpPr>
            <p:nvPr/>
          </p:nvCxnSpPr>
          <p:spPr>
            <a:xfrm flipV="1">
              <a:off x="1394501" y="5538362"/>
              <a:ext cx="155504" cy="0"/>
            </a:xfrm>
            <a:prstGeom prst="line">
              <a:avLst/>
            </a:prstGeom>
            <a:ln w="12700">
              <a:solidFill>
                <a:schemeClr val="tx1"/>
              </a:solidFill>
              <a:tailEnd w="sm" len="sm"/>
            </a:ln>
          </p:spPr>
          <p:style>
            <a:lnRef idx="1">
              <a:schemeClr val="accent1"/>
            </a:lnRef>
            <a:fillRef idx="0">
              <a:schemeClr val="accent1"/>
            </a:fillRef>
            <a:effectRef idx="0">
              <a:schemeClr val="accent1"/>
            </a:effectRef>
            <a:fontRef idx="minor">
              <a:schemeClr val="tx1"/>
            </a:fontRef>
          </p:style>
        </p:cxnSp>
        <p:grpSp>
          <p:nvGrpSpPr>
            <p:cNvPr id="158" name="グループ化 157">
              <a:extLst>
                <a:ext uri="{FF2B5EF4-FFF2-40B4-BE49-F238E27FC236}">
                  <a16:creationId xmlns:a16="http://schemas.microsoft.com/office/drawing/2014/main" id="{DA0696E0-CE6F-F353-9CC2-8E610D96314A}"/>
                </a:ext>
              </a:extLst>
            </p:cNvPr>
            <p:cNvGrpSpPr/>
            <p:nvPr/>
          </p:nvGrpSpPr>
          <p:grpSpPr>
            <a:xfrm>
              <a:off x="1394501" y="5460610"/>
              <a:ext cx="155504" cy="155504"/>
              <a:chOff x="1394501" y="5460610"/>
              <a:chExt cx="155504" cy="155504"/>
            </a:xfrm>
          </p:grpSpPr>
          <p:sp>
            <p:nvSpPr>
              <p:cNvPr id="159" name="円/楕円 53">
                <a:extLst>
                  <a:ext uri="{FF2B5EF4-FFF2-40B4-BE49-F238E27FC236}">
                    <a16:creationId xmlns:a16="http://schemas.microsoft.com/office/drawing/2014/main" id="{34A10DBD-2A09-8811-8CEF-AABD391E4447}"/>
                  </a:ext>
                </a:extLst>
              </p:cNvPr>
              <p:cNvSpPr/>
              <p:nvPr/>
            </p:nvSpPr>
            <p:spPr>
              <a:xfrm flipV="1">
                <a:off x="1394501" y="5460610"/>
                <a:ext cx="155504" cy="155504"/>
              </a:xfrm>
              <a:prstGeom prst="ellipse">
                <a:avLst/>
              </a:prstGeom>
              <a:noFill/>
              <a:ln w="12700">
                <a:solidFill>
                  <a:schemeClr val="tx1"/>
                </a:solidFill>
                <a:tailEnd w="sm" len="sm"/>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ja-JP" altLang="en-US">
                  <a:solidFill>
                    <a:schemeClr val="tx1"/>
                  </a:solidFill>
                </a:endParaRPr>
              </a:p>
            </p:txBody>
          </p:sp>
          <p:cxnSp>
            <p:nvCxnSpPr>
              <p:cNvPr id="160" name="直線コネクタ 159">
                <a:extLst>
                  <a:ext uri="{FF2B5EF4-FFF2-40B4-BE49-F238E27FC236}">
                    <a16:creationId xmlns:a16="http://schemas.microsoft.com/office/drawing/2014/main" id="{F7C7D9FC-CB48-4C82-1539-0018A9AFE3ED}"/>
                  </a:ext>
                </a:extLst>
              </p:cNvPr>
              <p:cNvCxnSpPr>
                <a:cxnSpLocks/>
                <a:stCxn id="159" idx="0"/>
                <a:endCxn id="159" idx="4"/>
              </p:cNvCxnSpPr>
              <p:nvPr/>
            </p:nvCxnSpPr>
            <p:spPr>
              <a:xfrm flipV="1">
                <a:off x="1472253" y="5460610"/>
                <a:ext cx="0" cy="155504"/>
              </a:xfrm>
              <a:prstGeom prst="line">
                <a:avLst/>
              </a:prstGeom>
              <a:ln w="12700">
                <a:solidFill>
                  <a:schemeClr val="tx1"/>
                </a:solidFill>
                <a:tailEnd w="sm" len="sm"/>
              </a:ln>
            </p:spPr>
            <p:style>
              <a:lnRef idx="1">
                <a:schemeClr val="accent1"/>
              </a:lnRef>
              <a:fillRef idx="0">
                <a:schemeClr val="accent1"/>
              </a:fillRef>
              <a:effectRef idx="0">
                <a:schemeClr val="accent1"/>
              </a:effectRef>
              <a:fontRef idx="minor">
                <a:schemeClr val="tx1"/>
              </a:fontRef>
            </p:style>
          </p:cxnSp>
        </p:grpSp>
      </p:grpSp>
      <p:grpSp>
        <p:nvGrpSpPr>
          <p:cNvPr id="161" name="グループ化 160">
            <a:extLst>
              <a:ext uri="{FF2B5EF4-FFF2-40B4-BE49-F238E27FC236}">
                <a16:creationId xmlns:a16="http://schemas.microsoft.com/office/drawing/2014/main" id="{4562E59A-37E9-9C4A-4714-C00F66BE9EF1}"/>
              </a:ext>
            </a:extLst>
          </p:cNvPr>
          <p:cNvGrpSpPr/>
          <p:nvPr/>
        </p:nvGrpSpPr>
        <p:grpSpPr>
          <a:xfrm>
            <a:off x="3236169" y="5811227"/>
            <a:ext cx="155504" cy="155504"/>
            <a:chOff x="1394501" y="5460610"/>
            <a:chExt cx="155504" cy="155504"/>
          </a:xfrm>
        </p:grpSpPr>
        <p:cxnSp>
          <p:nvCxnSpPr>
            <p:cNvPr id="162" name="直線コネクタ 161">
              <a:extLst>
                <a:ext uri="{FF2B5EF4-FFF2-40B4-BE49-F238E27FC236}">
                  <a16:creationId xmlns:a16="http://schemas.microsoft.com/office/drawing/2014/main" id="{1655EF9D-3CE7-6A62-99ED-3637D44112E8}"/>
                </a:ext>
              </a:extLst>
            </p:cNvPr>
            <p:cNvCxnSpPr>
              <a:stCxn id="164" idx="2"/>
              <a:endCxn id="164" idx="6"/>
            </p:cNvCxnSpPr>
            <p:nvPr/>
          </p:nvCxnSpPr>
          <p:spPr>
            <a:xfrm flipV="1">
              <a:off x="1394501" y="5538362"/>
              <a:ext cx="155504" cy="0"/>
            </a:xfrm>
            <a:prstGeom prst="line">
              <a:avLst/>
            </a:prstGeom>
            <a:ln w="12700">
              <a:solidFill>
                <a:schemeClr val="tx1"/>
              </a:solidFill>
              <a:tailEnd w="sm" len="sm"/>
            </a:ln>
          </p:spPr>
          <p:style>
            <a:lnRef idx="1">
              <a:schemeClr val="accent1"/>
            </a:lnRef>
            <a:fillRef idx="0">
              <a:schemeClr val="accent1"/>
            </a:fillRef>
            <a:effectRef idx="0">
              <a:schemeClr val="accent1"/>
            </a:effectRef>
            <a:fontRef idx="minor">
              <a:schemeClr val="tx1"/>
            </a:fontRef>
          </p:style>
        </p:cxnSp>
        <p:grpSp>
          <p:nvGrpSpPr>
            <p:cNvPr id="163" name="グループ化 162">
              <a:extLst>
                <a:ext uri="{FF2B5EF4-FFF2-40B4-BE49-F238E27FC236}">
                  <a16:creationId xmlns:a16="http://schemas.microsoft.com/office/drawing/2014/main" id="{6076E490-E55C-61FE-F50F-AAA638935750}"/>
                </a:ext>
              </a:extLst>
            </p:cNvPr>
            <p:cNvGrpSpPr/>
            <p:nvPr/>
          </p:nvGrpSpPr>
          <p:grpSpPr>
            <a:xfrm>
              <a:off x="1394501" y="5460610"/>
              <a:ext cx="155504" cy="155504"/>
              <a:chOff x="1394501" y="5460610"/>
              <a:chExt cx="155504" cy="155504"/>
            </a:xfrm>
          </p:grpSpPr>
          <p:sp>
            <p:nvSpPr>
              <p:cNvPr id="164" name="円/楕円 53">
                <a:extLst>
                  <a:ext uri="{FF2B5EF4-FFF2-40B4-BE49-F238E27FC236}">
                    <a16:creationId xmlns:a16="http://schemas.microsoft.com/office/drawing/2014/main" id="{5A5D4664-8002-B8F7-785E-70745A67C071}"/>
                  </a:ext>
                </a:extLst>
              </p:cNvPr>
              <p:cNvSpPr/>
              <p:nvPr/>
            </p:nvSpPr>
            <p:spPr>
              <a:xfrm flipV="1">
                <a:off x="1394501" y="5460610"/>
                <a:ext cx="155504" cy="155504"/>
              </a:xfrm>
              <a:prstGeom prst="ellipse">
                <a:avLst/>
              </a:prstGeom>
              <a:noFill/>
              <a:ln w="12700">
                <a:solidFill>
                  <a:schemeClr val="tx1"/>
                </a:solidFill>
                <a:tailEnd w="sm" len="sm"/>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ja-JP" altLang="en-US">
                  <a:solidFill>
                    <a:schemeClr val="tx1"/>
                  </a:solidFill>
                </a:endParaRPr>
              </a:p>
            </p:txBody>
          </p:sp>
          <p:cxnSp>
            <p:nvCxnSpPr>
              <p:cNvPr id="165" name="直線コネクタ 164">
                <a:extLst>
                  <a:ext uri="{FF2B5EF4-FFF2-40B4-BE49-F238E27FC236}">
                    <a16:creationId xmlns:a16="http://schemas.microsoft.com/office/drawing/2014/main" id="{5A13C15A-7D89-F44C-449F-FFB80DFA22C9}"/>
                  </a:ext>
                </a:extLst>
              </p:cNvPr>
              <p:cNvCxnSpPr>
                <a:cxnSpLocks/>
                <a:stCxn id="164" idx="0"/>
                <a:endCxn id="164" idx="4"/>
              </p:cNvCxnSpPr>
              <p:nvPr/>
            </p:nvCxnSpPr>
            <p:spPr>
              <a:xfrm flipV="1">
                <a:off x="1472253" y="5460610"/>
                <a:ext cx="0" cy="155504"/>
              </a:xfrm>
              <a:prstGeom prst="line">
                <a:avLst/>
              </a:prstGeom>
              <a:ln w="12700">
                <a:solidFill>
                  <a:schemeClr val="tx1"/>
                </a:solidFill>
                <a:tailEnd w="sm" len="sm"/>
              </a:ln>
            </p:spPr>
            <p:style>
              <a:lnRef idx="1">
                <a:schemeClr val="accent1"/>
              </a:lnRef>
              <a:fillRef idx="0">
                <a:schemeClr val="accent1"/>
              </a:fillRef>
              <a:effectRef idx="0">
                <a:schemeClr val="accent1"/>
              </a:effectRef>
              <a:fontRef idx="minor">
                <a:schemeClr val="tx1"/>
              </a:fontRef>
            </p:style>
          </p:cxnSp>
        </p:grpSp>
      </p:grpSp>
      <p:grpSp>
        <p:nvGrpSpPr>
          <p:cNvPr id="166" name="グループ化 165">
            <a:extLst>
              <a:ext uri="{FF2B5EF4-FFF2-40B4-BE49-F238E27FC236}">
                <a16:creationId xmlns:a16="http://schemas.microsoft.com/office/drawing/2014/main" id="{164D32FA-2084-C02C-7E84-8D9CF7A9EF79}"/>
              </a:ext>
            </a:extLst>
          </p:cNvPr>
          <p:cNvGrpSpPr/>
          <p:nvPr/>
        </p:nvGrpSpPr>
        <p:grpSpPr>
          <a:xfrm>
            <a:off x="3801703" y="5811227"/>
            <a:ext cx="155504" cy="155504"/>
            <a:chOff x="1394501" y="5460610"/>
            <a:chExt cx="155504" cy="155504"/>
          </a:xfrm>
        </p:grpSpPr>
        <p:cxnSp>
          <p:nvCxnSpPr>
            <p:cNvPr id="167" name="直線コネクタ 166">
              <a:extLst>
                <a:ext uri="{FF2B5EF4-FFF2-40B4-BE49-F238E27FC236}">
                  <a16:creationId xmlns:a16="http://schemas.microsoft.com/office/drawing/2014/main" id="{FC5CFA9F-ED26-E5E2-3BC9-A0343526FF7F}"/>
                </a:ext>
              </a:extLst>
            </p:cNvPr>
            <p:cNvCxnSpPr>
              <a:stCxn id="169" idx="2"/>
              <a:endCxn id="169" idx="6"/>
            </p:cNvCxnSpPr>
            <p:nvPr/>
          </p:nvCxnSpPr>
          <p:spPr>
            <a:xfrm flipV="1">
              <a:off x="1394501" y="5538362"/>
              <a:ext cx="155504" cy="0"/>
            </a:xfrm>
            <a:prstGeom prst="line">
              <a:avLst/>
            </a:prstGeom>
            <a:ln w="12700">
              <a:solidFill>
                <a:schemeClr val="tx1"/>
              </a:solidFill>
              <a:tailEnd w="sm" len="sm"/>
            </a:ln>
          </p:spPr>
          <p:style>
            <a:lnRef idx="1">
              <a:schemeClr val="accent1"/>
            </a:lnRef>
            <a:fillRef idx="0">
              <a:schemeClr val="accent1"/>
            </a:fillRef>
            <a:effectRef idx="0">
              <a:schemeClr val="accent1"/>
            </a:effectRef>
            <a:fontRef idx="minor">
              <a:schemeClr val="tx1"/>
            </a:fontRef>
          </p:style>
        </p:cxnSp>
        <p:grpSp>
          <p:nvGrpSpPr>
            <p:cNvPr id="168" name="グループ化 167">
              <a:extLst>
                <a:ext uri="{FF2B5EF4-FFF2-40B4-BE49-F238E27FC236}">
                  <a16:creationId xmlns:a16="http://schemas.microsoft.com/office/drawing/2014/main" id="{A143658A-E7D1-7D42-15B9-9F657DE00A64}"/>
                </a:ext>
              </a:extLst>
            </p:cNvPr>
            <p:cNvGrpSpPr/>
            <p:nvPr/>
          </p:nvGrpSpPr>
          <p:grpSpPr>
            <a:xfrm>
              <a:off x="1394501" y="5460610"/>
              <a:ext cx="155504" cy="155504"/>
              <a:chOff x="1394501" y="5460610"/>
              <a:chExt cx="155504" cy="155504"/>
            </a:xfrm>
          </p:grpSpPr>
          <p:sp>
            <p:nvSpPr>
              <p:cNvPr id="169" name="円/楕円 53">
                <a:extLst>
                  <a:ext uri="{FF2B5EF4-FFF2-40B4-BE49-F238E27FC236}">
                    <a16:creationId xmlns:a16="http://schemas.microsoft.com/office/drawing/2014/main" id="{3FB6B3AE-95FF-6BAD-8BF6-F086E082A56B}"/>
                  </a:ext>
                </a:extLst>
              </p:cNvPr>
              <p:cNvSpPr/>
              <p:nvPr/>
            </p:nvSpPr>
            <p:spPr>
              <a:xfrm flipV="1">
                <a:off x="1394501" y="5460610"/>
                <a:ext cx="155504" cy="155504"/>
              </a:xfrm>
              <a:prstGeom prst="ellipse">
                <a:avLst/>
              </a:prstGeom>
              <a:noFill/>
              <a:ln w="12700">
                <a:solidFill>
                  <a:schemeClr val="tx1"/>
                </a:solidFill>
                <a:tailEnd w="sm" len="sm"/>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ja-JP" altLang="en-US">
                  <a:solidFill>
                    <a:schemeClr val="tx1"/>
                  </a:solidFill>
                </a:endParaRPr>
              </a:p>
            </p:txBody>
          </p:sp>
          <p:cxnSp>
            <p:nvCxnSpPr>
              <p:cNvPr id="170" name="直線コネクタ 169">
                <a:extLst>
                  <a:ext uri="{FF2B5EF4-FFF2-40B4-BE49-F238E27FC236}">
                    <a16:creationId xmlns:a16="http://schemas.microsoft.com/office/drawing/2014/main" id="{1C3579FA-0BCB-886E-BC8B-3DFAF9D7D920}"/>
                  </a:ext>
                </a:extLst>
              </p:cNvPr>
              <p:cNvCxnSpPr>
                <a:cxnSpLocks/>
                <a:stCxn id="169" idx="0"/>
                <a:endCxn id="169" idx="4"/>
              </p:cNvCxnSpPr>
              <p:nvPr/>
            </p:nvCxnSpPr>
            <p:spPr>
              <a:xfrm flipV="1">
                <a:off x="1472253" y="5460610"/>
                <a:ext cx="0" cy="155504"/>
              </a:xfrm>
              <a:prstGeom prst="line">
                <a:avLst/>
              </a:prstGeom>
              <a:ln w="12700">
                <a:solidFill>
                  <a:schemeClr val="tx1"/>
                </a:solidFill>
                <a:tailEnd w="sm" len="sm"/>
              </a:ln>
            </p:spPr>
            <p:style>
              <a:lnRef idx="1">
                <a:schemeClr val="accent1"/>
              </a:lnRef>
              <a:fillRef idx="0">
                <a:schemeClr val="accent1"/>
              </a:fillRef>
              <a:effectRef idx="0">
                <a:schemeClr val="accent1"/>
              </a:effectRef>
              <a:fontRef idx="minor">
                <a:schemeClr val="tx1"/>
              </a:fontRef>
            </p:style>
          </p:cxnSp>
        </p:grpSp>
      </p:grpSp>
      <p:grpSp>
        <p:nvGrpSpPr>
          <p:cNvPr id="171" name="グループ化 170">
            <a:extLst>
              <a:ext uri="{FF2B5EF4-FFF2-40B4-BE49-F238E27FC236}">
                <a16:creationId xmlns:a16="http://schemas.microsoft.com/office/drawing/2014/main" id="{99A3D729-35AD-9540-FA85-B49F657A6060}"/>
              </a:ext>
            </a:extLst>
          </p:cNvPr>
          <p:cNvGrpSpPr/>
          <p:nvPr/>
        </p:nvGrpSpPr>
        <p:grpSpPr>
          <a:xfrm>
            <a:off x="4235034" y="5811227"/>
            <a:ext cx="155504" cy="155504"/>
            <a:chOff x="1394501" y="5460610"/>
            <a:chExt cx="155504" cy="155504"/>
          </a:xfrm>
        </p:grpSpPr>
        <p:cxnSp>
          <p:nvCxnSpPr>
            <p:cNvPr id="172" name="直線コネクタ 171">
              <a:extLst>
                <a:ext uri="{FF2B5EF4-FFF2-40B4-BE49-F238E27FC236}">
                  <a16:creationId xmlns:a16="http://schemas.microsoft.com/office/drawing/2014/main" id="{96591005-72A8-69DD-76B4-34E9F859D36C}"/>
                </a:ext>
              </a:extLst>
            </p:cNvPr>
            <p:cNvCxnSpPr>
              <a:stCxn id="174" idx="2"/>
              <a:endCxn id="174" idx="6"/>
            </p:cNvCxnSpPr>
            <p:nvPr/>
          </p:nvCxnSpPr>
          <p:spPr>
            <a:xfrm flipV="1">
              <a:off x="1394501" y="5538362"/>
              <a:ext cx="155504" cy="0"/>
            </a:xfrm>
            <a:prstGeom prst="line">
              <a:avLst/>
            </a:prstGeom>
            <a:ln w="12700">
              <a:solidFill>
                <a:schemeClr val="tx1"/>
              </a:solidFill>
              <a:tailEnd w="sm" len="sm"/>
            </a:ln>
          </p:spPr>
          <p:style>
            <a:lnRef idx="1">
              <a:schemeClr val="accent1"/>
            </a:lnRef>
            <a:fillRef idx="0">
              <a:schemeClr val="accent1"/>
            </a:fillRef>
            <a:effectRef idx="0">
              <a:schemeClr val="accent1"/>
            </a:effectRef>
            <a:fontRef idx="minor">
              <a:schemeClr val="tx1"/>
            </a:fontRef>
          </p:style>
        </p:cxnSp>
        <p:grpSp>
          <p:nvGrpSpPr>
            <p:cNvPr id="173" name="グループ化 172">
              <a:extLst>
                <a:ext uri="{FF2B5EF4-FFF2-40B4-BE49-F238E27FC236}">
                  <a16:creationId xmlns:a16="http://schemas.microsoft.com/office/drawing/2014/main" id="{DA4145A5-6D11-6390-4235-CBEB95DCC3F4}"/>
                </a:ext>
              </a:extLst>
            </p:cNvPr>
            <p:cNvGrpSpPr/>
            <p:nvPr/>
          </p:nvGrpSpPr>
          <p:grpSpPr>
            <a:xfrm>
              <a:off x="1394501" y="5460610"/>
              <a:ext cx="155504" cy="155504"/>
              <a:chOff x="1394501" y="5460610"/>
              <a:chExt cx="155504" cy="155504"/>
            </a:xfrm>
          </p:grpSpPr>
          <p:sp>
            <p:nvSpPr>
              <p:cNvPr id="174" name="円/楕円 53">
                <a:extLst>
                  <a:ext uri="{FF2B5EF4-FFF2-40B4-BE49-F238E27FC236}">
                    <a16:creationId xmlns:a16="http://schemas.microsoft.com/office/drawing/2014/main" id="{6FBF4ED0-6EE1-DBE1-E71A-E03368C01629}"/>
                  </a:ext>
                </a:extLst>
              </p:cNvPr>
              <p:cNvSpPr/>
              <p:nvPr/>
            </p:nvSpPr>
            <p:spPr>
              <a:xfrm flipV="1">
                <a:off x="1394501" y="5460610"/>
                <a:ext cx="155504" cy="155504"/>
              </a:xfrm>
              <a:prstGeom prst="ellipse">
                <a:avLst/>
              </a:prstGeom>
              <a:noFill/>
              <a:ln w="12700">
                <a:solidFill>
                  <a:schemeClr val="tx1"/>
                </a:solidFill>
                <a:tailEnd w="sm" len="sm"/>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ja-JP" altLang="en-US">
                  <a:solidFill>
                    <a:schemeClr val="tx1"/>
                  </a:solidFill>
                </a:endParaRPr>
              </a:p>
            </p:txBody>
          </p:sp>
          <p:cxnSp>
            <p:nvCxnSpPr>
              <p:cNvPr id="175" name="直線コネクタ 174">
                <a:extLst>
                  <a:ext uri="{FF2B5EF4-FFF2-40B4-BE49-F238E27FC236}">
                    <a16:creationId xmlns:a16="http://schemas.microsoft.com/office/drawing/2014/main" id="{29229041-7BF3-39BE-5B1D-1D966AB54071}"/>
                  </a:ext>
                </a:extLst>
              </p:cNvPr>
              <p:cNvCxnSpPr>
                <a:cxnSpLocks/>
                <a:stCxn id="174" idx="0"/>
                <a:endCxn id="174" idx="4"/>
              </p:cNvCxnSpPr>
              <p:nvPr/>
            </p:nvCxnSpPr>
            <p:spPr>
              <a:xfrm flipV="1">
                <a:off x="1472253" y="5460610"/>
                <a:ext cx="0" cy="155504"/>
              </a:xfrm>
              <a:prstGeom prst="line">
                <a:avLst/>
              </a:prstGeom>
              <a:ln w="12700">
                <a:solidFill>
                  <a:schemeClr val="tx1"/>
                </a:solidFill>
                <a:tailEnd w="sm" len="sm"/>
              </a:ln>
            </p:spPr>
            <p:style>
              <a:lnRef idx="1">
                <a:schemeClr val="accent1"/>
              </a:lnRef>
              <a:fillRef idx="0">
                <a:schemeClr val="accent1"/>
              </a:fillRef>
              <a:effectRef idx="0">
                <a:schemeClr val="accent1"/>
              </a:effectRef>
              <a:fontRef idx="minor">
                <a:schemeClr val="tx1"/>
              </a:fontRef>
            </p:style>
          </p:cxnSp>
        </p:grpSp>
      </p:grpSp>
      <p:grpSp>
        <p:nvGrpSpPr>
          <p:cNvPr id="176" name="グループ化 175">
            <a:extLst>
              <a:ext uri="{FF2B5EF4-FFF2-40B4-BE49-F238E27FC236}">
                <a16:creationId xmlns:a16="http://schemas.microsoft.com/office/drawing/2014/main" id="{969A1AE3-3FCB-4A99-ADC4-6CF59015956E}"/>
              </a:ext>
            </a:extLst>
          </p:cNvPr>
          <p:cNvGrpSpPr/>
          <p:nvPr/>
        </p:nvGrpSpPr>
        <p:grpSpPr>
          <a:xfrm>
            <a:off x="4675706" y="5811227"/>
            <a:ext cx="155504" cy="155504"/>
            <a:chOff x="1394501" y="5460610"/>
            <a:chExt cx="155504" cy="155504"/>
          </a:xfrm>
        </p:grpSpPr>
        <p:cxnSp>
          <p:nvCxnSpPr>
            <p:cNvPr id="177" name="直線コネクタ 176">
              <a:extLst>
                <a:ext uri="{FF2B5EF4-FFF2-40B4-BE49-F238E27FC236}">
                  <a16:creationId xmlns:a16="http://schemas.microsoft.com/office/drawing/2014/main" id="{CA55A830-3A41-3B7F-9743-5AAA53CA8908}"/>
                </a:ext>
              </a:extLst>
            </p:cNvPr>
            <p:cNvCxnSpPr>
              <a:stCxn id="179" idx="2"/>
              <a:endCxn id="179" idx="6"/>
            </p:cNvCxnSpPr>
            <p:nvPr/>
          </p:nvCxnSpPr>
          <p:spPr>
            <a:xfrm flipV="1">
              <a:off x="1394501" y="5538362"/>
              <a:ext cx="155504" cy="0"/>
            </a:xfrm>
            <a:prstGeom prst="line">
              <a:avLst/>
            </a:prstGeom>
            <a:ln w="12700">
              <a:solidFill>
                <a:schemeClr val="tx1"/>
              </a:solidFill>
              <a:tailEnd w="sm" len="sm"/>
            </a:ln>
          </p:spPr>
          <p:style>
            <a:lnRef idx="1">
              <a:schemeClr val="accent1"/>
            </a:lnRef>
            <a:fillRef idx="0">
              <a:schemeClr val="accent1"/>
            </a:fillRef>
            <a:effectRef idx="0">
              <a:schemeClr val="accent1"/>
            </a:effectRef>
            <a:fontRef idx="minor">
              <a:schemeClr val="tx1"/>
            </a:fontRef>
          </p:style>
        </p:cxnSp>
        <p:grpSp>
          <p:nvGrpSpPr>
            <p:cNvPr id="178" name="グループ化 177">
              <a:extLst>
                <a:ext uri="{FF2B5EF4-FFF2-40B4-BE49-F238E27FC236}">
                  <a16:creationId xmlns:a16="http://schemas.microsoft.com/office/drawing/2014/main" id="{0D80CA0A-C2AC-FF71-03CC-1B9FC0B1C42E}"/>
                </a:ext>
              </a:extLst>
            </p:cNvPr>
            <p:cNvGrpSpPr/>
            <p:nvPr/>
          </p:nvGrpSpPr>
          <p:grpSpPr>
            <a:xfrm>
              <a:off x="1394501" y="5460610"/>
              <a:ext cx="155504" cy="155504"/>
              <a:chOff x="1394501" y="5460610"/>
              <a:chExt cx="155504" cy="155504"/>
            </a:xfrm>
          </p:grpSpPr>
          <p:sp>
            <p:nvSpPr>
              <p:cNvPr id="179" name="円/楕円 53">
                <a:extLst>
                  <a:ext uri="{FF2B5EF4-FFF2-40B4-BE49-F238E27FC236}">
                    <a16:creationId xmlns:a16="http://schemas.microsoft.com/office/drawing/2014/main" id="{F0A58564-651A-8EFF-E1AE-B62E7E492FBF}"/>
                  </a:ext>
                </a:extLst>
              </p:cNvPr>
              <p:cNvSpPr/>
              <p:nvPr/>
            </p:nvSpPr>
            <p:spPr>
              <a:xfrm flipV="1">
                <a:off x="1394501" y="5460610"/>
                <a:ext cx="155504" cy="155504"/>
              </a:xfrm>
              <a:prstGeom prst="ellipse">
                <a:avLst/>
              </a:prstGeom>
              <a:noFill/>
              <a:ln w="12700">
                <a:solidFill>
                  <a:schemeClr val="tx1"/>
                </a:solidFill>
                <a:tailEnd w="sm" len="sm"/>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ja-JP" altLang="en-US">
                  <a:solidFill>
                    <a:schemeClr val="tx1"/>
                  </a:solidFill>
                </a:endParaRPr>
              </a:p>
            </p:txBody>
          </p:sp>
          <p:cxnSp>
            <p:nvCxnSpPr>
              <p:cNvPr id="180" name="直線コネクタ 179">
                <a:extLst>
                  <a:ext uri="{FF2B5EF4-FFF2-40B4-BE49-F238E27FC236}">
                    <a16:creationId xmlns:a16="http://schemas.microsoft.com/office/drawing/2014/main" id="{19EE158E-FCDD-73DB-01AA-B0E1A42D9CB2}"/>
                  </a:ext>
                </a:extLst>
              </p:cNvPr>
              <p:cNvCxnSpPr>
                <a:cxnSpLocks/>
                <a:stCxn id="179" idx="0"/>
                <a:endCxn id="179" idx="4"/>
              </p:cNvCxnSpPr>
              <p:nvPr/>
            </p:nvCxnSpPr>
            <p:spPr>
              <a:xfrm flipV="1">
                <a:off x="1472253" y="5460610"/>
                <a:ext cx="0" cy="155504"/>
              </a:xfrm>
              <a:prstGeom prst="line">
                <a:avLst/>
              </a:prstGeom>
              <a:ln w="12700">
                <a:solidFill>
                  <a:schemeClr val="tx1"/>
                </a:solidFill>
                <a:tailEnd w="sm" len="sm"/>
              </a:ln>
            </p:spPr>
            <p:style>
              <a:lnRef idx="1">
                <a:schemeClr val="accent1"/>
              </a:lnRef>
              <a:fillRef idx="0">
                <a:schemeClr val="accent1"/>
              </a:fillRef>
              <a:effectRef idx="0">
                <a:schemeClr val="accent1"/>
              </a:effectRef>
              <a:fontRef idx="minor">
                <a:schemeClr val="tx1"/>
              </a:fontRef>
            </p:style>
          </p:cxnSp>
        </p:grpSp>
      </p:grpSp>
      <p:grpSp>
        <p:nvGrpSpPr>
          <p:cNvPr id="181" name="グループ化 180">
            <a:extLst>
              <a:ext uri="{FF2B5EF4-FFF2-40B4-BE49-F238E27FC236}">
                <a16:creationId xmlns:a16="http://schemas.microsoft.com/office/drawing/2014/main" id="{E97A2635-4F4A-71EB-FC4A-D26AD583D95B}"/>
              </a:ext>
            </a:extLst>
          </p:cNvPr>
          <p:cNvGrpSpPr/>
          <p:nvPr/>
        </p:nvGrpSpPr>
        <p:grpSpPr>
          <a:xfrm>
            <a:off x="5109037" y="5811227"/>
            <a:ext cx="155504" cy="155504"/>
            <a:chOff x="1394501" y="5460610"/>
            <a:chExt cx="155504" cy="155504"/>
          </a:xfrm>
        </p:grpSpPr>
        <p:cxnSp>
          <p:nvCxnSpPr>
            <p:cNvPr id="182" name="直線コネクタ 181">
              <a:extLst>
                <a:ext uri="{FF2B5EF4-FFF2-40B4-BE49-F238E27FC236}">
                  <a16:creationId xmlns:a16="http://schemas.microsoft.com/office/drawing/2014/main" id="{884E9D86-1E62-81B4-7B2D-69E3C1B4AE01}"/>
                </a:ext>
              </a:extLst>
            </p:cNvPr>
            <p:cNvCxnSpPr>
              <a:stCxn id="184" idx="2"/>
              <a:endCxn id="184" idx="6"/>
            </p:cNvCxnSpPr>
            <p:nvPr/>
          </p:nvCxnSpPr>
          <p:spPr>
            <a:xfrm flipV="1">
              <a:off x="1394501" y="5538362"/>
              <a:ext cx="155504" cy="0"/>
            </a:xfrm>
            <a:prstGeom prst="line">
              <a:avLst/>
            </a:prstGeom>
            <a:ln w="12700">
              <a:solidFill>
                <a:schemeClr val="tx1"/>
              </a:solidFill>
              <a:tailEnd w="sm" len="sm"/>
            </a:ln>
          </p:spPr>
          <p:style>
            <a:lnRef idx="1">
              <a:schemeClr val="accent1"/>
            </a:lnRef>
            <a:fillRef idx="0">
              <a:schemeClr val="accent1"/>
            </a:fillRef>
            <a:effectRef idx="0">
              <a:schemeClr val="accent1"/>
            </a:effectRef>
            <a:fontRef idx="minor">
              <a:schemeClr val="tx1"/>
            </a:fontRef>
          </p:style>
        </p:cxnSp>
        <p:grpSp>
          <p:nvGrpSpPr>
            <p:cNvPr id="183" name="グループ化 182">
              <a:extLst>
                <a:ext uri="{FF2B5EF4-FFF2-40B4-BE49-F238E27FC236}">
                  <a16:creationId xmlns:a16="http://schemas.microsoft.com/office/drawing/2014/main" id="{540F9B91-E75E-C57D-68F9-380D46F81DE5}"/>
                </a:ext>
              </a:extLst>
            </p:cNvPr>
            <p:cNvGrpSpPr/>
            <p:nvPr/>
          </p:nvGrpSpPr>
          <p:grpSpPr>
            <a:xfrm>
              <a:off x="1394501" y="5460610"/>
              <a:ext cx="155504" cy="155504"/>
              <a:chOff x="1394501" y="5460610"/>
              <a:chExt cx="155504" cy="155504"/>
            </a:xfrm>
          </p:grpSpPr>
          <p:sp>
            <p:nvSpPr>
              <p:cNvPr id="184" name="円/楕円 53">
                <a:extLst>
                  <a:ext uri="{FF2B5EF4-FFF2-40B4-BE49-F238E27FC236}">
                    <a16:creationId xmlns:a16="http://schemas.microsoft.com/office/drawing/2014/main" id="{36A9A109-B8C0-A09A-68FC-4C7D0CE12A78}"/>
                  </a:ext>
                </a:extLst>
              </p:cNvPr>
              <p:cNvSpPr/>
              <p:nvPr/>
            </p:nvSpPr>
            <p:spPr>
              <a:xfrm flipV="1">
                <a:off x="1394501" y="5460610"/>
                <a:ext cx="155504" cy="155504"/>
              </a:xfrm>
              <a:prstGeom prst="ellipse">
                <a:avLst/>
              </a:prstGeom>
              <a:noFill/>
              <a:ln w="12700">
                <a:solidFill>
                  <a:schemeClr val="tx1"/>
                </a:solidFill>
                <a:tailEnd w="sm" len="sm"/>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ja-JP" altLang="en-US">
                  <a:solidFill>
                    <a:schemeClr val="tx1"/>
                  </a:solidFill>
                </a:endParaRPr>
              </a:p>
            </p:txBody>
          </p:sp>
          <p:cxnSp>
            <p:nvCxnSpPr>
              <p:cNvPr id="185" name="直線コネクタ 184">
                <a:extLst>
                  <a:ext uri="{FF2B5EF4-FFF2-40B4-BE49-F238E27FC236}">
                    <a16:creationId xmlns:a16="http://schemas.microsoft.com/office/drawing/2014/main" id="{579859E3-F3CD-A25C-002A-0262DE94CF8D}"/>
                  </a:ext>
                </a:extLst>
              </p:cNvPr>
              <p:cNvCxnSpPr>
                <a:cxnSpLocks/>
                <a:stCxn id="184" idx="0"/>
                <a:endCxn id="184" idx="4"/>
              </p:cNvCxnSpPr>
              <p:nvPr/>
            </p:nvCxnSpPr>
            <p:spPr>
              <a:xfrm flipV="1">
                <a:off x="1472253" y="5460610"/>
                <a:ext cx="0" cy="155504"/>
              </a:xfrm>
              <a:prstGeom prst="line">
                <a:avLst/>
              </a:prstGeom>
              <a:ln w="12700">
                <a:solidFill>
                  <a:schemeClr val="tx1"/>
                </a:solidFill>
                <a:tailEnd w="sm" len="sm"/>
              </a:ln>
            </p:spPr>
            <p:style>
              <a:lnRef idx="1">
                <a:schemeClr val="accent1"/>
              </a:lnRef>
              <a:fillRef idx="0">
                <a:schemeClr val="accent1"/>
              </a:fillRef>
              <a:effectRef idx="0">
                <a:schemeClr val="accent1"/>
              </a:effectRef>
              <a:fontRef idx="minor">
                <a:schemeClr val="tx1"/>
              </a:fontRef>
            </p:style>
          </p:cxnSp>
        </p:grpSp>
      </p:grpSp>
      <p:grpSp>
        <p:nvGrpSpPr>
          <p:cNvPr id="186" name="グループ化 185">
            <a:extLst>
              <a:ext uri="{FF2B5EF4-FFF2-40B4-BE49-F238E27FC236}">
                <a16:creationId xmlns:a16="http://schemas.microsoft.com/office/drawing/2014/main" id="{4F24C3E4-433B-629C-A807-17682A0EA65A}"/>
              </a:ext>
            </a:extLst>
          </p:cNvPr>
          <p:cNvGrpSpPr/>
          <p:nvPr/>
        </p:nvGrpSpPr>
        <p:grpSpPr>
          <a:xfrm>
            <a:off x="5689262" y="5811227"/>
            <a:ext cx="155504" cy="155504"/>
            <a:chOff x="1394501" y="5460610"/>
            <a:chExt cx="155504" cy="155504"/>
          </a:xfrm>
        </p:grpSpPr>
        <p:cxnSp>
          <p:nvCxnSpPr>
            <p:cNvPr id="187" name="直線コネクタ 186">
              <a:extLst>
                <a:ext uri="{FF2B5EF4-FFF2-40B4-BE49-F238E27FC236}">
                  <a16:creationId xmlns:a16="http://schemas.microsoft.com/office/drawing/2014/main" id="{CD2DA45D-517C-F76F-8A98-87D01B3C3962}"/>
                </a:ext>
              </a:extLst>
            </p:cNvPr>
            <p:cNvCxnSpPr>
              <a:stCxn id="189" idx="2"/>
              <a:endCxn id="189" idx="6"/>
            </p:cNvCxnSpPr>
            <p:nvPr/>
          </p:nvCxnSpPr>
          <p:spPr>
            <a:xfrm flipV="1">
              <a:off x="1394501" y="5538362"/>
              <a:ext cx="155504" cy="0"/>
            </a:xfrm>
            <a:prstGeom prst="line">
              <a:avLst/>
            </a:prstGeom>
            <a:ln w="12700">
              <a:solidFill>
                <a:schemeClr val="tx1"/>
              </a:solidFill>
              <a:tailEnd w="sm" len="sm"/>
            </a:ln>
          </p:spPr>
          <p:style>
            <a:lnRef idx="1">
              <a:schemeClr val="accent1"/>
            </a:lnRef>
            <a:fillRef idx="0">
              <a:schemeClr val="accent1"/>
            </a:fillRef>
            <a:effectRef idx="0">
              <a:schemeClr val="accent1"/>
            </a:effectRef>
            <a:fontRef idx="minor">
              <a:schemeClr val="tx1"/>
            </a:fontRef>
          </p:style>
        </p:cxnSp>
        <p:grpSp>
          <p:nvGrpSpPr>
            <p:cNvPr id="188" name="グループ化 187">
              <a:extLst>
                <a:ext uri="{FF2B5EF4-FFF2-40B4-BE49-F238E27FC236}">
                  <a16:creationId xmlns:a16="http://schemas.microsoft.com/office/drawing/2014/main" id="{AA000762-96E4-3062-F04F-EE1E31C66F6A}"/>
                </a:ext>
              </a:extLst>
            </p:cNvPr>
            <p:cNvGrpSpPr/>
            <p:nvPr/>
          </p:nvGrpSpPr>
          <p:grpSpPr>
            <a:xfrm>
              <a:off x="1394501" y="5460610"/>
              <a:ext cx="155504" cy="155504"/>
              <a:chOff x="1394501" y="5460610"/>
              <a:chExt cx="155504" cy="155504"/>
            </a:xfrm>
          </p:grpSpPr>
          <p:sp>
            <p:nvSpPr>
              <p:cNvPr id="189" name="円/楕円 53">
                <a:extLst>
                  <a:ext uri="{FF2B5EF4-FFF2-40B4-BE49-F238E27FC236}">
                    <a16:creationId xmlns:a16="http://schemas.microsoft.com/office/drawing/2014/main" id="{B0A1B715-000D-B25F-3464-841C77EE737F}"/>
                  </a:ext>
                </a:extLst>
              </p:cNvPr>
              <p:cNvSpPr/>
              <p:nvPr/>
            </p:nvSpPr>
            <p:spPr>
              <a:xfrm flipV="1">
                <a:off x="1394501" y="5460610"/>
                <a:ext cx="155504" cy="155504"/>
              </a:xfrm>
              <a:prstGeom prst="ellipse">
                <a:avLst/>
              </a:prstGeom>
              <a:noFill/>
              <a:ln w="12700">
                <a:solidFill>
                  <a:schemeClr val="tx1"/>
                </a:solidFill>
                <a:tailEnd w="sm" len="sm"/>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ja-JP" altLang="en-US">
                  <a:solidFill>
                    <a:schemeClr val="tx1"/>
                  </a:solidFill>
                </a:endParaRPr>
              </a:p>
            </p:txBody>
          </p:sp>
          <p:cxnSp>
            <p:nvCxnSpPr>
              <p:cNvPr id="190" name="直線コネクタ 189">
                <a:extLst>
                  <a:ext uri="{FF2B5EF4-FFF2-40B4-BE49-F238E27FC236}">
                    <a16:creationId xmlns:a16="http://schemas.microsoft.com/office/drawing/2014/main" id="{DFF90F8A-9173-9387-2ABD-0A0FFDA8340A}"/>
                  </a:ext>
                </a:extLst>
              </p:cNvPr>
              <p:cNvCxnSpPr>
                <a:cxnSpLocks/>
                <a:stCxn id="189" idx="0"/>
                <a:endCxn id="189" idx="4"/>
              </p:cNvCxnSpPr>
              <p:nvPr/>
            </p:nvCxnSpPr>
            <p:spPr>
              <a:xfrm flipV="1">
                <a:off x="1472253" y="5460610"/>
                <a:ext cx="0" cy="155504"/>
              </a:xfrm>
              <a:prstGeom prst="line">
                <a:avLst/>
              </a:prstGeom>
              <a:ln w="12700">
                <a:solidFill>
                  <a:schemeClr val="tx1"/>
                </a:solidFill>
                <a:tailEnd w="sm" len="sm"/>
              </a:ln>
            </p:spPr>
            <p:style>
              <a:lnRef idx="1">
                <a:schemeClr val="accent1"/>
              </a:lnRef>
              <a:fillRef idx="0">
                <a:schemeClr val="accent1"/>
              </a:fillRef>
              <a:effectRef idx="0">
                <a:schemeClr val="accent1"/>
              </a:effectRef>
              <a:fontRef idx="minor">
                <a:schemeClr val="tx1"/>
              </a:fontRef>
            </p:style>
          </p:cxnSp>
        </p:grpSp>
      </p:grpSp>
      <p:grpSp>
        <p:nvGrpSpPr>
          <p:cNvPr id="191" name="グループ化 190">
            <a:extLst>
              <a:ext uri="{FF2B5EF4-FFF2-40B4-BE49-F238E27FC236}">
                <a16:creationId xmlns:a16="http://schemas.microsoft.com/office/drawing/2014/main" id="{D954F049-81BB-765A-35C4-D9AB1D053962}"/>
              </a:ext>
            </a:extLst>
          </p:cNvPr>
          <p:cNvGrpSpPr/>
          <p:nvPr/>
        </p:nvGrpSpPr>
        <p:grpSpPr>
          <a:xfrm>
            <a:off x="6122593" y="5811227"/>
            <a:ext cx="155504" cy="155504"/>
            <a:chOff x="1394501" y="5460610"/>
            <a:chExt cx="155504" cy="155504"/>
          </a:xfrm>
        </p:grpSpPr>
        <p:cxnSp>
          <p:nvCxnSpPr>
            <p:cNvPr id="192" name="直線コネクタ 191">
              <a:extLst>
                <a:ext uri="{FF2B5EF4-FFF2-40B4-BE49-F238E27FC236}">
                  <a16:creationId xmlns:a16="http://schemas.microsoft.com/office/drawing/2014/main" id="{561E3126-4EC9-1915-5CAA-32377B4A5E5A}"/>
                </a:ext>
              </a:extLst>
            </p:cNvPr>
            <p:cNvCxnSpPr>
              <a:stCxn id="194" idx="2"/>
              <a:endCxn id="194" idx="6"/>
            </p:cNvCxnSpPr>
            <p:nvPr/>
          </p:nvCxnSpPr>
          <p:spPr>
            <a:xfrm flipV="1">
              <a:off x="1394501" y="5538362"/>
              <a:ext cx="155504" cy="0"/>
            </a:xfrm>
            <a:prstGeom prst="line">
              <a:avLst/>
            </a:prstGeom>
            <a:ln w="12700">
              <a:solidFill>
                <a:schemeClr val="tx1"/>
              </a:solidFill>
              <a:tailEnd w="sm" len="sm"/>
            </a:ln>
          </p:spPr>
          <p:style>
            <a:lnRef idx="1">
              <a:schemeClr val="accent1"/>
            </a:lnRef>
            <a:fillRef idx="0">
              <a:schemeClr val="accent1"/>
            </a:fillRef>
            <a:effectRef idx="0">
              <a:schemeClr val="accent1"/>
            </a:effectRef>
            <a:fontRef idx="minor">
              <a:schemeClr val="tx1"/>
            </a:fontRef>
          </p:style>
        </p:cxnSp>
        <p:grpSp>
          <p:nvGrpSpPr>
            <p:cNvPr id="193" name="グループ化 192">
              <a:extLst>
                <a:ext uri="{FF2B5EF4-FFF2-40B4-BE49-F238E27FC236}">
                  <a16:creationId xmlns:a16="http://schemas.microsoft.com/office/drawing/2014/main" id="{2282F29F-98CF-FAE0-B45F-AC0EB761EF6E}"/>
                </a:ext>
              </a:extLst>
            </p:cNvPr>
            <p:cNvGrpSpPr/>
            <p:nvPr/>
          </p:nvGrpSpPr>
          <p:grpSpPr>
            <a:xfrm>
              <a:off x="1394501" y="5460610"/>
              <a:ext cx="155504" cy="155504"/>
              <a:chOff x="1394501" y="5460610"/>
              <a:chExt cx="155504" cy="155504"/>
            </a:xfrm>
          </p:grpSpPr>
          <p:sp>
            <p:nvSpPr>
              <p:cNvPr id="194" name="円/楕円 53">
                <a:extLst>
                  <a:ext uri="{FF2B5EF4-FFF2-40B4-BE49-F238E27FC236}">
                    <a16:creationId xmlns:a16="http://schemas.microsoft.com/office/drawing/2014/main" id="{CF2C78B4-B213-A9CC-9B20-92BEE4DF8349}"/>
                  </a:ext>
                </a:extLst>
              </p:cNvPr>
              <p:cNvSpPr/>
              <p:nvPr/>
            </p:nvSpPr>
            <p:spPr>
              <a:xfrm flipV="1">
                <a:off x="1394501" y="5460610"/>
                <a:ext cx="155504" cy="155504"/>
              </a:xfrm>
              <a:prstGeom prst="ellipse">
                <a:avLst/>
              </a:prstGeom>
              <a:noFill/>
              <a:ln w="12700">
                <a:solidFill>
                  <a:schemeClr val="tx1"/>
                </a:solidFill>
                <a:tailEnd w="sm" len="sm"/>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ja-JP" altLang="en-US">
                  <a:solidFill>
                    <a:schemeClr val="tx1"/>
                  </a:solidFill>
                </a:endParaRPr>
              </a:p>
            </p:txBody>
          </p:sp>
          <p:cxnSp>
            <p:nvCxnSpPr>
              <p:cNvPr id="195" name="直線コネクタ 194">
                <a:extLst>
                  <a:ext uri="{FF2B5EF4-FFF2-40B4-BE49-F238E27FC236}">
                    <a16:creationId xmlns:a16="http://schemas.microsoft.com/office/drawing/2014/main" id="{9DD9E569-1301-40EE-310D-12B2B06AD042}"/>
                  </a:ext>
                </a:extLst>
              </p:cNvPr>
              <p:cNvCxnSpPr>
                <a:cxnSpLocks/>
                <a:stCxn id="194" idx="0"/>
                <a:endCxn id="194" idx="4"/>
              </p:cNvCxnSpPr>
              <p:nvPr/>
            </p:nvCxnSpPr>
            <p:spPr>
              <a:xfrm flipV="1">
                <a:off x="1472253" y="5460610"/>
                <a:ext cx="0" cy="155504"/>
              </a:xfrm>
              <a:prstGeom prst="line">
                <a:avLst/>
              </a:prstGeom>
              <a:ln w="12700">
                <a:solidFill>
                  <a:schemeClr val="tx1"/>
                </a:solidFill>
                <a:tailEnd w="sm" len="sm"/>
              </a:ln>
            </p:spPr>
            <p:style>
              <a:lnRef idx="1">
                <a:schemeClr val="accent1"/>
              </a:lnRef>
              <a:fillRef idx="0">
                <a:schemeClr val="accent1"/>
              </a:fillRef>
              <a:effectRef idx="0">
                <a:schemeClr val="accent1"/>
              </a:effectRef>
              <a:fontRef idx="minor">
                <a:schemeClr val="tx1"/>
              </a:fontRef>
            </p:style>
          </p:cxnSp>
        </p:grpSp>
      </p:grpSp>
      <p:grpSp>
        <p:nvGrpSpPr>
          <p:cNvPr id="196" name="グループ化 195">
            <a:extLst>
              <a:ext uri="{FF2B5EF4-FFF2-40B4-BE49-F238E27FC236}">
                <a16:creationId xmlns:a16="http://schemas.microsoft.com/office/drawing/2014/main" id="{A7E28F7D-4EEA-F744-5229-96BAC057DDA3}"/>
              </a:ext>
            </a:extLst>
          </p:cNvPr>
          <p:cNvGrpSpPr/>
          <p:nvPr/>
        </p:nvGrpSpPr>
        <p:grpSpPr>
          <a:xfrm>
            <a:off x="6563265" y="5811227"/>
            <a:ext cx="155504" cy="155504"/>
            <a:chOff x="1394501" y="5460610"/>
            <a:chExt cx="155504" cy="155504"/>
          </a:xfrm>
        </p:grpSpPr>
        <p:cxnSp>
          <p:nvCxnSpPr>
            <p:cNvPr id="197" name="直線コネクタ 196">
              <a:extLst>
                <a:ext uri="{FF2B5EF4-FFF2-40B4-BE49-F238E27FC236}">
                  <a16:creationId xmlns:a16="http://schemas.microsoft.com/office/drawing/2014/main" id="{B7EF7F09-8386-DBBD-4874-12BF1E787262}"/>
                </a:ext>
              </a:extLst>
            </p:cNvPr>
            <p:cNvCxnSpPr>
              <a:stCxn id="199" idx="2"/>
              <a:endCxn id="199" idx="6"/>
            </p:cNvCxnSpPr>
            <p:nvPr/>
          </p:nvCxnSpPr>
          <p:spPr>
            <a:xfrm flipV="1">
              <a:off x="1394501" y="5538362"/>
              <a:ext cx="155504" cy="0"/>
            </a:xfrm>
            <a:prstGeom prst="line">
              <a:avLst/>
            </a:prstGeom>
            <a:ln w="12700">
              <a:solidFill>
                <a:schemeClr val="tx1"/>
              </a:solidFill>
              <a:tailEnd w="sm" len="sm"/>
            </a:ln>
          </p:spPr>
          <p:style>
            <a:lnRef idx="1">
              <a:schemeClr val="accent1"/>
            </a:lnRef>
            <a:fillRef idx="0">
              <a:schemeClr val="accent1"/>
            </a:fillRef>
            <a:effectRef idx="0">
              <a:schemeClr val="accent1"/>
            </a:effectRef>
            <a:fontRef idx="minor">
              <a:schemeClr val="tx1"/>
            </a:fontRef>
          </p:style>
        </p:cxnSp>
        <p:grpSp>
          <p:nvGrpSpPr>
            <p:cNvPr id="198" name="グループ化 197">
              <a:extLst>
                <a:ext uri="{FF2B5EF4-FFF2-40B4-BE49-F238E27FC236}">
                  <a16:creationId xmlns:a16="http://schemas.microsoft.com/office/drawing/2014/main" id="{08A9F277-35E2-885D-BE9D-C9BD3E316553}"/>
                </a:ext>
              </a:extLst>
            </p:cNvPr>
            <p:cNvGrpSpPr/>
            <p:nvPr/>
          </p:nvGrpSpPr>
          <p:grpSpPr>
            <a:xfrm>
              <a:off x="1394501" y="5460610"/>
              <a:ext cx="155504" cy="155504"/>
              <a:chOff x="1394501" y="5460610"/>
              <a:chExt cx="155504" cy="155504"/>
            </a:xfrm>
          </p:grpSpPr>
          <p:sp>
            <p:nvSpPr>
              <p:cNvPr id="199" name="円/楕円 53">
                <a:extLst>
                  <a:ext uri="{FF2B5EF4-FFF2-40B4-BE49-F238E27FC236}">
                    <a16:creationId xmlns:a16="http://schemas.microsoft.com/office/drawing/2014/main" id="{5CD09F19-82DA-A4D7-CB1E-D454BF8298D2}"/>
                  </a:ext>
                </a:extLst>
              </p:cNvPr>
              <p:cNvSpPr/>
              <p:nvPr/>
            </p:nvSpPr>
            <p:spPr>
              <a:xfrm flipV="1">
                <a:off x="1394501" y="5460610"/>
                <a:ext cx="155504" cy="155504"/>
              </a:xfrm>
              <a:prstGeom prst="ellipse">
                <a:avLst/>
              </a:prstGeom>
              <a:noFill/>
              <a:ln w="12700">
                <a:solidFill>
                  <a:schemeClr val="tx1"/>
                </a:solidFill>
                <a:tailEnd w="sm" len="sm"/>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ja-JP" altLang="en-US">
                  <a:solidFill>
                    <a:schemeClr val="tx1"/>
                  </a:solidFill>
                </a:endParaRPr>
              </a:p>
            </p:txBody>
          </p:sp>
          <p:cxnSp>
            <p:nvCxnSpPr>
              <p:cNvPr id="200" name="直線コネクタ 199">
                <a:extLst>
                  <a:ext uri="{FF2B5EF4-FFF2-40B4-BE49-F238E27FC236}">
                    <a16:creationId xmlns:a16="http://schemas.microsoft.com/office/drawing/2014/main" id="{D3BB0685-12CA-91ED-C3C3-5B4FE872B67D}"/>
                  </a:ext>
                </a:extLst>
              </p:cNvPr>
              <p:cNvCxnSpPr>
                <a:cxnSpLocks/>
                <a:stCxn id="199" idx="0"/>
                <a:endCxn id="199" idx="4"/>
              </p:cNvCxnSpPr>
              <p:nvPr/>
            </p:nvCxnSpPr>
            <p:spPr>
              <a:xfrm flipV="1">
                <a:off x="1472253" y="5460610"/>
                <a:ext cx="0" cy="155504"/>
              </a:xfrm>
              <a:prstGeom prst="line">
                <a:avLst/>
              </a:prstGeom>
              <a:ln w="12700">
                <a:solidFill>
                  <a:schemeClr val="tx1"/>
                </a:solidFill>
                <a:tailEnd w="sm" len="sm"/>
              </a:ln>
            </p:spPr>
            <p:style>
              <a:lnRef idx="1">
                <a:schemeClr val="accent1"/>
              </a:lnRef>
              <a:fillRef idx="0">
                <a:schemeClr val="accent1"/>
              </a:fillRef>
              <a:effectRef idx="0">
                <a:schemeClr val="accent1"/>
              </a:effectRef>
              <a:fontRef idx="minor">
                <a:schemeClr val="tx1"/>
              </a:fontRef>
            </p:style>
          </p:cxnSp>
        </p:grpSp>
      </p:grpSp>
      <p:grpSp>
        <p:nvGrpSpPr>
          <p:cNvPr id="201" name="グループ化 200">
            <a:extLst>
              <a:ext uri="{FF2B5EF4-FFF2-40B4-BE49-F238E27FC236}">
                <a16:creationId xmlns:a16="http://schemas.microsoft.com/office/drawing/2014/main" id="{0AC3A487-13FE-5F1F-4F24-5316EAA25DA6}"/>
              </a:ext>
            </a:extLst>
          </p:cNvPr>
          <p:cNvGrpSpPr/>
          <p:nvPr/>
        </p:nvGrpSpPr>
        <p:grpSpPr>
          <a:xfrm>
            <a:off x="6996596" y="5811227"/>
            <a:ext cx="155504" cy="155504"/>
            <a:chOff x="1394501" y="5460610"/>
            <a:chExt cx="155504" cy="155504"/>
          </a:xfrm>
        </p:grpSpPr>
        <p:cxnSp>
          <p:nvCxnSpPr>
            <p:cNvPr id="202" name="直線コネクタ 201">
              <a:extLst>
                <a:ext uri="{FF2B5EF4-FFF2-40B4-BE49-F238E27FC236}">
                  <a16:creationId xmlns:a16="http://schemas.microsoft.com/office/drawing/2014/main" id="{3ACF80C9-3295-FC33-BB11-3A679E034F42}"/>
                </a:ext>
              </a:extLst>
            </p:cNvPr>
            <p:cNvCxnSpPr>
              <a:stCxn id="204" idx="2"/>
              <a:endCxn id="204" idx="6"/>
            </p:cNvCxnSpPr>
            <p:nvPr/>
          </p:nvCxnSpPr>
          <p:spPr>
            <a:xfrm flipV="1">
              <a:off x="1394501" y="5538362"/>
              <a:ext cx="155504" cy="0"/>
            </a:xfrm>
            <a:prstGeom prst="line">
              <a:avLst/>
            </a:prstGeom>
            <a:ln w="12700">
              <a:solidFill>
                <a:schemeClr val="tx1"/>
              </a:solidFill>
              <a:tailEnd w="sm" len="sm"/>
            </a:ln>
          </p:spPr>
          <p:style>
            <a:lnRef idx="1">
              <a:schemeClr val="accent1"/>
            </a:lnRef>
            <a:fillRef idx="0">
              <a:schemeClr val="accent1"/>
            </a:fillRef>
            <a:effectRef idx="0">
              <a:schemeClr val="accent1"/>
            </a:effectRef>
            <a:fontRef idx="minor">
              <a:schemeClr val="tx1"/>
            </a:fontRef>
          </p:style>
        </p:cxnSp>
        <p:grpSp>
          <p:nvGrpSpPr>
            <p:cNvPr id="203" name="グループ化 202">
              <a:extLst>
                <a:ext uri="{FF2B5EF4-FFF2-40B4-BE49-F238E27FC236}">
                  <a16:creationId xmlns:a16="http://schemas.microsoft.com/office/drawing/2014/main" id="{88DB91A2-C7C4-43C7-ED6E-7E141C8F600D}"/>
                </a:ext>
              </a:extLst>
            </p:cNvPr>
            <p:cNvGrpSpPr/>
            <p:nvPr/>
          </p:nvGrpSpPr>
          <p:grpSpPr>
            <a:xfrm>
              <a:off x="1394501" y="5460610"/>
              <a:ext cx="155504" cy="155504"/>
              <a:chOff x="1394501" y="5460610"/>
              <a:chExt cx="155504" cy="155504"/>
            </a:xfrm>
          </p:grpSpPr>
          <p:sp>
            <p:nvSpPr>
              <p:cNvPr id="204" name="円/楕円 53">
                <a:extLst>
                  <a:ext uri="{FF2B5EF4-FFF2-40B4-BE49-F238E27FC236}">
                    <a16:creationId xmlns:a16="http://schemas.microsoft.com/office/drawing/2014/main" id="{BEEF0464-6C00-4FC7-DD82-BD4AC0274710}"/>
                  </a:ext>
                </a:extLst>
              </p:cNvPr>
              <p:cNvSpPr/>
              <p:nvPr/>
            </p:nvSpPr>
            <p:spPr>
              <a:xfrm flipV="1">
                <a:off x="1394501" y="5460610"/>
                <a:ext cx="155504" cy="155504"/>
              </a:xfrm>
              <a:prstGeom prst="ellipse">
                <a:avLst/>
              </a:prstGeom>
              <a:noFill/>
              <a:ln w="12700">
                <a:solidFill>
                  <a:schemeClr val="tx1"/>
                </a:solidFill>
                <a:tailEnd w="sm" len="sm"/>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ja-JP" altLang="en-US">
                  <a:solidFill>
                    <a:schemeClr val="tx1"/>
                  </a:solidFill>
                </a:endParaRPr>
              </a:p>
            </p:txBody>
          </p:sp>
          <p:cxnSp>
            <p:nvCxnSpPr>
              <p:cNvPr id="205" name="直線コネクタ 204">
                <a:extLst>
                  <a:ext uri="{FF2B5EF4-FFF2-40B4-BE49-F238E27FC236}">
                    <a16:creationId xmlns:a16="http://schemas.microsoft.com/office/drawing/2014/main" id="{A707E174-ED43-7526-1B75-76BA7F0419D4}"/>
                  </a:ext>
                </a:extLst>
              </p:cNvPr>
              <p:cNvCxnSpPr>
                <a:cxnSpLocks/>
                <a:stCxn id="204" idx="0"/>
                <a:endCxn id="204" idx="4"/>
              </p:cNvCxnSpPr>
              <p:nvPr/>
            </p:nvCxnSpPr>
            <p:spPr>
              <a:xfrm flipV="1">
                <a:off x="1472253" y="5460610"/>
                <a:ext cx="0" cy="155504"/>
              </a:xfrm>
              <a:prstGeom prst="line">
                <a:avLst/>
              </a:prstGeom>
              <a:ln w="12700">
                <a:solidFill>
                  <a:schemeClr val="tx1"/>
                </a:solidFill>
                <a:tailEnd w="sm" len="sm"/>
              </a:ln>
            </p:spPr>
            <p:style>
              <a:lnRef idx="1">
                <a:schemeClr val="accent1"/>
              </a:lnRef>
              <a:fillRef idx="0">
                <a:schemeClr val="accent1"/>
              </a:fillRef>
              <a:effectRef idx="0">
                <a:schemeClr val="accent1"/>
              </a:effectRef>
              <a:fontRef idx="minor">
                <a:schemeClr val="tx1"/>
              </a:fontRef>
            </p:style>
          </p:cxnSp>
        </p:grpSp>
      </p:grpSp>
      <p:grpSp>
        <p:nvGrpSpPr>
          <p:cNvPr id="206" name="グループ化 205">
            <a:extLst>
              <a:ext uri="{FF2B5EF4-FFF2-40B4-BE49-F238E27FC236}">
                <a16:creationId xmlns:a16="http://schemas.microsoft.com/office/drawing/2014/main" id="{99DA37EE-E3C4-8717-B907-DE027ECF9416}"/>
              </a:ext>
            </a:extLst>
          </p:cNvPr>
          <p:cNvGrpSpPr/>
          <p:nvPr/>
        </p:nvGrpSpPr>
        <p:grpSpPr>
          <a:xfrm>
            <a:off x="7562130" y="5811227"/>
            <a:ext cx="155504" cy="155504"/>
            <a:chOff x="1394501" y="5460610"/>
            <a:chExt cx="155504" cy="155504"/>
          </a:xfrm>
        </p:grpSpPr>
        <p:cxnSp>
          <p:nvCxnSpPr>
            <p:cNvPr id="207" name="直線コネクタ 206">
              <a:extLst>
                <a:ext uri="{FF2B5EF4-FFF2-40B4-BE49-F238E27FC236}">
                  <a16:creationId xmlns:a16="http://schemas.microsoft.com/office/drawing/2014/main" id="{DCF3B7A7-C455-163F-2BEF-3D580738A663}"/>
                </a:ext>
              </a:extLst>
            </p:cNvPr>
            <p:cNvCxnSpPr>
              <a:stCxn id="209" idx="2"/>
              <a:endCxn id="209" idx="6"/>
            </p:cNvCxnSpPr>
            <p:nvPr/>
          </p:nvCxnSpPr>
          <p:spPr>
            <a:xfrm flipV="1">
              <a:off x="1394501" y="5538362"/>
              <a:ext cx="155504" cy="0"/>
            </a:xfrm>
            <a:prstGeom prst="line">
              <a:avLst/>
            </a:prstGeom>
            <a:ln w="12700">
              <a:solidFill>
                <a:schemeClr val="tx1"/>
              </a:solidFill>
              <a:tailEnd w="sm" len="sm"/>
            </a:ln>
          </p:spPr>
          <p:style>
            <a:lnRef idx="1">
              <a:schemeClr val="accent1"/>
            </a:lnRef>
            <a:fillRef idx="0">
              <a:schemeClr val="accent1"/>
            </a:fillRef>
            <a:effectRef idx="0">
              <a:schemeClr val="accent1"/>
            </a:effectRef>
            <a:fontRef idx="minor">
              <a:schemeClr val="tx1"/>
            </a:fontRef>
          </p:style>
        </p:cxnSp>
        <p:grpSp>
          <p:nvGrpSpPr>
            <p:cNvPr id="208" name="グループ化 207">
              <a:extLst>
                <a:ext uri="{FF2B5EF4-FFF2-40B4-BE49-F238E27FC236}">
                  <a16:creationId xmlns:a16="http://schemas.microsoft.com/office/drawing/2014/main" id="{B43478A4-056F-695A-A46C-DEC2BF0F093C}"/>
                </a:ext>
              </a:extLst>
            </p:cNvPr>
            <p:cNvGrpSpPr/>
            <p:nvPr/>
          </p:nvGrpSpPr>
          <p:grpSpPr>
            <a:xfrm>
              <a:off x="1394501" y="5460610"/>
              <a:ext cx="155504" cy="155504"/>
              <a:chOff x="1394501" y="5460610"/>
              <a:chExt cx="155504" cy="155504"/>
            </a:xfrm>
          </p:grpSpPr>
          <p:sp>
            <p:nvSpPr>
              <p:cNvPr id="209" name="円/楕円 53">
                <a:extLst>
                  <a:ext uri="{FF2B5EF4-FFF2-40B4-BE49-F238E27FC236}">
                    <a16:creationId xmlns:a16="http://schemas.microsoft.com/office/drawing/2014/main" id="{3FD25B49-23FD-666A-C240-FB022254DC15}"/>
                  </a:ext>
                </a:extLst>
              </p:cNvPr>
              <p:cNvSpPr/>
              <p:nvPr/>
            </p:nvSpPr>
            <p:spPr>
              <a:xfrm flipV="1">
                <a:off x="1394501" y="5460610"/>
                <a:ext cx="155504" cy="155504"/>
              </a:xfrm>
              <a:prstGeom prst="ellipse">
                <a:avLst/>
              </a:prstGeom>
              <a:noFill/>
              <a:ln w="12700">
                <a:solidFill>
                  <a:schemeClr val="tx1"/>
                </a:solidFill>
                <a:tailEnd w="sm" len="sm"/>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ja-JP" altLang="en-US">
                  <a:solidFill>
                    <a:schemeClr val="tx1"/>
                  </a:solidFill>
                </a:endParaRPr>
              </a:p>
            </p:txBody>
          </p:sp>
          <p:cxnSp>
            <p:nvCxnSpPr>
              <p:cNvPr id="210" name="直線コネクタ 209">
                <a:extLst>
                  <a:ext uri="{FF2B5EF4-FFF2-40B4-BE49-F238E27FC236}">
                    <a16:creationId xmlns:a16="http://schemas.microsoft.com/office/drawing/2014/main" id="{F7E08276-B27E-3DEA-9687-207EDA1B4062}"/>
                  </a:ext>
                </a:extLst>
              </p:cNvPr>
              <p:cNvCxnSpPr>
                <a:cxnSpLocks/>
                <a:stCxn id="209" idx="0"/>
                <a:endCxn id="209" idx="4"/>
              </p:cNvCxnSpPr>
              <p:nvPr/>
            </p:nvCxnSpPr>
            <p:spPr>
              <a:xfrm flipV="1">
                <a:off x="1472253" y="5460610"/>
                <a:ext cx="0" cy="155504"/>
              </a:xfrm>
              <a:prstGeom prst="line">
                <a:avLst/>
              </a:prstGeom>
              <a:ln w="12700">
                <a:solidFill>
                  <a:schemeClr val="tx1"/>
                </a:solidFill>
                <a:tailEnd w="sm" len="sm"/>
              </a:ln>
            </p:spPr>
            <p:style>
              <a:lnRef idx="1">
                <a:schemeClr val="accent1"/>
              </a:lnRef>
              <a:fillRef idx="0">
                <a:schemeClr val="accent1"/>
              </a:fillRef>
              <a:effectRef idx="0">
                <a:schemeClr val="accent1"/>
              </a:effectRef>
              <a:fontRef idx="minor">
                <a:schemeClr val="tx1"/>
              </a:fontRef>
            </p:style>
          </p:cxnSp>
        </p:grpSp>
      </p:grpSp>
      <p:grpSp>
        <p:nvGrpSpPr>
          <p:cNvPr id="211" name="グループ化 210">
            <a:extLst>
              <a:ext uri="{FF2B5EF4-FFF2-40B4-BE49-F238E27FC236}">
                <a16:creationId xmlns:a16="http://schemas.microsoft.com/office/drawing/2014/main" id="{8AD687D3-6967-FC98-12C0-C989142B21EC}"/>
              </a:ext>
            </a:extLst>
          </p:cNvPr>
          <p:cNvGrpSpPr/>
          <p:nvPr/>
        </p:nvGrpSpPr>
        <p:grpSpPr>
          <a:xfrm>
            <a:off x="7995461" y="5811227"/>
            <a:ext cx="155504" cy="155504"/>
            <a:chOff x="1394501" y="5460610"/>
            <a:chExt cx="155504" cy="155504"/>
          </a:xfrm>
        </p:grpSpPr>
        <p:cxnSp>
          <p:nvCxnSpPr>
            <p:cNvPr id="212" name="直線コネクタ 211">
              <a:extLst>
                <a:ext uri="{FF2B5EF4-FFF2-40B4-BE49-F238E27FC236}">
                  <a16:creationId xmlns:a16="http://schemas.microsoft.com/office/drawing/2014/main" id="{2E37C309-6E73-434C-3986-EE5006642839}"/>
                </a:ext>
              </a:extLst>
            </p:cNvPr>
            <p:cNvCxnSpPr>
              <a:stCxn id="214" idx="2"/>
              <a:endCxn id="214" idx="6"/>
            </p:cNvCxnSpPr>
            <p:nvPr/>
          </p:nvCxnSpPr>
          <p:spPr>
            <a:xfrm flipV="1">
              <a:off x="1394501" y="5538362"/>
              <a:ext cx="155504" cy="0"/>
            </a:xfrm>
            <a:prstGeom prst="line">
              <a:avLst/>
            </a:prstGeom>
            <a:ln w="12700">
              <a:solidFill>
                <a:schemeClr val="tx1"/>
              </a:solidFill>
              <a:tailEnd w="sm" len="sm"/>
            </a:ln>
          </p:spPr>
          <p:style>
            <a:lnRef idx="1">
              <a:schemeClr val="accent1"/>
            </a:lnRef>
            <a:fillRef idx="0">
              <a:schemeClr val="accent1"/>
            </a:fillRef>
            <a:effectRef idx="0">
              <a:schemeClr val="accent1"/>
            </a:effectRef>
            <a:fontRef idx="minor">
              <a:schemeClr val="tx1"/>
            </a:fontRef>
          </p:style>
        </p:cxnSp>
        <p:grpSp>
          <p:nvGrpSpPr>
            <p:cNvPr id="213" name="グループ化 212">
              <a:extLst>
                <a:ext uri="{FF2B5EF4-FFF2-40B4-BE49-F238E27FC236}">
                  <a16:creationId xmlns:a16="http://schemas.microsoft.com/office/drawing/2014/main" id="{A297E684-50F4-70C3-4294-9088A5439E87}"/>
                </a:ext>
              </a:extLst>
            </p:cNvPr>
            <p:cNvGrpSpPr/>
            <p:nvPr/>
          </p:nvGrpSpPr>
          <p:grpSpPr>
            <a:xfrm>
              <a:off x="1394501" y="5460610"/>
              <a:ext cx="155504" cy="155504"/>
              <a:chOff x="1394501" y="5460610"/>
              <a:chExt cx="155504" cy="155504"/>
            </a:xfrm>
          </p:grpSpPr>
          <p:sp>
            <p:nvSpPr>
              <p:cNvPr id="214" name="円/楕円 53">
                <a:extLst>
                  <a:ext uri="{FF2B5EF4-FFF2-40B4-BE49-F238E27FC236}">
                    <a16:creationId xmlns:a16="http://schemas.microsoft.com/office/drawing/2014/main" id="{61C5D785-0DD5-1113-E194-F22841DAF44C}"/>
                  </a:ext>
                </a:extLst>
              </p:cNvPr>
              <p:cNvSpPr/>
              <p:nvPr/>
            </p:nvSpPr>
            <p:spPr>
              <a:xfrm flipV="1">
                <a:off x="1394501" y="5460610"/>
                <a:ext cx="155504" cy="155504"/>
              </a:xfrm>
              <a:prstGeom prst="ellipse">
                <a:avLst/>
              </a:prstGeom>
              <a:noFill/>
              <a:ln w="12700">
                <a:solidFill>
                  <a:schemeClr val="tx1"/>
                </a:solidFill>
                <a:tailEnd w="sm" len="sm"/>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ja-JP" altLang="en-US">
                  <a:solidFill>
                    <a:schemeClr val="tx1"/>
                  </a:solidFill>
                </a:endParaRPr>
              </a:p>
            </p:txBody>
          </p:sp>
          <p:cxnSp>
            <p:nvCxnSpPr>
              <p:cNvPr id="215" name="直線コネクタ 214">
                <a:extLst>
                  <a:ext uri="{FF2B5EF4-FFF2-40B4-BE49-F238E27FC236}">
                    <a16:creationId xmlns:a16="http://schemas.microsoft.com/office/drawing/2014/main" id="{D7C59FF4-B84B-272B-E062-B693EAC9D185}"/>
                  </a:ext>
                </a:extLst>
              </p:cNvPr>
              <p:cNvCxnSpPr>
                <a:cxnSpLocks/>
                <a:stCxn id="214" idx="0"/>
                <a:endCxn id="214" idx="4"/>
              </p:cNvCxnSpPr>
              <p:nvPr/>
            </p:nvCxnSpPr>
            <p:spPr>
              <a:xfrm flipV="1">
                <a:off x="1472253" y="5460610"/>
                <a:ext cx="0" cy="155504"/>
              </a:xfrm>
              <a:prstGeom prst="line">
                <a:avLst/>
              </a:prstGeom>
              <a:ln w="12700">
                <a:solidFill>
                  <a:schemeClr val="tx1"/>
                </a:solidFill>
                <a:tailEnd w="sm" len="sm"/>
              </a:ln>
            </p:spPr>
            <p:style>
              <a:lnRef idx="1">
                <a:schemeClr val="accent1"/>
              </a:lnRef>
              <a:fillRef idx="0">
                <a:schemeClr val="accent1"/>
              </a:fillRef>
              <a:effectRef idx="0">
                <a:schemeClr val="accent1"/>
              </a:effectRef>
              <a:fontRef idx="minor">
                <a:schemeClr val="tx1"/>
              </a:fontRef>
            </p:style>
          </p:cxnSp>
        </p:grpSp>
      </p:grpSp>
      <p:grpSp>
        <p:nvGrpSpPr>
          <p:cNvPr id="216" name="グループ化 215">
            <a:extLst>
              <a:ext uri="{FF2B5EF4-FFF2-40B4-BE49-F238E27FC236}">
                <a16:creationId xmlns:a16="http://schemas.microsoft.com/office/drawing/2014/main" id="{4F1BFFF3-7356-8262-99FE-D50386B0E182}"/>
              </a:ext>
            </a:extLst>
          </p:cNvPr>
          <p:cNvGrpSpPr/>
          <p:nvPr/>
        </p:nvGrpSpPr>
        <p:grpSpPr>
          <a:xfrm>
            <a:off x="8436133" y="5811227"/>
            <a:ext cx="155504" cy="155504"/>
            <a:chOff x="1394501" y="5460610"/>
            <a:chExt cx="155504" cy="155504"/>
          </a:xfrm>
        </p:grpSpPr>
        <p:cxnSp>
          <p:nvCxnSpPr>
            <p:cNvPr id="217" name="直線コネクタ 216">
              <a:extLst>
                <a:ext uri="{FF2B5EF4-FFF2-40B4-BE49-F238E27FC236}">
                  <a16:creationId xmlns:a16="http://schemas.microsoft.com/office/drawing/2014/main" id="{319B2DDD-A933-5F27-8052-4810E6301FEC}"/>
                </a:ext>
              </a:extLst>
            </p:cNvPr>
            <p:cNvCxnSpPr>
              <a:stCxn id="219" idx="2"/>
              <a:endCxn id="219" idx="6"/>
            </p:cNvCxnSpPr>
            <p:nvPr/>
          </p:nvCxnSpPr>
          <p:spPr>
            <a:xfrm flipV="1">
              <a:off x="1394501" y="5538362"/>
              <a:ext cx="155504" cy="0"/>
            </a:xfrm>
            <a:prstGeom prst="line">
              <a:avLst/>
            </a:prstGeom>
            <a:ln w="12700">
              <a:solidFill>
                <a:schemeClr val="tx1"/>
              </a:solidFill>
              <a:tailEnd w="sm" len="sm"/>
            </a:ln>
          </p:spPr>
          <p:style>
            <a:lnRef idx="1">
              <a:schemeClr val="accent1"/>
            </a:lnRef>
            <a:fillRef idx="0">
              <a:schemeClr val="accent1"/>
            </a:fillRef>
            <a:effectRef idx="0">
              <a:schemeClr val="accent1"/>
            </a:effectRef>
            <a:fontRef idx="minor">
              <a:schemeClr val="tx1"/>
            </a:fontRef>
          </p:style>
        </p:cxnSp>
        <p:grpSp>
          <p:nvGrpSpPr>
            <p:cNvPr id="218" name="グループ化 217">
              <a:extLst>
                <a:ext uri="{FF2B5EF4-FFF2-40B4-BE49-F238E27FC236}">
                  <a16:creationId xmlns:a16="http://schemas.microsoft.com/office/drawing/2014/main" id="{AC1B1D9E-8428-7612-150B-19B95DDF5ED7}"/>
                </a:ext>
              </a:extLst>
            </p:cNvPr>
            <p:cNvGrpSpPr/>
            <p:nvPr/>
          </p:nvGrpSpPr>
          <p:grpSpPr>
            <a:xfrm>
              <a:off x="1394501" y="5460610"/>
              <a:ext cx="155504" cy="155504"/>
              <a:chOff x="1394501" y="5460610"/>
              <a:chExt cx="155504" cy="155504"/>
            </a:xfrm>
          </p:grpSpPr>
          <p:sp>
            <p:nvSpPr>
              <p:cNvPr id="219" name="円/楕円 53">
                <a:extLst>
                  <a:ext uri="{FF2B5EF4-FFF2-40B4-BE49-F238E27FC236}">
                    <a16:creationId xmlns:a16="http://schemas.microsoft.com/office/drawing/2014/main" id="{BE4CD146-E796-8A45-9E4C-42B3AB6508EE}"/>
                  </a:ext>
                </a:extLst>
              </p:cNvPr>
              <p:cNvSpPr/>
              <p:nvPr/>
            </p:nvSpPr>
            <p:spPr>
              <a:xfrm flipV="1">
                <a:off x="1394501" y="5460610"/>
                <a:ext cx="155504" cy="155504"/>
              </a:xfrm>
              <a:prstGeom prst="ellipse">
                <a:avLst/>
              </a:prstGeom>
              <a:noFill/>
              <a:ln w="12700">
                <a:solidFill>
                  <a:schemeClr val="tx1"/>
                </a:solidFill>
                <a:tailEnd w="sm" len="sm"/>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ja-JP" altLang="en-US">
                  <a:solidFill>
                    <a:schemeClr val="tx1"/>
                  </a:solidFill>
                </a:endParaRPr>
              </a:p>
            </p:txBody>
          </p:sp>
          <p:cxnSp>
            <p:nvCxnSpPr>
              <p:cNvPr id="220" name="直線コネクタ 219">
                <a:extLst>
                  <a:ext uri="{FF2B5EF4-FFF2-40B4-BE49-F238E27FC236}">
                    <a16:creationId xmlns:a16="http://schemas.microsoft.com/office/drawing/2014/main" id="{AF77B508-DC37-0D99-6D89-36258209CFBA}"/>
                  </a:ext>
                </a:extLst>
              </p:cNvPr>
              <p:cNvCxnSpPr>
                <a:cxnSpLocks/>
                <a:stCxn id="219" idx="0"/>
                <a:endCxn id="219" idx="4"/>
              </p:cNvCxnSpPr>
              <p:nvPr/>
            </p:nvCxnSpPr>
            <p:spPr>
              <a:xfrm flipV="1">
                <a:off x="1472253" y="5460610"/>
                <a:ext cx="0" cy="155504"/>
              </a:xfrm>
              <a:prstGeom prst="line">
                <a:avLst/>
              </a:prstGeom>
              <a:ln w="12700">
                <a:solidFill>
                  <a:schemeClr val="tx1"/>
                </a:solidFill>
                <a:tailEnd w="sm" len="sm"/>
              </a:ln>
            </p:spPr>
            <p:style>
              <a:lnRef idx="1">
                <a:schemeClr val="accent1"/>
              </a:lnRef>
              <a:fillRef idx="0">
                <a:schemeClr val="accent1"/>
              </a:fillRef>
              <a:effectRef idx="0">
                <a:schemeClr val="accent1"/>
              </a:effectRef>
              <a:fontRef idx="minor">
                <a:schemeClr val="tx1"/>
              </a:fontRef>
            </p:style>
          </p:cxnSp>
        </p:grpSp>
      </p:grpSp>
      <p:grpSp>
        <p:nvGrpSpPr>
          <p:cNvPr id="221" name="グループ化 220">
            <a:extLst>
              <a:ext uri="{FF2B5EF4-FFF2-40B4-BE49-F238E27FC236}">
                <a16:creationId xmlns:a16="http://schemas.microsoft.com/office/drawing/2014/main" id="{DA9F10C8-C6FD-2EA4-DC27-C3E3E3013710}"/>
              </a:ext>
            </a:extLst>
          </p:cNvPr>
          <p:cNvGrpSpPr/>
          <p:nvPr/>
        </p:nvGrpSpPr>
        <p:grpSpPr>
          <a:xfrm>
            <a:off x="8869464" y="5811227"/>
            <a:ext cx="155504" cy="155504"/>
            <a:chOff x="1394501" y="5460610"/>
            <a:chExt cx="155504" cy="155504"/>
          </a:xfrm>
        </p:grpSpPr>
        <p:cxnSp>
          <p:nvCxnSpPr>
            <p:cNvPr id="222" name="直線コネクタ 221">
              <a:extLst>
                <a:ext uri="{FF2B5EF4-FFF2-40B4-BE49-F238E27FC236}">
                  <a16:creationId xmlns:a16="http://schemas.microsoft.com/office/drawing/2014/main" id="{0A979BBF-80EA-495A-5C60-C4C8C6109D91}"/>
                </a:ext>
              </a:extLst>
            </p:cNvPr>
            <p:cNvCxnSpPr>
              <a:stCxn id="224" idx="2"/>
              <a:endCxn id="224" idx="6"/>
            </p:cNvCxnSpPr>
            <p:nvPr/>
          </p:nvCxnSpPr>
          <p:spPr>
            <a:xfrm flipV="1">
              <a:off x="1394501" y="5538362"/>
              <a:ext cx="155504" cy="0"/>
            </a:xfrm>
            <a:prstGeom prst="line">
              <a:avLst/>
            </a:prstGeom>
            <a:ln w="12700">
              <a:solidFill>
                <a:schemeClr val="tx1"/>
              </a:solidFill>
              <a:tailEnd w="sm" len="sm"/>
            </a:ln>
          </p:spPr>
          <p:style>
            <a:lnRef idx="1">
              <a:schemeClr val="accent1"/>
            </a:lnRef>
            <a:fillRef idx="0">
              <a:schemeClr val="accent1"/>
            </a:fillRef>
            <a:effectRef idx="0">
              <a:schemeClr val="accent1"/>
            </a:effectRef>
            <a:fontRef idx="minor">
              <a:schemeClr val="tx1"/>
            </a:fontRef>
          </p:style>
        </p:cxnSp>
        <p:grpSp>
          <p:nvGrpSpPr>
            <p:cNvPr id="223" name="グループ化 222">
              <a:extLst>
                <a:ext uri="{FF2B5EF4-FFF2-40B4-BE49-F238E27FC236}">
                  <a16:creationId xmlns:a16="http://schemas.microsoft.com/office/drawing/2014/main" id="{981F30EC-2F82-526C-3EB6-D39D05607814}"/>
                </a:ext>
              </a:extLst>
            </p:cNvPr>
            <p:cNvGrpSpPr/>
            <p:nvPr/>
          </p:nvGrpSpPr>
          <p:grpSpPr>
            <a:xfrm>
              <a:off x="1394501" y="5460610"/>
              <a:ext cx="155504" cy="155504"/>
              <a:chOff x="1394501" y="5460610"/>
              <a:chExt cx="155504" cy="155504"/>
            </a:xfrm>
          </p:grpSpPr>
          <p:sp>
            <p:nvSpPr>
              <p:cNvPr id="224" name="円/楕円 53">
                <a:extLst>
                  <a:ext uri="{FF2B5EF4-FFF2-40B4-BE49-F238E27FC236}">
                    <a16:creationId xmlns:a16="http://schemas.microsoft.com/office/drawing/2014/main" id="{1416EA2D-4BCC-DD4D-046E-3D8A2E4C04F5}"/>
                  </a:ext>
                </a:extLst>
              </p:cNvPr>
              <p:cNvSpPr/>
              <p:nvPr/>
            </p:nvSpPr>
            <p:spPr>
              <a:xfrm flipV="1">
                <a:off x="1394501" y="5460610"/>
                <a:ext cx="155504" cy="155504"/>
              </a:xfrm>
              <a:prstGeom prst="ellipse">
                <a:avLst/>
              </a:prstGeom>
              <a:noFill/>
              <a:ln w="12700">
                <a:solidFill>
                  <a:schemeClr val="tx1"/>
                </a:solidFill>
                <a:tailEnd w="sm" len="sm"/>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ja-JP" altLang="en-US">
                  <a:solidFill>
                    <a:schemeClr val="tx1"/>
                  </a:solidFill>
                </a:endParaRPr>
              </a:p>
            </p:txBody>
          </p:sp>
          <p:cxnSp>
            <p:nvCxnSpPr>
              <p:cNvPr id="225" name="直線コネクタ 224">
                <a:extLst>
                  <a:ext uri="{FF2B5EF4-FFF2-40B4-BE49-F238E27FC236}">
                    <a16:creationId xmlns:a16="http://schemas.microsoft.com/office/drawing/2014/main" id="{91439155-3706-C98D-CA18-C78FE432B7BD}"/>
                  </a:ext>
                </a:extLst>
              </p:cNvPr>
              <p:cNvCxnSpPr>
                <a:cxnSpLocks/>
                <a:stCxn id="224" idx="0"/>
                <a:endCxn id="224" idx="4"/>
              </p:cNvCxnSpPr>
              <p:nvPr/>
            </p:nvCxnSpPr>
            <p:spPr>
              <a:xfrm flipV="1">
                <a:off x="1472253" y="5460610"/>
                <a:ext cx="0" cy="155504"/>
              </a:xfrm>
              <a:prstGeom prst="line">
                <a:avLst/>
              </a:prstGeom>
              <a:ln w="12700">
                <a:solidFill>
                  <a:schemeClr val="tx1"/>
                </a:solidFill>
                <a:tailEnd w="sm" len="sm"/>
              </a:ln>
            </p:spPr>
            <p:style>
              <a:lnRef idx="1">
                <a:schemeClr val="accent1"/>
              </a:lnRef>
              <a:fillRef idx="0">
                <a:schemeClr val="accent1"/>
              </a:fillRef>
              <a:effectRef idx="0">
                <a:schemeClr val="accent1"/>
              </a:effectRef>
              <a:fontRef idx="minor">
                <a:schemeClr val="tx1"/>
              </a:fontRef>
            </p:style>
          </p:cxnSp>
        </p:grpSp>
      </p:grpSp>
      <p:sp>
        <p:nvSpPr>
          <p:cNvPr id="226" name="テキスト ボックス 225">
            <a:extLst>
              <a:ext uri="{FF2B5EF4-FFF2-40B4-BE49-F238E27FC236}">
                <a16:creationId xmlns:a16="http://schemas.microsoft.com/office/drawing/2014/main" id="{A58AA6C9-1653-0D10-2263-F19E8B284601}"/>
              </a:ext>
            </a:extLst>
          </p:cNvPr>
          <p:cNvSpPr txBox="1"/>
          <p:nvPr/>
        </p:nvSpPr>
        <p:spPr>
          <a:xfrm>
            <a:off x="0" y="6642556"/>
            <a:ext cx="12443012" cy="215444"/>
          </a:xfrm>
          <a:prstGeom prst="rect">
            <a:avLst/>
          </a:prstGeom>
          <a:noFill/>
        </p:spPr>
        <p:txBody>
          <a:bodyPr wrap="square" rtlCol="0">
            <a:spAutoFit/>
          </a:bodyPr>
          <a:lstStyle/>
          <a:p>
            <a:r>
              <a:rPr lang="en-US" altLang="ja-JP" sz="800" dirty="0">
                <a:solidFill>
                  <a:schemeClr val="tx1">
                    <a:lumMod val="60000"/>
                    <a:lumOff val="40000"/>
                  </a:schemeClr>
                </a:solidFill>
                <a:latin typeface="Yu Gothic Medium" panose="020B0400000000000000" pitchFamily="34" charset="-128"/>
                <a:ea typeface="Yu Gothic Medium" panose="020B0400000000000000" pitchFamily="34" charset="-128"/>
              </a:rPr>
              <a:t>[1]S. </a:t>
            </a:r>
            <a:r>
              <a:rPr lang="en-US" altLang="ja-JP" sz="800" dirty="0" err="1">
                <a:solidFill>
                  <a:schemeClr val="tx1">
                    <a:lumMod val="60000"/>
                    <a:lumOff val="40000"/>
                  </a:schemeClr>
                </a:solidFill>
                <a:latin typeface="Yu Gothic Medium" panose="020B0400000000000000" pitchFamily="34" charset="-128"/>
                <a:ea typeface="Yu Gothic Medium" panose="020B0400000000000000" pitchFamily="34" charset="-128"/>
              </a:rPr>
              <a:t>Banik</a:t>
            </a:r>
            <a:r>
              <a:rPr lang="en-US" altLang="ja-JP" sz="800" dirty="0">
                <a:solidFill>
                  <a:schemeClr val="tx1">
                    <a:lumMod val="60000"/>
                    <a:lumOff val="40000"/>
                  </a:schemeClr>
                </a:solidFill>
                <a:latin typeface="Yu Gothic Medium" panose="020B0400000000000000" pitchFamily="34" charset="-128"/>
                <a:ea typeface="Yu Gothic Medium" panose="020B0400000000000000" pitchFamily="34" charset="-128"/>
              </a:rPr>
              <a:t>, A. Bogdanov, T. </a:t>
            </a:r>
            <a:r>
              <a:rPr lang="en-US" altLang="ja-JP" sz="800" dirty="0" err="1">
                <a:solidFill>
                  <a:schemeClr val="tx1">
                    <a:lumMod val="60000"/>
                    <a:lumOff val="40000"/>
                  </a:schemeClr>
                </a:solidFill>
                <a:latin typeface="Yu Gothic Medium" panose="020B0400000000000000" pitchFamily="34" charset="-128"/>
                <a:ea typeface="Yu Gothic Medium" panose="020B0400000000000000" pitchFamily="34" charset="-128"/>
              </a:rPr>
              <a:t>Isobe</a:t>
            </a:r>
            <a:r>
              <a:rPr lang="en-US" altLang="ja-JP" sz="800" dirty="0">
                <a:solidFill>
                  <a:schemeClr val="tx1">
                    <a:lumMod val="60000"/>
                    <a:lumOff val="40000"/>
                  </a:schemeClr>
                </a:solidFill>
                <a:latin typeface="Yu Gothic Medium" panose="020B0400000000000000" pitchFamily="34" charset="-128"/>
                <a:ea typeface="Yu Gothic Medium" panose="020B0400000000000000" pitchFamily="34" charset="-128"/>
              </a:rPr>
              <a:t>, K. Shibutani, H. </a:t>
            </a:r>
            <a:r>
              <a:rPr lang="en-US" altLang="ja-JP" sz="800" dirty="0" err="1">
                <a:solidFill>
                  <a:schemeClr val="tx1">
                    <a:lumMod val="60000"/>
                    <a:lumOff val="40000"/>
                  </a:schemeClr>
                </a:solidFill>
                <a:latin typeface="Yu Gothic Medium" panose="020B0400000000000000" pitchFamily="34" charset="-128"/>
                <a:ea typeface="Yu Gothic Medium" panose="020B0400000000000000" pitchFamily="34" charset="-128"/>
              </a:rPr>
              <a:t>Hiwatari</a:t>
            </a:r>
            <a:r>
              <a:rPr lang="en-US" altLang="ja-JP" sz="800" dirty="0">
                <a:solidFill>
                  <a:schemeClr val="tx1">
                    <a:lumMod val="60000"/>
                    <a:lumOff val="40000"/>
                  </a:schemeClr>
                </a:solidFill>
                <a:latin typeface="Yu Gothic Medium" panose="020B0400000000000000" pitchFamily="34" charset="-128"/>
                <a:ea typeface="Yu Gothic Medium" panose="020B0400000000000000" pitchFamily="34" charset="-128"/>
              </a:rPr>
              <a:t>, T. </a:t>
            </a:r>
            <a:r>
              <a:rPr lang="en-US" altLang="ja-JP" sz="800" dirty="0" err="1">
                <a:solidFill>
                  <a:schemeClr val="tx1">
                    <a:lumMod val="60000"/>
                    <a:lumOff val="40000"/>
                  </a:schemeClr>
                </a:solidFill>
                <a:latin typeface="Yu Gothic Medium" panose="020B0400000000000000" pitchFamily="34" charset="-128"/>
                <a:ea typeface="Yu Gothic Medium" panose="020B0400000000000000" pitchFamily="34" charset="-128"/>
              </a:rPr>
              <a:t>Akishita</a:t>
            </a:r>
            <a:r>
              <a:rPr lang="en-US" altLang="ja-JP" sz="800" dirty="0">
                <a:solidFill>
                  <a:schemeClr val="tx1">
                    <a:lumMod val="60000"/>
                    <a:lumOff val="40000"/>
                  </a:schemeClr>
                </a:solidFill>
                <a:latin typeface="Yu Gothic Medium" panose="020B0400000000000000" pitchFamily="34" charset="-128"/>
                <a:ea typeface="Yu Gothic Medium" panose="020B0400000000000000" pitchFamily="34" charset="-128"/>
              </a:rPr>
              <a:t>, and F. </a:t>
            </a:r>
            <a:r>
              <a:rPr lang="en-US" altLang="ja-JP" sz="800" dirty="0" err="1">
                <a:solidFill>
                  <a:schemeClr val="tx1">
                    <a:lumMod val="60000"/>
                    <a:lumOff val="40000"/>
                  </a:schemeClr>
                </a:solidFill>
                <a:latin typeface="Yu Gothic Medium" panose="020B0400000000000000" pitchFamily="34" charset="-128"/>
                <a:ea typeface="Yu Gothic Medium" panose="020B0400000000000000" pitchFamily="34" charset="-128"/>
              </a:rPr>
              <a:t>Regazzoni</a:t>
            </a:r>
            <a:r>
              <a:rPr lang="en-US" altLang="ja-JP" sz="800" dirty="0">
                <a:solidFill>
                  <a:schemeClr val="tx1">
                    <a:lumMod val="60000"/>
                    <a:lumOff val="40000"/>
                  </a:schemeClr>
                </a:solidFill>
                <a:latin typeface="Yu Gothic Medium" panose="020B0400000000000000" pitchFamily="34" charset="-128"/>
                <a:ea typeface="Yu Gothic Medium" panose="020B0400000000000000" pitchFamily="34" charset="-128"/>
              </a:rPr>
              <a:t>. Midori: A block cipher for low energy. In ASIACRYPT, volume 9453 of Lecture Notes in Computer Science, pages 411–436. Springer, 2015.</a:t>
            </a:r>
            <a:endParaRPr kumimoji="1" lang="ja-JP" altLang="en-US" sz="800" baseline="30000" dirty="0">
              <a:solidFill>
                <a:schemeClr val="tx1">
                  <a:lumMod val="60000"/>
                  <a:lumOff val="40000"/>
                </a:schemeClr>
              </a:solidFill>
              <a:latin typeface="Yu Gothic Medium" panose="020B0400000000000000" pitchFamily="34" charset="-128"/>
              <a:ea typeface="Yu Gothic Medium" panose="020B0400000000000000" pitchFamily="34" charset="-128"/>
            </a:endParaRPr>
          </a:p>
        </p:txBody>
      </p:sp>
    </p:spTree>
    <p:extLst>
      <p:ext uri="{BB962C8B-B14F-4D97-AF65-F5344CB8AC3E}">
        <p14:creationId xmlns:p14="http://schemas.microsoft.com/office/powerpoint/2010/main" val="27737556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AD8A17C-735B-1443-C4BF-74267B468965}"/>
              </a:ext>
            </a:extLst>
          </p:cNvPr>
          <p:cNvSpPr>
            <a:spLocks noGrp="1"/>
          </p:cNvSpPr>
          <p:nvPr>
            <p:ph type="title"/>
          </p:nvPr>
        </p:nvSpPr>
        <p:spPr/>
        <p:txBody>
          <a:bodyPr/>
          <a:lstStyle/>
          <a:p>
            <a:r>
              <a:rPr lang="ja-JP" altLang="en-US"/>
              <a:t>既存研究と研究目標</a:t>
            </a:r>
            <a:endParaRPr kumimoji="1" lang="ja-JP" altLang="en-US"/>
          </a:p>
        </p:txBody>
      </p:sp>
      <p:sp>
        <p:nvSpPr>
          <p:cNvPr id="3" name="コンテンツ プレースホルダー 2">
            <a:extLst>
              <a:ext uri="{FF2B5EF4-FFF2-40B4-BE49-F238E27FC236}">
                <a16:creationId xmlns:a16="http://schemas.microsoft.com/office/drawing/2014/main" id="{F6A5FFF1-60D7-3B9A-B255-2BA5AB02263F}"/>
              </a:ext>
            </a:extLst>
          </p:cNvPr>
          <p:cNvSpPr>
            <a:spLocks noGrp="1"/>
          </p:cNvSpPr>
          <p:nvPr>
            <p:ph idx="1"/>
          </p:nvPr>
        </p:nvSpPr>
        <p:spPr>
          <a:xfrm>
            <a:off x="295434" y="1728330"/>
            <a:ext cx="6715386" cy="2670401"/>
          </a:xfrm>
        </p:spPr>
        <p:txBody>
          <a:bodyPr>
            <a:normAutofit/>
          </a:bodyPr>
          <a:lstStyle/>
          <a:p>
            <a:pPr indent="0">
              <a:buNone/>
            </a:pPr>
            <a:r>
              <a:rPr kumimoji="1" lang="ja-JP" altLang="en-US"/>
              <a:t>低遅延</a:t>
            </a:r>
            <a:r>
              <a:rPr kumimoji="1" lang="en-US" altLang="ja-JP" dirty="0"/>
              <a:t>Tweakable</a:t>
            </a:r>
            <a:r>
              <a:rPr kumimoji="1" lang="ja-JP" altLang="en-US"/>
              <a:t>ブロック暗号</a:t>
            </a:r>
            <a:r>
              <a:rPr kumimoji="1" lang="en-US" altLang="ja-JP" dirty="0"/>
              <a:t> QARMAv2</a:t>
            </a:r>
          </a:p>
          <a:p>
            <a:pPr lvl="1"/>
            <a:r>
              <a:rPr lang="ja-JP" altLang="en-US"/>
              <a:t>長いビット長</a:t>
            </a:r>
            <a:r>
              <a:rPr lang="en-US" altLang="ja-JP" dirty="0"/>
              <a:t>(256</a:t>
            </a:r>
            <a:r>
              <a:rPr lang="ja-JP" altLang="en-US"/>
              <a:t>ビット</a:t>
            </a:r>
            <a:r>
              <a:rPr lang="en-US" altLang="ja-JP" dirty="0"/>
              <a:t>)</a:t>
            </a:r>
            <a:r>
              <a:rPr lang="ja-JP" altLang="en-US"/>
              <a:t>の</a:t>
            </a:r>
            <a:r>
              <a:rPr lang="en-US" altLang="ja-JP" dirty="0"/>
              <a:t>Tweak</a:t>
            </a:r>
            <a:r>
              <a:rPr lang="ja-JP" altLang="en-US"/>
              <a:t>をもつ</a:t>
            </a:r>
            <a:endParaRPr lang="en-US" altLang="ja-JP" dirty="0"/>
          </a:p>
          <a:p>
            <a:pPr lvl="1"/>
            <a:r>
              <a:rPr lang="ja-JP" altLang="en-US" b="1">
                <a:solidFill>
                  <a:schemeClr val="accent3"/>
                </a:solidFill>
              </a:rPr>
              <a:t>遅延は最小限でない</a:t>
            </a:r>
            <a:endParaRPr lang="en-US" altLang="ja-JP" b="1" dirty="0">
              <a:solidFill>
                <a:schemeClr val="accent3"/>
              </a:solidFill>
            </a:endParaRPr>
          </a:p>
          <a:p>
            <a:pPr lvl="1"/>
            <a:r>
              <a:rPr lang="ja-JP" altLang="en-US"/>
              <a:t>遅延性能は改善の余地あり</a:t>
            </a:r>
            <a:endParaRPr lang="en-US" altLang="ja-JP" dirty="0"/>
          </a:p>
          <a:p>
            <a:pPr lvl="1">
              <a:lnSpc>
                <a:spcPct val="30000"/>
              </a:lnSpc>
            </a:pPr>
            <a:endParaRPr lang="en-US" altLang="ja-JP" dirty="0"/>
          </a:p>
        </p:txBody>
      </p:sp>
      <p:sp>
        <p:nvSpPr>
          <p:cNvPr id="5" name="テキスト ボックス 4">
            <a:extLst>
              <a:ext uri="{FF2B5EF4-FFF2-40B4-BE49-F238E27FC236}">
                <a16:creationId xmlns:a16="http://schemas.microsoft.com/office/drawing/2014/main" id="{A287F86F-5CF2-A05C-B605-EFE9D43FDD6E}"/>
              </a:ext>
            </a:extLst>
          </p:cNvPr>
          <p:cNvSpPr txBox="1"/>
          <p:nvPr/>
        </p:nvSpPr>
        <p:spPr>
          <a:xfrm>
            <a:off x="804948" y="4684327"/>
            <a:ext cx="8000687" cy="1077218"/>
          </a:xfrm>
          <a:prstGeom prst="rect">
            <a:avLst/>
          </a:prstGeom>
          <a:noFill/>
        </p:spPr>
        <p:txBody>
          <a:bodyPr wrap="square" rtlCol="0">
            <a:spAutoFit/>
          </a:bodyPr>
          <a:lstStyle/>
          <a:p>
            <a:pPr algn="l"/>
            <a:r>
              <a:rPr kumimoji="1" lang="en-US" altLang="ja-JP" sz="3200" dirty="0">
                <a:latin typeface="Yu Gothic Medium" panose="020B0400000000000000" pitchFamily="34" charset="-128"/>
                <a:ea typeface="Yu Gothic Medium" panose="020B0400000000000000" pitchFamily="34" charset="-128"/>
              </a:rPr>
              <a:t>QARMAv2</a:t>
            </a:r>
            <a:r>
              <a:rPr kumimoji="1" lang="ja-JP" altLang="en-US" sz="3200">
                <a:latin typeface="Yu Gothic Medium" panose="020B0400000000000000" pitchFamily="34" charset="-128"/>
                <a:ea typeface="Yu Gothic Medium" panose="020B0400000000000000" pitchFamily="34" charset="-128"/>
              </a:rPr>
              <a:t>よりも</a:t>
            </a:r>
            <a:r>
              <a:rPr kumimoji="1" lang="ja-JP" altLang="en-US" sz="3200" b="1">
                <a:solidFill>
                  <a:schemeClr val="accent3"/>
                </a:solidFill>
                <a:latin typeface="Yu Gothic Medium" panose="020B0400000000000000" pitchFamily="34" charset="-128"/>
                <a:ea typeface="Yu Gothic Medium" panose="020B0400000000000000" pitchFamily="34" charset="-128"/>
              </a:rPr>
              <a:t>良い遅延性能</a:t>
            </a:r>
            <a:r>
              <a:rPr kumimoji="1" lang="ja-JP" altLang="en-US" sz="3200">
                <a:latin typeface="Yu Gothic Medium" panose="020B0400000000000000" pitchFamily="34" charset="-128"/>
                <a:ea typeface="Yu Gothic Medium" panose="020B0400000000000000" pitchFamily="34" charset="-128"/>
              </a:rPr>
              <a:t>を持つ</a:t>
            </a:r>
            <a:endParaRPr kumimoji="1" lang="en-US" altLang="ja-JP" sz="3200" dirty="0">
              <a:latin typeface="Yu Gothic Medium" panose="020B0400000000000000" pitchFamily="34" charset="-128"/>
              <a:ea typeface="Yu Gothic Medium" panose="020B0400000000000000" pitchFamily="34" charset="-128"/>
            </a:endParaRPr>
          </a:p>
          <a:p>
            <a:pPr algn="l"/>
            <a:r>
              <a:rPr lang="ja-JP" altLang="en-US" sz="3200">
                <a:latin typeface="Yu Gothic Medium" panose="020B0400000000000000" pitchFamily="34" charset="-128"/>
                <a:ea typeface="Yu Gothic Medium" panose="020B0400000000000000" pitchFamily="34" charset="-128"/>
              </a:rPr>
              <a:t>低遅延</a:t>
            </a:r>
            <a:r>
              <a:rPr lang="en-US" altLang="ja-JP" sz="3200" dirty="0">
                <a:latin typeface="Yu Gothic Medium" panose="020B0400000000000000" pitchFamily="34" charset="-128"/>
                <a:ea typeface="Yu Gothic Medium" panose="020B0400000000000000" pitchFamily="34" charset="-128"/>
              </a:rPr>
              <a:t>Tweakable</a:t>
            </a:r>
            <a:r>
              <a:rPr lang="ja-JP" altLang="en-US" sz="3200">
                <a:latin typeface="Yu Gothic Medium" panose="020B0400000000000000" pitchFamily="34" charset="-128"/>
                <a:ea typeface="Yu Gothic Medium" panose="020B0400000000000000" pitchFamily="34" charset="-128"/>
              </a:rPr>
              <a:t>ブロック暗号を設計する</a:t>
            </a:r>
            <a:endParaRPr kumimoji="1" lang="ja-JP" altLang="en-US" sz="3200">
              <a:latin typeface="Yu Gothic Medium" panose="020B0400000000000000" pitchFamily="34" charset="-128"/>
              <a:ea typeface="Yu Gothic Medium" panose="020B0400000000000000" pitchFamily="34" charset="-128"/>
            </a:endParaRPr>
          </a:p>
        </p:txBody>
      </p:sp>
      <p:sp>
        <p:nvSpPr>
          <p:cNvPr id="57" name="角丸四角形 56">
            <a:extLst>
              <a:ext uri="{FF2B5EF4-FFF2-40B4-BE49-F238E27FC236}">
                <a16:creationId xmlns:a16="http://schemas.microsoft.com/office/drawing/2014/main" id="{FC0AF823-5AEF-A34E-6DC7-4E8C319AFF60}"/>
              </a:ext>
            </a:extLst>
          </p:cNvPr>
          <p:cNvSpPr/>
          <p:nvPr/>
        </p:nvSpPr>
        <p:spPr>
          <a:xfrm>
            <a:off x="605038" y="4398731"/>
            <a:ext cx="8200598" cy="1626284"/>
          </a:xfrm>
          <a:prstGeom prst="roundRect">
            <a:avLst/>
          </a:prstGeom>
          <a:noFill/>
          <a:ln w="38100">
            <a:solidFill>
              <a:schemeClr val="tx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6" name="テキスト ボックス 55">
            <a:extLst>
              <a:ext uri="{FF2B5EF4-FFF2-40B4-BE49-F238E27FC236}">
                <a16:creationId xmlns:a16="http://schemas.microsoft.com/office/drawing/2014/main" id="{F6D7C203-5E11-6B22-92DB-303A70B3E916}"/>
              </a:ext>
            </a:extLst>
          </p:cNvPr>
          <p:cNvSpPr txBox="1"/>
          <p:nvPr/>
        </p:nvSpPr>
        <p:spPr>
          <a:xfrm>
            <a:off x="378025" y="4076299"/>
            <a:ext cx="1605520" cy="492443"/>
          </a:xfrm>
          <a:prstGeom prst="rect">
            <a:avLst/>
          </a:prstGeom>
          <a:solidFill>
            <a:schemeClr val="bg1"/>
          </a:solidFill>
        </p:spPr>
        <p:txBody>
          <a:bodyPr wrap="square">
            <a:spAutoFit/>
          </a:bodyPr>
          <a:lstStyle/>
          <a:p>
            <a:pPr indent="0">
              <a:buNone/>
            </a:pPr>
            <a:r>
              <a:rPr kumimoji="1" lang="ja-JP" altLang="en-US" sz="2600" b="1">
                <a:latin typeface="Yu Gothic Medium" panose="020B0400000000000000" pitchFamily="34" charset="-128"/>
                <a:ea typeface="Yu Gothic Medium" panose="020B0400000000000000" pitchFamily="34" charset="-128"/>
              </a:rPr>
              <a:t>研究目標</a:t>
            </a:r>
            <a:endParaRPr kumimoji="1" lang="en-US" altLang="ja-JP" sz="2600" b="1" dirty="0">
              <a:latin typeface="Yu Gothic Medium" panose="020B0400000000000000" pitchFamily="34" charset="-128"/>
              <a:ea typeface="Yu Gothic Medium" panose="020B0400000000000000" pitchFamily="34" charset="-128"/>
            </a:endParaRPr>
          </a:p>
        </p:txBody>
      </p:sp>
      <p:sp>
        <p:nvSpPr>
          <p:cNvPr id="4" name="正方形/長方形 3">
            <a:extLst>
              <a:ext uri="{FF2B5EF4-FFF2-40B4-BE49-F238E27FC236}">
                <a16:creationId xmlns:a16="http://schemas.microsoft.com/office/drawing/2014/main" id="{4BA8A0A1-7722-5D2D-2266-F09107D8F0F4}"/>
              </a:ext>
            </a:extLst>
          </p:cNvPr>
          <p:cNvSpPr/>
          <p:nvPr/>
        </p:nvSpPr>
        <p:spPr>
          <a:xfrm>
            <a:off x="9423133" y="2031277"/>
            <a:ext cx="2339102" cy="645931"/>
          </a:xfrm>
          <a:prstGeom prst="rect">
            <a:avLst/>
          </a:prstGeom>
          <a:solidFill>
            <a:schemeClr val="tx2">
              <a:lumMod val="20000"/>
              <a:lumOff val="80000"/>
            </a:schemeClr>
          </a:solidFill>
          <a:ln w="381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2400" b="1" dirty="0">
                <a:solidFill>
                  <a:schemeClr val="tx1"/>
                </a:solidFill>
                <a:latin typeface="Yu Gothic Medium" panose="020B0400000000000000" pitchFamily="34" charset="-128"/>
                <a:ea typeface="Yu Gothic Medium" panose="020B0400000000000000" pitchFamily="34" charset="-128"/>
              </a:rPr>
              <a:t>QARMAv2</a:t>
            </a:r>
            <a:endParaRPr kumimoji="1" lang="ja-JP" altLang="en-US" sz="2400" b="1">
              <a:solidFill>
                <a:schemeClr val="tx1"/>
              </a:solidFill>
              <a:latin typeface="Yu Gothic Medium" panose="020B0400000000000000" pitchFamily="34" charset="-128"/>
              <a:ea typeface="Yu Gothic Medium" panose="020B0400000000000000" pitchFamily="34" charset="-128"/>
            </a:endParaRPr>
          </a:p>
        </p:txBody>
      </p:sp>
      <p:sp>
        <p:nvSpPr>
          <p:cNvPr id="6" name="三角形 5">
            <a:extLst>
              <a:ext uri="{FF2B5EF4-FFF2-40B4-BE49-F238E27FC236}">
                <a16:creationId xmlns:a16="http://schemas.microsoft.com/office/drawing/2014/main" id="{90E4710C-5678-F05C-13E4-F67249AC05CE}"/>
              </a:ext>
            </a:extLst>
          </p:cNvPr>
          <p:cNvSpPr/>
          <p:nvPr/>
        </p:nvSpPr>
        <p:spPr>
          <a:xfrm rot="3600000">
            <a:off x="10484285" y="2782418"/>
            <a:ext cx="336885" cy="290418"/>
          </a:xfrm>
          <a:prstGeom prst="triangle">
            <a:avLst/>
          </a:prstGeom>
          <a:solidFill>
            <a:schemeClr val="tx2">
              <a:lumMod val="20000"/>
              <a:lumOff val="80000"/>
            </a:schemeClr>
          </a:solidFill>
          <a:ln w="381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2400">
              <a:solidFill>
                <a:schemeClr val="tx1"/>
              </a:solidFill>
              <a:latin typeface="Yu Gothic Medium" panose="020B0400000000000000" pitchFamily="34" charset="-128"/>
              <a:ea typeface="Yu Gothic Medium" panose="020B0400000000000000" pitchFamily="34" charset="-128"/>
            </a:endParaRPr>
          </a:p>
        </p:txBody>
      </p:sp>
      <p:sp>
        <p:nvSpPr>
          <p:cNvPr id="8" name="三角形 7">
            <a:extLst>
              <a:ext uri="{FF2B5EF4-FFF2-40B4-BE49-F238E27FC236}">
                <a16:creationId xmlns:a16="http://schemas.microsoft.com/office/drawing/2014/main" id="{CC33D534-A126-1CD7-6E27-1DC9AC1A222A}"/>
              </a:ext>
            </a:extLst>
          </p:cNvPr>
          <p:cNvSpPr/>
          <p:nvPr/>
        </p:nvSpPr>
        <p:spPr>
          <a:xfrm rot="3600000">
            <a:off x="10484285" y="3186678"/>
            <a:ext cx="336885" cy="290418"/>
          </a:xfrm>
          <a:prstGeom prst="triangle">
            <a:avLst/>
          </a:prstGeom>
          <a:solidFill>
            <a:schemeClr val="tx2">
              <a:lumMod val="20000"/>
              <a:lumOff val="80000"/>
            </a:schemeClr>
          </a:solidFill>
          <a:ln w="381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2400">
              <a:solidFill>
                <a:schemeClr val="tx1"/>
              </a:solidFill>
              <a:latin typeface="Yu Gothic Medium" panose="020B0400000000000000" pitchFamily="34" charset="-128"/>
              <a:ea typeface="Yu Gothic Medium" panose="020B0400000000000000" pitchFamily="34" charset="-128"/>
            </a:endParaRPr>
          </a:p>
        </p:txBody>
      </p:sp>
      <p:sp>
        <p:nvSpPr>
          <p:cNvPr id="9" name="テキスト ボックス 8">
            <a:extLst>
              <a:ext uri="{FF2B5EF4-FFF2-40B4-BE49-F238E27FC236}">
                <a16:creationId xmlns:a16="http://schemas.microsoft.com/office/drawing/2014/main" id="{D9289F62-495F-237C-C6F5-F164A539F221}"/>
              </a:ext>
            </a:extLst>
          </p:cNvPr>
          <p:cNvSpPr txBox="1"/>
          <p:nvPr/>
        </p:nvSpPr>
        <p:spPr>
          <a:xfrm>
            <a:off x="9452738" y="3674022"/>
            <a:ext cx="2339102" cy="461665"/>
          </a:xfrm>
          <a:prstGeom prst="rect">
            <a:avLst/>
          </a:prstGeom>
          <a:noFill/>
        </p:spPr>
        <p:txBody>
          <a:bodyPr wrap="none" rtlCol="0">
            <a:spAutoFit/>
          </a:bodyPr>
          <a:lstStyle/>
          <a:p>
            <a:pPr algn="l"/>
            <a:r>
              <a:rPr kumimoji="1" lang="ja-JP" altLang="en-US" sz="2400">
                <a:solidFill>
                  <a:schemeClr val="accent3"/>
                </a:solidFill>
                <a:latin typeface="Yu Gothic Medium" panose="020B0400000000000000" pitchFamily="34" charset="-128"/>
                <a:ea typeface="Yu Gothic Medium" panose="020B0400000000000000" pitchFamily="34" charset="-128"/>
              </a:rPr>
              <a:t>遅延性能を改善</a:t>
            </a:r>
          </a:p>
        </p:txBody>
      </p:sp>
      <p:sp>
        <p:nvSpPr>
          <p:cNvPr id="10" name="三角形 9">
            <a:extLst>
              <a:ext uri="{FF2B5EF4-FFF2-40B4-BE49-F238E27FC236}">
                <a16:creationId xmlns:a16="http://schemas.microsoft.com/office/drawing/2014/main" id="{67BE6DBB-B933-8DB9-DB73-2812E8F5E8B0}"/>
              </a:ext>
            </a:extLst>
          </p:cNvPr>
          <p:cNvSpPr/>
          <p:nvPr/>
        </p:nvSpPr>
        <p:spPr>
          <a:xfrm rot="3600000">
            <a:off x="10484285" y="4139580"/>
            <a:ext cx="336885" cy="290418"/>
          </a:xfrm>
          <a:prstGeom prst="triangle">
            <a:avLst/>
          </a:prstGeom>
          <a:solidFill>
            <a:schemeClr val="accent3"/>
          </a:solidFill>
          <a:ln w="381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2400">
              <a:solidFill>
                <a:schemeClr val="accent3"/>
              </a:solidFill>
              <a:latin typeface="Yu Gothic Medium" panose="020B0400000000000000" pitchFamily="34" charset="-128"/>
              <a:ea typeface="Yu Gothic Medium" panose="020B0400000000000000" pitchFamily="34" charset="-128"/>
            </a:endParaRPr>
          </a:p>
        </p:txBody>
      </p:sp>
      <p:sp>
        <p:nvSpPr>
          <p:cNvPr id="11" name="三角形 10">
            <a:extLst>
              <a:ext uri="{FF2B5EF4-FFF2-40B4-BE49-F238E27FC236}">
                <a16:creationId xmlns:a16="http://schemas.microsoft.com/office/drawing/2014/main" id="{FCE3ABF0-37C3-AD08-85A5-6D804EB34616}"/>
              </a:ext>
            </a:extLst>
          </p:cNvPr>
          <p:cNvSpPr/>
          <p:nvPr/>
        </p:nvSpPr>
        <p:spPr>
          <a:xfrm rot="3600000">
            <a:off x="10484285" y="4543840"/>
            <a:ext cx="336885" cy="290418"/>
          </a:xfrm>
          <a:prstGeom prst="triangle">
            <a:avLst/>
          </a:prstGeom>
          <a:solidFill>
            <a:schemeClr val="accent3"/>
          </a:solidFill>
          <a:ln w="381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2400">
              <a:solidFill>
                <a:schemeClr val="accent3"/>
              </a:solidFill>
              <a:latin typeface="Yu Gothic Medium" panose="020B0400000000000000" pitchFamily="34" charset="-128"/>
              <a:ea typeface="Yu Gothic Medium" panose="020B0400000000000000" pitchFamily="34" charset="-128"/>
            </a:endParaRPr>
          </a:p>
        </p:txBody>
      </p:sp>
      <p:sp>
        <p:nvSpPr>
          <p:cNvPr id="12" name="正方形/長方形 11">
            <a:extLst>
              <a:ext uri="{FF2B5EF4-FFF2-40B4-BE49-F238E27FC236}">
                <a16:creationId xmlns:a16="http://schemas.microsoft.com/office/drawing/2014/main" id="{9FD44FCE-9A80-975E-A423-3EDE3883F9C2}"/>
              </a:ext>
            </a:extLst>
          </p:cNvPr>
          <p:cNvSpPr/>
          <p:nvPr/>
        </p:nvSpPr>
        <p:spPr>
          <a:xfrm>
            <a:off x="9423133" y="5036591"/>
            <a:ext cx="2339102" cy="645931"/>
          </a:xfrm>
          <a:prstGeom prst="rect">
            <a:avLst/>
          </a:prstGeom>
          <a:solidFill>
            <a:schemeClr val="accent3"/>
          </a:solidFill>
          <a:ln w="381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2400" b="1">
                <a:solidFill>
                  <a:schemeClr val="bg1"/>
                </a:solidFill>
                <a:latin typeface="Yu Gothic Medium" panose="020B0400000000000000" pitchFamily="34" charset="-128"/>
                <a:ea typeface="Yu Gothic Medium" panose="020B0400000000000000" pitchFamily="34" charset="-128"/>
              </a:rPr>
              <a:t>本研究の設計</a:t>
            </a:r>
            <a:endParaRPr kumimoji="1" lang="ja-JP" altLang="en-US" sz="2400" b="1">
              <a:solidFill>
                <a:schemeClr val="bg1"/>
              </a:solidFill>
              <a:latin typeface="Yu Gothic Medium" panose="020B0400000000000000" pitchFamily="34" charset="-128"/>
              <a:ea typeface="Yu Gothic Medium" panose="020B0400000000000000" pitchFamily="34" charset="-128"/>
            </a:endParaRPr>
          </a:p>
        </p:txBody>
      </p:sp>
    </p:spTree>
    <p:extLst>
      <p:ext uri="{BB962C8B-B14F-4D97-AF65-F5344CB8AC3E}">
        <p14:creationId xmlns:p14="http://schemas.microsoft.com/office/powerpoint/2010/main" val="4204303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714BFB5-0754-9483-97B0-E74471B8C03D}"/>
              </a:ext>
            </a:extLst>
          </p:cNvPr>
          <p:cNvSpPr>
            <a:spLocks noGrp="1"/>
          </p:cNvSpPr>
          <p:nvPr>
            <p:ph type="title"/>
          </p:nvPr>
        </p:nvSpPr>
        <p:spPr>
          <a:xfrm>
            <a:off x="137127" y="247279"/>
            <a:ext cx="11072341" cy="617280"/>
          </a:xfrm>
        </p:spPr>
        <p:txBody>
          <a:bodyPr/>
          <a:lstStyle/>
          <a:p>
            <a:r>
              <a:rPr kumimoji="1" lang="ja-JP" altLang="en-US"/>
              <a:t>アプローチ</a:t>
            </a:r>
            <a:r>
              <a:rPr kumimoji="1" lang="en-US" altLang="ja-JP" dirty="0"/>
              <a:t> : </a:t>
            </a:r>
            <a:r>
              <a:rPr kumimoji="1" lang="ja-JP" altLang="en-US"/>
              <a:t>線形層</a:t>
            </a:r>
          </a:p>
        </p:txBody>
      </p:sp>
      <p:sp>
        <p:nvSpPr>
          <p:cNvPr id="25" name="コンテンツ プレースホルダー 2">
            <a:extLst>
              <a:ext uri="{FF2B5EF4-FFF2-40B4-BE49-F238E27FC236}">
                <a16:creationId xmlns:a16="http://schemas.microsoft.com/office/drawing/2014/main" id="{C3DF92DE-02D4-D247-69F3-6C7B232E4B70}"/>
              </a:ext>
            </a:extLst>
          </p:cNvPr>
          <p:cNvSpPr>
            <a:spLocks noGrp="1"/>
          </p:cNvSpPr>
          <p:nvPr>
            <p:ph idx="1"/>
          </p:nvPr>
        </p:nvSpPr>
        <p:spPr>
          <a:xfrm>
            <a:off x="375364" y="1138423"/>
            <a:ext cx="10276579" cy="3866274"/>
          </a:xfrm>
        </p:spPr>
        <p:txBody>
          <a:bodyPr>
            <a:normAutofit/>
          </a:bodyPr>
          <a:lstStyle/>
          <a:p>
            <a:pPr indent="0">
              <a:buNone/>
            </a:pPr>
            <a:r>
              <a:rPr kumimoji="1" lang="en-US" altLang="ja-JP" dirty="0"/>
              <a:t>Midori</a:t>
            </a:r>
            <a:r>
              <a:rPr kumimoji="1" lang="ja-JP" altLang="en-US"/>
              <a:t>型ブロック暗号の置換に関する既存研究</a:t>
            </a:r>
            <a:endParaRPr kumimoji="1" lang="en-US" altLang="ja-JP" dirty="0"/>
          </a:p>
          <a:p>
            <a:pPr lvl="1"/>
            <a:r>
              <a:rPr lang="en-US" altLang="ja-JP" dirty="0"/>
              <a:t>Midori</a:t>
            </a:r>
            <a:r>
              <a:rPr lang="ja-JP" altLang="en-US"/>
              <a:t>と同等の</a:t>
            </a:r>
            <a:r>
              <a:rPr lang="en-US" altLang="ja-JP" dirty="0"/>
              <a:t>cell</a:t>
            </a:r>
            <a:r>
              <a:rPr lang="ja-JP" altLang="en-US"/>
              <a:t>置換が</a:t>
            </a:r>
            <a:r>
              <a:rPr lang="en-US" altLang="ja-JP" dirty="0"/>
              <a:t>1152</a:t>
            </a:r>
            <a:r>
              <a:rPr lang="ja-JP" altLang="en-US"/>
              <a:t>通り示された</a:t>
            </a:r>
            <a:r>
              <a:rPr lang="en-US" altLang="ja-JP" dirty="0"/>
              <a:t>[1]</a:t>
            </a:r>
          </a:p>
          <a:p>
            <a:pPr lvl="1"/>
            <a:r>
              <a:rPr kumimoji="1" lang="en-US" altLang="ja-JP" dirty="0"/>
              <a:t>1152</a:t>
            </a:r>
            <a:r>
              <a:rPr kumimoji="1" lang="ja-JP" altLang="en-US"/>
              <a:t>通りの置換全てが</a:t>
            </a:r>
            <a:r>
              <a:rPr kumimoji="1" lang="en-US" altLang="ja-JP" dirty="0"/>
              <a:t>Active S-box</a:t>
            </a:r>
            <a:r>
              <a:rPr kumimoji="1" lang="ja-JP" altLang="en-US"/>
              <a:t>の観点で最適なことが示された</a:t>
            </a:r>
            <a:r>
              <a:rPr kumimoji="1" lang="en-US" altLang="ja-JP" dirty="0"/>
              <a:t>[</a:t>
            </a:r>
            <a:r>
              <a:rPr lang="en-US" altLang="ja-JP" dirty="0"/>
              <a:t>2</a:t>
            </a:r>
            <a:r>
              <a:rPr kumimoji="1" lang="en-US" altLang="ja-JP" dirty="0"/>
              <a:t>]</a:t>
            </a:r>
          </a:p>
          <a:p>
            <a:pPr indent="0">
              <a:buNone/>
            </a:pPr>
            <a:r>
              <a:rPr lang="ja-JP" altLang="en-US"/>
              <a:t>オープンプロブレム</a:t>
            </a:r>
            <a:endParaRPr kumimoji="1" lang="en-US" altLang="ja-JP" dirty="0"/>
          </a:p>
          <a:p>
            <a:pPr lvl="1"/>
            <a:r>
              <a:rPr lang="en-US" altLang="ja-JP" dirty="0"/>
              <a:t>2</a:t>
            </a:r>
            <a:r>
              <a:rPr lang="ja-JP" altLang="en-US"/>
              <a:t>種類の線形層を使用するブロック暗号</a:t>
            </a:r>
            <a:r>
              <a:rPr lang="en-US" altLang="ja-JP" dirty="0"/>
              <a:t>[3,4]</a:t>
            </a:r>
          </a:p>
          <a:p>
            <a:pPr lvl="2"/>
            <a:r>
              <a:rPr kumimoji="1" lang="en-US" altLang="ja-JP" sz="2000" b="1" dirty="0">
                <a:solidFill>
                  <a:schemeClr val="accent3"/>
                </a:solidFill>
              </a:rPr>
              <a:t>3</a:t>
            </a:r>
            <a:r>
              <a:rPr kumimoji="1" lang="ja-JP" altLang="en-US" sz="2000" b="1">
                <a:solidFill>
                  <a:schemeClr val="accent3"/>
                </a:solidFill>
              </a:rPr>
              <a:t>種類以上の線形層</a:t>
            </a:r>
            <a:r>
              <a:rPr kumimoji="1" lang="ja-JP" altLang="en-US"/>
              <a:t>を用いたブロック暗号は未検討</a:t>
            </a:r>
            <a:endParaRPr kumimoji="1" lang="en-US" altLang="ja-JP" dirty="0"/>
          </a:p>
          <a:p>
            <a:pPr lvl="1"/>
            <a:r>
              <a:rPr kumimoji="1" lang="ja-JP" altLang="en-US"/>
              <a:t>ハードウェア実装ではアンロール実装が一般的</a:t>
            </a:r>
            <a:endParaRPr kumimoji="1" lang="en-US" altLang="ja-JP" dirty="0"/>
          </a:p>
          <a:p>
            <a:pPr lvl="2"/>
            <a:r>
              <a:rPr kumimoji="1" lang="ja-JP" altLang="en-US"/>
              <a:t>ラウンドによって異なる置換を使用しても</a:t>
            </a:r>
            <a:r>
              <a:rPr kumimoji="1" lang="ja-JP" altLang="en-US" sz="2000" b="1">
                <a:solidFill>
                  <a:schemeClr val="accent3"/>
                </a:solidFill>
              </a:rPr>
              <a:t>追加コストなし</a:t>
            </a:r>
            <a:endParaRPr kumimoji="1" lang="en-US" altLang="ja-JP" b="1" dirty="0">
              <a:solidFill>
                <a:schemeClr val="accent3"/>
              </a:solidFill>
            </a:endParaRPr>
          </a:p>
        </p:txBody>
      </p:sp>
      <p:grpSp>
        <p:nvGrpSpPr>
          <p:cNvPr id="26" name="グループ化 25">
            <a:extLst>
              <a:ext uri="{FF2B5EF4-FFF2-40B4-BE49-F238E27FC236}">
                <a16:creationId xmlns:a16="http://schemas.microsoft.com/office/drawing/2014/main" id="{D4BB37D9-2B1B-A4A2-E832-855DFE795FC0}"/>
              </a:ext>
            </a:extLst>
          </p:cNvPr>
          <p:cNvGrpSpPr/>
          <p:nvPr/>
        </p:nvGrpSpPr>
        <p:grpSpPr>
          <a:xfrm>
            <a:off x="8630037" y="2852029"/>
            <a:ext cx="3107138" cy="3282736"/>
            <a:chOff x="6993520" y="1005227"/>
            <a:chExt cx="4935002" cy="5493169"/>
          </a:xfrm>
        </p:grpSpPr>
        <p:sp>
          <p:nvSpPr>
            <p:cNvPr id="27" name="正方形/長方形 26">
              <a:extLst>
                <a:ext uri="{FF2B5EF4-FFF2-40B4-BE49-F238E27FC236}">
                  <a16:creationId xmlns:a16="http://schemas.microsoft.com/office/drawing/2014/main" id="{4AA52618-7435-0A04-B0CD-41D8728AC1DF}"/>
                </a:ext>
              </a:extLst>
            </p:cNvPr>
            <p:cNvSpPr/>
            <p:nvPr/>
          </p:nvSpPr>
          <p:spPr>
            <a:xfrm>
              <a:off x="10204879" y="1359212"/>
              <a:ext cx="1489139" cy="388326"/>
            </a:xfrm>
            <a:prstGeom prst="rect">
              <a:avLst/>
            </a:prstGeom>
            <a:solidFill>
              <a:schemeClr val="bg2">
                <a:lumMod val="40000"/>
                <a:lumOff val="60000"/>
              </a:schemeClr>
            </a:solidFill>
            <a:ln w="190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1100" dirty="0">
                  <a:solidFill>
                    <a:schemeClr val="tx1"/>
                  </a:solidFill>
                  <a:latin typeface="Yu Gothic Medium" panose="020B0400000000000000" pitchFamily="34" charset="-128"/>
                  <a:ea typeface="Yu Gothic Medium" panose="020B0400000000000000" pitchFamily="34" charset="-128"/>
                </a:rPr>
                <a:t>cell</a:t>
              </a:r>
              <a:r>
                <a:rPr lang="ja-JP" altLang="en-US" sz="1100">
                  <a:solidFill>
                    <a:schemeClr val="tx1"/>
                  </a:solidFill>
                  <a:latin typeface="Yu Gothic Medium" panose="020B0400000000000000" pitchFamily="34" charset="-128"/>
                  <a:ea typeface="Yu Gothic Medium" panose="020B0400000000000000" pitchFamily="34" charset="-128"/>
                </a:rPr>
                <a:t>置換</a:t>
              </a:r>
              <a:r>
                <a:rPr lang="en-US" altLang="ja-JP" sz="1100" dirty="0">
                  <a:solidFill>
                    <a:schemeClr val="tx1"/>
                  </a:solidFill>
                  <a:latin typeface="Yu Gothic Medium" panose="020B0400000000000000" pitchFamily="34" charset="-128"/>
                  <a:ea typeface="Yu Gothic Medium" panose="020B0400000000000000" pitchFamily="34" charset="-128"/>
                </a:rPr>
                <a:t>A</a:t>
              </a:r>
              <a:endParaRPr lang="ja-JP" altLang="en-US" sz="1100" dirty="0">
                <a:solidFill>
                  <a:schemeClr val="tx1"/>
                </a:solidFill>
                <a:latin typeface="Yu Gothic Medium" panose="020B0400000000000000" pitchFamily="34" charset="-128"/>
                <a:ea typeface="Yu Gothic Medium" panose="020B0400000000000000" pitchFamily="34" charset="-128"/>
              </a:endParaRPr>
            </a:p>
          </p:txBody>
        </p:sp>
        <p:cxnSp>
          <p:nvCxnSpPr>
            <p:cNvPr id="28" name="直線矢印コネクタ 27">
              <a:extLst>
                <a:ext uri="{FF2B5EF4-FFF2-40B4-BE49-F238E27FC236}">
                  <a16:creationId xmlns:a16="http://schemas.microsoft.com/office/drawing/2014/main" id="{D41192A5-BA66-C21F-E101-281A6B02B914}"/>
                </a:ext>
              </a:extLst>
            </p:cNvPr>
            <p:cNvCxnSpPr>
              <a:cxnSpLocks/>
              <a:stCxn id="27" idx="2"/>
              <a:endCxn id="29" idx="0"/>
            </p:cNvCxnSpPr>
            <p:nvPr/>
          </p:nvCxnSpPr>
          <p:spPr>
            <a:xfrm>
              <a:off x="10949449" y="1747538"/>
              <a:ext cx="0" cy="353985"/>
            </a:xfrm>
            <a:prstGeom prst="straightConnector1">
              <a:avLst/>
            </a:prstGeom>
            <a:ln w="12700">
              <a:solidFill>
                <a:schemeClr val="tx2"/>
              </a:solidFill>
              <a:tailEnd type="triangle" w="sm" len="sm"/>
            </a:ln>
          </p:spPr>
          <p:style>
            <a:lnRef idx="1">
              <a:schemeClr val="accent1"/>
            </a:lnRef>
            <a:fillRef idx="0">
              <a:schemeClr val="accent1"/>
            </a:fillRef>
            <a:effectRef idx="0">
              <a:schemeClr val="accent1"/>
            </a:effectRef>
            <a:fontRef idx="minor">
              <a:schemeClr val="tx1"/>
            </a:fontRef>
          </p:style>
        </p:cxnSp>
        <p:sp>
          <p:nvSpPr>
            <p:cNvPr id="29" name="正方形/長方形 28">
              <a:extLst>
                <a:ext uri="{FF2B5EF4-FFF2-40B4-BE49-F238E27FC236}">
                  <a16:creationId xmlns:a16="http://schemas.microsoft.com/office/drawing/2014/main" id="{440C8594-0CAD-DF86-35CE-8CE3721A3425}"/>
                </a:ext>
              </a:extLst>
            </p:cNvPr>
            <p:cNvSpPr/>
            <p:nvPr/>
          </p:nvSpPr>
          <p:spPr>
            <a:xfrm>
              <a:off x="10204879" y="2101523"/>
              <a:ext cx="1489139" cy="388326"/>
            </a:xfrm>
            <a:prstGeom prst="rect">
              <a:avLst/>
            </a:prstGeom>
            <a:solidFill>
              <a:schemeClr val="accent4"/>
            </a:solidFill>
            <a:ln w="190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1100" dirty="0">
                  <a:solidFill>
                    <a:schemeClr val="bg1"/>
                  </a:solidFill>
                  <a:latin typeface="Yu Gothic Medium" panose="020B0400000000000000" pitchFamily="34" charset="-128"/>
                  <a:ea typeface="Yu Gothic Medium" panose="020B0400000000000000" pitchFamily="34" charset="-128"/>
                </a:rPr>
                <a:t>cell</a:t>
              </a:r>
              <a:r>
                <a:rPr lang="ja-JP" altLang="en-US" sz="1100">
                  <a:solidFill>
                    <a:schemeClr val="bg1"/>
                  </a:solidFill>
                  <a:latin typeface="Yu Gothic Medium" panose="020B0400000000000000" pitchFamily="34" charset="-128"/>
                  <a:ea typeface="Yu Gothic Medium" panose="020B0400000000000000" pitchFamily="34" charset="-128"/>
                </a:rPr>
                <a:t>置換</a:t>
              </a:r>
              <a:r>
                <a:rPr lang="en-US" altLang="ja-JP" sz="1100" dirty="0">
                  <a:solidFill>
                    <a:schemeClr val="bg1"/>
                  </a:solidFill>
                  <a:latin typeface="Yu Gothic Medium" panose="020B0400000000000000" pitchFamily="34" charset="-128"/>
                  <a:ea typeface="Yu Gothic Medium" panose="020B0400000000000000" pitchFamily="34" charset="-128"/>
                </a:rPr>
                <a:t>B</a:t>
              </a:r>
              <a:endParaRPr lang="ja-JP" altLang="en-US" sz="1100" dirty="0">
                <a:solidFill>
                  <a:schemeClr val="bg1"/>
                </a:solidFill>
                <a:latin typeface="Yu Gothic Medium" panose="020B0400000000000000" pitchFamily="34" charset="-128"/>
                <a:ea typeface="Yu Gothic Medium" panose="020B0400000000000000" pitchFamily="34" charset="-128"/>
              </a:endParaRPr>
            </a:p>
          </p:txBody>
        </p:sp>
        <p:cxnSp>
          <p:nvCxnSpPr>
            <p:cNvPr id="30" name="直線矢印コネクタ 29">
              <a:extLst>
                <a:ext uri="{FF2B5EF4-FFF2-40B4-BE49-F238E27FC236}">
                  <a16:creationId xmlns:a16="http://schemas.microsoft.com/office/drawing/2014/main" id="{AD03BFFF-2567-3E0B-3839-896F95512F41}"/>
                </a:ext>
              </a:extLst>
            </p:cNvPr>
            <p:cNvCxnSpPr>
              <a:cxnSpLocks/>
              <a:stCxn id="29" idx="2"/>
              <a:endCxn id="31" idx="0"/>
            </p:cNvCxnSpPr>
            <p:nvPr/>
          </p:nvCxnSpPr>
          <p:spPr>
            <a:xfrm flipH="1">
              <a:off x="10949446" y="2489849"/>
              <a:ext cx="3" cy="353985"/>
            </a:xfrm>
            <a:prstGeom prst="straightConnector1">
              <a:avLst/>
            </a:prstGeom>
            <a:ln w="12700">
              <a:solidFill>
                <a:schemeClr val="tx2"/>
              </a:solidFill>
              <a:tailEnd type="triangle" w="sm" len="sm"/>
            </a:ln>
          </p:spPr>
          <p:style>
            <a:lnRef idx="1">
              <a:schemeClr val="accent1"/>
            </a:lnRef>
            <a:fillRef idx="0">
              <a:schemeClr val="accent1"/>
            </a:fillRef>
            <a:effectRef idx="0">
              <a:schemeClr val="accent1"/>
            </a:effectRef>
            <a:fontRef idx="minor">
              <a:schemeClr val="tx1"/>
            </a:fontRef>
          </p:style>
        </p:cxnSp>
        <p:sp>
          <p:nvSpPr>
            <p:cNvPr id="31" name="正方形/長方形 30">
              <a:extLst>
                <a:ext uri="{FF2B5EF4-FFF2-40B4-BE49-F238E27FC236}">
                  <a16:creationId xmlns:a16="http://schemas.microsoft.com/office/drawing/2014/main" id="{C28544F4-E0FA-C345-6005-598877218F28}"/>
                </a:ext>
              </a:extLst>
            </p:cNvPr>
            <p:cNvSpPr/>
            <p:nvPr/>
          </p:nvSpPr>
          <p:spPr>
            <a:xfrm>
              <a:off x="10204876" y="2843834"/>
              <a:ext cx="1489139" cy="388326"/>
            </a:xfrm>
            <a:prstGeom prst="rect">
              <a:avLst/>
            </a:prstGeom>
            <a:solidFill>
              <a:schemeClr val="accent3"/>
            </a:solidFill>
            <a:ln w="190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1100" dirty="0">
                  <a:solidFill>
                    <a:schemeClr val="bg1"/>
                  </a:solidFill>
                  <a:latin typeface="Yu Gothic Medium" panose="020B0400000000000000" pitchFamily="34" charset="-128"/>
                  <a:ea typeface="Yu Gothic Medium" panose="020B0400000000000000" pitchFamily="34" charset="-128"/>
                </a:rPr>
                <a:t>cell</a:t>
              </a:r>
              <a:r>
                <a:rPr lang="ja-JP" altLang="en-US" sz="1100">
                  <a:solidFill>
                    <a:schemeClr val="bg1"/>
                  </a:solidFill>
                  <a:latin typeface="Yu Gothic Medium" panose="020B0400000000000000" pitchFamily="34" charset="-128"/>
                  <a:ea typeface="Yu Gothic Medium" panose="020B0400000000000000" pitchFamily="34" charset="-128"/>
                </a:rPr>
                <a:t>置換</a:t>
              </a:r>
              <a:r>
                <a:rPr lang="en-US" altLang="ja-JP" sz="1100" dirty="0">
                  <a:solidFill>
                    <a:schemeClr val="bg1"/>
                  </a:solidFill>
                  <a:latin typeface="Yu Gothic Medium" panose="020B0400000000000000" pitchFamily="34" charset="-128"/>
                  <a:ea typeface="Yu Gothic Medium" panose="020B0400000000000000" pitchFamily="34" charset="-128"/>
                </a:rPr>
                <a:t>C</a:t>
              </a:r>
              <a:endParaRPr lang="ja-JP" altLang="en-US" sz="1100" dirty="0">
                <a:solidFill>
                  <a:schemeClr val="bg1"/>
                </a:solidFill>
                <a:latin typeface="Yu Gothic Medium" panose="020B0400000000000000" pitchFamily="34" charset="-128"/>
                <a:ea typeface="Yu Gothic Medium" panose="020B0400000000000000" pitchFamily="34" charset="-128"/>
              </a:endParaRPr>
            </a:p>
          </p:txBody>
        </p:sp>
        <p:cxnSp>
          <p:nvCxnSpPr>
            <p:cNvPr id="32" name="直線矢印コネクタ 31">
              <a:extLst>
                <a:ext uri="{FF2B5EF4-FFF2-40B4-BE49-F238E27FC236}">
                  <a16:creationId xmlns:a16="http://schemas.microsoft.com/office/drawing/2014/main" id="{9B767CA5-0AF0-C6C8-9E97-276D89822069}"/>
                </a:ext>
              </a:extLst>
            </p:cNvPr>
            <p:cNvCxnSpPr>
              <a:cxnSpLocks/>
              <a:stCxn id="31" idx="2"/>
              <a:endCxn id="33" idx="0"/>
            </p:cNvCxnSpPr>
            <p:nvPr/>
          </p:nvCxnSpPr>
          <p:spPr>
            <a:xfrm>
              <a:off x="10949446" y="3232160"/>
              <a:ext cx="1" cy="353985"/>
            </a:xfrm>
            <a:prstGeom prst="straightConnector1">
              <a:avLst/>
            </a:prstGeom>
            <a:ln w="12700">
              <a:solidFill>
                <a:schemeClr val="tx2"/>
              </a:solidFill>
              <a:tailEnd type="triangle" w="sm" len="sm"/>
            </a:ln>
          </p:spPr>
          <p:style>
            <a:lnRef idx="1">
              <a:schemeClr val="accent1"/>
            </a:lnRef>
            <a:fillRef idx="0">
              <a:schemeClr val="accent1"/>
            </a:fillRef>
            <a:effectRef idx="0">
              <a:schemeClr val="accent1"/>
            </a:effectRef>
            <a:fontRef idx="minor">
              <a:schemeClr val="tx1"/>
            </a:fontRef>
          </p:style>
        </p:cxnSp>
        <p:sp>
          <p:nvSpPr>
            <p:cNvPr id="33" name="正方形/長方形 32">
              <a:extLst>
                <a:ext uri="{FF2B5EF4-FFF2-40B4-BE49-F238E27FC236}">
                  <a16:creationId xmlns:a16="http://schemas.microsoft.com/office/drawing/2014/main" id="{4E63AC72-1755-517F-34CF-BB3D5334781D}"/>
                </a:ext>
              </a:extLst>
            </p:cNvPr>
            <p:cNvSpPr/>
            <p:nvPr/>
          </p:nvSpPr>
          <p:spPr>
            <a:xfrm>
              <a:off x="10204877" y="3586145"/>
              <a:ext cx="1489139" cy="388326"/>
            </a:xfrm>
            <a:prstGeom prst="rect">
              <a:avLst/>
            </a:prstGeom>
            <a:solidFill>
              <a:schemeClr val="bg2">
                <a:lumMod val="40000"/>
                <a:lumOff val="60000"/>
              </a:schemeClr>
            </a:solidFill>
            <a:ln w="190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1100" dirty="0">
                  <a:solidFill>
                    <a:schemeClr val="tx1"/>
                  </a:solidFill>
                  <a:latin typeface="Yu Gothic Medium" panose="020B0400000000000000" pitchFamily="34" charset="-128"/>
                  <a:ea typeface="Yu Gothic Medium" panose="020B0400000000000000" pitchFamily="34" charset="-128"/>
                </a:rPr>
                <a:t>cell</a:t>
              </a:r>
              <a:r>
                <a:rPr lang="ja-JP" altLang="en-US" sz="1100">
                  <a:solidFill>
                    <a:schemeClr val="tx1"/>
                  </a:solidFill>
                  <a:latin typeface="Yu Gothic Medium" panose="020B0400000000000000" pitchFamily="34" charset="-128"/>
                  <a:ea typeface="Yu Gothic Medium" panose="020B0400000000000000" pitchFamily="34" charset="-128"/>
                </a:rPr>
                <a:t>置換</a:t>
              </a:r>
              <a:r>
                <a:rPr lang="en-US" altLang="ja-JP" sz="1100" dirty="0">
                  <a:solidFill>
                    <a:schemeClr val="tx1"/>
                  </a:solidFill>
                  <a:latin typeface="Yu Gothic Medium" panose="020B0400000000000000" pitchFamily="34" charset="-128"/>
                  <a:ea typeface="Yu Gothic Medium" panose="020B0400000000000000" pitchFamily="34" charset="-128"/>
                </a:rPr>
                <a:t>A</a:t>
              </a:r>
              <a:endParaRPr lang="ja-JP" altLang="en-US" sz="1100" dirty="0">
                <a:solidFill>
                  <a:schemeClr val="tx1"/>
                </a:solidFill>
                <a:latin typeface="Yu Gothic Medium" panose="020B0400000000000000" pitchFamily="34" charset="-128"/>
                <a:ea typeface="Yu Gothic Medium" panose="020B0400000000000000" pitchFamily="34" charset="-128"/>
              </a:endParaRPr>
            </a:p>
          </p:txBody>
        </p:sp>
        <p:cxnSp>
          <p:nvCxnSpPr>
            <p:cNvPr id="34" name="直線矢印コネクタ 33">
              <a:extLst>
                <a:ext uri="{FF2B5EF4-FFF2-40B4-BE49-F238E27FC236}">
                  <a16:creationId xmlns:a16="http://schemas.microsoft.com/office/drawing/2014/main" id="{7E11644C-E608-B44E-597C-4795146A1AE7}"/>
                </a:ext>
              </a:extLst>
            </p:cNvPr>
            <p:cNvCxnSpPr>
              <a:cxnSpLocks/>
              <a:endCxn id="35" idx="0"/>
            </p:cNvCxnSpPr>
            <p:nvPr/>
          </p:nvCxnSpPr>
          <p:spPr>
            <a:xfrm>
              <a:off x="10949449" y="3974471"/>
              <a:ext cx="0" cy="353985"/>
            </a:xfrm>
            <a:prstGeom prst="straightConnector1">
              <a:avLst/>
            </a:prstGeom>
            <a:ln w="12700">
              <a:solidFill>
                <a:schemeClr val="tx2"/>
              </a:solidFill>
              <a:tailEnd type="triangle" w="sm" len="sm"/>
            </a:ln>
          </p:spPr>
          <p:style>
            <a:lnRef idx="1">
              <a:schemeClr val="accent1"/>
            </a:lnRef>
            <a:fillRef idx="0">
              <a:schemeClr val="accent1"/>
            </a:fillRef>
            <a:effectRef idx="0">
              <a:schemeClr val="accent1"/>
            </a:effectRef>
            <a:fontRef idx="minor">
              <a:schemeClr val="tx1"/>
            </a:fontRef>
          </p:style>
        </p:cxnSp>
        <p:sp>
          <p:nvSpPr>
            <p:cNvPr id="35" name="正方形/長方形 34">
              <a:extLst>
                <a:ext uri="{FF2B5EF4-FFF2-40B4-BE49-F238E27FC236}">
                  <a16:creationId xmlns:a16="http://schemas.microsoft.com/office/drawing/2014/main" id="{7D35972B-C80B-8F93-78C4-A39E3B0574EE}"/>
                </a:ext>
              </a:extLst>
            </p:cNvPr>
            <p:cNvSpPr/>
            <p:nvPr/>
          </p:nvSpPr>
          <p:spPr>
            <a:xfrm>
              <a:off x="10204879" y="4328456"/>
              <a:ext cx="1489139" cy="388326"/>
            </a:xfrm>
            <a:prstGeom prst="rect">
              <a:avLst/>
            </a:prstGeom>
            <a:solidFill>
              <a:schemeClr val="accent4"/>
            </a:solidFill>
            <a:ln w="190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1100" dirty="0">
                  <a:solidFill>
                    <a:schemeClr val="bg1"/>
                  </a:solidFill>
                  <a:latin typeface="Yu Gothic Medium" panose="020B0400000000000000" pitchFamily="34" charset="-128"/>
                  <a:ea typeface="Yu Gothic Medium" panose="020B0400000000000000" pitchFamily="34" charset="-128"/>
                </a:rPr>
                <a:t>cell</a:t>
              </a:r>
              <a:r>
                <a:rPr lang="ja-JP" altLang="en-US" sz="1100">
                  <a:solidFill>
                    <a:schemeClr val="bg1"/>
                  </a:solidFill>
                  <a:latin typeface="Yu Gothic Medium" panose="020B0400000000000000" pitchFamily="34" charset="-128"/>
                  <a:ea typeface="Yu Gothic Medium" panose="020B0400000000000000" pitchFamily="34" charset="-128"/>
                </a:rPr>
                <a:t>置換</a:t>
              </a:r>
              <a:r>
                <a:rPr lang="en-US" altLang="ja-JP" sz="1100" dirty="0">
                  <a:solidFill>
                    <a:schemeClr val="bg1"/>
                  </a:solidFill>
                  <a:latin typeface="Yu Gothic Medium" panose="020B0400000000000000" pitchFamily="34" charset="-128"/>
                  <a:ea typeface="Yu Gothic Medium" panose="020B0400000000000000" pitchFamily="34" charset="-128"/>
                </a:rPr>
                <a:t>B</a:t>
              </a:r>
              <a:endParaRPr lang="ja-JP" altLang="en-US" sz="1100" dirty="0">
                <a:solidFill>
                  <a:schemeClr val="bg1"/>
                </a:solidFill>
                <a:latin typeface="Yu Gothic Medium" panose="020B0400000000000000" pitchFamily="34" charset="-128"/>
                <a:ea typeface="Yu Gothic Medium" panose="020B0400000000000000" pitchFamily="34" charset="-128"/>
              </a:endParaRPr>
            </a:p>
          </p:txBody>
        </p:sp>
        <p:cxnSp>
          <p:nvCxnSpPr>
            <p:cNvPr id="36" name="直線矢印コネクタ 35">
              <a:extLst>
                <a:ext uri="{FF2B5EF4-FFF2-40B4-BE49-F238E27FC236}">
                  <a16:creationId xmlns:a16="http://schemas.microsoft.com/office/drawing/2014/main" id="{EA37F0E6-1E0E-BF6E-A496-08472094ECF3}"/>
                </a:ext>
              </a:extLst>
            </p:cNvPr>
            <p:cNvCxnSpPr>
              <a:cxnSpLocks/>
              <a:stCxn id="35" idx="2"/>
              <a:endCxn id="37" idx="0"/>
            </p:cNvCxnSpPr>
            <p:nvPr/>
          </p:nvCxnSpPr>
          <p:spPr>
            <a:xfrm flipH="1">
              <a:off x="10949446" y="4716782"/>
              <a:ext cx="3" cy="353985"/>
            </a:xfrm>
            <a:prstGeom prst="straightConnector1">
              <a:avLst/>
            </a:prstGeom>
            <a:ln w="12700">
              <a:solidFill>
                <a:schemeClr val="tx2"/>
              </a:solidFill>
              <a:tailEnd type="triangle" w="sm" len="sm"/>
            </a:ln>
          </p:spPr>
          <p:style>
            <a:lnRef idx="1">
              <a:schemeClr val="accent1"/>
            </a:lnRef>
            <a:fillRef idx="0">
              <a:schemeClr val="accent1"/>
            </a:fillRef>
            <a:effectRef idx="0">
              <a:schemeClr val="accent1"/>
            </a:effectRef>
            <a:fontRef idx="minor">
              <a:schemeClr val="tx1"/>
            </a:fontRef>
          </p:style>
        </p:cxnSp>
        <p:sp>
          <p:nvSpPr>
            <p:cNvPr id="37" name="正方形/長方形 36">
              <a:extLst>
                <a:ext uri="{FF2B5EF4-FFF2-40B4-BE49-F238E27FC236}">
                  <a16:creationId xmlns:a16="http://schemas.microsoft.com/office/drawing/2014/main" id="{D9ABBC31-C038-61DE-D312-A20E1726CDF7}"/>
                </a:ext>
              </a:extLst>
            </p:cNvPr>
            <p:cNvSpPr/>
            <p:nvPr/>
          </p:nvSpPr>
          <p:spPr>
            <a:xfrm>
              <a:off x="10204876" y="5070767"/>
              <a:ext cx="1489139" cy="388326"/>
            </a:xfrm>
            <a:prstGeom prst="rect">
              <a:avLst/>
            </a:prstGeom>
            <a:solidFill>
              <a:schemeClr val="accent3"/>
            </a:solidFill>
            <a:ln w="190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1100" dirty="0">
                  <a:solidFill>
                    <a:schemeClr val="bg1"/>
                  </a:solidFill>
                  <a:latin typeface="Yu Gothic Medium" panose="020B0400000000000000" pitchFamily="34" charset="-128"/>
                  <a:ea typeface="Yu Gothic Medium" panose="020B0400000000000000" pitchFamily="34" charset="-128"/>
                </a:rPr>
                <a:t>cell</a:t>
              </a:r>
              <a:r>
                <a:rPr lang="ja-JP" altLang="en-US" sz="1100">
                  <a:solidFill>
                    <a:schemeClr val="bg1"/>
                  </a:solidFill>
                  <a:latin typeface="Yu Gothic Medium" panose="020B0400000000000000" pitchFamily="34" charset="-128"/>
                  <a:ea typeface="Yu Gothic Medium" panose="020B0400000000000000" pitchFamily="34" charset="-128"/>
                </a:rPr>
                <a:t>置換</a:t>
              </a:r>
              <a:r>
                <a:rPr lang="en-US" altLang="ja-JP" sz="1100" dirty="0">
                  <a:solidFill>
                    <a:schemeClr val="bg1"/>
                  </a:solidFill>
                  <a:latin typeface="Yu Gothic Medium" panose="020B0400000000000000" pitchFamily="34" charset="-128"/>
                  <a:ea typeface="Yu Gothic Medium" panose="020B0400000000000000" pitchFamily="34" charset="-128"/>
                </a:rPr>
                <a:t>C</a:t>
              </a:r>
              <a:endParaRPr lang="ja-JP" altLang="en-US" sz="1100" dirty="0">
                <a:solidFill>
                  <a:schemeClr val="bg1"/>
                </a:solidFill>
                <a:latin typeface="Yu Gothic Medium" panose="020B0400000000000000" pitchFamily="34" charset="-128"/>
                <a:ea typeface="Yu Gothic Medium" panose="020B0400000000000000" pitchFamily="34" charset="-128"/>
              </a:endParaRPr>
            </a:p>
          </p:txBody>
        </p:sp>
        <p:cxnSp>
          <p:nvCxnSpPr>
            <p:cNvPr id="38" name="直線矢印コネクタ 37">
              <a:extLst>
                <a:ext uri="{FF2B5EF4-FFF2-40B4-BE49-F238E27FC236}">
                  <a16:creationId xmlns:a16="http://schemas.microsoft.com/office/drawing/2014/main" id="{836B9C55-76C7-1982-6E0E-B643BAE0D023}"/>
                </a:ext>
              </a:extLst>
            </p:cNvPr>
            <p:cNvCxnSpPr>
              <a:cxnSpLocks/>
              <a:stCxn id="37" idx="2"/>
            </p:cNvCxnSpPr>
            <p:nvPr/>
          </p:nvCxnSpPr>
          <p:spPr>
            <a:xfrm>
              <a:off x="10949446" y="5459093"/>
              <a:ext cx="1" cy="353985"/>
            </a:xfrm>
            <a:prstGeom prst="straightConnector1">
              <a:avLst/>
            </a:prstGeom>
            <a:ln w="12700">
              <a:solidFill>
                <a:schemeClr val="tx2"/>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39" name="直線矢印コネクタ 38">
              <a:extLst>
                <a:ext uri="{FF2B5EF4-FFF2-40B4-BE49-F238E27FC236}">
                  <a16:creationId xmlns:a16="http://schemas.microsoft.com/office/drawing/2014/main" id="{B74765F6-64D1-E179-B8E0-53BBC5B1FBEC}"/>
                </a:ext>
              </a:extLst>
            </p:cNvPr>
            <p:cNvCxnSpPr>
              <a:cxnSpLocks/>
            </p:cNvCxnSpPr>
            <p:nvPr/>
          </p:nvCxnSpPr>
          <p:spPr>
            <a:xfrm>
              <a:off x="10949446" y="1005227"/>
              <a:ext cx="0" cy="353985"/>
            </a:xfrm>
            <a:prstGeom prst="straightConnector1">
              <a:avLst/>
            </a:prstGeom>
            <a:ln w="12700">
              <a:solidFill>
                <a:schemeClr val="tx2"/>
              </a:solidFill>
              <a:tailEnd type="triangle" w="sm" len="sm"/>
            </a:ln>
          </p:spPr>
          <p:style>
            <a:lnRef idx="1">
              <a:schemeClr val="accent1"/>
            </a:lnRef>
            <a:fillRef idx="0">
              <a:schemeClr val="accent1"/>
            </a:fillRef>
            <a:effectRef idx="0">
              <a:schemeClr val="accent1"/>
            </a:effectRef>
            <a:fontRef idx="minor">
              <a:schemeClr val="tx1"/>
            </a:fontRef>
          </p:style>
        </p:cxnSp>
        <p:sp>
          <p:nvSpPr>
            <p:cNvPr id="40" name="正方形/長方形 39">
              <a:extLst>
                <a:ext uri="{FF2B5EF4-FFF2-40B4-BE49-F238E27FC236}">
                  <a16:creationId xmlns:a16="http://schemas.microsoft.com/office/drawing/2014/main" id="{55754CBE-B0B7-A0F7-D865-D88A094C6CC6}"/>
                </a:ext>
              </a:extLst>
            </p:cNvPr>
            <p:cNvSpPr/>
            <p:nvPr/>
          </p:nvSpPr>
          <p:spPr>
            <a:xfrm>
              <a:off x="7504209" y="1359213"/>
              <a:ext cx="1489139" cy="388326"/>
            </a:xfrm>
            <a:prstGeom prst="rect">
              <a:avLst/>
            </a:prstGeom>
            <a:solidFill>
              <a:schemeClr val="bg2">
                <a:lumMod val="40000"/>
                <a:lumOff val="60000"/>
              </a:schemeClr>
            </a:solidFill>
            <a:ln w="190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1100" dirty="0">
                  <a:solidFill>
                    <a:schemeClr val="tx1"/>
                  </a:solidFill>
                  <a:latin typeface="Yu Gothic Medium" panose="020B0400000000000000" pitchFamily="34" charset="-128"/>
                  <a:ea typeface="Yu Gothic Medium" panose="020B0400000000000000" pitchFamily="34" charset="-128"/>
                </a:rPr>
                <a:t>cell</a:t>
              </a:r>
              <a:r>
                <a:rPr lang="ja-JP" altLang="en-US" sz="1100">
                  <a:solidFill>
                    <a:schemeClr val="tx1"/>
                  </a:solidFill>
                  <a:latin typeface="Yu Gothic Medium" panose="020B0400000000000000" pitchFamily="34" charset="-128"/>
                  <a:ea typeface="Yu Gothic Medium" panose="020B0400000000000000" pitchFamily="34" charset="-128"/>
                </a:rPr>
                <a:t>置換</a:t>
              </a:r>
              <a:r>
                <a:rPr lang="en-US" altLang="ja-JP" sz="1100" dirty="0">
                  <a:solidFill>
                    <a:schemeClr val="tx1"/>
                  </a:solidFill>
                  <a:latin typeface="Yu Gothic Medium" panose="020B0400000000000000" pitchFamily="34" charset="-128"/>
                  <a:ea typeface="Yu Gothic Medium" panose="020B0400000000000000" pitchFamily="34" charset="-128"/>
                </a:rPr>
                <a:t>A</a:t>
              </a:r>
              <a:endParaRPr lang="ja-JP" altLang="en-US" sz="1100" dirty="0">
                <a:solidFill>
                  <a:schemeClr val="tx1"/>
                </a:solidFill>
                <a:latin typeface="Yu Gothic Medium" panose="020B0400000000000000" pitchFamily="34" charset="-128"/>
                <a:ea typeface="Yu Gothic Medium" panose="020B0400000000000000" pitchFamily="34" charset="-128"/>
              </a:endParaRPr>
            </a:p>
          </p:txBody>
        </p:sp>
        <p:cxnSp>
          <p:nvCxnSpPr>
            <p:cNvPr id="41" name="直線矢印コネクタ 40">
              <a:extLst>
                <a:ext uri="{FF2B5EF4-FFF2-40B4-BE49-F238E27FC236}">
                  <a16:creationId xmlns:a16="http://schemas.microsoft.com/office/drawing/2014/main" id="{14313DE0-D05E-B645-B045-12E6110BCD64}"/>
                </a:ext>
              </a:extLst>
            </p:cNvPr>
            <p:cNvCxnSpPr>
              <a:cxnSpLocks/>
              <a:stCxn id="40" idx="2"/>
              <a:endCxn id="42" idx="0"/>
            </p:cNvCxnSpPr>
            <p:nvPr/>
          </p:nvCxnSpPr>
          <p:spPr>
            <a:xfrm>
              <a:off x="8248779" y="1747538"/>
              <a:ext cx="0" cy="353985"/>
            </a:xfrm>
            <a:prstGeom prst="straightConnector1">
              <a:avLst/>
            </a:prstGeom>
            <a:ln w="12700">
              <a:solidFill>
                <a:schemeClr val="tx2"/>
              </a:solidFill>
              <a:tailEnd type="triangle" w="sm" len="sm"/>
            </a:ln>
          </p:spPr>
          <p:style>
            <a:lnRef idx="1">
              <a:schemeClr val="accent1"/>
            </a:lnRef>
            <a:fillRef idx="0">
              <a:schemeClr val="accent1"/>
            </a:fillRef>
            <a:effectRef idx="0">
              <a:schemeClr val="accent1"/>
            </a:effectRef>
            <a:fontRef idx="minor">
              <a:schemeClr val="tx1"/>
            </a:fontRef>
          </p:style>
        </p:cxnSp>
        <p:sp>
          <p:nvSpPr>
            <p:cNvPr id="42" name="正方形/長方形 41">
              <a:extLst>
                <a:ext uri="{FF2B5EF4-FFF2-40B4-BE49-F238E27FC236}">
                  <a16:creationId xmlns:a16="http://schemas.microsoft.com/office/drawing/2014/main" id="{DF0D22C9-50C9-CE24-183F-CDB1FC8D4F5B}"/>
                </a:ext>
              </a:extLst>
            </p:cNvPr>
            <p:cNvSpPr/>
            <p:nvPr/>
          </p:nvSpPr>
          <p:spPr>
            <a:xfrm>
              <a:off x="7504209" y="2101523"/>
              <a:ext cx="1489139" cy="388326"/>
            </a:xfrm>
            <a:prstGeom prst="rect">
              <a:avLst/>
            </a:prstGeom>
            <a:solidFill>
              <a:schemeClr val="bg2">
                <a:lumMod val="40000"/>
                <a:lumOff val="60000"/>
              </a:schemeClr>
            </a:solidFill>
            <a:ln w="190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1100" dirty="0">
                  <a:solidFill>
                    <a:schemeClr val="tx1"/>
                  </a:solidFill>
                  <a:latin typeface="Yu Gothic Medium" panose="020B0400000000000000" pitchFamily="34" charset="-128"/>
                  <a:ea typeface="Yu Gothic Medium" panose="020B0400000000000000" pitchFamily="34" charset="-128"/>
                </a:rPr>
                <a:t>cell</a:t>
              </a:r>
              <a:r>
                <a:rPr lang="ja-JP" altLang="en-US" sz="1100">
                  <a:solidFill>
                    <a:schemeClr val="tx1"/>
                  </a:solidFill>
                  <a:latin typeface="Yu Gothic Medium" panose="020B0400000000000000" pitchFamily="34" charset="-128"/>
                  <a:ea typeface="Yu Gothic Medium" panose="020B0400000000000000" pitchFamily="34" charset="-128"/>
                </a:rPr>
                <a:t>置換</a:t>
              </a:r>
              <a:r>
                <a:rPr lang="en-US" altLang="ja-JP" sz="1100" dirty="0">
                  <a:solidFill>
                    <a:schemeClr val="tx1"/>
                  </a:solidFill>
                  <a:latin typeface="Yu Gothic Medium" panose="020B0400000000000000" pitchFamily="34" charset="-128"/>
                  <a:ea typeface="Yu Gothic Medium" panose="020B0400000000000000" pitchFamily="34" charset="-128"/>
                </a:rPr>
                <a:t>A</a:t>
              </a:r>
              <a:endParaRPr lang="ja-JP" altLang="en-US" sz="1100" dirty="0">
                <a:solidFill>
                  <a:schemeClr val="tx1"/>
                </a:solidFill>
                <a:latin typeface="Yu Gothic Medium" panose="020B0400000000000000" pitchFamily="34" charset="-128"/>
                <a:ea typeface="Yu Gothic Medium" panose="020B0400000000000000" pitchFamily="34" charset="-128"/>
              </a:endParaRPr>
            </a:p>
          </p:txBody>
        </p:sp>
        <p:cxnSp>
          <p:nvCxnSpPr>
            <p:cNvPr id="43" name="直線矢印コネクタ 42">
              <a:extLst>
                <a:ext uri="{FF2B5EF4-FFF2-40B4-BE49-F238E27FC236}">
                  <a16:creationId xmlns:a16="http://schemas.microsoft.com/office/drawing/2014/main" id="{A2526B55-A9A1-BE47-6A00-949ADDA756BA}"/>
                </a:ext>
              </a:extLst>
            </p:cNvPr>
            <p:cNvCxnSpPr>
              <a:cxnSpLocks/>
              <a:stCxn id="42" idx="2"/>
              <a:endCxn id="44" idx="0"/>
            </p:cNvCxnSpPr>
            <p:nvPr/>
          </p:nvCxnSpPr>
          <p:spPr>
            <a:xfrm flipH="1">
              <a:off x="8248776" y="2489849"/>
              <a:ext cx="3" cy="353985"/>
            </a:xfrm>
            <a:prstGeom prst="straightConnector1">
              <a:avLst/>
            </a:prstGeom>
            <a:ln w="12700">
              <a:solidFill>
                <a:schemeClr val="tx2"/>
              </a:solidFill>
              <a:tailEnd type="triangle" w="sm" len="sm"/>
            </a:ln>
          </p:spPr>
          <p:style>
            <a:lnRef idx="1">
              <a:schemeClr val="accent1"/>
            </a:lnRef>
            <a:fillRef idx="0">
              <a:schemeClr val="accent1"/>
            </a:fillRef>
            <a:effectRef idx="0">
              <a:schemeClr val="accent1"/>
            </a:effectRef>
            <a:fontRef idx="minor">
              <a:schemeClr val="tx1"/>
            </a:fontRef>
          </p:style>
        </p:cxnSp>
        <p:sp>
          <p:nvSpPr>
            <p:cNvPr id="44" name="正方形/長方形 43">
              <a:extLst>
                <a:ext uri="{FF2B5EF4-FFF2-40B4-BE49-F238E27FC236}">
                  <a16:creationId xmlns:a16="http://schemas.microsoft.com/office/drawing/2014/main" id="{698D3A2F-F2F6-DFAD-79D7-62283754E333}"/>
                </a:ext>
              </a:extLst>
            </p:cNvPr>
            <p:cNvSpPr/>
            <p:nvPr/>
          </p:nvSpPr>
          <p:spPr>
            <a:xfrm>
              <a:off x="7504206" y="2843834"/>
              <a:ext cx="1489139" cy="388326"/>
            </a:xfrm>
            <a:prstGeom prst="rect">
              <a:avLst/>
            </a:prstGeom>
            <a:solidFill>
              <a:schemeClr val="bg2">
                <a:lumMod val="40000"/>
                <a:lumOff val="60000"/>
              </a:schemeClr>
            </a:solidFill>
            <a:ln w="190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1100" dirty="0">
                  <a:solidFill>
                    <a:schemeClr val="tx1"/>
                  </a:solidFill>
                  <a:latin typeface="Yu Gothic Medium" panose="020B0400000000000000" pitchFamily="34" charset="-128"/>
                  <a:ea typeface="Yu Gothic Medium" panose="020B0400000000000000" pitchFamily="34" charset="-128"/>
                </a:rPr>
                <a:t>cell</a:t>
              </a:r>
              <a:r>
                <a:rPr lang="ja-JP" altLang="en-US" sz="1100">
                  <a:solidFill>
                    <a:schemeClr val="tx1"/>
                  </a:solidFill>
                  <a:latin typeface="Yu Gothic Medium" panose="020B0400000000000000" pitchFamily="34" charset="-128"/>
                  <a:ea typeface="Yu Gothic Medium" panose="020B0400000000000000" pitchFamily="34" charset="-128"/>
                </a:rPr>
                <a:t>置換</a:t>
              </a:r>
              <a:r>
                <a:rPr lang="en-US" altLang="ja-JP" sz="1100" dirty="0">
                  <a:solidFill>
                    <a:schemeClr val="tx1"/>
                  </a:solidFill>
                  <a:latin typeface="Yu Gothic Medium" panose="020B0400000000000000" pitchFamily="34" charset="-128"/>
                  <a:ea typeface="Yu Gothic Medium" panose="020B0400000000000000" pitchFamily="34" charset="-128"/>
                </a:rPr>
                <a:t>A</a:t>
              </a:r>
              <a:endParaRPr lang="ja-JP" altLang="en-US" sz="1100" dirty="0">
                <a:solidFill>
                  <a:schemeClr val="tx1"/>
                </a:solidFill>
                <a:latin typeface="Yu Gothic Medium" panose="020B0400000000000000" pitchFamily="34" charset="-128"/>
                <a:ea typeface="Yu Gothic Medium" panose="020B0400000000000000" pitchFamily="34" charset="-128"/>
              </a:endParaRPr>
            </a:p>
          </p:txBody>
        </p:sp>
        <p:cxnSp>
          <p:nvCxnSpPr>
            <p:cNvPr id="45" name="直線矢印コネクタ 44">
              <a:extLst>
                <a:ext uri="{FF2B5EF4-FFF2-40B4-BE49-F238E27FC236}">
                  <a16:creationId xmlns:a16="http://schemas.microsoft.com/office/drawing/2014/main" id="{04FD649A-3560-6674-F38F-1BC2E28995DC}"/>
                </a:ext>
              </a:extLst>
            </p:cNvPr>
            <p:cNvCxnSpPr>
              <a:cxnSpLocks/>
              <a:stCxn id="44" idx="2"/>
              <a:endCxn id="46" idx="0"/>
            </p:cNvCxnSpPr>
            <p:nvPr/>
          </p:nvCxnSpPr>
          <p:spPr>
            <a:xfrm>
              <a:off x="8248776" y="3232160"/>
              <a:ext cx="1" cy="353985"/>
            </a:xfrm>
            <a:prstGeom prst="straightConnector1">
              <a:avLst/>
            </a:prstGeom>
            <a:ln w="12700">
              <a:solidFill>
                <a:schemeClr val="tx2"/>
              </a:solidFill>
              <a:tailEnd type="triangle" w="sm" len="sm"/>
            </a:ln>
          </p:spPr>
          <p:style>
            <a:lnRef idx="1">
              <a:schemeClr val="accent1"/>
            </a:lnRef>
            <a:fillRef idx="0">
              <a:schemeClr val="accent1"/>
            </a:fillRef>
            <a:effectRef idx="0">
              <a:schemeClr val="accent1"/>
            </a:effectRef>
            <a:fontRef idx="minor">
              <a:schemeClr val="tx1"/>
            </a:fontRef>
          </p:style>
        </p:cxnSp>
        <p:sp>
          <p:nvSpPr>
            <p:cNvPr id="46" name="正方形/長方形 45">
              <a:extLst>
                <a:ext uri="{FF2B5EF4-FFF2-40B4-BE49-F238E27FC236}">
                  <a16:creationId xmlns:a16="http://schemas.microsoft.com/office/drawing/2014/main" id="{CD280875-51D8-40A5-8225-4C05D463B453}"/>
                </a:ext>
              </a:extLst>
            </p:cNvPr>
            <p:cNvSpPr/>
            <p:nvPr/>
          </p:nvSpPr>
          <p:spPr>
            <a:xfrm>
              <a:off x="7504207" y="3586145"/>
              <a:ext cx="1489139" cy="388326"/>
            </a:xfrm>
            <a:prstGeom prst="rect">
              <a:avLst/>
            </a:prstGeom>
            <a:solidFill>
              <a:schemeClr val="bg2">
                <a:lumMod val="40000"/>
                <a:lumOff val="60000"/>
              </a:schemeClr>
            </a:solidFill>
            <a:ln w="190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1100" dirty="0">
                  <a:solidFill>
                    <a:schemeClr val="tx1"/>
                  </a:solidFill>
                  <a:latin typeface="Yu Gothic Medium" panose="020B0400000000000000" pitchFamily="34" charset="-128"/>
                  <a:ea typeface="Yu Gothic Medium" panose="020B0400000000000000" pitchFamily="34" charset="-128"/>
                </a:rPr>
                <a:t>cell</a:t>
              </a:r>
              <a:r>
                <a:rPr lang="ja-JP" altLang="en-US" sz="1100">
                  <a:solidFill>
                    <a:schemeClr val="tx1"/>
                  </a:solidFill>
                  <a:latin typeface="Yu Gothic Medium" panose="020B0400000000000000" pitchFamily="34" charset="-128"/>
                  <a:ea typeface="Yu Gothic Medium" panose="020B0400000000000000" pitchFamily="34" charset="-128"/>
                </a:rPr>
                <a:t>置換</a:t>
              </a:r>
              <a:r>
                <a:rPr lang="en-US" altLang="ja-JP" sz="1100" dirty="0">
                  <a:solidFill>
                    <a:schemeClr val="tx1"/>
                  </a:solidFill>
                  <a:latin typeface="Yu Gothic Medium" panose="020B0400000000000000" pitchFamily="34" charset="-128"/>
                  <a:ea typeface="Yu Gothic Medium" panose="020B0400000000000000" pitchFamily="34" charset="-128"/>
                </a:rPr>
                <a:t>A</a:t>
              </a:r>
              <a:endParaRPr lang="ja-JP" altLang="en-US" sz="1100" dirty="0">
                <a:solidFill>
                  <a:schemeClr val="tx1"/>
                </a:solidFill>
                <a:latin typeface="Yu Gothic Medium" panose="020B0400000000000000" pitchFamily="34" charset="-128"/>
                <a:ea typeface="Yu Gothic Medium" panose="020B0400000000000000" pitchFamily="34" charset="-128"/>
              </a:endParaRPr>
            </a:p>
          </p:txBody>
        </p:sp>
        <p:cxnSp>
          <p:nvCxnSpPr>
            <p:cNvPr id="47" name="直線矢印コネクタ 46">
              <a:extLst>
                <a:ext uri="{FF2B5EF4-FFF2-40B4-BE49-F238E27FC236}">
                  <a16:creationId xmlns:a16="http://schemas.microsoft.com/office/drawing/2014/main" id="{48CC3A20-805A-8365-7694-67D65EE4C6FC}"/>
                </a:ext>
              </a:extLst>
            </p:cNvPr>
            <p:cNvCxnSpPr>
              <a:cxnSpLocks/>
              <a:endCxn id="48" idx="0"/>
            </p:cNvCxnSpPr>
            <p:nvPr/>
          </p:nvCxnSpPr>
          <p:spPr>
            <a:xfrm>
              <a:off x="8248779" y="3974471"/>
              <a:ext cx="0" cy="353985"/>
            </a:xfrm>
            <a:prstGeom prst="straightConnector1">
              <a:avLst/>
            </a:prstGeom>
            <a:ln w="12700">
              <a:solidFill>
                <a:schemeClr val="tx2"/>
              </a:solidFill>
              <a:tailEnd type="triangle" w="sm" len="sm"/>
            </a:ln>
          </p:spPr>
          <p:style>
            <a:lnRef idx="1">
              <a:schemeClr val="accent1"/>
            </a:lnRef>
            <a:fillRef idx="0">
              <a:schemeClr val="accent1"/>
            </a:fillRef>
            <a:effectRef idx="0">
              <a:schemeClr val="accent1"/>
            </a:effectRef>
            <a:fontRef idx="minor">
              <a:schemeClr val="tx1"/>
            </a:fontRef>
          </p:style>
        </p:cxnSp>
        <p:sp>
          <p:nvSpPr>
            <p:cNvPr id="48" name="正方形/長方形 47">
              <a:extLst>
                <a:ext uri="{FF2B5EF4-FFF2-40B4-BE49-F238E27FC236}">
                  <a16:creationId xmlns:a16="http://schemas.microsoft.com/office/drawing/2014/main" id="{BD5C49B0-CD61-F1D4-30EF-E85E14FAE845}"/>
                </a:ext>
              </a:extLst>
            </p:cNvPr>
            <p:cNvSpPr/>
            <p:nvPr/>
          </p:nvSpPr>
          <p:spPr>
            <a:xfrm>
              <a:off x="7504209" y="4328456"/>
              <a:ext cx="1489139" cy="388326"/>
            </a:xfrm>
            <a:prstGeom prst="rect">
              <a:avLst/>
            </a:prstGeom>
            <a:solidFill>
              <a:schemeClr val="bg2">
                <a:lumMod val="40000"/>
                <a:lumOff val="60000"/>
              </a:schemeClr>
            </a:solidFill>
            <a:ln w="190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1100" dirty="0">
                  <a:solidFill>
                    <a:schemeClr val="tx1"/>
                  </a:solidFill>
                  <a:latin typeface="Yu Gothic Medium" panose="020B0400000000000000" pitchFamily="34" charset="-128"/>
                  <a:ea typeface="Yu Gothic Medium" panose="020B0400000000000000" pitchFamily="34" charset="-128"/>
                </a:rPr>
                <a:t>cell</a:t>
              </a:r>
              <a:r>
                <a:rPr lang="ja-JP" altLang="en-US" sz="1100">
                  <a:solidFill>
                    <a:schemeClr val="tx1"/>
                  </a:solidFill>
                  <a:latin typeface="Yu Gothic Medium" panose="020B0400000000000000" pitchFamily="34" charset="-128"/>
                  <a:ea typeface="Yu Gothic Medium" panose="020B0400000000000000" pitchFamily="34" charset="-128"/>
                </a:rPr>
                <a:t>置換</a:t>
              </a:r>
              <a:r>
                <a:rPr lang="en-US" altLang="ja-JP" sz="1100" dirty="0">
                  <a:solidFill>
                    <a:schemeClr val="tx1"/>
                  </a:solidFill>
                  <a:latin typeface="Yu Gothic Medium" panose="020B0400000000000000" pitchFamily="34" charset="-128"/>
                  <a:ea typeface="Yu Gothic Medium" panose="020B0400000000000000" pitchFamily="34" charset="-128"/>
                </a:rPr>
                <a:t>A</a:t>
              </a:r>
              <a:endParaRPr lang="ja-JP" altLang="en-US" sz="1100" dirty="0">
                <a:solidFill>
                  <a:schemeClr val="tx1"/>
                </a:solidFill>
                <a:latin typeface="Yu Gothic Medium" panose="020B0400000000000000" pitchFamily="34" charset="-128"/>
                <a:ea typeface="Yu Gothic Medium" panose="020B0400000000000000" pitchFamily="34" charset="-128"/>
              </a:endParaRPr>
            </a:p>
          </p:txBody>
        </p:sp>
        <p:cxnSp>
          <p:nvCxnSpPr>
            <p:cNvPr id="49" name="直線矢印コネクタ 48">
              <a:extLst>
                <a:ext uri="{FF2B5EF4-FFF2-40B4-BE49-F238E27FC236}">
                  <a16:creationId xmlns:a16="http://schemas.microsoft.com/office/drawing/2014/main" id="{2C438720-E1C2-9087-6A5E-272916A8DB0E}"/>
                </a:ext>
              </a:extLst>
            </p:cNvPr>
            <p:cNvCxnSpPr>
              <a:cxnSpLocks/>
              <a:stCxn id="48" idx="2"/>
              <a:endCxn id="50" idx="0"/>
            </p:cNvCxnSpPr>
            <p:nvPr/>
          </p:nvCxnSpPr>
          <p:spPr>
            <a:xfrm flipH="1">
              <a:off x="8248776" y="4716782"/>
              <a:ext cx="3" cy="353985"/>
            </a:xfrm>
            <a:prstGeom prst="straightConnector1">
              <a:avLst/>
            </a:prstGeom>
            <a:ln w="12700">
              <a:solidFill>
                <a:schemeClr val="tx2"/>
              </a:solidFill>
              <a:tailEnd type="triangle" w="sm" len="sm"/>
            </a:ln>
          </p:spPr>
          <p:style>
            <a:lnRef idx="1">
              <a:schemeClr val="accent1"/>
            </a:lnRef>
            <a:fillRef idx="0">
              <a:schemeClr val="accent1"/>
            </a:fillRef>
            <a:effectRef idx="0">
              <a:schemeClr val="accent1"/>
            </a:effectRef>
            <a:fontRef idx="minor">
              <a:schemeClr val="tx1"/>
            </a:fontRef>
          </p:style>
        </p:cxnSp>
        <p:sp>
          <p:nvSpPr>
            <p:cNvPr id="50" name="正方形/長方形 49">
              <a:extLst>
                <a:ext uri="{FF2B5EF4-FFF2-40B4-BE49-F238E27FC236}">
                  <a16:creationId xmlns:a16="http://schemas.microsoft.com/office/drawing/2014/main" id="{F38BAC93-0066-AE08-765B-B16E15CD0F04}"/>
                </a:ext>
              </a:extLst>
            </p:cNvPr>
            <p:cNvSpPr/>
            <p:nvPr/>
          </p:nvSpPr>
          <p:spPr>
            <a:xfrm>
              <a:off x="7504206" y="5070767"/>
              <a:ext cx="1489139" cy="388326"/>
            </a:xfrm>
            <a:prstGeom prst="rect">
              <a:avLst/>
            </a:prstGeom>
            <a:solidFill>
              <a:schemeClr val="bg2">
                <a:lumMod val="40000"/>
                <a:lumOff val="60000"/>
              </a:schemeClr>
            </a:solidFill>
            <a:ln w="190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1100" dirty="0">
                  <a:solidFill>
                    <a:schemeClr val="tx1"/>
                  </a:solidFill>
                  <a:latin typeface="Yu Gothic Medium" panose="020B0400000000000000" pitchFamily="34" charset="-128"/>
                  <a:ea typeface="Yu Gothic Medium" panose="020B0400000000000000" pitchFamily="34" charset="-128"/>
                </a:rPr>
                <a:t>cell</a:t>
              </a:r>
              <a:r>
                <a:rPr lang="ja-JP" altLang="en-US" sz="1100">
                  <a:solidFill>
                    <a:schemeClr val="tx1"/>
                  </a:solidFill>
                  <a:latin typeface="Yu Gothic Medium" panose="020B0400000000000000" pitchFamily="34" charset="-128"/>
                  <a:ea typeface="Yu Gothic Medium" panose="020B0400000000000000" pitchFamily="34" charset="-128"/>
                </a:rPr>
                <a:t>置換</a:t>
              </a:r>
              <a:r>
                <a:rPr lang="en-US" altLang="ja-JP" sz="1100" dirty="0">
                  <a:solidFill>
                    <a:schemeClr val="tx1"/>
                  </a:solidFill>
                  <a:latin typeface="Yu Gothic Medium" panose="020B0400000000000000" pitchFamily="34" charset="-128"/>
                  <a:ea typeface="Yu Gothic Medium" panose="020B0400000000000000" pitchFamily="34" charset="-128"/>
                </a:rPr>
                <a:t>A</a:t>
              </a:r>
              <a:endParaRPr lang="ja-JP" altLang="en-US" sz="1100" dirty="0">
                <a:solidFill>
                  <a:schemeClr val="tx1"/>
                </a:solidFill>
                <a:latin typeface="Yu Gothic Medium" panose="020B0400000000000000" pitchFamily="34" charset="-128"/>
                <a:ea typeface="Yu Gothic Medium" panose="020B0400000000000000" pitchFamily="34" charset="-128"/>
              </a:endParaRPr>
            </a:p>
          </p:txBody>
        </p:sp>
        <p:cxnSp>
          <p:nvCxnSpPr>
            <p:cNvPr id="51" name="直線矢印コネクタ 50">
              <a:extLst>
                <a:ext uri="{FF2B5EF4-FFF2-40B4-BE49-F238E27FC236}">
                  <a16:creationId xmlns:a16="http://schemas.microsoft.com/office/drawing/2014/main" id="{D3DEAF14-6C6E-B9F3-0B3E-8BB6D4326CFE}"/>
                </a:ext>
              </a:extLst>
            </p:cNvPr>
            <p:cNvCxnSpPr>
              <a:cxnSpLocks/>
              <a:stCxn id="50" idx="2"/>
            </p:cNvCxnSpPr>
            <p:nvPr/>
          </p:nvCxnSpPr>
          <p:spPr>
            <a:xfrm>
              <a:off x="8248776" y="5459093"/>
              <a:ext cx="1" cy="353985"/>
            </a:xfrm>
            <a:prstGeom prst="straightConnector1">
              <a:avLst/>
            </a:prstGeom>
            <a:ln w="12700">
              <a:solidFill>
                <a:schemeClr val="tx2"/>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52" name="直線矢印コネクタ 51">
              <a:extLst>
                <a:ext uri="{FF2B5EF4-FFF2-40B4-BE49-F238E27FC236}">
                  <a16:creationId xmlns:a16="http://schemas.microsoft.com/office/drawing/2014/main" id="{8A6C76DE-57B1-53A6-49A8-FE6A39939369}"/>
                </a:ext>
              </a:extLst>
            </p:cNvPr>
            <p:cNvCxnSpPr>
              <a:cxnSpLocks/>
            </p:cNvCxnSpPr>
            <p:nvPr/>
          </p:nvCxnSpPr>
          <p:spPr>
            <a:xfrm>
              <a:off x="8248776" y="1005227"/>
              <a:ext cx="0" cy="353985"/>
            </a:xfrm>
            <a:prstGeom prst="straightConnector1">
              <a:avLst/>
            </a:prstGeom>
            <a:ln w="12700">
              <a:solidFill>
                <a:schemeClr val="tx2"/>
              </a:solidFill>
              <a:tailEnd type="triangle" w="sm" len="sm"/>
            </a:ln>
          </p:spPr>
          <p:style>
            <a:lnRef idx="1">
              <a:schemeClr val="accent1"/>
            </a:lnRef>
            <a:fillRef idx="0">
              <a:schemeClr val="accent1"/>
            </a:fillRef>
            <a:effectRef idx="0">
              <a:schemeClr val="accent1"/>
            </a:effectRef>
            <a:fontRef idx="minor">
              <a:schemeClr val="tx1"/>
            </a:fontRef>
          </p:style>
        </p:cxnSp>
        <p:sp>
          <p:nvSpPr>
            <p:cNvPr id="53" name="テキスト ボックス 52">
              <a:extLst>
                <a:ext uri="{FF2B5EF4-FFF2-40B4-BE49-F238E27FC236}">
                  <a16:creationId xmlns:a16="http://schemas.microsoft.com/office/drawing/2014/main" id="{F300971E-7D24-3BD1-A996-7B8F489391C8}"/>
                </a:ext>
              </a:extLst>
            </p:cNvPr>
            <p:cNvSpPr txBox="1"/>
            <p:nvPr/>
          </p:nvSpPr>
          <p:spPr>
            <a:xfrm>
              <a:off x="6993520" y="5983377"/>
              <a:ext cx="2510510" cy="515019"/>
            </a:xfrm>
            <a:prstGeom prst="rect">
              <a:avLst/>
            </a:prstGeom>
            <a:noFill/>
          </p:spPr>
          <p:txBody>
            <a:bodyPr wrap="square" rtlCol="0">
              <a:spAutoFit/>
            </a:bodyPr>
            <a:lstStyle/>
            <a:p>
              <a:pPr algn="ctr"/>
              <a:r>
                <a:rPr lang="ja-JP" altLang="en-US" sz="1400">
                  <a:latin typeface="Yu Gothic Medium" panose="020B0400000000000000" pitchFamily="34" charset="-128"/>
                  <a:ea typeface="Yu Gothic Medium" panose="020B0400000000000000" pitchFamily="34" charset="-128"/>
                </a:rPr>
                <a:t>一般的な</a:t>
              </a:r>
              <a:r>
                <a:rPr kumimoji="1" lang="ja-JP" altLang="en-US" sz="1400">
                  <a:latin typeface="Yu Gothic Medium" panose="020B0400000000000000" pitchFamily="34" charset="-128"/>
                  <a:ea typeface="Yu Gothic Medium" panose="020B0400000000000000" pitchFamily="34" charset="-128"/>
                </a:rPr>
                <a:t>構成</a:t>
              </a:r>
            </a:p>
          </p:txBody>
        </p:sp>
        <p:sp>
          <p:nvSpPr>
            <p:cNvPr id="54" name="テキスト ボックス 53">
              <a:extLst>
                <a:ext uri="{FF2B5EF4-FFF2-40B4-BE49-F238E27FC236}">
                  <a16:creationId xmlns:a16="http://schemas.microsoft.com/office/drawing/2014/main" id="{7F11A574-9960-1218-315E-103C1E00132B}"/>
                </a:ext>
              </a:extLst>
            </p:cNvPr>
            <p:cNvSpPr txBox="1"/>
            <p:nvPr/>
          </p:nvSpPr>
          <p:spPr>
            <a:xfrm>
              <a:off x="9991551" y="5982399"/>
              <a:ext cx="1936971" cy="515019"/>
            </a:xfrm>
            <a:prstGeom prst="rect">
              <a:avLst/>
            </a:prstGeom>
            <a:noFill/>
          </p:spPr>
          <p:txBody>
            <a:bodyPr wrap="square" rtlCol="0">
              <a:spAutoFit/>
            </a:bodyPr>
            <a:lstStyle/>
            <a:p>
              <a:pPr algn="ctr"/>
              <a:r>
                <a:rPr kumimoji="1" lang="ja-JP" altLang="en-US" sz="1400">
                  <a:latin typeface="Yu Gothic Medium" panose="020B0400000000000000" pitchFamily="34" charset="-128"/>
                  <a:ea typeface="Yu Gothic Medium" panose="020B0400000000000000" pitchFamily="34" charset="-128"/>
                </a:rPr>
                <a:t>複数線形層</a:t>
              </a:r>
            </a:p>
          </p:txBody>
        </p:sp>
      </p:grpSp>
      <p:sp>
        <p:nvSpPr>
          <p:cNvPr id="55" name="下矢印 54">
            <a:extLst>
              <a:ext uri="{FF2B5EF4-FFF2-40B4-BE49-F238E27FC236}">
                <a16:creationId xmlns:a16="http://schemas.microsoft.com/office/drawing/2014/main" id="{DE483D54-6205-DD07-5BF3-075A73106FD8}"/>
              </a:ext>
            </a:extLst>
          </p:cNvPr>
          <p:cNvSpPr/>
          <p:nvPr/>
        </p:nvSpPr>
        <p:spPr>
          <a:xfrm>
            <a:off x="3842467" y="4838001"/>
            <a:ext cx="693666" cy="537035"/>
          </a:xfrm>
          <a:prstGeom prst="downArrow">
            <a:avLst/>
          </a:prstGeom>
          <a:noFill/>
          <a:ln w="38100">
            <a:solidFill>
              <a:schemeClr val="tx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6" name="テキスト ボックス 55">
            <a:extLst>
              <a:ext uri="{FF2B5EF4-FFF2-40B4-BE49-F238E27FC236}">
                <a16:creationId xmlns:a16="http://schemas.microsoft.com/office/drawing/2014/main" id="{EAF7F1C5-B4EC-6810-B21A-C182EA7E777B}"/>
              </a:ext>
            </a:extLst>
          </p:cNvPr>
          <p:cNvSpPr txBox="1"/>
          <p:nvPr/>
        </p:nvSpPr>
        <p:spPr>
          <a:xfrm>
            <a:off x="260468" y="5492591"/>
            <a:ext cx="8222315" cy="830997"/>
          </a:xfrm>
          <a:prstGeom prst="rect">
            <a:avLst/>
          </a:prstGeom>
          <a:noFill/>
        </p:spPr>
        <p:txBody>
          <a:bodyPr wrap="square" rtlCol="0">
            <a:spAutoFit/>
          </a:bodyPr>
          <a:lstStyle/>
          <a:p>
            <a:pPr algn="l"/>
            <a:r>
              <a:rPr kumimoji="1" lang="en-US" altLang="ja-JP" sz="2400" b="1" dirty="0">
                <a:solidFill>
                  <a:schemeClr val="accent3"/>
                </a:solidFill>
                <a:latin typeface="Yu Gothic Medium" panose="020B0400000000000000" pitchFamily="34" charset="-128"/>
                <a:ea typeface="Yu Gothic Medium" panose="020B0400000000000000" pitchFamily="34" charset="-128"/>
              </a:rPr>
              <a:t>3</a:t>
            </a:r>
            <a:r>
              <a:rPr kumimoji="1" lang="ja-JP" altLang="en-US" sz="2400" b="1">
                <a:solidFill>
                  <a:schemeClr val="accent3"/>
                </a:solidFill>
                <a:latin typeface="Yu Gothic Medium" panose="020B0400000000000000" pitchFamily="34" charset="-128"/>
                <a:ea typeface="Yu Gothic Medium" panose="020B0400000000000000" pitchFamily="34" charset="-128"/>
              </a:rPr>
              <a:t>種類以上の線形層を使用する複数線形層を用いることで安全性を向上させることができるのか</a:t>
            </a:r>
          </a:p>
        </p:txBody>
      </p:sp>
      <p:sp>
        <p:nvSpPr>
          <p:cNvPr id="57" name="テキスト ボックス 56">
            <a:extLst>
              <a:ext uri="{FF2B5EF4-FFF2-40B4-BE49-F238E27FC236}">
                <a16:creationId xmlns:a16="http://schemas.microsoft.com/office/drawing/2014/main" id="{59133008-350F-F4A2-1DC8-4099E6B4FE84}"/>
              </a:ext>
            </a:extLst>
          </p:cNvPr>
          <p:cNvSpPr txBox="1"/>
          <p:nvPr/>
        </p:nvSpPr>
        <p:spPr>
          <a:xfrm>
            <a:off x="0" y="6281530"/>
            <a:ext cx="12443012" cy="215444"/>
          </a:xfrm>
          <a:prstGeom prst="rect">
            <a:avLst/>
          </a:prstGeom>
          <a:noFill/>
        </p:spPr>
        <p:txBody>
          <a:bodyPr wrap="square" rtlCol="0">
            <a:spAutoFit/>
          </a:bodyPr>
          <a:lstStyle/>
          <a:p>
            <a:r>
              <a:rPr lang="en-US" altLang="ja-JP" sz="800" dirty="0">
                <a:solidFill>
                  <a:schemeClr val="tx1">
                    <a:lumMod val="60000"/>
                    <a:lumOff val="40000"/>
                  </a:schemeClr>
                </a:solidFill>
                <a:latin typeface="Yu Gothic Medium" panose="020B0400000000000000" pitchFamily="34" charset="-128"/>
                <a:ea typeface="Yu Gothic Medium" panose="020B0400000000000000" pitchFamily="34" charset="-128"/>
              </a:rPr>
              <a:t>[1]S. </a:t>
            </a:r>
            <a:r>
              <a:rPr lang="en-US" altLang="ja-JP" sz="800" dirty="0" err="1">
                <a:solidFill>
                  <a:schemeClr val="tx1">
                    <a:lumMod val="60000"/>
                    <a:lumOff val="40000"/>
                  </a:schemeClr>
                </a:solidFill>
                <a:latin typeface="Yu Gothic Medium" panose="020B0400000000000000" pitchFamily="34" charset="-128"/>
                <a:ea typeface="Yu Gothic Medium" panose="020B0400000000000000" pitchFamily="34" charset="-128"/>
              </a:rPr>
              <a:t>Banik</a:t>
            </a:r>
            <a:r>
              <a:rPr lang="en-US" altLang="ja-JP" sz="800" dirty="0">
                <a:solidFill>
                  <a:schemeClr val="tx1">
                    <a:lumMod val="60000"/>
                    <a:lumOff val="40000"/>
                  </a:schemeClr>
                </a:solidFill>
                <a:latin typeface="Yu Gothic Medium" panose="020B0400000000000000" pitchFamily="34" charset="-128"/>
                <a:ea typeface="Yu Gothic Medium" panose="020B0400000000000000" pitchFamily="34" charset="-128"/>
              </a:rPr>
              <a:t>, A. Bogdanov, T. </a:t>
            </a:r>
            <a:r>
              <a:rPr lang="en-US" altLang="ja-JP" sz="800" dirty="0" err="1">
                <a:solidFill>
                  <a:schemeClr val="tx1">
                    <a:lumMod val="60000"/>
                    <a:lumOff val="40000"/>
                  </a:schemeClr>
                </a:solidFill>
                <a:latin typeface="Yu Gothic Medium" panose="020B0400000000000000" pitchFamily="34" charset="-128"/>
                <a:ea typeface="Yu Gothic Medium" panose="020B0400000000000000" pitchFamily="34" charset="-128"/>
              </a:rPr>
              <a:t>Isobe</a:t>
            </a:r>
            <a:r>
              <a:rPr lang="en-US" altLang="ja-JP" sz="800" dirty="0">
                <a:solidFill>
                  <a:schemeClr val="tx1">
                    <a:lumMod val="60000"/>
                    <a:lumOff val="40000"/>
                  </a:schemeClr>
                </a:solidFill>
                <a:latin typeface="Yu Gothic Medium" panose="020B0400000000000000" pitchFamily="34" charset="-128"/>
                <a:ea typeface="Yu Gothic Medium" panose="020B0400000000000000" pitchFamily="34" charset="-128"/>
              </a:rPr>
              <a:t>, K. Shibutani, H. </a:t>
            </a:r>
            <a:r>
              <a:rPr lang="en-US" altLang="ja-JP" sz="800" dirty="0" err="1">
                <a:solidFill>
                  <a:schemeClr val="tx1">
                    <a:lumMod val="60000"/>
                    <a:lumOff val="40000"/>
                  </a:schemeClr>
                </a:solidFill>
                <a:latin typeface="Yu Gothic Medium" panose="020B0400000000000000" pitchFamily="34" charset="-128"/>
                <a:ea typeface="Yu Gothic Medium" panose="020B0400000000000000" pitchFamily="34" charset="-128"/>
              </a:rPr>
              <a:t>Hiwatari</a:t>
            </a:r>
            <a:r>
              <a:rPr lang="en-US" altLang="ja-JP" sz="800" dirty="0">
                <a:solidFill>
                  <a:schemeClr val="tx1">
                    <a:lumMod val="60000"/>
                    <a:lumOff val="40000"/>
                  </a:schemeClr>
                </a:solidFill>
                <a:latin typeface="Yu Gothic Medium" panose="020B0400000000000000" pitchFamily="34" charset="-128"/>
                <a:ea typeface="Yu Gothic Medium" panose="020B0400000000000000" pitchFamily="34" charset="-128"/>
              </a:rPr>
              <a:t>, T. </a:t>
            </a:r>
            <a:r>
              <a:rPr lang="en-US" altLang="ja-JP" sz="800" dirty="0" err="1">
                <a:solidFill>
                  <a:schemeClr val="tx1">
                    <a:lumMod val="60000"/>
                    <a:lumOff val="40000"/>
                  </a:schemeClr>
                </a:solidFill>
                <a:latin typeface="Yu Gothic Medium" panose="020B0400000000000000" pitchFamily="34" charset="-128"/>
                <a:ea typeface="Yu Gothic Medium" panose="020B0400000000000000" pitchFamily="34" charset="-128"/>
              </a:rPr>
              <a:t>Akishita</a:t>
            </a:r>
            <a:r>
              <a:rPr lang="en-US" altLang="ja-JP" sz="800" dirty="0">
                <a:solidFill>
                  <a:schemeClr val="tx1">
                    <a:lumMod val="60000"/>
                    <a:lumOff val="40000"/>
                  </a:schemeClr>
                </a:solidFill>
                <a:latin typeface="Yu Gothic Medium" panose="020B0400000000000000" pitchFamily="34" charset="-128"/>
                <a:ea typeface="Yu Gothic Medium" panose="020B0400000000000000" pitchFamily="34" charset="-128"/>
              </a:rPr>
              <a:t>, and F. </a:t>
            </a:r>
            <a:r>
              <a:rPr lang="en-US" altLang="ja-JP" sz="800" dirty="0" err="1">
                <a:solidFill>
                  <a:schemeClr val="tx1">
                    <a:lumMod val="60000"/>
                    <a:lumOff val="40000"/>
                  </a:schemeClr>
                </a:solidFill>
                <a:latin typeface="Yu Gothic Medium" panose="020B0400000000000000" pitchFamily="34" charset="-128"/>
                <a:ea typeface="Yu Gothic Medium" panose="020B0400000000000000" pitchFamily="34" charset="-128"/>
              </a:rPr>
              <a:t>Regazzoni</a:t>
            </a:r>
            <a:r>
              <a:rPr lang="en-US" altLang="ja-JP" sz="800" dirty="0">
                <a:solidFill>
                  <a:schemeClr val="tx1">
                    <a:lumMod val="60000"/>
                    <a:lumOff val="40000"/>
                  </a:schemeClr>
                </a:solidFill>
                <a:latin typeface="Yu Gothic Medium" panose="020B0400000000000000" pitchFamily="34" charset="-128"/>
                <a:ea typeface="Yu Gothic Medium" panose="020B0400000000000000" pitchFamily="34" charset="-128"/>
              </a:rPr>
              <a:t>. Midori: A block cipher for low energy. In ASIACRYPT, volume 9453 of Lecture Notes in Computer Science, pages 411–436. Springer, 2015.</a:t>
            </a:r>
            <a:endParaRPr kumimoji="1" lang="ja-JP" altLang="en-US" sz="800" baseline="30000" dirty="0">
              <a:solidFill>
                <a:schemeClr val="tx1">
                  <a:lumMod val="60000"/>
                  <a:lumOff val="40000"/>
                </a:schemeClr>
              </a:solidFill>
              <a:latin typeface="Yu Gothic Medium" panose="020B0400000000000000" pitchFamily="34" charset="-128"/>
              <a:ea typeface="Yu Gothic Medium" panose="020B0400000000000000" pitchFamily="34" charset="-128"/>
            </a:endParaRPr>
          </a:p>
        </p:txBody>
      </p:sp>
      <p:sp>
        <p:nvSpPr>
          <p:cNvPr id="58" name="テキスト ボックス 57">
            <a:extLst>
              <a:ext uri="{FF2B5EF4-FFF2-40B4-BE49-F238E27FC236}">
                <a16:creationId xmlns:a16="http://schemas.microsoft.com/office/drawing/2014/main" id="{78F8B61B-A559-DFD2-3DB4-9FA8B130586C}"/>
              </a:ext>
            </a:extLst>
          </p:cNvPr>
          <p:cNvSpPr txBox="1"/>
          <p:nvPr/>
        </p:nvSpPr>
        <p:spPr>
          <a:xfrm>
            <a:off x="0" y="6546446"/>
            <a:ext cx="12443012" cy="215444"/>
          </a:xfrm>
          <a:prstGeom prst="rect">
            <a:avLst/>
          </a:prstGeom>
          <a:noFill/>
        </p:spPr>
        <p:txBody>
          <a:bodyPr wrap="square" rtlCol="0">
            <a:spAutoFit/>
          </a:bodyPr>
          <a:lstStyle/>
          <a:p>
            <a:r>
              <a:rPr lang="en" altLang="ja-JP" sz="800" dirty="0">
                <a:solidFill>
                  <a:schemeClr val="tx1">
                    <a:lumMod val="60000"/>
                    <a:lumOff val="40000"/>
                  </a:schemeClr>
                </a:solidFill>
                <a:latin typeface="Yu Gothic Medium" panose="020B0400000000000000" pitchFamily="34" charset="-128"/>
                <a:ea typeface="Yu Gothic Medium" panose="020B0400000000000000" pitchFamily="34" charset="-128"/>
              </a:rPr>
              <a:t>[3]</a:t>
            </a:r>
            <a:r>
              <a:rPr lang="en" altLang="ja-JP" sz="800" dirty="0" err="1">
                <a:solidFill>
                  <a:schemeClr val="tx1">
                    <a:lumMod val="60000"/>
                    <a:lumOff val="40000"/>
                  </a:schemeClr>
                </a:solidFill>
                <a:latin typeface="Yu Gothic Medium" panose="020B0400000000000000" pitchFamily="34" charset="-128"/>
                <a:ea typeface="Yu Gothic Medium" panose="020B0400000000000000" pitchFamily="34" charset="-128"/>
              </a:rPr>
              <a:t>S.Banik</a:t>
            </a:r>
            <a:r>
              <a:rPr lang="en" altLang="ja-JP" sz="800" dirty="0">
                <a:solidFill>
                  <a:schemeClr val="tx1">
                    <a:lumMod val="60000"/>
                    <a:lumOff val="40000"/>
                  </a:schemeClr>
                </a:solidFill>
                <a:latin typeface="Yu Gothic Medium" panose="020B0400000000000000" pitchFamily="34" charset="-128"/>
                <a:ea typeface="Yu Gothic Medium" panose="020B0400000000000000" pitchFamily="34" charset="-128"/>
              </a:rPr>
              <a:t>, </a:t>
            </a:r>
            <a:r>
              <a:rPr lang="en" altLang="ja-JP" sz="800" dirty="0" err="1">
                <a:solidFill>
                  <a:schemeClr val="tx1">
                    <a:lumMod val="60000"/>
                    <a:lumOff val="40000"/>
                  </a:schemeClr>
                </a:solidFill>
                <a:latin typeface="Yu Gothic Medium" panose="020B0400000000000000" pitchFamily="34" charset="-128"/>
                <a:ea typeface="Yu Gothic Medium" panose="020B0400000000000000" pitchFamily="34" charset="-128"/>
              </a:rPr>
              <a:t>T.Isobe</a:t>
            </a:r>
            <a:r>
              <a:rPr lang="en" altLang="ja-JP" sz="800" dirty="0">
                <a:solidFill>
                  <a:schemeClr val="tx1">
                    <a:lumMod val="60000"/>
                    <a:lumOff val="40000"/>
                  </a:schemeClr>
                </a:solidFill>
                <a:latin typeface="Yu Gothic Medium" panose="020B0400000000000000" pitchFamily="34" charset="-128"/>
                <a:ea typeface="Yu Gothic Medium" panose="020B0400000000000000" pitchFamily="34" charset="-128"/>
              </a:rPr>
              <a:t>, </a:t>
            </a:r>
            <a:r>
              <a:rPr lang="en" altLang="ja-JP" sz="800" dirty="0" err="1">
                <a:solidFill>
                  <a:schemeClr val="tx1">
                    <a:lumMod val="60000"/>
                    <a:lumOff val="40000"/>
                  </a:schemeClr>
                </a:solidFill>
                <a:latin typeface="Yu Gothic Medium" panose="020B0400000000000000" pitchFamily="34" charset="-128"/>
                <a:ea typeface="Yu Gothic Medium" panose="020B0400000000000000" pitchFamily="34" charset="-128"/>
              </a:rPr>
              <a:t>F,Liu</a:t>
            </a:r>
            <a:r>
              <a:rPr lang="en" altLang="ja-JP" sz="800" dirty="0">
                <a:solidFill>
                  <a:schemeClr val="tx1">
                    <a:lumMod val="60000"/>
                    <a:lumOff val="40000"/>
                  </a:schemeClr>
                </a:solidFill>
                <a:latin typeface="Yu Gothic Medium" panose="020B0400000000000000" pitchFamily="34" charset="-128"/>
                <a:ea typeface="Yu Gothic Medium" panose="020B0400000000000000" pitchFamily="34" charset="-128"/>
              </a:rPr>
              <a:t>, </a:t>
            </a:r>
            <a:r>
              <a:rPr lang="en" altLang="ja-JP" sz="800" dirty="0" err="1">
                <a:solidFill>
                  <a:schemeClr val="tx1">
                    <a:lumMod val="60000"/>
                    <a:lumOff val="40000"/>
                  </a:schemeClr>
                </a:solidFill>
                <a:latin typeface="Yu Gothic Medium" panose="020B0400000000000000" pitchFamily="34" charset="-128"/>
                <a:ea typeface="Yu Gothic Medium" panose="020B0400000000000000" pitchFamily="34" charset="-128"/>
              </a:rPr>
              <a:t>K.Minematsu</a:t>
            </a:r>
            <a:r>
              <a:rPr lang="en" altLang="ja-JP" sz="800" dirty="0">
                <a:solidFill>
                  <a:schemeClr val="tx1">
                    <a:lumMod val="60000"/>
                    <a:lumOff val="40000"/>
                  </a:schemeClr>
                </a:solidFill>
                <a:latin typeface="Yu Gothic Medium" panose="020B0400000000000000" pitchFamily="34" charset="-128"/>
                <a:ea typeface="Yu Gothic Medium" panose="020B0400000000000000" pitchFamily="34" charset="-128"/>
              </a:rPr>
              <a:t>, and </a:t>
            </a:r>
            <a:r>
              <a:rPr lang="en" altLang="ja-JP" sz="800" dirty="0" err="1">
                <a:solidFill>
                  <a:schemeClr val="tx1">
                    <a:lumMod val="60000"/>
                    <a:lumOff val="40000"/>
                  </a:schemeClr>
                </a:solidFill>
                <a:latin typeface="Yu Gothic Medium" panose="020B0400000000000000" pitchFamily="34" charset="-128"/>
                <a:ea typeface="Yu Gothic Medium" panose="020B0400000000000000" pitchFamily="34" charset="-128"/>
              </a:rPr>
              <a:t>K.Sakamoto</a:t>
            </a:r>
            <a:r>
              <a:rPr lang="en" altLang="ja-JP" sz="800" dirty="0">
                <a:solidFill>
                  <a:schemeClr val="tx1">
                    <a:lumMod val="60000"/>
                    <a:lumOff val="40000"/>
                  </a:schemeClr>
                </a:solidFill>
                <a:latin typeface="Yu Gothic Medium" panose="020B0400000000000000" pitchFamily="34" charset="-128"/>
                <a:ea typeface="Yu Gothic Medium" panose="020B0400000000000000" pitchFamily="34" charset="-128"/>
              </a:rPr>
              <a:t> Orthros: a low-latency PRF. IACR Transactions on Symmetric Cryptology, 2021, 37-77.</a:t>
            </a:r>
          </a:p>
        </p:txBody>
      </p:sp>
      <p:sp>
        <p:nvSpPr>
          <p:cNvPr id="59" name="テキスト ボックス 58">
            <a:extLst>
              <a:ext uri="{FF2B5EF4-FFF2-40B4-BE49-F238E27FC236}">
                <a16:creationId xmlns:a16="http://schemas.microsoft.com/office/drawing/2014/main" id="{6F3EB6B1-C2F1-BD21-D29A-735F294C77C7}"/>
              </a:ext>
            </a:extLst>
          </p:cNvPr>
          <p:cNvSpPr txBox="1"/>
          <p:nvPr/>
        </p:nvSpPr>
        <p:spPr>
          <a:xfrm>
            <a:off x="0" y="6689444"/>
            <a:ext cx="12443012" cy="215444"/>
          </a:xfrm>
          <a:prstGeom prst="rect">
            <a:avLst/>
          </a:prstGeom>
          <a:noFill/>
        </p:spPr>
        <p:txBody>
          <a:bodyPr wrap="square" rtlCol="0">
            <a:spAutoFit/>
          </a:bodyPr>
          <a:lstStyle/>
          <a:p>
            <a:r>
              <a:rPr kumimoji="1" lang="en-US" altLang="ja-JP" sz="800" dirty="0">
                <a:solidFill>
                  <a:schemeClr val="tx1">
                    <a:lumMod val="60000"/>
                    <a:lumOff val="40000"/>
                  </a:schemeClr>
                </a:solidFill>
                <a:latin typeface="Yu Gothic Medium" panose="020B0400000000000000" pitchFamily="34" charset="-128"/>
                <a:ea typeface="Yu Gothic Medium" panose="020B0400000000000000" pitchFamily="34" charset="-128"/>
              </a:rPr>
              <a:t>[4] </a:t>
            </a:r>
            <a:r>
              <a:rPr kumimoji="1" lang="en-US" altLang="ja-JP" sz="800" dirty="0" err="1">
                <a:solidFill>
                  <a:schemeClr val="tx1">
                    <a:lumMod val="60000"/>
                    <a:lumOff val="40000"/>
                  </a:schemeClr>
                </a:solidFill>
                <a:latin typeface="Yu Gothic Medium" panose="020B0400000000000000" pitchFamily="34" charset="-128"/>
                <a:ea typeface="Yu Gothic Medium" panose="020B0400000000000000" pitchFamily="34" charset="-128"/>
              </a:rPr>
              <a:t>J.Borghoff</a:t>
            </a:r>
            <a:r>
              <a:rPr kumimoji="1" lang="en-US" altLang="ja-JP" sz="800" dirty="0">
                <a:solidFill>
                  <a:schemeClr val="tx1">
                    <a:lumMod val="60000"/>
                    <a:lumOff val="40000"/>
                  </a:schemeClr>
                </a:solidFill>
                <a:latin typeface="Yu Gothic Medium" panose="020B0400000000000000" pitchFamily="34" charset="-128"/>
                <a:ea typeface="Yu Gothic Medium" panose="020B0400000000000000" pitchFamily="34" charset="-128"/>
              </a:rPr>
              <a:t>, </a:t>
            </a:r>
            <a:r>
              <a:rPr kumimoji="1" lang="en-US" altLang="ja-JP" sz="800" dirty="0" err="1">
                <a:solidFill>
                  <a:schemeClr val="tx1">
                    <a:lumMod val="60000"/>
                    <a:lumOff val="40000"/>
                  </a:schemeClr>
                </a:solidFill>
                <a:latin typeface="Yu Gothic Medium" panose="020B0400000000000000" pitchFamily="34" charset="-128"/>
                <a:ea typeface="Yu Gothic Medium" panose="020B0400000000000000" pitchFamily="34" charset="-128"/>
              </a:rPr>
              <a:t>A.Canteaut</a:t>
            </a:r>
            <a:r>
              <a:rPr kumimoji="1" lang="en-US" altLang="ja-JP" sz="800" dirty="0">
                <a:solidFill>
                  <a:schemeClr val="tx1">
                    <a:lumMod val="60000"/>
                    <a:lumOff val="40000"/>
                  </a:schemeClr>
                </a:solidFill>
                <a:latin typeface="Yu Gothic Medium" panose="020B0400000000000000" pitchFamily="34" charset="-128"/>
                <a:ea typeface="Yu Gothic Medium" panose="020B0400000000000000" pitchFamily="34" charset="-128"/>
              </a:rPr>
              <a:t>, </a:t>
            </a:r>
            <a:r>
              <a:rPr kumimoji="1" lang="en-US" altLang="ja-JP" sz="800" dirty="0" err="1">
                <a:solidFill>
                  <a:schemeClr val="tx1">
                    <a:lumMod val="60000"/>
                    <a:lumOff val="40000"/>
                  </a:schemeClr>
                </a:solidFill>
                <a:latin typeface="Yu Gothic Medium" panose="020B0400000000000000" pitchFamily="34" charset="-128"/>
                <a:ea typeface="Yu Gothic Medium" panose="020B0400000000000000" pitchFamily="34" charset="-128"/>
              </a:rPr>
              <a:t>T.Guneysu</a:t>
            </a:r>
            <a:r>
              <a:rPr kumimoji="1" lang="en-US" altLang="ja-JP" sz="800" dirty="0">
                <a:solidFill>
                  <a:schemeClr val="tx1">
                    <a:lumMod val="60000"/>
                    <a:lumOff val="40000"/>
                  </a:schemeClr>
                </a:solidFill>
                <a:latin typeface="Yu Gothic Medium" panose="020B0400000000000000" pitchFamily="34" charset="-128"/>
                <a:ea typeface="Yu Gothic Medium" panose="020B0400000000000000" pitchFamily="34" charset="-128"/>
              </a:rPr>
              <a:t>, </a:t>
            </a:r>
            <a:r>
              <a:rPr kumimoji="1" lang="en-US" altLang="ja-JP" sz="800" dirty="0" err="1">
                <a:solidFill>
                  <a:schemeClr val="tx1">
                    <a:lumMod val="60000"/>
                    <a:lumOff val="40000"/>
                  </a:schemeClr>
                </a:solidFill>
                <a:latin typeface="Yu Gothic Medium" panose="020B0400000000000000" pitchFamily="34" charset="-128"/>
                <a:ea typeface="Yu Gothic Medium" panose="020B0400000000000000" pitchFamily="34" charset="-128"/>
              </a:rPr>
              <a:t>E.B.Kavun</a:t>
            </a:r>
            <a:r>
              <a:rPr kumimoji="1" lang="en-US" altLang="ja-JP" sz="800" dirty="0">
                <a:solidFill>
                  <a:schemeClr val="tx1">
                    <a:lumMod val="60000"/>
                    <a:lumOff val="40000"/>
                  </a:schemeClr>
                </a:solidFill>
                <a:latin typeface="Yu Gothic Medium" panose="020B0400000000000000" pitchFamily="34" charset="-128"/>
                <a:ea typeface="Yu Gothic Medium" panose="020B0400000000000000" pitchFamily="34" charset="-128"/>
              </a:rPr>
              <a:t>, M. </a:t>
            </a:r>
            <a:r>
              <a:rPr kumimoji="1" lang="en-US" altLang="ja-JP" sz="800" dirty="0" err="1">
                <a:solidFill>
                  <a:schemeClr val="tx1">
                    <a:lumMod val="60000"/>
                    <a:lumOff val="40000"/>
                  </a:schemeClr>
                </a:solidFill>
                <a:latin typeface="Yu Gothic Medium" panose="020B0400000000000000" pitchFamily="34" charset="-128"/>
                <a:ea typeface="Yu Gothic Medium" panose="020B0400000000000000" pitchFamily="34" charset="-128"/>
              </a:rPr>
              <a:t>Knezevic</a:t>
            </a:r>
            <a:r>
              <a:rPr kumimoji="1" lang="en-US" altLang="ja-JP" sz="800" dirty="0">
                <a:solidFill>
                  <a:schemeClr val="tx1">
                    <a:lumMod val="60000"/>
                    <a:lumOff val="40000"/>
                  </a:schemeClr>
                </a:solidFill>
                <a:latin typeface="Yu Gothic Medium" panose="020B0400000000000000" pitchFamily="34" charset="-128"/>
                <a:ea typeface="Yu Gothic Medium" panose="020B0400000000000000" pitchFamily="34" charset="-128"/>
              </a:rPr>
              <a:t>, </a:t>
            </a:r>
            <a:r>
              <a:rPr kumimoji="1" lang="en-US" altLang="ja-JP" sz="800" dirty="0" err="1">
                <a:solidFill>
                  <a:schemeClr val="tx1">
                    <a:lumMod val="60000"/>
                    <a:lumOff val="40000"/>
                  </a:schemeClr>
                </a:solidFill>
                <a:latin typeface="Yu Gothic Medium" panose="020B0400000000000000" pitchFamily="34" charset="-128"/>
                <a:ea typeface="Yu Gothic Medium" panose="020B0400000000000000" pitchFamily="34" charset="-128"/>
              </a:rPr>
              <a:t>L.R.Knudsen</a:t>
            </a:r>
            <a:r>
              <a:rPr kumimoji="1" lang="en-US" altLang="ja-JP" sz="800" dirty="0">
                <a:solidFill>
                  <a:schemeClr val="tx1">
                    <a:lumMod val="60000"/>
                    <a:lumOff val="40000"/>
                  </a:schemeClr>
                </a:solidFill>
                <a:latin typeface="Yu Gothic Medium" panose="020B0400000000000000" pitchFamily="34" charset="-128"/>
                <a:ea typeface="Yu Gothic Medium" panose="020B0400000000000000" pitchFamily="34" charset="-128"/>
              </a:rPr>
              <a:t>, </a:t>
            </a:r>
            <a:r>
              <a:rPr kumimoji="1" lang="en-US" altLang="ja-JP" sz="800" dirty="0" err="1">
                <a:solidFill>
                  <a:schemeClr val="tx1">
                    <a:lumMod val="60000"/>
                    <a:lumOff val="40000"/>
                  </a:schemeClr>
                </a:solidFill>
                <a:latin typeface="Yu Gothic Medium" panose="020B0400000000000000" pitchFamily="34" charset="-128"/>
                <a:ea typeface="Yu Gothic Medium" panose="020B0400000000000000" pitchFamily="34" charset="-128"/>
              </a:rPr>
              <a:t>G.Leander</a:t>
            </a:r>
            <a:r>
              <a:rPr kumimoji="1" lang="en-US" altLang="ja-JP" sz="800" dirty="0">
                <a:solidFill>
                  <a:schemeClr val="tx1">
                    <a:lumMod val="60000"/>
                    <a:lumOff val="40000"/>
                  </a:schemeClr>
                </a:solidFill>
                <a:latin typeface="Yu Gothic Medium" panose="020B0400000000000000" pitchFamily="34" charset="-128"/>
                <a:ea typeface="Yu Gothic Medium" panose="020B0400000000000000" pitchFamily="34" charset="-128"/>
              </a:rPr>
              <a:t>, </a:t>
            </a:r>
            <a:r>
              <a:rPr kumimoji="1" lang="en-US" altLang="ja-JP" sz="800" dirty="0" err="1">
                <a:solidFill>
                  <a:schemeClr val="tx1">
                    <a:lumMod val="60000"/>
                    <a:lumOff val="40000"/>
                  </a:schemeClr>
                </a:solidFill>
                <a:latin typeface="Yu Gothic Medium" panose="020B0400000000000000" pitchFamily="34" charset="-128"/>
                <a:ea typeface="Yu Gothic Medium" panose="020B0400000000000000" pitchFamily="34" charset="-128"/>
              </a:rPr>
              <a:t>V.Nikov</a:t>
            </a:r>
            <a:r>
              <a:rPr kumimoji="1" lang="en-US" altLang="ja-JP" sz="800" dirty="0">
                <a:solidFill>
                  <a:schemeClr val="tx1">
                    <a:lumMod val="60000"/>
                    <a:lumOff val="40000"/>
                  </a:schemeClr>
                </a:solidFill>
                <a:latin typeface="Yu Gothic Medium" panose="020B0400000000000000" pitchFamily="34" charset="-128"/>
                <a:ea typeface="Yu Gothic Medium" panose="020B0400000000000000" pitchFamily="34" charset="-128"/>
              </a:rPr>
              <a:t>, </a:t>
            </a:r>
            <a:r>
              <a:rPr kumimoji="1" lang="en-US" altLang="ja-JP" sz="800" dirty="0" err="1">
                <a:solidFill>
                  <a:schemeClr val="tx1">
                    <a:lumMod val="60000"/>
                    <a:lumOff val="40000"/>
                  </a:schemeClr>
                </a:solidFill>
                <a:latin typeface="Yu Gothic Medium" panose="020B0400000000000000" pitchFamily="34" charset="-128"/>
                <a:ea typeface="Yu Gothic Medium" panose="020B0400000000000000" pitchFamily="34" charset="-128"/>
              </a:rPr>
              <a:t>C.Paar</a:t>
            </a:r>
            <a:r>
              <a:rPr kumimoji="1" lang="en-US" altLang="ja-JP" sz="800" dirty="0">
                <a:solidFill>
                  <a:schemeClr val="tx1">
                    <a:lumMod val="60000"/>
                    <a:lumOff val="40000"/>
                  </a:schemeClr>
                </a:solidFill>
                <a:latin typeface="Yu Gothic Medium" panose="020B0400000000000000" pitchFamily="34" charset="-128"/>
                <a:ea typeface="Yu Gothic Medium" panose="020B0400000000000000" pitchFamily="34" charset="-128"/>
              </a:rPr>
              <a:t>, </a:t>
            </a:r>
            <a:r>
              <a:rPr kumimoji="1" lang="en-US" altLang="ja-JP" sz="800" dirty="0" err="1">
                <a:solidFill>
                  <a:schemeClr val="tx1">
                    <a:lumMod val="60000"/>
                    <a:lumOff val="40000"/>
                  </a:schemeClr>
                </a:solidFill>
                <a:latin typeface="Yu Gothic Medium" panose="020B0400000000000000" pitchFamily="34" charset="-128"/>
                <a:ea typeface="Yu Gothic Medium" panose="020B0400000000000000" pitchFamily="34" charset="-128"/>
              </a:rPr>
              <a:t>C.Rechberger</a:t>
            </a:r>
            <a:r>
              <a:rPr kumimoji="1" lang="en-US" altLang="ja-JP" sz="800" dirty="0">
                <a:solidFill>
                  <a:schemeClr val="tx1">
                    <a:lumMod val="60000"/>
                    <a:lumOff val="40000"/>
                  </a:schemeClr>
                </a:solidFill>
                <a:latin typeface="Yu Gothic Medium" panose="020B0400000000000000" pitchFamily="34" charset="-128"/>
                <a:ea typeface="Yu Gothic Medium" panose="020B0400000000000000" pitchFamily="34" charset="-128"/>
              </a:rPr>
              <a:t>, et al. Prince–a low-latency block cipher for pervasive computing </a:t>
            </a:r>
            <a:r>
              <a:rPr kumimoji="1" lang="en-US" altLang="ja-JP" sz="800" dirty="0" err="1">
                <a:solidFill>
                  <a:schemeClr val="tx1">
                    <a:lumMod val="60000"/>
                    <a:lumOff val="40000"/>
                  </a:schemeClr>
                </a:solidFill>
                <a:latin typeface="Yu Gothic Medium" panose="020B0400000000000000" pitchFamily="34" charset="-128"/>
                <a:ea typeface="Yu Gothic Medium" panose="020B0400000000000000" pitchFamily="34" charset="-128"/>
              </a:rPr>
              <a:t>appli</a:t>
            </a:r>
            <a:r>
              <a:rPr kumimoji="1" lang="en-US" altLang="ja-JP" sz="800" dirty="0">
                <a:solidFill>
                  <a:schemeClr val="tx1">
                    <a:lumMod val="60000"/>
                    <a:lumOff val="40000"/>
                  </a:schemeClr>
                </a:solidFill>
                <a:latin typeface="Yu Gothic Medium" panose="020B0400000000000000" pitchFamily="34" charset="-128"/>
                <a:ea typeface="Yu Gothic Medium" panose="020B0400000000000000" pitchFamily="34" charset="-128"/>
              </a:rPr>
              <a:t>- cations. In Advances in Cryptology–ASIACRYPT 2012</a:t>
            </a:r>
            <a:endParaRPr kumimoji="1" lang="ja-JP" altLang="en-US" sz="800" dirty="0">
              <a:solidFill>
                <a:schemeClr val="tx1">
                  <a:lumMod val="60000"/>
                  <a:lumOff val="40000"/>
                </a:schemeClr>
              </a:solidFill>
              <a:latin typeface="Yu Gothic Medium" panose="020B0400000000000000" pitchFamily="34" charset="-128"/>
              <a:ea typeface="Yu Gothic Medium" panose="020B0400000000000000" pitchFamily="34" charset="-128"/>
            </a:endParaRPr>
          </a:p>
        </p:txBody>
      </p:sp>
      <p:cxnSp>
        <p:nvCxnSpPr>
          <p:cNvPr id="6" name="直線コネクタ 5">
            <a:extLst>
              <a:ext uri="{FF2B5EF4-FFF2-40B4-BE49-F238E27FC236}">
                <a16:creationId xmlns:a16="http://schemas.microsoft.com/office/drawing/2014/main" id="{236141B2-671A-AB9C-611F-857A47BA8D10}"/>
              </a:ext>
            </a:extLst>
          </p:cNvPr>
          <p:cNvCxnSpPr>
            <a:cxnSpLocks/>
          </p:cNvCxnSpPr>
          <p:nvPr/>
        </p:nvCxnSpPr>
        <p:spPr>
          <a:xfrm>
            <a:off x="3805943" y="2428869"/>
            <a:ext cx="1893399" cy="0"/>
          </a:xfrm>
          <a:prstGeom prst="line">
            <a:avLst/>
          </a:prstGeom>
          <a:ln w="28575">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7" name="テキスト ボックス 6">
            <a:extLst>
              <a:ext uri="{FF2B5EF4-FFF2-40B4-BE49-F238E27FC236}">
                <a16:creationId xmlns:a16="http://schemas.microsoft.com/office/drawing/2014/main" id="{8E052D6F-2B57-F324-774C-DDAC3DD661C7}"/>
              </a:ext>
            </a:extLst>
          </p:cNvPr>
          <p:cNvSpPr txBox="1"/>
          <p:nvPr/>
        </p:nvSpPr>
        <p:spPr>
          <a:xfrm>
            <a:off x="3892571" y="2432106"/>
            <a:ext cx="1620957" cy="338554"/>
          </a:xfrm>
          <a:prstGeom prst="rect">
            <a:avLst/>
          </a:prstGeom>
          <a:noFill/>
        </p:spPr>
        <p:txBody>
          <a:bodyPr wrap="none" rtlCol="0">
            <a:spAutoFit/>
          </a:bodyPr>
          <a:lstStyle/>
          <a:p>
            <a:pPr algn="l"/>
            <a:r>
              <a:rPr kumimoji="1" lang="ja-JP" altLang="en-US" sz="1600">
                <a:latin typeface="Yu Gothic Medium" panose="020B0400000000000000" pitchFamily="34" charset="-128"/>
                <a:ea typeface="Yu Gothic Medium" panose="020B0400000000000000" pitchFamily="34" charset="-128"/>
              </a:rPr>
              <a:t>安全性評価指標</a:t>
            </a:r>
          </a:p>
        </p:txBody>
      </p:sp>
      <p:sp>
        <p:nvSpPr>
          <p:cNvPr id="3" name="テキスト ボックス 2">
            <a:extLst>
              <a:ext uri="{FF2B5EF4-FFF2-40B4-BE49-F238E27FC236}">
                <a16:creationId xmlns:a16="http://schemas.microsoft.com/office/drawing/2014/main" id="{99158376-229B-80EC-5771-2CB6E9BAB50D}"/>
              </a:ext>
            </a:extLst>
          </p:cNvPr>
          <p:cNvSpPr txBox="1"/>
          <p:nvPr/>
        </p:nvSpPr>
        <p:spPr>
          <a:xfrm>
            <a:off x="0" y="6408279"/>
            <a:ext cx="12443012" cy="215444"/>
          </a:xfrm>
          <a:prstGeom prst="rect">
            <a:avLst/>
          </a:prstGeom>
          <a:noFill/>
        </p:spPr>
        <p:txBody>
          <a:bodyPr wrap="square" rtlCol="0">
            <a:spAutoFit/>
          </a:bodyPr>
          <a:lstStyle/>
          <a:p>
            <a:r>
              <a:rPr lang="en-US" altLang="ja-JP" sz="800" dirty="0">
                <a:solidFill>
                  <a:schemeClr val="tx1">
                    <a:lumMod val="60000"/>
                    <a:lumOff val="40000"/>
                  </a:schemeClr>
                </a:solidFill>
                <a:latin typeface="Yu Gothic Medium" panose="020B0400000000000000" pitchFamily="34" charset="-128"/>
                <a:ea typeface="Yu Gothic Medium" panose="020B0400000000000000" pitchFamily="34" charset="-128"/>
              </a:rPr>
              <a:t>[2]</a:t>
            </a:r>
            <a:r>
              <a:rPr lang="en" altLang="ja-JP" sz="800" dirty="0">
                <a:solidFill>
                  <a:schemeClr val="tx1">
                    <a:lumMod val="60000"/>
                    <a:lumOff val="40000"/>
                  </a:schemeClr>
                </a:solidFill>
                <a:effectLst/>
                <a:latin typeface="Yu Gothic Medium" panose="020B0400000000000000" pitchFamily="34" charset="-128"/>
                <a:ea typeface="Yu Gothic Medium" panose="020B0400000000000000" pitchFamily="34" charset="-128"/>
              </a:rPr>
              <a:t>G. N. </a:t>
            </a:r>
            <a:r>
              <a:rPr lang="en" altLang="ja-JP" sz="800" dirty="0" err="1">
                <a:solidFill>
                  <a:schemeClr val="tx1">
                    <a:lumMod val="60000"/>
                    <a:lumOff val="40000"/>
                  </a:schemeClr>
                </a:solidFill>
                <a:effectLst/>
                <a:latin typeface="Yu Gothic Medium" panose="020B0400000000000000" pitchFamily="34" charset="-128"/>
                <a:ea typeface="Yu Gothic Medium" panose="020B0400000000000000" pitchFamily="34" charset="-128"/>
              </a:rPr>
              <a:t>Alfarano</a:t>
            </a:r>
            <a:r>
              <a:rPr lang="en" altLang="ja-JP" sz="800" dirty="0">
                <a:solidFill>
                  <a:schemeClr val="tx1">
                    <a:lumMod val="60000"/>
                    <a:lumOff val="40000"/>
                  </a:schemeClr>
                </a:solidFill>
                <a:effectLst/>
                <a:latin typeface="Yu Gothic Medium" panose="020B0400000000000000" pitchFamily="34" charset="-128"/>
                <a:ea typeface="Yu Gothic Medium" panose="020B0400000000000000" pitchFamily="34" charset="-128"/>
              </a:rPr>
              <a:t>, C. Beierle, T. </a:t>
            </a:r>
            <a:r>
              <a:rPr lang="en" altLang="ja-JP" sz="800" dirty="0" err="1">
                <a:solidFill>
                  <a:schemeClr val="tx1">
                    <a:lumMod val="60000"/>
                    <a:lumOff val="40000"/>
                  </a:schemeClr>
                </a:solidFill>
                <a:effectLst/>
                <a:latin typeface="Yu Gothic Medium" panose="020B0400000000000000" pitchFamily="34" charset="-128"/>
                <a:ea typeface="Yu Gothic Medium" panose="020B0400000000000000" pitchFamily="34" charset="-128"/>
              </a:rPr>
              <a:t>Isobe</a:t>
            </a:r>
            <a:r>
              <a:rPr lang="en" altLang="ja-JP" sz="800" dirty="0">
                <a:solidFill>
                  <a:schemeClr val="tx1">
                    <a:lumMod val="60000"/>
                    <a:lumOff val="40000"/>
                  </a:schemeClr>
                </a:solidFill>
                <a:effectLst/>
                <a:latin typeface="Yu Gothic Medium" panose="020B0400000000000000" pitchFamily="34" charset="-128"/>
                <a:ea typeface="Yu Gothic Medium" panose="020B0400000000000000" pitchFamily="34" charset="-128"/>
              </a:rPr>
              <a:t>, S. K ̈</a:t>
            </a:r>
            <a:r>
              <a:rPr lang="en" altLang="ja-JP" sz="800" dirty="0" err="1">
                <a:solidFill>
                  <a:schemeClr val="tx1">
                    <a:lumMod val="60000"/>
                    <a:lumOff val="40000"/>
                  </a:schemeClr>
                </a:solidFill>
                <a:effectLst/>
                <a:latin typeface="Yu Gothic Medium" panose="020B0400000000000000" pitchFamily="34" charset="-128"/>
                <a:ea typeface="Yu Gothic Medium" panose="020B0400000000000000" pitchFamily="34" charset="-128"/>
              </a:rPr>
              <a:t>olbl</a:t>
            </a:r>
            <a:r>
              <a:rPr lang="en" altLang="ja-JP" sz="800" dirty="0">
                <a:solidFill>
                  <a:schemeClr val="tx1">
                    <a:lumMod val="60000"/>
                    <a:lumOff val="40000"/>
                  </a:schemeClr>
                </a:solidFill>
                <a:effectLst/>
                <a:latin typeface="Yu Gothic Medium" panose="020B0400000000000000" pitchFamily="34" charset="-128"/>
                <a:ea typeface="Yu Gothic Medium" panose="020B0400000000000000" pitchFamily="34" charset="-128"/>
              </a:rPr>
              <a:t>, and G. Le- </a:t>
            </a:r>
            <a:r>
              <a:rPr lang="en" altLang="ja-JP" sz="800" dirty="0" err="1">
                <a:solidFill>
                  <a:schemeClr val="tx1">
                    <a:lumMod val="60000"/>
                    <a:lumOff val="40000"/>
                  </a:schemeClr>
                </a:solidFill>
                <a:effectLst/>
                <a:latin typeface="Yu Gothic Medium" panose="020B0400000000000000" pitchFamily="34" charset="-128"/>
                <a:ea typeface="Yu Gothic Medium" panose="020B0400000000000000" pitchFamily="34" charset="-128"/>
              </a:rPr>
              <a:t>ander</a:t>
            </a:r>
            <a:r>
              <a:rPr lang="en" altLang="ja-JP" sz="800" dirty="0">
                <a:solidFill>
                  <a:schemeClr val="tx1">
                    <a:lumMod val="60000"/>
                    <a:lumOff val="40000"/>
                  </a:schemeClr>
                </a:solidFill>
                <a:effectLst/>
                <a:latin typeface="Yu Gothic Medium" panose="020B0400000000000000" pitchFamily="34" charset="-128"/>
                <a:ea typeface="Yu Gothic Medium" panose="020B0400000000000000" pitchFamily="34" charset="-128"/>
              </a:rPr>
              <a:t>. </a:t>
            </a:r>
            <a:r>
              <a:rPr lang="en" altLang="ja-JP" sz="800" dirty="0" err="1">
                <a:solidFill>
                  <a:schemeClr val="tx1">
                    <a:lumMod val="60000"/>
                    <a:lumOff val="40000"/>
                  </a:schemeClr>
                </a:solidFill>
                <a:effectLst/>
                <a:latin typeface="Yu Gothic Medium" panose="020B0400000000000000" pitchFamily="34" charset="-128"/>
                <a:ea typeface="Yu Gothic Medium" panose="020B0400000000000000" pitchFamily="34" charset="-128"/>
              </a:rPr>
              <a:t>Shiftrows</a:t>
            </a:r>
            <a:r>
              <a:rPr lang="en" altLang="ja-JP" sz="800" dirty="0">
                <a:solidFill>
                  <a:schemeClr val="tx1">
                    <a:lumMod val="60000"/>
                    <a:lumOff val="40000"/>
                  </a:schemeClr>
                </a:solidFill>
                <a:effectLst/>
                <a:latin typeface="Yu Gothic Medium" panose="020B0400000000000000" pitchFamily="34" charset="-128"/>
                <a:ea typeface="Yu Gothic Medium" panose="020B0400000000000000" pitchFamily="34" charset="-128"/>
              </a:rPr>
              <a:t> alternatives for </a:t>
            </a:r>
            <a:r>
              <a:rPr lang="en" altLang="ja-JP" sz="800" dirty="0" err="1">
                <a:solidFill>
                  <a:schemeClr val="tx1">
                    <a:lumMod val="60000"/>
                    <a:lumOff val="40000"/>
                  </a:schemeClr>
                </a:solidFill>
                <a:effectLst/>
                <a:latin typeface="Yu Gothic Medium" panose="020B0400000000000000" pitchFamily="34" charset="-128"/>
                <a:ea typeface="Yu Gothic Medium" panose="020B0400000000000000" pitchFamily="34" charset="-128"/>
              </a:rPr>
              <a:t>aes</a:t>
            </a:r>
            <a:r>
              <a:rPr lang="en" altLang="ja-JP" sz="800" dirty="0">
                <a:solidFill>
                  <a:schemeClr val="tx1">
                    <a:lumMod val="60000"/>
                    <a:lumOff val="40000"/>
                  </a:schemeClr>
                </a:solidFill>
                <a:effectLst/>
                <a:latin typeface="Yu Gothic Medium" panose="020B0400000000000000" pitchFamily="34" charset="-128"/>
                <a:ea typeface="Yu Gothic Medium" panose="020B0400000000000000" pitchFamily="34" charset="-128"/>
              </a:rPr>
              <a:t>-like ciphers and </a:t>
            </a:r>
            <a:r>
              <a:rPr lang="en" altLang="ja-JP" sz="800" dirty="0" err="1">
                <a:solidFill>
                  <a:schemeClr val="tx1">
                    <a:lumMod val="60000"/>
                    <a:lumOff val="40000"/>
                  </a:schemeClr>
                </a:solidFill>
                <a:effectLst/>
                <a:latin typeface="Yu Gothic Medium" panose="020B0400000000000000" pitchFamily="34" charset="-128"/>
                <a:ea typeface="Yu Gothic Medium" panose="020B0400000000000000" pitchFamily="34" charset="-128"/>
              </a:rPr>
              <a:t>opti</a:t>
            </a:r>
            <a:r>
              <a:rPr lang="en" altLang="ja-JP" sz="800" dirty="0">
                <a:solidFill>
                  <a:schemeClr val="tx1">
                    <a:lumMod val="60000"/>
                    <a:lumOff val="40000"/>
                  </a:schemeClr>
                </a:solidFill>
                <a:effectLst/>
                <a:latin typeface="Yu Gothic Medium" panose="020B0400000000000000" pitchFamily="34" charset="-128"/>
                <a:ea typeface="Yu Gothic Medium" panose="020B0400000000000000" pitchFamily="34" charset="-128"/>
              </a:rPr>
              <a:t>- mal cell permutations for </a:t>
            </a:r>
            <a:r>
              <a:rPr lang="en" altLang="ja-JP" sz="800" dirty="0" err="1">
                <a:solidFill>
                  <a:schemeClr val="tx1">
                    <a:lumMod val="60000"/>
                    <a:lumOff val="40000"/>
                  </a:schemeClr>
                </a:solidFill>
                <a:effectLst/>
                <a:latin typeface="Yu Gothic Medium" panose="020B0400000000000000" pitchFamily="34" charset="-128"/>
                <a:ea typeface="Yu Gothic Medium" panose="020B0400000000000000" pitchFamily="34" charset="-128"/>
              </a:rPr>
              <a:t>midori</a:t>
            </a:r>
            <a:r>
              <a:rPr lang="en" altLang="ja-JP" sz="800" dirty="0">
                <a:solidFill>
                  <a:schemeClr val="tx1">
                    <a:lumMod val="60000"/>
                    <a:lumOff val="40000"/>
                  </a:schemeClr>
                </a:solidFill>
                <a:effectLst/>
                <a:latin typeface="Yu Gothic Medium" panose="020B0400000000000000" pitchFamily="34" charset="-128"/>
                <a:ea typeface="Yu Gothic Medium" panose="020B0400000000000000" pitchFamily="34" charset="-128"/>
              </a:rPr>
              <a:t> and skinny. IACR Trans. Symmetric </a:t>
            </a:r>
            <a:r>
              <a:rPr lang="en" altLang="ja-JP" sz="800" dirty="0" err="1">
                <a:solidFill>
                  <a:schemeClr val="tx1">
                    <a:lumMod val="60000"/>
                    <a:lumOff val="40000"/>
                  </a:schemeClr>
                </a:solidFill>
                <a:effectLst/>
                <a:latin typeface="Yu Gothic Medium" panose="020B0400000000000000" pitchFamily="34" charset="-128"/>
                <a:ea typeface="Yu Gothic Medium" panose="020B0400000000000000" pitchFamily="34" charset="-128"/>
              </a:rPr>
              <a:t>Cryptol</a:t>
            </a:r>
            <a:r>
              <a:rPr lang="en" altLang="ja-JP" sz="800" dirty="0">
                <a:solidFill>
                  <a:schemeClr val="tx1">
                    <a:lumMod val="60000"/>
                    <a:lumOff val="40000"/>
                  </a:schemeClr>
                </a:solidFill>
                <a:effectLst/>
                <a:latin typeface="Yu Gothic Medium" panose="020B0400000000000000" pitchFamily="34" charset="-128"/>
                <a:ea typeface="Yu Gothic Medium" panose="020B0400000000000000" pitchFamily="34" charset="-128"/>
              </a:rPr>
              <a:t>., 2018(2):20–47, 2018. </a:t>
            </a:r>
            <a:endParaRPr lang="en" altLang="ja-JP" sz="800" dirty="0">
              <a:solidFill>
                <a:schemeClr val="tx1">
                  <a:lumMod val="60000"/>
                  <a:lumOff val="40000"/>
                </a:schemeClr>
              </a:solidFill>
              <a:latin typeface="Yu Gothic Medium" panose="020B0400000000000000" pitchFamily="34" charset="-128"/>
              <a:ea typeface="Yu Gothic Medium" panose="020B0400000000000000" pitchFamily="34" charset="-128"/>
            </a:endParaRPr>
          </a:p>
        </p:txBody>
      </p:sp>
    </p:spTree>
    <p:extLst>
      <p:ext uri="{BB962C8B-B14F-4D97-AF65-F5344CB8AC3E}">
        <p14:creationId xmlns:p14="http://schemas.microsoft.com/office/powerpoint/2010/main" val="10922346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F05BAB5-40BF-7A1C-9CFF-ECE20EB9A071}"/>
              </a:ext>
            </a:extLst>
          </p:cNvPr>
          <p:cNvSpPr>
            <a:spLocks noGrp="1"/>
          </p:cNvSpPr>
          <p:nvPr>
            <p:ph type="title"/>
          </p:nvPr>
        </p:nvSpPr>
        <p:spPr/>
        <p:txBody>
          <a:bodyPr/>
          <a:lstStyle/>
          <a:p>
            <a:r>
              <a:rPr kumimoji="1" lang="ja-JP" altLang="en-US"/>
              <a:t>検討を行う線形層</a:t>
            </a:r>
          </a:p>
        </p:txBody>
      </p:sp>
      <mc:AlternateContent xmlns:mc="http://schemas.openxmlformats.org/markup-compatibility/2006" xmlns:a14="http://schemas.microsoft.com/office/drawing/2010/main">
        <mc:Choice Requires="a14">
          <p:sp>
            <p:nvSpPr>
              <p:cNvPr id="4" name="コンテンツ プレースホルダー 2">
                <a:extLst>
                  <a:ext uri="{FF2B5EF4-FFF2-40B4-BE49-F238E27FC236}">
                    <a16:creationId xmlns:a16="http://schemas.microsoft.com/office/drawing/2014/main" id="{B2F38944-2989-0230-667E-4A23B08F8211}"/>
                  </a:ext>
                </a:extLst>
              </p:cNvPr>
              <p:cNvSpPr>
                <a:spLocks noGrp="1"/>
              </p:cNvSpPr>
              <p:nvPr>
                <p:ph idx="1"/>
              </p:nvPr>
            </p:nvSpPr>
            <p:spPr>
              <a:xfrm>
                <a:off x="450475" y="1181740"/>
                <a:ext cx="10968635" cy="3070071"/>
              </a:xfrm>
            </p:spPr>
            <p:txBody>
              <a:bodyPr>
                <a:normAutofit/>
              </a:bodyPr>
              <a:lstStyle/>
              <a:p>
                <a:pPr indent="0">
                  <a:buNone/>
                </a:pPr>
                <a:r>
                  <a:rPr lang="ja-JP" altLang="en-US"/>
                  <a:t>複数の</a:t>
                </a:r>
                <a:r>
                  <a:rPr lang="en-US" altLang="ja-JP" dirty="0"/>
                  <a:t>cell</a:t>
                </a:r>
                <a:r>
                  <a:rPr lang="ja-JP" altLang="en-US"/>
                  <a:t>置換を用いた線形層の構築</a:t>
                </a:r>
                <a:endParaRPr kumimoji="1" lang="en-US" altLang="ja-JP" dirty="0"/>
              </a:p>
              <a:p>
                <a:pPr lvl="1"/>
                <a:r>
                  <a:rPr kumimoji="1" lang="ja-JP" altLang="en-US"/>
                  <a:t>考えられる</a:t>
                </a:r>
                <a:r>
                  <a:rPr kumimoji="1" lang="en-US" altLang="ja-JP" dirty="0"/>
                  <a:t>cell</a:t>
                </a:r>
                <a:r>
                  <a:rPr kumimoji="1" lang="ja-JP" altLang="en-US"/>
                  <a:t>置換の選択元は</a:t>
                </a:r>
                <a14:m>
                  <m:oMath xmlns:m="http://schemas.openxmlformats.org/officeDocument/2006/math">
                    <m:r>
                      <a:rPr kumimoji="1" lang="en-US" altLang="ja-JP" b="0" i="0" smtClean="0">
                        <a:latin typeface="Cambria Math" panose="02040503050406030204" pitchFamily="18" charset="0"/>
                        <a:ea typeface="Cambria Math" panose="02040503050406030204" pitchFamily="18" charset="0"/>
                      </a:rPr>
                      <m:t>16!</m:t>
                    </m:r>
                    <m:r>
                      <a:rPr kumimoji="1" lang="en-US" altLang="ja-JP" b="0" i="1" smtClean="0">
                        <a:latin typeface="Cambria Math" panose="02040503050406030204" pitchFamily="18" charset="0"/>
                        <a:ea typeface="Cambria Math" panose="02040503050406030204" pitchFamily="18" charset="0"/>
                      </a:rPr>
                      <m:t>≈</m:t>
                    </m:r>
                    <m:sSup>
                      <m:sSupPr>
                        <m:ctrlPr>
                          <a:rPr kumimoji="1" lang="en-US" altLang="ja-JP" b="0" i="1" smtClean="0">
                            <a:latin typeface="Cambria Math" panose="02040503050406030204" pitchFamily="18" charset="0"/>
                            <a:ea typeface="Cambria Math" panose="02040503050406030204" pitchFamily="18" charset="0"/>
                          </a:rPr>
                        </m:ctrlPr>
                      </m:sSupPr>
                      <m:e>
                        <m:r>
                          <a:rPr kumimoji="1" lang="en-US" altLang="ja-JP" b="0" i="1" smtClean="0">
                            <a:latin typeface="Cambria Math" panose="02040503050406030204" pitchFamily="18" charset="0"/>
                            <a:ea typeface="Cambria Math" panose="02040503050406030204" pitchFamily="18" charset="0"/>
                          </a:rPr>
                          <m:t>2</m:t>
                        </m:r>
                      </m:e>
                      <m:sup>
                        <m:r>
                          <a:rPr kumimoji="1" lang="en-US" altLang="ja-JP" b="0" i="1" smtClean="0">
                            <a:latin typeface="Cambria Math" panose="02040503050406030204" pitchFamily="18" charset="0"/>
                            <a:ea typeface="Cambria Math" panose="02040503050406030204" pitchFamily="18" charset="0"/>
                          </a:rPr>
                          <m:t>44.25</m:t>
                        </m:r>
                      </m:sup>
                    </m:sSup>
                  </m:oMath>
                </a14:m>
                <a:r>
                  <a:rPr kumimoji="1" lang="ja-JP" altLang="en-US" dirty="0"/>
                  <a:t>通りあって計算量的に全探索できない</a:t>
                </a:r>
                <a:endParaRPr kumimoji="1" lang="en-US" altLang="ja-JP" dirty="0"/>
              </a:p>
              <a:p>
                <a:pPr lvl="1"/>
                <a:r>
                  <a:rPr kumimoji="1" lang="en-US" altLang="ja-JP" dirty="0"/>
                  <a:t>Midori</a:t>
                </a:r>
                <a:r>
                  <a:rPr kumimoji="1" lang="ja-JP" altLang="en-US" sz="2000" dirty="0"/>
                  <a:t>では</a:t>
                </a:r>
                <a:r>
                  <a:rPr lang="ja-JP" altLang="en-US" sz="2000" dirty="0"/>
                  <a:t>、同等の性能を持つ</a:t>
                </a:r>
                <a:r>
                  <a:rPr lang="en-US" altLang="ja-JP" sz="2000" dirty="0"/>
                  <a:t>cell</a:t>
                </a:r>
                <a:r>
                  <a:rPr lang="ja-JP" altLang="en-US" sz="2000" dirty="0"/>
                  <a:t>置換が</a:t>
                </a:r>
                <a:r>
                  <a:rPr lang="en-US" altLang="ja-JP" sz="2000" dirty="0"/>
                  <a:t>1152</a:t>
                </a:r>
                <a:r>
                  <a:rPr lang="ja-JP" altLang="en-US" sz="2000" dirty="0"/>
                  <a:t>通りあると</a:t>
                </a:r>
                <a:r>
                  <a:rPr lang="ja-JP" altLang="en-US" sz="2000"/>
                  <a:t>示されている</a:t>
                </a:r>
                <a:r>
                  <a:rPr lang="en-US" altLang="ja-JP" sz="2000" dirty="0"/>
                  <a:t>[1]</a:t>
                </a:r>
              </a:p>
            </p:txBody>
          </p:sp>
        </mc:Choice>
        <mc:Fallback xmlns="">
          <p:sp>
            <p:nvSpPr>
              <p:cNvPr id="4" name="コンテンツ プレースホルダー 2">
                <a:extLst>
                  <a:ext uri="{FF2B5EF4-FFF2-40B4-BE49-F238E27FC236}">
                    <a16:creationId xmlns:a16="http://schemas.microsoft.com/office/drawing/2014/main" id="{B2F38944-2989-0230-667E-4A23B08F8211}"/>
                  </a:ext>
                </a:extLst>
              </p:cNvPr>
              <p:cNvSpPr>
                <a:spLocks noGrp="1" noRot="1" noChangeAspect="1" noMove="1" noResize="1" noEditPoints="1" noAdjustHandles="1" noChangeArrowheads="1" noChangeShapeType="1" noTextEdit="1"/>
              </p:cNvSpPr>
              <p:nvPr>
                <p:ph idx="1"/>
              </p:nvPr>
            </p:nvSpPr>
            <p:spPr>
              <a:xfrm>
                <a:off x="450475" y="1181740"/>
                <a:ext cx="10968635" cy="3070071"/>
              </a:xfrm>
              <a:blipFill>
                <a:blip r:embed="rId2"/>
                <a:stretch>
                  <a:fillRect l="-1040" t="-1240"/>
                </a:stretch>
              </a:blipFill>
            </p:spPr>
            <p:txBody>
              <a:bodyPr/>
              <a:lstStyle/>
              <a:p>
                <a:r>
                  <a:rPr lang="ja-JP" altLang="en-US">
                    <a:noFill/>
                  </a:rPr>
                  <a:t> </a:t>
                </a:r>
              </a:p>
            </p:txBody>
          </p:sp>
        </mc:Fallback>
      </mc:AlternateContent>
      <p:sp>
        <p:nvSpPr>
          <p:cNvPr id="5" name="下矢印 4">
            <a:extLst>
              <a:ext uri="{FF2B5EF4-FFF2-40B4-BE49-F238E27FC236}">
                <a16:creationId xmlns:a16="http://schemas.microsoft.com/office/drawing/2014/main" id="{AD45D2C9-9873-9A6B-3C43-2048A170ED5F}"/>
              </a:ext>
            </a:extLst>
          </p:cNvPr>
          <p:cNvSpPr/>
          <p:nvPr/>
        </p:nvSpPr>
        <p:spPr>
          <a:xfrm>
            <a:off x="4521193" y="2688218"/>
            <a:ext cx="594911" cy="594911"/>
          </a:xfrm>
          <a:prstGeom prst="downArrow">
            <a:avLst/>
          </a:prstGeom>
          <a:noFill/>
          <a:ln w="38100">
            <a:solidFill>
              <a:schemeClr val="tx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ja-JP" altLang="en-US">
              <a:solidFill>
                <a:schemeClr val="tx1"/>
              </a:solidFill>
            </a:endParaRPr>
          </a:p>
        </p:txBody>
      </p:sp>
      <p:sp>
        <p:nvSpPr>
          <p:cNvPr id="6" name="テキスト ボックス 5">
            <a:extLst>
              <a:ext uri="{FF2B5EF4-FFF2-40B4-BE49-F238E27FC236}">
                <a16:creationId xmlns:a16="http://schemas.microsoft.com/office/drawing/2014/main" id="{16BDF251-A61F-64DA-A874-26BFC1D66F44}"/>
              </a:ext>
            </a:extLst>
          </p:cNvPr>
          <p:cNvSpPr txBox="1"/>
          <p:nvPr/>
        </p:nvSpPr>
        <p:spPr>
          <a:xfrm>
            <a:off x="1084206" y="3441720"/>
            <a:ext cx="8887108" cy="461665"/>
          </a:xfrm>
          <a:prstGeom prst="rect">
            <a:avLst/>
          </a:prstGeom>
          <a:noFill/>
        </p:spPr>
        <p:txBody>
          <a:bodyPr wrap="square">
            <a:spAutoFit/>
          </a:bodyPr>
          <a:lstStyle/>
          <a:p>
            <a:r>
              <a:rPr lang="en-US" altLang="ja-JP" sz="2200" b="1" dirty="0">
                <a:latin typeface="Yu Gothic Medium" panose="020B0400000000000000" pitchFamily="34" charset="-128"/>
                <a:ea typeface="Yu Gothic Medium" panose="020B0400000000000000" pitchFamily="34" charset="-128"/>
              </a:rPr>
              <a:t>1152</a:t>
            </a:r>
            <a:r>
              <a:rPr lang="ja-JP" altLang="en-US" sz="2200" b="1">
                <a:latin typeface="Yu Gothic Medium" panose="020B0400000000000000" pitchFamily="34" charset="-128"/>
                <a:ea typeface="Yu Gothic Medium" panose="020B0400000000000000" pitchFamily="34" charset="-128"/>
              </a:rPr>
              <a:t>通りの中から複数の</a:t>
            </a:r>
            <a:r>
              <a:rPr lang="en-US" altLang="ja-JP" sz="2200" b="1" dirty="0">
                <a:latin typeface="Yu Gothic Medium" panose="020B0400000000000000" pitchFamily="34" charset="-128"/>
                <a:ea typeface="Yu Gothic Medium" panose="020B0400000000000000" pitchFamily="34" charset="-128"/>
              </a:rPr>
              <a:t>cell</a:t>
            </a:r>
            <a:r>
              <a:rPr lang="ja-JP" altLang="en-US" sz="2200" b="1">
                <a:latin typeface="Yu Gothic Medium" panose="020B0400000000000000" pitchFamily="34" charset="-128"/>
                <a:ea typeface="Yu Gothic Medium" panose="020B0400000000000000" pitchFamily="34" charset="-128"/>
              </a:rPr>
              <a:t>置換を組み合わせた</a:t>
            </a:r>
            <a:r>
              <a:rPr lang="ja-JP" altLang="en-US" sz="2400" b="1">
                <a:solidFill>
                  <a:schemeClr val="accent3"/>
                </a:solidFill>
                <a:latin typeface="Yu Gothic Medium" panose="020B0400000000000000" pitchFamily="34" charset="-128"/>
                <a:ea typeface="Yu Gothic Medium" panose="020B0400000000000000" pitchFamily="34" charset="-128"/>
              </a:rPr>
              <a:t>複数線形層</a:t>
            </a:r>
            <a:r>
              <a:rPr lang="ja-JP" altLang="en-US" sz="2200" b="1">
                <a:latin typeface="Yu Gothic Medium" panose="020B0400000000000000" pitchFamily="34" charset="-128"/>
                <a:ea typeface="Yu Gothic Medium" panose="020B0400000000000000" pitchFamily="34" charset="-128"/>
              </a:rPr>
              <a:t>を検討</a:t>
            </a:r>
            <a:endParaRPr lang="en-US" altLang="ja-JP" sz="2200" b="1" dirty="0">
              <a:latin typeface="Yu Gothic Medium" panose="020B0400000000000000" pitchFamily="34" charset="-128"/>
              <a:ea typeface="Yu Gothic Medium" panose="020B0400000000000000" pitchFamily="34" charset="-128"/>
            </a:endParaRPr>
          </a:p>
        </p:txBody>
      </p:sp>
      <p:grpSp>
        <p:nvGrpSpPr>
          <p:cNvPr id="7" name="グループ化 6">
            <a:extLst>
              <a:ext uri="{FF2B5EF4-FFF2-40B4-BE49-F238E27FC236}">
                <a16:creationId xmlns:a16="http://schemas.microsoft.com/office/drawing/2014/main" id="{DB4FA773-4F6A-D0A2-EE8A-4ED0B967C9E6}"/>
              </a:ext>
            </a:extLst>
          </p:cNvPr>
          <p:cNvGrpSpPr/>
          <p:nvPr/>
        </p:nvGrpSpPr>
        <p:grpSpPr>
          <a:xfrm>
            <a:off x="9609718" y="3957315"/>
            <a:ext cx="2202549" cy="1928441"/>
            <a:chOff x="6750577" y="2181250"/>
            <a:chExt cx="2202549" cy="1928441"/>
          </a:xfrm>
        </p:grpSpPr>
        <p:grpSp>
          <p:nvGrpSpPr>
            <p:cNvPr id="8" name="グループ化 7">
              <a:extLst>
                <a:ext uri="{FF2B5EF4-FFF2-40B4-BE49-F238E27FC236}">
                  <a16:creationId xmlns:a16="http://schemas.microsoft.com/office/drawing/2014/main" id="{AE29814E-D9ED-2AFB-B191-F79A49169373}"/>
                </a:ext>
              </a:extLst>
            </p:cNvPr>
            <p:cNvGrpSpPr/>
            <p:nvPr/>
          </p:nvGrpSpPr>
          <p:grpSpPr>
            <a:xfrm>
              <a:off x="7104613" y="3092325"/>
              <a:ext cx="923866" cy="870987"/>
              <a:chOff x="6944227" y="2753197"/>
              <a:chExt cx="1534038" cy="1213276"/>
            </a:xfrm>
          </p:grpSpPr>
          <p:sp>
            <p:nvSpPr>
              <p:cNvPr id="12" name="円/楕円 11">
                <a:extLst>
                  <a:ext uri="{FF2B5EF4-FFF2-40B4-BE49-F238E27FC236}">
                    <a16:creationId xmlns:a16="http://schemas.microsoft.com/office/drawing/2014/main" id="{F7D00915-E0E4-63DA-BCAF-ED7EF5D5C2D9}"/>
                  </a:ext>
                </a:extLst>
              </p:cNvPr>
              <p:cNvSpPr/>
              <p:nvPr/>
            </p:nvSpPr>
            <p:spPr>
              <a:xfrm>
                <a:off x="6944227" y="2753197"/>
                <a:ext cx="1534038" cy="1213276"/>
              </a:xfrm>
              <a:prstGeom prst="ellipse">
                <a:avLst/>
              </a:prstGeom>
              <a:noFill/>
              <a:ln w="28575">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1400">
                  <a:solidFill>
                    <a:schemeClr val="tx1"/>
                  </a:solidFill>
                </a:endParaRPr>
              </a:p>
            </p:txBody>
          </p:sp>
          <p:cxnSp>
            <p:nvCxnSpPr>
              <p:cNvPr id="13" name="直線コネクタ 12">
                <a:extLst>
                  <a:ext uri="{FF2B5EF4-FFF2-40B4-BE49-F238E27FC236}">
                    <a16:creationId xmlns:a16="http://schemas.microsoft.com/office/drawing/2014/main" id="{6A9D119E-140F-7725-EECE-28EBE08EBB8F}"/>
                  </a:ext>
                </a:extLst>
              </p:cNvPr>
              <p:cNvCxnSpPr>
                <a:cxnSpLocks/>
              </p:cNvCxnSpPr>
              <p:nvPr/>
            </p:nvCxnSpPr>
            <p:spPr>
              <a:xfrm flipV="1">
                <a:off x="7199576" y="2888965"/>
                <a:ext cx="652276" cy="92489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F9AD1606-55DA-A523-3D9B-FD81A043A170}"/>
                  </a:ext>
                </a:extLst>
              </p:cNvPr>
              <p:cNvCxnSpPr>
                <a:cxnSpLocks/>
              </p:cNvCxnSpPr>
              <p:nvPr/>
            </p:nvCxnSpPr>
            <p:spPr>
              <a:xfrm flipV="1">
                <a:off x="7371971" y="2888965"/>
                <a:ext cx="753617" cy="1006235"/>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5" name="直線コネクタ 14">
                <a:extLst>
                  <a:ext uri="{FF2B5EF4-FFF2-40B4-BE49-F238E27FC236}">
                    <a16:creationId xmlns:a16="http://schemas.microsoft.com/office/drawing/2014/main" id="{85230560-C068-CEB1-E80E-D2B2EB31EC80}"/>
                  </a:ext>
                </a:extLst>
              </p:cNvPr>
              <p:cNvCxnSpPr>
                <a:cxnSpLocks/>
              </p:cNvCxnSpPr>
              <p:nvPr/>
            </p:nvCxnSpPr>
            <p:spPr>
              <a:xfrm flipV="1">
                <a:off x="7545950" y="2961356"/>
                <a:ext cx="746623" cy="989029"/>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2D22B4CC-D2D5-A3B2-B5F9-167C8A679EC6}"/>
                  </a:ext>
                </a:extLst>
              </p:cNvPr>
              <p:cNvCxnSpPr>
                <a:cxnSpLocks/>
              </p:cNvCxnSpPr>
              <p:nvPr/>
            </p:nvCxnSpPr>
            <p:spPr>
              <a:xfrm flipV="1">
                <a:off x="7061604" y="2911171"/>
                <a:ext cx="520656" cy="732119"/>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7" name="直線コネクタ 16">
                <a:extLst>
                  <a:ext uri="{FF2B5EF4-FFF2-40B4-BE49-F238E27FC236}">
                    <a16:creationId xmlns:a16="http://schemas.microsoft.com/office/drawing/2014/main" id="{869A4014-C219-9A41-6D17-8F2051B3C3D9}"/>
                  </a:ext>
                </a:extLst>
              </p:cNvPr>
              <p:cNvCxnSpPr>
                <a:cxnSpLocks/>
              </p:cNvCxnSpPr>
              <p:nvPr/>
            </p:nvCxnSpPr>
            <p:spPr>
              <a:xfrm flipV="1">
                <a:off x="6979764" y="2855440"/>
                <a:ext cx="459431" cy="634655"/>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8" name="直線コネクタ 17">
                <a:extLst>
                  <a:ext uri="{FF2B5EF4-FFF2-40B4-BE49-F238E27FC236}">
                    <a16:creationId xmlns:a16="http://schemas.microsoft.com/office/drawing/2014/main" id="{EB5DA380-82D8-762E-AA70-BDD42D3153CA}"/>
                  </a:ext>
                </a:extLst>
              </p:cNvPr>
              <p:cNvCxnSpPr>
                <a:cxnSpLocks/>
              </p:cNvCxnSpPr>
              <p:nvPr/>
            </p:nvCxnSpPr>
            <p:spPr>
              <a:xfrm flipV="1">
                <a:off x="7837609" y="3135244"/>
                <a:ext cx="554312" cy="808873"/>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9" name="直線コネクタ 18">
                <a:extLst>
                  <a:ext uri="{FF2B5EF4-FFF2-40B4-BE49-F238E27FC236}">
                    <a16:creationId xmlns:a16="http://schemas.microsoft.com/office/drawing/2014/main" id="{84C4E854-713F-51B6-BDE4-4BCB0FC8D4AB}"/>
                  </a:ext>
                </a:extLst>
              </p:cNvPr>
              <p:cNvCxnSpPr>
                <a:cxnSpLocks/>
              </p:cNvCxnSpPr>
              <p:nvPr/>
            </p:nvCxnSpPr>
            <p:spPr>
              <a:xfrm flipV="1">
                <a:off x="8071664" y="3311107"/>
                <a:ext cx="394888" cy="566524"/>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grpSp>
        <p:sp>
          <p:nvSpPr>
            <p:cNvPr id="9" name="円/楕円 8">
              <a:extLst>
                <a:ext uri="{FF2B5EF4-FFF2-40B4-BE49-F238E27FC236}">
                  <a16:creationId xmlns:a16="http://schemas.microsoft.com/office/drawing/2014/main" id="{23CA0229-AD22-034B-B342-DA4FC8016824}"/>
                </a:ext>
              </a:extLst>
            </p:cNvPr>
            <p:cNvSpPr/>
            <p:nvPr/>
          </p:nvSpPr>
          <p:spPr>
            <a:xfrm>
              <a:off x="6750577" y="2336322"/>
              <a:ext cx="2202549" cy="1773369"/>
            </a:xfrm>
            <a:prstGeom prst="ellipse">
              <a:avLst/>
            </a:prstGeom>
            <a:noFill/>
            <a:ln w="38100">
              <a:solidFill>
                <a:schemeClr val="tx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1400">
                <a:solidFill>
                  <a:schemeClr val="tx1"/>
                </a:solidFill>
              </a:endParaRPr>
            </a:p>
          </p:txBody>
        </p:sp>
        <p:sp>
          <p:nvSpPr>
            <p:cNvPr id="10" name="テキスト ボックス 9">
              <a:extLst>
                <a:ext uri="{FF2B5EF4-FFF2-40B4-BE49-F238E27FC236}">
                  <a16:creationId xmlns:a16="http://schemas.microsoft.com/office/drawing/2014/main" id="{4502A83B-E3A9-D650-9AAE-BAAEE4D5F139}"/>
                </a:ext>
              </a:extLst>
            </p:cNvPr>
            <p:cNvSpPr txBox="1"/>
            <p:nvPr/>
          </p:nvSpPr>
          <p:spPr>
            <a:xfrm>
              <a:off x="7621604" y="2181250"/>
              <a:ext cx="460495" cy="307777"/>
            </a:xfrm>
            <a:prstGeom prst="rect">
              <a:avLst/>
            </a:prstGeom>
            <a:solidFill>
              <a:schemeClr val="bg1"/>
            </a:solidFill>
            <a:ln>
              <a:noFill/>
            </a:ln>
          </p:spPr>
          <p:txBody>
            <a:bodyPr wrap="square" rtlCol="0">
              <a:spAutoFit/>
            </a:bodyPr>
            <a:lstStyle/>
            <a:p>
              <a:r>
                <a:rPr kumimoji="1" lang="en-US" altLang="ja-JP" sz="1400" dirty="0">
                  <a:latin typeface="Yu Gothic Medium" panose="020B0400000000000000" pitchFamily="34" charset="-128"/>
                  <a:ea typeface="Yu Gothic Medium" panose="020B0400000000000000" pitchFamily="34" charset="-128"/>
                </a:rPr>
                <a:t>16!</a:t>
              </a:r>
              <a:endParaRPr kumimoji="1" lang="ja-JP" altLang="en-US" sz="1400">
                <a:latin typeface="Yu Gothic Medium" panose="020B0400000000000000" pitchFamily="34" charset="-128"/>
                <a:ea typeface="Yu Gothic Medium" panose="020B0400000000000000" pitchFamily="34" charset="-128"/>
              </a:endParaRPr>
            </a:p>
          </p:txBody>
        </p:sp>
        <p:sp>
          <p:nvSpPr>
            <p:cNvPr id="11" name="テキスト ボックス 10">
              <a:extLst>
                <a:ext uri="{FF2B5EF4-FFF2-40B4-BE49-F238E27FC236}">
                  <a16:creationId xmlns:a16="http://schemas.microsoft.com/office/drawing/2014/main" id="{0A31CDCA-F1AC-198B-134B-F8E4138DE816}"/>
                </a:ext>
              </a:extLst>
            </p:cNvPr>
            <p:cNvSpPr txBox="1"/>
            <p:nvPr/>
          </p:nvSpPr>
          <p:spPr>
            <a:xfrm>
              <a:off x="7345868" y="2962704"/>
              <a:ext cx="483794" cy="288147"/>
            </a:xfrm>
            <a:prstGeom prst="rect">
              <a:avLst/>
            </a:prstGeom>
            <a:solidFill>
              <a:schemeClr val="bg1"/>
            </a:solidFill>
            <a:ln>
              <a:noFill/>
            </a:ln>
          </p:spPr>
          <p:txBody>
            <a:bodyPr wrap="square" lIns="36000" tIns="36000" rIns="36000" bIns="36000" rtlCol="0">
              <a:spAutoFit/>
            </a:bodyPr>
            <a:lstStyle/>
            <a:p>
              <a:pPr algn="ctr"/>
              <a:r>
                <a:rPr kumimoji="1" lang="en-US" altLang="ja-JP" sz="1400" dirty="0">
                  <a:latin typeface="Yu Gothic Medium" panose="020B0400000000000000" pitchFamily="34" charset="-128"/>
                  <a:ea typeface="Yu Gothic Medium" panose="020B0400000000000000" pitchFamily="34" charset="-128"/>
                </a:rPr>
                <a:t>1152</a:t>
              </a:r>
              <a:endParaRPr kumimoji="1" lang="ja-JP" altLang="en-US" sz="1400">
                <a:latin typeface="Yu Gothic Medium" panose="020B0400000000000000" pitchFamily="34" charset="-128"/>
                <a:ea typeface="Yu Gothic Medium" panose="020B0400000000000000" pitchFamily="34" charset="-128"/>
              </a:endParaRPr>
            </a:p>
          </p:txBody>
        </p:sp>
      </p:grpSp>
      <mc:AlternateContent xmlns:mc="http://schemas.openxmlformats.org/markup-compatibility/2006" xmlns:a14="http://schemas.microsoft.com/office/drawing/2010/main">
        <mc:Choice Requires="a14">
          <p:sp>
            <p:nvSpPr>
              <p:cNvPr id="20" name="正方形/長方形 19">
                <a:extLst>
                  <a:ext uri="{FF2B5EF4-FFF2-40B4-BE49-F238E27FC236}">
                    <a16:creationId xmlns:a16="http://schemas.microsoft.com/office/drawing/2014/main" id="{5F210551-BAA5-EDF7-3243-28C575A81753}"/>
                  </a:ext>
                </a:extLst>
              </p:cNvPr>
              <p:cNvSpPr/>
              <p:nvPr/>
            </p:nvSpPr>
            <p:spPr>
              <a:xfrm>
                <a:off x="627930" y="4607461"/>
                <a:ext cx="265815" cy="266400"/>
              </a:xfrm>
              <a:prstGeom prst="rect">
                <a:avLst/>
              </a:prstGeom>
              <a:noFill/>
              <a:ln w="19050">
                <a:solidFill>
                  <a:schemeClr val="tx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1600" i="1">
                          <a:solidFill>
                            <a:schemeClr val="tx1">
                              <a:lumMod val="50000"/>
                            </a:schemeClr>
                          </a:solidFill>
                          <a:latin typeface="Cambria Math" panose="02040503050406030204" pitchFamily="18" charset="0"/>
                        </a:rPr>
                        <m:t> </m:t>
                      </m:r>
                      <m:r>
                        <a:rPr lang="en-US" altLang="ja-JP" sz="1600" i="1">
                          <a:solidFill>
                            <a:schemeClr val="tx1">
                              <a:lumMod val="50000"/>
                            </a:schemeClr>
                          </a:solidFill>
                          <a:latin typeface="Cambria Math" panose="02040503050406030204" pitchFamily="18" charset="0"/>
                        </a:rPr>
                        <m:t>𝑆</m:t>
                      </m:r>
                    </m:oMath>
                  </m:oMathPara>
                </a14:m>
                <a:endParaRPr lang="ja-JP" altLang="en-US" sz="1600" dirty="0">
                  <a:solidFill>
                    <a:schemeClr val="tx1">
                      <a:lumMod val="50000"/>
                    </a:schemeClr>
                  </a:solidFill>
                </a:endParaRPr>
              </a:p>
            </p:txBody>
          </p:sp>
        </mc:Choice>
        <mc:Fallback xmlns="">
          <p:sp>
            <p:nvSpPr>
              <p:cNvPr id="20" name="正方形/長方形 19">
                <a:extLst>
                  <a:ext uri="{FF2B5EF4-FFF2-40B4-BE49-F238E27FC236}">
                    <a16:creationId xmlns:a16="http://schemas.microsoft.com/office/drawing/2014/main" id="{5F210551-BAA5-EDF7-3243-28C575A81753}"/>
                  </a:ext>
                </a:extLst>
              </p:cNvPr>
              <p:cNvSpPr>
                <a:spLocks noRot="1" noChangeAspect="1" noMove="1" noResize="1" noEditPoints="1" noAdjustHandles="1" noChangeArrowheads="1" noChangeShapeType="1" noTextEdit="1"/>
              </p:cNvSpPr>
              <p:nvPr/>
            </p:nvSpPr>
            <p:spPr>
              <a:xfrm>
                <a:off x="627930" y="4607461"/>
                <a:ext cx="265815" cy="266400"/>
              </a:xfrm>
              <a:prstGeom prst="rect">
                <a:avLst/>
              </a:prstGeom>
              <a:blipFill>
                <a:blip r:embed="rId3"/>
                <a:stretch>
                  <a:fillRect l="-20833" t="-4348" b="-26087"/>
                </a:stretch>
              </a:blipFill>
              <a:ln w="19050">
                <a:solidFill>
                  <a:schemeClr val="tx1">
                    <a:lumMod val="60000"/>
                    <a:lumOff val="40000"/>
                  </a:schemeClr>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1" name="正方形/長方形 20">
                <a:extLst>
                  <a:ext uri="{FF2B5EF4-FFF2-40B4-BE49-F238E27FC236}">
                    <a16:creationId xmlns:a16="http://schemas.microsoft.com/office/drawing/2014/main" id="{2C284946-116F-6309-200D-C7DE2544A5AB}"/>
                  </a:ext>
                </a:extLst>
              </p:cNvPr>
              <p:cNvSpPr/>
              <p:nvPr/>
            </p:nvSpPr>
            <p:spPr>
              <a:xfrm>
                <a:off x="1054193" y="4607461"/>
                <a:ext cx="265815" cy="266400"/>
              </a:xfrm>
              <a:prstGeom prst="rect">
                <a:avLst/>
              </a:prstGeom>
              <a:noFill/>
              <a:ln w="19050">
                <a:solidFill>
                  <a:schemeClr val="tx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1600" i="1" smtClean="0">
                          <a:solidFill>
                            <a:schemeClr val="tx1"/>
                          </a:solidFill>
                          <a:latin typeface="Cambria Math" panose="02040503050406030204" pitchFamily="18" charset="0"/>
                        </a:rPr>
                        <m:t> </m:t>
                      </m:r>
                      <m:r>
                        <a:rPr lang="en-US" altLang="ja-JP" sz="1600" i="1" smtClean="0">
                          <a:solidFill>
                            <a:schemeClr val="tx1"/>
                          </a:solidFill>
                          <a:latin typeface="Cambria Math" panose="02040503050406030204" pitchFamily="18" charset="0"/>
                        </a:rPr>
                        <m:t>𝑆</m:t>
                      </m:r>
                    </m:oMath>
                  </m:oMathPara>
                </a14:m>
                <a:endParaRPr lang="ja-JP" altLang="en-US" sz="1600">
                  <a:solidFill>
                    <a:schemeClr val="tx1"/>
                  </a:solidFill>
                </a:endParaRPr>
              </a:p>
            </p:txBody>
          </p:sp>
        </mc:Choice>
        <mc:Fallback xmlns="">
          <p:sp>
            <p:nvSpPr>
              <p:cNvPr id="21" name="正方形/長方形 20">
                <a:extLst>
                  <a:ext uri="{FF2B5EF4-FFF2-40B4-BE49-F238E27FC236}">
                    <a16:creationId xmlns:a16="http://schemas.microsoft.com/office/drawing/2014/main" id="{2C284946-116F-6309-200D-C7DE2544A5AB}"/>
                  </a:ext>
                </a:extLst>
              </p:cNvPr>
              <p:cNvSpPr>
                <a:spLocks noRot="1" noChangeAspect="1" noMove="1" noResize="1" noEditPoints="1" noAdjustHandles="1" noChangeArrowheads="1" noChangeShapeType="1" noTextEdit="1"/>
              </p:cNvSpPr>
              <p:nvPr/>
            </p:nvSpPr>
            <p:spPr>
              <a:xfrm>
                <a:off x="1054193" y="4607461"/>
                <a:ext cx="265815" cy="266400"/>
              </a:xfrm>
              <a:prstGeom prst="rect">
                <a:avLst/>
              </a:prstGeom>
              <a:blipFill>
                <a:blip r:embed="rId4"/>
                <a:stretch>
                  <a:fillRect l="-25000" t="-4348" b="-26087"/>
                </a:stretch>
              </a:blipFill>
              <a:ln w="19050">
                <a:solidFill>
                  <a:schemeClr val="tx1">
                    <a:lumMod val="60000"/>
                    <a:lumOff val="40000"/>
                  </a:schemeClr>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2" name="正方形/長方形 21">
                <a:extLst>
                  <a:ext uri="{FF2B5EF4-FFF2-40B4-BE49-F238E27FC236}">
                    <a16:creationId xmlns:a16="http://schemas.microsoft.com/office/drawing/2014/main" id="{BA2149F4-4923-ECB6-B58D-A57C42D6D348}"/>
                  </a:ext>
                </a:extLst>
              </p:cNvPr>
              <p:cNvSpPr/>
              <p:nvPr/>
            </p:nvSpPr>
            <p:spPr>
              <a:xfrm>
                <a:off x="1501079" y="4607461"/>
                <a:ext cx="265815" cy="266400"/>
              </a:xfrm>
              <a:prstGeom prst="rect">
                <a:avLst/>
              </a:prstGeom>
              <a:noFill/>
              <a:ln w="19050">
                <a:solidFill>
                  <a:schemeClr val="tx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1600" i="1">
                          <a:solidFill>
                            <a:schemeClr val="tx1">
                              <a:lumMod val="50000"/>
                            </a:schemeClr>
                          </a:solidFill>
                          <a:latin typeface="Cambria Math" panose="02040503050406030204" pitchFamily="18" charset="0"/>
                        </a:rPr>
                        <m:t> </m:t>
                      </m:r>
                      <m:r>
                        <a:rPr lang="en-US" altLang="ja-JP" sz="1600" i="1">
                          <a:solidFill>
                            <a:schemeClr val="tx1">
                              <a:lumMod val="50000"/>
                            </a:schemeClr>
                          </a:solidFill>
                          <a:latin typeface="Cambria Math" panose="02040503050406030204" pitchFamily="18" charset="0"/>
                        </a:rPr>
                        <m:t>𝑆</m:t>
                      </m:r>
                    </m:oMath>
                  </m:oMathPara>
                </a14:m>
                <a:endParaRPr lang="ja-JP" altLang="en-US" sz="1600">
                  <a:solidFill>
                    <a:schemeClr val="tx1">
                      <a:lumMod val="50000"/>
                    </a:schemeClr>
                  </a:solidFill>
                </a:endParaRPr>
              </a:p>
            </p:txBody>
          </p:sp>
        </mc:Choice>
        <mc:Fallback xmlns="">
          <p:sp>
            <p:nvSpPr>
              <p:cNvPr id="22" name="正方形/長方形 21">
                <a:extLst>
                  <a:ext uri="{FF2B5EF4-FFF2-40B4-BE49-F238E27FC236}">
                    <a16:creationId xmlns:a16="http://schemas.microsoft.com/office/drawing/2014/main" id="{BA2149F4-4923-ECB6-B58D-A57C42D6D348}"/>
                  </a:ext>
                </a:extLst>
              </p:cNvPr>
              <p:cNvSpPr>
                <a:spLocks noRot="1" noChangeAspect="1" noMove="1" noResize="1" noEditPoints="1" noAdjustHandles="1" noChangeArrowheads="1" noChangeShapeType="1" noTextEdit="1"/>
              </p:cNvSpPr>
              <p:nvPr/>
            </p:nvSpPr>
            <p:spPr>
              <a:xfrm>
                <a:off x="1501079" y="4607461"/>
                <a:ext cx="265815" cy="266400"/>
              </a:xfrm>
              <a:prstGeom prst="rect">
                <a:avLst/>
              </a:prstGeom>
              <a:blipFill>
                <a:blip r:embed="rId5"/>
                <a:stretch>
                  <a:fillRect l="-25000" t="-4348" b="-26087"/>
                </a:stretch>
              </a:blipFill>
              <a:ln w="19050">
                <a:solidFill>
                  <a:schemeClr val="tx1">
                    <a:lumMod val="60000"/>
                    <a:lumOff val="40000"/>
                  </a:schemeClr>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3" name="正方形/長方形 22">
                <a:extLst>
                  <a:ext uri="{FF2B5EF4-FFF2-40B4-BE49-F238E27FC236}">
                    <a16:creationId xmlns:a16="http://schemas.microsoft.com/office/drawing/2014/main" id="{4564DFB5-C5C3-5B48-710B-7DE92C8F1F71}"/>
                  </a:ext>
                </a:extLst>
              </p:cNvPr>
              <p:cNvSpPr/>
              <p:nvPr/>
            </p:nvSpPr>
            <p:spPr>
              <a:xfrm>
                <a:off x="1934217" y="4607461"/>
                <a:ext cx="265815" cy="266400"/>
              </a:xfrm>
              <a:prstGeom prst="rect">
                <a:avLst/>
              </a:prstGeom>
              <a:noFill/>
              <a:ln w="19050">
                <a:solidFill>
                  <a:schemeClr val="tx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1600" i="1">
                          <a:solidFill>
                            <a:schemeClr val="tx1">
                              <a:lumMod val="50000"/>
                            </a:schemeClr>
                          </a:solidFill>
                          <a:latin typeface="Cambria Math" panose="02040503050406030204" pitchFamily="18" charset="0"/>
                        </a:rPr>
                        <m:t> </m:t>
                      </m:r>
                      <m:r>
                        <a:rPr lang="en-US" altLang="ja-JP" sz="1600" i="1">
                          <a:solidFill>
                            <a:schemeClr val="tx1">
                              <a:lumMod val="50000"/>
                            </a:schemeClr>
                          </a:solidFill>
                          <a:latin typeface="Cambria Math" panose="02040503050406030204" pitchFamily="18" charset="0"/>
                        </a:rPr>
                        <m:t>𝑆</m:t>
                      </m:r>
                    </m:oMath>
                  </m:oMathPara>
                </a14:m>
                <a:endParaRPr lang="ja-JP" altLang="en-US" sz="1600">
                  <a:solidFill>
                    <a:schemeClr val="tx1">
                      <a:lumMod val="50000"/>
                    </a:schemeClr>
                  </a:solidFill>
                </a:endParaRPr>
              </a:p>
            </p:txBody>
          </p:sp>
        </mc:Choice>
        <mc:Fallback xmlns="">
          <p:sp>
            <p:nvSpPr>
              <p:cNvPr id="23" name="正方形/長方形 22">
                <a:extLst>
                  <a:ext uri="{FF2B5EF4-FFF2-40B4-BE49-F238E27FC236}">
                    <a16:creationId xmlns:a16="http://schemas.microsoft.com/office/drawing/2014/main" id="{4564DFB5-C5C3-5B48-710B-7DE92C8F1F71}"/>
                  </a:ext>
                </a:extLst>
              </p:cNvPr>
              <p:cNvSpPr>
                <a:spLocks noRot="1" noChangeAspect="1" noMove="1" noResize="1" noEditPoints="1" noAdjustHandles="1" noChangeArrowheads="1" noChangeShapeType="1" noTextEdit="1"/>
              </p:cNvSpPr>
              <p:nvPr/>
            </p:nvSpPr>
            <p:spPr>
              <a:xfrm>
                <a:off x="1934217" y="4607461"/>
                <a:ext cx="265815" cy="266400"/>
              </a:xfrm>
              <a:prstGeom prst="rect">
                <a:avLst/>
              </a:prstGeom>
              <a:blipFill>
                <a:blip r:embed="rId6"/>
                <a:stretch>
                  <a:fillRect l="-25000" t="-4348" b="-26087"/>
                </a:stretch>
              </a:blipFill>
              <a:ln w="19050">
                <a:solidFill>
                  <a:schemeClr val="tx1">
                    <a:lumMod val="60000"/>
                    <a:lumOff val="40000"/>
                  </a:schemeClr>
                </a:solidFill>
              </a:ln>
            </p:spPr>
            <p:txBody>
              <a:bodyPr/>
              <a:lstStyle/>
              <a:p>
                <a:r>
                  <a:rPr lang="ja-JP" altLang="en-US">
                    <a:noFill/>
                  </a:rPr>
                  <a:t> </a:t>
                </a:r>
              </a:p>
            </p:txBody>
          </p:sp>
        </mc:Fallback>
      </mc:AlternateContent>
      <p:sp>
        <p:nvSpPr>
          <p:cNvPr id="24" name="正方形/長方形 23">
            <a:extLst>
              <a:ext uri="{FF2B5EF4-FFF2-40B4-BE49-F238E27FC236}">
                <a16:creationId xmlns:a16="http://schemas.microsoft.com/office/drawing/2014/main" id="{6DCA40D0-C98F-C816-A519-2B5DE7EF1C5E}"/>
              </a:ext>
            </a:extLst>
          </p:cNvPr>
          <p:cNvSpPr/>
          <p:nvPr/>
        </p:nvSpPr>
        <p:spPr>
          <a:xfrm>
            <a:off x="627929" y="5663737"/>
            <a:ext cx="1572091" cy="266400"/>
          </a:xfrm>
          <a:prstGeom prst="rect">
            <a:avLst/>
          </a:prstGeom>
          <a:noFill/>
          <a:ln w="19050">
            <a:solidFill>
              <a:schemeClr val="tx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1400" dirty="0">
                <a:solidFill>
                  <a:schemeClr val="tx1"/>
                </a:solidFill>
                <a:latin typeface="Yu Gothic Medium" panose="020B0400000000000000" pitchFamily="34" charset="-128"/>
                <a:ea typeface="Yu Gothic Medium" panose="020B0400000000000000" pitchFamily="34" charset="-128"/>
              </a:rPr>
              <a:t>Matrix</a:t>
            </a:r>
            <a:endParaRPr lang="ja-JP" altLang="en-US" sz="1400" dirty="0">
              <a:solidFill>
                <a:schemeClr val="tx1"/>
              </a:solidFill>
              <a:latin typeface="Yu Gothic Medium" panose="020B0400000000000000" pitchFamily="34" charset="-128"/>
              <a:ea typeface="Yu Gothic Medium" panose="020B0400000000000000" pitchFamily="34" charset="-128"/>
            </a:endParaRPr>
          </a:p>
        </p:txBody>
      </p:sp>
      <p:cxnSp>
        <p:nvCxnSpPr>
          <p:cNvPr id="25" name="直線コネクタ 24">
            <a:extLst>
              <a:ext uri="{FF2B5EF4-FFF2-40B4-BE49-F238E27FC236}">
                <a16:creationId xmlns:a16="http://schemas.microsoft.com/office/drawing/2014/main" id="{267BB706-4D0E-8229-D01A-DF68C48237FC}"/>
              </a:ext>
            </a:extLst>
          </p:cNvPr>
          <p:cNvCxnSpPr>
            <a:cxnSpLocks/>
          </p:cNvCxnSpPr>
          <p:nvPr/>
        </p:nvCxnSpPr>
        <p:spPr>
          <a:xfrm>
            <a:off x="1192159" y="4873862"/>
            <a:ext cx="0" cy="16675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90C99315-C8ED-A63C-C0DC-7423F78082ED}"/>
              </a:ext>
            </a:extLst>
          </p:cNvPr>
          <p:cNvCxnSpPr>
            <a:cxnSpLocks/>
          </p:cNvCxnSpPr>
          <p:nvPr/>
        </p:nvCxnSpPr>
        <p:spPr>
          <a:xfrm>
            <a:off x="759379" y="4873862"/>
            <a:ext cx="0" cy="16675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917D0F11-6527-F57E-C11D-539BAED91B0F}"/>
              </a:ext>
            </a:extLst>
          </p:cNvPr>
          <p:cNvCxnSpPr>
            <a:cxnSpLocks/>
          </p:cNvCxnSpPr>
          <p:nvPr/>
        </p:nvCxnSpPr>
        <p:spPr>
          <a:xfrm>
            <a:off x="2063427" y="4873862"/>
            <a:ext cx="0" cy="16675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990411D5-FEA8-7432-F4CB-2DAB4CCE1BCE}"/>
              </a:ext>
            </a:extLst>
          </p:cNvPr>
          <p:cNvCxnSpPr>
            <a:cxnSpLocks/>
          </p:cNvCxnSpPr>
          <p:nvPr/>
        </p:nvCxnSpPr>
        <p:spPr>
          <a:xfrm>
            <a:off x="1630647" y="4873862"/>
            <a:ext cx="0" cy="16675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8D17E639-70B5-45DC-067F-5B104F8111CA}"/>
              </a:ext>
            </a:extLst>
          </p:cNvPr>
          <p:cNvCxnSpPr>
            <a:cxnSpLocks/>
          </p:cNvCxnSpPr>
          <p:nvPr/>
        </p:nvCxnSpPr>
        <p:spPr>
          <a:xfrm>
            <a:off x="1192159" y="5484812"/>
            <a:ext cx="0" cy="166753"/>
          </a:xfrm>
          <a:prstGeom prst="line">
            <a:avLst/>
          </a:prstGeom>
          <a:ln>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30" name="直線コネクタ 29">
            <a:extLst>
              <a:ext uri="{FF2B5EF4-FFF2-40B4-BE49-F238E27FC236}">
                <a16:creationId xmlns:a16="http://schemas.microsoft.com/office/drawing/2014/main" id="{AB56AA57-1043-FF62-6945-3D4A64577927}"/>
              </a:ext>
            </a:extLst>
          </p:cNvPr>
          <p:cNvCxnSpPr>
            <a:cxnSpLocks/>
          </p:cNvCxnSpPr>
          <p:nvPr/>
        </p:nvCxnSpPr>
        <p:spPr>
          <a:xfrm>
            <a:off x="759379" y="5484812"/>
            <a:ext cx="0" cy="166753"/>
          </a:xfrm>
          <a:prstGeom prst="line">
            <a:avLst/>
          </a:prstGeom>
          <a:ln>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31" name="直線コネクタ 30">
            <a:extLst>
              <a:ext uri="{FF2B5EF4-FFF2-40B4-BE49-F238E27FC236}">
                <a16:creationId xmlns:a16="http://schemas.microsoft.com/office/drawing/2014/main" id="{6F4466FB-D94D-0E8F-0BBD-C97341B5594F}"/>
              </a:ext>
            </a:extLst>
          </p:cNvPr>
          <p:cNvCxnSpPr>
            <a:cxnSpLocks/>
          </p:cNvCxnSpPr>
          <p:nvPr/>
        </p:nvCxnSpPr>
        <p:spPr>
          <a:xfrm>
            <a:off x="2063427" y="5484812"/>
            <a:ext cx="0" cy="166753"/>
          </a:xfrm>
          <a:prstGeom prst="line">
            <a:avLst/>
          </a:prstGeom>
          <a:ln>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32" name="直線コネクタ 31">
            <a:extLst>
              <a:ext uri="{FF2B5EF4-FFF2-40B4-BE49-F238E27FC236}">
                <a16:creationId xmlns:a16="http://schemas.microsoft.com/office/drawing/2014/main" id="{52579326-C681-36F1-4A86-72C92FCE274E}"/>
              </a:ext>
            </a:extLst>
          </p:cNvPr>
          <p:cNvCxnSpPr>
            <a:cxnSpLocks/>
          </p:cNvCxnSpPr>
          <p:nvPr/>
        </p:nvCxnSpPr>
        <p:spPr>
          <a:xfrm>
            <a:off x="1630647" y="5484812"/>
            <a:ext cx="0" cy="166753"/>
          </a:xfrm>
          <a:prstGeom prst="line">
            <a:avLst/>
          </a:prstGeom>
          <a:ln>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33" name="直線コネクタ 32">
            <a:extLst>
              <a:ext uri="{FF2B5EF4-FFF2-40B4-BE49-F238E27FC236}">
                <a16:creationId xmlns:a16="http://schemas.microsoft.com/office/drawing/2014/main" id="{E07317D0-FB73-7FD0-2998-62028AD6BB82}"/>
              </a:ext>
            </a:extLst>
          </p:cNvPr>
          <p:cNvCxnSpPr>
            <a:cxnSpLocks/>
          </p:cNvCxnSpPr>
          <p:nvPr/>
        </p:nvCxnSpPr>
        <p:spPr>
          <a:xfrm>
            <a:off x="1192159" y="4431651"/>
            <a:ext cx="0" cy="166753"/>
          </a:xfrm>
          <a:prstGeom prst="line">
            <a:avLst/>
          </a:prstGeom>
          <a:ln>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FF8BFB02-B07C-FCC0-30E1-421725BF264D}"/>
              </a:ext>
            </a:extLst>
          </p:cNvPr>
          <p:cNvCxnSpPr>
            <a:cxnSpLocks/>
          </p:cNvCxnSpPr>
          <p:nvPr/>
        </p:nvCxnSpPr>
        <p:spPr>
          <a:xfrm>
            <a:off x="759379" y="4431651"/>
            <a:ext cx="0" cy="166753"/>
          </a:xfrm>
          <a:prstGeom prst="line">
            <a:avLst/>
          </a:prstGeom>
          <a:ln>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35" name="直線コネクタ 34">
            <a:extLst>
              <a:ext uri="{FF2B5EF4-FFF2-40B4-BE49-F238E27FC236}">
                <a16:creationId xmlns:a16="http://schemas.microsoft.com/office/drawing/2014/main" id="{BD21F810-2E21-FB40-91B2-83D5F09655F4}"/>
              </a:ext>
            </a:extLst>
          </p:cNvPr>
          <p:cNvCxnSpPr>
            <a:cxnSpLocks/>
          </p:cNvCxnSpPr>
          <p:nvPr/>
        </p:nvCxnSpPr>
        <p:spPr>
          <a:xfrm>
            <a:off x="2063427" y="4431651"/>
            <a:ext cx="0" cy="166753"/>
          </a:xfrm>
          <a:prstGeom prst="line">
            <a:avLst/>
          </a:prstGeom>
          <a:ln>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00233A45-B988-96AF-B5CA-C67F13A8D0AF}"/>
              </a:ext>
            </a:extLst>
          </p:cNvPr>
          <p:cNvCxnSpPr>
            <a:cxnSpLocks/>
          </p:cNvCxnSpPr>
          <p:nvPr/>
        </p:nvCxnSpPr>
        <p:spPr>
          <a:xfrm>
            <a:off x="1630647" y="4431651"/>
            <a:ext cx="0" cy="166753"/>
          </a:xfrm>
          <a:prstGeom prst="line">
            <a:avLst/>
          </a:prstGeom>
          <a:ln>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7" name="正方形/長方形 36">
                <a:extLst>
                  <a:ext uri="{FF2B5EF4-FFF2-40B4-BE49-F238E27FC236}">
                    <a16:creationId xmlns:a16="http://schemas.microsoft.com/office/drawing/2014/main" id="{D594DF09-7A37-2C43-E65C-2DEC89C4E30C}"/>
                  </a:ext>
                </a:extLst>
              </p:cNvPr>
              <p:cNvSpPr/>
              <p:nvPr/>
            </p:nvSpPr>
            <p:spPr>
              <a:xfrm>
                <a:off x="2497826" y="4607461"/>
                <a:ext cx="265815" cy="266400"/>
              </a:xfrm>
              <a:prstGeom prst="rect">
                <a:avLst/>
              </a:prstGeom>
              <a:noFill/>
              <a:ln w="19050">
                <a:solidFill>
                  <a:schemeClr val="tx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1600" i="1">
                          <a:solidFill>
                            <a:schemeClr val="tx1">
                              <a:lumMod val="50000"/>
                            </a:schemeClr>
                          </a:solidFill>
                          <a:latin typeface="Cambria Math" panose="02040503050406030204" pitchFamily="18" charset="0"/>
                        </a:rPr>
                        <m:t> </m:t>
                      </m:r>
                      <m:r>
                        <a:rPr lang="en-US" altLang="ja-JP" sz="1600" i="1">
                          <a:solidFill>
                            <a:schemeClr val="tx1">
                              <a:lumMod val="50000"/>
                            </a:schemeClr>
                          </a:solidFill>
                          <a:latin typeface="Cambria Math" panose="02040503050406030204" pitchFamily="18" charset="0"/>
                        </a:rPr>
                        <m:t>𝑆</m:t>
                      </m:r>
                    </m:oMath>
                  </m:oMathPara>
                </a14:m>
                <a:endParaRPr lang="ja-JP" altLang="en-US" sz="1600">
                  <a:solidFill>
                    <a:schemeClr val="tx1">
                      <a:lumMod val="50000"/>
                    </a:schemeClr>
                  </a:solidFill>
                </a:endParaRPr>
              </a:p>
            </p:txBody>
          </p:sp>
        </mc:Choice>
        <mc:Fallback xmlns="">
          <p:sp>
            <p:nvSpPr>
              <p:cNvPr id="37" name="正方形/長方形 36">
                <a:extLst>
                  <a:ext uri="{FF2B5EF4-FFF2-40B4-BE49-F238E27FC236}">
                    <a16:creationId xmlns:a16="http://schemas.microsoft.com/office/drawing/2014/main" id="{D594DF09-7A37-2C43-E65C-2DEC89C4E30C}"/>
                  </a:ext>
                </a:extLst>
              </p:cNvPr>
              <p:cNvSpPr>
                <a:spLocks noRot="1" noChangeAspect="1" noMove="1" noResize="1" noEditPoints="1" noAdjustHandles="1" noChangeArrowheads="1" noChangeShapeType="1" noTextEdit="1"/>
              </p:cNvSpPr>
              <p:nvPr/>
            </p:nvSpPr>
            <p:spPr>
              <a:xfrm>
                <a:off x="2497826" y="4607461"/>
                <a:ext cx="265815" cy="266400"/>
              </a:xfrm>
              <a:prstGeom prst="rect">
                <a:avLst/>
              </a:prstGeom>
              <a:blipFill>
                <a:blip r:embed="rId7"/>
                <a:stretch>
                  <a:fillRect l="-26087" t="-4348" b="-26087"/>
                </a:stretch>
              </a:blipFill>
              <a:ln w="19050">
                <a:solidFill>
                  <a:schemeClr val="tx1">
                    <a:lumMod val="60000"/>
                    <a:lumOff val="40000"/>
                  </a:schemeClr>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8" name="正方形/長方形 37">
                <a:extLst>
                  <a:ext uri="{FF2B5EF4-FFF2-40B4-BE49-F238E27FC236}">
                    <a16:creationId xmlns:a16="http://schemas.microsoft.com/office/drawing/2014/main" id="{78014F59-372C-5A62-7880-7B249C3B9067}"/>
                  </a:ext>
                </a:extLst>
              </p:cNvPr>
              <p:cNvSpPr/>
              <p:nvPr/>
            </p:nvSpPr>
            <p:spPr>
              <a:xfrm>
                <a:off x="2924089" y="4607461"/>
                <a:ext cx="265815" cy="266400"/>
              </a:xfrm>
              <a:prstGeom prst="rect">
                <a:avLst/>
              </a:prstGeom>
              <a:noFill/>
              <a:ln w="19050">
                <a:solidFill>
                  <a:schemeClr val="tx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1600" i="1">
                          <a:solidFill>
                            <a:schemeClr val="tx1">
                              <a:lumMod val="50000"/>
                            </a:schemeClr>
                          </a:solidFill>
                          <a:latin typeface="Cambria Math" panose="02040503050406030204" pitchFamily="18" charset="0"/>
                        </a:rPr>
                        <m:t> </m:t>
                      </m:r>
                      <m:r>
                        <a:rPr lang="en-US" altLang="ja-JP" sz="1600" i="1">
                          <a:solidFill>
                            <a:schemeClr val="tx1">
                              <a:lumMod val="50000"/>
                            </a:schemeClr>
                          </a:solidFill>
                          <a:latin typeface="Cambria Math" panose="02040503050406030204" pitchFamily="18" charset="0"/>
                        </a:rPr>
                        <m:t>𝑆</m:t>
                      </m:r>
                    </m:oMath>
                  </m:oMathPara>
                </a14:m>
                <a:endParaRPr lang="ja-JP" altLang="en-US" sz="1600">
                  <a:solidFill>
                    <a:schemeClr val="tx1">
                      <a:lumMod val="50000"/>
                    </a:schemeClr>
                  </a:solidFill>
                </a:endParaRPr>
              </a:p>
            </p:txBody>
          </p:sp>
        </mc:Choice>
        <mc:Fallback xmlns="">
          <p:sp>
            <p:nvSpPr>
              <p:cNvPr id="38" name="正方形/長方形 37">
                <a:extLst>
                  <a:ext uri="{FF2B5EF4-FFF2-40B4-BE49-F238E27FC236}">
                    <a16:creationId xmlns:a16="http://schemas.microsoft.com/office/drawing/2014/main" id="{78014F59-372C-5A62-7880-7B249C3B9067}"/>
                  </a:ext>
                </a:extLst>
              </p:cNvPr>
              <p:cNvSpPr>
                <a:spLocks noRot="1" noChangeAspect="1" noMove="1" noResize="1" noEditPoints="1" noAdjustHandles="1" noChangeArrowheads="1" noChangeShapeType="1" noTextEdit="1"/>
              </p:cNvSpPr>
              <p:nvPr/>
            </p:nvSpPr>
            <p:spPr>
              <a:xfrm>
                <a:off x="2924089" y="4607461"/>
                <a:ext cx="265815" cy="266400"/>
              </a:xfrm>
              <a:prstGeom prst="rect">
                <a:avLst/>
              </a:prstGeom>
              <a:blipFill>
                <a:blip r:embed="rId8"/>
                <a:stretch>
                  <a:fillRect l="-20833" t="-4348" b="-26087"/>
                </a:stretch>
              </a:blipFill>
              <a:ln w="19050">
                <a:solidFill>
                  <a:schemeClr val="tx1">
                    <a:lumMod val="60000"/>
                    <a:lumOff val="40000"/>
                  </a:schemeClr>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9" name="正方形/長方形 38">
                <a:extLst>
                  <a:ext uri="{FF2B5EF4-FFF2-40B4-BE49-F238E27FC236}">
                    <a16:creationId xmlns:a16="http://schemas.microsoft.com/office/drawing/2014/main" id="{D261EEAD-14C0-739E-C989-6DF00E513E9F}"/>
                  </a:ext>
                </a:extLst>
              </p:cNvPr>
              <p:cNvSpPr/>
              <p:nvPr/>
            </p:nvSpPr>
            <p:spPr>
              <a:xfrm>
                <a:off x="3370975" y="4607461"/>
                <a:ext cx="265815" cy="266400"/>
              </a:xfrm>
              <a:prstGeom prst="rect">
                <a:avLst/>
              </a:prstGeom>
              <a:noFill/>
              <a:ln w="19050">
                <a:solidFill>
                  <a:schemeClr val="tx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1600" i="1">
                          <a:solidFill>
                            <a:schemeClr val="tx1">
                              <a:lumMod val="50000"/>
                            </a:schemeClr>
                          </a:solidFill>
                          <a:latin typeface="Cambria Math" panose="02040503050406030204" pitchFamily="18" charset="0"/>
                        </a:rPr>
                        <m:t> </m:t>
                      </m:r>
                      <m:r>
                        <a:rPr lang="en-US" altLang="ja-JP" sz="1600" i="1">
                          <a:solidFill>
                            <a:schemeClr val="tx1">
                              <a:lumMod val="50000"/>
                            </a:schemeClr>
                          </a:solidFill>
                          <a:latin typeface="Cambria Math" panose="02040503050406030204" pitchFamily="18" charset="0"/>
                        </a:rPr>
                        <m:t>𝑆</m:t>
                      </m:r>
                    </m:oMath>
                  </m:oMathPara>
                </a14:m>
                <a:endParaRPr lang="ja-JP" altLang="en-US" sz="1600">
                  <a:solidFill>
                    <a:schemeClr val="tx1">
                      <a:lumMod val="50000"/>
                    </a:schemeClr>
                  </a:solidFill>
                </a:endParaRPr>
              </a:p>
            </p:txBody>
          </p:sp>
        </mc:Choice>
        <mc:Fallback xmlns="">
          <p:sp>
            <p:nvSpPr>
              <p:cNvPr id="39" name="正方形/長方形 38">
                <a:extLst>
                  <a:ext uri="{FF2B5EF4-FFF2-40B4-BE49-F238E27FC236}">
                    <a16:creationId xmlns:a16="http://schemas.microsoft.com/office/drawing/2014/main" id="{D261EEAD-14C0-739E-C989-6DF00E513E9F}"/>
                  </a:ext>
                </a:extLst>
              </p:cNvPr>
              <p:cNvSpPr>
                <a:spLocks noRot="1" noChangeAspect="1" noMove="1" noResize="1" noEditPoints="1" noAdjustHandles="1" noChangeArrowheads="1" noChangeShapeType="1" noTextEdit="1"/>
              </p:cNvSpPr>
              <p:nvPr/>
            </p:nvSpPr>
            <p:spPr>
              <a:xfrm>
                <a:off x="3370975" y="4607461"/>
                <a:ext cx="265815" cy="266400"/>
              </a:xfrm>
              <a:prstGeom prst="rect">
                <a:avLst/>
              </a:prstGeom>
              <a:blipFill>
                <a:blip r:embed="rId3"/>
                <a:stretch>
                  <a:fillRect l="-20833" t="-4348" b="-26087"/>
                </a:stretch>
              </a:blipFill>
              <a:ln w="19050">
                <a:solidFill>
                  <a:schemeClr val="tx1">
                    <a:lumMod val="60000"/>
                    <a:lumOff val="40000"/>
                  </a:schemeClr>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0" name="正方形/長方形 39">
                <a:extLst>
                  <a:ext uri="{FF2B5EF4-FFF2-40B4-BE49-F238E27FC236}">
                    <a16:creationId xmlns:a16="http://schemas.microsoft.com/office/drawing/2014/main" id="{63A73815-65AD-F11E-ECC9-A204DD631757}"/>
                  </a:ext>
                </a:extLst>
              </p:cNvPr>
              <p:cNvSpPr/>
              <p:nvPr/>
            </p:nvSpPr>
            <p:spPr>
              <a:xfrm>
                <a:off x="3804113" y="4607461"/>
                <a:ext cx="265815" cy="266400"/>
              </a:xfrm>
              <a:prstGeom prst="rect">
                <a:avLst/>
              </a:prstGeom>
              <a:noFill/>
              <a:ln w="19050">
                <a:solidFill>
                  <a:schemeClr val="tx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1600" i="1">
                          <a:solidFill>
                            <a:schemeClr val="tx1">
                              <a:lumMod val="50000"/>
                            </a:schemeClr>
                          </a:solidFill>
                          <a:latin typeface="Cambria Math" panose="02040503050406030204" pitchFamily="18" charset="0"/>
                        </a:rPr>
                        <m:t> </m:t>
                      </m:r>
                      <m:r>
                        <a:rPr lang="en-US" altLang="ja-JP" sz="1600" i="1">
                          <a:solidFill>
                            <a:schemeClr val="tx1">
                              <a:lumMod val="50000"/>
                            </a:schemeClr>
                          </a:solidFill>
                          <a:latin typeface="Cambria Math" panose="02040503050406030204" pitchFamily="18" charset="0"/>
                        </a:rPr>
                        <m:t>𝑆</m:t>
                      </m:r>
                    </m:oMath>
                  </m:oMathPara>
                </a14:m>
                <a:endParaRPr lang="ja-JP" altLang="en-US" sz="1600">
                  <a:solidFill>
                    <a:schemeClr val="tx1">
                      <a:lumMod val="50000"/>
                    </a:schemeClr>
                  </a:solidFill>
                </a:endParaRPr>
              </a:p>
            </p:txBody>
          </p:sp>
        </mc:Choice>
        <mc:Fallback xmlns="">
          <p:sp>
            <p:nvSpPr>
              <p:cNvPr id="40" name="正方形/長方形 39">
                <a:extLst>
                  <a:ext uri="{FF2B5EF4-FFF2-40B4-BE49-F238E27FC236}">
                    <a16:creationId xmlns:a16="http://schemas.microsoft.com/office/drawing/2014/main" id="{63A73815-65AD-F11E-ECC9-A204DD631757}"/>
                  </a:ext>
                </a:extLst>
              </p:cNvPr>
              <p:cNvSpPr>
                <a:spLocks noRot="1" noChangeAspect="1" noMove="1" noResize="1" noEditPoints="1" noAdjustHandles="1" noChangeArrowheads="1" noChangeShapeType="1" noTextEdit="1"/>
              </p:cNvSpPr>
              <p:nvPr/>
            </p:nvSpPr>
            <p:spPr>
              <a:xfrm>
                <a:off x="3804113" y="4607461"/>
                <a:ext cx="265815" cy="266400"/>
              </a:xfrm>
              <a:prstGeom prst="rect">
                <a:avLst/>
              </a:prstGeom>
              <a:blipFill>
                <a:blip r:embed="rId9"/>
                <a:stretch>
                  <a:fillRect l="-26087" t="-4348" b="-26087"/>
                </a:stretch>
              </a:blipFill>
              <a:ln w="19050">
                <a:solidFill>
                  <a:schemeClr val="tx1">
                    <a:lumMod val="60000"/>
                    <a:lumOff val="40000"/>
                  </a:schemeClr>
                </a:solidFill>
              </a:ln>
            </p:spPr>
            <p:txBody>
              <a:bodyPr/>
              <a:lstStyle/>
              <a:p>
                <a:r>
                  <a:rPr lang="ja-JP" altLang="en-US">
                    <a:noFill/>
                  </a:rPr>
                  <a:t> </a:t>
                </a:r>
              </a:p>
            </p:txBody>
          </p:sp>
        </mc:Fallback>
      </mc:AlternateContent>
      <p:sp>
        <p:nvSpPr>
          <p:cNvPr id="41" name="正方形/長方形 40">
            <a:extLst>
              <a:ext uri="{FF2B5EF4-FFF2-40B4-BE49-F238E27FC236}">
                <a16:creationId xmlns:a16="http://schemas.microsoft.com/office/drawing/2014/main" id="{C6255583-020A-2690-9644-F58C4661C973}"/>
              </a:ext>
            </a:extLst>
          </p:cNvPr>
          <p:cNvSpPr/>
          <p:nvPr/>
        </p:nvSpPr>
        <p:spPr>
          <a:xfrm>
            <a:off x="2497825" y="5663737"/>
            <a:ext cx="1572091" cy="266400"/>
          </a:xfrm>
          <a:prstGeom prst="rect">
            <a:avLst/>
          </a:prstGeom>
          <a:noFill/>
          <a:ln w="19050">
            <a:solidFill>
              <a:schemeClr val="tx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1400" dirty="0">
                <a:solidFill>
                  <a:schemeClr val="tx1"/>
                </a:solidFill>
                <a:latin typeface="Yu Gothic Medium" panose="020B0400000000000000" pitchFamily="34" charset="-128"/>
                <a:ea typeface="Yu Gothic Medium" panose="020B0400000000000000" pitchFamily="34" charset="-128"/>
              </a:rPr>
              <a:t>Matrix</a:t>
            </a:r>
            <a:endParaRPr lang="ja-JP" altLang="en-US" sz="1400">
              <a:solidFill>
                <a:schemeClr val="tx1"/>
              </a:solidFill>
              <a:latin typeface="Yu Gothic Medium" panose="020B0400000000000000" pitchFamily="34" charset="-128"/>
              <a:ea typeface="Yu Gothic Medium" panose="020B0400000000000000" pitchFamily="34" charset="-128"/>
            </a:endParaRPr>
          </a:p>
        </p:txBody>
      </p:sp>
      <p:cxnSp>
        <p:nvCxnSpPr>
          <p:cNvPr id="42" name="直線コネクタ 41">
            <a:extLst>
              <a:ext uri="{FF2B5EF4-FFF2-40B4-BE49-F238E27FC236}">
                <a16:creationId xmlns:a16="http://schemas.microsoft.com/office/drawing/2014/main" id="{22B85A99-A442-5BBC-5B45-6BAFA7CD7F1A}"/>
              </a:ext>
            </a:extLst>
          </p:cNvPr>
          <p:cNvCxnSpPr>
            <a:cxnSpLocks/>
          </p:cNvCxnSpPr>
          <p:nvPr/>
        </p:nvCxnSpPr>
        <p:spPr>
          <a:xfrm>
            <a:off x="3062055" y="4873862"/>
            <a:ext cx="0" cy="16675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線コネクタ 42">
            <a:extLst>
              <a:ext uri="{FF2B5EF4-FFF2-40B4-BE49-F238E27FC236}">
                <a16:creationId xmlns:a16="http://schemas.microsoft.com/office/drawing/2014/main" id="{BB61418C-54AE-346E-647E-E2F6036A0A10}"/>
              </a:ext>
            </a:extLst>
          </p:cNvPr>
          <p:cNvCxnSpPr>
            <a:cxnSpLocks/>
          </p:cNvCxnSpPr>
          <p:nvPr/>
        </p:nvCxnSpPr>
        <p:spPr>
          <a:xfrm>
            <a:off x="2629275" y="4873862"/>
            <a:ext cx="0" cy="16675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直線コネクタ 43">
            <a:extLst>
              <a:ext uri="{FF2B5EF4-FFF2-40B4-BE49-F238E27FC236}">
                <a16:creationId xmlns:a16="http://schemas.microsoft.com/office/drawing/2014/main" id="{EB8FFE9E-271C-7612-E37A-588BDE4180B2}"/>
              </a:ext>
            </a:extLst>
          </p:cNvPr>
          <p:cNvCxnSpPr>
            <a:cxnSpLocks/>
          </p:cNvCxnSpPr>
          <p:nvPr/>
        </p:nvCxnSpPr>
        <p:spPr>
          <a:xfrm>
            <a:off x="3933323" y="4873862"/>
            <a:ext cx="0" cy="16675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直線コネクタ 44">
            <a:extLst>
              <a:ext uri="{FF2B5EF4-FFF2-40B4-BE49-F238E27FC236}">
                <a16:creationId xmlns:a16="http://schemas.microsoft.com/office/drawing/2014/main" id="{8C879638-2644-9FB7-8F46-43A8170A1BBB}"/>
              </a:ext>
            </a:extLst>
          </p:cNvPr>
          <p:cNvCxnSpPr>
            <a:cxnSpLocks/>
          </p:cNvCxnSpPr>
          <p:nvPr/>
        </p:nvCxnSpPr>
        <p:spPr>
          <a:xfrm>
            <a:off x="3500543" y="4873862"/>
            <a:ext cx="0" cy="16675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線コネクタ 45">
            <a:extLst>
              <a:ext uri="{FF2B5EF4-FFF2-40B4-BE49-F238E27FC236}">
                <a16:creationId xmlns:a16="http://schemas.microsoft.com/office/drawing/2014/main" id="{E19464C1-1A4E-9FAA-561C-F7128CC35D30}"/>
              </a:ext>
            </a:extLst>
          </p:cNvPr>
          <p:cNvCxnSpPr>
            <a:cxnSpLocks/>
          </p:cNvCxnSpPr>
          <p:nvPr/>
        </p:nvCxnSpPr>
        <p:spPr>
          <a:xfrm>
            <a:off x="3062055" y="5484812"/>
            <a:ext cx="0" cy="166753"/>
          </a:xfrm>
          <a:prstGeom prst="line">
            <a:avLst/>
          </a:prstGeom>
          <a:ln>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47" name="直線コネクタ 46">
            <a:extLst>
              <a:ext uri="{FF2B5EF4-FFF2-40B4-BE49-F238E27FC236}">
                <a16:creationId xmlns:a16="http://schemas.microsoft.com/office/drawing/2014/main" id="{287D7113-C1FF-A202-E513-DA3B4AD7E978}"/>
              </a:ext>
            </a:extLst>
          </p:cNvPr>
          <p:cNvCxnSpPr>
            <a:cxnSpLocks/>
          </p:cNvCxnSpPr>
          <p:nvPr/>
        </p:nvCxnSpPr>
        <p:spPr>
          <a:xfrm>
            <a:off x="2629275" y="5484812"/>
            <a:ext cx="0" cy="166753"/>
          </a:xfrm>
          <a:prstGeom prst="line">
            <a:avLst/>
          </a:prstGeom>
          <a:ln>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48" name="直線コネクタ 47">
            <a:extLst>
              <a:ext uri="{FF2B5EF4-FFF2-40B4-BE49-F238E27FC236}">
                <a16:creationId xmlns:a16="http://schemas.microsoft.com/office/drawing/2014/main" id="{4DC7D0CF-DBA6-9013-B28D-C25FC0A6215B}"/>
              </a:ext>
            </a:extLst>
          </p:cNvPr>
          <p:cNvCxnSpPr>
            <a:cxnSpLocks/>
          </p:cNvCxnSpPr>
          <p:nvPr/>
        </p:nvCxnSpPr>
        <p:spPr>
          <a:xfrm>
            <a:off x="3933323" y="5484812"/>
            <a:ext cx="0" cy="166753"/>
          </a:xfrm>
          <a:prstGeom prst="line">
            <a:avLst/>
          </a:prstGeom>
          <a:ln>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49" name="直線コネクタ 48">
            <a:extLst>
              <a:ext uri="{FF2B5EF4-FFF2-40B4-BE49-F238E27FC236}">
                <a16:creationId xmlns:a16="http://schemas.microsoft.com/office/drawing/2014/main" id="{6A163A34-AD9F-161D-04B0-58205DBE4642}"/>
              </a:ext>
            </a:extLst>
          </p:cNvPr>
          <p:cNvCxnSpPr>
            <a:cxnSpLocks/>
          </p:cNvCxnSpPr>
          <p:nvPr/>
        </p:nvCxnSpPr>
        <p:spPr>
          <a:xfrm>
            <a:off x="3500543" y="5484812"/>
            <a:ext cx="0" cy="166753"/>
          </a:xfrm>
          <a:prstGeom prst="line">
            <a:avLst/>
          </a:prstGeom>
          <a:ln>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50" name="直線コネクタ 49">
            <a:extLst>
              <a:ext uri="{FF2B5EF4-FFF2-40B4-BE49-F238E27FC236}">
                <a16:creationId xmlns:a16="http://schemas.microsoft.com/office/drawing/2014/main" id="{9906E9D8-58F2-E65C-53BA-C9F6813D1AB9}"/>
              </a:ext>
            </a:extLst>
          </p:cNvPr>
          <p:cNvCxnSpPr>
            <a:cxnSpLocks/>
          </p:cNvCxnSpPr>
          <p:nvPr/>
        </p:nvCxnSpPr>
        <p:spPr>
          <a:xfrm>
            <a:off x="3062055" y="4431651"/>
            <a:ext cx="0" cy="166753"/>
          </a:xfrm>
          <a:prstGeom prst="line">
            <a:avLst/>
          </a:prstGeom>
          <a:ln>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51" name="直線コネクタ 50">
            <a:extLst>
              <a:ext uri="{FF2B5EF4-FFF2-40B4-BE49-F238E27FC236}">
                <a16:creationId xmlns:a16="http://schemas.microsoft.com/office/drawing/2014/main" id="{76571614-4BFE-5838-EE3F-8B8B5CB3B5E4}"/>
              </a:ext>
            </a:extLst>
          </p:cNvPr>
          <p:cNvCxnSpPr>
            <a:cxnSpLocks/>
          </p:cNvCxnSpPr>
          <p:nvPr/>
        </p:nvCxnSpPr>
        <p:spPr>
          <a:xfrm>
            <a:off x="2629275" y="4431651"/>
            <a:ext cx="0" cy="166753"/>
          </a:xfrm>
          <a:prstGeom prst="line">
            <a:avLst/>
          </a:prstGeom>
          <a:ln>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52" name="直線コネクタ 51">
            <a:extLst>
              <a:ext uri="{FF2B5EF4-FFF2-40B4-BE49-F238E27FC236}">
                <a16:creationId xmlns:a16="http://schemas.microsoft.com/office/drawing/2014/main" id="{065A7F03-309A-F1EB-54C2-34E5DE5D8FBD}"/>
              </a:ext>
            </a:extLst>
          </p:cNvPr>
          <p:cNvCxnSpPr>
            <a:cxnSpLocks/>
          </p:cNvCxnSpPr>
          <p:nvPr/>
        </p:nvCxnSpPr>
        <p:spPr>
          <a:xfrm>
            <a:off x="3933323" y="4431651"/>
            <a:ext cx="0" cy="166753"/>
          </a:xfrm>
          <a:prstGeom prst="line">
            <a:avLst/>
          </a:prstGeom>
          <a:ln>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53" name="直線コネクタ 52">
            <a:extLst>
              <a:ext uri="{FF2B5EF4-FFF2-40B4-BE49-F238E27FC236}">
                <a16:creationId xmlns:a16="http://schemas.microsoft.com/office/drawing/2014/main" id="{E3D663D7-E345-AF00-6344-A5D71BEDC54F}"/>
              </a:ext>
            </a:extLst>
          </p:cNvPr>
          <p:cNvCxnSpPr>
            <a:cxnSpLocks/>
          </p:cNvCxnSpPr>
          <p:nvPr/>
        </p:nvCxnSpPr>
        <p:spPr>
          <a:xfrm>
            <a:off x="3500543" y="4431651"/>
            <a:ext cx="0" cy="166753"/>
          </a:xfrm>
          <a:prstGeom prst="line">
            <a:avLst/>
          </a:prstGeom>
          <a:ln>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4" name="正方形/長方形 53">
                <a:extLst>
                  <a:ext uri="{FF2B5EF4-FFF2-40B4-BE49-F238E27FC236}">
                    <a16:creationId xmlns:a16="http://schemas.microsoft.com/office/drawing/2014/main" id="{A47FE143-AF51-2246-44A0-0E9DC0E01743}"/>
                  </a:ext>
                </a:extLst>
              </p:cNvPr>
              <p:cNvSpPr/>
              <p:nvPr/>
            </p:nvSpPr>
            <p:spPr>
              <a:xfrm>
                <a:off x="4389247" y="4607461"/>
                <a:ext cx="265815" cy="266400"/>
              </a:xfrm>
              <a:prstGeom prst="rect">
                <a:avLst/>
              </a:prstGeom>
              <a:noFill/>
              <a:ln w="19050">
                <a:solidFill>
                  <a:schemeClr val="tx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1600" i="1">
                          <a:solidFill>
                            <a:schemeClr val="tx1">
                              <a:lumMod val="50000"/>
                            </a:schemeClr>
                          </a:solidFill>
                          <a:latin typeface="Cambria Math" panose="02040503050406030204" pitchFamily="18" charset="0"/>
                        </a:rPr>
                        <m:t> </m:t>
                      </m:r>
                      <m:r>
                        <a:rPr lang="en-US" altLang="ja-JP" sz="1600" i="1">
                          <a:solidFill>
                            <a:schemeClr val="tx1">
                              <a:lumMod val="50000"/>
                            </a:schemeClr>
                          </a:solidFill>
                          <a:latin typeface="Cambria Math" panose="02040503050406030204" pitchFamily="18" charset="0"/>
                        </a:rPr>
                        <m:t>𝑆</m:t>
                      </m:r>
                    </m:oMath>
                  </m:oMathPara>
                </a14:m>
                <a:endParaRPr lang="ja-JP" altLang="en-US" sz="1600">
                  <a:solidFill>
                    <a:schemeClr val="tx1">
                      <a:lumMod val="50000"/>
                    </a:schemeClr>
                  </a:solidFill>
                </a:endParaRPr>
              </a:p>
            </p:txBody>
          </p:sp>
        </mc:Choice>
        <mc:Fallback xmlns="">
          <p:sp>
            <p:nvSpPr>
              <p:cNvPr id="54" name="正方形/長方形 53">
                <a:extLst>
                  <a:ext uri="{FF2B5EF4-FFF2-40B4-BE49-F238E27FC236}">
                    <a16:creationId xmlns:a16="http://schemas.microsoft.com/office/drawing/2014/main" id="{A47FE143-AF51-2246-44A0-0E9DC0E01743}"/>
                  </a:ext>
                </a:extLst>
              </p:cNvPr>
              <p:cNvSpPr>
                <a:spLocks noRot="1" noChangeAspect="1" noMove="1" noResize="1" noEditPoints="1" noAdjustHandles="1" noChangeArrowheads="1" noChangeShapeType="1" noTextEdit="1"/>
              </p:cNvSpPr>
              <p:nvPr/>
            </p:nvSpPr>
            <p:spPr>
              <a:xfrm>
                <a:off x="4389247" y="4607461"/>
                <a:ext cx="265815" cy="266400"/>
              </a:xfrm>
              <a:prstGeom prst="rect">
                <a:avLst/>
              </a:prstGeom>
              <a:blipFill>
                <a:blip r:embed="rId10"/>
                <a:stretch>
                  <a:fillRect l="-26087" t="-4348" b="-26087"/>
                </a:stretch>
              </a:blipFill>
              <a:ln w="19050">
                <a:solidFill>
                  <a:schemeClr val="tx1">
                    <a:lumMod val="60000"/>
                    <a:lumOff val="40000"/>
                  </a:schemeClr>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5" name="正方形/長方形 54">
                <a:extLst>
                  <a:ext uri="{FF2B5EF4-FFF2-40B4-BE49-F238E27FC236}">
                    <a16:creationId xmlns:a16="http://schemas.microsoft.com/office/drawing/2014/main" id="{F661D13E-307E-0107-83D5-BF6E32ADAEEA}"/>
                  </a:ext>
                </a:extLst>
              </p:cNvPr>
              <p:cNvSpPr/>
              <p:nvPr/>
            </p:nvSpPr>
            <p:spPr>
              <a:xfrm>
                <a:off x="4815510" y="4607461"/>
                <a:ext cx="265815" cy="266400"/>
              </a:xfrm>
              <a:prstGeom prst="rect">
                <a:avLst/>
              </a:prstGeom>
              <a:noFill/>
              <a:ln w="19050">
                <a:solidFill>
                  <a:schemeClr val="tx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1600" i="1">
                          <a:solidFill>
                            <a:schemeClr val="tx1">
                              <a:lumMod val="50000"/>
                            </a:schemeClr>
                          </a:solidFill>
                          <a:latin typeface="Cambria Math" panose="02040503050406030204" pitchFamily="18" charset="0"/>
                        </a:rPr>
                        <m:t> </m:t>
                      </m:r>
                      <m:r>
                        <a:rPr lang="en-US" altLang="ja-JP" sz="1600" i="1">
                          <a:solidFill>
                            <a:schemeClr val="tx1">
                              <a:lumMod val="50000"/>
                            </a:schemeClr>
                          </a:solidFill>
                          <a:latin typeface="Cambria Math" panose="02040503050406030204" pitchFamily="18" charset="0"/>
                        </a:rPr>
                        <m:t>𝑆</m:t>
                      </m:r>
                    </m:oMath>
                  </m:oMathPara>
                </a14:m>
                <a:endParaRPr lang="ja-JP" altLang="en-US" sz="1600">
                  <a:solidFill>
                    <a:schemeClr val="tx1">
                      <a:lumMod val="50000"/>
                    </a:schemeClr>
                  </a:solidFill>
                </a:endParaRPr>
              </a:p>
            </p:txBody>
          </p:sp>
        </mc:Choice>
        <mc:Fallback xmlns="">
          <p:sp>
            <p:nvSpPr>
              <p:cNvPr id="55" name="正方形/長方形 54">
                <a:extLst>
                  <a:ext uri="{FF2B5EF4-FFF2-40B4-BE49-F238E27FC236}">
                    <a16:creationId xmlns:a16="http://schemas.microsoft.com/office/drawing/2014/main" id="{F661D13E-307E-0107-83D5-BF6E32ADAEEA}"/>
                  </a:ext>
                </a:extLst>
              </p:cNvPr>
              <p:cNvSpPr>
                <a:spLocks noRot="1" noChangeAspect="1" noMove="1" noResize="1" noEditPoints="1" noAdjustHandles="1" noChangeArrowheads="1" noChangeShapeType="1" noTextEdit="1"/>
              </p:cNvSpPr>
              <p:nvPr/>
            </p:nvSpPr>
            <p:spPr>
              <a:xfrm>
                <a:off x="4815510" y="4607461"/>
                <a:ext cx="265815" cy="266400"/>
              </a:xfrm>
              <a:prstGeom prst="rect">
                <a:avLst/>
              </a:prstGeom>
              <a:blipFill>
                <a:blip r:embed="rId11"/>
                <a:stretch>
                  <a:fillRect l="-25000" t="-4348" b="-26087"/>
                </a:stretch>
              </a:blipFill>
              <a:ln w="19050">
                <a:solidFill>
                  <a:schemeClr val="tx1">
                    <a:lumMod val="60000"/>
                    <a:lumOff val="40000"/>
                  </a:schemeClr>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6" name="正方形/長方形 55">
                <a:extLst>
                  <a:ext uri="{FF2B5EF4-FFF2-40B4-BE49-F238E27FC236}">
                    <a16:creationId xmlns:a16="http://schemas.microsoft.com/office/drawing/2014/main" id="{CF790E43-B8C7-5E31-4842-5E47E91B0FC6}"/>
                  </a:ext>
                </a:extLst>
              </p:cNvPr>
              <p:cNvSpPr/>
              <p:nvPr/>
            </p:nvSpPr>
            <p:spPr>
              <a:xfrm>
                <a:off x="5262396" y="4607461"/>
                <a:ext cx="265815" cy="266400"/>
              </a:xfrm>
              <a:prstGeom prst="rect">
                <a:avLst/>
              </a:prstGeom>
              <a:noFill/>
              <a:ln w="19050">
                <a:solidFill>
                  <a:schemeClr val="tx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1600" i="1">
                          <a:solidFill>
                            <a:schemeClr val="tx1">
                              <a:lumMod val="50000"/>
                            </a:schemeClr>
                          </a:solidFill>
                          <a:latin typeface="Cambria Math" panose="02040503050406030204" pitchFamily="18" charset="0"/>
                        </a:rPr>
                        <m:t> </m:t>
                      </m:r>
                      <m:r>
                        <a:rPr lang="en-US" altLang="ja-JP" sz="1600" i="1">
                          <a:solidFill>
                            <a:schemeClr val="tx1">
                              <a:lumMod val="50000"/>
                            </a:schemeClr>
                          </a:solidFill>
                          <a:latin typeface="Cambria Math" panose="02040503050406030204" pitchFamily="18" charset="0"/>
                        </a:rPr>
                        <m:t>𝑆</m:t>
                      </m:r>
                    </m:oMath>
                  </m:oMathPara>
                </a14:m>
                <a:endParaRPr lang="ja-JP" altLang="en-US" sz="1600">
                  <a:solidFill>
                    <a:schemeClr val="tx1">
                      <a:lumMod val="50000"/>
                    </a:schemeClr>
                  </a:solidFill>
                </a:endParaRPr>
              </a:p>
            </p:txBody>
          </p:sp>
        </mc:Choice>
        <mc:Fallback xmlns="">
          <p:sp>
            <p:nvSpPr>
              <p:cNvPr id="56" name="正方形/長方形 55">
                <a:extLst>
                  <a:ext uri="{FF2B5EF4-FFF2-40B4-BE49-F238E27FC236}">
                    <a16:creationId xmlns:a16="http://schemas.microsoft.com/office/drawing/2014/main" id="{CF790E43-B8C7-5E31-4842-5E47E91B0FC6}"/>
                  </a:ext>
                </a:extLst>
              </p:cNvPr>
              <p:cNvSpPr>
                <a:spLocks noRot="1" noChangeAspect="1" noMove="1" noResize="1" noEditPoints="1" noAdjustHandles="1" noChangeArrowheads="1" noChangeShapeType="1" noTextEdit="1"/>
              </p:cNvSpPr>
              <p:nvPr/>
            </p:nvSpPr>
            <p:spPr>
              <a:xfrm>
                <a:off x="5262396" y="4607461"/>
                <a:ext cx="265815" cy="266400"/>
              </a:xfrm>
              <a:prstGeom prst="rect">
                <a:avLst/>
              </a:prstGeom>
              <a:blipFill>
                <a:blip r:embed="rId12"/>
                <a:stretch>
                  <a:fillRect l="-20833" t="-4348" b="-26087"/>
                </a:stretch>
              </a:blipFill>
              <a:ln w="19050">
                <a:solidFill>
                  <a:schemeClr val="tx1">
                    <a:lumMod val="60000"/>
                    <a:lumOff val="40000"/>
                  </a:schemeClr>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7" name="正方形/長方形 56">
                <a:extLst>
                  <a:ext uri="{FF2B5EF4-FFF2-40B4-BE49-F238E27FC236}">
                    <a16:creationId xmlns:a16="http://schemas.microsoft.com/office/drawing/2014/main" id="{7DA430FF-AA23-B648-932E-A156CF43C9B9}"/>
                  </a:ext>
                </a:extLst>
              </p:cNvPr>
              <p:cNvSpPr/>
              <p:nvPr/>
            </p:nvSpPr>
            <p:spPr>
              <a:xfrm>
                <a:off x="5695534" y="4607461"/>
                <a:ext cx="265815" cy="266400"/>
              </a:xfrm>
              <a:prstGeom prst="rect">
                <a:avLst/>
              </a:prstGeom>
              <a:noFill/>
              <a:ln w="19050">
                <a:solidFill>
                  <a:schemeClr val="tx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1600" i="1">
                          <a:solidFill>
                            <a:schemeClr val="tx1">
                              <a:lumMod val="50000"/>
                            </a:schemeClr>
                          </a:solidFill>
                          <a:latin typeface="Cambria Math" panose="02040503050406030204" pitchFamily="18" charset="0"/>
                        </a:rPr>
                        <m:t> </m:t>
                      </m:r>
                      <m:r>
                        <a:rPr lang="en-US" altLang="ja-JP" sz="1600" i="1">
                          <a:solidFill>
                            <a:schemeClr val="tx1">
                              <a:lumMod val="50000"/>
                            </a:schemeClr>
                          </a:solidFill>
                          <a:latin typeface="Cambria Math" panose="02040503050406030204" pitchFamily="18" charset="0"/>
                        </a:rPr>
                        <m:t>𝑆</m:t>
                      </m:r>
                    </m:oMath>
                  </m:oMathPara>
                </a14:m>
                <a:endParaRPr lang="ja-JP" altLang="en-US" sz="1600">
                  <a:solidFill>
                    <a:schemeClr val="tx1">
                      <a:lumMod val="50000"/>
                    </a:schemeClr>
                  </a:solidFill>
                </a:endParaRPr>
              </a:p>
            </p:txBody>
          </p:sp>
        </mc:Choice>
        <mc:Fallback xmlns="">
          <p:sp>
            <p:nvSpPr>
              <p:cNvPr id="57" name="正方形/長方形 56">
                <a:extLst>
                  <a:ext uri="{FF2B5EF4-FFF2-40B4-BE49-F238E27FC236}">
                    <a16:creationId xmlns:a16="http://schemas.microsoft.com/office/drawing/2014/main" id="{7DA430FF-AA23-B648-932E-A156CF43C9B9}"/>
                  </a:ext>
                </a:extLst>
              </p:cNvPr>
              <p:cNvSpPr>
                <a:spLocks noRot="1" noChangeAspect="1" noMove="1" noResize="1" noEditPoints="1" noAdjustHandles="1" noChangeArrowheads="1" noChangeShapeType="1" noTextEdit="1"/>
              </p:cNvSpPr>
              <p:nvPr/>
            </p:nvSpPr>
            <p:spPr>
              <a:xfrm>
                <a:off x="5695534" y="4607461"/>
                <a:ext cx="265815" cy="266400"/>
              </a:xfrm>
              <a:prstGeom prst="rect">
                <a:avLst/>
              </a:prstGeom>
              <a:blipFill>
                <a:blip r:embed="rId13"/>
                <a:stretch>
                  <a:fillRect l="-20833" t="-4348" b="-26087"/>
                </a:stretch>
              </a:blipFill>
              <a:ln w="19050">
                <a:solidFill>
                  <a:schemeClr val="tx1">
                    <a:lumMod val="60000"/>
                    <a:lumOff val="40000"/>
                  </a:schemeClr>
                </a:solidFill>
              </a:ln>
            </p:spPr>
            <p:txBody>
              <a:bodyPr/>
              <a:lstStyle/>
              <a:p>
                <a:r>
                  <a:rPr lang="ja-JP" altLang="en-US">
                    <a:noFill/>
                  </a:rPr>
                  <a:t> </a:t>
                </a:r>
              </a:p>
            </p:txBody>
          </p:sp>
        </mc:Fallback>
      </mc:AlternateContent>
      <p:sp>
        <p:nvSpPr>
          <p:cNvPr id="58" name="正方形/長方形 57">
            <a:extLst>
              <a:ext uri="{FF2B5EF4-FFF2-40B4-BE49-F238E27FC236}">
                <a16:creationId xmlns:a16="http://schemas.microsoft.com/office/drawing/2014/main" id="{A954D8F7-3B1D-676C-1A3C-3A1E22477566}"/>
              </a:ext>
            </a:extLst>
          </p:cNvPr>
          <p:cNvSpPr/>
          <p:nvPr/>
        </p:nvSpPr>
        <p:spPr>
          <a:xfrm>
            <a:off x="4389246" y="5663737"/>
            <a:ext cx="1572091" cy="266400"/>
          </a:xfrm>
          <a:prstGeom prst="rect">
            <a:avLst/>
          </a:prstGeom>
          <a:noFill/>
          <a:ln w="19050">
            <a:solidFill>
              <a:schemeClr val="tx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1400" dirty="0">
                <a:solidFill>
                  <a:schemeClr val="tx1"/>
                </a:solidFill>
                <a:latin typeface="Yu Gothic Medium" panose="020B0400000000000000" pitchFamily="34" charset="-128"/>
                <a:ea typeface="Yu Gothic Medium" panose="020B0400000000000000" pitchFamily="34" charset="-128"/>
              </a:rPr>
              <a:t>Matrix</a:t>
            </a:r>
            <a:endParaRPr lang="ja-JP" altLang="en-US" sz="1400">
              <a:solidFill>
                <a:schemeClr val="tx1"/>
              </a:solidFill>
              <a:latin typeface="Yu Gothic Medium" panose="020B0400000000000000" pitchFamily="34" charset="-128"/>
              <a:ea typeface="Yu Gothic Medium" panose="020B0400000000000000" pitchFamily="34" charset="-128"/>
            </a:endParaRPr>
          </a:p>
        </p:txBody>
      </p:sp>
      <p:cxnSp>
        <p:nvCxnSpPr>
          <p:cNvPr id="59" name="直線コネクタ 58">
            <a:extLst>
              <a:ext uri="{FF2B5EF4-FFF2-40B4-BE49-F238E27FC236}">
                <a16:creationId xmlns:a16="http://schemas.microsoft.com/office/drawing/2014/main" id="{29794E6F-3643-3324-72A1-5F7DAE516D46}"/>
              </a:ext>
            </a:extLst>
          </p:cNvPr>
          <p:cNvCxnSpPr>
            <a:cxnSpLocks/>
          </p:cNvCxnSpPr>
          <p:nvPr/>
        </p:nvCxnSpPr>
        <p:spPr>
          <a:xfrm>
            <a:off x="4953476" y="4873862"/>
            <a:ext cx="0" cy="16675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直線コネクタ 59">
            <a:extLst>
              <a:ext uri="{FF2B5EF4-FFF2-40B4-BE49-F238E27FC236}">
                <a16:creationId xmlns:a16="http://schemas.microsoft.com/office/drawing/2014/main" id="{423DB5C3-5F58-6E5A-BEBF-49DCF0D2039D}"/>
              </a:ext>
            </a:extLst>
          </p:cNvPr>
          <p:cNvCxnSpPr>
            <a:cxnSpLocks/>
          </p:cNvCxnSpPr>
          <p:nvPr/>
        </p:nvCxnSpPr>
        <p:spPr>
          <a:xfrm>
            <a:off x="4520696" y="4873862"/>
            <a:ext cx="0" cy="16675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直線コネクタ 60">
            <a:extLst>
              <a:ext uri="{FF2B5EF4-FFF2-40B4-BE49-F238E27FC236}">
                <a16:creationId xmlns:a16="http://schemas.microsoft.com/office/drawing/2014/main" id="{2A2DF7B2-D5DA-F53C-7109-7EE122EC26C8}"/>
              </a:ext>
            </a:extLst>
          </p:cNvPr>
          <p:cNvCxnSpPr>
            <a:cxnSpLocks/>
          </p:cNvCxnSpPr>
          <p:nvPr/>
        </p:nvCxnSpPr>
        <p:spPr>
          <a:xfrm>
            <a:off x="5824744" y="4873862"/>
            <a:ext cx="0" cy="16675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直線コネクタ 61">
            <a:extLst>
              <a:ext uri="{FF2B5EF4-FFF2-40B4-BE49-F238E27FC236}">
                <a16:creationId xmlns:a16="http://schemas.microsoft.com/office/drawing/2014/main" id="{FCE103B1-E7FD-A3B5-5D21-707ACF04C2B2}"/>
              </a:ext>
            </a:extLst>
          </p:cNvPr>
          <p:cNvCxnSpPr>
            <a:cxnSpLocks/>
          </p:cNvCxnSpPr>
          <p:nvPr/>
        </p:nvCxnSpPr>
        <p:spPr>
          <a:xfrm>
            <a:off x="5391964" y="4873862"/>
            <a:ext cx="0" cy="16675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直線コネクタ 62">
            <a:extLst>
              <a:ext uri="{FF2B5EF4-FFF2-40B4-BE49-F238E27FC236}">
                <a16:creationId xmlns:a16="http://schemas.microsoft.com/office/drawing/2014/main" id="{35309A7E-4BAC-D284-69D7-F4912AEE69B3}"/>
              </a:ext>
            </a:extLst>
          </p:cNvPr>
          <p:cNvCxnSpPr>
            <a:cxnSpLocks/>
          </p:cNvCxnSpPr>
          <p:nvPr/>
        </p:nvCxnSpPr>
        <p:spPr>
          <a:xfrm>
            <a:off x="4953476" y="5484812"/>
            <a:ext cx="0" cy="166753"/>
          </a:xfrm>
          <a:prstGeom prst="line">
            <a:avLst/>
          </a:prstGeom>
          <a:ln>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64" name="直線コネクタ 63">
            <a:extLst>
              <a:ext uri="{FF2B5EF4-FFF2-40B4-BE49-F238E27FC236}">
                <a16:creationId xmlns:a16="http://schemas.microsoft.com/office/drawing/2014/main" id="{C9475D5E-2EA7-BCCA-B5FA-4E240F056324}"/>
              </a:ext>
            </a:extLst>
          </p:cNvPr>
          <p:cNvCxnSpPr>
            <a:cxnSpLocks/>
          </p:cNvCxnSpPr>
          <p:nvPr/>
        </p:nvCxnSpPr>
        <p:spPr>
          <a:xfrm>
            <a:off x="4520696" y="5484812"/>
            <a:ext cx="0" cy="166753"/>
          </a:xfrm>
          <a:prstGeom prst="line">
            <a:avLst/>
          </a:prstGeom>
          <a:ln>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65" name="直線コネクタ 64">
            <a:extLst>
              <a:ext uri="{FF2B5EF4-FFF2-40B4-BE49-F238E27FC236}">
                <a16:creationId xmlns:a16="http://schemas.microsoft.com/office/drawing/2014/main" id="{E708E9BE-008C-B910-0505-BDF2A2A2DD2F}"/>
              </a:ext>
            </a:extLst>
          </p:cNvPr>
          <p:cNvCxnSpPr>
            <a:cxnSpLocks/>
          </p:cNvCxnSpPr>
          <p:nvPr/>
        </p:nvCxnSpPr>
        <p:spPr>
          <a:xfrm>
            <a:off x="5824744" y="5484812"/>
            <a:ext cx="0" cy="166753"/>
          </a:xfrm>
          <a:prstGeom prst="line">
            <a:avLst/>
          </a:prstGeom>
          <a:ln>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66" name="直線コネクタ 65">
            <a:extLst>
              <a:ext uri="{FF2B5EF4-FFF2-40B4-BE49-F238E27FC236}">
                <a16:creationId xmlns:a16="http://schemas.microsoft.com/office/drawing/2014/main" id="{276432FB-A0EF-0F2F-3D6E-6B568BB3913A}"/>
              </a:ext>
            </a:extLst>
          </p:cNvPr>
          <p:cNvCxnSpPr>
            <a:cxnSpLocks/>
          </p:cNvCxnSpPr>
          <p:nvPr/>
        </p:nvCxnSpPr>
        <p:spPr>
          <a:xfrm>
            <a:off x="5391964" y="5484812"/>
            <a:ext cx="0" cy="166753"/>
          </a:xfrm>
          <a:prstGeom prst="line">
            <a:avLst/>
          </a:prstGeom>
          <a:ln>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67" name="直線コネクタ 66">
            <a:extLst>
              <a:ext uri="{FF2B5EF4-FFF2-40B4-BE49-F238E27FC236}">
                <a16:creationId xmlns:a16="http://schemas.microsoft.com/office/drawing/2014/main" id="{AA29A08E-A945-1462-DB26-4A2140F9F03A}"/>
              </a:ext>
            </a:extLst>
          </p:cNvPr>
          <p:cNvCxnSpPr>
            <a:cxnSpLocks/>
          </p:cNvCxnSpPr>
          <p:nvPr/>
        </p:nvCxnSpPr>
        <p:spPr>
          <a:xfrm>
            <a:off x="4953476" y="4431651"/>
            <a:ext cx="0" cy="166753"/>
          </a:xfrm>
          <a:prstGeom prst="line">
            <a:avLst/>
          </a:prstGeom>
          <a:ln>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68" name="直線コネクタ 67">
            <a:extLst>
              <a:ext uri="{FF2B5EF4-FFF2-40B4-BE49-F238E27FC236}">
                <a16:creationId xmlns:a16="http://schemas.microsoft.com/office/drawing/2014/main" id="{9BDC20C8-A70F-6588-BA43-9759C9CC4155}"/>
              </a:ext>
            </a:extLst>
          </p:cNvPr>
          <p:cNvCxnSpPr>
            <a:cxnSpLocks/>
          </p:cNvCxnSpPr>
          <p:nvPr/>
        </p:nvCxnSpPr>
        <p:spPr>
          <a:xfrm>
            <a:off x="4520696" y="4431651"/>
            <a:ext cx="0" cy="166753"/>
          </a:xfrm>
          <a:prstGeom prst="line">
            <a:avLst/>
          </a:prstGeom>
          <a:ln>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69" name="直線コネクタ 68">
            <a:extLst>
              <a:ext uri="{FF2B5EF4-FFF2-40B4-BE49-F238E27FC236}">
                <a16:creationId xmlns:a16="http://schemas.microsoft.com/office/drawing/2014/main" id="{AD9622A1-1DFC-0046-4970-1B4FFA232937}"/>
              </a:ext>
            </a:extLst>
          </p:cNvPr>
          <p:cNvCxnSpPr>
            <a:cxnSpLocks/>
          </p:cNvCxnSpPr>
          <p:nvPr/>
        </p:nvCxnSpPr>
        <p:spPr>
          <a:xfrm>
            <a:off x="5824744" y="4431651"/>
            <a:ext cx="0" cy="166753"/>
          </a:xfrm>
          <a:prstGeom prst="line">
            <a:avLst/>
          </a:prstGeom>
          <a:ln>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70" name="直線コネクタ 69">
            <a:extLst>
              <a:ext uri="{FF2B5EF4-FFF2-40B4-BE49-F238E27FC236}">
                <a16:creationId xmlns:a16="http://schemas.microsoft.com/office/drawing/2014/main" id="{04127963-25F5-C99A-3A99-5F8C33EC43B0}"/>
              </a:ext>
            </a:extLst>
          </p:cNvPr>
          <p:cNvCxnSpPr>
            <a:cxnSpLocks/>
          </p:cNvCxnSpPr>
          <p:nvPr/>
        </p:nvCxnSpPr>
        <p:spPr>
          <a:xfrm>
            <a:off x="5391964" y="4431651"/>
            <a:ext cx="0" cy="166753"/>
          </a:xfrm>
          <a:prstGeom prst="line">
            <a:avLst/>
          </a:prstGeom>
          <a:ln>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1" name="正方形/長方形 70">
                <a:extLst>
                  <a:ext uri="{FF2B5EF4-FFF2-40B4-BE49-F238E27FC236}">
                    <a16:creationId xmlns:a16="http://schemas.microsoft.com/office/drawing/2014/main" id="{AE151278-5E82-18E6-20B8-8E44556A624B}"/>
                  </a:ext>
                </a:extLst>
              </p:cNvPr>
              <p:cNvSpPr/>
              <p:nvPr/>
            </p:nvSpPr>
            <p:spPr>
              <a:xfrm>
                <a:off x="6259143" y="4607461"/>
                <a:ext cx="265815" cy="266400"/>
              </a:xfrm>
              <a:prstGeom prst="rect">
                <a:avLst/>
              </a:prstGeom>
              <a:noFill/>
              <a:ln w="19050">
                <a:solidFill>
                  <a:schemeClr val="tx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1600" i="1">
                          <a:solidFill>
                            <a:schemeClr val="tx1">
                              <a:lumMod val="50000"/>
                            </a:schemeClr>
                          </a:solidFill>
                          <a:latin typeface="Cambria Math" panose="02040503050406030204" pitchFamily="18" charset="0"/>
                        </a:rPr>
                        <m:t> </m:t>
                      </m:r>
                      <m:r>
                        <a:rPr lang="en-US" altLang="ja-JP" sz="1600" i="1">
                          <a:solidFill>
                            <a:schemeClr val="tx1">
                              <a:lumMod val="50000"/>
                            </a:schemeClr>
                          </a:solidFill>
                          <a:latin typeface="Cambria Math" panose="02040503050406030204" pitchFamily="18" charset="0"/>
                        </a:rPr>
                        <m:t>𝑆</m:t>
                      </m:r>
                    </m:oMath>
                  </m:oMathPara>
                </a14:m>
                <a:endParaRPr lang="ja-JP" altLang="en-US" sz="1600">
                  <a:solidFill>
                    <a:schemeClr val="tx1">
                      <a:lumMod val="50000"/>
                    </a:schemeClr>
                  </a:solidFill>
                </a:endParaRPr>
              </a:p>
            </p:txBody>
          </p:sp>
        </mc:Choice>
        <mc:Fallback xmlns="">
          <p:sp>
            <p:nvSpPr>
              <p:cNvPr id="71" name="正方形/長方形 70">
                <a:extLst>
                  <a:ext uri="{FF2B5EF4-FFF2-40B4-BE49-F238E27FC236}">
                    <a16:creationId xmlns:a16="http://schemas.microsoft.com/office/drawing/2014/main" id="{AE151278-5E82-18E6-20B8-8E44556A624B}"/>
                  </a:ext>
                </a:extLst>
              </p:cNvPr>
              <p:cNvSpPr>
                <a:spLocks noRot="1" noChangeAspect="1" noMove="1" noResize="1" noEditPoints="1" noAdjustHandles="1" noChangeArrowheads="1" noChangeShapeType="1" noTextEdit="1"/>
              </p:cNvSpPr>
              <p:nvPr/>
            </p:nvSpPr>
            <p:spPr>
              <a:xfrm>
                <a:off x="6259143" y="4607461"/>
                <a:ext cx="265815" cy="266400"/>
              </a:xfrm>
              <a:prstGeom prst="rect">
                <a:avLst/>
              </a:prstGeom>
              <a:blipFill>
                <a:blip r:embed="rId14"/>
                <a:stretch>
                  <a:fillRect l="-26087" t="-4348" b="-26087"/>
                </a:stretch>
              </a:blipFill>
              <a:ln w="19050">
                <a:solidFill>
                  <a:schemeClr val="tx1">
                    <a:lumMod val="60000"/>
                    <a:lumOff val="40000"/>
                  </a:schemeClr>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2" name="正方形/長方形 71">
                <a:extLst>
                  <a:ext uri="{FF2B5EF4-FFF2-40B4-BE49-F238E27FC236}">
                    <a16:creationId xmlns:a16="http://schemas.microsoft.com/office/drawing/2014/main" id="{F65BBB2D-036B-ABFE-65A8-9C919E7792B6}"/>
                  </a:ext>
                </a:extLst>
              </p:cNvPr>
              <p:cNvSpPr/>
              <p:nvPr/>
            </p:nvSpPr>
            <p:spPr>
              <a:xfrm>
                <a:off x="6685406" y="4607461"/>
                <a:ext cx="265815" cy="266400"/>
              </a:xfrm>
              <a:prstGeom prst="rect">
                <a:avLst/>
              </a:prstGeom>
              <a:noFill/>
              <a:ln w="19050">
                <a:solidFill>
                  <a:schemeClr val="tx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1600" i="1">
                          <a:solidFill>
                            <a:schemeClr val="tx1">
                              <a:lumMod val="50000"/>
                            </a:schemeClr>
                          </a:solidFill>
                          <a:latin typeface="Cambria Math" panose="02040503050406030204" pitchFamily="18" charset="0"/>
                        </a:rPr>
                        <m:t> </m:t>
                      </m:r>
                      <m:r>
                        <a:rPr lang="en-US" altLang="ja-JP" sz="1600" i="1">
                          <a:solidFill>
                            <a:schemeClr val="tx1">
                              <a:lumMod val="50000"/>
                            </a:schemeClr>
                          </a:solidFill>
                          <a:latin typeface="Cambria Math" panose="02040503050406030204" pitchFamily="18" charset="0"/>
                        </a:rPr>
                        <m:t>𝑆</m:t>
                      </m:r>
                    </m:oMath>
                  </m:oMathPara>
                </a14:m>
                <a:endParaRPr lang="ja-JP" altLang="en-US" sz="1600">
                  <a:solidFill>
                    <a:schemeClr val="tx1">
                      <a:lumMod val="50000"/>
                    </a:schemeClr>
                  </a:solidFill>
                </a:endParaRPr>
              </a:p>
            </p:txBody>
          </p:sp>
        </mc:Choice>
        <mc:Fallback xmlns="">
          <p:sp>
            <p:nvSpPr>
              <p:cNvPr id="72" name="正方形/長方形 71">
                <a:extLst>
                  <a:ext uri="{FF2B5EF4-FFF2-40B4-BE49-F238E27FC236}">
                    <a16:creationId xmlns:a16="http://schemas.microsoft.com/office/drawing/2014/main" id="{F65BBB2D-036B-ABFE-65A8-9C919E7792B6}"/>
                  </a:ext>
                </a:extLst>
              </p:cNvPr>
              <p:cNvSpPr>
                <a:spLocks noRot="1" noChangeAspect="1" noMove="1" noResize="1" noEditPoints="1" noAdjustHandles="1" noChangeArrowheads="1" noChangeShapeType="1" noTextEdit="1"/>
              </p:cNvSpPr>
              <p:nvPr/>
            </p:nvSpPr>
            <p:spPr>
              <a:xfrm>
                <a:off x="6685406" y="4607461"/>
                <a:ext cx="265815" cy="266400"/>
              </a:xfrm>
              <a:prstGeom prst="rect">
                <a:avLst/>
              </a:prstGeom>
              <a:blipFill>
                <a:blip r:embed="rId15"/>
                <a:stretch>
                  <a:fillRect l="-26087" t="-4348" b="-26087"/>
                </a:stretch>
              </a:blipFill>
              <a:ln w="19050">
                <a:solidFill>
                  <a:schemeClr val="tx1">
                    <a:lumMod val="60000"/>
                    <a:lumOff val="40000"/>
                  </a:schemeClr>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3" name="正方形/長方形 72">
                <a:extLst>
                  <a:ext uri="{FF2B5EF4-FFF2-40B4-BE49-F238E27FC236}">
                    <a16:creationId xmlns:a16="http://schemas.microsoft.com/office/drawing/2014/main" id="{BF403DED-336E-0944-9EE4-FA24FEBFEC52}"/>
                  </a:ext>
                </a:extLst>
              </p:cNvPr>
              <p:cNvSpPr/>
              <p:nvPr/>
            </p:nvSpPr>
            <p:spPr>
              <a:xfrm>
                <a:off x="7132292" y="4607461"/>
                <a:ext cx="265815" cy="266400"/>
              </a:xfrm>
              <a:prstGeom prst="rect">
                <a:avLst/>
              </a:prstGeom>
              <a:noFill/>
              <a:ln w="19050">
                <a:solidFill>
                  <a:schemeClr val="tx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1600" i="1">
                          <a:solidFill>
                            <a:schemeClr val="tx1">
                              <a:lumMod val="50000"/>
                            </a:schemeClr>
                          </a:solidFill>
                          <a:latin typeface="Cambria Math" panose="02040503050406030204" pitchFamily="18" charset="0"/>
                        </a:rPr>
                        <m:t> </m:t>
                      </m:r>
                      <m:r>
                        <a:rPr lang="en-US" altLang="ja-JP" sz="1600" i="1">
                          <a:solidFill>
                            <a:schemeClr val="tx1">
                              <a:lumMod val="50000"/>
                            </a:schemeClr>
                          </a:solidFill>
                          <a:latin typeface="Cambria Math" panose="02040503050406030204" pitchFamily="18" charset="0"/>
                        </a:rPr>
                        <m:t>𝑆</m:t>
                      </m:r>
                    </m:oMath>
                  </m:oMathPara>
                </a14:m>
                <a:endParaRPr lang="ja-JP" altLang="en-US" sz="1600">
                  <a:solidFill>
                    <a:schemeClr val="tx1">
                      <a:lumMod val="50000"/>
                    </a:schemeClr>
                  </a:solidFill>
                </a:endParaRPr>
              </a:p>
            </p:txBody>
          </p:sp>
        </mc:Choice>
        <mc:Fallback xmlns="">
          <p:sp>
            <p:nvSpPr>
              <p:cNvPr id="73" name="正方形/長方形 72">
                <a:extLst>
                  <a:ext uri="{FF2B5EF4-FFF2-40B4-BE49-F238E27FC236}">
                    <a16:creationId xmlns:a16="http://schemas.microsoft.com/office/drawing/2014/main" id="{BF403DED-336E-0944-9EE4-FA24FEBFEC52}"/>
                  </a:ext>
                </a:extLst>
              </p:cNvPr>
              <p:cNvSpPr>
                <a:spLocks noRot="1" noChangeAspect="1" noMove="1" noResize="1" noEditPoints="1" noAdjustHandles="1" noChangeArrowheads="1" noChangeShapeType="1" noTextEdit="1"/>
              </p:cNvSpPr>
              <p:nvPr/>
            </p:nvSpPr>
            <p:spPr>
              <a:xfrm>
                <a:off x="7132292" y="4607461"/>
                <a:ext cx="265815" cy="266400"/>
              </a:xfrm>
              <a:prstGeom prst="rect">
                <a:avLst/>
              </a:prstGeom>
              <a:blipFill>
                <a:blip r:embed="rId10"/>
                <a:stretch>
                  <a:fillRect l="-26087" t="-4348" b="-26087"/>
                </a:stretch>
              </a:blipFill>
              <a:ln w="19050">
                <a:solidFill>
                  <a:schemeClr val="tx1">
                    <a:lumMod val="60000"/>
                    <a:lumOff val="40000"/>
                  </a:schemeClr>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4" name="正方形/長方形 73">
                <a:extLst>
                  <a:ext uri="{FF2B5EF4-FFF2-40B4-BE49-F238E27FC236}">
                    <a16:creationId xmlns:a16="http://schemas.microsoft.com/office/drawing/2014/main" id="{C6978EB7-2DC7-E0DC-5871-5B2C45003849}"/>
                  </a:ext>
                </a:extLst>
              </p:cNvPr>
              <p:cNvSpPr/>
              <p:nvPr/>
            </p:nvSpPr>
            <p:spPr>
              <a:xfrm>
                <a:off x="7565430" y="4607461"/>
                <a:ext cx="265815" cy="266400"/>
              </a:xfrm>
              <a:prstGeom prst="rect">
                <a:avLst/>
              </a:prstGeom>
              <a:noFill/>
              <a:ln w="19050">
                <a:solidFill>
                  <a:schemeClr val="tx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1600" i="1">
                          <a:solidFill>
                            <a:schemeClr val="tx1">
                              <a:lumMod val="50000"/>
                            </a:schemeClr>
                          </a:solidFill>
                          <a:latin typeface="Cambria Math" panose="02040503050406030204" pitchFamily="18" charset="0"/>
                        </a:rPr>
                        <m:t> </m:t>
                      </m:r>
                      <m:r>
                        <a:rPr lang="en-US" altLang="ja-JP" sz="1600" i="1">
                          <a:solidFill>
                            <a:schemeClr val="tx1">
                              <a:lumMod val="50000"/>
                            </a:schemeClr>
                          </a:solidFill>
                          <a:latin typeface="Cambria Math" panose="02040503050406030204" pitchFamily="18" charset="0"/>
                        </a:rPr>
                        <m:t>𝑆</m:t>
                      </m:r>
                    </m:oMath>
                  </m:oMathPara>
                </a14:m>
                <a:endParaRPr lang="ja-JP" altLang="en-US" sz="1600">
                  <a:solidFill>
                    <a:schemeClr val="tx1">
                      <a:lumMod val="50000"/>
                    </a:schemeClr>
                  </a:solidFill>
                </a:endParaRPr>
              </a:p>
            </p:txBody>
          </p:sp>
        </mc:Choice>
        <mc:Fallback xmlns="">
          <p:sp>
            <p:nvSpPr>
              <p:cNvPr id="74" name="正方形/長方形 73">
                <a:extLst>
                  <a:ext uri="{FF2B5EF4-FFF2-40B4-BE49-F238E27FC236}">
                    <a16:creationId xmlns:a16="http://schemas.microsoft.com/office/drawing/2014/main" id="{C6978EB7-2DC7-E0DC-5871-5B2C45003849}"/>
                  </a:ext>
                </a:extLst>
              </p:cNvPr>
              <p:cNvSpPr>
                <a:spLocks noRot="1" noChangeAspect="1" noMove="1" noResize="1" noEditPoints="1" noAdjustHandles="1" noChangeArrowheads="1" noChangeShapeType="1" noTextEdit="1"/>
              </p:cNvSpPr>
              <p:nvPr/>
            </p:nvSpPr>
            <p:spPr>
              <a:xfrm>
                <a:off x="7565430" y="4607461"/>
                <a:ext cx="265815" cy="266400"/>
              </a:xfrm>
              <a:prstGeom prst="rect">
                <a:avLst/>
              </a:prstGeom>
              <a:blipFill>
                <a:blip r:embed="rId16"/>
                <a:stretch>
                  <a:fillRect l="-26087" t="-4348" b="-26087"/>
                </a:stretch>
              </a:blipFill>
              <a:ln w="19050">
                <a:solidFill>
                  <a:schemeClr val="tx1">
                    <a:lumMod val="60000"/>
                    <a:lumOff val="40000"/>
                  </a:schemeClr>
                </a:solidFill>
              </a:ln>
            </p:spPr>
            <p:txBody>
              <a:bodyPr/>
              <a:lstStyle/>
              <a:p>
                <a:r>
                  <a:rPr lang="ja-JP" altLang="en-US">
                    <a:noFill/>
                  </a:rPr>
                  <a:t> </a:t>
                </a:r>
              </a:p>
            </p:txBody>
          </p:sp>
        </mc:Fallback>
      </mc:AlternateContent>
      <p:sp>
        <p:nvSpPr>
          <p:cNvPr id="75" name="正方形/長方形 74">
            <a:extLst>
              <a:ext uri="{FF2B5EF4-FFF2-40B4-BE49-F238E27FC236}">
                <a16:creationId xmlns:a16="http://schemas.microsoft.com/office/drawing/2014/main" id="{8F9197AA-70A9-2029-BC20-F9D2C238E4ED}"/>
              </a:ext>
            </a:extLst>
          </p:cNvPr>
          <p:cNvSpPr/>
          <p:nvPr/>
        </p:nvSpPr>
        <p:spPr>
          <a:xfrm>
            <a:off x="6259142" y="5663737"/>
            <a:ext cx="1572091" cy="266400"/>
          </a:xfrm>
          <a:prstGeom prst="rect">
            <a:avLst/>
          </a:prstGeom>
          <a:noFill/>
          <a:ln w="19050">
            <a:solidFill>
              <a:schemeClr val="tx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1400" dirty="0">
                <a:solidFill>
                  <a:schemeClr val="tx1"/>
                </a:solidFill>
                <a:latin typeface="Yu Gothic Medium" panose="020B0400000000000000" pitchFamily="34" charset="-128"/>
                <a:ea typeface="Yu Gothic Medium" panose="020B0400000000000000" pitchFamily="34" charset="-128"/>
              </a:rPr>
              <a:t>Matrix</a:t>
            </a:r>
            <a:endParaRPr lang="ja-JP" altLang="en-US" sz="1400">
              <a:solidFill>
                <a:schemeClr val="tx1"/>
              </a:solidFill>
              <a:latin typeface="Yu Gothic Medium" panose="020B0400000000000000" pitchFamily="34" charset="-128"/>
              <a:ea typeface="Yu Gothic Medium" panose="020B0400000000000000" pitchFamily="34" charset="-128"/>
            </a:endParaRPr>
          </a:p>
        </p:txBody>
      </p:sp>
      <p:cxnSp>
        <p:nvCxnSpPr>
          <p:cNvPr id="76" name="直線コネクタ 75">
            <a:extLst>
              <a:ext uri="{FF2B5EF4-FFF2-40B4-BE49-F238E27FC236}">
                <a16:creationId xmlns:a16="http://schemas.microsoft.com/office/drawing/2014/main" id="{2FE9462B-9140-1762-E78A-CD812F704009}"/>
              </a:ext>
            </a:extLst>
          </p:cNvPr>
          <p:cNvCxnSpPr>
            <a:cxnSpLocks/>
          </p:cNvCxnSpPr>
          <p:nvPr/>
        </p:nvCxnSpPr>
        <p:spPr>
          <a:xfrm>
            <a:off x="6823372" y="4873862"/>
            <a:ext cx="0" cy="16675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直線コネクタ 76">
            <a:extLst>
              <a:ext uri="{FF2B5EF4-FFF2-40B4-BE49-F238E27FC236}">
                <a16:creationId xmlns:a16="http://schemas.microsoft.com/office/drawing/2014/main" id="{05266FB8-ADE5-B380-0ED3-520B6218B7B6}"/>
              </a:ext>
            </a:extLst>
          </p:cNvPr>
          <p:cNvCxnSpPr>
            <a:cxnSpLocks/>
          </p:cNvCxnSpPr>
          <p:nvPr/>
        </p:nvCxnSpPr>
        <p:spPr>
          <a:xfrm>
            <a:off x="6390592" y="4873862"/>
            <a:ext cx="0" cy="16675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直線コネクタ 77">
            <a:extLst>
              <a:ext uri="{FF2B5EF4-FFF2-40B4-BE49-F238E27FC236}">
                <a16:creationId xmlns:a16="http://schemas.microsoft.com/office/drawing/2014/main" id="{68BDC795-303F-016A-5016-322BFC62BED5}"/>
              </a:ext>
            </a:extLst>
          </p:cNvPr>
          <p:cNvCxnSpPr>
            <a:cxnSpLocks/>
          </p:cNvCxnSpPr>
          <p:nvPr/>
        </p:nvCxnSpPr>
        <p:spPr>
          <a:xfrm>
            <a:off x="7694640" y="4873862"/>
            <a:ext cx="0" cy="16675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直線コネクタ 78">
            <a:extLst>
              <a:ext uri="{FF2B5EF4-FFF2-40B4-BE49-F238E27FC236}">
                <a16:creationId xmlns:a16="http://schemas.microsoft.com/office/drawing/2014/main" id="{CB94D50C-8EAB-3518-7844-7F79E0D81E9F}"/>
              </a:ext>
            </a:extLst>
          </p:cNvPr>
          <p:cNvCxnSpPr>
            <a:cxnSpLocks/>
          </p:cNvCxnSpPr>
          <p:nvPr/>
        </p:nvCxnSpPr>
        <p:spPr>
          <a:xfrm>
            <a:off x="7261860" y="4873862"/>
            <a:ext cx="0" cy="16675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直線コネクタ 79">
            <a:extLst>
              <a:ext uri="{FF2B5EF4-FFF2-40B4-BE49-F238E27FC236}">
                <a16:creationId xmlns:a16="http://schemas.microsoft.com/office/drawing/2014/main" id="{21F96DF6-63FC-C5E9-DBDC-C1C1DE68F766}"/>
              </a:ext>
            </a:extLst>
          </p:cNvPr>
          <p:cNvCxnSpPr>
            <a:cxnSpLocks/>
          </p:cNvCxnSpPr>
          <p:nvPr/>
        </p:nvCxnSpPr>
        <p:spPr>
          <a:xfrm>
            <a:off x="6823372" y="5484812"/>
            <a:ext cx="0" cy="166753"/>
          </a:xfrm>
          <a:prstGeom prst="line">
            <a:avLst/>
          </a:prstGeom>
          <a:ln>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81" name="直線コネクタ 80">
            <a:extLst>
              <a:ext uri="{FF2B5EF4-FFF2-40B4-BE49-F238E27FC236}">
                <a16:creationId xmlns:a16="http://schemas.microsoft.com/office/drawing/2014/main" id="{580E288F-B4F1-F0DA-008C-26CEA7C6781B}"/>
              </a:ext>
            </a:extLst>
          </p:cNvPr>
          <p:cNvCxnSpPr>
            <a:cxnSpLocks/>
          </p:cNvCxnSpPr>
          <p:nvPr/>
        </p:nvCxnSpPr>
        <p:spPr>
          <a:xfrm>
            <a:off x="6390592" y="5484812"/>
            <a:ext cx="0" cy="166753"/>
          </a:xfrm>
          <a:prstGeom prst="line">
            <a:avLst/>
          </a:prstGeom>
          <a:ln>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82" name="直線コネクタ 81">
            <a:extLst>
              <a:ext uri="{FF2B5EF4-FFF2-40B4-BE49-F238E27FC236}">
                <a16:creationId xmlns:a16="http://schemas.microsoft.com/office/drawing/2014/main" id="{ED49BB7B-D259-F8B2-B0A4-8936B74CF37D}"/>
              </a:ext>
            </a:extLst>
          </p:cNvPr>
          <p:cNvCxnSpPr>
            <a:cxnSpLocks/>
          </p:cNvCxnSpPr>
          <p:nvPr/>
        </p:nvCxnSpPr>
        <p:spPr>
          <a:xfrm>
            <a:off x="7694640" y="5484812"/>
            <a:ext cx="0" cy="166753"/>
          </a:xfrm>
          <a:prstGeom prst="line">
            <a:avLst/>
          </a:prstGeom>
          <a:ln>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83" name="直線コネクタ 82">
            <a:extLst>
              <a:ext uri="{FF2B5EF4-FFF2-40B4-BE49-F238E27FC236}">
                <a16:creationId xmlns:a16="http://schemas.microsoft.com/office/drawing/2014/main" id="{CD2282E2-02AA-D94B-B7DF-2CD0EF9FC5BE}"/>
              </a:ext>
            </a:extLst>
          </p:cNvPr>
          <p:cNvCxnSpPr>
            <a:cxnSpLocks/>
          </p:cNvCxnSpPr>
          <p:nvPr/>
        </p:nvCxnSpPr>
        <p:spPr>
          <a:xfrm>
            <a:off x="7261860" y="5484812"/>
            <a:ext cx="0" cy="166753"/>
          </a:xfrm>
          <a:prstGeom prst="line">
            <a:avLst/>
          </a:prstGeom>
          <a:ln>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84" name="直線コネクタ 83">
            <a:extLst>
              <a:ext uri="{FF2B5EF4-FFF2-40B4-BE49-F238E27FC236}">
                <a16:creationId xmlns:a16="http://schemas.microsoft.com/office/drawing/2014/main" id="{0F6F3F89-7F56-CE97-8919-131828EFC13C}"/>
              </a:ext>
            </a:extLst>
          </p:cNvPr>
          <p:cNvCxnSpPr>
            <a:cxnSpLocks/>
          </p:cNvCxnSpPr>
          <p:nvPr/>
        </p:nvCxnSpPr>
        <p:spPr>
          <a:xfrm>
            <a:off x="6823372" y="4431651"/>
            <a:ext cx="0" cy="166753"/>
          </a:xfrm>
          <a:prstGeom prst="line">
            <a:avLst/>
          </a:prstGeom>
          <a:ln>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85" name="直線コネクタ 84">
            <a:extLst>
              <a:ext uri="{FF2B5EF4-FFF2-40B4-BE49-F238E27FC236}">
                <a16:creationId xmlns:a16="http://schemas.microsoft.com/office/drawing/2014/main" id="{46B47D4B-5EF3-48D5-5ED9-1A7B63DDE946}"/>
              </a:ext>
            </a:extLst>
          </p:cNvPr>
          <p:cNvCxnSpPr>
            <a:cxnSpLocks/>
          </p:cNvCxnSpPr>
          <p:nvPr/>
        </p:nvCxnSpPr>
        <p:spPr>
          <a:xfrm>
            <a:off x="6390592" y="4431651"/>
            <a:ext cx="0" cy="166753"/>
          </a:xfrm>
          <a:prstGeom prst="line">
            <a:avLst/>
          </a:prstGeom>
          <a:ln>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86" name="直線コネクタ 85">
            <a:extLst>
              <a:ext uri="{FF2B5EF4-FFF2-40B4-BE49-F238E27FC236}">
                <a16:creationId xmlns:a16="http://schemas.microsoft.com/office/drawing/2014/main" id="{92C4E133-BDA0-94B3-F8EF-2CAF5F481855}"/>
              </a:ext>
            </a:extLst>
          </p:cNvPr>
          <p:cNvCxnSpPr>
            <a:cxnSpLocks/>
          </p:cNvCxnSpPr>
          <p:nvPr/>
        </p:nvCxnSpPr>
        <p:spPr>
          <a:xfrm>
            <a:off x="7694640" y="4431651"/>
            <a:ext cx="0" cy="166753"/>
          </a:xfrm>
          <a:prstGeom prst="line">
            <a:avLst/>
          </a:prstGeom>
          <a:ln>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87" name="直線コネクタ 86">
            <a:extLst>
              <a:ext uri="{FF2B5EF4-FFF2-40B4-BE49-F238E27FC236}">
                <a16:creationId xmlns:a16="http://schemas.microsoft.com/office/drawing/2014/main" id="{4091B342-8FD4-8ACF-5568-92C415D89C81}"/>
              </a:ext>
            </a:extLst>
          </p:cNvPr>
          <p:cNvCxnSpPr>
            <a:cxnSpLocks/>
          </p:cNvCxnSpPr>
          <p:nvPr/>
        </p:nvCxnSpPr>
        <p:spPr>
          <a:xfrm>
            <a:off x="7261860" y="4431651"/>
            <a:ext cx="0" cy="166753"/>
          </a:xfrm>
          <a:prstGeom prst="line">
            <a:avLst/>
          </a:prstGeom>
          <a:ln>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88" name="直線コネクタ 87">
            <a:extLst>
              <a:ext uri="{FF2B5EF4-FFF2-40B4-BE49-F238E27FC236}">
                <a16:creationId xmlns:a16="http://schemas.microsoft.com/office/drawing/2014/main" id="{1BAA91EE-D4FF-00D3-0000-2863B7699B15}"/>
              </a:ext>
            </a:extLst>
          </p:cNvPr>
          <p:cNvCxnSpPr>
            <a:cxnSpLocks/>
          </p:cNvCxnSpPr>
          <p:nvPr/>
        </p:nvCxnSpPr>
        <p:spPr>
          <a:xfrm>
            <a:off x="1192159" y="5921403"/>
            <a:ext cx="0" cy="166753"/>
          </a:xfrm>
          <a:prstGeom prst="line">
            <a:avLst/>
          </a:prstGeom>
          <a:ln>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89" name="直線コネクタ 88">
            <a:extLst>
              <a:ext uri="{FF2B5EF4-FFF2-40B4-BE49-F238E27FC236}">
                <a16:creationId xmlns:a16="http://schemas.microsoft.com/office/drawing/2014/main" id="{7B46C339-6EA2-BF8C-7EB1-C10B356291EA}"/>
              </a:ext>
            </a:extLst>
          </p:cNvPr>
          <p:cNvCxnSpPr>
            <a:cxnSpLocks/>
          </p:cNvCxnSpPr>
          <p:nvPr/>
        </p:nvCxnSpPr>
        <p:spPr>
          <a:xfrm>
            <a:off x="759379" y="5921403"/>
            <a:ext cx="0" cy="166753"/>
          </a:xfrm>
          <a:prstGeom prst="line">
            <a:avLst/>
          </a:prstGeom>
          <a:ln>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90" name="直線コネクタ 89">
            <a:extLst>
              <a:ext uri="{FF2B5EF4-FFF2-40B4-BE49-F238E27FC236}">
                <a16:creationId xmlns:a16="http://schemas.microsoft.com/office/drawing/2014/main" id="{B44845E5-CCB7-59A8-4390-3C870E6BC682}"/>
              </a:ext>
            </a:extLst>
          </p:cNvPr>
          <p:cNvCxnSpPr>
            <a:cxnSpLocks/>
          </p:cNvCxnSpPr>
          <p:nvPr/>
        </p:nvCxnSpPr>
        <p:spPr>
          <a:xfrm>
            <a:off x="2063427" y="5921403"/>
            <a:ext cx="0" cy="166753"/>
          </a:xfrm>
          <a:prstGeom prst="line">
            <a:avLst/>
          </a:prstGeom>
          <a:ln>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91" name="直線コネクタ 90">
            <a:extLst>
              <a:ext uri="{FF2B5EF4-FFF2-40B4-BE49-F238E27FC236}">
                <a16:creationId xmlns:a16="http://schemas.microsoft.com/office/drawing/2014/main" id="{B68BBEF6-E4DA-F7C1-85D3-84DE8E7AC1FF}"/>
              </a:ext>
            </a:extLst>
          </p:cNvPr>
          <p:cNvCxnSpPr>
            <a:cxnSpLocks/>
          </p:cNvCxnSpPr>
          <p:nvPr/>
        </p:nvCxnSpPr>
        <p:spPr>
          <a:xfrm>
            <a:off x="1630647" y="5921403"/>
            <a:ext cx="0" cy="166753"/>
          </a:xfrm>
          <a:prstGeom prst="line">
            <a:avLst/>
          </a:prstGeom>
          <a:ln>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92" name="直線コネクタ 91">
            <a:extLst>
              <a:ext uri="{FF2B5EF4-FFF2-40B4-BE49-F238E27FC236}">
                <a16:creationId xmlns:a16="http://schemas.microsoft.com/office/drawing/2014/main" id="{B8C71BD5-1D41-EC0B-CA72-80B6CFB06130}"/>
              </a:ext>
            </a:extLst>
          </p:cNvPr>
          <p:cNvCxnSpPr>
            <a:cxnSpLocks/>
          </p:cNvCxnSpPr>
          <p:nvPr/>
        </p:nvCxnSpPr>
        <p:spPr>
          <a:xfrm>
            <a:off x="3062055" y="5921403"/>
            <a:ext cx="0" cy="166753"/>
          </a:xfrm>
          <a:prstGeom prst="line">
            <a:avLst/>
          </a:prstGeom>
          <a:ln>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93" name="直線コネクタ 92">
            <a:extLst>
              <a:ext uri="{FF2B5EF4-FFF2-40B4-BE49-F238E27FC236}">
                <a16:creationId xmlns:a16="http://schemas.microsoft.com/office/drawing/2014/main" id="{B870E173-84E4-176A-4808-7EDE9A1249E7}"/>
              </a:ext>
            </a:extLst>
          </p:cNvPr>
          <p:cNvCxnSpPr>
            <a:cxnSpLocks/>
          </p:cNvCxnSpPr>
          <p:nvPr/>
        </p:nvCxnSpPr>
        <p:spPr>
          <a:xfrm>
            <a:off x="2629275" y="5921403"/>
            <a:ext cx="0" cy="166753"/>
          </a:xfrm>
          <a:prstGeom prst="line">
            <a:avLst/>
          </a:prstGeom>
          <a:ln>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94" name="直線コネクタ 93">
            <a:extLst>
              <a:ext uri="{FF2B5EF4-FFF2-40B4-BE49-F238E27FC236}">
                <a16:creationId xmlns:a16="http://schemas.microsoft.com/office/drawing/2014/main" id="{E334A900-EA1C-DCBE-8393-EF254D61C6D0}"/>
              </a:ext>
            </a:extLst>
          </p:cNvPr>
          <p:cNvCxnSpPr>
            <a:cxnSpLocks/>
          </p:cNvCxnSpPr>
          <p:nvPr/>
        </p:nvCxnSpPr>
        <p:spPr>
          <a:xfrm>
            <a:off x="3933323" y="5921403"/>
            <a:ext cx="0" cy="166753"/>
          </a:xfrm>
          <a:prstGeom prst="line">
            <a:avLst/>
          </a:prstGeom>
          <a:ln>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95" name="直線コネクタ 94">
            <a:extLst>
              <a:ext uri="{FF2B5EF4-FFF2-40B4-BE49-F238E27FC236}">
                <a16:creationId xmlns:a16="http://schemas.microsoft.com/office/drawing/2014/main" id="{38219025-A535-4D89-7792-D490FABD5E21}"/>
              </a:ext>
            </a:extLst>
          </p:cNvPr>
          <p:cNvCxnSpPr>
            <a:cxnSpLocks/>
          </p:cNvCxnSpPr>
          <p:nvPr/>
        </p:nvCxnSpPr>
        <p:spPr>
          <a:xfrm>
            <a:off x="3500543" y="5921403"/>
            <a:ext cx="0" cy="166753"/>
          </a:xfrm>
          <a:prstGeom prst="line">
            <a:avLst/>
          </a:prstGeom>
          <a:ln>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96" name="直線コネクタ 95">
            <a:extLst>
              <a:ext uri="{FF2B5EF4-FFF2-40B4-BE49-F238E27FC236}">
                <a16:creationId xmlns:a16="http://schemas.microsoft.com/office/drawing/2014/main" id="{3FA980B7-D7AD-9AC4-ECFB-BF7D8F58DB3F}"/>
              </a:ext>
            </a:extLst>
          </p:cNvPr>
          <p:cNvCxnSpPr>
            <a:cxnSpLocks/>
          </p:cNvCxnSpPr>
          <p:nvPr/>
        </p:nvCxnSpPr>
        <p:spPr>
          <a:xfrm>
            <a:off x="4953476" y="5921403"/>
            <a:ext cx="0" cy="166753"/>
          </a:xfrm>
          <a:prstGeom prst="line">
            <a:avLst/>
          </a:prstGeom>
          <a:ln>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97" name="直線コネクタ 96">
            <a:extLst>
              <a:ext uri="{FF2B5EF4-FFF2-40B4-BE49-F238E27FC236}">
                <a16:creationId xmlns:a16="http://schemas.microsoft.com/office/drawing/2014/main" id="{3D9A2788-F768-BA57-9DC9-6F870FE91D8A}"/>
              </a:ext>
            </a:extLst>
          </p:cNvPr>
          <p:cNvCxnSpPr>
            <a:cxnSpLocks/>
          </p:cNvCxnSpPr>
          <p:nvPr/>
        </p:nvCxnSpPr>
        <p:spPr>
          <a:xfrm>
            <a:off x="4520696" y="5921403"/>
            <a:ext cx="0" cy="166753"/>
          </a:xfrm>
          <a:prstGeom prst="line">
            <a:avLst/>
          </a:prstGeom>
          <a:ln>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98" name="直線コネクタ 97">
            <a:extLst>
              <a:ext uri="{FF2B5EF4-FFF2-40B4-BE49-F238E27FC236}">
                <a16:creationId xmlns:a16="http://schemas.microsoft.com/office/drawing/2014/main" id="{12B42706-55EB-20E6-5A9D-05475108D147}"/>
              </a:ext>
            </a:extLst>
          </p:cNvPr>
          <p:cNvCxnSpPr>
            <a:cxnSpLocks/>
          </p:cNvCxnSpPr>
          <p:nvPr/>
        </p:nvCxnSpPr>
        <p:spPr>
          <a:xfrm>
            <a:off x="5824744" y="5921403"/>
            <a:ext cx="0" cy="166753"/>
          </a:xfrm>
          <a:prstGeom prst="line">
            <a:avLst/>
          </a:prstGeom>
          <a:ln>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99" name="直線コネクタ 98">
            <a:extLst>
              <a:ext uri="{FF2B5EF4-FFF2-40B4-BE49-F238E27FC236}">
                <a16:creationId xmlns:a16="http://schemas.microsoft.com/office/drawing/2014/main" id="{AF2BA9CC-1B78-5CDF-F8A5-A1829E738544}"/>
              </a:ext>
            </a:extLst>
          </p:cNvPr>
          <p:cNvCxnSpPr>
            <a:cxnSpLocks/>
          </p:cNvCxnSpPr>
          <p:nvPr/>
        </p:nvCxnSpPr>
        <p:spPr>
          <a:xfrm>
            <a:off x="5391964" y="5921403"/>
            <a:ext cx="0" cy="166753"/>
          </a:xfrm>
          <a:prstGeom prst="line">
            <a:avLst/>
          </a:prstGeom>
          <a:ln>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100" name="直線コネクタ 99">
            <a:extLst>
              <a:ext uri="{FF2B5EF4-FFF2-40B4-BE49-F238E27FC236}">
                <a16:creationId xmlns:a16="http://schemas.microsoft.com/office/drawing/2014/main" id="{968A2376-8796-5418-1FA5-2D62B3B8996A}"/>
              </a:ext>
            </a:extLst>
          </p:cNvPr>
          <p:cNvCxnSpPr>
            <a:cxnSpLocks/>
          </p:cNvCxnSpPr>
          <p:nvPr/>
        </p:nvCxnSpPr>
        <p:spPr>
          <a:xfrm>
            <a:off x="6823372" y="5921403"/>
            <a:ext cx="0" cy="166753"/>
          </a:xfrm>
          <a:prstGeom prst="line">
            <a:avLst/>
          </a:prstGeom>
          <a:ln>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101" name="直線コネクタ 100">
            <a:extLst>
              <a:ext uri="{FF2B5EF4-FFF2-40B4-BE49-F238E27FC236}">
                <a16:creationId xmlns:a16="http://schemas.microsoft.com/office/drawing/2014/main" id="{99B8AE4B-BC55-9279-B276-E37EBEA717B7}"/>
              </a:ext>
            </a:extLst>
          </p:cNvPr>
          <p:cNvCxnSpPr>
            <a:cxnSpLocks/>
          </p:cNvCxnSpPr>
          <p:nvPr/>
        </p:nvCxnSpPr>
        <p:spPr>
          <a:xfrm>
            <a:off x="6390592" y="5921403"/>
            <a:ext cx="0" cy="166753"/>
          </a:xfrm>
          <a:prstGeom prst="line">
            <a:avLst/>
          </a:prstGeom>
          <a:ln>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102" name="直線コネクタ 101">
            <a:extLst>
              <a:ext uri="{FF2B5EF4-FFF2-40B4-BE49-F238E27FC236}">
                <a16:creationId xmlns:a16="http://schemas.microsoft.com/office/drawing/2014/main" id="{ED2899C7-2316-8F5B-8EFF-37AE9DEB0DDA}"/>
              </a:ext>
            </a:extLst>
          </p:cNvPr>
          <p:cNvCxnSpPr>
            <a:cxnSpLocks/>
          </p:cNvCxnSpPr>
          <p:nvPr/>
        </p:nvCxnSpPr>
        <p:spPr>
          <a:xfrm>
            <a:off x="7694640" y="5921403"/>
            <a:ext cx="0" cy="166753"/>
          </a:xfrm>
          <a:prstGeom prst="line">
            <a:avLst/>
          </a:prstGeom>
          <a:ln>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103" name="直線コネクタ 102">
            <a:extLst>
              <a:ext uri="{FF2B5EF4-FFF2-40B4-BE49-F238E27FC236}">
                <a16:creationId xmlns:a16="http://schemas.microsoft.com/office/drawing/2014/main" id="{8ABC3193-2A39-9D8C-8968-E43B242388A7}"/>
              </a:ext>
            </a:extLst>
          </p:cNvPr>
          <p:cNvCxnSpPr>
            <a:cxnSpLocks/>
          </p:cNvCxnSpPr>
          <p:nvPr/>
        </p:nvCxnSpPr>
        <p:spPr>
          <a:xfrm>
            <a:off x="7261860" y="5921403"/>
            <a:ext cx="0" cy="166753"/>
          </a:xfrm>
          <a:prstGeom prst="line">
            <a:avLst/>
          </a:prstGeom>
          <a:ln>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104" name="直線コネクタ 103">
            <a:extLst>
              <a:ext uri="{FF2B5EF4-FFF2-40B4-BE49-F238E27FC236}">
                <a16:creationId xmlns:a16="http://schemas.microsoft.com/office/drawing/2014/main" id="{AC2B0C0E-CBDB-7E1E-F367-F9A95633BFE7}"/>
              </a:ext>
            </a:extLst>
          </p:cNvPr>
          <p:cNvCxnSpPr/>
          <p:nvPr/>
        </p:nvCxnSpPr>
        <p:spPr>
          <a:xfrm flipV="1">
            <a:off x="759379" y="5040615"/>
            <a:ext cx="1301698" cy="44419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5" name="直線コネクタ 104">
            <a:extLst>
              <a:ext uri="{FF2B5EF4-FFF2-40B4-BE49-F238E27FC236}">
                <a16:creationId xmlns:a16="http://schemas.microsoft.com/office/drawing/2014/main" id="{0FFB5EE6-1338-7DE2-1DF4-4FBAB7F058F2}"/>
              </a:ext>
            </a:extLst>
          </p:cNvPr>
          <p:cNvCxnSpPr>
            <a:cxnSpLocks/>
          </p:cNvCxnSpPr>
          <p:nvPr/>
        </p:nvCxnSpPr>
        <p:spPr>
          <a:xfrm flipV="1">
            <a:off x="1187100" y="5035641"/>
            <a:ext cx="6073007" cy="4498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6" name="直線コネクタ 105">
            <a:extLst>
              <a:ext uri="{FF2B5EF4-FFF2-40B4-BE49-F238E27FC236}">
                <a16:creationId xmlns:a16="http://schemas.microsoft.com/office/drawing/2014/main" id="{7ECF92D5-BFDD-2443-4C69-F32FEE2DF9CF}"/>
              </a:ext>
            </a:extLst>
          </p:cNvPr>
          <p:cNvCxnSpPr>
            <a:cxnSpLocks/>
          </p:cNvCxnSpPr>
          <p:nvPr/>
        </p:nvCxnSpPr>
        <p:spPr>
          <a:xfrm flipV="1">
            <a:off x="1632998" y="5043587"/>
            <a:ext cx="2887325" cy="44154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7" name="直線コネクタ 106">
            <a:extLst>
              <a:ext uri="{FF2B5EF4-FFF2-40B4-BE49-F238E27FC236}">
                <a16:creationId xmlns:a16="http://schemas.microsoft.com/office/drawing/2014/main" id="{81211CBC-D6E3-8561-4654-6FD3FFA4038C}"/>
              </a:ext>
            </a:extLst>
          </p:cNvPr>
          <p:cNvCxnSpPr>
            <a:cxnSpLocks/>
          </p:cNvCxnSpPr>
          <p:nvPr/>
        </p:nvCxnSpPr>
        <p:spPr>
          <a:xfrm flipV="1">
            <a:off x="2060472" y="5040612"/>
            <a:ext cx="1001379" cy="4423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 name="直線コネクタ 107">
            <a:extLst>
              <a:ext uri="{FF2B5EF4-FFF2-40B4-BE49-F238E27FC236}">
                <a16:creationId xmlns:a16="http://schemas.microsoft.com/office/drawing/2014/main" id="{BD7F664C-4DCA-0380-BB9A-B0BCE3C45291}"/>
              </a:ext>
            </a:extLst>
          </p:cNvPr>
          <p:cNvCxnSpPr>
            <a:cxnSpLocks/>
          </p:cNvCxnSpPr>
          <p:nvPr/>
        </p:nvCxnSpPr>
        <p:spPr>
          <a:xfrm flipH="1" flipV="1">
            <a:off x="1630443" y="5040213"/>
            <a:ext cx="1000008" cy="4352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 name="直線コネクタ 108">
            <a:extLst>
              <a:ext uri="{FF2B5EF4-FFF2-40B4-BE49-F238E27FC236}">
                <a16:creationId xmlns:a16="http://schemas.microsoft.com/office/drawing/2014/main" id="{0DDFE3FD-2F8F-0B50-0973-A834E4DE1442}"/>
              </a:ext>
            </a:extLst>
          </p:cNvPr>
          <p:cNvCxnSpPr>
            <a:cxnSpLocks/>
          </p:cNvCxnSpPr>
          <p:nvPr/>
        </p:nvCxnSpPr>
        <p:spPr>
          <a:xfrm flipV="1">
            <a:off x="3063376" y="5043587"/>
            <a:ext cx="4628914" cy="44413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0" name="直線コネクタ 109">
            <a:extLst>
              <a:ext uri="{FF2B5EF4-FFF2-40B4-BE49-F238E27FC236}">
                <a16:creationId xmlns:a16="http://schemas.microsoft.com/office/drawing/2014/main" id="{94F702C6-6BC3-AD7B-2539-E2CA65CFC9BB}"/>
              </a:ext>
            </a:extLst>
          </p:cNvPr>
          <p:cNvCxnSpPr>
            <a:cxnSpLocks/>
          </p:cNvCxnSpPr>
          <p:nvPr/>
        </p:nvCxnSpPr>
        <p:spPr>
          <a:xfrm flipV="1">
            <a:off x="3501923" y="5034888"/>
            <a:ext cx="1449800" cy="44972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1" name="直線コネクタ 110">
            <a:extLst>
              <a:ext uri="{FF2B5EF4-FFF2-40B4-BE49-F238E27FC236}">
                <a16:creationId xmlns:a16="http://schemas.microsoft.com/office/drawing/2014/main" id="{A8320045-F57A-13EA-70A4-C168DC3E7A4B}"/>
              </a:ext>
            </a:extLst>
          </p:cNvPr>
          <p:cNvCxnSpPr>
            <a:cxnSpLocks/>
          </p:cNvCxnSpPr>
          <p:nvPr/>
        </p:nvCxnSpPr>
        <p:spPr>
          <a:xfrm flipH="1" flipV="1">
            <a:off x="2631625" y="5042601"/>
            <a:ext cx="1300321" cy="44366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2" name="直線コネクタ 111">
            <a:extLst>
              <a:ext uri="{FF2B5EF4-FFF2-40B4-BE49-F238E27FC236}">
                <a16:creationId xmlns:a16="http://schemas.microsoft.com/office/drawing/2014/main" id="{BED12E14-AEDD-A511-43F2-B373DEFFA242}"/>
              </a:ext>
            </a:extLst>
          </p:cNvPr>
          <p:cNvCxnSpPr>
            <a:cxnSpLocks/>
          </p:cNvCxnSpPr>
          <p:nvPr/>
        </p:nvCxnSpPr>
        <p:spPr>
          <a:xfrm flipH="1" flipV="1">
            <a:off x="757682" y="5042601"/>
            <a:ext cx="3761262" cy="4421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3" name="直線コネクタ 112">
            <a:extLst>
              <a:ext uri="{FF2B5EF4-FFF2-40B4-BE49-F238E27FC236}">
                <a16:creationId xmlns:a16="http://schemas.microsoft.com/office/drawing/2014/main" id="{41F21752-DE4E-A7F1-3F12-615F004E53A5}"/>
              </a:ext>
            </a:extLst>
          </p:cNvPr>
          <p:cNvCxnSpPr>
            <a:cxnSpLocks/>
          </p:cNvCxnSpPr>
          <p:nvPr/>
        </p:nvCxnSpPr>
        <p:spPr>
          <a:xfrm flipV="1">
            <a:off x="4949374" y="5034989"/>
            <a:ext cx="1876141" cy="44635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4" name="直線コネクタ 113">
            <a:extLst>
              <a:ext uri="{FF2B5EF4-FFF2-40B4-BE49-F238E27FC236}">
                <a16:creationId xmlns:a16="http://schemas.microsoft.com/office/drawing/2014/main" id="{6015280B-A226-314C-8DF9-F6A1CEA7BD6F}"/>
              </a:ext>
            </a:extLst>
          </p:cNvPr>
          <p:cNvCxnSpPr>
            <a:cxnSpLocks/>
          </p:cNvCxnSpPr>
          <p:nvPr/>
        </p:nvCxnSpPr>
        <p:spPr>
          <a:xfrm flipV="1">
            <a:off x="5388605" y="5041314"/>
            <a:ext cx="433789" cy="44002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5" name="直線コネクタ 114">
            <a:extLst>
              <a:ext uri="{FF2B5EF4-FFF2-40B4-BE49-F238E27FC236}">
                <a16:creationId xmlns:a16="http://schemas.microsoft.com/office/drawing/2014/main" id="{86BD495D-B26E-998B-C132-9941133DA24F}"/>
              </a:ext>
            </a:extLst>
          </p:cNvPr>
          <p:cNvCxnSpPr>
            <a:cxnSpLocks/>
          </p:cNvCxnSpPr>
          <p:nvPr/>
        </p:nvCxnSpPr>
        <p:spPr>
          <a:xfrm flipH="1" flipV="1">
            <a:off x="3500062" y="5037098"/>
            <a:ext cx="2329528" cy="45062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6" name="直線コネクタ 115">
            <a:extLst>
              <a:ext uri="{FF2B5EF4-FFF2-40B4-BE49-F238E27FC236}">
                <a16:creationId xmlns:a16="http://schemas.microsoft.com/office/drawing/2014/main" id="{5B79653D-0685-AF07-486F-D42E27398FC6}"/>
              </a:ext>
            </a:extLst>
          </p:cNvPr>
          <p:cNvCxnSpPr>
            <a:cxnSpLocks/>
          </p:cNvCxnSpPr>
          <p:nvPr/>
        </p:nvCxnSpPr>
        <p:spPr>
          <a:xfrm flipH="1" flipV="1">
            <a:off x="1193590" y="5043587"/>
            <a:ext cx="5197002" cy="43775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7" name="直線コネクタ 116">
            <a:extLst>
              <a:ext uri="{FF2B5EF4-FFF2-40B4-BE49-F238E27FC236}">
                <a16:creationId xmlns:a16="http://schemas.microsoft.com/office/drawing/2014/main" id="{65EA77E6-4315-A8BE-7CDA-E9F191F8253C}"/>
              </a:ext>
            </a:extLst>
          </p:cNvPr>
          <p:cNvCxnSpPr>
            <a:cxnSpLocks/>
          </p:cNvCxnSpPr>
          <p:nvPr/>
        </p:nvCxnSpPr>
        <p:spPr>
          <a:xfrm flipH="1" flipV="1">
            <a:off x="6395474" y="5034989"/>
            <a:ext cx="427897" cy="44691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8" name="直線コネクタ 117">
            <a:extLst>
              <a:ext uri="{FF2B5EF4-FFF2-40B4-BE49-F238E27FC236}">
                <a16:creationId xmlns:a16="http://schemas.microsoft.com/office/drawing/2014/main" id="{6EABD16B-0636-69A1-9EEB-8B98785D178D}"/>
              </a:ext>
            </a:extLst>
          </p:cNvPr>
          <p:cNvCxnSpPr>
            <a:cxnSpLocks/>
          </p:cNvCxnSpPr>
          <p:nvPr/>
        </p:nvCxnSpPr>
        <p:spPr>
          <a:xfrm flipH="1" flipV="1">
            <a:off x="5386256" y="5034888"/>
            <a:ext cx="1874702" cy="44936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9" name="直線コネクタ 118">
            <a:extLst>
              <a:ext uri="{FF2B5EF4-FFF2-40B4-BE49-F238E27FC236}">
                <a16:creationId xmlns:a16="http://schemas.microsoft.com/office/drawing/2014/main" id="{841D8EA6-A114-FFA6-871C-76DE9A90160D}"/>
              </a:ext>
            </a:extLst>
          </p:cNvPr>
          <p:cNvCxnSpPr>
            <a:cxnSpLocks/>
          </p:cNvCxnSpPr>
          <p:nvPr/>
        </p:nvCxnSpPr>
        <p:spPr>
          <a:xfrm flipH="1" flipV="1">
            <a:off x="3932019" y="5042601"/>
            <a:ext cx="3767466" cy="43669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0" name="テキスト ボックス 119">
            <a:extLst>
              <a:ext uri="{FF2B5EF4-FFF2-40B4-BE49-F238E27FC236}">
                <a16:creationId xmlns:a16="http://schemas.microsoft.com/office/drawing/2014/main" id="{D8E24DFF-2E5D-F1F9-CC34-FC86ED2164BB}"/>
              </a:ext>
            </a:extLst>
          </p:cNvPr>
          <p:cNvSpPr txBox="1"/>
          <p:nvPr/>
        </p:nvSpPr>
        <p:spPr>
          <a:xfrm>
            <a:off x="2981499" y="6187803"/>
            <a:ext cx="2484207" cy="369332"/>
          </a:xfrm>
          <a:prstGeom prst="rect">
            <a:avLst/>
          </a:prstGeom>
          <a:noFill/>
        </p:spPr>
        <p:txBody>
          <a:bodyPr wrap="square" rtlCol="0">
            <a:spAutoFit/>
          </a:bodyPr>
          <a:lstStyle/>
          <a:p>
            <a:r>
              <a:rPr kumimoji="1" lang="en-US" altLang="ja-JP" dirty="0">
                <a:latin typeface="Yu Gothic Medium" panose="020B0400000000000000" pitchFamily="34" charset="-128"/>
                <a:ea typeface="Yu Gothic Medium" panose="020B0400000000000000" pitchFamily="34" charset="-128"/>
              </a:rPr>
              <a:t>Midori</a:t>
            </a:r>
            <a:r>
              <a:rPr kumimoji="1" lang="ja-JP" altLang="en-US">
                <a:latin typeface="Yu Gothic Medium" panose="020B0400000000000000" pitchFamily="34" charset="-128"/>
                <a:ea typeface="Yu Gothic Medium" panose="020B0400000000000000" pitchFamily="34" charset="-128"/>
              </a:rPr>
              <a:t>のラウンド関数</a:t>
            </a:r>
          </a:p>
        </p:txBody>
      </p:sp>
      <p:sp>
        <p:nvSpPr>
          <p:cNvPr id="121" name="テキスト ボックス 120">
            <a:extLst>
              <a:ext uri="{FF2B5EF4-FFF2-40B4-BE49-F238E27FC236}">
                <a16:creationId xmlns:a16="http://schemas.microsoft.com/office/drawing/2014/main" id="{6687347A-E152-8C28-8E95-1069834A276E}"/>
              </a:ext>
            </a:extLst>
          </p:cNvPr>
          <p:cNvSpPr txBox="1"/>
          <p:nvPr/>
        </p:nvSpPr>
        <p:spPr>
          <a:xfrm>
            <a:off x="7882639" y="5079694"/>
            <a:ext cx="1066983" cy="369332"/>
          </a:xfrm>
          <a:prstGeom prst="rect">
            <a:avLst/>
          </a:prstGeom>
          <a:noFill/>
        </p:spPr>
        <p:txBody>
          <a:bodyPr wrap="square" rtlCol="0">
            <a:spAutoFit/>
          </a:bodyPr>
          <a:lstStyle/>
          <a:p>
            <a:r>
              <a:rPr kumimoji="1" lang="en-US" altLang="ja-JP" dirty="0">
                <a:latin typeface="Yu Gothic Medium" panose="020B0400000000000000" pitchFamily="34" charset="-128"/>
                <a:ea typeface="Yu Gothic Medium" panose="020B0400000000000000" pitchFamily="34" charset="-128"/>
              </a:rPr>
              <a:t>cell</a:t>
            </a:r>
            <a:r>
              <a:rPr kumimoji="1" lang="ja-JP" altLang="en-US">
                <a:latin typeface="Yu Gothic Medium" panose="020B0400000000000000" pitchFamily="34" charset="-128"/>
                <a:ea typeface="Yu Gothic Medium" panose="020B0400000000000000" pitchFamily="34" charset="-128"/>
              </a:rPr>
              <a:t>置換</a:t>
            </a:r>
          </a:p>
        </p:txBody>
      </p:sp>
      <p:sp>
        <p:nvSpPr>
          <p:cNvPr id="122" name="正方形/長方形 121">
            <a:extLst>
              <a:ext uri="{FF2B5EF4-FFF2-40B4-BE49-F238E27FC236}">
                <a16:creationId xmlns:a16="http://schemas.microsoft.com/office/drawing/2014/main" id="{1846FCD0-FD99-A6E2-D49B-111C05878374}"/>
              </a:ext>
            </a:extLst>
          </p:cNvPr>
          <p:cNvSpPr/>
          <p:nvPr/>
        </p:nvSpPr>
        <p:spPr>
          <a:xfrm>
            <a:off x="550361" y="4886033"/>
            <a:ext cx="7332275" cy="745764"/>
          </a:xfrm>
          <a:prstGeom prst="rect">
            <a:avLst/>
          </a:prstGeom>
          <a:noFill/>
          <a:ln w="38100">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23" name="テキスト ボックス 122">
            <a:extLst>
              <a:ext uri="{FF2B5EF4-FFF2-40B4-BE49-F238E27FC236}">
                <a16:creationId xmlns:a16="http://schemas.microsoft.com/office/drawing/2014/main" id="{3B66AA16-5CF1-DE77-CEFC-F2D268D007B1}"/>
              </a:ext>
            </a:extLst>
          </p:cNvPr>
          <p:cNvSpPr txBox="1"/>
          <p:nvPr/>
        </p:nvSpPr>
        <p:spPr>
          <a:xfrm>
            <a:off x="9901446" y="5997592"/>
            <a:ext cx="1619091" cy="369332"/>
          </a:xfrm>
          <a:prstGeom prst="rect">
            <a:avLst/>
          </a:prstGeom>
          <a:noFill/>
        </p:spPr>
        <p:txBody>
          <a:bodyPr wrap="square" rtlCol="0">
            <a:spAutoFit/>
          </a:bodyPr>
          <a:lstStyle/>
          <a:p>
            <a:r>
              <a:rPr kumimoji="1" lang="ja-JP" altLang="en-US">
                <a:latin typeface="Yu Gothic Medium" panose="020B0400000000000000" pitchFamily="34" charset="-128"/>
                <a:ea typeface="Yu Gothic Medium" panose="020B0400000000000000" pitchFamily="34" charset="-128"/>
              </a:rPr>
              <a:t>置換の選択元</a:t>
            </a:r>
          </a:p>
        </p:txBody>
      </p:sp>
    </p:spTree>
    <p:extLst>
      <p:ext uri="{BB962C8B-B14F-4D97-AF65-F5344CB8AC3E}">
        <p14:creationId xmlns:p14="http://schemas.microsoft.com/office/powerpoint/2010/main" val="40363809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1E41F04-486C-2D07-9405-FF42BF631E60}"/>
              </a:ext>
            </a:extLst>
          </p:cNvPr>
          <p:cNvSpPr>
            <a:spLocks noGrp="1"/>
          </p:cNvSpPr>
          <p:nvPr>
            <p:ph type="title"/>
          </p:nvPr>
        </p:nvSpPr>
        <p:spPr/>
        <p:txBody>
          <a:bodyPr/>
          <a:lstStyle/>
          <a:p>
            <a:r>
              <a:rPr kumimoji="1" lang="ja-JP" altLang="en-US"/>
              <a:t>線形層の探索</a:t>
            </a:r>
          </a:p>
        </p:txBody>
      </p:sp>
      <p:sp>
        <p:nvSpPr>
          <p:cNvPr id="4" name="コンテンツ プレースホルダー 2">
            <a:extLst>
              <a:ext uri="{FF2B5EF4-FFF2-40B4-BE49-F238E27FC236}">
                <a16:creationId xmlns:a16="http://schemas.microsoft.com/office/drawing/2014/main" id="{DE641C6E-F57F-8C3F-BECE-34D0BD8E03BE}"/>
              </a:ext>
            </a:extLst>
          </p:cNvPr>
          <p:cNvSpPr txBox="1">
            <a:spLocks/>
          </p:cNvSpPr>
          <p:nvPr/>
        </p:nvSpPr>
        <p:spPr>
          <a:xfrm>
            <a:off x="221163" y="1742653"/>
            <a:ext cx="8024566" cy="1732781"/>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Clr>
                <a:schemeClr val="accent4"/>
              </a:buClr>
              <a:buFont typeface="Wingdings" pitchFamily="2" charset="2"/>
              <a:buChar char="l"/>
              <a:defRPr kumimoji="1" sz="2000" b="0" i="0" kern="1200">
                <a:solidFill>
                  <a:schemeClr val="tx1"/>
                </a:solidFill>
                <a:latin typeface="Yu Gothic Medium" panose="020B0400000000000000" pitchFamily="34" charset="-128"/>
                <a:ea typeface="Yu Gothic Medium" panose="020B0400000000000000" pitchFamily="34" charset="-128"/>
                <a:cs typeface="+mn-cs"/>
              </a:defRPr>
            </a:lvl1pPr>
            <a:lvl2pPr marL="685800" indent="-228600" algn="l" defTabSz="914400" rtl="0" eaLnBrk="1" latinLnBrk="0" hangingPunct="1">
              <a:lnSpc>
                <a:spcPct val="110000"/>
              </a:lnSpc>
              <a:spcBef>
                <a:spcPts val="500"/>
              </a:spcBef>
              <a:buClr>
                <a:schemeClr val="tx1">
                  <a:lumMod val="60000"/>
                  <a:lumOff val="40000"/>
                </a:schemeClr>
              </a:buClr>
              <a:buSzPct val="80000"/>
              <a:buFont typeface="Wingdings" pitchFamily="2" charset="2"/>
              <a:buChar char="l"/>
              <a:defRPr kumimoji="1" sz="1800" b="0" i="0" kern="1200">
                <a:solidFill>
                  <a:schemeClr val="tx1"/>
                </a:solidFill>
                <a:latin typeface="Yu Gothic Medium" panose="020B0400000000000000" pitchFamily="34" charset="-128"/>
                <a:ea typeface="Yu Gothic Medium" panose="020B0400000000000000" pitchFamily="34" charset="-128"/>
                <a:cs typeface="+mn-cs"/>
              </a:defRPr>
            </a:lvl2pPr>
            <a:lvl3pPr marL="1143000" indent="-228600" algn="l" defTabSz="914400" rtl="0" eaLnBrk="1" latinLnBrk="0" hangingPunct="1">
              <a:lnSpc>
                <a:spcPct val="110000"/>
              </a:lnSpc>
              <a:spcBef>
                <a:spcPts val="500"/>
              </a:spcBef>
              <a:buClr>
                <a:schemeClr val="tx1">
                  <a:lumMod val="60000"/>
                  <a:lumOff val="40000"/>
                </a:schemeClr>
              </a:buClr>
              <a:buSzPct val="80000"/>
              <a:buFont typeface="Wingdings" pitchFamily="2" charset="2"/>
              <a:buChar char="l"/>
              <a:defRPr kumimoji="1" sz="1800" b="0" i="0" kern="1200">
                <a:solidFill>
                  <a:schemeClr val="tx1"/>
                </a:solidFill>
                <a:latin typeface="Yu Gothic Medium" panose="020B0400000000000000" pitchFamily="34" charset="-128"/>
                <a:ea typeface="Yu Gothic Medium" panose="020B0400000000000000" pitchFamily="34" charset="-128"/>
                <a:cs typeface="+mn-cs"/>
              </a:defRPr>
            </a:lvl3pPr>
            <a:lvl4pPr marL="1600200" indent="-228600" algn="l" defTabSz="914400" rtl="0" eaLnBrk="1" latinLnBrk="0" hangingPunct="1">
              <a:lnSpc>
                <a:spcPct val="110000"/>
              </a:lnSpc>
              <a:spcBef>
                <a:spcPts val="500"/>
              </a:spcBef>
              <a:buClr>
                <a:schemeClr val="tx1">
                  <a:lumMod val="60000"/>
                  <a:lumOff val="40000"/>
                </a:schemeClr>
              </a:buClr>
              <a:buSzPct val="80000"/>
              <a:buFont typeface="Wingdings" pitchFamily="2" charset="2"/>
              <a:buChar char="l"/>
              <a:defRPr kumimoji="1" sz="1600" b="0" i="0" kern="1200">
                <a:solidFill>
                  <a:schemeClr val="tx1"/>
                </a:solidFill>
                <a:latin typeface="Yu Gothic Medium" panose="020B0400000000000000" pitchFamily="34" charset="-128"/>
                <a:ea typeface="Yu Gothic Medium" panose="020B0400000000000000" pitchFamily="34" charset="-128"/>
                <a:cs typeface="+mn-cs"/>
              </a:defRPr>
            </a:lvl4pPr>
            <a:lvl5pPr marL="2057400" indent="-228600" algn="l" defTabSz="914400" rtl="0" eaLnBrk="1" latinLnBrk="0" hangingPunct="1">
              <a:lnSpc>
                <a:spcPct val="110000"/>
              </a:lnSpc>
              <a:spcBef>
                <a:spcPts val="500"/>
              </a:spcBef>
              <a:buClr>
                <a:schemeClr val="tx1">
                  <a:lumMod val="60000"/>
                  <a:lumOff val="40000"/>
                </a:schemeClr>
              </a:buClr>
              <a:buSzPct val="80000"/>
              <a:buFont typeface="Wingdings" pitchFamily="2" charset="2"/>
              <a:buChar char="l"/>
              <a:defRPr kumimoji="1" sz="1600" b="0" i="0" kern="1200">
                <a:solidFill>
                  <a:schemeClr val="tx1"/>
                </a:solidFill>
                <a:latin typeface="Yu Gothic Medium" panose="020B0400000000000000" pitchFamily="34" charset="-128"/>
                <a:ea typeface="Yu Gothic Medium" panose="020B0400000000000000" pitchFamily="34"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dirty="0"/>
              <a:t>1152</a:t>
            </a:r>
            <a:r>
              <a:rPr lang="ja-JP" altLang="en-US" sz="2400" dirty="0"/>
              <a:t>通りの中から置換の組み合わせ</a:t>
            </a:r>
            <a:r>
              <a:rPr lang="ja-JP" altLang="en-US" sz="2400"/>
              <a:t>を検討</a:t>
            </a:r>
            <a:endParaRPr lang="en-US" altLang="ja-JP" sz="2400" dirty="0"/>
          </a:p>
          <a:p>
            <a:pPr marL="576000" lvl="1" indent="-226800"/>
            <a:r>
              <a:rPr lang="en-US" altLang="ja-JP" sz="2000" dirty="0"/>
              <a:t>2</a:t>
            </a:r>
            <a:r>
              <a:rPr lang="ja-JP" altLang="en-US" sz="2000"/>
              <a:t>ラウンド</a:t>
            </a:r>
            <a:r>
              <a:rPr lang="ja-JP" altLang="en-US" sz="2000" dirty="0"/>
              <a:t>単位の線形層</a:t>
            </a:r>
            <a:r>
              <a:rPr lang="en-US" altLang="ja-JP" sz="2000" dirty="0"/>
              <a:t> </a:t>
            </a:r>
            <a:r>
              <a:rPr lang="ja-JP" altLang="en-US" sz="2000"/>
              <a:t>→</a:t>
            </a:r>
            <a:r>
              <a:rPr lang="en-US" altLang="ja-JP" sz="2000" dirty="0"/>
              <a:t> </a:t>
            </a:r>
            <a:r>
              <a:rPr lang="ja-JP" altLang="en-US" sz="2000"/>
              <a:t>全探索</a:t>
            </a:r>
            <a:endParaRPr lang="en-US" altLang="ja-JP" sz="2000" dirty="0"/>
          </a:p>
          <a:p>
            <a:pPr marL="576000" lvl="1" indent="-226800"/>
            <a:r>
              <a:rPr lang="en-US" altLang="ja-JP" sz="2000" dirty="0"/>
              <a:t>3</a:t>
            </a:r>
            <a:r>
              <a:rPr lang="ja-JP" altLang="en-US" sz="2000" dirty="0"/>
              <a:t>ラウンド単位</a:t>
            </a:r>
            <a:r>
              <a:rPr lang="ja-JP" altLang="en-US" sz="2000"/>
              <a:t>の線形層</a:t>
            </a:r>
            <a:endParaRPr lang="en-US" altLang="ja-JP" sz="2000" dirty="0"/>
          </a:p>
          <a:p>
            <a:pPr marL="576000" lvl="1" indent="-226800"/>
            <a:r>
              <a:rPr lang="en-US" altLang="ja-JP" sz="2000" dirty="0"/>
              <a:t>4</a:t>
            </a:r>
            <a:r>
              <a:rPr lang="ja-JP" altLang="en-US" sz="2000" dirty="0"/>
              <a:t>ラウンド単位</a:t>
            </a:r>
            <a:r>
              <a:rPr lang="ja-JP" altLang="en-US" sz="2000"/>
              <a:t>の線形層</a:t>
            </a:r>
            <a:endParaRPr lang="en-US" altLang="ja-JP" sz="2000" dirty="0"/>
          </a:p>
        </p:txBody>
      </p:sp>
      <p:grpSp>
        <p:nvGrpSpPr>
          <p:cNvPr id="5" name="グループ化 4">
            <a:extLst>
              <a:ext uri="{FF2B5EF4-FFF2-40B4-BE49-F238E27FC236}">
                <a16:creationId xmlns:a16="http://schemas.microsoft.com/office/drawing/2014/main" id="{C3B566F5-6D2F-7734-CB2A-17730C99FD61}"/>
              </a:ext>
            </a:extLst>
          </p:cNvPr>
          <p:cNvGrpSpPr/>
          <p:nvPr/>
        </p:nvGrpSpPr>
        <p:grpSpPr>
          <a:xfrm>
            <a:off x="914254" y="2586911"/>
            <a:ext cx="5735924" cy="2040990"/>
            <a:chOff x="1009707" y="2257502"/>
            <a:chExt cx="5735924" cy="2040990"/>
          </a:xfrm>
        </p:grpSpPr>
        <p:sp>
          <p:nvSpPr>
            <p:cNvPr id="6" name="円弧 5">
              <a:extLst>
                <a:ext uri="{FF2B5EF4-FFF2-40B4-BE49-F238E27FC236}">
                  <a16:creationId xmlns:a16="http://schemas.microsoft.com/office/drawing/2014/main" id="{F5B621EC-5729-3F97-C40E-B7BE9606813B}"/>
                </a:ext>
              </a:extLst>
            </p:cNvPr>
            <p:cNvSpPr/>
            <p:nvPr/>
          </p:nvSpPr>
          <p:spPr>
            <a:xfrm rot="2673349">
              <a:off x="3068774" y="2257502"/>
              <a:ext cx="910114" cy="906274"/>
            </a:xfrm>
            <a:prstGeom prst="arc">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ja-JP" altLang="en-US"/>
            </a:p>
          </p:txBody>
        </p:sp>
        <p:sp>
          <p:nvSpPr>
            <p:cNvPr id="7" name="テキスト ボックス 6">
              <a:extLst>
                <a:ext uri="{FF2B5EF4-FFF2-40B4-BE49-F238E27FC236}">
                  <a16:creationId xmlns:a16="http://schemas.microsoft.com/office/drawing/2014/main" id="{7FF497EF-D18C-B6D8-FCEF-94D9472507FC}"/>
                </a:ext>
              </a:extLst>
            </p:cNvPr>
            <p:cNvSpPr txBox="1"/>
            <p:nvPr/>
          </p:nvSpPr>
          <p:spPr>
            <a:xfrm>
              <a:off x="1009707" y="3590606"/>
              <a:ext cx="5735924" cy="707886"/>
            </a:xfrm>
            <a:prstGeom prst="rect">
              <a:avLst/>
            </a:prstGeom>
            <a:noFill/>
          </p:spPr>
          <p:txBody>
            <a:bodyPr wrap="square" rtlCol="0">
              <a:spAutoFit/>
            </a:bodyPr>
            <a:lstStyle/>
            <a:p>
              <a:r>
                <a:rPr lang="en-US" altLang="ja-JP" sz="2000" dirty="0">
                  <a:latin typeface="Yu Gothic Medium" panose="020B0400000000000000" pitchFamily="34" charset="-128"/>
                  <a:ea typeface="Yu Gothic Medium" panose="020B0400000000000000" pitchFamily="34" charset="-128"/>
                </a:rPr>
                <a:t>1152</a:t>
              </a:r>
              <a:r>
                <a:rPr lang="ja-JP" altLang="en-US" sz="2000">
                  <a:latin typeface="Yu Gothic Medium" panose="020B0400000000000000" pitchFamily="34" charset="-128"/>
                  <a:ea typeface="Yu Gothic Medium" panose="020B0400000000000000" pitchFamily="34" charset="-128"/>
                </a:rPr>
                <a:t>通りの中からランダムに</a:t>
              </a:r>
              <a:r>
                <a:rPr lang="en-US" altLang="ja-JP" sz="2000" dirty="0">
                  <a:latin typeface="Yu Gothic Medium" panose="020B0400000000000000" pitchFamily="34" charset="-128"/>
                  <a:ea typeface="Yu Gothic Medium" panose="020B0400000000000000" pitchFamily="34" charset="-128"/>
                </a:rPr>
                <a:t>cell</a:t>
              </a:r>
              <a:r>
                <a:rPr lang="ja-JP" altLang="en-US" sz="2000">
                  <a:latin typeface="Yu Gothic Medium" panose="020B0400000000000000" pitchFamily="34" charset="-128"/>
                  <a:ea typeface="Yu Gothic Medium" panose="020B0400000000000000" pitchFamily="34" charset="-128"/>
                </a:rPr>
                <a:t>置換を選択し、</a:t>
              </a:r>
              <a:endParaRPr lang="en-US" altLang="ja-JP" sz="2000" dirty="0">
                <a:latin typeface="Yu Gothic Medium" panose="020B0400000000000000" pitchFamily="34" charset="-128"/>
                <a:ea typeface="Yu Gothic Medium" panose="020B0400000000000000" pitchFamily="34" charset="-128"/>
              </a:endParaRPr>
            </a:p>
            <a:p>
              <a:r>
                <a:rPr lang="ja-JP" altLang="en-US" sz="2000">
                  <a:latin typeface="Yu Gothic Medium" panose="020B0400000000000000" pitchFamily="34" charset="-128"/>
                  <a:ea typeface="Yu Gothic Medium" panose="020B0400000000000000" pitchFamily="34" charset="-128"/>
                </a:rPr>
                <a:t>その</a:t>
              </a:r>
              <a:r>
                <a:rPr lang="ja-JP" altLang="en-US" sz="2000" dirty="0">
                  <a:latin typeface="Yu Gothic Medium" panose="020B0400000000000000" pitchFamily="34" charset="-128"/>
                  <a:ea typeface="Yu Gothic Medium" panose="020B0400000000000000" pitchFamily="34" charset="-128"/>
                </a:rPr>
                <a:t>中から置換の組み合わせを全探索</a:t>
              </a:r>
            </a:p>
          </p:txBody>
        </p:sp>
      </p:grpSp>
      <p:sp>
        <p:nvSpPr>
          <p:cNvPr id="8" name="正方形/長方形 7">
            <a:extLst>
              <a:ext uri="{FF2B5EF4-FFF2-40B4-BE49-F238E27FC236}">
                <a16:creationId xmlns:a16="http://schemas.microsoft.com/office/drawing/2014/main" id="{FF2210E5-11E8-6C43-41B2-1B56A5D9AD95}"/>
              </a:ext>
            </a:extLst>
          </p:cNvPr>
          <p:cNvSpPr/>
          <p:nvPr/>
        </p:nvSpPr>
        <p:spPr>
          <a:xfrm>
            <a:off x="10820905" y="1886233"/>
            <a:ext cx="1026822" cy="311622"/>
          </a:xfrm>
          <a:prstGeom prst="rect">
            <a:avLst/>
          </a:prstGeom>
          <a:solidFill>
            <a:schemeClr val="accent2">
              <a:lumMod val="60000"/>
              <a:lumOff val="40000"/>
            </a:schemeClr>
          </a:solidFill>
          <a:ln w="19050">
            <a:solidFill>
              <a:schemeClr val="accent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1200" dirty="0">
                <a:solidFill>
                  <a:schemeClr val="bg1"/>
                </a:solidFill>
              </a:rPr>
              <a:t>cell</a:t>
            </a:r>
            <a:r>
              <a:rPr lang="ja-JP" altLang="en-US" sz="1200">
                <a:solidFill>
                  <a:schemeClr val="bg1"/>
                </a:solidFill>
              </a:rPr>
              <a:t>置換</a:t>
            </a:r>
            <a:r>
              <a:rPr lang="en-US" altLang="ja-JP" sz="1200" dirty="0">
                <a:solidFill>
                  <a:schemeClr val="bg1"/>
                </a:solidFill>
              </a:rPr>
              <a:t>A</a:t>
            </a:r>
            <a:endParaRPr lang="ja-JP" altLang="en-US" sz="1200" dirty="0">
              <a:solidFill>
                <a:schemeClr val="bg1"/>
              </a:solidFill>
            </a:endParaRPr>
          </a:p>
        </p:txBody>
      </p:sp>
      <p:cxnSp>
        <p:nvCxnSpPr>
          <p:cNvPr id="9" name="直線矢印コネクタ 8">
            <a:extLst>
              <a:ext uri="{FF2B5EF4-FFF2-40B4-BE49-F238E27FC236}">
                <a16:creationId xmlns:a16="http://schemas.microsoft.com/office/drawing/2014/main" id="{B4019E92-9101-1AAB-3444-5E4E21EDE11F}"/>
              </a:ext>
            </a:extLst>
          </p:cNvPr>
          <p:cNvCxnSpPr>
            <a:cxnSpLocks/>
            <a:stCxn id="8" idx="2"/>
            <a:endCxn id="10" idx="0"/>
          </p:cNvCxnSpPr>
          <p:nvPr/>
        </p:nvCxnSpPr>
        <p:spPr>
          <a:xfrm>
            <a:off x="11334316" y="2197855"/>
            <a:ext cx="0" cy="284064"/>
          </a:xfrm>
          <a:prstGeom prst="straightConnector1">
            <a:avLst/>
          </a:prstGeom>
          <a:ln>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10" name="正方形/長方形 9">
            <a:extLst>
              <a:ext uri="{FF2B5EF4-FFF2-40B4-BE49-F238E27FC236}">
                <a16:creationId xmlns:a16="http://schemas.microsoft.com/office/drawing/2014/main" id="{70236DED-1048-F76A-90EC-86A6C6EB049F}"/>
              </a:ext>
            </a:extLst>
          </p:cNvPr>
          <p:cNvSpPr/>
          <p:nvPr/>
        </p:nvSpPr>
        <p:spPr>
          <a:xfrm>
            <a:off x="10820905" y="2481919"/>
            <a:ext cx="1026822" cy="311622"/>
          </a:xfrm>
          <a:prstGeom prst="rect">
            <a:avLst/>
          </a:prstGeom>
          <a:solidFill>
            <a:schemeClr val="accent1">
              <a:lumMod val="60000"/>
              <a:lumOff val="40000"/>
            </a:schemeClr>
          </a:solidFill>
          <a:ln w="19050">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1200" dirty="0">
                <a:solidFill>
                  <a:schemeClr val="bg1"/>
                </a:solidFill>
              </a:rPr>
              <a:t>cell</a:t>
            </a:r>
            <a:r>
              <a:rPr lang="ja-JP" altLang="en-US" sz="1200">
                <a:solidFill>
                  <a:schemeClr val="bg1"/>
                </a:solidFill>
              </a:rPr>
              <a:t>置換</a:t>
            </a:r>
            <a:r>
              <a:rPr lang="en-US" altLang="ja-JP" sz="1200" dirty="0">
                <a:solidFill>
                  <a:schemeClr val="bg1"/>
                </a:solidFill>
              </a:rPr>
              <a:t>B</a:t>
            </a:r>
            <a:endParaRPr lang="ja-JP" altLang="en-US" sz="1200" dirty="0">
              <a:solidFill>
                <a:schemeClr val="bg1"/>
              </a:solidFill>
            </a:endParaRPr>
          </a:p>
        </p:txBody>
      </p:sp>
      <p:cxnSp>
        <p:nvCxnSpPr>
          <p:cNvPr id="11" name="直線矢印コネクタ 10">
            <a:extLst>
              <a:ext uri="{FF2B5EF4-FFF2-40B4-BE49-F238E27FC236}">
                <a16:creationId xmlns:a16="http://schemas.microsoft.com/office/drawing/2014/main" id="{452C152C-500A-2B65-C22A-87E464483033}"/>
              </a:ext>
            </a:extLst>
          </p:cNvPr>
          <p:cNvCxnSpPr>
            <a:cxnSpLocks/>
            <a:stCxn id="10" idx="2"/>
            <a:endCxn id="12" idx="0"/>
          </p:cNvCxnSpPr>
          <p:nvPr/>
        </p:nvCxnSpPr>
        <p:spPr>
          <a:xfrm flipH="1">
            <a:off x="11334314" y="2793541"/>
            <a:ext cx="2" cy="284064"/>
          </a:xfrm>
          <a:prstGeom prst="straightConnector1">
            <a:avLst/>
          </a:prstGeom>
          <a:ln>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12" name="正方形/長方形 11">
            <a:extLst>
              <a:ext uri="{FF2B5EF4-FFF2-40B4-BE49-F238E27FC236}">
                <a16:creationId xmlns:a16="http://schemas.microsoft.com/office/drawing/2014/main" id="{E5925AF2-5653-68A6-70EC-7B4A5715152D}"/>
              </a:ext>
            </a:extLst>
          </p:cNvPr>
          <p:cNvSpPr/>
          <p:nvPr/>
        </p:nvSpPr>
        <p:spPr>
          <a:xfrm>
            <a:off x="10820903" y="3077605"/>
            <a:ext cx="1026822" cy="311622"/>
          </a:xfrm>
          <a:prstGeom prst="rect">
            <a:avLst/>
          </a:prstGeom>
          <a:solidFill>
            <a:schemeClr val="accent4"/>
          </a:solidFill>
          <a:ln w="19050">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1200" dirty="0">
                <a:solidFill>
                  <a:schemeClr val="bg1"/>
                </a:solidFill>
              </a:rPr>
              <a:t>cell</a:t>
            </a:r>
            <a:r>
              <a:rPr lang="ja-JP" altLang="en-US" sz="1200">
                <a:solidFill>
                  <a:schemeClr val="bg1"/>
                </a:solidFill>
              </a:rPr>
              <a:t>置換</a:t>
            </a:r>
            <a:r>
              <a:rPr lang="en-US" altLang="ja-JP" sz="1200" dirty="0">
                <a:solidFill>
                  <a:schemeClr val="bg1"/>
                </a:solidFill>
              </a:rPr>
              <a:t>C</a:t>
            </a:r>
            <a:endParaRPr lang="ja-JP" altLang="en-US" sz="1200" dirty="0">
              <a:solidFill>
                <a:schemeClr val="bg1"/>
              </a:solidFill>
            </a:endParaRPr>
          </a:p>
        </p:txBody>
      </p:sp>
      <p:cxnSp>
        <p:nvCxnSpPr>
          <p:cNvPr id="13" name="直線矢印コネクタ 12">
            <a:extLst>
              <a:ext uri="{FF2B5EF4-FFF2-40B4-BE49-F238E27FC236}">
                <a16:creationId xmlns:a16="http://schemas.microsoft.com/office/drawing/2014/main" id="{E5CC5E61-8C77-C6E5-B64A-8A4A4EBA1F7F}"/>
              </a:ext>
            </a:extLst>
          </p:cNvPr>
          <p:cNvCxnSpPr>
            <a:cxnSpLocks/>
            <a:stCxn id="12" idx="2"/>
            <a:endCxn id="14" idx="0"/>
          </p:cNvCxnSpPr>
          <p:nvPr/>
        </p:nvCxnSpPr>
        <p:spPr>
          <a:xfrm>
            <a:off x="11334314" y="3389227"/>
            <a:ext cx="1" cy="284064"/>
          </a:xfrm>
          <a:prstGeom prst="straightConnector1">
            <a:avLst/>
          </a:prstGeom>
          <a:ln>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14" name="正方形/長方形 13">
            <a:extLst>
              <a:ext uri="{FF2B5EF4-FFF2-40B4-BE49-F238E27FC236}">
                <a16:creationId xmlns:a16="http://schemas.microsoft.com/office/drawing/2014/main" id="{34C53F95-276C-0F91-77D0-C4F0666B2CC2}"/>
              </a:ext>
            </a:extLst>
          </p:cNvPr>
          <p:cNvSpPr/>
          <p:nvPr/>
        </p:nvSpPr>
        <p:spPr>
          <a:xfrm>
            <a:off x="10820904" y="3673291"/>
            <a:ext cx="1026822" cy="311622"/>
          </a:xfrm>
          <a:prstGeom prst="rect">
            <a:avLst/>
          </a:prstGeom>
          <a:solidFill>
            <a:schemeClr val="accent3"/>
          </a:solidFill>
          <a:ln w="19050">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1200" dirty="0">
                <a:solidFill>
                  <a:schemeClr val="bg1"/>
                </a:solidFill>
              </a:rPr>
              <a:t>cell</a:t>
            </a:r>
            <a:r>
              <a:rPr lang="ja-JP" altLang="en-US" sz="1200">
                <a:solidFill>
                  <a:schemeClr val="bg1"/>
                </a:solidFill>
              </a:rPr>
              <a:t>置換</a:t>
            </a:r>
            <a:r>
              <a:rPr lang="en-US" altLang="ja-JP" sz="1200" dirty="0">
                <a:solidFill>
                  <a:schemeClr val="bg1"/>
                </a:solidFill>
              </a:rPr>
              <a:t>D</a:t>
            </a:r>
            <a:endParaRPr lang="ja-JP" altLang="en-US" sz="1200" dirty="0">
              <a:solidFill>
                <a:schemeClr val="bg1"/>
              </a:solidFill>
            </a:endParaRPr>
          </a:p>
        </p:txBody>
      </p:sp>
      <p:cxnSp>
        <p:nvCxnSpPr>
          <p:cNvPr id="15" name="直線矢印コネクタ 14">
            <a:extLst>
              <a:ext uri="{FF2B5EF4-FFF2-40B4-BE49-F238E27FC236}">
                <a16:creationId xmlns:a16="http://schemas.microsoft.com/office/drawing/2014/main" id="{D2585C45-1F5B-C4C8-A969-F4B920D47197}"/>
              </a:ext>
            </a:extLst>
          </p:cNvPr>
          <p:cNvCxnSpPr>
            <a:cxnSpLocks/>
            <a:stCxn id="14" idx="2"/>
            <a:endCxn id="16" idx="0"/>
          </p:cNvCxnSpPr>
          <p:nvPr/>
        </p:nvCxnSpPr>
        <p:spPr>
          <a:xfrm>
            <a:off x="11334315" y="3984913"/>
            <a:ext cx="1" cy="284064"/>
          </a:xfrm>
          <a:prstGeom prst="straightConnector1">
            <a:avLst/>
          </a:prstGeom>
          <a:ln>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16" name="正方形/長方形 15">
            <a:extLst>
              <a:ext uri="{FF2B5EF4-FFF2-40B4-BE49-F238E27FC236}">
                <a16:creationId xmlns:a16="http://schemas.microsoft.com/office/drawing/2014/main" id="{32A79576-190A-151C-D97A-F89602AFEE7E}"/>
              </a:ext>
            </a:extLst>
          </p:cNvPr>
          <p:cNvSpPr/>
          <p:nvPr/>
        </p:nvSpPr>
        <p:spPr>
          <a:xfrm>
            <a:off x="10820905" y="4268977"/>
            <a:ext cx="1026822" cy="311622"/>
          </a:xfrm>
          <a:prstGeom prst="rect">
            <a:avLst/>
          </a:prstGeom>
          <a:solidFill>
            <a:schemeClr val="accent2">
              <a:lumMod val="60000"/>
              <a:lumOff val="40000"/>
            </a:schemeClr>
          </a:solidFill>
          <a:ln w="19050">
            <a:solidFill>
              <a:schemeClr val="accent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1200" dirty="0">
                <a:solidFill>
                  <a:schemeClr val="bg1"/>
                </a:solidFill>
              </a:rPr>
              <a:t>cell</a:t>
            </a:r>
            <a:r>
              <a:rPr lang="ja-JP" altLang="en-US" sz="1200">
                <a:solidFill>
                  <a:schemeClr val="bg1"/>
                </a:solidFill>
              </a:rPr>
              <a:t>置換</a:t>
            </a:r>
            <a:r>
              <a:rPr lang="en-US" altLang="ja-JP" sz="1200" dirty="0">
                <a:solidFill>
                  <a:schemeClr val="bg1"/>
                </a:solidFill>
              </a:rPr>
              <a:t>A</a:t>
            </a:r>
            <a:endParaRPr lang="ja-JP" altLang="en-US" sz="1200" dirty="0">
              <a:solidFill>
                <a:schemeClr val="bg1"/>
              </a:solidFill>
            </a:endParaRPr>
          </a:p>
        </p:txBody>
      </p:sp>
      <p:cxnSp>
        <p:nvCxnSpPr>
          <p:cNvPr id="17" name="直線矢印コネクタ 16">
            <a:extLst>
              <a:ext uri="{FF2B5EF4-FFF2-40B4-BE49-F238E27FC236}">
                <a16:creationId xmlns:a16="http://schemas.microsoft.com/office/drawing/2014/main" id="{2D368EAF-52D8-8AB8-8866-8DCED99059FD}"/>
              </a:ext>
            </a:extLst>
          </p:cNvPr>
          <p:cNvCxnSpPr>
            <a:cxnSpLocks/>
            <a:stCxn id="16" idx="2"/>
            <a:endCxn id="18" idx="0"/>
          </p:cNvCxnSpPr>
          <p:nvPr/>
        </p:nvCxnSpPr>
        <p:spPr>
          <a:xfrm flipH="1">
            <a:off x="11334314" y="4580599"/>
            <a:ext cx="2" cy="284064"/>
          </a:xfrm>
          <a:prstGeom prst="straightConnector1">
            <a:avLst/>
          </a:prstGeom>
          <a:ln>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18" name="正方形/長方形 17">
            <a:extLst>
              <a:ext uri="{FF2B5EF4-FFF2-40B4-BE49-F238E27FC236}">
                <a16:creationId xmlns:a16="http://schemas.microsoft.com/office/drawing/2014/main" id="{44C504F9-08E3-6EF2-22BC-E7AEB2799C37}"/>
              </a:ext>
            </a:extLst>
          </p:cNvPr>
          <p:cNvSpPr/>
          <p:nvPr/>
        </p:nvSpPr>
        <p:spPr>
          <a:xfrm>
            <a:off x="10820903" y="4864663"/>
            <a:ext cx="1026822" cy="311622"/>
          </a:xfrm>
          <a:prstGeom prst="rect">
            <a:avLst/>
          </a:prstGeom>
          <a:solidFill>
            <a:schemeClr val="accent1">
              <a:lumMod val="60000"/>
              <a:lumOff val="40000"/>
            </a:schemeClr>
          </a:solidFill>
          <a:ln w="19050">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1200" dirty="0">
                <a:solidFill>
                  <a:schemeClr val="bg1"/>
                </a:solidFill>
              </a:rPr>
              <a:t>cell</a:t>
            </a:r>
            <a:r>
              <a:rPr lang="ja-JP" altLang="en-US" sz="1200">
                <a:solidFill>
                  <a:schemeClr val="bg1"/>
                </a:solidFill>
              </a:rPr>
              <a:t>置換</a:t>
            </a:r>
            <a:r>
              <a:rPr lang="en-US" altLang="ja-JP" sz="1200" dirty="0">
                <a:solidFill>
                  <a:schemeClr val="bg1"/>
                </a:solidFill>
              </a:rPr>
              <a:t>B</a:t>
            </a:r>
            <a:endParaRPr lang="ja-JP" altLang="en-US" sz="1200" dirty="0">
              <a:solidFill>
                <a:schemeClr val="bg1"/>
              </a:solidFill>
            </a:endParaRPr>
          </a:p>
        </p:txBody>
      </p:sp>
      <p:cxnSp>
        <p:nvCxnSpPr>
          <p:cNvPr id="19" name="直線矢印コネクタ 18">
            <a:extLst>
              <a:ext uri="{FF2B5EF4-FFF2-40B4-BE49-F238E27FC236}">
                <a16:creationId xmlns:a16="http://schemas.microsoft.com/office/drawing/2014/main" id="{D23AD059-638F-801C-00B7-37002A24DB13}"/>
              </a:ext>
            </a:extLst>
          </p:cNvPr>
          <p:cNvCxnSpPr>
            <a:cxnSpLocks/>
            <a:stCxn id="18" idx="2"/>
            <a:endCxn id="20" idx="0"/>
          </p:cNvCxnSpPr>
          <p:nvPr/>
        </p:nvCxnSpPr>
        <p:spPr>
          <a:xfrm>
            <a:off x="11334314" y="5176285"/>
            <a:ext cx="1" cy="284064"/>
          </a:xfrm>
          <a:prstGeom prst="straightConnector1">
            <a:avLst/>
          </a:prstGeom>
          <a:ln>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20" name="正方形/長方形 19">
            <a:extLst>
              <a:ext uri="{FF2B5EF4-FFF2-40B4-BE49-F238E27FC236}">
                <a16:creationId xmlns:a16="http://schemas.microsoft.com/office/drawing/2014/main" id="{14096566-B66D-D9B2-506C-6BD75166F7F8}"/>
              </a:ext>
            </a:extLst>
          </p:cNvPr>
          <p:cNvSpPr/>
          <p:nvPr/>
        </p:nvSpPr>
        <p:spPr>
          <a:xfrm>
            <a:off x="10820904" y="5460349"/>
            <a:ext cx="1026822" cy="311622"/>
          </a:xfrm>
          <a:prstGeom prst="rect">
            <a:avLst/>
          </a:prstGeom>
          <a:solidFill>
            <a:schemeClr val="accent4"/>
          </a:solidFill>
          <a:ln w="19050">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1200" dirty="0">
                <a:solidFill>
                  <a:schemeClr val="bg1"/>
                </a:solidFill>
              </a:rPr>
              <a:t>cell</a:t>
            </a:r>
            <a:r>
              <a:rPr lang="ja-JP" altLang="en-US" sz="1200">
                <a:solidFill>
                  <a:schemeClr val="bg1"/>
                </a:solidFill>
              </a:rPr>
              <a:t>置換</a:t>
            </a:r>
            <a:r>
              <a:rPr lang="en-US" altLang="ja-JP" sz="1200" dirty="0">
                <a:solidFill>
                  <a:schemeClr val="bg1"/>
                </a:solidFill>
              </a:rPr>
              <a:t>C</a:t>
            </a:r>
            <a:endParaRPr lang="ja-JP" altLang="en-US" sz="1200" dirty="0">
              <a:solidFill>
                <a:schemeClr val="bg1"/>
              </a:solidFill>
            </a:endParaRPr>
          </a:p>
        </p:txBody>
      </p:sp>
      <p:cxnSp>
        <p:nvCxnSpPr>
          <p:cNvPr id="21" name="直線矢印コネクタ 20">
            <a:extLst>
              <a:ext uri="{FF2B5EF4-FFF2-40B4-BE49-F238E27FC236}">
                <a16:creationId xmlns:a16="http://schemas.microsoft.com/office/drawing/2014/main" id="{21047950-281A-3CC4-44B3-2BCFC23DF47B}"/>
              </a:ext>
            </a:extLst>
          </p:cNvPr>
          <p:cNvCxnSpPr>
            <a:cxnSpLocks/>
          </p:cNvCxnSpPr>
          <p:nvPr/>
        </p:nvCxnSpPr>
        <p:spPr>
          <a:xfrm>
            <a:off x="11334314" y="1600621"/>
            <a:ext cx="0" cy="284064"/>
          </a:xfrm>
          <a:prstGeom prst="straightConnector1">
            <a:avLst/>
          </a:prstGeom>
          <a:ln>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22" name="直線矢印コネクタ 21">
            <a:extLst>
              <a:ext uri="{FF2B5EF4-FFF2-40B4-BE49-F238E27FC236}">
                <a16:creationId xmlns:a16="http://schemas.microsoft.com/office/drawing/2014/main" id="{2452C4C1-645C-A947-6727-EE0558043340}"/>
              </a:ext>
            </a:extLst>
          </p:cNvPr>
          <p:cNvCxnSpPr>
            <a:cxnSpLocks/>
          </p:cNvCxnSpPr>
          <p:nvPr/>
        </p:nvCxnSpPr>
        <p:spPr>
          <a:xfrm>
            <a:off x="11334868" y="5771971"/>
            <a:ext cx="0" cy="284064"/>
          </a:xfrm>
          <a:prstGeom prst="straightConnector1">
            <a:avLst/>
          </a:prstGeom>
          <a:ln>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graphicFrame>
        <p:nvGraphicFramePr>
          <p:cNvPr id="23" name="表 22">
            <a:extLst>
              <a:ext uri="{FF2B5EF4-FFF2-40B4-BE49-F238E27FC236}">
                <a16:creationId xmlns:a16="http://schemas.microsoft.com/office/drawing/2014/main" id="{87419EA5-5927-76ED-DEB4-6FE0B855A031}"/>
              </a:ext>
            </a:extLst>
          </p:cNvPr>
          <p:cNvGraphicFramePr>
            <a:graphicFrameLocks noGrp="1"/>
          </p:cNvGraphicFramePr>
          <p:nvPr>
            <p:extLst>
              <p:ext uri="{D42A27DB-BD31-4B8C-83A1-F6EECF244321}">
                <p14:modId xmlns:p14="http://schemas.microsoft.com/office/powerpoint/2010/main" val="2202688755"/>
              </p:ext>
            </p:extLst>
          </p:nvPr>
        </p:nvGraphicFramePr>
        <p:xfrm>
          <a:off x="137128" y="5465286"/>
          <a:ext cx="6360700" cy="609600"/>
        </p:xfrm>
        <a:graphic>
          <a:graphicData uri="http://schemas.openxmlformats.org/drawingml/2006/table">
            <a:tbl>
              <a:tblPr firstRow="1" bandRow="1">
                <a:tableStyleId>{073A0DAA-6AF3-43AB-8588-CEC1D06C72B9}</a:tableStyleId>
              </a:tblPr>
              <a:tblGrid>
                <a:gridCol w="1260000">
                  <a:extLst>
                    <a:ext uri="{9D8B030D-6E8A-4147-A177-3AD203B41FA5}">
                      <a16:colId xmlns:a16="http://schemas.microsoft.com/office/drawing/2014/main" val="3580760166"/>
                    </a:ext>
                  </a:extLst>
                </a:gridCol>
                <a:gridCol w="1404000">
                  <a:extLst>
                    <a:ext uri="{9D8B030D-6E8A-4147-A177-3AD203B41FA5}">
                      <a16:colId xmlns:a16="http://schemas.microsoft.com/office/drawing/2014/main" val="4128493788"/>
                    </a:ext>
                  </a:extLst>
                </a:gridCol>
                <a:gridCol w="1862978">
                  <a:extLst>
                    <a:ext uri="{9D8B030D-6E8A-4147-A177-3AD203B41FA5}">
                      <a16:colId xmlns:a16="http://schemas.microsoft.com/office/drawing/2014/main" val="4183298475"/>
                    </a:ext>
                  </a:extLst>
                </a:gridCol>
                <a:gridCol w="1833722">
                  <a:extLst>
                    <a:ext uri="{9D8B030D-6E8A-4147-A177-3AD203B41FA5}">
                      <a16:colId xmlns:a16="http://schemas.microsoft.com/office/drawing/2014/main" val="2944689071"/>
                    </a:ext>
                  </a:extLst>
                </a:gridCol>
              </a:tblGrid>
              <a:tr h="0">
                <a:tc>
                  <a:txBody>
                    <a:bodyPr/>
                    <a:lstStyle/>
                    <a:p>
                      <a:pPr algn="ctr"/>
                      <a:endParaRPr kumimoji="1" lang="ja-JP" altLang="en-US" sz="1400"/>
                    </a:p>
                  </a:txBody>
                  <a:tcPr/>
                </a:tc>
                <a:tc>
                  <a:txBody>
                    <a:bodyPr/>
                    <a:lstStyle/>
                    <a:p>
                      <a:pPr algn="ctr"/>
                      <a:r>
                        <a:rPr kumimoji="1" lang="en-US" altLang="ja-JP" sz="1400" dirty="0"/>
                        <a:t>2</a:t>
                      </a:r>
                      <a:r>
                        <a:rPr kumimoji="1" lang="ja-JP" altLang="en-US" sz="1400"/>
                        <a:t>ラウンド単位</a:t>
                      </a:r>
                    </a:p>
                  </a:txBody>
                  <a:tcPr/>
                </a:tc>
                <a:tc>
                  <a:txBody>
                    <a:bodyPr/>
                    <a:lstStyle/>
                    <a:p>
                      <a:pPr algn="ctr"/>
                      <a:r>
                        <a:rPr kumimoji="1" lang="en-US" altLang="ja-JP" sz="1400" dirty="0"/>
                        <a:t>3</a:t>
                      </a:r>
                      <a:r>
                        <a:rPr kumimoji="1" lang="ja-JP" altLang="en-US" sz="1400"/>
                        <a:t>ラウンド単位</a:t>
                      </a:r>
                    </a:p>
                  </a:txBody>
                  <a:tcPr/>
                </a:tc>
                <a:tc>
                  <a:txBody>
                    <a:bodyPr/>
                    <a:lstStyle/>
                    <a:p>
                      <a:pPr algn="ctr"/>
                      <a:r>
                        <a:rPr kumimoji="1" lang="en-US" altLang="ja-JP" sz="1400" dirty="0"/>
                        <a:t>4</a:t>
                      </a:r>
                      <a:r>
                        <a:rPr kumimoji="1" lang="ja-JP" altLang="en-US" sz="1400"/>
                        <a:t>ラウンド単位</a:t>
                      </a:r>
                      <a:endParaRPr kumimoji="1" lang="ja-JP" altLang="en-US" sz="1400" b="0"/>
                    </a:p>
                  </a:txBody>
                  <a:tcPr/>
                </a:tc>
                <a:extLst>
                  <a:ext uri="{0D108BD9-81ED-4DB2-BD59-A6C34878D82A}">
                    <a16:rowId xmlns:a16="http://schemas.microsoft.com/office/drawing/2014/main" val="473840806"/>
                  </a:ext>
                </a:extLst>
              </a:tr>
              <a:tr h="0">
                <a:tc>
                  <a:txBody>
                    <a:bodyPr/>
                    <a:lstStyle/>
                    <a:p>
                      <a:pPr algn="ctr"/>
                      <a:r>
                        <a:rPr kumimoji="1" lang="ja-JP" altLang="en-US" sz="1400"/>
                        <a:t>置換の選択元</a:t>
                      </a:r>
                    </a:p>
                  </a:txBody>
                  <a:tcPr/>
                </a:tc>
                <a:tc>
                  <a:txBody>
                    <a:bodyPr/>
                    <a:lstStyle/>
                    <a:p>
                      <a:pPr algn="ctr"/>
                      <a:r>
                        <a:rPr kumimoji="1" lang="en-US" altLang="ja-JP" sz="1400" dirty="0"/>
                        <a:t>1152</a:t>
                      </a:r>
                      <a:endParaRPr kumimoji="1" lang="ja-JP" altLang="en-US" sz="1400"/>
                    </a:p>
                  </a:txBody>
                  <a:tcPr/>
                </a:tc>
                <a:tc>
                  <a:txBody>
                    <a:bodyPr/>
                    <a:lstStyle/>
                    <a:p>
                      <a:pPr algn="ctr"/>
                      <a:r>
                        <a:rPr kumimoji="1" lang="en-US" altLang="ja-JP" sz="1400" dirty="0"/>
                        <a:t>100/1152(</a:t>
                      </a:r>
                      <a:r>
                        <a:rPr kumimoji="1" lang="ja-JP" altLang="en-US" sz="1400"/>
                        <a:t>ランダム</a:t>
                      </a:r>
                      <a:r>
                        <a:rPr kumimoji="1" lang="en-US" altLang="ja-JP" sz="1400" dirty="0"/>
                        <a:t>)</a:t>
                      </a:r>
                      <a:endParaRPr kumimoji="1" lang="ja-JP" altLang="en-US" sz="1400"/>
                    </a:p>
                  </a:txBody>
                  <a:tcPr/>
                </a:tc>
                <a:tc>
                  <a:txBody>
                    <a:bodyPr/>
                    <a:lstStyle/>
                    <a:p>
                      <a:pPr algn="ctr"/>
                      <a:r>
                        <a:rPr kumimoji="1" lang="en-US" altLang="ja-JP" sz="1400" dirty="0"/>
                        <a:t>30/1152(</a:t>
                      </a:r>
                      <a:r>
                        <a:rPr kumimoji="1" lang="ja-JP" altLang="en-US" sz="1400"/>
                        <a:t>ランダム</a:t>
                      </a:r>
                      <a:r>
                        <a:rPr kumimoji="1" lang="en-US" altLang="ja-JP" sz="1400" dirty="0"/>
                        <a:t>)</a:t>
                      </a:r>
                      <a:endParaRPr kumimoji="1" lang="ja-JP" altLang="en-US" sz="1400"/>
                    </a:p>
                  </a:txBody>
                  <a:tcPr/>
                </a:tc>
                <a:extLst>
                  <a:ext uri="{0D108BD9-81ED-4DB2-BD59-A6C34878D82A}">
                    <a16:rowId xmlns:a16="http://schemas.microsoft.com/office/drawing/2014/main" val="374669622"/>
                  </a:ext>
                </a:extLst>
              </a:tr>
            </a:tbl>
          </a:graphicData>
        </a:graphic>
      </p:graphicFrame>
      <p:sp>
        <p:nvSpPr>
          <p:cNvPr id="24" name="フリーフォーム 23">
            <a:extLst>
              <a:ext uri="{FF2B5EF4-FFF2-40B4-BE49-F238E27FC236}">
                <a16:creationId xmlns:a16="http://schemas.microsoft.com/office/drawing/2014/main" id="{422F56FF-609F-5342-4E52-40418F7A93A7}"/>
              </a:ext>
            </a:extLst>
          </p:cNvPr>
          <p:cNvSpPr/>
          <p:nvPr/>
        </p:nvSpPr>
        <p:spPr>
          <a:xfrm>
            <a:off x="3917511" y="3009356"/>
            <a:ext cx="486148" cy="729205"/>
          </a:xfrm>
          <a:custGeom>
            <a:avLst/>
            <a:gdLst>
              <a:gd name="connsiteX0" fmla="*/ 11575 w 486148"/>
              <a:gd name="connsiteY0" fmla="*/ 0 h 729205"/>
              <a:gd name="connsiteX1" fmla="*/ 486137 w 486148"/>
              <a:gd name="connsiteY1" fmla="*/ 196770 h 729205"/>
              <a:gd name="connsiteX2" fmla="*/ 0 w 486148"/>
              <a:gd name="connsiteY2" fmla="*/ 729205 h 729205"/>
            </a:gdLst>
            <a:ahLst/>
            <a:cxnLst>
              <a:cxn ang="0">
                <a:pos x="connsiteX0" y="connsiteY0"/>
              </a:cxn>
              <a:cxn ang="0">
                <a:pos x="connsiteX1" y="connsiteY1"/>
              </a:cxn>
              <a:cxn ang="0">
                <a:pos x="connsiteX2" y="connsiteY2"/>
              </a:cxn>
            </a:cxnLst>
            <a:rect l="l" t="t" r="r" b="b"/>
            <a:pathLst>
              <a:path w="486148" h="729205">
                <a:moveTo>
                  <a:pt x="11575" y="0"/>
                </a:moveTo>
                <a:cubicBezTo>
                  <a:pt x="249820" y="37618"/>
                  <a:pt x="488066" y="75236"/>
                  <a:pt x="486137" y="196770"/>
                </a:cubicBezTo>
                <a:cubicBezTo>
                  <a:pt x="484208" y="318304"/>
                  <a:pt x="242104" y="523754"/>
                  <a:pt x="0" y="729205"/>
                </a:cubicBezTo>
              </a:path>
            </a:pathLst>
          </a:custGeom>
          <a:noFill/>
          <a:ln w="19050">
            <a:solidFill>
              <a:schemeClr val="tx1"/>
            </a:solidFill>
            <a:headEnd type="none" w="med" len="med"/>
            <a:tailEnd type="arrow" w="med" len="me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正方形/長方形 24">
            <a:extLst>
              <a:ext uri="{FF2B5EF4-FFF2-40B4-BE49-F238E27FC236}">
                <a16:creationId xmlns:a16="http://schemas.microsoft.com/office/drawing/2014/main" id="{82FBEF67-9258-74A2-E673-B38E63790163}"/>
              </a:ext>
            </a:extLst>
          </p:cNvPr>
          <p:cNvSpPr/>
          <p:nvPr/>
        </p:nvSpPr>
        <p:spPr>
          <a:xfrm>
            <a:off x="9171958" y="1886233"/>
            <a:ext cx="1026822" cy="311622"/>
          </a:xfrm>
          <a:prstGeom prst="rect">
            <a:avLst/>
          </a:prstGeom>
          <a:solidFill>
            <a:schemeClr val="accent2">
              <a:lumMod val="60000"/>
              <a:lumOff val="40000"/>
            </a:schemeClr>
          </a:solidFill>
          <a:ln w="19050">
            <a:solidFill>
              <a:schemeClr val="accent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1200" dirty="0">
                <a:solidFill>
                  <a:schemeClr val="bg1"/>
                </a:solidFill>
              </a:rPr>
              <a:t>cell</a:t>
            </a:r>
            <a:r>
              <a:rPr lang="ja-JP" altLang="en-US" sz="1200">
                <a:solidFill>
                  <a:schemeClr val="bg1"/>
                </a:solidFill>
              </a:rPr>
              <a:t>置換</a:t>
            </a:r>
            <a:r>
              <a:rPr lang="en-US" altLang="ja-JP" sz="1200" dirty="0">
                <a:solidFill>
                  <a:schemeClr val="bg1"/>
                </a:solidFill>
              </a:rPr>
              <a:t>A</a:t>
            </a:r>
            <a:endParaRPr lang="ja-JP" altLang="en-US" sz="1200" dirty="0">
              <a:solidFill>
                <a:schemeClr val="bg1"/>
              </a:solidFill>
            </a:endParaRPr>
          </a:p>
        </p:txBody>
      </p:sp>
      <p:cxnSp>
        <p:nvCxnSpPr>
          <p:cNvPr id="26" name="直線矢印コネクタ 25">
            <a:extLst>
              <a:ext uri="{FF2B5EF4-FFF2-40B4-BE49-F238E27FC236}">
                <a16:creationId xmlns:a16="http://schemas.microsoft.com/office/drawing/2014/main" id="{A376F51A-1A3C-48BD-0C76-E46F8947AFE8}"/>
              </a:ext>
            </a:extLst>
          </p:cNvPr>
          <p:cNvCxnSpPr>
            <a:cxnSpLocks/>
            <a:stCxn id="25" idx="2"/>
            <a:endCxn id="27" idx="0"/>
          </p:cNvCxnSpPr>
          <p:nvPr/>
        </p:nvCxnSpPr>
        <p:spPr>
          <a:xfrm>
            <a:off x="9685369" y="2197855"/>
            <a:ext cx="0" cy="284064"/>
          </a:xfrm>
          <a:prstGeom prst="straightConnector1">
            <a:avLst/>
          </a:prstGeom>
          <a:ln>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27" name="正方形/長方形 26">
            <a:extLst>
              <a:ext uri="{FF2B5EF4-FFF2-40B4-BE49-F238E27FC236}">
                <a16:creationId xmlns:a16="http://schemas.microsoft.com/office/drawing/2014/main" id="{1D5826E7-916A-1F48-22FB-892CB816B0F4}"/>
              </a:ext>
            </a:extLst>
          </p:cNvPr>
          <p:cNvSpPr/>
          <p:nvPr/>
        </p:nvSpPr>
        <p:spPr>
          <a:xfrm>
            <a:off x="9171958" y="2481919"/>
            <a:ext cx="1026822" cy="311622"/>
          </a:xfrm>
          <a:prstGeom prst="rect">
            <a:avLst/>
          </a:prstGeom>
          <a:solidFill>
            <a:schemeClr val="accent1">
              <a:lumMod val="60000"/>
              <a:lumOff val="40000"/>
            </a:schemeClr>
          </a:solidFill>
          <a:ln w="19050">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1200" dirty="0">
                <a:solidFill>
                  <a:schemeClr val="bg1"/>
                </a:solidFill>
              </a:rPr>
              <a:t>cell</a:t>
            </a:r>
            <a:r>
              <a:rPr lang="ja-JP" altLang="en-US" sz="1200">
                <a:solidFill>
                  <a:schemeClr val="bg1"/>
                </a:solidFill>
              </a:rPr>
              <a:t>置換</a:t>
            </a:r>
            <a:r>
              <a:rPr lang="en-US" altLang="ja-JP" sz="1200" dirty="0">
                <a:solidFill>
                  <a:schemeClr val="bg1"/>
                </a:solidFill>
              </a:rPr>
              <a:t>B</a:t>
            </a:r>
            <a:endParaRPr lang="ja-JP" altLang="en-US" sz="1200" dirty="0">
              <a:solidFill>
                <a:schemeClr val="bg1"/>
              </a:solidFill>
            </a:endParaRPr>
          </a:p>
        </p:txBody>
      </p:sp>
      <p:cxnSp>
        <p:nvCxnSpPr>
          <p:cNvPr id="28" name="直線矢印コネクタ 27">
            <a:extLst>
              <a:ext uri="{FF2B5EF4-FFF2-40B4-BE49-F238E27FC236}">
                <a16:creationId xmlns:a16="http://schemas.microsoft.com/office/drawing/2014/main" id="{CB03E499-81D4-3308-613C-AA78EFE8697B}"/>
              </a:ext>
            </a:extLst>
          </p:cNvPr>
          <p:cNvCxnSpPr>
            <a:cxnSpLocks/>
            <a:stCxn id="27" idx="2"/>
            <a:endCxn id="29" idx="0"/>
          </p:cNvCxnSpPr>
          <p:nvPr/>
        </p:nvCxnSpPr>
        <p:spPr>
          <a:xfrm flipH="1">
            <a:off x="9685367" y="2793541"/>
            <a:ext cx="2" cy="284064"/>
          </a:xfrm>
          <a:prstGeom prst="straightConnector1">
            <a:avLst/>
          </a:prstGeom>
          <a:ln>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29" name="正方形/長方形 28">
            <a:extLst>
              <a:ext uri="{FF2B5EF4-FFF2-40B4-BE49-F238E27FC236}">
                <a16:creationId xmlns:a16="http://schemas.microsoft.com/office/drawing/2014/main" id="{EF850757-1B08-0419-4DA1-22876BF9FDE0}"/>
              </a:ext>
            </a:extLst>
          </p:cNvPr>
          <p:cNvSpPr/>
          <p:nvPr/>
        </p:nvSpPr>
        <p:spPr>
          <a:xfrm>
            <a:off x="9171956" y="3077605"/>
            <a:ext cx="1026822" cy="311622"/>
          </a:xfrm>
          <a:prstGeom prst="rect">
            <a:avLst/>
          </a:prstGeom>
          <a:solidFill>
            <a:schemeClr val="accent4"/>
          </a:solidFill>
          <a:ln w="19050">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1200" dirty="0">
                <a:solidFill>
                  <a:schemeClr val="bg1"/>
                </a:solidFill>
              </a:rPr>
              <a:t>cell</a:t>
            </a:r>
            <a:r>
              <a:rPr lang="ja-JP" altLang="en-US" sz="1200">
                <a:solidFill>
                  <a:schemeClr val="bg1"/>
                </a:solidFill>
              </a:rPr>
              <a:t>置換</a:t>
            </a:r>
            <a:r>
              <a:rPr lang="en-US" altLang="ja-JP" sz="1200" dirty="0">
                <a:solidFill>
                  <a:schemeClr val="bg1"/>
                </a:solidFill>
              </a:rPr>
              <a:t>C</a:t>
            </a:r>
            <a:endParaRPr lang="ja-JP" altLang="en-US" sz="1200" dirty="0">
              <a:solidFill>
                <a:schemeClr val="bg1"/>
              </a:solidFill>
            </a:endParaRPr>
          </a:p>
        </p:txBody>
      </p:sp>
      <p:cxnSp>
        <p:nvCxnSpPr>
          <p:cNvPr id="30" name="直線矢印コネクタ 29">
            <a:extLst>
              <a:ext uri="{FF2B5EF4-FFF2-40B4-BE49-F238E27FC236}">
                <a16:creationId xmlns:a16="http://schemas.microsoft.com/office/drawing/2014/main" id="{96B34DCE-FDEC-CEDC-ADE7-058ADF15190A}"/>
              </a:ext>
            </a:extLst>
          </p:cNvPr>
          <p:cNvCxnSpPr>
            <a:cxnSpLocks/>
            <a:stCxn id="29" idx="2"/>
            <a:endCxn id="31" idx="0"/>
          </p:cNvCxnSpPr>
          <p:nvPr/>
        </p:nvCxnSpPr>
        <p:spPr>
          <a:xfrm>
            <a:off x="9685367" y="3389227"/>
            <a:ext cx="1" cy="284064"/>
          </a:xfrm>
          <a:prstGeom prst="straightConnector1">
            <a:avLst/>
          </a:prstGeom>
          <a:ln>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31" name="正方形/長方形 30">
            <a:extLst>
              <a:ext uri="{FF2B5EF4-FFF2-40B4-BE49-F238E27FC236}">
                <a16:creationId xmlns:a16="http://schemas.microsoft.com/office/drawing/2014/main" id="{E1F280EB-885F-3F78-88BD-F09D79D2572A}"/>
              </a:ext>
            </a:extLst>
          </p:cNvPr>
          <p:cNvSpPr/>
          <p:nvPr/>
        </p:nvSpPr>
        <p:spPr>
          <a:xfrm>
            <a:off x="9171957" y="3673291"/>
            <a:ext cx="1026822" cy="311622"/>
          </a:xfrm>
          <a:prstGeom prst="rect">
            <a:avLst/>
          </a:prstGeom>
          <a:solidFill>
            <a:schemeClr val="accent2">
              <a:lumMod val="60000"/>
              <a:lumOff val="40000"/>
            </a:schemeClr>
          </a:solidFill>
          <a:ln w="19050">
            <a:solidFill>
              <a:schemeClr val="accent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1200" dirty="0">
                <a:solidFill>
                  <a:schemeClr val="bg1"/>
                </a:solidFill>
              </a:rPr>
              <a:t>cell</a:t>
            </a:r>
            <a:r>
              <a:rPr lang="ja-JP" altLang="en-US" sz="1200">
                <a:solidFill>
                  <a:schemeClr val="bg1"/>
                </a:solidFill>
              </a:rPr>
              <a:t>置換</a:t>
            </a:r>
            <a:r>
              <a:rPr lang="en-US" altLang="ja-JP" sz="1200" dirty="0">
                <a:solidFill>
                  <a:schemeClr val="bg1"/>
                </a:solidFill>
              </a:rPr>
              <a:t>A</a:t>
            </a:r>
            <a:endParaRPr lang="ja-JP" altLang="en-US" sz="1200" dirty="0">
              <a:solidFill>
                <a:schemeClr val="bg1"/>
              </a:solidFill>
            </a:endParaRPr>
          </a:p>
        </p:txBody>
      </p:sp>
      <p:cxnSp>
        <p:nvCxnSpPr>
          <p:cNvPr id="32" name="直線矢印コネクタ 31">
            <a:extLst>
              <a:ext uri="{FF2B5EF4-FFF2-40B4-BE49-F238E27FC236}">
                <a16:creationId xmlns:a16="http://schemas.microsoft.com/office/drawing/2014/main" id="{25A70F1C-5CB4-B71B-F73E-9167D13E017B}"/>
              </a:ext>
            </a:extLst>
          </p:cNvPr>
          <p:cNvCxnSpPr>
            <a:cxnSpLocks/>
            <a:stCxn id="31" idx="2"/>
            <a:endCxn id="33" idx="0"/>
          </p:cNvCxnSpPr>
          <p:nvPr/>
        </p:nvCxnSpPr>
        <p:spPr>
          <a:xfrm>
            <a:off x="9685368" y="3984913"/>
            <a:ext cx="1" cy="284064"/>
          </a:xfrm>
          <a:prstGeom prst="straightConnector1">
            <a:avLst/>
          </a:prstGeom>
          <a:ln>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33" name="正方形/長方形 32">
            <a:extLst>
              <a:ext uri="{FF2B5EF4-FFF2-40B4-BE49-F238E27FC236}">
                <a16:creationId xmlns:a16="http://schemas.microsoft.com/office/drawing/2014/main" id="{AD5E9B5F-8516-23CD-3231-67A41BEB974E}"/>
              </a:ext>
            </a:extLst>
          </p:cNvPr>
          <p:cNvSpPr/>
          <p:nvPr/>
        </p:nvSpPr>
        <p:spPr>
          <a:xfrm>
            <a:off x="9171958" y="4268977"/>
            <a:ext cx="1026822" cy="311622"/>
          </a:xfrm>
          <a:prstGeom prst="rect">
            <a:avLst/>
          </a:prstGeom>
          <a:solidFill>
            <a:schemeClr val="accent1">
              <a:lumMod val="60000"/>
              <a:lumOff val="40000"/>
            </a:schemeClr>
          </a:solidFill>
          <a:ln w="19050">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1200" dirty="0">
                <a:solidFill>
                  <a:schemeClr val="bg1"/>
                </a:solidFill>
              </a:rPr>
              <a:t>cell</a:t>
            </a:r>
            <a:r>
              <a:rPr lang="ja-JP" altLang="en-US" sz="1200">
                <a:solidFill>
                  <a:schemeClr val="bg1"/>
                </a:solidFill>
              </a:rPr>
              <a:t>置換</a:t>
            </a:r>
            <a:r>
              <a:rPr lang="en-US" altLang="ja-JP" sz="1200" dirty="0">
                <a:solidFill>
                  <a:schemeClr val="bg1"/>
                </a:solidFill>
              </a:rPr>
              <a:t>B</a:t>
            </a:r>
            <a:endParaRPr lang="ja-JP" altLang="en-US" sz="1200" dirty="0">
              <a:solidFill>
                <a:schemeClr val="bg1"/>
              </a:solidFill>
            </a:endParaRPr>
          </a:p>
        </p:txBody>
      </p:sp>
      <p:cxnSp>
        <p:nvCxnSpPr>
          <p:cNvPr id="34" name="直線矢印コネクタ 33">
            <a:extLst>
              <a:ext uri="{FF2B5EF4-FFF2-40B4-BE49-F238E27FC236}">
                <a16:creationId xmlns:a16="http://schemas.microsoft.com/office/drawing/2014/main" id="{882BC4EA-5431-0C99-D894-C8DB3BB77243}"/>
              </a:ext>
            </a:extLst>
          </p:cNvPr>
          <p:cNvCxnSpPr>
            <a:cxnSpLocks/>
            <a:stCxn id="33" idx="2"/>
            <a:endCxn id="35" idx="0"/>
          </p:cNvCxnSpPr>
          <p:nvPr/>
        </p:nvCxnSpPr>
        <p:spPr>
          <a:xfrm flipH="1">
            <a:off x="9685367" y="4580599"/>
            <a:ext cx="2" cy="284064"/>
          </a:xfrm>
          <a:prstGeom prst="straightConnector1">
            <a:avLst/>
          </a:prstGeom>
          <a:ln>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35" name="正方形/長方形 34">
            <a:extLst>
              <a:ext uri="{FF2B5EF4-FFF2-40B4-BE49-F238E27FC236}">
                <a16:creationId xmlns:a16="http://schemas.microsoft.com/office/drawing/2014/main" id="{FB61BDFD-71B2-8462-B135-0B3023ADB5BA}"/>
              </a:ext>
            </a:extLst>
          </p:cNvPr>
          <p:cNvSpPr/>
          <p:nvPr/>
        </p:nvSpPr>
        <p:spPr>
          <a:xfrm>
            <a:off x="9171956" y="4864663"/>
            <a:ext cx="1026822" cy="311622"/>
          </a:xfrm>
          <a:prstGeom prst="rect">
            <a:avLst/>
          </a:prstGeom>
          <a:solidFill>
            <a:schemeClr val="accent4"/>
          </a:solidFill>
          <a:ln w="19050">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1200" dirty="0">
                <a:solidFill>
                  <a:schemeClr val="bg1"/>
                </a:solidFill>
              </a:rPr>
              <a:t>cell</a:t>
            </a:r>
            <a:r>
              <a:rPr lang="ja-JP" altLang="en-US" sz="1200">
                <a:solidFill>
                  <a:schemeClr val="bg1"/>
                </a:solidFill>
              </a:rPr>
              <a:t>置換</a:t>
            </a:r>
            <a:r>
              <a:rPr lang="en-US" altLang="ja-JP" sz="1200" dirty="0">
                <a:solidFill>
                  <a:schemeClr val="bg1"/>
                </a:solidFill>
              </a:rPr>
              <a:t>C</a:t>
            </a:r>
            <a:endParaRPr lang="ja-JP" altLang="en-US" sz="1200" dirty="0">
              <a:solidFill>
                <a:schemeClr val="bg1"/>
              </a:solidFill>
            </a:endParaRPr>
          </a:p>
        </p:txBody>
      </p:sp>
      <p:cxnSp>
        <p:nvCxnSpPr>
          <p:cNvPr id="36" name="直線矢印コネクタ 35">
            <a:extLst>
              <a:ext uri="{FF2B5EF4-FFF2-40B4-BE49-F238E27FC236}">
                <a16:creationId xmlns:a16="http://schemas.microsoft.com/office/drawing/2014/main" id="{6E894369-EA38-0288-2344-4EC6EF2D549D}"/>
              </a:ext>
            </a:extLst>
          </p:cNvPr>
          <p:cNvCxnSpPr>
            <a:cxnSpLocks/>
            <a:stCxn id="35" idx="2"/>
            <a:endCxn id="37" idx="0"/>
          </p:cNvCxnSpPr>
          <p:nvPr/>
        </p:nvCxnSpPr>
        <p:spPr>
          <a:xfrm>
            <a:off x="9685367" y="5176285"/>
            <a:ext cx="1" cy="284064"/>
          </a:xfrm>
          <a:prstGeom prst="straightConnector1">
            <a:avLst/>
          </a:prstGeom>
          <a:ln>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37" name="正方形/長方形 36">
            <a:extLst>
              <a:ext uri="{FF2B5EF4-FFF2-40B4-BE49-F238E27FC236}">
                <a16:creationId xmlns:a16="http://schemas.microsoft.com/office/drawing/2014/main" id="{B3E27570-7F32-F0C8-7616-D231E44B9A9F}"/>
              </a:ext>
            </a:extLst>
          </p:cNvPr>
          <p:cNvSpPr/>
          <p:nvPr/>
        </p:nvSpPr>
        <p:spPr>
          <a:xfrm>
            <a:off x="9171957" y="5460349"/>
            <a:ext cx="1026822" cy="311622"/>
          </a:xfrm>
          <a:prstGeom prst="rect">
            <a:avLst/>
          </a:prstGeom>
          <a:solidFill>
            <a:schemeClr val="accent2">
              <a:lumMod val="60000"/>
              <a:lumOff val="40000"/>
            </a:schemeClr>
          </a:solidFill>
          <a:ln w="19050">
            <a:solidFill>
              <a:schemeClr val="accent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1200" dirty="0">
                <a:solidFill>
                  <a:schemeClr val="bg1"/>
                </a:solidFill>
              </a:rPr>
              <a:t>cell</a:t>
            </a:r>
            <a:r>
              <a:rPr lang="ja-JP" altLang="en-US" sz="1200">
                <a:solidFill>
                  <a:schemeClr val="bg1"/>
                </a:solidFill>
              </a:rPr>
              <a:t>置換</a:t>
            </a:r>
            <a:r>
              <a:rPr lang="en-US" altLang="ja-JP" sz="1200" dirty="0">
                <a:solidFill>
                  <a:schemeClr val="bg1"/>
                </a:solidFill>
              </a:rPr>
              <a:t>A</a:t>
            </a:r>
            <a:endParaRPr lang="ja-JP" altLang="en-US" sz="1200" dirty="0">
              <a:solidFill>
                <a:schemeClr val="bg1"/>
              </a:solidFill>
            </a:endParaRPr>
          </a:p>
        </p:txBody>
      </p:sp>
      <p:cxnSp>
        <p:nvCxnSpPr>
          <p:cNvPr id="38" name="直線矢印コネクタ 37">
            <a:extLst>
              <a:ext uri="{FF2B5EF4-FFF2-40B4-BE49-F238E27FC236}">
                <a16:creationId xmlns:a16="http://schemas.microsoft.com/office/drawing/2014/main" id="{45D0287B-37E5-9B8C-D19D-980D09902C0D}"/>
              </a:ext>
            </a:extLst>
          </p:cNvPr>
          <p:cNvCxnSpPr>
            <a:cxnSpLocks/>
          </p:cNvCxnSpPr>
          <p:nvPr/>
        </p:nvCxnSpPr>
        <p:spPr>
          <a:xfrm>
            <a:off x="9685367" y="1600621"/>
            <a:ext cx="0" cy="284064"/>
          </a:xfrm>
          <a:prstGeom prst="straightConnector1">
            <a:avLst/>
          </a:prstGeom>
          <a:ln>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39" name="直線矢印コネクタ 38">
            <a:extLst>
              <a:ext uri="{FF2B5EF4-FFF2-40B4-BE49-F238E27FC236}">
                <a16:creationId xmlns:a16="http://schemas.microsoft.com/office/drawing/2014/main" id="{9B6BBED5-C02C-ED85-2D7D-EA564715BB1C}"/>
              </a:ext>
            </a:extLst>
          </p:cNvPr>
          <p:cNvCxnSpPr>
            <a:cxnSpLocks/>
          </p:cNvCxnSpPr>
          <p:nvPr/>
        </p:nvCxnSpPr>
        <p:spPr>
          <a:xfrm>
            <a:off x="9685921" y="5771971"/>
            <a:ext cx="0" cy="284064"/>
          </a:xfrm>
          <a:prstGeom prst="straightConnector1">
            <a:avLst/>
          </a:prstGeom>
          <a:ln>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40" name="正方形/長方形 39">
            <a:extLst>
              <a:ext uri="{FF2B5EF4-FFF2-40B4-BE49-F238E27FC236}">
                <a16:creationId xmlns:a16="http://schemas.microsoft.com/office/drawing/2014/main" id="{8A7B0255-4AA0-A825-AD1A-7C547381D6B5}"/>
              </a:ext>
            </a:extLst>
          </p:cNvPr>
          <p:cNvSpPr/>
          <p:nvPr/>
        </p:nvSpPr>
        <p:spPr>
          <a:xfrm>
            <a:off x="7523019" y="1886233"/>
            <a:ext cx="1026822" cy="311622"/>
          </a:xfrm>
          <a:prstGeom prst="rect">
            <a:avLst/>
          </a:prstGeom>
          <a:solidFill>
            <a:schemeClr val="accent2">
              <a:lumMod val="60000"/>
              <a:lumOff val="40000"/>
            </a:schemeClr>
          </a:solidFill>
          <a:ln w="19050">
            <a:solidFill>
              <a:schemeClr val="accent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1200" dirty="0">
                <a:solidFill>
                  <a:schemeClr val="bg1"/>
                </a:solidFill>
              </a:rPr>
              <a:t>cell</a:t>
            </a:r>
            <a:r>
              <a:rPr lang="ja-JP" altLang="en-US" sz="1200">
                <a:solidFill>
                  <a:schemeClr val="bg1"/>
                </a:solidFill>
              </a:rPr>
              <a:t>置換</a:t>
            </a:r>
            <a:r>
              <a:rPr lang="en-US" altLang="ja-JP" sz="1200" dirty="0">
                <a:solidFill>
                  <a:schemeClr val="bg1"/>
                </a:solidFill>
              </a:rPr>
              <a:t>A</a:t>
            </a:r>
            <a:endParaRPr lang="ja-JP" altLang="en-US" sz="1200" dirty="0">
              <a:solidFill>
                <a:schemeClr val="bg1"/>
              </a:solidFill>
            </a:endParaRPr>
          </a:p>
        </p:txBody>
      </p:sp>
      <p:cxnSp>
        <p:nvCxnSpPr>
          <p:cNvPr id="41" name="直線矢印コネクタ 40">
            <a:extLst>
              <a:ext uri="{FF2B5EF4-FFF2-40B4-BE49-F238E27FC236}">
                <a16:creationId xmlns:a16="http://schemas.microsoft.com/office/drawing/2014/main" id="{57B709CC-B22E-E04B-B815-18803A3E6AC8}"/>
              </a:ext>
            </a:extLst>
          </p:cNvPr>
          <p:cNvCxnSpPr>
            <a:cxnSpLocks/>
            <a:stCxn id="40" idx="2"/>
            <a:endCxn id="42" idx="0"/>
          </p:cNvCxnSpPr>
          <p:nvPr/>
        </p:nvCxnSpPr>
        <p:spPr>
          <a:xfrm>
            <a:off x="8036430" y="2197855"/>
            <a:ext cx="0" cy="284064"/>
          </a:xfrm>
          <a:prstGeom prst="straightConnector1">
            <a:avLst/>
          </a:prstGeom>
          <a:ln>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42" name="正方形/長方形 41">
            <a:extLst>
              <a:ext uri="{FF2B5EF4-FFF2-40B4-BE49-F238E27FC236}">
                <a16:creationId xmlns:a16="http://schemas.microsoft.com/office/drawing/2014/main" id="{9AD057F1-705D-69A2-F0AD-598D4389F474}"/>
              </a:ext>
            </a:extLst>
          </p:cNvPr>
          <p:cNvSpPr/>
          <p:nvPr/>
        </p:nvSpPr>
        <p:spPr>
          <a:xfrm>
            <a:off x="7523019" y="2481919"/>
            <a:ext cx="1026822" cy="311622"/>
          </a:xfrm>
          <a:prstGeom prst="rect">
            <a:avLst/>
          </a:prstGeom>
          <a:solidFill>
            <a:schemeClr val="accent1">
              <a:lumMod val="60000"/>
              <a:lumOff val="40000"/>
            </a:schemeClr>
          </a:solidFill>
          <a:ln w="19050">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1200" dirty="0">
                <a:solidFill>
                  <a:schemeClr val="bg1"/>
                </a:solidFill>
              </a:rPr>
              <a:t>cell</a:t>
            </a:r>
            <a:r>
              <a:rPr lang="ja-JP" altLang="en-US" sz="1200">
                <a:solidFill>
                  <a:schemeClr val="bg1"/>
                </a:solidFill>
              </a:rPr>
              <a:t>置換</a:t>
            </a:r>
            <a:r>
              <a:rPr lang="en-US" altLang="ja-JP" sz="1200" dirty="0">
                <a:solidFill>
                  <a:schemeClr val="bg1"/>
                </a:solidFill>
              </a:rPr>
              <a:t>B</a:t>
            </a:r>
            <a:endParaRPr lang="ja-JP" altLang="en-US" sz="1200" dirty="0">
              <a:solidFill>
                <a:schemeClr val="bg1"/>
              </a:solidFill>
            </a:endParaRPr>
          </a:p>
        </p:txBody>
      </p:sp>
      <p:cxnSp>
        <p:nvCxnSpPr>
          <p:cNvPr id="43" name="直線矢印コネクタ 42">
            <a:extLst>
              <a:ext uri="{FF2B5EF4-FFF2-40B4-BE49-F238E27FC236}">
                <a16:creationId xmlns:a16="http://schemas.microsoft.com/office/drawing/2014/main" id="{A023187D-666C-A589-FA52-455E173E1C78}"/>
              </a:ext>
            </a:extLst>
          </p:cNvPr>
          <p:cNvCxnSpPr>
            <a:cxnSpLocks/>
            <a:stCxn id="42" idx="2"/>
            <a:endCxn id="44" idx="0"/>
          </p:cNvCxnSpPr>
          <p:nvPr/>
        </p:nvCxnSpPr>
        <p:spPr>
          <a:xfrm flipH="1">
            <a:off x="8036428" y="2793541"/>
            <a:ext cx="2" cy="284064"/>
          </a:xfrm>
          <a:prstGeom prst="straightConnector1">
            <a:avLst/>
          </a:prstGeom>
          <a:ln>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44" name="正方形/長方形 43">
            <a:extLst>
              <a:ext uri="{FF2B5EF4-FFF2-40B4-BE49-F238E27FC236}">
                <a16:creationId xmlns:a16="http://schemas.microsoft.com/office/drawing/2014/main" id="{51507304-D4C1-4307-5FE0-B94335B4E089}"/>
              </a:ext>
            </a:extLst>
          </p:cNvPr>
          <p:cNvSpPr/>
          <p:nvPr/>
        </p:nvSpPr>
        <p:spPr>
          <a:xfrm>
            <a:off x="7523017" y="3077605"/>
            <a:ext cx="1026822" cy="311622"/>
          </a:xfrm>
          <a:prstGeom prst="rect">
            <a:avLst/>
          </a:prstGeom>
          <a:solidFill>
            <a:schemeClr val="accent2">
              <a:lumMod val="60000"/>
              <a:lumOff val="40000"/>
            </a:schemeClr>
          </a:solidFill>
          <a:ln w="19050">
            <a:solidFill>
              <a:schemeClr val="accent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1200" dirty="0">
                <a:solidFill>
                  <a:schemeClr val="bg1"/>
                </a:solidFill>
              </a:rPr>
              <a:t>cell</a:t>
            </a:r>
            <a:r>
              <a:rPr lang="ja-JP" altLang="en-US" sz="1200">
                <a:solidFill>
                  <a:schemeClr val="bg1"/>
                </a:solidFill>
              </a:rPr>
              <a:t>置換</a:t>
            </a:r>
            <a:r>
              <a:rPr lang="en-US" altLang="ja-JP" sz="1200" dirty="0">
                <a:solidFill>
                  <a:schemeClr val="bg1"/>
                </a:solidFill>
              </a:rPr>
              <a:t>A</a:t>
            </a:r>
            <a:endParaRPr lang="ja-JP" altLang="en-US" sz="1200" dirty="0">
              <a:solidFill>
                <a:schemeClr val="bg1"/>
              </a:solidFill>
            </a:endParaRPr>
          </a:p>
        </p:txBody>
      </p:sp>
      <p:cxnSp>
        <p:nvCxnSpPr>
          <p:cNvPr id="45" name="直線矢印コネクタ 44">
            <a:extLst>
              <a:ext uri="{FF2B5EF4-FFF2-40B4-BE49-F238E27FC236}">
                <a16:creationId xmlns:a16="http://schemas.microsoft.com/office/drawing/2014/main" id="{FFCDFA06-1CAC-C956-EB8E-721954AFA159}"/>
              </a:ext>
            </a:extLst>
          </p:cNvPr>
          <p:cNvCxnSpPr>
            <a:cxnSpLocks/>
            <a:stCxn id="44" idx="2"/>
            <a:endCxn id="46" idx="0"/>
          </p:cNvCxnSpPr>
          <p:nvPr/>
        </p:nvCxnSpPr>
        <p:spPr>
          <a:xfrm>
            <a:off x="8036428" y="3389227"/>
            <a:ext cx="1" cy="284064"/>
          </a:xfrm>
          <a:prstGeom prst="straightConnector1">
            <a:avLst/>
          </a:prstGeom>
          <a:ln>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46" name="正方形/長方形 45">
            <a:extLst>
              <a:ext uri="{FF2B5EF4-FFF2-40B4-BE49-F238E27FC236}">
                <a16:creationId xmlns:a16="http://schemas.microsoft.com/office/drawing/2014/main" id="{3EEC4E9E-ACC4-7291-4235-99311E1F792A}"/>
              </a:ext>
            </a:extLst>
          </p:cNvPr>
          <p:cNvSpPr/>
          <p:nvPr/>
        </p:nvSpPr>
        <p:spPr>
          <a:xfrm>
            <a:off x="7523018" y="3673291"/>
            <a:ext cx="1026822" cy="311622"/>
          </a:xfrm>
          <a:prstGeom prst="rect">
            <a:avLst/>
          </a:prstGeom>
          <a:solidFill>
            <a:schemeClr val="accent1">
              <a:lumMod val="60000"/>
              <a:lumOff val="40000"/>
            </a:schemeClr>
          </a:solidFill>
          <a:ln w="19050">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1200" dirty="0">
                <a:solidFill>
                  <a:schemeClr val="bg1"/>
                </a:solidFill>
              </a:rPr>
              <a:t>cell</a:t>
            </a:r>
            <a:r>
              <a:rPr lang="ja-JP" altLang="en-US" sz="1200">
                <a:solidFill>
                  <a:schemeClr val="bg1"/>
                </a:solidFill>
              </a:rPr>
              <a:t>置換</a:t>
            </a:r>
            <a:r>
              <a:rPr lang="en-US" altLang="ja-JP" sz="1200" dirty="0">
                <a:solidFill>
                  <a:schemeClr val="bg1"/>
                </a:solidFill>
              </a:rPr>
              <a:t>B</a:t>
            </a:r>
            <a:endParaRPr lang="ja-JP" altLang="en-US" sz="1200" dirty="0">
              <a:solidFill>
                <a:schemeClr val="bg1"/>
              </a:solidFill>
            </a:endParaRPr>
          </a:p>
        </p:txBody>
      </p:sp>
      <p:cxnSp>
        <p:nvCxnSpPr>
          <p:cNvPr id="47" name="直線矢印コネクタ 46">
            <a:extLst>
              <a:ext uri="{FF2B5EF4-FFF2-40B4-BE49-F238E27FC236}">
                <a16:creationId xmlns:a16="http://schemas.microsoft.com/office/drawing/2014/main" id="{E98CBD40-4D46-4581-B867-F5D760D85B3A}"/>
              </a:ext>
            </a:extLst>
          </p:cNvPr>
          <p:cNvCxnSpPr>
            <a:cxnSpLocks/>
            <a:stCxn id="46" idx="2"/>
            <a:endCxn id="48" idx="0"/>
          </p:cNvCxnSpPr>
          <p:nvPr/>
        </p:nvCxnSpPr>
        <p:spPr>
          <a:xfrm>
            <a:off x="8036429" y="3984913"/>
            <a:ext cx="1" cy="284064"/>
          </a:xfrm>
          <a:prstGeom prst="straightConnector1">
            <a:avLst/>
          </a:prstGeom>
          <a:ln>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48" name="正方形/長方形 47">
            <a:extLst>
              <a:ext uri="{FF2B5EF4-FFF2-40B4-BE49-F238E27FC236}">
                <a16:creationId xmlns:a16="http://schemas.microsoft.com/office/drawing/2014/main" id="{A789CD4D-6929-A661-266D-3D363AB5C874}"/>
              </a:ext>
            </a:extLst>
          </p:cNvPr>
          <p:cNvSpPr/>
          <p:nvPr/>
        </p:nvSpPr>
        <p:spPr>
          <a:xfrm>
            <a:off x="7523019" y="4268977"/>
            <a:ext cx="1026822" cy="311622"/>
          </a:xfrm>
          <a:prstGeom prst="rect">
            <a:avLst/>
          </a:prstGeom>
          <a:solidFill>
            <a:schemeClr val="accent2">
              <a:lumMod val="60000"/>
              <a:lumOff val="40000"/>
            </a:schemeClr>
          </a:solidFill>
          <a:ln w="19050">
            <a:solidFill>
              <a:schemeClr val="accent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1200" dirty="0">
                <a:solidFill>
                  <a:schemeClr val="bg1"/>
                </a:solidFill>
              </a:rPr>
              <a:t>cell</a:t>
            </a:r>
            <a:r>
              <a:rPr lang="ja-JP" altLang="en-US" sz="1200">
                <a:solidFill>
                  <a:schemeClr val="bg1"/>
                </a:solidFill>
              </a:rPr>
              <a:t>置換</a:t>
            </a:r>
            <a:r>
              <a:rPr lang="en-US" altLang="ja-JP" sz="1200" dirty="0">
                <a:solidFill>
                  <a:schemeClr val="bg1"/>
                </a:solidFill>
              </a:rPr>
              <a:t>A</a:t>
            </a:r>
            <a:endParaRPr lang="ja-JP" altLang="en-US" sz="1200" dirty="0">
              <a:solidFill>
                <a:schemeClr val="bg1"/>
              </a:solidFill>
            </a:endParaRPr>
          </a:p>
        </p:txBody>
      </p:sp>
      <p:cxnSp>
        <p:nvCxnSpPr>
          <p:cNvPr id="49" name="直線矢印コネクタ 48">
            <a:extLst>
              <a:ext uri="{FF2B5EF4-FFF2-40B4-BE49-F238E27FC236}">
                <a16:creationId xmlns:a16="http://schemas.microsoft.com/office/drawing/2014/main" id="{571ED392-51A5-E892-34FD-E5ABC92C74FE}"/>
              </a:ext>
            </a:extLst>
          </p:cNvPr>
          <p:cNvCxnSpPr>
            <a:cxnSpLocks/>
            <a:stCxn id="48" idx="2"/>
            <a:endCxn id="50" idx="0"/>
          </p:cNvCxnSpPr>
          <p:nvPr/>
        </p:nvCxnSpPr>
        <p:spPr>
          <a:xfrm flipH="1">
            <a:off x="8036428" y="4580599"/>
            <a:ext cx="2" cy="284064"/>
          </a:xfrm>
          <a:prstGeom prst="straightConnector1">
            <a:avLst/>
          </a:prstGeom>
          <a:ln>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50" name="正方形/長方形 49">
            <a:extLst>
              <a:ext uri="{FF2B5EF4-FFF2-40B4-BE49-F238E27FC236}">
                <a16:creationId xmlns:a16="http://schemas.microsoft.com/office/drawing/2014/main" id="{0BEC1C03-4C2F-243C-2315-8D6F249A2DEA}"/>
              </a:ext>
            </a:extLst>
          </p:cNvPr>
          <p:cNvSpPr/>
          <p:nvPr/>
        </p:nvSpPr>
        <p:spPr>
          <a:xfrm>
            <a:off x="7523017" y="4864663"/>
            <a:ext cx="1026822" cy="311622"/>
          </a:xfrm>
          <a:prstGeom prst="rect">
            <a:avLst/>
          </a:prstGeom>
          <a:solidFill>
            <a:schemeClr val="accent1">
              <a:lumMod val="60000"/>
              <a:lumOff val="40000"/>
            </a:schemeClr>
          </a:solidFill>
          <a:ln w="19050">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1200" dirty="0">
                <a:solidFill>
                  <a:schemeClr val="bg1"/>
                </a:solidFill>
              </a:rPr>
              <a:t>cell</a:t>
            </a:r>
            <a:r>
              <a:rPr lang="ja-JP" altLang="en-US" sz="1200">
                <a:solidFill>
                  <a:schemeClr val="bg1"/>
                </a:solidFill>
              </a:rPr>
              <a:t>置換</a:t>
            </a:r>
            <a:r>
              <a:rPr lang="en-US" altLang="ja-JP" sz="1200" dirty="0">
                <a:solidFill>
                  <a:schemeClr val="bg1"/>
                </a:solidFill>
              </a:rPr>
              <a:t>B</a:t>
            </a:r>
            <a:endParaRPr lang="ja-JP" altLang="en-US" sz="1200" dirty="0">
              <a:solidFill>
                <a:schemeClr val="bg1"/>
              </a:solidFill>
            </a:endParaRPr>
          </a:p>
        </p:txBody>
      </p:sp>
      <p:cxnSp>
        <p:nvCxnSpPr>
          <p:cNvPr id="51" name="直線矢印コネクタ 50">
            <a:extLst>
              <a:ext uri="{FF2B5EF4-FFF2-40B4-BE49-F238E27FC236}">
                <a16:creationId xmlns:a16="http://schemas.microsoft.com/office/drawing/2014/main" id="{C3408D49-2C94-8CC7-A9F9-0EF9CDBF6D13}"/>
              </a:ext>
            </a:extLst>
          </p:cNvPr>
          <p:cNvCxnSpPr>
            <a:cxnSpLocks/>
            <a:stCxn id="50" idx="2"/>
            <a:endCxn id="52" idx="0"/>
          </p:cNvCxnSpPr>
          <p:nvPr/>
        </p:nvCxnSpPr>
        <p:spPr>
          <a:xfrm>
            <a:off x="8036428" y="5176285"/>
            <a:ext cx="1" cy="284064"/>
          </a:xfrm>
          <a:prstGeom prst="straightConnector1">
            <a:avLst/>
          </a:prstGeom>
          <a:ln>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52" name="正方形/長方形 51">
            <a:extLst>
              <a:ext uri="{FF2B5EF4-FFF2-40B4-BE49-F238E27FC236}">
                <a16:creationId xmlns:a16="http://schemas.microsoft.com/office/drawing/2014/main" id="{E81E4EB7-FCA6-6787-9EFE-8C99D370CE19}"/>
              </a:ext>
            </a:extLst>
          </p:cNvPr>
          <p:cNvSpPr/>
          <p:nvPr/>
        </p:nvSpPr>
        <p:spPr>
          <a:xfrm>
            <a:off x="7523018" y="5460349"/>
            <a:ext cx="1026822" cy="311622"/>
          </a:xfrm>
          <a:prstGeom prst="rect">
            <a:avLst/>
          </a:prstGeom>
          <a:solidFill>
            <a:schemeClr val="accent2">
              <a:lumMod val="60000"/>
              <a:lumOff val="40000"/>
            </a:schemeClr>
          </a:solidFill>
          <a:ln w="19050">
            <a:solidFill>
              <a:schemeClr val="accent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1200" dirty="0">
                <a:solidFill>
                  <a:schemeClr val="bg1"/>
                </a:solidFill>
              </a:rPr>
              <a:t>cell</a:t>
            </a:r>
            <a:r>
              <a:rPr lang="ja-JP" altLang="en-US" sz="1200">
                <a:solidFill>
                  <a:schemeClr val="bg1"/>
                </a:solidFill>
              </a:rPr>
              <a:t>置換</a:t>
            </a:r>
            <a:r>
              <a:rPr lang="en-US" altLang="ja-JP" sz="1200" dirty="0">
                <a:solidFill>
                  <a:schemeClr val="bg1"/>
                </a:solidFill>
              </a:rPr>
              <a:t>A</a:t>
            </a:r>
            <a:endParaRPr lang="ja-JP" altLang="en-US" sz="1200" dirty="0">
              <a:solidFill>
                <a:schemeClr val="bg1"/>
              </a:solidFill>
            </a:endParaRPr>
          </a:p>
        </p:txBody>
      </p:sp>
      <p:cxnSp>
        <p:nvCxnSpPr>
          <p:cNvPr id="53" name="直線矢印コネクタ 52">
            <a:extLst>
              <a:ext uri="{FF2B5EF4-FFF2-40B4-BE49-F238E27FC236}">
                <a16:creationId xmlns:a16="http://schemas.microsoft.com/office/drawing/2014/main" id="{93FA2549-FAAE-1738-3B5C-788CF973707D}"/>
              </a:ext>
            </a:extLst>
          </p:cNvPr>
          <p:cNvCxnSpPr>
            <a:cxnSpLocks/>
          </p:cNvCxnSpPr>
          <p:nvPr/>
        </p:nvCxnSpPr>
        <p:spPr>
          <a:xfrm>
            <a:off x="8036428" y="1600621"/>
            <a:ext cx="0" cy="284064"/>
          </a:xfrm>
          <a:prstGeom prst="straightConnector1">
            <a:avLst/>
          </a:prstGeom>
          <a:ln>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54" name="直線矢印コネクタ 53">
            <a:extLst>
              <a:ext uri="{FF2B5EF4-FFF2-40B4-BE49-F238E27FC236}">
                <a16:creationId xmlns:a16="http://schemas.microsoft.com/office/drawing/2014/main" id="{86AA6345-68D8-4FE4-EA07-5B50AAC0CC9C}"/>
              </a:ext>
            </a:extLst>
          </p:cNvPr>
          <p:cNvCxnSpPr>
            <a:cxnSpLocks/>
          </p:cNvCxnSpPr>
          <p:nvPr/>
        </p:nvCxnSpPr>
        <p:spPr>
          <a:xfrm>
            <a:off x="8036982" y="5771971"/>
            <a:ext cx="0" cy="284064"/>
          </a:xfrm>
          <a:prstGeom prst="straightConnector1">
            <a:avLst/>
          </a:prstGeom>
          <a:ln>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55" name="角丸四角形 54">
            <a:extLst>
              <a:ext uri="{FF2B5EF4-FFF2-40B4-BE49-F238E27FC236}">
                <a16:creationId xmlns:a16="http://schemas.microsoft.com/office/drawing/2014/main" id="{37F2554C-6120-273A-43C4-FEDC8562C4E1}"/>
              </a:ext>
            </a:extLst>
          </p:cNvPr>
          <p:cNvSpPr/>
          <p:nvPr/>
        </p:nvSpPr>
        <p:spPr>
          <a:xfrm>
            <a:off x="7444322" y="1742653"/>
            <a:ext cx="1189264" cy="1169155"/>
          </a:xfrm>
          <a:prstGeom prst="roundRect">
            <a:avLst/>
          </a:prstGeom>
          <a:noFill/>
          <a:ln w="38100">
            <a:solidFill>
              <a:schemeClr val="tx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6" name="角丸四角形 55">
            <a:extLst>
              <a:ext uri="{FF2B5EF4-FFF2-40B4-BE49-F238E27FC236}">
                <a16:creationId xmlns:a16="http://schemas.microsoft.com/office/drawing/2014/main" id="{B2D03145-8001-41B9-A3B9-316F02D559B4}"/>
              </a:ext>
            </a:extLst>
          </p:cNvPr>
          <p:cNvSpPr/>
          <p:nvPr/>
        </p:nvSpPr>
        <p:spPr>
          <a:xfrm>
            <a:off x="9112691" y="1754731"/>
            <a:ext cx="1145731" cy="1782109"/>
          </a:xfrm>
          <a:prstGeom prst="roundRect">
            <a:avLst/>
          </a:prstGeom>
          <a:noFill/>
          <a:ln w="38100">
            <a:solidFill>
              <a:schemeClr val="tx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7" name="角丸四角形 56">
            <a:extLst>
              <a:ext uri="{FF2B5EF4-FFF2-40B4-BE49-F238E27FC236}">
                <a16:creationId xmlns:a16="http://schemas.microsoft.com/office/drawing/2014/main" id="{E2DB933A-7E81-D934-630C-26EB3F31C7BD}"/>
              </a:ext>
            </a:extLst>
          </p:cNvPr>
          <p:cNvSpPr/>
          <p:nvPr/>
        </p:nvSpPr>
        <p:spPr>
          <a:xfrm>
            <a:off x="10733146" y="1765915"/>
            <a:ext cx="1189264" cy="2349660"/>
          </a:xfrm>
          <a:prstGeom prst="roundRect">
            <a:avLst/>
          </a:prstGeom>
          <a:noFill/>
          <a:ln w="38100">
            <a:solidFill>
              <a:schemeClr val="tx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8" name="テキスト ボックス 57">
            <a:extLst>
              <a:ext uri="{FF2B5EF4-FFF2-40B4-BE49-F238E27FC236}">
                <a16:creationId xmlns:a16="http://schemas.microsoft.com/office/drawing/2014/main" id="{56236447-E32D-5449-CE69-B406245AB953}"/>
              </a:ext>
            </a:extLst>
          </p:cNvPr>
          <p:cNvSpPr txBox="1"/>
          <p:nvPr/>
        </p:nvSpPr>
        <p:spPr>
          <a:xfrm>
            <a:off x="7133434" y="6087253"/>
            <a:ext cx="1805972" cy="307777"/>
          </a:xfrm>
          <a:prstGeom prst="rect">
            <a:avLst/>
          </a:prstGeom>
          <a:noFill/>
        </p:spPr>
        <p:txBody>
          <a:bodyPr wrap="square" rtlCol="0">
            <a:spAutoFit/>
          </a:bodyPr>
          <a:lstStyle/>
          <a:p>
            <a:pPr algn="ctr"/>
            <a:r>
              <a:rPr kumimoji="1" lang="en-US" altLang="ja-JP" sz="1400" dirty="0">
                <a:latin typeface="Yu Gothic Medium" panose="020B0400000000000000" pitchFamily="34" charset="-128"/>
                <a:ea typeface="Yu Gothic Medium" panose="020B0400000000000000" pitchFamily="34" charset="-128"/>
              </a:rPr>
              <a:t>2</a:t>
            </a:r>
            <a:r>
              <a:rPr kumimoji="1" lang="ja-JP" altLang="en-US" sz="1400">
                <a:latin typeface="Yu Gothic Medium" panose="020B0400000000000000" pitchFamily="34" charset="-128"/>
                <a:ea typeface="Yu Gothic Medium" panose="020B0400000000000000" pitchFamily="34" charset="-128"/>
              </a:rPr>
              <a:t>ラウンド単位</a:t>
            </a:r>
          </a:p>
        </p:txBody>
      </p:sp>
      <p:sp>
        <p:nvSpPr>
          <p:cNvPr id="59" name="テキスト ボックス 58">
            <a:extLst>
              <a:ext uri="{FF2B5EF4-FFF2-40B4-BE49-F238E27FC236}">
                <a16:creationId xmlns:a16="http://schemas.microsoft.com/office/drawing/2014/main" id="{6AFB9C9B-FB93-5D33-048C-A2B1B565090E}"/>
              </a:ext>
            </a:extLst>
          </p:cNvPr>
          <p:cNvSpPr txBox="1"/>
          <p:nvPr/>
        </p:nvSpPr>
        <p:spPr>
          <a:xfrm>
            <a:off x="8782381" y="6083593"/>
            <a:ext cx="1805972" cy="307777"/>
          </a:xfrm>
          <a:prstGeom prst="rect">
            <a:avLst/>
          </a:prstGeom>
          <a:noFill/>
        </p:spPr>
        <p:txBody>
          <a:bodyPr wrap="square" rtlCol="0">
            <a:spAutoFit/>
          </a:bodyPr>
          <a:lstStyle/>
          <a:p>
            <a:pPr algn="ctr"/>
            <a:r>
              <a:rPr kumimoji="1" lang="en-US" altLang="ja-JP" sz="1400" dirty="0">
                <a:latin typeface="Yu Gothic Medium" panose="020B0400000000000000" pitchFamily="34" charset="-128"/>
                <a:ea typeface="Yu Gothic Medium" panose="020B0400000000000000" pitchFamily="34" charset="-128"/>
              </a:rPr>
              <a:t>3</a:t>
            </a:r>
            <a:r>
              <a:rPr kumimoji="1" lang="ja-JP" altLang="en-US" sz="1400">
                <a:latin typeface="Yu Gothic Medium" panose="020B0400000000000000" pitchFamily="34" charset="-128"/>
                <a:ea typeface="Yu Gothic Medium" panose="020B0400000000000000" pitchFamily="34" charset="-128"/>
              </a:rPr>
              <a:t>ラウンド単位</a:t>
            </a:r>
          </a:p>
        </p:txBody>
      </p:sp>
      <p:sp>
        <p:nvSpPr>
          <p:cNvPr id="60" name="テキスト ボックス 59">
            <a:extLst>
              <a:ext uri="{FF2B5EF4-FFF2-40B4-BE49-F238E27FC236}">
                <a16:creationId xmlns:a16="http://schemas.microsoft.com/office/drawing/2014/main" id="{B28067F6-4DCE-E18F-7A7C-C2A755D76850}"/>
              </a:ext>
            </a:extLst>
          </p:cNvPr>
          <p:cNvSpPr txBox="1"/>
          <p:nvPr/>
        </p:nvSpPr>
        <p:spPr>
          <a:xfrm>
            <a:off x="10431328" y="6093305"/>
            <a:ext cx="1805972" cy="307777"/>
          </a:xfrm>
          <a:prstGeom prst="rect">
            <a:avLst/>
          </a:prstGeom>
          <a:noFill/>
        </p:spPr>
        <p:txBody>
          <a:bodyPr wrap="square" rtlCol="0">
            <a:spAutoFit/>
          </a:bodyPr>
          <a:lstStyle/>
          <a:p>
            <a:pPr algn="ctr"/>
            <a:r>
              <a:rPr lang="en-US" altLang="ja-JP" sz="1400" dirty="0">
                <a:latin typeface="Yu Gothic Medium" panose="020B0400000000000000" pitchFamily="34" charset="-128"/>
                <a:ea typeface="Yu Gothic Medium" panose="020B0400000000000000" pitchFamily="34" charset="-128"/>
              </a:rPr>
              <a:t>4</a:t>
            </a:r>
            <a:r>
              <a:rPr kumimoji="1" lang="ja-JP" altLang="en-US" sz="1400">
                <a:latin typeface="Yu Gothic Medium" panose="020B0400000000000000" pitchFamily="34" charset="-128"/>
                <a:ea typeface="Yu Gothic Medium" panose="020B0400000000000000" pitchFamily="34" charset="-128"/>
              </a:rPr>
              <a:t>ラウンド単位</a:t>
            </a:r>
          </a:p>
        </p:txBody>
      </p:sp>
    </p:spTree>
    <p:extLst>
      <p:ext uri="{BB962C8B-B14F-4D97-AF65-F5344CB8AC3E}">
        <p14:creationId xmlns:p14="http://schemas.microsoft.com/office/powerpoint/2010/main" val="3799016561"/>
      </p:ext>
    </p:extLst>
  </p:cSld>
  <p:clrMapOvr>
    <a:masterClrMapping/>
  </p:clrMapOvr>
</p:sld>
</file>

<file path=ppt/theme/theme1.xml><?xml version="1.0" encoding="utf-8"?>
<a:theme xmlns:a="http://schemas.openxmlformats.org/drawingml/2006/main" name="Office テーマ">
  <a:themeElements>
    <a:clrScheme name="グリーンベース">
      <a:dk1>
        <a:srgbClr val="4D4D4D"/>
      </a:dk1>
      <a:lt1>
        <a:srgbClr val="FFFFFF"/>
      </a:lt1>
      <a:dk2>
        <a:srgbClr val="7F7F7F"/>
      </a:dk2>
      <a:lt2>
        <a:srgbClr val="B2B2B2"/>
      </a:lt2>
      <a:accent1>
        <a:srgbClr val="2E5B96"/>
      </a:accent1>
      <a:accent2>
        <a:srgbClr val="C03936"/>
      </a:accent2>
      <a:accent3>
        <a:srgbClr val="ED7D31"/>
      </a:accent3>
      <a:accent4>
        <a:srgbClr val="70AC46"/>
      </a:accent4>
      <a:accent5>
        <a:srgbClr val="4747C1"/>
      </a:accent5>
      <a:accent6>
        <a:srgbClr val="3D9187"/>
      </a:accent6>
      <a:hlink>
        <a:srgbClr val="3D9187"/>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38100">
          <a:solidFill>
            <a:schemeClr val="tx1">
              <a:lumMod val="60000"/>
              <a:lumOff val="40000"/>
            </a:schemeClr>
          </a:solidFill>
        </a:ln>
      </a:spPr>
      <a:bodyPr rtlCol="0" anchor="ctr"/>
      <a:lstStyle>
        <a:defPPr algn="ctr">
          <a:defRPr kumimoji="1" smtClean="0">
            <a:solidFill>
              <a:schemeClr val="tx1"/>
            </a:solidFill>
          </a:defRPr>
        </a:defPPr>
      </a:lstStyle>
      <a:style>
        <a:lnRef idx="2">
          <a:schemeClr val="accent1">
            <a:shade val="15000"/>
          </a:schemeClr>
        </a:lnRef>
        <a:fillRef idx="1">
          <a:schemeClr val="accent1"/>
        </a:fillRef>
        <a:effectRef idx="0">
          <a:schemeClr val="accent1"/>
        </a:effectRef>
        <a:fontRef idx="minor">
          <a:schemeClr val="lt1"/>
        </a:fontRef>
      </a:style>
    </a:spDef>
    <a:txDef>
      <a:spPr>
        <a:noFill/>
      </a:spPr>
      <a:bodyPr wrap="square" rtlCol="0">
        <a:spAutoFit/>
      </a:bodyPr>
      <a:lstStyle>
        <a:defPPr algn="l">
          <a:defRPr kumimoji="1">
            <a:latin typeface="Yu Gothic Medium" panose="020B0400000000000000" pitchFamily="34" charset="-128"/>
            <a:ea typeface="Yu Gothic Medium" panose="020B0400000000000000" pitchFamily="34" charset="-128"/>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99346</TotalTime>
  <Words>3483</Words>
  <Application>Microsoft Macintosh PowerPoint</Application>
  <PresentationFormat>ワイド画面</PresentationFormat>
  <Paragraphs>1007</Paragraphs>
  <Slides>31</Slides>
  <Notes>17</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31</vt:i4>
      </vt:variant>
    </vt:vector>
  </HeadingPairs>
  <TitlesOfParts>
    <vt:vector size="39" baseType="lpstr">
      <vt:lpstr>游ゴシック</vt:lpstr>
      <vt:lpstr>游ゴシック</vt:lpstr>
      <vt:lpstr>游ゴシック Medium</vt:lpstr>
      <vt:lpstr>游ゴシック Medium</vt:lpstr>
      <vt:lpstr>Arial</vt:lpstr>
      <vt:lpstr>Cambria Math</vt:lpstr>
      <vt:lpstr>Wingdings</vt:lpstr>
      <vt:lpstr>Office テーマ</vt:lpstr>
      <vt:lpstr>複数線形層を用いた 低遅延ブロック暗号の設計</vt:lpstr>
      <vt:lpstr>背景 : 暗号技術</vt:lpstr>
      <vt:lpstr>前提知識 : Tweakableブロック暗号</vt:lpstr>
      <vt:lpstr>前提知識 : Tweakableブロック暗号</vt:lpstr>
      <vt:lpstr>前提知識 : 研究対象</vt:lpstr>
      <vt:lpstr>既存研究と研究目標</vt:lpstr>
      <vt:lpstr>アプローチ : 線形層</vt:lpstr>
      <vt:lpstr>検討を行う線形層</vt:lpstr>
      <vt:lpstr>線形層の探索</vt:lpstr>
      <vt:lpstr>線形層の探索結果</vt:lpstr>
      <vt:lpstr>アプローチ : 非線形層</vt:lpstr>
      <vt:lpstr>良い組み合わせの探索</vt:lpstr>
      <vt:lpstr>組み合わせの探索結果</vt:lpstr>
      <vt:lpstr>線形攻撃に対する安全性評価</vt:lpstr>
      <vt:lpstr>低遅延Tweakableブロック暗号Dialga</vt:lpstr>
      <vt:lpstr>Dialgaの性能</vt:lpstr>
      <vt:lpstr>まとめ</vt:lpstr>
      <vt:lpstr>研究成果</vt:lpstr>
      <vt:lpstr>S-box Sb0</vt:lpstr>
      <vt:lpstr>線形層と非線形層</vt:lpstr>
      <vt:lpstr>線形層と非線形層の探索順序</vt:lpstr>
      <vt:lpstr>線形層の候補</vt:lpstr>
      <vt:lpstr>非線形層の候補</vt:lpstr>
      <vt:lpstr>本研究で検討するラウンド関数</vt:lpstr>
      <vt:lpstr>低遅延Tweakableブロック暗号Dialga</vt:lpstr>
      <vt:lpstr>差分攻撃</vt:lpstr>
      <vt:lpstr>差分特性確率(DCP)</vt:lpstr>
      <vt:lpstr>Active S-box</vt:lpstr>
      <vt:lpstr>Active S-box</vt:lpstr>
      <vt:lpstr>差分攻撃に対する安全性評価</vt:lpstr>
      <vt:lpstr>線形攻撃</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中田和磨</dc:creator>
  <cp:lastModifiedBy>中田和磨</cp:lastModifiedBy>
  <cp:revision>511</cp:revision>
  <cp:lastPrinted>2025-02-14T03:58:42Z</cp:lastPrinted>
  <dcterms:created xsi:type="dcterms:W3CDTF">2023-06-03T05:52:38Z</dcterms:created>
  <dcterms:modified xsi:type="dcterms:W3CDTF">2025-02-21T06:51:08Z</dcterms:modified>
</cp:coreProperties>
</file>