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173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E177-3DE0-49EF-A7D2-9054F94B472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9811-F0EB-4818-A8B4-DE18610E6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E177-3DE0-49EF-A7D2-9054F94B472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9811-F0EB-4818-A8B4-DE18610E6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4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E177-3DE0-49EF-A7D2-9054F94B472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9811-F0EB-4818-A8B4-DE18610E6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1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E177-3DE0-49EF-A7D2-9054F94B472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9811-F0EB-4818-A8B4-DE18610E6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E177-3DE0-49EF-A7D2-9054F94B472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9811-F0EB-4818-A8B4-DE18610E6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8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E177-3DE0-49EF-A7D2-9054F94B472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9811-F0EB-4818-A8B4-DE18610E6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0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E177-3DE0-49EF-A7D2-9054F94B472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9811-F0EB-4818-A8B4-DE18610E6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5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E177-3DE0-49EF-A7D2-9054F94B472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9811-F0EB-4818-A8B4-DE18610E6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E177-3DE0-49EF-A7D2-9054F94B472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9811-F0EB-4818-A8B4-DE18610E6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4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E177-3DE0-49EF-A7D2-9054F94B472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9811-F0EB-4818-A8B4-DE18610E6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8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E177-3DE0-49EF-A7D2-9054F94B472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9811-F0EB-4818-A8B4-DE18610E6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1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AE177-3DE0-49EF-A7D2-9054F94B472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E9811-F0EB-4818-A8B4-DE18610E6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3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6" y="349393"/>
            <a:ext cx="11877675" cy="2085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1993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0" y="515216"/>
            <a:ext cx="11991975" cy="1733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19939"/>
            <a:ext cx="78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Hillary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0"/>
            <a:ext cx="11887200" cy="1504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1993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McCain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3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671762"/>
            <a:ext cx="11849100" cy="1514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19939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8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2457450"/>
            <a:ext cx="11915775" cy="1943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1993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0193"/>
            <a:ext cx="11811000" cy="1495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19939"/>
            <a:ext cx="1285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Change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2530"/>
            <a:ext cx="1116330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21188"/>
            <a:ext cx="97440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0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3" y="678531"/>
            <a:ext cx="8239125" cy="1362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19939"/>
            <a:ext cx="828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Jobs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215856"/>
            <a:ext cx="11896725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4057981"/>
            <a:ext cx="118586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4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9642" y="0"/>
            <a:ext cx="1213945" cy="5676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9641" y="5676900"/>
            <a:ext cx="151349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61266" y="0"/>
            <a:ext cx="1249417" cy="3648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61265" y="3590925"/>
            <a:ext cx="1623848" cy="2409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582" y="0"/>
            <a:ext cx="1422838" cy="426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5420" y="0"/>
            <a:ext cx="1245312" cy="5419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5420" y="5419725"/>
            <a:ext cx="1481959" cy="4229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3444" y="0"/>
            <a:ext cx="1532376" cy="3848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6056" y="-29067"/>
            <a:ext cx="1213945" cy="3676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4203" y="0"/>
            <a:ext cx="1264362" cy="561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62747" y="0"/>
            <a:ext cx="1384411" cy="406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47158" y="0"/>
            <a:ext cx="1331495" cy="5476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47158" y="5476875"/>
            <a:ext cx="1604210" cy="1619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39950" y="0"/>
            <a:ext cx="1357296" cy="42767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2149642" y="4989095"/>
            <a:ext cx="1213945" cy="288758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566505" y="2208295"/>
            <a:ext cx="1213945" cy="39052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2197922" y="3987967"/>
            <a:ext cx="1213945" cy="288758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543531" y="-5515"/>
            <a:ext cx="1213945" cy="438651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3416968" y="7686675"/>
            <a:ext cx="1213945" cy="288758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346499" y="0"/>
            <a:ext cx="1386266" cy="43313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346499" y="593056"/>
            <a:ext cx="1332153" cy="86677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69398" y="593056"/>
            <a:ext cx="1213945" cy="288758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66534" y="2506"/>
            <a:ext cx="1264198" cy="430629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908033" y="2507"/>
            <a:ext cx="1213945" cy="288758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908033" y="460710"/>
            <a:ext cx="1213945" cy="421104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88352" y="2506"/>
            <a:ext cx="1213945" cy="430629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30022" y="-5516"/>
            <a:ext cx="1289979" cy="598571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1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Maroof Khan</dc:creator>
  <cp:lastModifiedBy>Maroof Khan</cp:lastModifiedBy>
  <cp:revision>10</cp:revision>
  <dcterms:created xsi:type="dcterms:W3CDTF">2016-08-26T02:34:49Z</dcterms:created>
  <dcterms:modified xsi:type="dcterms:W3CDTF">2016-08-26T05:56:06Z</dcterms:modified>
</cp:coreProperties>
</file>