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3" r:id="rId5"/>
    <p:sldId id="257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4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473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7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96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89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4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8B87-EA26-443A-BFE0-974FC87809F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C0D54E-C140-4FE8-8B82-B59E88C7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9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Hollywood goes International</a:t>
            </a:r>
            <a:br>
              <a:rPr lang="en-US" sz="48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Project 2: Luther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Maroof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510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Scenario for trying to predict WW Gross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905000"/>
            <a:ext cx="8916988" cy="4171950"/>
          </a:xfrm>
        </p:spPr>
        <p:txBody>
          <a:bodyPr>
            <a:normAutofit/>
          </a:bodyPr>
          <a:lstStyle/>
          <a:p>
            <a:r>
              <a:rPr lang="en-US" dirty="0" smtClean="0"/>
              <a:t>Premise </a:t>
            </a:r>
          </a:p>
          <a:p>
            <a:pPr lvl="1"/>
            <a:r>
              <a:rPr lang="en-US" sz="1800" dirty="0" smtClean="0"/>
              <a:t>We have released a movie both in domestic and international markets</a:t>
            </a:r>
          </a:p>
          <a:p>
            <a:pPr lvl="1"/>
            <a:r>
              <a:rPr lang="en-US" sz="1800" dirty="0" smtClean="0"/>
              <a:t>Depending on initial gross between foreign and international markets we strategize spending on advertisement</a:t>
            </a:r>
          </a:p>
          <a:p>
            <a:pPr lvl="1"/>
            <a:r>
              <a:rPr lang="en-US" sz="1800" dirty="0" smtClean="0"/>
              <a:t>Consider only the most significant countries:</a:t>
            </a:r>
          </a:p>
          <a:p>
            <a:pPr lvl="2"/>
            <a:r>
              <a:rPr lang="en-US" sz="1600" dirty="0" smtClean="0"/>
              <a:t>China</a:t>
            </a:r>
          </a:p>
          <a:p>
            <a:pPr lvl="2"/>
            <a:r>
              <a:rPr lang="en-US" sz="1600" dirty="0" smtClean="0"/>
              <a:t>Japan</a:t>
            </a:r>
          </a:p>
          <a:p>
            <a:pPr lvl="2"/>
            <a:r>
              <a:rPr lang="en-US" sz="1600" dirty="0" smtClean="0"/>
              <a:t>Russia (commonwealth of independent states)</a:t>
            </a:r>
          </a:p>
          <a:p>
            <a:pPr lvl="2"/>
            <a:r>
              <a:rPr lang="en-US" sz="1600" dirty="0" smtClean="0"/>
              <a:t>UK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087" y="3219450"/>
            <a:ext cx="4162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350" y="576485"/>
            <a:ext cx="8911687" cy="77510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Base Model: Setup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74762" y="1698310"/>
            <a:ext cx="6450013" cy="453104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Base Model includes the follow:</a:t>
            </a:r>
          </a:p>
          <a:p>
            <a:pPr lvl="1"/>
            <a:r>
              <a:rPr lang="en-US" sz="2300" dirty="0" smtClean="0"/>
              <a:t>Label: World wide gross</a:t>
            </a:r>
          </a:p>
          <a:p>
            <a:pPr lvl="1"/>
            <a:r>
              <a:rPr lang="en-US" sz="2300" dirty="0" smtClean="0"/>
              <a:t>Features:</a:t>
            </a:r>
          </a:p>
          <a:p>
            <a:pPr lvl="2"/>
            <a:r>
              <a:rPr lang="en-US" sz="2000" dirty="0" smtClean="0"/>
              <a:t>Budget</a:t>
            </a:r>
          </a:p>
          <a:p>
            <a:pPr lvl="2"/>
            <a:r>
              <a:rPr lang="en-US" sz="2000" dirty="0" smtClean="0"/>
              <a:t>Country percentages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sz="2300" dirty="0" smtClean="0"/>
              <a:t>Using Random Forest regression</a:t>
            </a:r>
          </a:p>
          <a:p>
            <a:pPr lvl="2"/>
            <a:r>
              <a:rPr lang="en-US" sz="2000" dirty="0" smtClean="0"/>
              <a:t>Optimized with Grid Search CV (5 fold)</a:t>
            </a:r>
          </a:p>
          <a:p>
            <a:pPr lvl="2"/>
            <a:r>
              <a:rPr lang="en-US" sz="2000" dirty="0" smtClean="0"/>
              <a:t>Parameters: number of estimates and maximum features used</a:t>
            </a:r>
          </a:p>
          <a:p>
            <a:pPr lvl="1"/>
            <a:endParaRPr lang="en-US" sz="2300" dirty="0" smtClean="0"/>
          </a:p>
          <a:p>
            <a:pPr lvl="1"/>
            <a:r>
              <a:rPr lang="en-US" sz="2300" dirty="0" smtClean="0"/>
              <a:t>Note to audience:</a:t>
            </a:r>
          </a:p>
          <a:p>
            <a:pPr lvl="2"/>
            <a:r>
              <a:rPr lang="en-US" sz="2000" dirty="0" smtClean="0"/>
              <a:t>Data has outliers!</a:t>
            </a:r>
          </a:p>
          <a:p>
            <a:pPr lvl="2"/>
            <a:r>
              <a:rPr lang="en-US" sz="2000" b="1" dirty="0" smtClean="0"/>
              <a:t>Found out later: During cleanup if a country did not show a movie I would populate it with 0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087" y="1943100"/>
            <a:ext cx="38195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510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Base Model: Results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62" y="1986922"/>
            <a:ext cx="4562475" cy="24765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27162" y="2307910"/>
            <a:ext cx="5011738" cy="2238375"/>
          </a:xfrm>
        </p:spPr>
        <p:txBody>
          <a:bodyPr/>
          <a:lstStyle/>
          <a:p>
            <a:r>
              <a:rPr lang="en-US" sz="2000" dirty="0" smtClean="0"/>
              <a:t>Score: 0.60</a:t>
            </a:r>
          </a:p>
          <a:p>
            <a:r>
              <a:rPr lang="en-US" sz="2000" dirty="0" smtClean="0"/>
              <a:t>Surprised since the weight of China and Japan seem to be most significant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559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Second run with more features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7" y="1854200"/>
            <a:ext cx="5170488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 more features</a:t>
            </a:r>
          </a:p>
          <a:p>
            <a:pPr lvl="1"/>
            <a:r>
              <a:rPr lang="en-US" sz="1800" dirty="0" smtClean="0"/>
              <a:t>Rating</a:t>
            </a:r>
          </a:p>
          <a:p>
            <a:pPr lvl="1"/>
            <a:r>
              <a:rPr lang="en-US" sz="1800" dirty="0" smtClean="0"/>
              <a:t>Updated Genre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Result:</a:t>
            </a:r>
          </a:p>
          <a:p>
            <a:pPr lvl="1"/>
            <a:r>
              <a:rPr lang="en-US" sz="1800" dirty="0" smtClean="0"/>
              <a:t>Score of 0.56 [I consider this to be the same as before]</a:t>
            </a:r>
          </a:p>
          <a:p>
            <a:pPr lvl="1"/>
            <a:r>
              <a:rPr lang="en-US" sz="1800" dirty="0" smtClean="0"/>
              <a:t> Anticipating that score will drop even more each category added a lot of noise to model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1962149"/>
            <a:ext cx="5824574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775" y="624110"/>
            <a:ext cx="8911687" cy="66494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if the features are correlated?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872" y="1679574"/>
            <a:ext cx="4294188" cy="3689350"/>
          </a:xfrm>
        </p:spPr>
        <p:txBody>
          <a:bodyPr/>
          <a:lstStyle/>
          <a:p>
            <a:r>
              <a:rPr lang="en-US" sz="2000" dirty="0" smtClean="0"/>
              <a:t>Generated three distributions</a:t>
            </a:r>
          </a:p>
          <a:p>
            <a:pPr lvl="1"/>
            <a:r>
              <a:rPr lang="en-US" sz="1800" dirty="0" err="1"/>
              <a:t>Xa</a:t>
            </a:r>
            <a:r>
              <a:rPr lang="en-US" sz="1800" dirty="0"/>
              <a:t>, </a:t>
            </a:r>
            <a:r>
              <a:rPr lang="en-US" sz="1800" dirty="0" err="1"/>
              <a:t>Xb</a:t>
            </a:r>
            <a:r>
              <a:rPr lang="en-US" sz="1800" dirty="0"/>
              <a:t>, and </a:t>
            </a:r>
            <a:r>
              <a:rPr lang="en-US" sz="1800" dirty="0" err="1" smtClean="0"/>
              <a:t>Xc</a:t>
            </a:r>
            <a:endParaRPr lang="en-US" sz="1800" dirty="0" smtClean="0"/>
          </a:p>
          <a:p>
            <a:pPr lvl="1"/>
            <a:r>
              <a:rPr lang="en-US" sz="1800" dirty="0"/>
              <a:t>No noise </a:t>
            </a:r>
            <a:endParaRPr lang="en-US" sz="1800" dirty="0" smtClean="0"/>
          </a:p>
          <a:p>
            <a:pPr lvl="1"/>
            <a:r>
              <a:rPr lang="en-US" sz="1800" dirty="0"/>
              <a:t>Highly correlated (no surprise</a:t>
            </a:r>
            <a:r>
              <a:rPr lang="en-US" sz="1800" dirty="0" smtClean="0"/>
              <a:t>!)</a:t>
            </a:r>
          </a:p>
          <a:p>
            <a:r>
              <a:rPr lang="en-US" sz="2000" dirty="0" smtClean="0"/>
              <a:t>Random Forest results: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89" y="1393030"/>
            <a:ext cx="3552825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389" y="4040186"/>
            <a:ext cx="3552825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654" y="3649662"/>
            <a:ext cx="3746682" cy="9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37" y="662210"/>
            <a:ext cx="8911687" cy="75701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Future Improvements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437" y="1847850"/>
            <a:ext cx="8915400" cy="3777622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sz="1800" dirty="0" smtClean="0"/>
              <a:t>Get rid of correlated features – PCA </a:t>
            </a:r>
          </a:p>
          <a:p>
            <a:pPr lvl="1"/>
            <a:r>
              <a:rPr lang="en-US" sz="1800" dirty="0" smtClean="0"/>
              <a:t>Try model where we consider only movies that play in all countries and not a few</a:t>
            </a:r>
          </a:p>
          <a:p>
            <a:pPr lvl="1"/>
            <a:r>
              <a:rPr lang="en-US" sz="1800" dirty="0" smtClean="0"/>
              <a:t>Run updated model with more data</a:t>
            </a:r>
          </a:p>
          <a:p>
            <a:pPr lvl="2"/>
            <a:r>
              <a:rPr lang="en-US" sz="1600" dirty="0" smtClean="0"/>
              <a:t>Reason Disney was stronger than usual was data is from 2015-6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650" y="700310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My Predictions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going to keep on getting sub-par action movies owning to international distributors </a:t>
            </a:r>
            <a:endParaRPr lang="en-US" dirty="0" smtClean="0"/>
          </a:p>
          <a:p>
            <a:r>
              <a:rPr lang="en-US" dirty="0"/>
              <a:t>Star Wars Rogue Nation will be a winner</a:t>
            </a:r>
            <a:r>
              <a:rPr lang="en-US" dirty="0" smtClean="0"/>
              <a:t>!</a:t>
            </a:r>
          </a:p>
          <a:p>
            <a:r>
              <a:rPr lang="en-US" dirty="0"/>
              <a:t>Godzilla will pronounced ‘Gozilla’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16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290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Hollywood goes International Project 2: Luther</vt:lpstr>
      <vt:lpstr>Scenario for trying to predict WW Gross</vt:lpstr>
      <vt:lpstr>Base Model: Setup</vt:lpstr>
      <vt:lpstr>Base Model: Results</vt:lpstr>
      <vt:lpstr>Second run with more features</vt:lpstr>
      <vt:lpstr>What if the features are correlated?</vt:lpstr>
      <vt:lpstr>Future Improvements</vt:lpstr>
      <vt:lpstr>My Predictions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Maroof Khan</dc:creator>
  <cp:lastModifiedBy>Maroof Khan</cp:lastModifiedBy>
  <cp:revision>23</cp:revision>
  <dcterms:created xsi:type="dcterms:W3CDTF">2016-07-22T16:06:55Z</dcterms:created>
  <dcterms:modified xsi:type="dcterms:W3CDTF">2016-07-22T23:54:37Z</dcterms:modified>
</cp:coreProperties>
</file>