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6" r:id="rId2"/>
    <p:sldId id="370" r:id="rId3"/>
    <p:sldId id="374" r:id="rId4"/>
    <p:sldId id="372" r:id="rId5"/>
    <p:sldId id="375" r:id="rId6"/>
    <p:sldId id="376" r:id="rId7"/>
    <p:sldId id="377" r:id="rId8"/>
    <p:sldId id="378" r:id="rId9"/>
    <p:sldId id="379" r:id="rId10"/>
    <p:sldId id="387" r:id="rId11"/>
    <p:sldId id="386" r:id="rId12"/>
    <p:sldId id="385" r:id="rId13"/>
    <p:sldId id="389" r:id="rId14"/>
    <p:sldId id="390" r:id="rId15"/>
    <p:sldId id="391" r:id="rId16"/>
    <p:sldId id="363" r:id="rId17"/>
    <p:sldId id="348" r:id="rId18"/>
    <p:sldId id="362" r:id="rId19"/>
    <p:sldId id="361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70"/>
            <p14:sldId id="374"/>
            <p14:sldId id="372"/>
            <p14:sldId id="375"/>
            <p14:sldId id="376"/>
            <p14:sldId id="377"/>
            <p14:sldId id="378"/>
            <p14:sldId id="379"/>
          </p14:sldIdLst>
        </p14:section>
        <p14:section name="Untitled Section" id="{89B39AC9-7AE2-4324-B5D4-252C6F0EDC61}">
          <p14:sldIdLst>
            <p14:sldId id="387"/>
            <p14:sldId id="386"/>
            <p14:sldId id="385"/>
            <p14:sldId id="389"/>
            <p14:sldId id="390"/>
            <p14:sldId id="391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>
                <a:solidFill>
                  <a:schemeClr val="bg1"/>
                </a:solidFill>
              </a:rPr>
              <a:t>3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Chaining </a:t>
            </a:r>
            <a:r>
              <a:rPr lang="pl-PL" altLang="en-US" b="1" dirty="0"/>
              <a:t>Endpoints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Many endpoints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together </a:t>
            </a:r>
            <a:r>
              <a:rPr lang="en-US" altLang="pl-PL" sz="2000" dirty="0"/>
              <a:t>in a chain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- </a:t>
            </a:r>
            <a:r>
              <a:rPr lang="en-US" altLang="pl-PL" sz="2000" dirty="0" err="1" smtClean="0"/>
              <a:t>Unmarshal</a:t>
            </a:r>
            <a:endParaRPr lang="en-US" altLang="pl-PL" sz="2000" dirty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- Filter out redundant messages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- Invoke service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Requires multiple channels to tie them together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Reduce boilerplate with chains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Consider </a:t>
            </a:r>
            <a:r>
              <a:rPr lang="pl-PL" altLang="en-US" b="1" dirty="0"/>
              <a:t>this setup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3" y="2954215"/>
            <a:ext cx="8630053" cy="143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31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Without </a:t>
            </a:r>
            <a:r>
              <a:rPr lang="pl-PL" altLang="en-US" b="1" dirty="0"/>
              <a:t>Chain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unmarshallingTransformer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"transformed"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filterBean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service-activator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"filtered"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newsProcessor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processNews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With </a:t>
            </a:r>
            <a:r>
              <a:rPr lang="pl-PL" altLang="en-US" b="1" dirty="0"/>
              <a:t>Chain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chain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unmarshallingTransformer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filterBean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</a:t>
            </a: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service-activator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newsProcessor</a:t>
            </a:r>
            <a:r>
              <a:rPr lang="en-US" altLang="pl-PL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processNews</a:t>
            </a:r>
            <a:r>
              <a:rPr lang="en-US" altLang="pl-PL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chain</a:t>
            </a:r>
            <a:r>
              <a:rPr lang="en-US" altLang="pl-PL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  <a:endParaRPr lang="pl-PL" altLang="pl-PL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3936207"/>
            <a:ext cx="7920038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99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Chaining </a:t>
            </a:r>
            <a:r>
              <a:rPr lang="pl-PL" altLang="en-US" b="1" dirty="0"/>
              <a:t>contract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All endpoint wired with implicit </a:t>
            </a:r>
            <a:r>
              <a:rPr lang="en-US" altLang="pl-PL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DirectChannels</a:t>
            </a:r>
            <a:r>
              <a:rPr lang="en-US" altLang="pl-PL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pl-PL" sz="2800" dirty="0"/>
              <a:t>in order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All endpoints,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 the last MUST return output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- Endpoint can filter the message by returning null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800" dirty="0"/>
              <a:t>If last endpoint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altLang="pl-PL" sz="2800" dirty="0"/>
              <a:t> something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output-channe</a:t>
            </a:r>
            <a:r>
              <a:rPr lang="en-US" altLang="pl-PL" sz="2800" b="1" dirty="0"/>
              <a:t>l</a:t>
            </a:r>
            <a:r>
              <a:rPr lang="en-US" altLang="pl-PL" sz="2800" dirty="0"/>
              <a:t> must be set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New Transformer example from Mercury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Many types of endpoints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Chaining connection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16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3/7/2017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smtClean="0">
                <a:solidFill>
                  <a:schemeClr val="bg1"/>
                </a:solidFill>
                <a:ea typeface="Arial" charset="0"/>
                <a:cs typeface="Geneva" charset="0"/>
              </a:rPr>
              <a:t>???</a:t>
            </a:r>
            <a:endParaRPr lang="pl-PL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3/7/2017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18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Synchronous </a:t>
            </a:r>
            <a:r>
              <a:rPr lang="pl-PL" altLang="en-US" b="1" dirty="0"/>
              <a:t>error handling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Sender </a:t>
            </a:r>
            <a:r>
              <a:rPr lang="en-US" altLang="en-US" sz="2400" dirty="0"/>
              <a:t>receives a </a:t>
            </a:r>
            <a:r>
              <a:rPr lang="en-US" alt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MessageHandlingException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when receiving endpoint throws exception in sender's </a:t>
            </a:r>
            <a:r>
              <a:rPr lang="en-US" altLang="en-US" sz="2400" dirty="0" smtClean="0"/>
              <a:t>thread</a:t>
            </a:r>
            <a:endParaRPr lang="pl-PL" altLang="en-US" sz="2400" dirty="0" smtClean="0"/>
          </a:p>
          <a:p>
            <a:pPr marL="393700" indent="-28575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- </a:t>
            </a:r>
            <a:r>
              <a:rPr lang="en-US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wraps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original exception and failed Message</a:t>
            </a: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Asynchronous </a:t>
            </a:r>
            <a:r>
              <a:rPr lang="pl-PL" altLang="en-US" b="1" dirty="0"/>
              <a:t>error handling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What if </a:t>
            </a:r>
            <a:r>
              <a:rPr lang="en-US" altLang="en-US" sz="2000" dirty="0" err="1"/>
              <a:t>async</a:t>
            </a:r>
            <a:r>
              <a:rPr lang="en-US" altLang="en-US" sz="2000" dirty="0"/>
              <a:t> receiver throws Exception ?</a:t>
            </a:r>
          </a:p>
          <a:p>
            <a:pPr marL="450850" indent="-34290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Sender </a:t>
            </a:r>
            <a:r>
              <a:rPr lang="en-US" altLang="en-US" sz="2000" dirty="0"/>
              <a:t>has already moved </a:t>
            </a:r>
            <a:r>
              <a:rPr lang="en-US" altLang="en-US" sz="2000" dirty="0" smtClean="0"/>
              <a:t>on</a:t>
            </a:r>
            <a:endParaRPr lang="pl-PL" altLang="en-US" sz="2000" dirty="0" smtClean="0"/>
          </a:p>
          <a:p>
            <a:pPr marL="450850" indent="-34290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MessageHandlingException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is sent to 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channel</a:t>
            </a:r>
            <a:endParaRPr lang="en-US" alt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3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67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errorChannel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Created as </a:t>
            </a:r>
            <a:r>
              <a:rPr lang="en-US" alt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publis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-subscribe-channel</a:t>
            </a:r>
            <a:r>
              <a:rPr lang="en-US" altLang="en-US" sz="2000" dirty="0"/>
              <a:t> by default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- define your 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errorChannel</a:t>
            </a:r>
            <a:r>
              <a:rPr lang="en-US" altLang="en-US" sz="2000" dirty="0"/>
              <a:t> to override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(for example for </a:t>
            </a:r>
            <a:r>
              <a:rPr lang="en-US" altLang="en-US" sz="2000" dirty="0" err="1"/>
              <a:t>async</a:t>
            </a:r>
            <a:r>
              <a:rPr lang="en-US" altLang="en-US" sz="2000" dirty="0"/>
              <a:t> handling)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Register 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handler for global error handling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- could be simple logger or complete custom flow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- Build-in router </a:t>
            </a:r>
            <a:r>
              <a:rPr lang="en-US" altLang="en-US" sz="2000" dirty="0"/>
              <a:t>based on exception type </a:t>
            </a:r>
            <a:r>
              <a:rPr lang="en-US" altLang="en-US" sz="2000" dirty="0" smtClean="0"/>
              <a:t>:</a:t>
            </a: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:exception-type-router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myErrorChannel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:mapping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exception-type=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java.lang.IllegalArgumentException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l-PL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illegalChannel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:mapping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exception-type=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java.lang.NullPointerException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npeChannel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:exception-type-router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4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0042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Endpoint types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Spring provide implementation for enterprise </a:t>
            </a:r>
            <a:r>
              <a:rPr lang="en-US" altLang="en-US" sz="2400" dirty="0" err="1" smtClean="0"/>
              <a:t>inte</a:t>
            </a:r>
            <a:r>
              <a:rPr lang="pl-PL" altLang="en-US" sz="2400" dirty="0" smtClean="0"/>
              <a:t>g</a:t>
            </a:r>
            <a:r>
              <a:rPr lang="en-US" altLang="en-US" sz="2400" dirty="0" smtClean="0"/>
              <a:t>ration </a:t>
            </a:r>
            <a:r>
              <a:rPr lang="en-US" altLang="en-US" sz="2400" dirty="0" smtClean="0"/>
              <a:t>patterns</a:t>
            </a:r>
            <a:endParaRPr lang="pl-PL" alt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We have many endpoint like :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bridge</a:t>
            </a:r>
            <a:r>
              <a:rPr lang="pl-PL" altLang="en-US" sz="2400" dirty="0" smtClean="0"/>
              <a:t>, router,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transformer</a:t>
            </a:r>
            <a:r>
              <a:rPr lang="pl-PL" altLang="en-US" sz="2400" dirty="0" smtClean="0"/>
              <a:t>, filter, ...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Few of them were presented on previous sessions</a:t>
            </a: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5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328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Bridge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Simply connect to channels or channel adapters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to connect </a:t>
            </a:r>
            <a:r>
              <a:rPr lang="en-US" altLang="pl-PL" sz="2000" dirty="0" err="1"/>
              <a:t>pollable</a:t>
            </a:r>
            <a:r>
              <a:rPr lang="en-US" altLang="pl-PL" sz="2000" dirty="0"/>
              <a:t> to </a:t>
            </a:r>
            <a:r>
              <a:rPr lang="en-US" altLang="pl-PL" sz="2000" dirty="0" err="1"/>
              <a:t>subscribable</a:t>
            </a:r>
            <a:r>
              <a:rPr lang="en-US" altLang="pl-PL" sz="2000" dirty="0"/>
              <a:t> channel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or </a:t>
            </a:r>
            <a:r>
              <a:rPr lang="en-US" altLang="pl-PL" sz="2000" dirty="0" err="1"/>
              <a:t>subscribable</a:t>
            </a:r>
            <a:r>
              <a:rPr lang="en-US" altLang="pl-PL" sz="2000" dirty="0"/>
              <a:t> to </a:t>
            </a:r>
            <a:r>
              <a:rPr lang="en-US" altLang="pl-PL" sz="2000" dirty="0" err="1"/>
              <a:t>pollable</a:t>
            </a:r>
            <a:r>
              <a:rPr lang="en-US" altLang="pl-PL" sz="2000" dirty="0"/>
              <a:t> (in app example)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Can have a &lt;</a:t>
            </a:r>
            <a:r>
              <a:rPr lang="en-US" altLang="pl-PL" sz="2000" dirty="0" err="1"/>
              <a:t>poller</a:t>
            </a:r>
            <a:r>
              <a:rPr lang="en-US" altLang="pl-PL" sz="2000" dirty="0"/>
              <a:t> /&gt; - used to throttle </a:t>
            </a:r>
            <a:r>
              <a:rPr lang="en-US" altLang="pl-PL" sz="2000" dirty="0" smtClean="0"/>
              <a:t>messages</a:t>
            </a:r>
            <a:endParaRPr lang="pl-PL" altLang="pl-PL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/>
              <a:t>Examlpe will be in application</a:t>
            </a:r>
            <a:endParaRPr lang="en-US" altLang="pl-PL" sz="2000" dirty="0"/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errorChannel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errorTestChannel</a:t>
            </a:r>
            <a:r>
              <a:rPr lang="en-US" altLang="pl-PL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altLang="pl-PL" sz="2000" dirty="0">
              <a:latin typeface="Courier New" pitchFamily="49" charset="0"/>
              <a:cs typeface="Courier New" pitchFamily="49" charset="0"/>
            </a:endParaRP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"input"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"output"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:bridge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6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25" y="5183872"/>
            <a:ext cx="4720214" cy="13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7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Message </a:t>
            </a:r>
            <a:r>
              <a:rPr lang="pl-PL" altLang="en-US" b="1" dirty="0"/>
              <a:t>Transformer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Basically service activator with specific </a:t>
            </a:r>
            <a:r>
              <a:rPr lang="en-US" altLang="en-US" sz="2000" dirty="0" smtClean="0"/>
              <a:t>intent</a:t>
            </a:r>
            <a:endParaRPr lang="pl-PL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Common use cases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Payload format conversion, incl. (un)</a:t>
            </a:r>
            <a:r>
              <a:rPr lang="en-US" altLang="pl-PL" sz="2000" dirty="0" err="1"/>
              <a:t>mashalling</a:t>
            </a:r>
            <a:endParaRPr lang="en-US" altLang="pl-PL" sz="2000" dirty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Payload or header </a:t>
            </a:r>
            <a:r>
              <a:rPr lang="en-US" altLang="pl-PL" sz="2000" dirty="0" smtClean="0"/>
              <a:t>enriching</a:t>
            </a:r>
            <a:endParaRPr lang="pl-PL" altLang="en-US" sz="2000" dirty="0" smtClean="0"/>
          </a:p>
          <a:p>
            <a:pPr marL="107950" indent="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transformer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"input"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"output"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anyPOJO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doTransform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450850" indent="-342900">
              <a:lnSpc>
                <a:spcPct val="100000"/>
              </a:lnSpc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en-US" sz="2400" dirty="0"/>
          </a:p>
          <a:p>
            <a:pPr marL="107950" indent="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dirty="0"/>
              <a:t>Map&lt;String, Object&gt; </a:t>
            </a:r>
            <a:r>
              <a:rPr lang="pl-PL" sz="1600" dirty="0" smtClean="0"/>
              <a:t>doT</a:t>
            </a:r>
            <a:r>
              <a:rPr lang="en-US" sz="1600" dirty="0" err="1" smtClean="0"/>
              <a:t>ransform</a:t>
            </a:r>
            <a:r>
              <a:rPr lang="en-US" sz="1600" dirty="0" smtClean="0"/>
              <a:t>(Map&lt;String</a:t>
            </a:r>
            <a:r>
              <a:rPr lang="en-US" sz="1600" dirty="0"/>
              <a:t>, Map&lt;String, Object&gt;&gt; </a:t>
            </a:r>
            <a:r>
              <a:rPr lang="en-US" sz="1600" dirty="0" err="1"/>
              <a:t>messageMap</a:t>
            </a:r>
            <a:r>
              <a:rPr lang="en-US" sz="1600" dirty="0" smtClean="0"/>
              <a:t>)</a:t>
            </a:r>
            <a:endParaRPr lang="pl-PL" altLang="en-US" sz="16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7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06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Message Enricher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Specific type of transformer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add to payload or to header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header-enricher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inputChannel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outputChannel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 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justValue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value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„</a:t>
            </a:r>
            <a:r>
              <a:rPr lang="pl-PL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valueString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 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beanEnrichValue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headerBean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enrichValue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	</a:t>
            </a:r>
            <a:endParaRPr lang="pl-PL" altLang="pl-PL" sz="1400" dirty="0"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header-enricher</a:t>
            </a:r>
            <a:r>
              <a:rPr lang="en-US" altLang="pl-PL" sz="14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  <a:endParaRPr lang="pl-PL" altLang="pl-PL" sz="14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pl-PL" altLang="pl-PL" sz="1400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450850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Method </a:t>
            </a:r>
            <a:r>
              <a:rPr lang="en-US" altLang="en-US" sz="2000" dirty="0"/>
              <a:t>which enriches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value</a:t>
            </a:r>
            <a:r>
              <a:rPr lang="en-US" altLang="en-US" sz="2000" dirty="0" smtClean="0"/>
              <a:t>:</a:t>
            </a: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public String </a:t>
            </a:r>
            <a:r>
              <a:rPr lang="en-US" altLang="en-US" sz="1400" dirty="0" err="1"/>
              <a:t>enrichValue</a:t>
            </a:r>
            <a:r>
              <a:rPr lang="en-US" altLang="en-US" sz="1400" dirty="0"/>
              <a:t>(</a:t>
            </a:r>
            <a:r>
              <a:rPr lang="en-US" altLang="en-US" sz="1400" dirty="0" err="1"/>
              <a:t>SomePayload</a:t>
            </a:r>
            <a:r>
              <a:rPr lang="en-US" altLang="en-US" sz="1400" dirty="0"/>
              <a:t> payload) {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    return "'" + </a:t>
            </a:r>
            <a:r>
              <a:rPr lang="en-US" altLang="en-US" sz="1400" dirty="0" err="1"/>
              <a:t>payload.getId</a:t>
            </a:r>
            <a:r>
              <a:rPr lang="en-US" altLang="en-US" sz="1400" dirty="0"/>
              <a:t>() + "' enriched";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} </a:t>
            </a:r>
            <a:endParaRPr lang="en-US" altLang="en-US" sz="1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8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40702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Message </a:t>
            </a:r>
            <a:r>
              <a:rPr lang="en-US" altLang="en-US" b="1" dirty="0" smtClean="0"/>
              <a:t>Enricher</a:t>
            </a:r>
            <a:r>
              <a:rPr lang="pl-PL" altLang="en-US" b="1" dirty="0" smtClean="0"/>
              <a:t> - SpEL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50850" indent="-342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000" dirty="0" smtClean="0"/>
              <a:t>Example of payload enricher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en-US" sz="2400" b="1" dirty="0"/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enricher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inputChannel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outputChannel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 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&lt;property</a:t>
            </a:r>
            <a:r>
              <a:rPr lang="en-US" altLang="pl-PL" sz="1400" dirty="0"/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dateObjectUsingExpr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/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expression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"new 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java.util.Date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()"</a:t>
            </a:r>
            <a:r>
              <a:rPr lang="en-US" altLang="pl-PL" sz="1400" dirty="0"/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 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&lt;property</a:t>
            </a:r>
            <a:r>
              <a:rPr lang="en-US" altLang="pl-PL" sz="1400" dirty="0"/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name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serialNbrFetchedFromPayloadUsingExpr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       expression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payload.uniqueNbr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 + '_' +  T(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java.lang.System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).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currentTimeMillis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()"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enricher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b="1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9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1606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1787</TotalTime>
  <Words>591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Citi_corporate_template_091212</vt:lpstr>
      <vt:lpstr>Spring Integration 3</vt:lpstr>
      <vt:lpstr>Synchronous error handling</vt:lpstr>
      <vt:lpstr>Asynchronous error handling</vt:lpstr>
      <vt:lpstr>errorChannel</vt:lpstr>
      <vt:lpstr>Endpoint types</vt:lpstr>
      <vt:lpstr>Bridge</vt:lpstr>
      <vt:lpstr>Message Transformer</vt:lpstr>
      <vt:lpstr>Message Enricher</vt:lpstr>
      <vt:lpstr>Message Enricher - SpEL</vt:lpstr>
      <vt:lpstr>Chaining Endpoints</vt:lpstr>
      <vt:lpstr>Consider this setup</vt:lpstr>
      <vt:lpstr>Without Chain</vt:lpstr>
      <vt:lpstr>With Chain</vt:lpstr>
      <vt:lpstr>Chaining contract</vt:lpstr>
      <vt:lpstr>New Transformer example from Mercury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52</cp:revision>
  <cp:lastPrinted>2007-05-14T17:20:06Z</cp:lastPrinted>
  <dcterms:created xsi:type="dcterms:W3CDTF">2017-02-23T13:28:47Z</dcterms:created>
  <dcterms:modified xsi:type="dcterms:W3CDTF">2017-03-07T10:24:43Z</dcterms:modified>
</cp:coreProperties>
</file>