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4471" y="2230057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b="1" dirty="0" smtClean="0">
                <a:solidFill>
                  <a:schemeClr val="bg1"/>
                </a:solidFill>
              </a:rPr>
              <a:t>           </a:t>
            </a:r>
            <a:r>
              <a:rPr lang="pl-PL" b="1" dirty="0" smtClean="0">
                <a:solidFill>
                  <a:schemeClr val="bg1"/>
                </a:solidFill>
              </a:rPr>
              <a:t>stickyWorkQueueMnager</a:t>
            </a:r>
            <a:endParaRPr lang="pl-PL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Count hash using </a:t>
            </a:r>
            <a:r>
              <a:rPr lang="pl-PL" b="1" dirty="0" smtClean="0">
                <a:solidFill>
                  <a:schemeClr val="bg1"/>
                </a:solidFill>
              </a:rPr>
              <a:t>idE</a:t>
            </a:r>
            <a:r>
              <a:rPr lang="en-US" b="1" dirty="0" err="1" smtClean="0">
                <a:solidFill>
                  <a:schemeClr val="bg1"/>
                </a:solidFill>
              </a:rPr>
              <a:t>xpression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Select proper executor by hash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1" y="5029200"/>
            <a:ext cx="236219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 CHANNEL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0292" y="3625684"/>
            <a:ext cx="236219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 CHANNEL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14970" y="4142855"/>
            <a:ext cx="0" cy="810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714851"/>
            <a:ext cx="8168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10671" y="4142855"/>
            <a:ext cx="0" cy="810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10671" y="54102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91271" y="4495800"/>
            <a:ext cx="1981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7706" y="5224270"/>
            <a:ext cx="82136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30480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Message from queue channel – new thread 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3369" y="1408210"/>
            <a:ext cx="163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Exception in service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8388" y="12954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46" y="1853609"/>
            <a:ext cx="25241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46" y="172115"/>
            <a:ext cx="3933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</TotalTime>
  <Words>26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Myr, Guilherme [ICG-IT]</dc:creator>
  <cp:lastModifiedBy>LABEDZ, MAREK</cp:lastModifiedBy>
  <cp:revision>8</cp:revision>
  <dcterms:created xsi:type="dcterms:W3CDTF">2017-03-03T11:54:58Z</dcterms:created>
  <dcterms:modified xsi:type="dcterms:W3CDTF">2017-03-14T08:25:17Z</dcterms:modified>
</cp:coreProperties>
</file>