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52423-FF50-4D7B-944E-EF4DC045F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19346D-7B5A-46C8-96A3-76B759F19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ECE172-ADD4-4995-AE9C-67BB4FA7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855E-5B2C-40EF-82FB-915453426F38}" type="datetimeFigureOut">
              <a:rPr lang="en-DE" smtClean="0"/>
              <a:t>09/02/2023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2C8DE0-D9FD-489C-8A44-8D069160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B1E133-BE64-4A84-AD41-B5A47E81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D7E3-D96E-457E-8302-ADDB90EE490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74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E5D75-D3CC-4BA5-9184-7DFE93B3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700DA6-D75B-4A8C-A4EE-D26B047CE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EA05A5-2029-4C06-9FA8-17BA2FB48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855E-5B2C-40EF-82FB-915453426F38}" type="datetimeFigureOut">
              <a:rPr lang="en-DE" smtClean="0"/>
              <a:t>09/02/2023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691FDC-71BF-4947-8EAC-088E3639C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06E558-8CD0-4125-ADB4-A6B5D773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D7E3-D96E-457E-8302-ADDB90EE490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2858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7DAF355-21DE-4237-BF20-5A45C3663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85FC11-E5E1-40E6-997E-80F0957F2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301C15-DFD7-4486-A3DC-354703AC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855E-5B2C-40EF-82FB-915453426F38}" type="datetimeFigureOut">
              <a:rPr lang="en-DE" smtClean="0"/>
              <a:t>09/02/2023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D3DDD4-7593-407E-9539-C0A9731F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C120ED-F433-435B-89EE-C9336C25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D7E3-D96E-457E-8302-ADDB90EE490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619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D67E3E-E7C8-4579-B2DC-C8548BC8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68A753-ABF7-42D2-90AF-F9D5BFD55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8F57C7-95F7-4134-91EB-2287B186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855E-5B2C-40EF-82FB-915453426F38}" type="datetimeFigureOut">
              <a:rPr lang="en-DE" smtClean="0"/>
              <a:t>09/02/2023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8176D1-C669-4C50-9765-21F761FE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8941C9-9D36-4BBF-96A6-3FD60BD02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D7E3-D96E-457E-8302-ADDB90EE490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719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F26CA-6370-41E1-B361-C0882F0C5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A9E2E7-23ED-4935-8C30-9B98190E9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C2B868-472B-4D98-9B25-EC5596BE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855E-5B2C-40EF-82FB-915453426F38}" type="datetimeFigureOut">
              <a:rPr lang="en-DE" smtClean="0"/>
              <a:t>09/02/2023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9649C1-D52E-4AA8-A56C-A7315BF51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8BB3B9-71E7-4589-BE2E-23D1FE4A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D7E3-D96E-457E-8302-ADDB90EE490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462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9CC9CD-53A3-41B1-8BC2-0CA18A25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7BFC52-F644-434C-BB05-6FEC2FA6B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0DF61A-226D-4728-9C58-7B0DF96A9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648377-ADED-40F6-8F50-6CD48640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855E-5B2C-40EF-82FB-915453426F38}" type="datetimeFigureOut">
              <a:rPr lang="en-DE" smtClean="0"/>
              <a:t>09/02/2023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98CB1E-95D2-4F56-9E46-8B586D01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99075C-5982-4032-BF69-02E099DE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D7E3-D96E-457E-8302-ADDB90EE490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272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800BE-0C93-4FA1-A0AF-5F6949D9F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B075C3-59C2-42B2-8D53-CBC4DA120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11CB4E-BA6A-49EF-9C3B-EE9640EFE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BA973C-54E9-4460-B8E7-1B5C678D9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AAAA2A6-4690-4D62-9EC7-D7CC6F62D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56AB4D-222D-4E9F-9351-F1EEE354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855E-5B2C-40EF-82FB-915453426F38}" type="datetimeFigureOut">
              <a:rPr lang="en-DE" smtClean="0"/>
              <a:t>09/02/2023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6668805-F556-480C-BD65-3FC35B24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EE27A0-574F-4210-B19B-E9CA73ED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D7E3-D96E-457E-8302-ADDB90EE490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0024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8757A-B294-4E79-A66E-492C365B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0D1BF6-9605-4E5E-8265-2D80EBCB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855E-5B2C-40EF-82FB-915453426F38}" type="datetimeFigureOut">
              <a:rPr lang="en-DE" smtClean="0"/>
              <a:t>09/02/2023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AF6CCA-9D3A-4C29-95A9-2B2C8176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865E71-E801-4417-95AB-0B75138F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D7E3-D96E-457E-8302-ADDB90EE490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334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BE9CA28-3760-4D74-84CF-4FFE8F7A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855E-5B2C-40EF-82FB-915453426F38}" type="datetimeFigureOut">
              <a:rPr lang="en-DE" smtClean="0"/>
              <a:t>09/02/2023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795D0A-0AC2-4D2B-81E8-D90822F2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F5E1FA-70E8-4BDF-AC7A-57A4563D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D7E3-D96E-457E-8302-ADDB90EE490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122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B81BB-7259-4AFF-A25D-6E01FF55B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545837-D07F-4C59-BEEA-EFA297FF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6ACF20-F991-4597-8EEB-3F2114015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C6083E-11FE-4445-A161-941FD4BE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855E-5B2C-40EF-82FB-915453426F38}" type="datetimeFigureOut">
              <a:rPr lang="en-DE" smtClean="0"/>
              <a:t>09/02/2023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FEACDE-69B5-42C9-91F9-5D7B386E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60A763-694C-4E24-83EA-B56436FF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D7E3-D96E-457E-8302-ADDB90EE490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690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C2DAF-D4DD-4588-879B-5A31E0DCC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67F0A04-539A-4A4D-AAAA-2A51FFE0E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BB5BDC-76B6-4B88-B75C-288092079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F310C7-602C-41B0-8C00-617AE4FD4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855E-5B2C-40EF-82FB-915453426F38}" type="datetimeFigureOut">
              <a:rPr lang="en-DE" smtClean="0"/>
              <a:t>09/02/2023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5807F7-2A5E-4B0D-941C-1020B493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D58918-8A04-4DC3-882B-221388A7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D7E3-D96E-457E-8302-ADDB90EE490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1635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30C219-7441-4DFA-B4BB-A4D5EF663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918091-A5EC-4BF7-A742-27E42342D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2DE5E9-2C00-4BC4-B337-1669C6553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A855E-5B2C-40EF-82FB-915453426F38}" type="datetimeFigureOut">
              <a:rPr lang="en-DE" smtClean="0"/>
              <a:t>09/02/2023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9E66E9-FABD-4DE3-873A-5DB85158B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757C2-E7F3-4113-A1BA-278AF850A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7D7E3-D96E-457E-8302-ADDB90EE490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8366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389AD15-02E7-4E88-9BBD-C3ED241D5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303" y="4444025"/>
            <a:ext cx="2089393" cy="177271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A906CB5-EEA7-4086-A8EB-0BB8A12AC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370" y="836274"/>
            <a:ext cx="2175247" cy="325638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7076ECA-38B7-41CB-AADC-FFF67EA4D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083" y="2307350"/>
            <a:ext cx="616287" cy="48212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CDADFB2-D406-4A45-92EE-5829A8651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07480" y="1310927"/>
            <a:ext cx="1327315" cy="126274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049121C-0F08-4E3C-AA89-FDA2410C1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07480" y="2797629"/>
            <a:ext cx="1327315" cy="126274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3563BA7-A49D-4C70-BEBB-2F68FC8F8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5784" y="836274"/>
            <a:ext cx="1327315" cy="126274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D41D9E7-4073-4E11-AD3D-2F7DE13C5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7803138" y="4757060"/>
            <a:ext cx="1327315" cy="1262742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A3AA375-12C4-4FCA-A49A-C8C6D67782BA}"/>
              </a:ext>
            </a:extLst>
          </p:cNvPr>
          <p:cNvSpPr txBox="1"/>
          <p:nvPr/>
        </p:nvSpPr>
        <p:spPr>
          <a:xfrm>
            <a:off x="8034373" y="5388431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C000"/>
                </a:solidFill>
              </a:rPr>
              <a:t>r</a:t>
            </a:r>
            <a:r>
              <a:rPr lang="en-DE" sz="1000" b="1" dirty="0">
                <a:solidFill>
                  <a:srgbClr val="FFC000"/>
                </a:solidFill>
              </a:rPr>
              <a:t>x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D63EFE8-8D15-476F-82B0-78C6728BCF69}"/>
              </a:ext>
            </a:extLst>
          </p:cNvPr>
          <p:cNvSpPr txBox="1"/>
          <p:nvPr/>
        </p:nvSpPr>
        <p:spPr>
          <a:xfrm>
            <a:off x="8034373" y="5265320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00" b="1" dirty="0" err="1">
                <a:solidFill>
                  <a:srgbClr val="FFC000"/>
                </a:solidFill>
              </a:rPr>
              <a:t>tx</a:t>
            </a:r>
            <a:endParaRPr lang="en-DE" sz="1000" b="1" dirty="0">
              <a:solidFill>
                <a:srgbClr val="FFC000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6E099BD-4853-48C2-BB99-5DAA3DF6D73D}"/>
              </a:ext>
            </a:extLst>
          </p:cNvPr>
          <p:cNvSpPr txBox="1"/>
          <p:nvPr/>
        </p:nvSpPr>
        <p:spPr>
          <a:xfrm>
            <a:off x="7766605" y="4561862"/>
            <a:ext cx="15985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</a:t>
            </a:r>
            <a:r>
              <a:rPr lang="en-DE" sz="1050" dirty="0"/>
              <a:t>S</a:t>
            </a:r>
            <a:r>
              <a:rPr lang="en-US" sz="1050" dirty="0"/>
              <a:t>U</a:t>
            </a:r>
            <a:r>
              <a:rPr lang="en-DE" sz="1050" dirty="0"/>
              <a:t> </a:t>
            </a:r>
            <a:r>
              <a:rPr lang="en-US" sz="1050" dirty="0"/>
              <a:t>m</a:t>
            </a:r>
            <a:r>
              <a:rPr lang="en-DE" sz="1050" dirty="0"/>
              <a:t>o</a:t>
            </a:r>
            <a:r>
              <a:rPr lang="en-US" sz="1050" dirty="0"/>
              <a:t>d</a:t>
            </a:r>
            <a:r>
              <a:rPr lang="en-DE" sz="1050" dirty="0"/>
              <a:t>e (</a:t>
            </a:r>
            <a:r>
              <a:rPr lang="en-US" sz="1050" dirty="0"/>
              <a:t>T</a:t>
            </a:r>
            <a:r>
              <a:rPr lang="en-DE" sz="1050" dirty="0"/>
              <a:t>a</a:t>
            </a:r>
            <a:r>
              <a:rPr lang="en-US" sz="1050" dirty="0"/>
              <a:t>g</a:t>
            </a:r>
            <a:r>
              <a:rPr lang="en-DE" sz="1050" dirty="0"/>
              <a:t> </a:t>
            </a:r>
            <a:r>
              <a:rPr lang="en-US" sz="1050" dirty="0"/>
              <a:t>E</a:t>
            </a:r>
            <a:r>
              <a:rPr lang="en-DE" sz="1050" dirty="0"/>
              <a:t>m</a:t>
            </a:r>
            <a:r>
              <a:rPr lang="en-US" sz="1050" dirty="0"/>
              <a:t>u</a:t>
            </a:r>
            <a:r>
              <a:rPr lang="en-DE" sz="1050" dirty="0"/>
              <a:t>l</a:t>
            </a:r>
            <a:r>
              <a:rPr lang="en-US" sz="1050" dirty="0"/>
              <a:t>a</a:t>
            </a:r>
            <a:r>
              <a:rPr lang="en-DE" sz="1050" dirty="0"/>
              <a:t>t</a:t>
            </a:r>
            <a:r>
              <a:rPr lang="en-US" sz="1050" dirty="0"/>
              <a:t>o</a:t>
            </a:r>
            <a:r>
              <a:rPr lang="en-DE" sz="1050" dirty="0"/>
              <a:t>r)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CD3D28E-652D-4EEF-A396-741886DA08BA}"/>
              </a:ext>
            </a:extLst>
          </p:cNvPr>
          <p:cNvSpPr txBox="1"/>
          <p:nvPr/>
        </p:nvSpPr>
        <p:spPr>
          <a:xfrm>
            <a:off x="4952761" y="641256"/>
            <a:ext cx="696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</a:t>
            </a:r>
            <a:r>
              <a:rPr lang="en-DE" sz="1050" dirty="0"/>
              <a:t>P</a:t>
            </a:r>
            <a:r>
              <a:rPr lang="en-US" sz="1050" dirty="0"/>
              <a:t>I</a:t>
            </a:r>
            <a:r>
              <a:rPr lang="en-DE" sz="1050" dirty="0"/>
              <a:t> </a:t>
            </a:r>
            <a:r>
              <a:rPr lang="en-US" sz="1050" dirty="0"/>
              <a:t>m</a:t>
            </a:r>
            <a:r>
              <a:rPr lang="en-DE" sz="1050" dirty="0"/>
              <a:t>o</a:t>
            </a:r>
            <a:r>
              <a:rPr lang="en-US" sz="1050" dirty="0"/>
              <a:t>d</a:t>
            </a:r>
            <a:r>
              <a:rPr lang="en-DE" sz="1050" dirty="0"/>
              <a:t>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0177328-3A01-4910-BCCD-EBE39BB83153}"/>
              </a:ext>
            </a:extLst>
          </p:cNvPr>
          <p:cNvSpPr txBox="1"/>
          <p:nvPr/>
        </p:nvSpPr>
        <p:spPr>
          <a:xfrm>
            <a:off x="1023125" y="1024724"/>
            <a:ext cx="696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</a:t>
            </a:r>
            <a:r>
              <a:rPr lang="en-DE" sz="1050" dirty="0"/>
              <a:t>P</a:t>
            </a:r>
            <a:r>
              <a:rPr lang="en-US" sz="1050" dirty="0"/>
              <a:t>I</a:t>
            </a:r>
            <a:r>
              <a:rPr lang="en-DE" sz="1050" dirty="0"/>
              <a:t> </a:t>
            </a:r>
            <a:r>
              <a:rPr lang="en-US" sz="1050" dirty="0"/>
              <a:t>m</a:t>
            </a:r>
            <a:r>
              <a:rPr lang="en-DE" sz="1050" dirty="0"/>
              <a:t>o</a:t>
            </a:r>
            <a:r>
              <a:rPr lang="en-US" sz="1050" dirty="0"/>
              <a:t>d</a:t>
            </a:r>
            <a:r>
              <a:rPr lang="en-DE" sz="1050" dirty="0"/>
              <a:t>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7FB43B2-0E26-40FD-A96F-D04BA6CB665E}"/>
              </a:ext>
            </a:extLst>
          </p:cNvPr>
          <p:cNvSpPr txBox="1"/>
          <p:nvPr/>
        </p:nvSpPr>
        <p:spPr>
          <a:xfrm>
            <a:off x="1023125" y="2584550"/>
            <a:ext cx="696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</a:t>
            </a:r>
            <a:r>
              <a:rPr lang="en-DE" sz="1050" dirty="0"/>
              <a:t>P</a:t>
            </a:r>
            <a:r>
              <a:rPr lang="en-US" sz="1050" dirty="0"/>
              <a:t>I</a:t>
            </a:r>
            <a:r>
              <a:rPr lang="en-DE" sz="1050" dirty="0"/>
              <a:t> </a:t>
            </a:r>
            <a:r>
              <a:rPr lang="en-US" sz="1050" dirty="0"/>
              <a:t>m</a:t>
            </a:r>
            <a:r>
              <a:rPr lang="en-DE" sz="1050" dirty="0"/>
              <a:t>o</a:t>
            </a:r>
            <a:r>
              <a:rPr lang="en-US" sz="1050" dirty="0"/>
              <a:t>d</a:t>
            </a:r>
            <a:r>
              <a:rPr lang="en-DE" sz="1050" dirty="0"/>
              <a:t>e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B90BCB7-23A9-4BE0-8C37-8A3DE4EAF1CA}"/>
              </a:ext>
            </a:extLst>
          </p:cNvPr>
          <p:cNvCxnSpPr/>
          <p:nvPr/>
        </p:nvCxnSpPr>
        <p:spPr>
          <a:xfrm>
            <a:off x="1797698" y="1747935"/>
            <a:ext cx="715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307BD59C-9D68-4425-8DDA-B4F3A7246400}"/>
              </a:ext>
            </a:extLst>
          </p:cNvPr>
          <p:cNvCxnSpPr/>
          <p:nvPr/>
        </p:nvCxnSpPr>
        <p:spPr>
          <a:xfrm flipH="1">
            <a:off x="2525486" y="2765342"/>
            <a:ext cx="41805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C20D7C4A-B723-44CC-A296-DFBC7F3544F6}"/>
              </a:ext>
            </a:extLst>
          </p:cNvPr>
          <p:cNvCxnSpPr/>
          <p:nvPr/>
        </p:nvCxnSpPr>
        <p:spPr>
          <a:xfrm>
            <a:off x="2513045" y="1747935"/>
            <a:ext cx="0" cy="1017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5C5F7185-EDFD-4FA4-BC4B-55DFA0AEDA91}"/>
              </a:ext>
            </a:extLst>
          </p:cNvPr>
          <p:cNvCxnSpPr/>
          <p:nvPr/>
        </p:nvCxnSpPr>
        <p:spPr>
          <a:xfrm>
            <a:off x="1797698" y="3240833"/>
            <a:ext cx="715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E7AD6DB0-BC3B-4E7D-8338-2A5B87968C7B}"/>
              </a:ext>
            </a:extLst>
          </p:cNvPr>
          <p:cNvCxnSpPr/>
          <p:nvPr/>
        </p:nvCxnSpPr>
        <p:spPr>
          <a:xfrm>
            <a:off x="2525486" y="2765342"/>
            <a:ext cx="0" cy="463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017C2D0E-EB1A-4074-B09B-07E954D92DCF}"/>
              </a:ext>
            </a:extLst>
          </p:cNvPr>
          <p:cNvCxnSpPr/>
          <p:nvPr/>
        </p:nvCxnSpPr>
        <p:spPr>
          <a:xfrm>
            <a:off x="5467739" y="1904975"/>
            <a:ext cx="0" cy="884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2FD282CC-18D0-46D9-9EF9-42B50572DD69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2749420" y="2548414"/>
            <a:ext cx="39566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C7D9D069-40CE-4A7C-84A7-02FD9F1DFD86}"/>
              </a:ext>
            </a:extLst>
          </p:cNvPr>
          <p:cNvCxnSpPr>
            <a:cxnSpLocks/>
          </p:cNvCxnSpPr>
          <p:nvPr/>
        </p:nvCxnSpPr>
        <p:spPr>
          <a:xfrm>
            <a:off x="1797698" y="1844301"/>
            <a:ext cx="951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DC5D8682-7739-442E-A6E7-795C4CE06265}"/>
              </a:ext>
            </a:extLst>
          </p:cNvPr>
          <p:cNvCxnSpPr>
            <a:cxnSpLocks/>
          </p:cNvCxnSpPr>
          <p:nvPr/>
        </p:nvCxnSpPr>
        <p:spPr>
          <a:xfrm>
            <a:off x="2749420" y="1844301"/>
            <a:ext cx="0" cy="704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F67DC702-37CC-439B-A970-992A49A73C37}"/>
              </a:ext>
            </a:extLst>
          </p:cNvPr>
          <p:cNvCxnSpPr>
            <a:cxnSpLocks/>
          </p:cNvCxnSpPr>
          <p:nvPr/>
        </p:nvCxnSpPr>
        <p:spPr>
          <a:xfrm>
            <a:off x="1795418" y="3318219"/>
            <a:ext cx="9540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0442C64C-8443-4400-B94D-67BCFEF83593}"/>
              </a:ext>
            </a:extLst>
          </p:cNvPr>
          <p:cNvCxnSpPr/>
          <p:nvPr/>
        </p:nvCxnSpPr>
        <p:spPr>
          <a:xfrm flipV="1">
            <a:off x="2749420" y="2548414"/>
            <a:ext cx="0" cy="748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AC5E8959-B731-43AF-9205-B352E57AD8A1}"/>
              </a:ext>
            </a:extLst>
          </p:cNvPr>
          <p:cNvCxnSpPr/>
          <p:nvPr/>
        </p:nvCxnSpPr>
        <p:spPr>
          <a:xfrm>
            <a:off x="5393094" y="1904975"/>
            <a:ext cx="0" cy="643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D5EEB963-3EC6-4255-B57C-BDE4CFBFCF42}"/>
              </a:ext>
            </a:extLst>
          </p:cNvPr>
          <p:cNvCxnSpPr/>
          <p:nvPr/>
        </p:nvCxnSpPr>
        <p:spPr>
          <a:xfrm flipH="1">
            <a:off x="2960914" y="2347227"/>
            <a:ext cx="3745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3138DA8E-F4EA-4AB2-A1CB-F76600D050DD}"/>
              </a:ext>
            </a:extLst>
          </p:cNvPr>
          <p:cNvCxnSpPr/>
          <p:nvPr/>
        </p:nvCxnSpPr>
        <p:spPr>
          <a:xfrm>
            <a:off x="1795418" y="1904975"/>
            <a:ext cx="1159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3C132681-3483-4DBD-8C96-15469400DF25}"/>
              </a:ext>
            </a:extLst>
          </p:cNvPr>
          <p:cNvCxnSpPr/>
          <p:nvPr/>
        </p:nvCxnSpPr>
        <p:spPr>
          <a:xfrm flipV="1">
            <a:off x="2960914" y="1904975"/>
            <a:ext cx="0" cy="442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93849478-1B8D-4384-8CE5-938961543C68}"/>
              </a:ext>
            </a:extLst>
          </p:cNvPr>
          <p:cNvCxnSpPr>
            <a:cxnSpLocks/>
          </p:cNvCxnSpPr>
          <p:nvPr/>
        </p:nvCxnSpPr>
        <p:spPr>
          <a:xfrm>
            <a:off x="1795418" y="3410340"/>
            <a:ext cx="1159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B49A1218-0962-43B6-962A-2B4D8A931D05}"/>
              </a:ext>
            </a:extLst>
          </p:cNvPr>
          <p:cNvCxnSpPr/>
          <p:nvPr/>
        </p:nvCxnSpPr>
        <p:spPr>
          <a:xfrm>
            <a:off x="2954694" y="2347227"/>
            <a:ext cx="0" cy="1081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6271546F-9991-4998-9B46-D49957510430}"/>
              </a:ext>
            </a:extLst>
          </p:cNvPr>
          <p:cNvCxnSpPr/>
          <p:nvPr/>
        </p:nvCxnSpPr>
        <p:spPr>
          <a:xfrm>
            <a:off x="5300773" y="1904975"/>
            <a:ext cx="0" cy="442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442ED4D9-E065-47E2-A959-ADF4B22DCD0F}"/>
              </a:ext>
            </a:extLst>
          </p:cNvPr>
          <p:cNvCxnSpPr/>
          <p:nvPr/>
        </p:nvCxnSpPr>
        <p:spPr>
          <a:xfrm>
            <a:off x="5231363" y="1904975"/>
            <a:ext cx="0" cy="291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D9A42CE9-FD56-4EB2-AF36-A73C790E7D5E}"/>
              </a:ext>
            </a:extLst>
          </p:cNvPr>
          <p:cNvCxnSpPr/>
          <p:nvPr/>
        </p:nvCxnSpPr>
        <p:spPr>
          <a:xfrm>
            <a:off x="5231363" y="2196357"/>
            <a:ext cx="1094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FA0D0422-CE09-40E7-BED1-BCC887006358}"/>
              </a:ext>
            </a:extLst>
          </p:cNvPr>
          <p:cNvCxnSpPr>
            <a:cxnSpLocks/>
          </p:cNvCxnSpPr>
          <p:nvPr/>
        </p:nvCxnSpPr>
        <p:spPr>
          <a:xfrm flipV="1">
            <a:off x="6319935" y="1417882"/>
            <a:ext cx="0" cy="778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55CE9DFC-0DBF-43AE-A267-2DC6CAAEC89E}"/>
              </a:ext>
            </a:extLst>
          </p:cNvPr>
          <p:cNvCxnSpPr>
            <a:cxnSpLocks/>
          </p:cNvCxnSpPr>
          <p:nvPr/>
        </p:nvCxnSpPr>
        <p:spPr>
          <a:xfrm>
            <a:off x="6319935" y="1417882"/>
            <a:ext cx="10574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7A0AEB93-6F98-4F73-8CA3-C4C4E83A620C}"/>
              </a:ext>
            </a:extLst>
          </p:cNvPr>
          <p:cNvCxnSpPr/>
          <p:nvPr/>
        </p:nvCxnSpPr>
        <p:spPr>
          <a:xfrm>
            <a:off x="1795418" y="1973398"/>
            <a:ext cx="5796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FAC93428-5CCF-47E2-9C37-7A0780329E65}"/>
              </a:ext>
            </a:extLst>
          </p:cNvPr>
          <p:cNvCxnSpPr/>
          <p:nvPr/>
        </p:nvCxnSpPr>
        <p:spPr>
          <a:xfrm>
            <a:off x="9497617" y="2050666"/>
            <a:ext cx="703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3AB62EA2-64DE-41A6-BFE2-60E25A23636F}"/>
              </a:ext>
            </a:extLst>
          </p:cNvPr>
          <p:cNvCxnSpPr/>
          <p:nvPr/>
        </p:nvCxnSpPr>
        <p:spPr>
          <a:xfrm flipV="1">
            <a:off x="10226351" y="261257"/>
            <a:ext cx="0" cy="1789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1C8600A5-C44A-429E-907E-520F809E02AF}"/>
              </a:ext>
            </a:extLst>
          </p:cNvPr>
          <p:cNvCxnSpPr>
            <a:cxnSpLocks/>
          </p:cNvCxnSpPr>
          <p:nvPr/>
        </p:nvCxnSpPr>
        <p:spPr>
          <a:xfrm flipH="1">
            <a:off x="2375056" y="255037"/>
            <a:ext cx="7826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300C9DF7-5567-47ED-BCD9-C6CF461E7364}"/>
              </a:ext>
            </a:extLst>
          </p:cNvPr>
          <p:cNvCxnSpPr/>
          <p:nvPr/>
        </p:nvCxnSpPr>
        <p:spPr>
          <a:xfrm flipV="1">
            <a:off x="2375056" y="261257"/>
            <a:ext cx="0" cy="1712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4EC3E83-9034-4418-92B7-97A07C2689EC}"/>
              </a:ext>
            </a:extLst>
          </p:cNvPr>
          <p:cNvCxnSpPr/>
          <p:nvPr/>
        </p:nvCxnSpPr>
        <p:spPr>
          <a:xfrm>
            <a:off x="1795418" y="3483429"/>
            <a:ext cx="3599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3B0EAC76-40A3-4078-8188-AC073CA5274D}"/>
              </a:ext>
            </a:extLst>
          </p:cNvPr>
          <p:cNvCxnSpPr/>
          <p:nvPr/>
        </p:nvCxnSpPr>
        <p:spPr>
          <a:xfrm flipV="1">
            <a:off x="2155371" y="367004"/>
            <a:ext cx="0" cy="311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4A744AA7-B705-42A1-BA22-BB56B327BAC5}"/>
              </a:ext>
            </a:extLst>
          </p:cNvPr>
          <p:cNvCxnSpPr>
            <a:cxnSpLocks/>
          </p:cNvCxnSpPr>
          <p:nvPr/>
        </p:nvCxnSpPr>
        <p:spPr>
          <a:xfrm>
            <a:off x="2155371" y="379445"/>
            <a:ext cx="7952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4A47C549-AC68-44BE-8BF0-F47F69D4BC91}"/>
              </a:ext>
            </a:extLst>
          </p:cNvPr>
          <p:cNvCxnSpPr/>
          <p:nvPr/>
        </p:nvCxnSpPr>
        <p:spPr>
          <a:xfrm>
            <a:off x="9497617" y="2226694"/>
            <a:ext cx="59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B1615650-ECB1-4B77-AA27-AC34863B7AD4}"/>
              </a:ext>
            </a:extLst>
          </p:cNvPr>
          <p:cNvCxnSpPr/>
          <p:nvPr/>
        </p:nvCxnSpPr>
        <p:spPr>
          <a:xfrm flipV="1">
            <a:off x="10108163" y="367004"/>
            <a:ext cx="0" cy="1859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5226D515-AF51-4E04-936A-C20E3077C484}"/>
              </a:ext>
            </a:extLst>
          </p:cNvPr>
          <p:cNvCxnSpPr/>
          <p:nvPr/>
        </p:nvCxnSpPr>
        <p:spPr>
          <a:xfrm>
            <a:off x="1795418" y="2144720"/>
            <a:ext cx="1656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C1C2E287-0650-4DB6-A78A-699F35ED2B0A}"/>
              </a:ext>
            </a:extLst>
          </p:cNvPr>
          <p:cNvCxnSpPr>
            <a:cxnSpLocks/>
          </p:cNvCxnSpPr>
          <p:nvPr/>
        </p:nvCxnSpPr>
        <p:spPr>
          <a:xfrm>
            <a:off x="1795418" y="3620278"/>
            <a:ext cx="1656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D6C98D83-6837-462C-B198-2571A7DB969B}"/>
              </a:ext>
            </a:extLst>
          </p:cNvPr>
          <p:cNvCxnSpPr/>
          <p:nvPr/>
        </p:nvCxnSpPr>
        <p:spPr>
          <a:xfrm flipV="1">
            <a:off x="3452327" y="2144720"/>
            <a:ext cx="0" cy="1469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58058C90-2E01-4094-B820-67A28370D715}"/>
              </a:ext>
            </a:extLst>
          </p:cNvPr>
          <p:cNvCxnSpPr/>
          <p:nvPr/>
        </p:nvCxnSpPr>
        <p:spPr>
          <a:xfrm flipH="1">
            <a:off x="3452327" y="2888113"/>
            <a:ext cx="38700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D4F8A977-6A88-476B-B17C-93117A3D3872}"/>
              </a:ext>
            </a:extLst>
          </p:cNvPr>
          <p:cNvCxnSpPr/>
          <p:nvPr/>
        </p:nvCxnSpPr>
        <p:spPr>
          <a:xfrm>
            <a:off x="5051303" y="1904975"/>
            <a:ext cx="0" cy="974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4D1A26A0-7F6D-468D-88FB-1840E2DE4913}"/>
              </a:ext>
            </a:extLst>
          </p:cNvPr>
          <p:cNvCxnSpPr/>
          <p:nvPr/>
        </p:nvCxnSpPr>
        <p:spPr>
          <a:xfrm flipH="1">
            <a:off x="3794449" y="2226694"/>
            <a:ext cx="3582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394AE6A5-16B2-41AF-AE45-88D4B45737FF}"/>
              </a:ext>
            </a:extLst>
          </p:cNvPr>
          <p:cNvCxnSpPr/>
          <p:nvPr/>
        </p:nvCxnSpPr>
        <p:spPr>
          <a:xfrm>
            <a:off x="5156718" y="1904975"/>
            <a:ext cx="0" cy="321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6DB0DD90-1930-43CD-9986-451B427CEDE8}"/>
              </a:ext>
            </a:extLst>
          </p:cNvPr>
          <p:cNvCxnSpPr/>
          <p:nvPr/>
        </p:nvCxnSpPr>
        <p:spPr>
          <a:xfrm>
            <a:off x="1795418" y="2050666"/>
            <a:ext cx="19990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403FA446-8F3C-4D0D-8CB3-671888D1C4E4}"/>
              </a:ext>
            </a:extLst>
          </p:cNvPr>
          <p:cNvCxnSpPr>
            <a:cxnSpLocks/>
          </p:cNvCxnSpPr>
          <p:nvPr/>
        </p:nvCxnSpPr>
        <p:spPr>
          <a:xfrm>
            <a:off x="1795418" y="3558073"/>
            <a:ext cx="19990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F3DFB7BC-ACDC-4633-9B43-9E18887ADBCD}"/>
              </a:ext>
            </a:extLst>
          </p:cNvPr>
          <p:cNvCxnSpPr/>
          <p:nvPr/>
        </p:nvCxnSpPr>
        <p:spPr>
          <a:xfrm>
            <a:off x="3794449" y="2065834"/>
            <a:ext cx="0" cy="160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73171C51-A927-4648-AC1C-7CDBD61F615A}"/>
              </a:ext>
            </a:extLst>
          </p:cNvPr>
          <p:cNvCxnSpPr>
            <a:cxnSpLocks/>
          </p:cNvCxnSpPr>
          <p:nvPr/>
        </p:nvCxnSpPr>
        <p:spPr>
          <a:xfrm flipV="1">
            <a:off x="3794449" y="2226695"/>
            <a:ext cx="0" cy="1331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C7F5EF01-0401-400D-B5FE-D274D0CB39DC}"/>
              </a:ext>
            </a:extLst>
          </p:cNvPr>
          <p:cNvCxnSpPr/>
          <p:nvPr/>
        </p:nvCxnSpPr>
        <p:spPr>
          <a:xfrm flipH="1">
            <a:off x="6382139" y="1747935"/>
            <a:ext cx="940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CEEF18FB-98DE-499E-B156-10792A10299B}"/>
              </a:ext>
            </a:extLst>
          </p:cNvPr>
          <p:cNvCxnSpPr/>
          <p:nvPr/>
        </p:nvCxnSpPr>
        <p:spPr>
          <a:xfrm>
            <a:off x="6382139" y="1747935"/>
            <a:ext cx="0" cy="1810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AC6473AA-D6E7-4EC1-88FE-A1E7C37ACED6}"/>
              </a:ext>
            </a:extLst>
          </p:cNvPr>
          <p:cNvCxnSpPr/>
          <p:nvPr/>
        </p:nvCxnSpPr>
        <p:spPr>
          <a:xfrm flipH="1">
            <a:off x="4833498" y="4970106"/>
            <a:ext cx="397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FB4C092B-3953-4E86-8BA0-D59AA1545B8E}"/>
              </a:ext>
            </a:extLst>
          </p:cNvPr>
          <p:cNvCxnSpPr/>
          <p:nvPr/>
        </p:nvCxnSpPr>
        <p:spPr>
          <a:xfrm flipV="1">
            <a:off x="4833498" y="3558073"/>
            <a:ext cx="0" cy="1387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B57A33C8-F1E2-46C6-8DB8-3603F6D3541E}"/>
              </a:ext>
            </a:extLst>
          </p:cNvPr>
          <p:cNvCxnSpPr/>
          <p:nvPr/>
        </p:nvCxnSpPr>
        <p:spPr>
          <a:xfrm>
            <a:off x="4833498" y="3558073"/>
            <a:ext cx="15486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8BBFDD45-2D36-41B6-AA06-B47A79D6E941}"/>
              </a:ext>
            </a:extLst>
          </p:cNvPr>
          <p:cNvCxnSpPr/>
          <p:nvPr/>
        </p:nvCxnSpPr>
        <p:spPr>
          <a:xfrm flipH="1">
            <a:off x="6475445" y="1904975"/>
            <a:ext cx="846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E36E8831-2512-486D-871F-E687792C80BE}"/>
              </a:ext>
            </a:extLst>
          </p:cNvPr>
          <p:cNvCxnSpPr/>
          <p:nvPr/>
        </p:nvCxnSpPr>
        <p:spPr>
          <a:xfrm>
            <a:off x="6475445" y="1922106"/>
            <a:ext cx="0" cy="1766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86FFBA8C-4276-40AB-9169-FC4903E6D634}"/>
              </a:ext>
            </a:extLst>
          </p:cNvPr>
          <p:cNvCxnSpPr/>
          <p:nvPr/>
        </p:nvCxnSpPr>
        <p:spPr>
          <a:xfrm flipH="1">
            <a:off x="4727751" y="3694922"/>
            <a:ext cx="1747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AC2E8AF6-33E8-450E-AB5B-CA9DC5486247}"/>
              </a:ext>
            </a:extLst>
          </p:cNvPr>
          <p:cNvCxnSpPr/>
          <p:nvPr/>
        </p:nvCxnSpPr>
        <p:spPr>
          <a:xfrm>
            <a:off x="4727751" y="3688702"/>
            <a:ext cx="0" cy="1368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75FD3B9F-68B6-4C11-94B5-A3DD3EFF6403}"/>
              </a:ext>
            </a:extLst>
          </p:cNvPr>
          <p:cNvCxnSpPr/>
          <p:nvPr/>
        </p:nvCxnSpPr>
        <p:spPr>
          <a:xfrm>
            <a:off x="4727751" y="5088294"/>
            <a:ext cx="551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15B722F3-1B07-42F0-B1CA-72B1153FBAA6}"/>
              </a:ext>
            </a:extLst>
          </p:cNvPr>
          <p:cNvCxnSpPr/>
          <p:nvPr/>
        </p:nvCxnSpPr>
        <p:spPr>
          <a:xfrm flipH="1">
            <a:off x="6556310" y="2050666"/>
            <a:ext cx="766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r Verbinder 136">
            <a:extLst>
              <a:ext uri="{FF2B5EF4-FFF2-40B4-BE49-F238E27FC236}">
                <a16:creationId xmlns:a16="http://schemas.microsoft.com/office/drawing/2014/main" id="{D59AB633-4575-43E3-86BE-F54483B10479}"/>
              </a:ext>
            </a:extLst>
          </p:cNvPr>
          <p:cNvCxnSpPr/>
          <p:nvPr/>
        </p:nvCxnSpPr>
        <p:spPr>
          <a:xfrm>
            <a:off x="6556310" y="2065834"/>
            <a:ext cx="0" cy="1765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64FD7C46-2E25-46E2-91CE-BFD82E2A64DC}"/>
              </a:ext>
            </a:extLst>
          </p:cNvPr>
          <p:cNvCxnSpPr/>
          <p:nvPr/>
        </p:nvCxnSpPr>
        <p:spPr>
          <a:xfrm flipH="1">
            <a:off x="4559559" y="3831771"/>
            <a:ext cx="19967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023599EF-C0A5-4E2F-8FAF-FAFC06810DA9}"/>
              </a:ext>
            </a:extLst>
          </p:cNvPr>
          <p:cNvCxnSpPr/>
          <p:nvPr/>
        </p:nvCxnSpPr>
        <p:spPr>
          <a:xfrm flipH="1">
            <a:off x="4559558" y="5169159"/>
            <a:ext cx="696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r Verbinder 144">
            <a:extLst>
              <a:ext uri="{FF2B5EF4-FFF2-40B4-BE49-F238E27FC236}">
                <a16:creationId xmlns:a16="http://schemas.microsoft.com/office/drawing/2014/main" id="{E60B2576-2474-41BC-A2C6-55C5D3B97CF8}"/>
              </a:ext>
            </a:extLst>
          </p:cNvPr>
          <p:cNvCxnSpPr/>
          <p:nvPr/>
        </p:nvCxnSpPr>
        <p:spPr>
          <a:xfrm>
            <a:off x="4559559" y="3831771"/>
            <a:ext cx="0" cy="1343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36C9827A-9BBF-4F37-B6D4-2CCDD71FD0FB}"/>
              </a:ext>
            </a:extLst>
          </p:cNvPr>
          <p:cNvCxnSpPr/>
          <p:nvPr/>
        </p:nvCxnSpPr>
        <p:spPr>
          <a:xfrm flipH="1">
            <a:off x="4833498" y="5946710"/>
            <a:ext cx="553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1519A490-4DE1-4C8E-AC53-A58D6F4CB8ED}"/>
              </a:ext>
            </a:extLst>
          </p:cNvPr>
          <p:cNvCxnSpPr/>
          <p:nvPr/>
        </p:nvCxnSpPr>
        <p:spPr>
          <a:xfrm>
            <a:off x="4833498" y="5965371"/>
            <a:ext cx="0" cy="640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F6DD838A-3157-4B60-8A51-9165D19813C9}"/>
              </a:ext>
            </a:extLst>
          </p:cNvPr>
          <p:cNvCxnSpPr>
            <a:cxnSpLocks/>
          </p:cNvCxnSpPr>
          <p:nvPr/>
        </p:nvCxnSpPr>
        <p:spPr>
          <a:xfrm>
            <a:off x="4833498" y="6612294"/>
            <a:ext cx="5150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6162C251-6D0C-4B37-9AC2-9B5BC988647F}"/>
              </a:ext>
            </a:extLst>
          </p:cNvPr>
          <p:cNvCxnSpPr/>
          <p:nvPr/>
        </p:nvCxnSpPr>
        <p:spPr>
          <a:xfrm>
            <a:off x="9438050" y="1275876"/>
            <a:ext cx="548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8D2C748D-5308-4098-B752-ACE6D0BA5705}"/>
              </a:ext>
            </a:extLst>
          </p:cNvPr>
          <p:cNvCxnSpPr/>
          <p:nvPr/>
        </p:nvCxnSpPr>
        <p:spPr>
          <a:xfrm>
            <a:off x="9983755" y="1296849"/>
            <a:ext cx="0" cy="5309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r Verbinder 157">
            <a:extLst>
              <a:ext uri="{FF2B5EF4-FFF2-40B4-BE49-F238E27FC236}">
                <a16:creationId xmlns:a16="http://schemas.microsoft.com/office/drawing/2014/main" id="{108D4B74-7DA3-49CB-93B8-68176E5A78C7}"/>
              </a:ext>
            </a:extLst>
          </p:cNvPr>
          <p:cNvCxnSpPr/>
          <p:nvPr/>
        </p:nvCxnSpPr>
        <p:spPr>
          <a:xfrm>
            <a:off x="9438050" y="1069910"/>
            <a:ext cx="411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r Verbinder 159">
            <a:extLst>
              <a:ext uri="{FF2B5EF4-FFF2-40B4-BE49-F238E27FC236}">
                <a16:creationId xmlns:a16="http://schemas.microsoft.com/office/drawing/2014/main" id="{B0592598-611F-4D77-9AD7-C05BE891D023}"/>
              </a:ext>
            </a:extLst>
          </p:cNvPr>
          <p:cNvCxnSpPr/>
          <p:nvPr/>
        </p:nvCxnSpPr>
        <p:spPr>
          <a:xfrm>
            <a:off x="9849543" y="1117327"/>
            <a:ext cx="0" cy="5364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C2E7A667-A06F-49A7-838E-F7E53EDF45F8}"/>
              </a:ext>
            </a:extLst>
          </p:cNvPr>
          <p:cNvCxnSpPr/>
          <p:nvPr/>
        </p:nvCxnSpPr>
        <p:spPr>
          <a:xfrm flipH="1">
            <a:off x="4952761" y="6019803"/>
            <a:ext cx="4345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r Verbinder 163">
            <a:extLst>
              <a:ext uri="{FF2B5EF4-FFF2-40B4-BE49-F238E27FC236}">
                <a16:creationId xmlns:a16="http://schemas.microsoft.com/office/drawing/2014/main" id="{F98ABDD4-2366-4898-9E91-EE8ED8061F38}"/>
              </a:ext>
            </a:extLst>
          </p:cNvPr>
          <p:cNvCxnSpPr/>
          <p:nvPr/>
        </p:nvCxnSpPr>
        <p:spPr>
          <a:xfrm>
            <a:off x="4952761" y="6019803"/>
            <a:ext cx="0" cy="461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60597BEB-A65F-44FF-BFB8-B4411168DA08}"/>
              </a:ext>
            </a:extLst>
          </p:cNvPr>
          <p:cNvCxnSpPr/>
          <p:nvPr/>
        </p:nvCxnSpPr>
        <p:spPr>
          <a:xfrm>
            <a:off x="5003596" y="6481665"/>
            <a:ext cx="48459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>
            <a:extLst>
              <a:ext uri="{FF2B5EF4-FFF2-40B4-BE49-F238E27FC236}">
                <a16:creationId xmlns:a16="http://schemas.microsoft.com/office/drawing/2014/main" id="{4355B149-7764-4870-8338-455C27393C59}"/>
              </a:ext>
            </a:extLst>
          </p:cNvPr>
          <p:cNvCxnSpPr/>
          <p:nvPr/>
        </p:nvCxnSpPr>
        <p:spPr>
          <a:xfrm flipH="1">
            <a:off x="5051303" y="4757060"/>
            <a:ext cx="249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11028AC2-50C1-4DE2-8869-466B6C5CCCCB}"/>
              </a:ext>
            </a:extLst>
          </p:cNvPr>
          <p:cNvCxnSpPr/>
          <p:nvPr/>
        </p:nvCxnSpPr>
        <p:spPr>
          <a:xfrm flipV="1">
            <a:off x="5032430" y="4251648"/>
            <a:ext cx="0" cy="505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r Verbinder 171">
            <a:extLst>
              <a:ext uri="{FF2B5EF4-FFF2-40B4-BE49-F238E27FC236}">
                <a16:creationId xmlns:a16="http://schemas.microsoft.com/office/drawing/2014/main" id="{3ABDD2E2-7B7A-4F14-B170-359DD7557FD7}"/>
              </a:ext>
            </a:extLst>
          </p:cNvPr>
          <p:cNvCxnSpPr/>
          <p:nvPr/>
        </p:nvCxnSpPr>
        <p:spPr>
          <a:xfrm flipH="1">
            <a:off x="7588898" y="5330384"/>
            <a:ext cx="445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r Verbinder 173">
            <a:extLst>
              <a:ext uri="{FF2B5EF4-FFF2-40B4-BE49-F238E27FC236}">
                <a16:creationId xmlns:a16="http://schemas.microsoft.com/office/drawing/2014/main" id="{E7C4A4AD-9308-4E06-8C6D-6C9D45D6DB9E}"/>
              </a:ext>
            </a:extLst>
          </p:cNvPr>
          <p:cNvCxnSpPr/>
          <p:nvPr/>
        </p:nvCxnSpPr>
        <p:spPr>
          <a:xfrm flipV="1">
            <a:off x="7582678" y="4251648"/>
            <a:ext cx="0" cy="1078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r Verbinder 175">
            <a:extLst>
              <a:ext uri="{FF2B5EF4-FFF2-40B4-BE49-F238E27FC236}">
                <a16:creationId xmlns:a16="http://schemas.microsoft.com/office/drawing/2014/main" id="{DFD92678-8178-4388-89A7-5248AF193015}"/>
              </a:ext>
            </a:extLst>
          </p:cNvPr>
          <p:cNvCxnSpPr/>
          <p:nvPr/>
        </p:nvCxnSpPr>
        <p:spPr>
          <a:xfrm>
            <a:off x="5032430" y="4251648"/>
            <a:ext cx="2556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4EAB1A27-D106-4216-A43F-264B357A7341}"/>
              </a:ext>
            </a:extLst>
          </p:cNvPr>
          <p:cNvCxnSpPr/>
          <p:nvPr/>
        </p:nvCxnSpPr>
        <p:spPr>
          <a:xfrm flipH="1">
            <a:off x="7426569" y="5265320"/>
            <a:ext cx="560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D3950E89-BB57-4FF2-8D3D-6BF0B9947F1C}"/>
              </a:ext>
            </a:extLst>
          </p:cNvPr>
          <p:cNvCxnSpPr/>
          <p:nvPr/>
        </p:nvCxnSpPr>
        <p:spPr>
          <a:xfrm>
            <a:off x="6848669" y="5741437"/>
            <a:ext cx="577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>
            <a:extLst>
              <a:ext uri="{FF2B5EF4-FFF2-40B4-BE49-F238E27FC236}">
                <a16:creationId xmlns:a16="http://schemas.microsoft.com/office/drawing/2014/main" id="{59A03FFD-FF79-4B9B-8014-AED762A7F9E9}"/>
              </a:ext>
            </a:extLst>
          </p:cNvPr>
          <p:cNvCxnSpPr/>
          <p:nvPr/>
        </p:nvCxnSpPr>
        <p:spPr>
          <a:xfrm flipV="1">
            <a:off x="7426569" y="5265320"/>
            <a:ext cx="0" cy="476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296FC885-452D-4969-B94B-62F7BC30BBDD}"/>
              </a:ext>
            </a:extLst>
          </p:cNvPr>
          <p:cNvCxnSpPr/>
          <p:nvPr/>
        </p:nvCxnSpPr>
        <p:spPr>
          <a:xfrm>
            <a:off x="6898907" y="5946710"/>
            <a:ext cx="683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r Verbinder 185">
            <a:extLst>
              <a:ext uri="{FF2B5EF4-FFF2-40B4-BE49-F238E27FC236}">
                <a16:creationId xmlns:a16="http://schemas.microsoft.com/office/drawing/2014/main" id="{BF7F9F1A-B7B3-4E21-8EAA-8749629AA0CC}"/>
              </a:ext>
            </a:extLst>
          </p:cNvPr>
          <p:cNvCxnSpPr/>
          <p:nvPr/>
        </p:nvCxnSpPr>
        <p:spPr>
          <a:xfrm flipH="1">
            <a:off x="7582678" y="5419530"/>
            <a:ext cx="4043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r Verbinder 187">
            <a:extLst>
              <a:ext uri="{FF2B5EF4-FFF2-40B4-BE49-F238E27FC236}">
                <a16:creationId xmlns:a16="http://schemas.microsoft.com/office/drawing/2014/main" id="{777B43C7-20AC-44E7-B660-9FDF369C2D90}"/>
              </a:ext>
            </a:extLst>
          </p:cNvPr>
          <p:cNvCxnSpPr>
            <a:cxnSpLocks/>
          </p:cNvCxnSpPr>
          <p:nvPr/>
        </p:nvCxnSpPr>
        <p:spPr>
          <a:xfrm>
            <a:off x="7582678" y="5419530"/>
            <a:ext cx="0" cy="52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r Verbinder 189">
            <a:extLst>
              <a:ext uri="{FF2B5EF4-FFF2-40B4-BE49-F238E27FC236}">
                <a16:creationId xmlns:a16="http://schemas.microsoft.com/office/drawing/2014/main" id="{0290010C-870B-4741-BD77-F33626143931}"/>
              </a:ext>
            </a:extLst>
          </p:cNvPr>
          <p:cNvCxnSpPr>
            <a:cxnSpLocks/>
          </p:cNvCxnSpPr>
          <p:nvPr/>
        </p:nvCxnSpPr>
        <p:spPr>
          <a:xfrm flipV="1">
            <a:off x="6898907" y="6050269"/>
            <a:ext cx="807879" cy="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r Verbinder 193">
            <a:extLst>
              <a:ext uri="{FF2B5EF4-FFF2-40B4-BE49-F238E27FC236}">
                <a16:creationId xmlns:a16="http://schemas.microsoft.com/office/drawing/2014/main" id="{1A005CD8-3E1A-4CBA-9572-0FCAF0909780}"/>
              </a:ext>
            </a:extLst>
          </p:cNvPr>
          <p:cNvCxnSpPr/>
          <p:nvPr/>
        </p:nvCxnSpPr>
        <p:spPr>
          <a:xfrm flipH="1">
            <a:off x="7706786" y="5509918"/>
            <a:ext cx="280218" cy="9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r Verbinder 195">
            <a:extLst>
              <a:ext uri="{FF2B5EF4-FFF2-40B4-BE49-F238E27FC236}">
                <a16:creationId xmlns:a16="http://schemas.microsoft.com/office/drawing/2014/main" id="{C266EE5B-1E60-447E-AC97-196B816CD259}"/>
              </a:ext>
            </a:extLst>
          </p:cNvPr>
          <p:cNvCxnSpPr/>
          <p:nvPr/>
        </p:nvCxnSpPr>
        <p:spPr>
          <a:xfrm>
            <a:off x="7705980" y="5531865"/>
            <a:ext cx="0" cy="520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r Verbinder 198">
            <a:extLst>
              <a:ext uri="{FF2B5EF4-FFF2-40B4-BE49-F238E27FC236}">
                <a16:creationId xmlns:a16="http://schemas.microsoft.com/office/drawing/2014/main" id="{D7EFC22D-068A-43BF-A41D-516D5E239232}"/>
              </a:ext>
            </a:extLst>
          </p:cNvPr>
          <p:cNvCxnSpPr>
            <a:cxnSpLocks/>
          </p:cNvCxnSpPr>
          <p:nvPr/>
        </p:nvCxnSpPr>
        <p:spPr>
          <a:xfrm flipH="1">
            <a:off x="6288262" y="1117327"/>
            <a:ext cx="1056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>
            <a:extLst>
              <a:ext uri="{FF2B5EF4-FFF2-40B4-BE49-F238E27FC236}">
                <a16:creationId xmlns:a16="http://schemas.microsoft.com/office/drawing/2014/main" id="{3B8F89AA-9292-4DAA-9DD2-89C266EACD7C}"/>
              </a:ext>
            </a:extLst>
          </p:cNvPr>
          <p:cNvCxnSpPr>
            <a:cxnSpLocks/>
          </p:cNvCxnSpPr>
          <p:nvPr/>
        </p:nvCxnSpPr>
        <p:spPr>
          <a:xfrm flipV="1">
            <a:off x="6288262" y="641256"/>
            <a:ext cx="0" cy="476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r Verbinder 202">
            <a:extLst>
              <a:ext uri="{FF2B5EF4-FFF2-40B4-BE49-F238E27FC236}">
                <a16:creationId xmlns:a16="http://schemas.microsoft.com/office/drawing/2014/main" id="{18883D78-73F7-4B76-ADEC-805DB3EF438C}"/>
              </a:ext>
            </a:extLst>
          </p:cNvPr>
          <p:cNvCxnSpPr/>
          <p:nvPr/>
        </p:nvCxnSpPr>
        <p:spPr>
          <a:xfrm flipH="1">
            <a:off x="1023125" y="641256"/>
            <a:ext cx="5287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r Verbinder 204">
            <a:extLst>
              <a:ext uri="{FF2B5EF4-FFF2-40B4-BE49-F238E27FC236}">
                <a16:creationId xmlns:a16="http://schemas.microsoft.com/office/drawing/2014/main" id="{078CE009-5279-4BB2-AE26-1E342C8BEFC4}"/>
              </a:ext>
            </a:extLst>
          </p:cNvPr>
          <p:cNvCxnSpPr/>
          <p:nvPr/>
        </p:nvCxnSpPr>
        <p:spPr>
          <a:xfrm>
            <a:off x="1023125" y="566057"/>
            <a:ext cx="0" cy="75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>
            <a:extLst>
              <a:ext uri="{FF2B5EF4-FFF2-40B4-BE49-F238E27FC236}">
                <a16:creationId xmlns:a16="http://schemas.microsoft.com/office/drawing/2014/main" id="{64CEC34B-2363-4856-A384-E90BBDC6D0D9}"/>
              </a:ext>
            </a:extLst>
          </p:cNvPr>
          <p:cNvCxnSpPr>
            <a:cxnSpLocks/>
          </p:cNvCxnSpPr>
          <p:nvPr/>
        </p:nvCxnSpPr>
        <p:spPr>
          <a:xfrm flipV="1">
            <a:off x="976604" y="472752"/>
            <a:ext cx="46521" cy="90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C92473A2-B8F8-4E1C-998A-428890CAE3A6}"/>
              </a:ext>
            </a:extLst>
          </p:cNvPr>
          <p:cNvCxnSpPr/>
          <p:nvPr/>
        </p:nvCxnSpPr>
        <p:spPr>
          <a:xfrm flipH="1">
            <a:off x="6475445" y="1592424"/>
            <a:ext cx="846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r Verbinder 211">
            <a:extLst>
              <a:ext uri="{FF2B5EF4-FFF2-40B4-BE49-F238E27FC236}">
                <a16:creationId xmlns:a16="http://schemas.microsoft.com/office/drawing/2014/main" id="{09B38D8B-5CB0-45E0-B50E-F8B302158531}"/>
              </a:ext>
            </a:extLst>
          </p:cNvPr>
          <p:cNvCxnSpPr>
            <a:cxnSpLocks/>
          </p:cNvCxnSpPr>
          <p:nvPr/>
        </p:nvCxnSpPr>
        <p:spPr>
          <a:xfrm flipV="1">
            <a:off x="6475445" y="472752"/>
            <a:ext cx="0" cy="1119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3982C2B3-95EE-428A-BC20-6EDE55A0F6E0}"/>
              </a:ext>
            </a:extLst>
          </p:cNvPr>
          <p:cNvCxnSpPr/>
          <p:nvPr/>
        </p:nvCxnSpPr>
        <p:spPr>
          <a:xfrm>
            <a:off x="1023125" y="472752"/>
            <a:ext cx="5452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feld 215">
            <a:extLst>
              <a:ext uri="{FF2B5EF4-FFF2-40B4-BE49-F238E27FC236}">
                <a16:creationId xmlns:a16="http://schemas.microsoft.com/office/drawing/2014/main" id="{48025C65-6A4A-4ED4-883B-218AB99DEF0F}"/>
              </a:ext>
            </a:extLst>
          </p:cNvPr>
          <p:cNvSpPr txBox="1"/>
          <p:nvPr/>
        </p:nvSpPr>
        <p:spPr>
          <a:xfrm>
            <a:off x="655877" y="317933"/>
            <a:ext cx="7152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C</a:t>
            </a:r>
            <a:r>
              <a:rPr lang="en-DE" sz="700" dirty="0"/>
              <a:t>o</a:t>
            </a:r>
            <a:r>
              <a:rPr lang="en-US" sz="700" dirty="0"/>
              <a:t>n</a:t>
            </a:r>
            <a:r>
              <a:rPr lang="en-DE" sz="700" dirty="0"/>
              <a:t>n</a:t>
            </a:r>
            <a:r>
              <a:rPr lang="en-US" sz="700" dirty="0"/>
              <a:t>e</a:t>
            </a:r>
            <a:r>
              <a:rPr lang="en-DE" sz="700" dirty="0"/>
              <a:t>c</a:t>
            </a:r>
            <a:r>
              <a:rPr lang="en-US" sz="700" dirty="0"/>
              <a:t>t</a:t>
            </a:r>
            <a:r>
              <a:rPr lang="en-DE" sz="700" dirty="0"/>
              <a:t> </a:t>
            </a:r>
            <a:r>
              <a:rPr lang="en-US" sz="700" dirty="0"/>
              <a:t>s</a:t>
            </a:r>
            <a:r>
              <a:rPr lang="en-DE" sz="700" dirty="0"/>
              <a:t>e</a:t>
            </a:r>
            <a:r>
              <a:rPr lang="en-US" sz="700" dirty="0"/>
              <a:t>n</a:t>
            </a:r>
            <a:r>
              <a:rPr lang="en-DE" sz="700" dirty="0"/>
              <a:t>s</a:t>
            </a:r>
            <a:r>
              <a:rPr lang="en-US" sz="700" dirty="0"/>
              <a:t>e</a:t>
            </a:r>
            <a:endParaRPr lang="en-DE" sz="700" dirty="0"/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02158076-AE14-43B4-B015-775E5A4B7829}"/>
              </a:ext>
            </a:extLst>
          </p:cNvPr>
          <p:cNvSpPr/>
          <p:nvPr/>
        </p:nvSpPr>
        <p:spPr>
          <a:xfrm>
            <a:off x="416767" y="180392"/>
            <a:ext cx="2468516" cy="426363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18" name="Textfeld 217">
            <a:extLst>
              <a:ext uri="{FF2B5EF4-FFF2-40B4-BE49-F238E27FC236}">
                <a16:creationId xmlns:a16="http://schemas.microsoft.com/office/drawing/2014/main" id="{7E340269-2E59-4A2F-8443-B0B8F137AA08}"/>
              </a:ext>
            </a:extLst>
          </p:cNvPr>
          <p:cNvSpPr txBox="1"/>
          <p:nvPr/>
        </p:nvSpPr>
        <p:spPr>
          <a:xfrm>
            <a:off x="397895" y="4189640"/>
            <a:ext cx="679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/>
              <a:t>2</a:t>
            </a:r>
            <a:r>
              <a:rPr lang="en-US" sz="1200" baseline="30000" dirty="0"/>
              <a:t>n</a:t>
            </a:r>
            <a:r>
              <a:rPr lang="en-DE" sz="1200" baseline="30000" dirty="0"/>
              <a:t>d</a:t>
            </a:r>
            <a:r>
              <a:rPr lang="en-DE" sz="1200" dirty="0"/>
              <a:t> </a:t>
            </a:r>
            <a:r>
              <a:rPr lang="en-US" sz="1200" dirty="0"/>
              <a:t>A</a:t>
            </a:r>
            <a:r>
              <a:rPr lang="en-DE" sz="1200" dirty="0"/>
              <a:t>G</a:t>
            </a:r>
            <a:r>
              <a:rPr lang="en-US" sz="1200" dirty="0"/>
              <a:t>V</a:t>
            </a:r>
            <a:endParaRPr lang="en-DE" sz="1200" dirty="0"/>
          </a:p>
        </p:txBody>
      </p:sp>
      <p:cxnSp>
        <p:nvCxnSpPr>
          <p:cNvPr id="220" name="Gerader Verbinder 219">
            <a:extLst>
              <a:ext uri="{FF2B5EF4-FFF2-40B4-BE49-F238E27FC236}">
                <a16:creationId xmlns:a16="http://schemas.microsoft.com/office/drawing/2014/main" id="{175BDC16-3CAA-4A58-85A1-A3EF4B711FF8}"/>
              </a:ext>
            </a:extLst>
          </p:cNvPr>
          <p:cNvCxnSpPr>
            <a:cxnSpLocks/>
          </p:cNvCxnSpPr>
          <p:nvPr/>
        </p:nvCxnSpPr>
        <p:spPr>
          <a:xfrm>
            <a:off x="9497617" y="1747935"/>
            <a:ext cx="12975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r Verbinder 221">
            <a:extLst>
              <a:ext uri="{FF2B5EF4-FFF2-40B4-BE49-F238E27FC236}">
                <a16:creationId xmlns:a16="http://schemas.microsoft.com/office/drawing/2014/main" id="{B515D88F-5BAE-41F7-B9E7-B094FEC1FE59}"/>
              </a:ext>
            </a:extLst>
          </p:cNvPr>
          <p:cNvCxnSpPr>
            <a:cxnSpLocks/>
          </p:cNvCxnSpPr>
          <p:nvPr/>
        </p:nvCxnSpPr>
        <p:spPr>
          <a:xfrm>
            <a:off x="6780636" y="5654386"/>
            <a:ext cx="522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Gerader Verbinder 225">
            <a:extLst>
              <a:ext uri="{FF2B5EF4-FFF2-40B4-BE49-F238E27FC236}">
                <a16:creationId xmlns:a16="http://schemas.microsoft.com/office/drawing/2014/main" id="{15A24F6B-738D-439B-AFD1-08FB7D948A56}"/>
              </a:ext>
            </a:extLst>
          </p:cNvPr>
          <p:cNvCxnSpPr/>
          <p:nvPr/>
        </p:nvCxnSpPr>
        <p:spPr>
          <a:xfrm>
            <a:off x="9497617" y="1922106"/>
            <a:ext cx="12975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Ellipse 226">
            <a:extLst>
              <a:ext uri="{FF2B5EF4-FFF2-40B4-BE49-F238E27FC236}">
                <a16:creationId xmlns:a16="http://schemas.microsoft.com/office/drawing/2014/main" id="{817AD1E1-FF94-4A48-A1B4-30A4EE94EE49}"/>
              </a:ext>
            </a:extLst>
          </p:cNvPr>
          <p:cNvSpPr/>
          <p:nvPr/>
        </p:nvSpPr>
        <p:spPr>
          <a:xfrm>
            <a:off x="10722820" y="1747935"/>
            <a:ext cx="190546" cy="1741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29" name="Gerader Verbinder 228">
            <a:extLst>
              <a:ext uri="{FF2B5EF4-FFF2-40B4-BE49-F238E27FC236}">
                <a16:creationId xmlns:a16="http://schemas.microsoft.com/office/drawing/2014/main" id="{4BB7485F-3D98-4E74-A186-7D67927E0082}"/>
              </a:ext>
            </a:extLst>
          </p:cNvPr>
          <p:cNvCxnSpPr>
            <a:cxnSpLocks/>
          </p:cNvCxnSpPr>
          <p:nvPr/>
        </p:nvCxnSpPr>
        <p:spPr>
          <a:xfrm flipV="1">
            <a:off x="10772451" y="1769973"/>
            <a:ext cx="67368" cy="148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Gerader Verbinder 230">
            <a:extLst>
              <a:ext uri="{FF2B5EF4-FFF2-40B4-BE49-F238E27FC236}">
                <a16:creationId xmlns:a16="http://schemas.microsoft.com/office/drawing/2014/main" id="{D05B4B5A-CFAF-4575-964F-A35118DF2917}"/>
              </a:ext>
            </a:extLst>
          </p:cNvPr>
          <p:cNvCxnSpPr>
            <a:stCxn id="227" idx="1"/>
            <a:endCxn id="227" idx="5"/>
          </p:cNvCxnSpPr>
          <p:nvPr/>
        </p:nvCxnSpPr>
        <p:spPr>
          <a:xfrm>
            <a:off x="10750725" y="1773440"/>
            <a:ext cx="134736" cy="123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feld 231">
            <a:extLst>
              <a:ext uri="{FF2B5EF4-FFF2-40B4-BE49-F238E27FC236}">
                <a16:creationId xmlns:a16="http://schemas.microsoft.com/office/drawing/2014/main" id="{01CC2AA1-8344-4358-9608-1DF952BF3798}"/>
              </a:ext>
            </a:extLst>
          </p:cNvPr>
          <p:cNvSpPr txBox="1"/>
          <p:nvPr/>
        </p:nvSpPr>
        <p:spPr>
          <a:xfrm>
            <a:off x="10638059" y="1511819"/>
            <a:ext cx="399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</a:t>
            </a:r>
            <a:r>
              <a:rPr lang="en-DE" sz="1100" dirty="0"/>
              <a:t>E</a:t>
            </a:r>
            <a:r>
              <a:rPr lang="en-US" sz="1100" dirty="0"/>
              <a:t>D</a:t>
            </a:r>
            <a:endParaRPr lang="en-DE" sz="1100" dirty="0"/>
          </a:p>
        </p:txBody>
      </p:sp>
      <p:cxnSp>
        <p:nvCxnSpPr>
          <p:cNvPr id="236" name="Gerader Verbinder 235">
            <a:extLst>
              <a:ext uri="{FF2B5EF4-FFF2-40B4-BE49-F238E27FC236}">
                <a16:creationId xmlns:a16="http://schemas.microsoft.com/office/drawing/2014/main" id="{BCD5BF94-DCC5-4AB3-A03B-11AE6DFDA2CF}"/>
              </a:ext>
            </a:extLst>
          </p:cNvPr>
          <p:cNvCxnSpPr>
            <a:cxnSpLocks/>
          </p:cNvCxnSpPr>
          <p:nvPr/>
        </p:nvCxnSpPr>
        <p:spPr>
          <a:xfrm flipH="1">
            <a:off x="6646881" y="1275876"/>
            <a:ext cx="730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Gerader Verbinder 237">
            <a:extLst>
              <a:ext uri="{FF2B5EF4-FFF2-40B4-BE49-F238E27FC236}">
                <a16:creationId xmlns:a16="http://schemas.microsoft.com/office/drawing/2014/main" id="{286F095D-4BE5-441E-9EED-7376147C4240}"/>
              </a:ext>
            </a:extLst>
          </p:cNvPr>
          <p:cNvCxnSpPr/>
          <p:nvPr/>
        </p:nvCxnSpPr>
        <p:spPr>
          <a:xfrm>
            <a:off x="6646881" y="1275876"/>
            <a:ext cx="0" cy="3190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r Verbinder 239">
            <a:extLst>
              <a:ext uri="{FF2B5EF4-FFF2-40B4-BE49-F238E27FC236}">
                <a16:creationId xmlns:a16="http://schemas.microsoft.com/office/drawing/2014/main" id="{42E4A4A2-C8A3-40D2-9251-4940718A6A68}"/>
              </a:ext>
            </a:extLst>
          </p:cNvPr>
          <p:cNvCxnSpPr/>
          <p:nvPr/>
        </p:nvCxnSpPr>
        <p:spPr>
          <a:xfrm flipV="1">
            <a:off x="7302846" y="4466639"/>
            <a:ext cx="0" cy="1187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Gerader Verbinder 241">
            <a:extLst>
              <a:ext uri="{FF2B5EF4-FFF2-40B4-BE49-F238E27FC236}">
                <a16:creationId xmlns:a16="http://schemas.microsoft.com/office/drawing/2014/main" id="{0ECD940E-809E-4639-8866-E9E35A66825A}"/>
              </a:ext>
            </a:extLst>
          </p:cNvPr>
          <p:cNvCxnSpPr>
            <a:cxnSpLocks/>
          </p:cNvCxnSpPr>
          <p:nvPr/>
        </p:nvCxnSpPr>
        <p:spPr>
          <a:xfrm>
            <a:off x="6646881" y="4466639"/>
            <a:ext cx="655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feld 244">
            <a:extLst>
              <a:ext uri="{FF2B5EF4-FFF2-40B4-BE49-F238E27FC236}">
                <a16:creationId xmlns:a16="http://schemas.microsoft.com/office/drawing/2014/main" id="{FE7D413B-8B90-471B-8AAF-B326A4C74B74}"/>
              </a:ext>
            </a:extLst>
          </p:cNvPr>
          <p:cNvSpPr txBox="1"/>
          <p:nvPr/>
        </p:nvSpPr>
        <p:spPr>
          <a:xfrm>
            <a:off x="6578423" y="4302033"/>
            <a:ext cx="864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/>
              <a:t>D2 </a:t>
            </a:r>
            <a:r>
              <a:rPr lang="en-US" sz="800" dirty="0"/>
              <a:t>S</a:t>
            </a:r>
            <a:r>
              <a:rPr lang="en-DE" sz="800" dirty="0" err="1"/>
              <a:t>ense</a:t>
            </a:r>
            <a:r>
              <a:rPr lang="en-DE" sz="800" dirty="0"/>
              <a:t> reader</a:t>
            </a:r>
          </a:p>
        </p:txBody>
      </p:sp>
    </p:spTree>
    <p:extLst>
      <p:ext uri="{BB962C8B-B14F-4D97-AF65-F5344CB8AC3E}">
        <p14:creationId xmlns:p14="http://schemas.microsoft.com/office/powerpoint/2010/main" val="157985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pionet</dc:creator>
  <cp:lastModifiedBy>pionet</cp:lastModifiedBy>
  <cp:revision>5</cp:revision>
  <dcterms:created xsi:type="dcterms:W3CDTF">2023-02-09T07:22:48Z</dcterms:created>
  <dcterms:modified xsi:type="dcterms:W3CDTF">2023-02-09T08:03:57Z</dcterms:modified>
</cp:coreProperties>
</file>