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FD65-7A05-1F01-D2A6-55E295469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DF34F-C159-701E-82DF-E1DF6CA2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BDB3-4AC0-6C40-32F6-285667CE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2050-5153-E246-959F-412592D4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D26A-C244-7A8F-E1DA-894A7D8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69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A93D-3048-A0F9-30F0-E71D0CAC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7123-93B9-4BAF-5997-A6125CC1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93C0-DDA8-6079-A08F-B9B6B671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A2B4-A980-9784-712A-89CE0188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A164-8A8E-6E8D-C061-338AFC7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40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33A0-D14C-E9EA-9B64-6A8AA31DE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9DC85-C592-552E-2C4E-79D67A7F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0E8C-754F-DEC2-0B60-283FCAF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81A1-A740-CA61-0912-9E7ABF7A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C2DA-B29D-D059-D8ED-35A7D2C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14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ED86-FE1C-C937-80F8-3BB60C28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43C7-D3B6-A159-F660-3258C322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0AF2-7C96-7EE5-F0B8-AD7FCCB1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89B9-3AB2-CC07-8BAE-B6C8F4DD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2DD-DC79-D843-9F2E-B1B56310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3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0B94-BC22-C8E6-1C85-1658D3C0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582C-07AA-283D-8C9D-0AA22FA8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FAA1-E609-A61D-220C-EB16DE9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15BB-2B13-D58C-5E91-7712B103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BD02-CCCA-D831-A4DF-E1A90FE1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50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4304-BA8B-6E34-FEE4-497D1B3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676B-C843-0D93-4383-B80954A13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A98E-8D96-9498-E35F-259BE551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EA20-9CF3-773F-E6E1-4CDA6F2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6003-852B-C562-CE7A-D113F79F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C1A5-491B-7E20-4D9B-7FA82187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6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01CF-8391-521D-87E4-122FFF7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913E-4280-A904-F075-8F3274CA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4A0A-EC51-2AB0-91D2-17781770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EAFE-7D73-051A-0419-F9C30099B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12E80-8756-B9BE-768B-E3827DD4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E16A5-0890-9506-D665-82068F8F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56576-82B2-9284-B253-3633A829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896D3-8F6D-1762-918B-7278A56B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902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A427-B05D-14F2-E6D0-A7D096A8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FC8A-A031-23A5-EF6E-1D244BAB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52F82-C985-92F2-20AE-2067D1B4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9BE4E-53B1-35CC-ACFE-1C66FF4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1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D1C1A-692E-9707-FB68-869F23A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CE9FB-553C-6631-0BD0-CB3E6B05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7059B-A0B9-07CF-21EB-38AC97E2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E46-8CB6-DB1F-69DC-58F4C33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3040-F69F-44ED-BEB4-7094F483B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F1B9-7A05-623D-9C93-C02AC35D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73731-B009-DFA7-6416-00DE512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5D67-C660-6DA3-96C8-9D792C99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1917-C73C-CF32-3AAF-66770F3F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45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0AFE-6CDE-7A0D-889F-02D18EE8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F0892-F94E-5B11-0BDA-49E4A94F4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E49A-76FE-3105-7138-2D73C9FF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E131-BB2D-E0D8-893D-C9592F88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3F82-7F15-180C-5C13-933136B2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12694-F223-007D-557F-14AD808A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39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3D449-B184-71E9-52C8-67F30C03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B716-AA4E-531F-1CFB-901EE5EF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CEAF-6E7B-AFFD-832E-60A8717C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CC4F-B6A1-468D-B7E4-B16B9DBFEAF9}" type="datetimeFigureOut">
              <a:rPr lang="en-DE" smtClean="0"/>
              <a:t>20/10/2023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8170-9C19-15F9-A13D-F3375A68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366C-5AEC-3C27-F497-BB61E5E6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8252-8718-48A6-9C9A-0B1E15240B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13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26921-E724-C49A-4F51-FA269D22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05" y="3981875"/>
            <a:ext cx="2415749" cy="166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64B17-377E-48CD-7B1D-005513F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895" y="4715337"/>
            <a:ext cx="1280271" cy="975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CB590-8220-AE78-C5DD-CCFCF9FE9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8" y="3317069"/>
            <a:ext cx="2644369" cy="2408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77E68C-A716-3E62-AEBA-E25D5EBB954E}"/>
              </a:ext>
            </a:extLst>
          </p:cNvPr>
          <p:cNvCxnSpPr>
            <a:cxnSpLocks/>
          </p:cNvCxnSpPr>
          <p:nvPr/>
        </p:nvCxnSpPr>
        <p:spPr>
          <a:xfrm>
            <a:off x="2766646" y="5193321"/>
            <a:ext cx="1051249" cy="395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F39A90-C9CF-D5DA-15B4-5650AF37885F}"/>
              </a:ext>
            </a:extLst>
          </p:cNvPr>
          <p:cNvSpPr txBox="1"/>
          <p:nvPr/>
        </p:nvSpPr>
        <p:spPr>
          <a:xfrm>
            <a:off x="3835744" y="55281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8E8F73-3A2E-2A81-C1AE-16E505792ECF}"/>
              </a:ext>
            </a:extLst>
          </p:cNvPr>
          <p:cNvCxnSpPr>
            <a:cxnSpLocks/>
          </p:cNvCxnSpPr>
          <p:nvPr/>
        </p:nvCxnSpPr>
        <p:spPr>
          <a:xfrm>
            <a:off x="3118338" y="4974932"/>
            <a:ext cx="699557" cy="15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86910-0A9C-0923-63F6-5B67801D6597}"/>
              </a:ext>
            </a:extLst>
          </p:cNvPr>
          <p:cNvSpPr txBox="1"/>
          <p:nvPr/>
        </p:nvSpPr>
        <p:spPr>
          <a:xfrm>
            <a:off x="1441938" y="30011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XDK</a:t>
            </a:r>
            <a:endParaRPr lang="en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3B29FB-A108-606C-18FA-5EA24163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746" y="2113028"/>
            <a:ext cx="2400508" cy="12574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95B2E5-5B7A-6887-9344-08BD973F5F7E}"/>
              </a:ext>
            </a:extLst>
          </p:cNvPr>
          <p:cNvSpPr/>
          <p:nvPr/>
        </p:nvSpPr>
        <p:spPr>
          <a:xfrm>
            <a:off x="4759504" y="3130059"/>
            <a:ext cx="2344681" cy="1559169"/>
          </a:xfrm>
          <a:custGeom>
            <a:avLst/>
            <a:gdLst>
              <a:gd name="connsiteX0" fmla="*/ 2344681 w 2344681"/>
              <a:gd name="connsiteY0" fmla="*/ 0 h 1559169"/>
              <a:gd name="connsiteX1" fmla="*/ 2215727 w 2344681"/>
              <a:gd name="connsiteY1" fmla="*/ 11723 h 1559169"/>
              <a:gd name="connsiteX2" fmla="*/ 2098496 w 2344681"/>
              <a:gd name="connsiteY2" fmla="*/ 35169 h 1559169"/>
              <a:gd name="connsiteX3" fmla="*/ 2051604 w 2344681"/>
              <a:gd name="connsiteY3" fmla="*/ 58615 h 1559169"/>
              <a:gd name="connsiteX4" fmla="*/ 1946096 w 2344681"/>
              <a:gd name="connsiteY4" fmla="*/ 187569 h 1559169"/>
              <a:gd name="connsiteX5" fmla="*/ 1922650 w 2344681"/>
              <a:gd name="connsiteY5" fmla="*/ 234462 h 1559169"/>
              <a:gd name="connsiteX6" fmla="*/ 1910927 w 2344681"/>
              <a:gd name="connsiteY6" fmla="*/ 269631 h 1559169"/>
              <a:gd name="connsiteX7" fmla="*/ 1864034 w 2344681"/>
              <a:gd name="connsiteY7" fmla="*/ 433754 h 1559169"/>
              <a:gd name="connsiteX8" fmla="*/ 1852311 w 2344681"/>
              <a:gd name="connsiteY8" fmla="*/ 504092 h 1559169"/>
              <a:gd name="connsiteX9" fmla="*/ 1817142 w 2344681"/>
              <a:gd name="connsiteY9" fmla="*/ 562708 h 1559169"/>
              <a:gd name="connsiteX10" fmla="*/ 1699911 w 2344681"/>
              <a:gd name="connsiteY10" fmla="*/ 679939 h 1559169"/>
              <a:gd name="connsiteX11" fmla="*/ 1664742 w 2344681"/>
              <a:gd name="connsiteY11" fmla="*/ 703385 h 1559169"/>
              <a:gd name="connsiteX12" fmla="*/ 1606127 w 2344681"/>
              <a:gd name="connsiteY12" fmla="*/ 715108 h 1559169"/>
              <a:gd name="connsiteX13" fmla="*/ 1570958 w 2344681"/>
              <a:gd name="connsiteY13" fmla="*/ 726831 h 1559169"/>
              <a:gd name="connsiteX14" fmla="*/ 1430281 w 2344681"/>
              <a:gd name="connsiteY14" fmla="*/ 750277 h 1559169"/>
              <a:gd name="connsiteX15" fmla="*/ 1113758 w 2344681"/>
              <a:gd name="connsiteY15" fmla="*/ 867508 h 1559169"/>
              <a:gd name="connsiteX16" fmla="*/ 1043419 w 2344681"/>
              <a:gd name="connsiteY16" fmla="*/ 902677 h 1559169"/>
              <a:gd name="connsiteX17" fmla="*/ 926188 w 2344681"/>
              <a:gd name="connsiteY17" fmla="*/ 973015 h 1559169"/>
              <a:gd name="connsiteX18" fmla="*/ 867573 w 2344681"/>
              <a:gd name="connsiteY18" fmla="*/ 1031631 h 1559169"/>
              <a:gd name="connsiteX19" fmla="*/ 832404 w 2344681"/>
              <a:gd name="connsiteY19" fmla="*/ 1066800 h 1559169"/>
              <a:gd name="connsiteX20" fmla="*/ 762065 w 2344681"/>
              <a:gd name="connsiteY20" fmla="*/ 1090246 h 1559169"/>
              <a:gd name="connsiteX21" fmla="*/ 574496 w 2344681"/>
              <a:gd name="connsiteY21" fmla="*/ 1137139 h 1559169"/>
              <a:gd name="connsiteX22" fmla="*/ 492434 w 2344681"/>
              <a:gd name="connsiteY22" fmla="*/ 1160585 h 1559169"/>
              <a:gd name="connsiteX23" fmla="*/ 340034 w 2344681"/>
              <a:gd name="connsiteY23" fmla="*/ 1230923 h 1559169"/>
              <a:gd name="connsiteX24" fmla="*/ 269696 w 2344681"/>
              <a:gd name="connsiteY24" fmla="*/ 1254369 h 1559169"/>
              <a:gd name="connsiteX25" fmla="*/ 164188 w 2344681"/>
              <a:gd name="connsiteY25" fmla="*/ 1301262 h 1559169"/>
              <a:gd name="connsiteX26" fmla="*/ 129019 w 2344681"/>
              <a:gd name="connsiteY26" fmla="*/ 1324708 h 1559169"/>
              <a:gd name="connsiteX27" fmla="*/ 105573 w 2344681"/>
              <a:gd name="connsiteY27" fmla="*/ 1359877 h 1559169"/>
              <a:gd name="connsiteX28" fmla="*/ 35234 w 2344681"/>
              <a:gd name="connsiteY28" fmla="*/ 1418492 h 1559169"/>
              <a:gd name="connsiteX29" fmla="*/ 11788 w 2344681"/>
              <a:gd name="connsiteY29" fmla="*/ 1441939 h 1559169"/>
              <a:gd name="connsiteX30" fmla="*/ 65 w 2344681"/>
              <a:gd name="connsiteY30" fmla="*/ 1559169 h 155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44681" h="1559169">
                <a:moveTo>
                  <a:pt x="2344681" y="0"/>
                </a:moveTo>
                <a:cubicBezTo>
                  <a:pt x="2301696" y="3908"/>
                  <a:pt x="2258455" y="5619"/>
                  <a:pt x="2215727" y="11723"/>
                </a:cubicBezTo>
                <a:cubicBezTo>
                  <a:pt x="2176277" y="17359"/>
                  <a:pt x="2098496" y="35169"/>
                  <a:pt x="2098496" y="35169"/>
                </a:cubicBezTo>
                <a:cubicBezTo>
                  <a:pt x="2082865" y="42984"/>
                  <a:pt x="2065398" y="47886"/>
                  <a:pt x="2051604" y="58615"/>
                </a:cubicBezTo>
                <a:cubicBezTo>
                  <a:pt x="2012303" y="89182"/>
                  <a:pt x="1968299" y="143163"/>
                  <a:pt x="1946096" y="187569"/>
                </a:cubicBezTo>
                <a:cubicBezTo>
                  <a:pt x="1938281" y="203200"/>
                  <a:pt x="1929534" y="218399"/>
                  <a:pt x="1922650" y="234462"/>
                </a:cubicBezTo>
                <a:cubicBezTo>
                  <a:pt x="1917782" y="245820"/>
                  <a:pt x="1914414" y="257776"/>
                  <a:pt x="1910927" y="269631"/>
                </a:cubicBezTo>
                <a:cubicBezTo>
                  <a:pt x="1894872" y="324216"/>
                  <a:pt x="1877834" y="378556"/>
                  <a:pt x="1864034" y="433754"/>
                </a:cubicBezTo>
                <a:cubicBezTo>
                  <a:pt x="1858269" y="456814"/>
                  <a:pt x="1860434" y="481754"/>
                  <a:pt x="1852311" y="504092"/>
                </a:cubicBezTo>
                <a:cubicBezTo>
                  <a:pt x="1844524" y="525506"/>
                  <a:pt x="1830813" y="544479"/>
                  <a:pt x="1817142" y="562708"/>
                </a:cubicBezTo>
                <a:cubicBezTo>
                  <a:pt x="1764505" y="632892"/>
                  <a:pt x="1759130" y="637640"/>
                  <a:pt x="1699911" y="679939"/>
                </a:cubicBezTo>
                <a:cubicBezTo>
                  <a:pt x="1688446" y="688128"/>
                  <a:pt x="1677934" y="698438"/>
                  <a:pt x="1664742" y="703385"/>
                </a:cubicBezTo>
                <a:cubicBezTo>
                  <a:pt x="1646085" y="710381"/>
                  <a:pt x="1625457" y="710275"/>
                  <a:pt x="1606127" y="715108"/>
                </a:cubicBezTo>
                <a:cubicBezTo>
                  <a:pt x="1594139" y="718105"/>
                  <a:pt x="1582946" y="723834"/>
                  <a:pt x="1570958" y="726831"/>
                </a:cubicBezTo>
                <a:cubicBezTo>
                  <a:pt x="1525247" y="738259"/>
                  <a:pt x="1476598" y="743660"/>
                  <a:pt x="1430281" y="750277"/>
                </a:cubicBezTo>
                <a:cubicBezTo>
                  <a:pt x="1303613" y="788277"/>
                  <a:pt x="1246218" y="801279"/>
                  <a:pt x="1113758" y="867508"/>
                </a:cubicBezTo>
                <a:cubicBezTo>
                  <a:pt x="1090312" y="879231"/>
                  <a:pt x="1066062" y="889469"/>
                  <a:pt x="1043419" y="902677"/>
                </a:cubicBezTo>
                <a:cubicBezTo>
                  <a:pt x="873664" y="1001700"/>
                  <a:pt x="1050924" y="910648"/>
                  <a:pt x="926188" y="973015"/>
                </a:cubicBezTo>
                <a:cubicBezTo>
                  <a:pt x="883204" y="1037492"/>
                  <a:pt x="926188" y="982786"/>
                  <a:pt x="867573" y="1031631"/>
                </a:cubicBezTo>
                <a:cubicBezTo>
                  <a:pt x="854837" y="1042245"/>
                  <a:pt x="846897" y="1058749"/>
                  <a:pt x="832404" y="1066800"/>
                </a:cubicBezTo>
                <a:cubicBezTo>
                  <a:pt x="810800" y="1078802"/>
                  <a:pt x="785909" y="1083743"/>
                  <a:pt x="762065" y="1090246"/>
                </a:cubicBezTo>
                <a:cubicBezTo>
                  <a:pt x="699889" y="1107203"/>
                  <a:pt x="635636" y="1116759"/>
                  <a:pt x="574496" y="1137139"/>
                </a:cubicBezTo>
                <a:cubicBezTo>
                  <a:pt x="524042" y="1153957"/>
                  <a:pt x="551315" y="1145865"/>
                  <a:pt x="492434" y="1160585"/>
                </a:cubicBezTo>
                <a:cubicBezTo>
                  <a:pt x="435633" y="1188986"/>
                  <a:pt x="407525" y="1203927"/>
                  <a:pt x="340034" y="1230923"/>
                </a:cubicBezTo>
                <a:cubicBezTo>
                  <a:pt x="317087" y="1240102"/>
                  <a:pt x="292922" y="1245923"/>
                  <a:pt x="269696" y="1254369"/>
                </a:cubicBezTo>
                <a:cubicBezTo>
                  <a:pt x="235150" y="1266931"/>
                  <a:pt x="196439" y="1282833"/>
                  <a:pt x="164188" y="1301262"/>
                </a:cubicBezTo>
                <a:cubicBezTo>
                  <a:pt x="151955" y="1308252"/>
                  <a:pt x="140742" y="1316893"/>
                  <a:pt x="129019" y="1324708"/>
                </a:cubicBezTo>
                <a:cubicBezTo>
                  <a:pt x="121204" y="1336431"/>
                  <a:pt x="115536" y="1349914"/>
                  <a:pt x="105573" y="1359877"/>
                </a:cubicBezTo>
                <a:cubicBezTo>
                  <a:pt x="83992" y="1381458"/>
                  <a:pt x="58203" y="1398394"/>
                  <a:pt x="35234" y="1418492"/>
                </a:cubicBezTo>
                <a:cubicBezTo>
                  <a:pt x="26916" y="1425770"/>
                  <a:pt x="19603" y="1434123"/>
                  <a:pt x="11788" y="1441939"/>
                </a:cubicBezTo>
                <a:cubicBezTo>
                  <a:pt x="-1593" y="1535605"/>
                  <a:pt x="65" y="1496369"/>
                  <a:pt x="65" y="155916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83B152-6129-6BB9-A709-09B1694242DE}"/>
              </a:ext>
            </a:extLst>
          </p:cNvPr>
          <p:cNvSpPr/>
          <p:nvPr/>
        </p:nvSpPr>
        <p:spPr>
          <a:xfrm>
            <a:off x="5064325" y="3200398"/>
            <a:ext cx="1758506" cy="2414953"/>
          </a:xfrm>
          <a:custGeom>
            <a:avLst/>
            <a:gdLst>
              <a:gd name="connsiteX0" fmla="*/ 1758506 w 1758506"/>
              <a:gd name="connsiteY0" fmla="*/ 0 h 2414953"/>
              <a:gd name="connsiteX1" fmla="*/ 1699890 w 1758506"/>
              <a:gd name="connsiteY1" fmla="*/ 11723 h 2414953"/>
              <a:gd name="connsiteX2" fmla="*/ 1676444 w 1758506"/>
              <a:gd name="connsiteY2" fmla="*/ 82061 h 2414953"/>
              <a:gd name="connsiteX3" fmla="*/ 1652998 w 1758506"/>
              <a:gd name="connsiteY3" fmla="*/ 128953 h 2414953"/>
              <a:gd name="connsiteX4" fmla="*/ 1641275 w 1758506"/>
              <a:gd name="connsiteY4" fmla="*/ 269630 h 2414953"/>
              <a:gd name="connsiteX5" fmla="*/ 1617829 w 1758506"/>
              <a:gd name="connsiteY5" fmla="*/ 304800 h 2414953"/>
              <a:gd name="connsiteX6" fmla="*/ 1606106 w 1758506"/>
              <a:gd name="connsiteY6" fmla="*/ 351692 h 2414953"/>
              <a:gd name="connsiteX7" fmla="*/ 1570937 w 1758506"/>
              <a:gd name="connsiteY7" fmla="*/ 445476 h 2414953"/>
              <a:gd name="connsiteX8" fmla="*/ 1559213 w 1758506"/>
              <a:gd name="connsiteY8" fmla="*/ 492369 h 2414953"/>
              <a:gd name="connsiteX9" fmla="*/ 1524044 w 1758506"/>
              <a:gd name="connsiteY9" fmla="*/ 539261 h 2414953"/>
              <a:gd name="connsiteX10" fmla="*/ 1512321 w 1758506"/>
              <a:gd name="connsiteY10" fmla="*/ 586153 h 2414953"/>
              <a:gd name="connsiteX11" fmla="*/ 1453706 w 1758506"/>
              <a:gd name="connsiteY11" fmla="*/ 726830 h 2414953"/>
              <a:gd name="connsiteX12" fmla="*/ 1441983 w 1758506"/>
              <a:gd name="connsiteY12" fmla="*/ 785446 h 2414953"/>
              <a:gd name="connsiteX13" fmla="*/ 1371644 w 1758506"/>
              <a:gd name="connsiteY13" fmla="*/ 867507 h 2414953"/>
              <a:gd name="connsiteX14" fmla="*/ 1184075 w 1758506"/>
              <a:gd name="connsiteY14" fmla="*/ 1008184 h 2414953"/>
              <a:gd name="connsiteX15" fmla="*/ 890998 w 1758506"/>
              <a:gd name="connsiteY15" fmla="*/ 1207476 h 2414953"/>
              <a:gd name="connsiteX16" fmla="*/ 855829 w 1758506"/>
              <a:gd name="connsiteY16" fmla="*/ 1242646 h 2414953"/>
              <a:gd name="connsiteX17" fmla="*/ 762044 w 1758506"/>
              <a:gd name="connsiteY17" fmla="*/ 1312984 h 2414953"/>
              <a:gd name="connsiteX18" fmla="*/ 679983 w 1758506"/>
              <a:gd name="connsiteY18" fmla="*/ 1430215 h 2414953"/>
              <a:gd name="connsiteX19" fmla="*/ 597921 w 1758506"/>
              <a:gd name="connsiteY19" fmla="*/ 1570892 h 2414953"/>
              <a:gd name="connsiteX20" fmla="*/ 551029 w 1758506"/>
              <a:gd name="connsiteY20" fmla="*/ 1652953 h 2414953"/>
              <a:gd name="connsiteX21" fmla="*/ 504137 w 1758506"/>
              <a:gd name="connsiteY21" fmla="*/ 1770184 h 2414953"/>
              <a:gd name="connsiteX22" fmla="*/ 468967 w 1758506"/>
              <a:gd name="connsiteY22" fmla="*/ 1817076 h 2414953"/>
              <a:gd name="connsiteX23" fmla="*/ 422075 w 1758506"/>
              <a:gd name="connsiteY23" fmla="*/ 1887415 h 2414953"/>
              <a:gd name="connsiteX24" fmla="*/ 328290 w 1758506"/>
              <a:gd name="connsiteY24" fmla="*/ 1992923 h 2414953"/>
              <a:gd name="connsiteX25" fmla="*/ 269675 w 1758506"/>
              <a:gd name="connsiteY25" fmla="*/ 2074984 h 2414953"/>
              <a:gd name="connsiteX26" fmla="*/ 164167 w 1758506"/>
              <a:gd name="connsiteY26" fmla="*/ 2215661 h 2414953"/>
              <a:gd name="connsiteX27" fmla="*/ 128998 w 1758506"/>
              <a:gd name="connsiteY27" fmla="*/ 2239107 h 2414953"/>
              <a:gd name="connsiteX28" fmla="*/ 105552 w 1758506"/>
              <a:gd name="connsiteY28" fmla="*/ 2286000 h 2414953"/>
              <a:gd name="connsiteX29" fmla="*/ 70383 w 1758506"/>
              <a:gd name="connsiteY29" fmla="*/ 2321169 h 2414953"/>
              <a:gd name="connsiteX30" fmla="*/ 35213 w 1758506"/>
              <a:gd name="connsiteY30" fmla="*/ 2368061 h 2414953"/>
              <a:gd name="connsiteX31" fmla="*/ 44 w 1758506"/>
              <a:gd name="connsiteY31" fmla="*/ 2414953 h 241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58506" h="2414953">
                <a:moveTo>
                  <a:pt x="1758506" y="0"/>
                </a:moveTo>
                <a:cubicBezTo>
                  <a:pt x="1738967" y="3908"/>
                  <a:pt x="1713980" y="-2366"/>
                  <a:pt x="1699890" y="11723"/>
                </a:cubicBezTo>
                <a:cubicBezTo>
                  <a:pt x="1682414" y="29199"/>
                  <a:pt x="1685623" y="59114"/>
                  <a:pt x="1676444" y="82061"/>
                </a:cubicBezTo>
                <a:cubicBezTo>
                  <a:pt x="1669954" y="98287"/>
                  <a:pt x="1660813" y="113322"/>
                  <a:pt x="1652998" y="128953"/>
                </a:cubicBezTo>
                <a:cubicBezTo>
                  <a:pt x="1649090" y="175845"/>
                  <a:pt x="1650503" y="223489"/>
                  <a:pt x="1641275" y="269630"/>
                </a:cubicBezTo>
                <a:cubicBezTo>
                  <a:pt x="1638512" y="283446"/>
                  <a:pt x="1623379" y="291850"/>
                  <a:pt x="1617829" y="304800"/>
                </a:cubicBezTo>
                <a:cubicBezTo>
                  <a:pt x="1611482" y="319609"/>
                  <a:pt x="1611201" y="336407"/>
                  <a:pt x="1606106" y="351692"/>
                </a:cubicBezTo>
                <a:cubicBezTo>
                  <a:pt x="1581325" y="426035"/>
                  <a:pt x="1587403" y="387845"/>
                  <a:pt x="1570937" y="445476"/>
                </a:cubicBezTo>
                <a:cubicBezTo>
                  <a:pt x="1566511" y="460968"/>
                  <a:pt x="1566419" y="477958"/>
                  <a:pt x="1559213" y="492369"/>
                </a:cubicBezTo>
                <a:cubicBezTo>
                  <a:pt x="1550475" y="509845"/>
                  <a:pt x="1535767" y="523630"/>
                  <a:pt x="1524044" y="539261"/>
                </a:cubicBezTo>
                <a:cubicBezTo>
                  <a:pt x="1520136" y="554892"/>
                  <a:pt x="1517416" y="570868"/>
                  <a:pt x="1512321" y="586153"/>
                </a:cubicBezTo>
                <a:cubicBezTo>
                  <a:pt x="1484784" y="668765"/>
                  <a:pt x="1484877" y="664488"/>
                  <a:pt x="1453706" y="726830"/>
                </a:cubicBezTo>
                <a:cubicBezTo>
                  <a:pt x="1449798" y="746369"/>
                  <a:pt x="1452023" y="768235"/>
                  <a:pt x="1441983" y="785446"/>
                </a:cubicBezTo>
                <a:cubicBezTo>
                  <a:pt x="1423830" y="816565"/>
                  <a:pt x="1395745" y="840728"/>
                  <a:pt x="1371644" y="867507"/>
                </a:cubicBezTo>
                <a:cubicBezTo>
                  <a:pt x="1317974" y="927140"/>
                  <a:pt x="1256235" y="964888"/>
                  <a:pt x="1184075" y="1008184"/>
                </a:cubicBezTo>
                <a:cubicBezTo>
                  <a:pt x="1089001" y="1065228"/>
                  <a:pt x="954275" y="1144198"/>
                  <a:pt x="890998" y="1207476"/>
                </a:cubicBezTo>
                <a:cubicBezTo>
                  <a:pt x="879275" y="1219199"/>
                  <a:pt x="868660" y="1232148"/>
                  <a:pt x="855829" y="1242646"/>
                </a:cubicBezTo>
                <a:cubicBezTo>
                  <a:pt x="825585" y="1267391"/>
                  <a:pt x="790959" y="1286698"/>
                  <a:pt x="762044" y="1312984"/>
                </a:cubicBezTo>
                <a:cubicBezTo>
                  <a:pt x="746646" y="1326982"/>
                  <a:pt x="684814" y="1423572"/>
                  <a:pt x="679983" y="1430215"/>
                </a:cubicBezTo>
                <a:cubicBezTo>
                  <a:pt x="581210" y="1566027"/>
                  <a:pt x="682539" y="1401654"/>
                  <a:pt x="597921" y="1570892"/>
                </a:cubicBezTo>
                <a:cubicBezTo>
                  <a:pt x="539054" y="1688628"/>
                  <a:pt x="612687" y="1509083"/>
                  <a:pt x="551029" y="1652953"/>
                </a:cubicBezTo>
                <a:cubicBezTo>
                  <a:pt x="534450" y="1691637"/>
                  <a:pt x="529390" y="1736515"/>
                  <a:pt x="504137" y="1770184"/>
                </a:cubicBezTo>
                <a:cubicBezTo>
                  <a:pt x="492414" y="1785815"/>
                  <a:pt x="480172" y="1801069"/>
                  <a:pt x="468967" y="1817076"/>
                </a:cubicBezTo>
                <a:cubicBezTo>
                  <a:pt x="452807" y="1840161"/>
                  <a:pt x="440115" y="1865767"/>
                  <a:pt x="422075" y="1887415"/>
                </a:cubicBezTo>
                <a:cubicBezTo>
                  <a:pt x="352846" y="1970490"/>
                  <a:pt x="385041" y="1936172"/>
                  <a:pt x="328290" y="1992923"/>
                </a:cubicBezTo>
                <a:cubicBezTo>
                  <a:pt x="306750" y="2057544"/>
                  <a:pt x="330362" y="2004182"/>
                  <a:pt x="269675" y="2074984"/>
                </a:cubicBezTo>
                <a:cubicBezTo>
                  <a:pt x="224922" y="2127195"/>
                  <a:pt x="244102" y="2162371"/>
                  <a:pt x="164167" y="2215661"/>
                </a:cubicBezTo>
                <a:lnTo>
                  <a:pt x="128998" y="2239107"/>
                </a:lnTo>
                <a:cubicBezTo>
                  <a:pt x="121183" y="2254738"/>
                  <a:pt x="115710" y="2271779"/>
                  <a:pt x="105552" y="2286000"/>
                </a:cubicBezTo>
                <a:cubicBezTo>
                  <a:pt x="95916" y="2299491"/>
                  <a:pt x="81172" y="2308581"/>
                  <a:pt x="70383" y="2321169"/>
                </a:cubicBezTo>
                <a:cubicBezTo>
                  <a:pt x="57667" y="2336004"/>
                  <a:pt x="47929" y="2353226"/>
                  <a:pt x="35213" y="2368061"/>
                </a:cubicBezTo>
                <a:cubicBezTo>
                  <a:pt x="-2719" y="2412315"/>
                  <a:pt x="44" y="2385161"/>
                  <a:pt x="44" y="24149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DE033-AA71-3AE7-BBF9-E12C7F9C678C}"/>
              </a:ext>
            </a:extLst>
          </p:cNvPr>
          <p:cNvSpPr txBox="1"/>
          <p:nvPr/>
        </p:nvSpPr>
        <p:spPr>
          <a:xfrm>
            <a:off x="4441576" y="3946947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SBU?/CC? on USB-C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65FDD-35D7-C3C0-67C1-1CC5B39F34FF}"/>
              </a:ext>
            </a:extLst>
          </p:cNvPr>
          <p:cNvSpPr txBox="1"/>
          <p:nvPr/>
        </p:nvSpPr>
        <p:spPr>
          <a:xfrm>
            <a:off x="4759504" y="1822991"/>
            <a:ext cx="395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Eyoyo</a:t>
            </a:r>
            <a:r>
              <a:rPr lang="en-US" dirty="0"/>
              <a:t> Wearable Glove QR Code Scanner</a:t>
            </a:r>
            <a:endParaRPr lang="en-DE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88446361-B0C9-5527-5E4E-3278FDC8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Emulation: Option 1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360B7-BFCB-D1EA-1545-98F84A0F4F00}"/>
              </a:ext>
            </a:extLst>
          </p:cNvPr>
          <p:cNvSpPr txBox="1"/>
          <p:nvPr/>
        </p:nvSpPr>
        <p:spPr>
          <a:xfrm>
            <a:off x="3938210" y="46892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2K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0F8C3-8E93-1212-EFEC-6F044F18508A}"/>
              </a:ext>
            </a:extLst>
          </p:cNvPr>
          <p:cNvSpPr txBox="1"/>
          <p:nvPr/>
        </p:nvSpPr>
        <p:spPr>
          <a:xfrm>
            <a:off x="4687852" y="4638673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N2222</a:t>
            </a:r>
            <a:endParaRPr lang="en-D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87BFA-B1DE-E30F-F3E0-E0747702B3F3}"/>
              </a:ext>
            </a:extLst>
          </p:cNvPr>
          <p:cNvSpPr txBox="1"/>
          <p:nvPr/>
        </p:nvSpPr>
        <p:spPr>
          <a:xfrm>
            <a:off x="3134097" y="5106908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GPIO port B3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7CB590-8220-AE78-C5DD-CCFCF9FE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68" y="3317069"/>
            <a:ext cx="2644369" cy="2408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77E68C-A716-3E62-AEBA-E25D5EBB954E}"/>
              </a:ext>
            </a:extLst>
          </p:cNvPr>
          <p:cNvCxnSpPr>
            <a:cxnSpLocks/>
          </p:cNvCxnSpPr>
          <p:nvPr/>
        </p:nvCxnSpPr>
        <p:spPr>
          <a:xfrm>
            <a:off x="2702067" y="5288804"/>
            <a:ext cx="676655" cy="436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F39A90-C9CF-D5DA-15B4-5650AF37885F}"/>
              </a:ext>
            </a:extLst>
          </p:cNvPr>
          <p:cNvSpPr txBox="1"/>
          <p:nvPr/>
        </p:nvSpPr>
        <p:spPr>
          <a:xfrm>
            <a:off x="3238691" y="5698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8E8F73-3A2E-2A81-C1AE-16E505792ECF}"/>
              </a:ext>
            </a:extLst>
          </p:cNvPr>
          <p:cNvCxnSpPr>
            <a:cxnSpLocks/>
          </p:cNvCxnSpPr>
          <p:nvPr/>
        </p:nvCxnSpPr>
        <p:spPr>
          <a:xfrm>
            <a:off x="2948638" y="5173175"/>
            <a:ext cx="431496" cy="29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86910-0A9C-0923-63F6-5B67801D6597}"/>
              </a:ext>
            </a:extLst>
          </p:cNvPr>
          <p:cNvSpPr txBox="1"/>
          <p:nvPr/>
        </p:nvSpPr>
        <p:spPr>
          <a:xfrm>
            <a:off x="1441938" y="30011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XDK</a:t>
            </a:r>
            <a:endParaRPr lang="en-DE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88446361-B0C9-5527-5E4E-3278FDC8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Emulation: Option 2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8FEBF-342E-8E78-A28E-492F93DA2969}"/>
              </a:ext>
            </a:extLst>
          </p:cNvPr>
          <p:cNvSpPr txBox="1"/>
          <p:nvPr/>
        </p:nvSpPr>
        <p:spPr>
          <a:xfrm>
            <a:off x="3316796" y="5343282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GPIO port B3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21CA3F-3C7E-96D7-735D-61F4B29CFEB5}"/>
              </a:ext>
            </a:extLst>
          </p:cNvPr>
          <p:cNvCxnSpPr/>
          <p:nvPr/>
        </p:nvCxnSpPr>
        <p:spPr>
          <a:xfrm>
            <a:off x="3164386" y="5040923"/>
            <a:ext cx="551829" cy="1322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EEA49C-6DFA-A4A7-F6C6-DB4C2CD75420}"/>
              </a:ext>
            </a:extLst>
          </p:cNvPr>
          <p:cNvSpPr txBox="1"/>
          <p:nvPr/>
        </p:nvSpPr>
        <p:spPr>
          <a:xfrm>
            <a:off x="3436979" y="488703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3.3V</a:t>
            </a:r>
            <a:endParaRPr lang="en-DE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E8F1D-3EA0-A0D8-C3D0-B8CC590BA328}"/>
              </a:ext>
            </a:extLst>
          </p:cNvPr>
          <p:cNvSpPr txBox="1"/>
          <p:nvPr/>
        </p:nvSpPr>
        <p:spPr>
          <a:xfrm>
            <a:off x="5638800" y="2319212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Strobe Drone Light</a:t>
            </a:r>
            <a:endParaRPr lang="en-D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F56FD9-A974-79FC-95C7-617A6619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66" y="2575833"/>
            <a:ext cx="1409822" cy="188230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A1872FF-2AD8-F27A-3F4E-64EF4D3305C3}"/>
              </a:ext>
            </a:extLst>
          </p:cNvPr>
          <p:cNvSpPr/>
          <p:nvPr/>
        </p:nvSpPr>
        <p:spPr>
          <a:xfrm>
            <a:off x="3704492" y="3106614"/>
            <a:ext cx="2644369" cy="2203939"/>
          </a:xfrm>
          <a:custGeom>
            <a:avLst/>
            <a:gdLst>
              <a:gd name="connsiteX0" fmla="*/ 0 w 2379785"/>
              <a:gd name="connsiteY0" fmla="*/ 2098431 h 2239108"/>
              <a:gd name="connsiteX1" fmla="*/ 58616 w 2379785"/>
              <a:gd name="connsiteY1" fmla="*/ 2145323 h 2239108"/>
              <a:gd name="connsiteX2" fmla="*/ 550985 w 2379785"/>
              <a:gd name="connsiteY2" fmla="*/ 2239108 h 2239108"/>
              <a:gd name="connsiteX3" fmla="*/ 844062 w 2379785"/>
              <a:gd name="connsiteY3" fmla="*/ 2215662 h 2239108"/>
              <a:gd name="connsiteX4" fmla="*/ 1090246 w 2379785"/>
              <a:gd name="connsiteY4" fmla="*/ 1840523 h 2239108"/>
              <a:gd name="connsiteX5" fmla="*/ 996462 w 2379785"/>
              <a:gd name="connsiteY5" fmla="*/ 1312985 h 2239108"/>
              <a:gd name="connsiteX6" fmla="*/ 973016 w 2379785"/>
              <a:gd name="connsiteY6" fmla="*/ 1137139 h 2239108"/>
              <a:gd name="connsiteX7" fmla="*/ 984739 w 2379785"/>
              <a:gd name="connsiteY7" fmla="*/ 961292 h 2239108"/>
              <a:gd name="connsiteX8" fmla="*/ 1090246 w 2379785"/>
              <a:gd name="connsiteY8" fmla="*/ 715108 h 2239108"/>
              <a:gd name="connsiteX9" fmla="*/ 1207477 w 2379785"/>
              <a:gd name="connsiteY9" fmla="*/ 586154 h 2239108"/>
              <a:gd name="connsiteX10" fmla="*/ 1301262 w 2379785"/>
              <a:gd name="connsiteY10" fmla="*/ 515816 h 2239108"/>
              <a:gd name="connsiteX11" fmla="*/ 1395046 w 2379785"/>
              <a:gd name="connsiteY11" fmla="*/ 492369 h 2239108"/>
              <a:gd name="connsiteX12" fmla="*/ 2004646 w 2379785"/>
              <a:gd name="connsiteY12" fmla="*/ 468923 h 2239108"/>
              <a:gd name="connsiteX13" fmla="*/ 2086708 w 2379785"/>
              <a:gd name="connsiteY13" fmla="*/ 410308 h 2239108"/>
              <a:gd name="connsiteX14" fmla="*/ 2344616 w 2379785"/>
              <a:gd name="connsiteY14" fmla="*/ 46892 h 2239108"/>
              <a:gd name="connsiteX15" fmla="*/ 2379785 w 2379785"/>
              <a:gd name="connsiteY15" fmla="*/ 0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785" h="2239108">
                <a:moveTo>
                  <a:pt x="0" y="2098431"/>
                </a:moveTo>
                <a:cubicBezTo>
                  <a:pt x="19539" y="2114062"/>
                  <a:pt x="35384" y="2136030"/>
                  <a:pt x="58616" y="2145323"/>
                </a:cubicBezTo>
                <a:cubicBezTo>
                  <a:pt x="189870" y="2197825"/>
                  <a:pt x="434052" y="2221785"/>
                  <a:pt x="550985" y="2239108"/>
                </a:cubicBezTo>
                <a:cubicBezTo>
                  <a:pt x="648677" y="2231293"/>
                  <a:pt x="751355" y="2247447"/>
                  <a:pt x="844062" y="2215662"/>
                </a:cubicBezTo>
                <a:cubicBezTo>
                  <a:pt x="955819" y="2177345"/>
                  <a:pt x="1064307" y="1892401"/>
                  <a:pt x="1090246" y="1840523"/>
                </a:cubicBezTo>
                <a:cubicBezTo>
                  <a:pt x="1058985" y="1664677"/>
                  <a:pt x="1025824" y="1489158"/>
                  <a:pt x="996462" y="1312985"/>
                </a:cubicBezTo>
                <a:cubicBezTo>
                  <a:pt x="986740" y="1254656"/>
                  <a:pt x="974986" y="1196240"/>
                  <a:pt x="973016" y="1137139"/>
                </a:cubicBezTo>
                <a:cubicBezTo>
                  <a:pt x="971059" y="1078426"/>
                  <a:pt x="969016" y="1017895"/>
                  <a:pt x="984739" y="961292"/>
                </a:cubicBezTo>
                <a:cubicBezTo>
                  <a:pt x="1008634" y="875269"/>
                  <a:pt x="1044665" y="791876"/>
                  <a:pt x="1090246" y="715108"/>
                </a:cubicBezTo>
                <a:cubicBezTo>
                  <a:pt x="1119904" y="665157"/>
                  <a:pt x="1165243" y="626041"/>
                  <a:pt x="1207477" y="586154"/>
                </a:cubicBezTo>
                <a:cubicBezTo>
                  <a:pt x="1235887" y="559323"/>
                  <a:pt x="1266311" y="533292"/>
                  <a:pt x="1301262" y="515816"/>
                </a:cubicBezTo>
                <a:cubicBezTo>
                  <a:pt x="1330084" y="501405"/>
                  <a:pt x="1362894" y="494513"/>
                  <a:pt x="1395046" y="492369"/>
                </a:cubicBezTo>
                <a:cubicBezTo>
                  <a:pt x="1597946" y="478842"/>
                  <a:pt x="1801446" y="476738"/>
                  <a:pt x="2004646" y="468923"/>
                </a:cubicBezTo>
                <a:cubicBezTo>
                  <a:pt x="2032000" y="449385"/>
                  <a:pt x="2064910" y="435897"/>
                  <a:pt x="2086708" y="410308"/>
                </a:cubicBezTo>
                <a:cubicBezTo>
                  <a:pt x="2371134" y="76417"/>
                  <a:pt x="2186684" y="257468"/>
                  <a:pt x="2344616" y="46892"/>
                </a:cubicBezTo>
                <a:lnTo>
                  <a:pt x="2379785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D6C629-4C14-628F-DED5-B2F9626F237C}"/>
              </a:ext>
            </a:extLst>
          </p:cNvPr>
          <p:cNvSpPr/>
          <p:nvPr/>
        </p:nvSpPr>
        <p:spPr>
          <a:xfrm>
            <a:off x="3376246" y="3575538"/>
            <a:ext cx="2942492" cy="2157767"/>
          </a:xfrm>
          <a:custGeom>
            <a:avLst/>
            <a:gdLst>
              <a:gd name="connsiteX0" fmla="*/ 0 w 2942492"/>
              <a:gd name="connsiteY0" fmla="*/ 1887416 h 2157767"/>
              <a:gd name="connsiteX1" fmla="*/ 35169 w 2942492"/>
              <a:gd name="connsiteY1" fmla="*/ 1946031 h 2157767"/>
              <a:gd name="connsiteX2" fmla="*/ 574431 w 2942492"/>
              <a:gd name="connsiteY2" fmla="*/ 2157047 h 2157767"/>
              <a:gd name="connsiteX3" fmla="*/ 1652954 w 2942492"/>
              <a:gd name="connsiteY3" fmla="*/ 2051539 h 2157767"/>
              <a:gd name="connsiteX4" fmla="*/ 1840523 w 2942492"/>
              <a:gd name="connsiteY4" fmla="*/ 1735016 h 2157767"/>
              <a:gd name="connsiteX5" fmla="*/ 1840523 w 2942492"/>
              <a:gd name="connsiteY5" fmla="*/ 1383324 h 2157767"/>
              <a:gd name="connsiteX6" fmla="*/ 1735016 w 2942492"/>
              <a:gd name="connsiteY6" fmla="*/ 1101970 h 2157767"/>
              <a:gd name="connsiteX7" fmla="*/ 1699846 w 2942492"/>
              <a:gd name="connsiteY7" fmla="*/ 1008185 h 2157767"/>
              <a:gd name="connsiteX8" fmla="*/ 1793631 w 2942492"/>
              <a:gd name="connsiteY8" fmla="*/ 586154 h 2157767"/>
              <a:gd name="connsiteX9" fmla="*/ 1957754 w 2942492"/>
              <a:gd name="connsiteY9" fmla="*/ 422031 h 2157767"/>
              <a:gd name="connsiteX10" fmla="*/ 2016369 w 2942492"/>
              <a:gd name="connsiteY10" fmla="*/ 410308 h 2157767"/>
              <a:gd name="connsiteX11" fmla="*/ 2133600 w 2942492"/>
              <a:gd name="connsiteY11" fmla="*/ 375139 h 2157767"/>
              <a:gd name="connsiteX12" fmla="*/ 2414954 w 2942492"/>
              <a:gd name="connsiteY12" fmla="*/ 164124 h 2157767"/>
              <a:gd name="connsiteX13" fmla="*/ 2532185 w 2942492"/>
              <a:gd name="connsiteY13" fmla="*/ 105508 h 2157767"/>
              <a:gd name="connsiteX14" fmla="*/ 2602523 w 2942492"/>
              <a:gd name="connsiteY14" fmla="*/ 58616 h 2157767"/>
              <a:gd name="connsiteX15" fmla="*/ 2649416 w 2942492"/>
              <a:gd name="connsiteY15" fmla="*/ 46893 h 2157767"/>
              <a:gd name="connsiteX16" fmla="*/ 2907323 w 2942492"/>
              <a:gd name="connsiteY16" fmla="*/ 23447 h 2157767"/>
              <a:gd name="connsiteX17" fmla="*/ 2942492 w 2942492"/>
              <a:gd name="connsiteY17" fmla="*/ 0 h 215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2492" h="2157767">
                <a:moveTo>
                  <a:pt x="0" y="1887416"/>
                </a:moveTo>
                <a:cubicBezTo>
                  <a:pt x="11723" y="1906954"/>
                  <a:pt x="15032" y="1935370"/>
                  <a:pt x="35169" y="1946031"/>
                </a:cubicBezTo>
                <a:cubicBezTo>
                  <a:pt x="219596" y="2043668"/>
                  <a:pt x="384957" y="2093888"/>
                  <a:pt x="574431" y="2157047"/>
                </a:cubicBezTo>
                <a:cubicBezTo>
                  <a:pt x="597906" y="2156026"/>
                  <a:pt x="1424427" y="2176860"/>
                  <a:pt x="1652954" y="2051539"/>
                </a:cubicBezTo>
                <a:cubicBezTo>
                  <a:pt x="1711037" y="2019687"/>
                  <a:pt x="1823998" y="1768066"/>
                  <a:pt x="1840523" y="1735016"/>
                </a:cubicBezTo>
                <a:cubicBezTo>
                  <a:pt x="1856768" y="1572567"/>
                  <a:pt x="1885038" y="1520917"/>
                  <a:pt x="1840523" y="1383324"/>
                </a:cubicBezTo>
                <a:cubicBezTo>
                  <a:pt x="1809691" y="1288025"/>
                  <a:pt x="1770185" y="1195755"/>
                  <a:pt x="1735016" y="1101970"/>
                </a:cubicBezTo>
                <a:lnTo>
                  <a:pt x="1699846" y="1008185"/>
                </a:lnTo>
                <a:cubicBezTo>
                  <a:pt x="1731108" y="867508"/>
                  <a:pt x="1745521" y="721995"/>
                  <a:pt x="1793631" y="586154"/>
                </a:cubicBezTo>
                <a:cubicBezTo>
                  <a:pt x="1829527" y="484800"/>
                  <a:pt x="1874240" y="447085"/>
                  <a:pt x="1957754" y="422031"/>
                </a:cubicBezTo>
                <a:cubicBezTo>
                  <a:pt x="1976839" y="416306"/>
                  <a:pt x="1997284" y="416033"/>
                  <a:pt x="2016369" y="410308"/>
                </a:cubicBezTo>
                <a:cubicBezTo>
                  <a:pt x="2170600" y="364039"/>
                  <a:pt x="1981334" y="405592"/>
                  <a:pt x="2133600" y="375139"/>
                </a:cubicBezTo>
                <a:cubicBezTo>
                  <a:pt x="2198399" y="324225"/>
                  <a:pt x="2334535" y="212375"/>
                  <a:pt x="2414954" y="164124"/>
                </a:cubicBezTo>
                <a:cubicBezTo>
                  <a:pt x="2452417" y="141646"/>
                  <a:pt x="2494106" y="126927"/>
                  <a:pt x="2532185" y="105508"/>
                </a:cubicBezTo>
                <a:cubicBezTo>
                  <a:pt x="2556745" y="91693"/>
                  <a:pt x="2577319" y="71218"/>
                  <a:pt x="2602523" y="58616"/>
                </a:cubicBezTo>
                <a:cubicBezTo>
                  <a:pt x="2616934" y="51411"/>
                  <a:pt x="2633414" y="48776"/>
                  <a:pt x="2649416" y="46893"/>
                </a:cubicBezTo>
                <a:cubicBezTo>
                  <a:pt x="2658913" y="45776"/>
                  <a:pt x="2874928" y="31546"/>
                  <a:pt x="2907323" y="23447"/>
                </a:cubicBezTo>
                <a:cubicBezTo>
                  <a:pt x="2920992" y="20030"/>
                  <a:pt x="2930769" y="7816"/>
                  <a:pt x="2942492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CFFD881-D935-BC9B-4300-FBADDFB539EC}"/>
              </a:ext>
            </a:extLst>
          </p:cNvPr>
          <p:cNvSpPr/>
          <p:nvPr/>
        </p:nvSpPr>
        <p:spPr>
          <a:xfrm>
            <a:off x="3376246" y="3739662"/>
            <a:ext cx="3036277" cy="2227384"/>
          </a:xfrm>
          <a:custGeom>
            <a:avLst/>
            <a:gdLst>
              <a:gd name="connsiteX0" fmla="*/ 0 w 3036277"/>
              <a:gd name="connsiteY0" fmla="*/ 1981200 h 2227384"/>
              <a:gd name="connsiteX1" fmla="*/ 82062 w 3036277"/>
              <a:gd name="connsiteY1" fmla="*/ 2028092 h 2227384"/>
              <a:gd name="connsiteX2" fmla="*/ 609600 w 3036277"/>
              <a:gd name="connsiteY2" fmla="*/ 2180492 h 2227384"/>
              <a:gd name="connsiteX3" fmla="*/ 926123 w 3036277"/>
              <a:gd name="connsiteY3" fmla="*/ 2227384 h 2227384"/>
              <a:gd name="connsiteX4" fmla="*/ 1336431 w 3036277"/>
              <a:gd name="connsiteY4" fmla="*/ 2215661 h 2227384"/>
              <a:gd name="connsiteX5" fmla="*/ 1606062 w 3036277"/>
              <a:gd name="connsiteY5" fmla="*/ 2203938 h 2227384"/>
              <a:gd name="connsiteX6" fmla="*/ 1735016 w 3036277"/>
              <a:gd name="connsiteY6" fmla="*/ 2157046 h 2227384"/>
              <a:gd name="connsiteX7" fmla="*/ 2133600 w 3036277"/>
              <a:gd name="connsiteY7" fmla="*/ 1852246 h 2227384"/>
              <a:gd name="connsiteX8" fmla="*/ 2215662 w 3036277"/>
              <a:gd name="connsiteY8" fmla="*/ 1758461 h 2227384"/>
              <a:gd name="connsiteX9" fmla="*/ 2309446 w 3036277"/>
              <a:gd name="connsiteY9" fmla="*/ 1582615 h 2227384"/>
              <a:gd name="connsiteX10" fmla="*/ 2274277 w 3036277"/>
              <a:gd name="connsiteY10" fmla="*/ 1277815 h 2227384"/>
              <a:gd name="connsiteX11" fmla="*/ 2133600 w 3036277"/>
              <a:gd name="connsiteY11" fmla="*/ 1043353 h 2227384"/>
              <a:gd name="connsiteX12" fmla="*/ 2086708 w 3036277"/>
              <a:gd name="connsiteY12" fmla="*/ 832338 h 2227384"/>
              <a:gd name="connsiteX13" fmla="*/ 2121877 w 3036277"/>
              <a:gd name="connsiteY13" fmla="*/ 691661 h 2227384"/>
              <a:gd name="connsiteX14" fmla="*/ 2227385 w 3036277"/>
              <a:gd name="connsiteY14" fmla="*/ 527538 h 2227384"/>
              <a:gd name="connsiteX15" fmla="*/ 2379785 w 3036277"/>
              <a:gd name="connsiteY15" fmla="*/ 422030 h 2227384"/>
              <a:gd name="connsiteX16" fmla="*/ 2485292 w 3036277"/>
              <a:gd name="connsiteY16" fmla="*/ 351692 h 2227384"/>
              <a:gd name="connsiteX17" fmla="*/ 2532185 w 3036277"/>
              <a:gd name="connsiteY17" fmla="*/ 328246 h 2227384"/>
              <a:gd name="connsiteX18" fmla="*/ 2625969 w 3036277"/>
              <a:gd name="connsiteY18" fmla="*/ 257907 h 2227384"/>
              <a:gd name="connsiteX19" fmla="*/ 2696308 w 3036277"/>
              <a:gd name="connsiteY19" fmla="*/ 211015 h 2227384"/>
              <a:gd name="connsiteX20" fmla="*/ 2860431 w 3036277"/>
              <a:gd name="connsiteY20" fmla="*/ 93784 h 2227384"/>
              <a:gd name="connsiteX21" fmla="*/ 2907323 w 3036277"/>
              <a:gd name="connsiteY21" fmla="*/ 70338 h 2227384"/>
              <a:gd name="connsiteX22" fmla="*/ 3036277 w 3036277"/>
              <a:gd name="connsiteY22" fmla="*/ 0 h 222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6277" h="2227384">
                <a:moveTo>
                  <a:pt x="0" y="1981200"/>
                </a:moveTo>
                <a:cubicBezTo>
                  <a:pt x="27354" y="1996831"/>
                  <a:pt x="52886" y="2016205"/>
                  <a:pt x="82062" y="2028092"/>
                </a:cubicBezTo>
                <a:cubicBezTo>
                  <a:pt x="255194" y="2098627"/>
                  <a:pt x="425474" y="2145083"/>
                  <a:pt x="609600" y="2180492"/>
                </a:cubicBezTo>
                <a:cubicBezTo>
                  <a:pt x="714340" y="2200634"/>
                  <a:pt x="820615" y="2211753"/>
                  <a:pt x="926123" y="2227384"/>
                </a:cubicBezTo>
                <a:lnTo>
                  <a:pt x="1336431" y="2215661"/>
                </a:lnTo>
                <a:cubicBezTo>
                  <a:pt x="1426339" y="2212561"/>
                  <a:pt x="1517057" y="2217027"/>
                  <a:pt x="1606062" y="2203938"/>
                </a:cubicBezTo>
                <a:cubicBezTo>
                  <a:pt x="1651314" y="2197283"/>
                  <a:pt x="1695152" y="2179470"/>
                  <a:pt x="1735016" y="2157046"/>
                </a:cubicBezTo>
                <a:cubicBezTo>
                  <a:pt x="1881366" y="2074724"/>
                  <a:pt x="2019207" y="1975438"/>
                  <a:pt x="2133600" y="1852246"/>
                </a:cubicBezTo>
                <a:cubicBezTo>
                  <a:pt x="2161866" y="1821806"/>
                  <a:pt x="2192970" y="1793255"/>
                  <a:pt x="2215662" y="1758461"/>
                </a:cubicBezTo>
                <a:cubicBezTo>
                  <a:pt x="2251951" y="1702818"/>
                  <a:pt x="2278185" y="1641230"/>
                  <a:pt x="2309446" y="1582615"/>
                </a:cubicBezTo>
                <a:cubicBezTo>
                  <a:pt x="2297723" y="1481015"/>
                  <a:pt x="2296463" y="1377654"/>
                  <a:pt x="2274277" y="1277815"/>
                </a:cubicBezTo>
                <a:cubicBezTo>
                  <a:pt x="2259403" y="1210881"/>
                  <a:pt x="2169671" y="1094882"/>
                  <a:pt x="2133600" y="1043353"/>
                </a:cubicBezTo>
                <a:cubicBezTo>
                  <a:pt x="2118718" y="993747"/>
                  <a:pt x="2080834" y="891080"/>
                  <a:pt x="2086708" y="832338"/>
                </a:cubicBezTo>
                <a:cubicBezTo>
                  <a:pt x="2091518" y="784242"/>
                  <a:pt x="2105909" y="737283"/>
                  <a:pt x="2121877" y="691661"/>
                </a:cubicBezTo>
                <a:cubicBezTo>
                  <a:pt x="2142308" y="633286"/>
                  <a:pt x="2181418" y="569969"/>
                  <a:pt x="2227385" y="527538"/>
                </a:cubicBezTo>
                <a:cubicBezTo>
                  <a:pt x="2294375" y="465702"/>
                  <a:pt x="2313914" y="464376"/>
                  <a:pt x="2379785" y="422030"/>
                </a:cubicBezTo>
                <a:cubicBezTo>
                  <a:pt x="2415340" y="399173"/>
                  <a:pt x="2449294" y="373844"/>
                  <a:pt x="2485292" y="351692"/>
                </a:cubicBezTo>
                <a:cubicBezTo>
                  <a:pt x="2500176" y="342533"/>
                  <a:pt x="2517644" y="337940"/>
                  <a:pt x="2532185" y="328246"/>
                </a:cubicBezTo>
                <a:cubicBezTo>
                  <a:pt x="2564699" y="306570"/>
                  <a:pt x="2594171" y="280620"/>
                  <a:pt x="2625969" y="257907"/>
                </a:cubicBezTo>
                <a:cubicBezTo>
                  <a:pt x="2648899" y="241528"/>
                  <a:pt x="2673378" y="227394"/>
                  <a:pt x="2696308" y="211015"/>
                </a:cubicBezTo>
                <a:cubicBezTo>
                  <a:pt x="2765803" y="161375"/>
                  <a:pt x="2791349" y="135233"/>
                  <a:pt x="2860431" y="93784"/>
                </a:cubicBezTo>
                <a:cubicBezTo>
                  <a:pt x="2875416" y="84793"/>
                  <a:pt x="2892047" y="78825"/>
                  <a:pt x="2907323" y="70338"/>
                </a:cubicBezTo>
                <a:cubicBezTo>
                  <a:pt x="3053291" y="-10755"/>
                  <a:pt x="2870926" y="82676"/>
                  <a:pt x="303627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43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Camera Emulation: Option 1</vt:lpstr>
      <vt:lpstr>Camera Emulation: Option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Emulation: Option 1</dc:title>
  <dc:creator>user</dc:creator>
  <cp:lastModifiedBy>user</cp:lastModifiedBy>
  <cp:revision>1</cp:revision>
  <dcterms:created xsi:type="dcterms:W3CDTF">2023-10-20T15:47:52Z</dcterms:created>
  <dcterms:modified xsi:type="dcterms:W3CDTF">2023-10-20T16:06:06Z</dcterms:modified>
</cp:coreProperties>
</file>