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11C8-6146-4364-B18F-F4561EC6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BB38-939E-430D-9B49-01681363D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B285D-9A6A-41C7-B385-F1F8F536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7E5F-C6EC-49CF-A62B-6356FB6C624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DB40A-AA85-43B8-831D-FCE4084C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22565-B058-47C4-A945-D23BBAA0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844C-4347-421B-869E-FCD3F51DC3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487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6D7F-B5AF-440C-8D0B-B81543C6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45E54-95DD-4768-8F46-ECC438E43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C147-46ED-4CDF-979F-99CD62DA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7E5F-C6EC-49CF-A62B-6356FB6C624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3AD47-4490-42FA-9A5E-2F53D247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1D0C3-0A15-4CB9-B869-2F38528D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844C-4347-421B-869E-FCD3F51DC3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673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46E33-8AE1-4522-BBAE-3FE16DA4A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043B2-F651-4C50-A9B8-929FCBACB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17097-1CDC-48ED-BC9D-5CE9660D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7E5F-C6EC-49CF-A62B-6356FB6C624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C8FC2-77C5-48CF-8364-C27DB257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4FCBA-240A-416C-845A-BFB74BE1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844C-4347-421B-869E-FCD3F51DC3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62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300B-B7EA-42E9-BEEF-B6849168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ADA86-AEE0-4460-8B45-9430BDEC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63F0-8736-47A2-A194-0328B4EF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7E5F-C6EC-49CF-A62B-6356FB6C624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DE71C-C839-4E7F-8F1A-8F821A95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17C5-7DD3-48F1-8151-D8307ED0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844C-4347-421B-869E-FCD3F51DC3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200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B664-5346-42C2-8E19-6E541EAE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EAF99-0E17-4989-B915-C0F620B36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D41E4-0310-4801-91F2-08DDA852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7E5F-C6EC-49CF-A62B-6356FB6C624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562C-66CB-40D4-A76C-7DE576BC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72B89-0143-4A21-BB5C-D34E26CE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844C-4347-421B-869E-FCD3F51DC3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927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A78A-09F8-4F20-8260-561A0FE0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68F4-F8DB-4687-9EE6-C9EA342AB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5A50E-E73D-41ED-AFD2-01BD82AEF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B54EE-A081-449C-84C0-1D349B49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7E5F-C6EC-49CF-A62B-6356FB6C624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30944-EBD2-40D9-B865-65168A61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2572E-7FC5-4808-A963-A2CB5DEF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844C-4347-421B-869E-FCD3F51DC3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910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0A53-24E3-419E-8EBB-0065A28F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F40E3-F69A-42C8-8EED-6EE92AF5E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6541B-9087-4867-967A-347214CBD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99C1E-D641-41A6-B343-6327A17C6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D020B-8318-4560-BFF7-171DBB5C4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53306-5561-45AB-A368-11DB878A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7E5F-C6EC-49CF-A62B-6356FB6C624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6A96F-A3C0-4B9A-81F8-3F67932C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1C43F-66F0-4789-AE3A-5310DEEE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844C-4347-421B-869E-FCD3F51DC3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5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3B0E-7FCC-4C14-8879-B1369D4F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DE4D6-3BA4-4534-A32F-FC544FB3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7E5F-C6EC-49CF-A62B-6356FB6C624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7C18F-D988-40C1-9DAA-97ABC328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F1DCC-C8B4-46F3-8D80-AB4FEC98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844C-4347-421B-869E-FCD3F51DC3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08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F9875-7D5D-44E5-8920-036FE692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7E5F-C6EC-49CF-A62B-6356FB6C624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64E9D-F790-424B-9603-93E99E0E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EBDE-F91C-4A84-B0BD-435CEAA9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844C-4347-421B-869E-FCD3F51DC3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05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9F73-577A-4F12-A87E-3FA83E19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ADA8B-E0AF-4BFC-8AF7-AA5AD623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73B06-9B55-4C66-9567-70DA87E68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94C5-2679-4FE7-9DA2-57947EDC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7E5F-C6EC-49CF-A62B-6356FB6C624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03A91-EBF9-46EF-92EA-3DA3C9EA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9BFF0-13CC-472E-8CC6-D1126B99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844C-4347-421B-869E-FCD3F51DC3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66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E86D-F31C-4817-B749-CB7B5396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F7031-5A6B-49C3-923C-7D9FBAEE9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873FF-AB71-4404-AD19-73BFEBFEC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9C43A-8D46-42DF-B3BD-54BCC983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7E5F-C6EC-49CF-A62B-6356FB6C624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1624E-3B72-4F7C-A6EC-685FC0E0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88F34-E823-47C5-A2D0-188BABA3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844C-4347-421B-869E-FCD3F51DC3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966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32890-1965-4AB6-B4F3-B4DE1AC4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AB53B-223A-4FA4-B3AF-CB5F6497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A7B68-5C5B-4595-8720-F5235C753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7E5F-C6EC-49CF-A62B-6356FB6C624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0B1FD-8866-4E4E-AC35-AC52129C2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13CAD-922D-44C6-8B12-432E30E4A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5844C-4347-421B-869E-FCD3F51DC3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829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2AF4C40-14BF-4995-883C-6F88931F9EA1}"/>
              </a:ext>
            </a:extLst>
          </p:cNvPr>
          <p:cNvGrpSpPr/>
          <p:nvPr/>
        </p:nvGrpSpPr>
        <p:grpSpPr>
          <a:xfrm>
            <a:off x="1477818" y="406400"/>
            <a:ext cx="9245593" cy="2948084"/>
            <a:chOff x="1477818" y="406400"/>
            <a:chExt cx="9245593" cy="29480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B9FA0E-34C2-4AB1-98FF-B3D774326B01}"/>
                </a:ext>
              </a:extLst>
            </p:cNvPr>
            <p:cNvSpPr/>
            <p:nvPr/>
          </p:nvSpPr>
          <p:spPr>
            <a:xfrm>
              <a:off x="1477819" y="406400"/>
              <a:ext cx="2032001" cy="42839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Time Left: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1B129B-DFB9-49E9-8823-67C8F0EE41BF}"/>
                </a:ext>
              </a:extLst>
            </p:cNvPr>
            <p:cNvSpPr/>
            <p:nvPr/>
          </p:nvSpPr>
          <p:spPr>
            <a:xfrm>
              <a:off x="1574943" y="2931810"/>
              <a:ext cx="1320524" cy="422674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0DA9ED-4B77-4FF5-8DCF-4261490C4F53}"/>
                </a:ext>
              </a:extLst>
            </p:cNvPr>
            <p:cNvSpPr/>
            <p:nvPr/>
          </p:nvSpPr>
          <p:spPr>
            <a:xfrm>
              <a:off x="4757556" y="1122936"/>
              <a:ext cx="2704593" cy="4226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Coding Quiz Challenge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009749-DB62-4745-83AA-F456B21210CA}"/>
                </a:ext>
              </a:extLst>
            </p:cNvPr>
            <p:cNvSpPr/>
            <p:nvPr/>
          </p:nvSpPr>
          <p:spPr>
            <a:xfrm>
              <a:off x="1477818" y="1732749"/>
              <a:ext cx="924559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Instructions: Try to answer the following code related questions within the time limit. Keep in mind that every incorrect answers will penalize your score time by 10 seconds.</a:t>
              </a:r>
            </a:p>
            <a:p>
              <a:r>
                <a:rPr lang="en-AU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Press "START" key to start the quiz. Good luck!</a:t>
              </a:r>
              <a:endParaRPr lang="en-A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89AC56-1668-42E9-B6AE-32B6994630AD}"/>
                </a:ext>
              </a:extLst>
            </p:cNvPr>
            <p:cNvSpPr/>
            <p:nvPr/>
          </p:nvSpPr>
          <p:spPr>
            <a:xfrm>
              <a:off x="8682180" y="412117"/>
              <a:ext cx="2032001" cy="42267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High Scores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29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43F9-CD52-44EA-8084-9D4AFF8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44DC-5C56-4C83-B2D4-403E7352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877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C7F676C-2891-4A99-92D4-887F3F0018DD}"/>
              </a:ext>
            </a:extLst>
          </p:cNvPr>
          <p:cNvGrpSpPr/>
          <p:nvPr/>
        </p:nvGrpSpPr>
        <p:grpSpPr>
          <a:xfrm>
            <a:off x="2515693" y="393644"/>
            <a:ext cx="6286563" cy="3461547"/>
            <a:chOff x="2515693" y="393644"/>
            <a:chExt cx="6286563" cy="346154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B9FA0E-34C2-4AB1-98FF-B3D774326B01}"/>
                </a:ext>
              </a:extLst>
            </p:cNvPr>
            <p:cNvSpPr/>
            <p:nvPr/>
          </p:nvSpPr>
          <p:spPr>
            <a:xfrm>
              <a:off x="4738254" y="393644"/>
              <a:ext cx="2032001" cy="4226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High Scores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9433ED-7C2A-4715-BC65-ECD8E1373DAE}"/>
                </a:ext>
              </a:extLst>
            </p:cNvPr>
            <p:cNvSpPr/>
            <p:nvPr/>
          </p:nvSpPr>
          <p:spPr>
            <a:xfrm>
              <a:off x="2515693" y="1137172"/>
              <a:ext cx="1387885" cy="4226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Initials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DE87AB-9E45-4CD7-8D89-7D4C2696DCA7}"/>
                </a:ext>
              </a:extLst>
            </p:cNvPr>
            <p:cNvSpPr/>
            <p:nvPr/>
          </p:nvSpPr>
          <p:spPr>
            <a:xfrm>
              <a:off x="4044311" y="1137172"/>
              <a:ext cx="1387885" cy="4226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Scores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ECD46F-EC3C-455B-8D36-FA5663C29DDC}"/>
                </a:ext>
              </a:extLst>
            </p:cNvPr>
            <p:cNvSpPr/>
            <p:nvPr/>
          </p:nvSpPr>
          <p:spPr>
            <a:xfrm>
              <a:off x="2515693" y="1716644"/>
              <a:ext cx="1387885" cy="4226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chemeClr val="tx1"/>
                  </a:solidFill>
                </a:rPr>
                <a:t>abc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EC6FD5-5687-4083-9D34-60FF007E64CC}"/>
                </a:ext>
              </a:extLst>
            </p:cNvPr>
            <p:cNvSpPr/>
            <p:nvPr/>
          </p:nvSpPr>
          <p:spPr>
            <a:xfrm>
              <a:off x="4044311" y="1716644"/>
              <a:ext cx="1387885" cy="4226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chemeClr val="tx1"/>
                  </a:solidFill>
                </a:rPr>
                <a:t>74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FD1054-4B2A-47C5-ADB2-A5E2247A7BF0}"/>
                </a:ext>
              </a:extLst>
            </p:cNvPr>
            <p:cNvSpPr/>
            <p:nvPr/>
          </p:nvSpPr>
          <p:spPr>
            <a:xfrm>
              <a:off x="2515693" y="2296116"/>
              <a:ext cx="1387885" cy="4226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chemeClr val="tx1"/>
                  </a:solidFill>
                </a:rPr>
                <a:t>xyz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762AAA-0933-4BBB-AB35-F08BB97E88B1}"/>
                </a:ext>
              </a:extLst>
            </p:cNvPr>
            <p:cNvSpPr/>
            <p:nvPr/>
          </p:nvSpPr>
          <p:spPr>
            <a:xfrm>
              <a:off x="4044311" y="2296116"/>
              <a:ext cx="1387885" cy="4226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1B129B-DFB9-49E9-8823-67C8F0EE41BF}"/>
                </a:ext>
              </a:extLst>
            </p:cNvPr>
            <p:cNvSpPr/>
            <p:nvPr/>
          </p:nvSpPr>
          <p:spPr>
            <a:xfrm>
              <a:off x="6770255" y="2930236"/>
              <a:ext cx="2032001" cy="422674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Start Screen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24D972-B220-4D31-981D-4AC5DF3BC045}"/>
                </a:ext>
              </a:extLst>
            </p:cNvPr>
            <p:cNvSpPr/>
            <p:nvPr/>
          </p:nvSpPr>
          <p:spPr>
            <a:xfrm>
              <a:off x="6770255" y="3432517"/>
              <a:ext cx="2032001" cy="42267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 High Scores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292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Arora</dc:creator>
  <cp:lastModifiedBy>Mohit Arora</cp:lastModifiedBy>
  <cp:revision>7</cp:revision>
  <dcterms:created xsi:type="dcterms:W3CDTF">2021-03-21T02:24:07Z</dcterms:created>
  <dcterms:modified xsi:type="dcterms:W3CDTF">2021-03-21T02:40:23Z</dcterms:modified>
</cp:coreProperties>
</file>