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6BE7-40F6-4208-8EF5-FD6A3BC3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68D2-1061-4DD8-94E8-51580319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DDDF-9571-4E88-990B-0A389C7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8EA7-1069-4384-8449-428AEC85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7501-529D-4818-B06C-6B288ECD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33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8392-33E3-4FDC-810F-BDC912E0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12336-B845-4290-A00D-A89D0D88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E40CD-D81D-4F3D-9484-FD2F3570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F37C-D968-4FA7-B9E6-7530473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B09D-5995-4327-8387-740865B2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8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1D1B4-569C-4921-AE04-F8554806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99B1-43DC-41D8-9659-5124DC22E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951A-AAD3-4E42-BAF2-E0A40163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6BEB-2D06-45E7-916D-BC6B487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39EF-59A1-4A32-94CB-CE89D9B6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2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6BD9-EBE1-484B-B0BA-79B7A12E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6737-3A51-4A02-A0F8-01BA0483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0D88-9CC4-476B-9A95-1A6674D6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B2CC-7577-4FC3-9E6A-AF0AB8D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28B0-D384-46DA-B7B0-D71902F2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6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FFF1-528C-4969-87FE-0A056F00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3E61-8C24-41A3-9A31-16251467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F694-029A-4BA5-8375-D09FD210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F87D-D0DC-43A5-A97B-C6D9823C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097D9-9F99-41AA-BE40-1C0501E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13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FBC0-D15C-4096-8208-A357E0B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9B9-30FD-4FBF-A984-CC7F6EA4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6980-F839-40EB-A8B2-276A66FA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2DB8-7502-4E87-871D-43F638C0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2129-7A9E-444B-BA91-68EA4BE8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617D-64C3-4CAE-B84E-05D1C03C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4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DB4B-AB78-4299-B58A-B47CC56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FFC7-6186-4E9B-A55F-70BCD5FE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B7027-EA8D-4E8F-9B4C-93AF6B3B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DC10A-37AA-488B-B1B7-8CEB4CCE6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7A45E-B54A-4FEE-8E23-53240E345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3D314-F709-4519-8644-D3C3A511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6DAE8-FCDC-4F81-AE93-65F96DE4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62CBD-2258-41AA-A352-FC5DB3AE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4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3C29-0D4F-4456-9680-4F5B9EB9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0F5E6-E8B9-4683-A1B4-05C2139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329DC-E1F9-44FB-8B52-A665C360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79D7-384A-4DD9-92F0-CEF09059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4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7197-8DF7-45A2-8C9D-EFE2174C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2D0DA-804A-406E-A60D-CB80D36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29D26-24E0-4B99-A674-5CA28704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62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448C-2A6E-41B6-8E63-4C9B4121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1439-0AC6-4359-B949-06412AE6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4327D-0561-45D5-9ADF-77A8DF0F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2BF3-B357-42C1-AE1D-5A95960C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D3B9-7209-440B-94B2-F5033868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9066-AF88-4A66-B62C-1AB74F2A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63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B50-E5E1-4168-86DD-8B6AB195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17B38-9BC8-45A8-A2C4-6050FAF4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F82B1-56A7-42CF-B860-24BE31F4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0A88-D28A-4F16-892C-8901253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0F4E-AD11-428F-9335-B059864C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6B82-F2E2-4FE8-8429-DC062AC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8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3BD5-F08B-479E-B91D-6C3CDE0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F0D5-AE7A-42CE-B4D8-588991E7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92FA-B2D3-4C6E-9167-E4BF4D53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82AB-41A5-473D-975D-8FD006792BCC}" type="datetimeFigureOut">
              <a:rPr lang="sk-SK" smtClean="0"/>
              <a:t>16. 2. 2020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4FE7-1F55-4A9C-8F53-4F84735B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9C58-B628-471F-8DC2-8BB79930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F6C0-6684-4625-BDF8-6B4149ACBA0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82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8FB0-386A-4B2D-A4EA-3C6B15818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N.. Tech Days 2020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CE9E1-3FE1-4E23-94F4-3CF5C3E49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 RPA with Robot Framework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Maros Kutschy, March 2020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37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8D3-D578-4CE5-9D4A-C9B3C436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0F87-BABB-41AE-AB7B-440AEB21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RPA</a:t>
            </a:r>
          </a:p>
          <a:p>
            <a:r>
              <a:rPr lang="en-US" dirty="0"/>
              <a:t>Quality Assurance Automation (QAA)</a:t>
            </a:r>
          </a:p>
          <a:p>
            <a:r>
              <a:rPr lang="en-US" dirty="0"/>
              <a:t>Robotic Process Automation (RPA)</a:t>
            </a:r>
          </a:p>
          <a:p>
            <a:r>
              <a:rPr lang="en-US" dirty="0"/>
              <a:t>Robot Framework (RF)</a:t>
            </a:r>
          </a:p>
          <a:p>
            <a:r>
              <a:rPr lang="en-US" dirty="0" err="1"/>
              <a:t>UiPath</a:t>
            </a:r>
            <a:r>
              <a:rPr lang="en-US" dirty="0"/>
              <a:t> vs RF</a:t>
            </a:r>
          </a:p>
          <a:p>
            <a:r>
              <a:rPr lang="en-US" dirty="0"/>
              <a:t>Opportunity for us - takeaway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585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CC95-00DB-4C3C-9F84-5331D23F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Process Automation - Intro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F91E-9906-4F8B-8B9A-9348F031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put computer on every desk in every home” </a:t>
            </a:r>
          </a:p>
          <a:p>
            <a:pPr marL="0" indent="0">
              <a:buNone/>
            </a:pPr>
            <a:r>
              <a:rPr lang="en-US" dirty="0"/>
              <a:t> Bill Gates, Microsoft, 40 years 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“… for everyone his own robot”</a:t>
            </a:r>
          </a:p>
          <a:p>
            <a:pPr marL="0" indent="0">
              <a:buNone/>
            </a:pPr>
            <a:r>
              <a:rPr lang="en-US" dirty="0"/>
              <a:t>Daniel Dines, </a:t>
            </a:r>
            <a:r>
              <a:rPr lang="en-US" dirty="0" err="1"/>
              <a:t>UiPath</a:t>
            </a:r>
            <a:r>
              <a:rPr lang="en-US" dirty="0"/>
              <a:t>, 1 year ago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Definition: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8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FDDC-AE07-4D63-9805-2B6444F0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Automation (QAA)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F755-9934-4C67-97A5-6141A1E1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years ago &gt; leader &gt; paid Software from Mercury Interactive &gt; Quick Test Professional (QTP)</a:t>
            </a:r>
          </a:p>
          <a:p>
            <a:r>
              <a:rPr lang="en-US" dirty="0"/>
              <a:t> Selenium introduced &gt; you can cure mercury  poisoning by taking  selenium supplements</a:t>
            </a:r>
          </a:p>
          <a:p>
            <a:r>
              <a:rPr lang="en-US" dirty="0"/>
              <a:t>Cure was successful &gt; now &gt; QTP (renamed to Unified Functional Testing - UFT) has market share 4 %, Selenium 27 %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9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013-2D89-4174-A509-A68A2CEE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Process Automation (RPA)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2628-0277-45B2-9A4E-9181D0D1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major vendors of paid software: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UiPath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Blue Prism</a:t>
            </a:r>
          </a:p>
          <a:p>
            <a:pPr marL="0" indent="0">
              <a:buNone/>
            </a:pPr>
            <a:r>
              <a:rPr lang="en-US" dirty="0"/>
              <a:t>   Automation Anywhere</a:t>
            </a:r>
          </a:p>
          <a:p>
            <a:endParaRPr lang="en-US" dirty="0"/>
          </a:p>
          <a:p>
            <a:r>
              <a:rPr lang="en-US" dirty="0"/>
              <a:t>When will appear the cure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6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CB5F-2AA5-4D62-AD21-953F1A0F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Framework (RF)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222B-442A-4CF7-80AF-27D9308C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RPA cure for 3 major paid tools ?</a:t>
            </a:r>
          </a:p>
          <a:p>
            <a:r>
              <a:rPr lang="en-US" dirty="0"/>
              <a:t>Definition:</a:t>
            </a:r>
          </a:p>
          <a:p>
            <a:r>
              <a:rPr lang="en-US" dirty="0" err="1"/>
              <a:t>Robocorp</a:t>
            </a:r>
            <a:r>
              <a:rPr lang="en-US" dirty="0"/>
              <a:t> Technologies &gt; objective &gt; make creating new software robot with RF as easy as creating new repo in GitHub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980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315B-F0F7-482D-A587-67BA9731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UiPath</a:t>
            </a:r>
            <a:r>
              <a:rPr lang="en-US" dirty="0"/>
              <a:t> vs RF - Demo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20D9-5056-4C05-AB74-B783C379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Process:</a:t>
            </a:r>
          </a:p>
          <a:p>
            <a:pPr>
              <a:buFontTx/>
              <a:buChar char="-"/>
            </a:pPr>
            <a:r>
              <a:rPr lang="en-US" dirty="0"/>
              <a:t>Read text from pdf</a:t>
            </a:r>
          </a:p>
          <a:p>
            <a:pPr>
              <a:buFontTx/>
              <a:buChar char="-"/>
            </a:pPr>
            <a:r>
              <a:rPr lang="en-US" dirty="0"/>
              <a:t>Send text by email</a:t>
            </a:r>
          </a:p>
          <a:p>
            <a:pPr>
              <a:buFontTx/>
              <a:buChar char="-"/>
            </a:pPr>
            <a:r>
              <a:rPr lang="en-US" dirty="0"/>
              <a:t>Read text from email</a:t>
            </a:r>
          </a:p>
          <a:p>
            <a:pPr>
              <a:buFontTx/>
              <a:buChar char="-"/>
            </a:pPr>
            <a:r>
              <a:rPr lang="en-US" dirty="0"/>
              <a:t>Compare text from pdf and text from email</a:t>
            </a:r>
          </a:p>
          <a:p>
            <a:pPr>
              <a:buFontTx/>
              <a:buChar char="-"/>
            </a:pPr>
            <a:r>
              <a:rPr lang="en-US" dirty="0"/>
              <a:t>Read text from xlsx</a:t>
            </a:r>
          </a:p>
          <a:p>
            <a:pPr>
              <a:buFontTx/>
              <a:buChar char="-"/>
            </a:pPr>
            <a:r>
              <a:rPr lang="en-US" dirty="0"/>
              <a:t>Write text into xlsx</a:t>
            </a:r>
          </a:p>
          <a:p>
            <a:pPr marL="0" indent="0">
              <a:buNone/>
            </a:pPr>
            <a:r>
              <a:rPr lang="en-US" dirty="0"/>
              <a:t>- Open webpage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556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7F2A-EEB4-4287-9220-A8BE5C32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us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E4AA-18C3-40B0-B2D3-7C32D07E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Save lot of money for our customers performing RPA</a:t>
            </a:r>
          </a:p>
          <a:p>
            <a:r>
              <a:rPr lang="en-US" dirty="0"/>
              <a:t> We have already QA engineers familiar with RF &gt; easily transform in RPA developers</a:t>
            </a:r>
          </a:p>
          <a:p>
            <a:r>
              <a:rPr lang="en-US" dirty="0"/>
              <a:t>RPA tolls and RPA services market will grow rapidly in next years</a:t>
            </a:r>
          </a:p>
          <a:p>
            <a:r>
              <a:rPr lang="en-US" dirty="0"/>
              <a:t>Big players in RPA services market &gt; Cognizant and EY</a:t>
            </a:r>
          </a:p>
          <a:p>
            <a:r>
              <a:rPr lang="en-US" dirty="0"/>
              <a:t> N.. could  play important role in RPA services market with RF offering</a:t>
            </a:r>
          </a:p>
        </p:txBody>
      </p:sp>
    </p:spTree>
    <p:extLst>
      <p:ext uri="{BB962C8B-B14F-4D97-AF65-F5344CB8AC3E}">
        <p14:creationId xmlns:p14="http://schemas.microsoft.com/office/powerpoint/2010/main" val="11508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C7C6-866C-407B-B961-41B1AD1B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attention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3BE6-66F7-4246-B72F-C62CF43A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526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N.. Tech Days 2020</vt:lpstr>
      <vt:lpstr>Content</vt:lpstr>
      <vt:lpstr>Robotic Process Automation - Intro</vt:lpstr>
      <vt:lpstr>Quality Assurance Automation (QAA)</vt:lpstr>
      <vt:lpstr>Robotic Process Automation (RPA)</vt:lpstr>
      <vt:lpstr>Robot Framework (RF)</vt:lpstr>
      <vt:lpstr>UiPath vs RF - Demo</vt:lpstr>
      <vt:lpstr>Opportunities for us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Tech Days 2020</dc:title>
  <dc:creator>Maros Kutschy</dc:creator>
  <cp:lastModifiedBy>Maros Kutschy</cp:lastModifiedBy>
  <cp:revision>27</cp:revision>
  <dcterms:created xsi:type="dcterms:W3CDTF">2020-02-09T05:44:06Z</dcterms:created>
  <dcterms:modified xsi:type="dcterms:W3CDTF">2020-02-16T20:38:20Z</dcterms:modified>
</cp:coreProperties>
</file>