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Pero, ¿estamos dispuestos a pagar?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40350"/>
            <a:ext cx="2202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75" y="0"/>
            <a:ext cx="569082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D8C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pela es la pela…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música y los audiovisuales convocan muchos asistentes dispuestos a pagar una entrada,tiene sentido que el sector privados se enfoque en estos ámbitos.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/>
              <a:t>El típico festival barcelonés</a:t>
            </a:r>
            <a:endParaRPr b="1" sz="29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811875" y="1577300"/>
            <a:ext cx="6995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qué entendemos por “Macrofestival”?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75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evolucionado cada uno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18400"/>
            <a:ext cx="8060526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20478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ámbitos de cada categoría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94" y="59550"/>
            <a:ext cx="62692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18277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825700"/>
            <a:ext cx="8463199" cy="429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período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 de asistentes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46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6615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Música, la primera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61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de todo todo el año?</a:t>
            </a:r>
            <a:endParaRPr sz="21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425"/>
            <a:ext cx="9143999" cy="4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 concentración se da antes y después de los meses de calor.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dos reclamos turísticos que compiten entre sí en una ciudad con playa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Pero… ¿y las fiestas mayores? ¿será cuestión de públicos muy locales?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paga?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