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7b3a1df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7b3a1df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7b3a1df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7b3a1df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7b3a1df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7b3a1df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7b3a1df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7b3a1df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7b3a1df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7b3a1df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7b3a1df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7b3a1df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7b3a1df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7b3a1df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7b3a1df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7b3a1df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7b3a1df6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7b3a1df6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7b3a1df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7b3a1df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7b3a1df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7b3a1df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7b3a1df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7b3a1df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7b3a1df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7b3a1d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7b3a1d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7b3a1d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7b3a1df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7b3a1df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7b3a1df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7b3a1df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7b3a1df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7b3a1df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7b3a1df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7b3a1df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7b3a1df6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7b3a1df6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-57475" y="-2057725"/>
            <a:ext cx="9644050" cy="9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01775"/>
            <a:ext cx="8520600" cy="8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5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Cómo (y cuánto) se festivalea en Barcelona</a:t>
            </a:r>
            <a:endParaRPr sz="70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80700"/>
            <a:ext cx="85206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s" sz="2256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Análisis de datos sobre los festivales artísticos más populares entre 2013 - 2022 en la Ciudad Condal</a:t>
            </a:r>
            <a:endParaRPr b="1" sz="2256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25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cosa es que haya más festivales que cobren…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Pero, ¿estamos dispuestos a pagar?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3540350"/>
            <a:ext cx="22026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Parecería que sí…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675" y="0"/>
            <a:ext cx="5690825" cy="49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78025"/>
            <a:ext cx="85206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organiza más festivales, la administración pública o las empresas privadas?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81075"/>
            <a:ext cx="15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Todos los años ha habido más, muchos más, festivales privados que públicos. Hasta en la pandemia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100" y="1170225"/>
            <a:ext cx="6868201" cy="3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47050"/>
            <a:ext cx="8520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¿Público y privado se ocupan de los mismos ámbitos?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5" y="754275"/>
            <a:ext cx="8070649" cy="420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D8C7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pela es la pela…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147550"/>
            <a:ext cx="852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la música y los audiovisuales convocan muchos asistentes dispuestos a pagar una entrada,tiene sentido que el sector privados se enfoque en estos ámbitos.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0" y="781050"/>
            <a:ext cx="7049449" cy="3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48237" y="-80150"/>
            <a:ext cx="12480626" cy="8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20"/>
              <a:t>El típico festival barcelonés</a:t>
            </a:r>
            <a:endParaRPr b="1" sz="292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811875" y="1577300"/>
            <a:ext cx="69951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Ámbito: Música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Titularidad: Privada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Mes: Junio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Estación: Otoño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087">
                <a:solidFill>
                  <a:schemeClr val="dk1"/>
                </a:solidFill>
              </a:rPr>
              <a:t>Entrada: De pago</a:t>
            </a:r>
            <a:endParaRPr b="1" sz="30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Fenómeno de los macrofestivales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Primero, qué entendemos por “Macrofestival”?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" y="1665650"/>
            <a:ext cx="8207826" cy="2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1708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festivales hay de cada tipo?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24" y="791550"/>
            <a:ext cx="7464201" cy="43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87525"/>
            <a:ext cx="8520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Así ha evolucionado cada uno 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0" y="618400"/>
            <a:ext cx="8060526" cy="4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513" y="0"/>
            <a:ext cx="63149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 la pandemia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50" y="968600"/>
            <a:ext cx="7689499" cy="4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6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873475"/>
            <a:ext cx="85206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período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ámbitos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 de asistentes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467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206600"/>
            <a:ext cx="8520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10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017788"/>
            <a:ext cx="70389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36615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artes más destacadas en los festivales?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206850"/>
            <a:ext cx="3661500" cy="22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Música, la primera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Artes escénicas en segundo plano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925" y="152400"/>
            <a:ext cx="5190675" cy="49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Cuándo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5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Suelen relacionarse los festivales con el calor… ¿es correcto?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¿Cuando hay más concentración de eventos de este tipo?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626" y="240175"/>
            <a:ext cx="6113749" cy="4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575675"/>
            <a:ext cx="16311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¿Y según las estaciones del año?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75" y="152400"/>
            <a:ext cx="6983924" cy="48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6612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¿Hay de todo todo el año?</a:t>
            </a:r>
            <a:endParaRPr sz="21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425"/>
            <a:ext cx="9143999" cy="4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mayor concentración se da antes y después de los meses de calor.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Son dos reclamos turísticos que compiten entre sí en una ciudad con playa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Pero… ¿y las fiestas mayores? ¿será cuestión de públicos muy locales?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paga?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5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inmensa mayoría de los festivales sí que son de pago.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27" y="302427"/>
            <a:ext cx="5290975" cy="4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3357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>
                <a:solidFill>
                  <a:schemeClr val="dk2"/>
                </a:solidFill>
              </a:rPr>
              <a:t>Pero, ¿qué es lo que se paga?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813925"/>
            <a:ext cx="31074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sector de la música y de los audiovisuales es mucho más habitual pagar para asistir a un festival.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letras están en el polo opuesto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700" y="119075"/>
            <a:ext cx="4948825" cy="47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