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5" r:id="rId10"/>
    <p:sldId id="261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08" y="109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280-8E80-4AA5-A069-C844F2B24A7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261F-4FE2-4002-9CF0-177FA96D96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280-8E80-4AA5-A069-C844F2B24A7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261F-4FE2-4002-9CF0-177FA96D96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280-8E80-4AA5-A069-C844F2B24A7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261F-4FE2-4002-9CF0-177FA96D96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4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280-8E80-4AA5-A069-C844F2B24A7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261F-4FE2-4002-9CF0-177FA96D96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8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280-8E80-4AA5-A069-C844F2B24A7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261F-4FE2-4002-9CF0-177FA96D96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1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280-8E80-4AA5-A069-C844F2B24A7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261F-4FE2-4002-9CF0-177FA96D96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280-8E80-4AA5-A069-C844F2B24A7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261F-4FE2-4002-9CF0-177FA96D96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280-8E80-4AA5-A069-C844F2B24A7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261F-4FE2-4002-9CF0-177FA96D96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280-8E80-4AA5-A069-C844F2B24A7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261F-4FE2-4002-9CF0-177FA96D96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280-8E80-4AA5-A069-C844F2B24A7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261F-4FE2-4002-9CF0-177FA96D96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3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280-8E80-4AA5-A069-C844F2B24A7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261F-4FE2-4002-9CF0-177FA96D96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9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9280-8E80-4AA5-A069-C844F2B24A7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6261F-4FE2-4002-9CF0-177FA96D96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 anchor="ctr"/>
          <a:lstStyle/>
          <a:p>
            <a:r>
              <a:rPr lang="fr-FR" dirty="0" smtClean="0"/>
              <a:t>Mini projet « CV en ligne »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 smtClean="0"/>
              <a:t>Equipe 2 : Bastien, Guilhem, </a:t>
            </a:r>
            <a:r>
              <a:rPr lang="fr-FR" dirty="0" err="1" smtClean="0"/>
              <a:t>Marouan</a:t>
            </a:r>
            <a:r>
              <a:rPr lang="fr-FR" dirty="0" smtClean="0"/>
              <a:t>, Cyril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128789"/>
            <a:ext cx="1352282" cy="3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5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P2 : Trombinoscope </a:t>
            </a:r>
            <a:endParaRPr lang="en-US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4" y="1764088"/>
            <a:ext cx="8150312" cy="40491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0247" y="1690689"/>
            <a:ext cx="7683673" cy="538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0080" y="5865019"/>
            <a:ext cx="7683840" cy="538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0080" y="2290068"/>
            <a:ext cx="7683840" cy="3523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P2 : Trombinoscope - navigation </a:t>
            </a:r>
            <a:endParaRPr lang="en-US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4" y="1764088"/>
            <a:ext cx="8150312" cy="40491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6844" y="1608583"/>
            <a:ext cx="1248229" cy="7041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04915" y="1657105"/>
            <a:ext cx="1174856" cy="5399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416" t="10850" r="1912"/>
          <a:stretch/>
        </p:blipFill>
        <p:spPr>
          <a:xfrm>
            <a:off x="5704915" y="4325257"/>
            <a:ext cx="3232382" cy="2374899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3854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P2 : Trombinoscope </a:t>
            </a:r>
            <a:r>
              <a:rPr lang="fr-FR" b="1" dirty="0"/>
              <a:t>- navigation </a:t>
            </a:r>
            <a:endParaRPr lang="en-US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4" y="1764088"/>
            <a:ext cx="8150312" cy="40491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61790" y="1764088"/>
            <a:ext cx="751315" cy="4238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l="545" t="10973" r="6452"/>
          <a:stretch/>
        </p:blipFill>
        <p:spPr>
          <a:xfrm>
            <a:off x="6255657" y="4628193"/>
            <a:ext cx="2714896" cy="209192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1410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P2 : Trombinoscope </a:t>
            </a:r>
            <a:r>
              <a:rPr lang="fr-FR" b="1" dirty="0"/>
              <a:t>- navigation </a:t>
            </a:r>
            <a:r>
              <a:rPr lang="fr-FR" b="1" dirty="0" smtClean="0"/>
              <a:t> </a:t>
            </a:r>
            <a:endParaRPr lang="en-US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4" y="1764088"/>
            <a:ext cx="8150312" cy="404914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43" y="4621498"/>
            <a:ext cx="3099026" cy="207321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6" name="Connecteur droit avec flèche 5"/>
          <p:cNvCxnSpPr/>
          <p:nvPr/>
        </p:nvCxnSpPr>
        <p:spPr>
          <a:xfrm flipV="1">
            <a:off x="3483429" y="3093543"/>
            <a:ext cx="203200" cy="328427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P2 : Trombinoscope </a:t>
            </a:r>
            <a:r>
              <a:rPr lang="fr-FR" b="1" dirty="0"/>
              <a:t>- navigation </a:t>
            </a:r>
            <a:r>
              <a:rPr lang="fr-FR" b="1" dirty="0" smtClean="0"/>
              <a:t> </a:t>
            </a:r>
            <a:endParaRPr lang="en-US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85" y="1965383"/>
            <a:ext cx="6284685" cy="4204389"/>
          </a:xfrm>
          <a:prstGeom prst="rect">
            <a:avLst/>
          </a:prstGeom>
          <a:ln w="57150">
            <a:noFill/>
          </a:ln>
        </p:spPr>
      </p:pic>
      <p:sp>
        <p:nvSpPr>
          <p:cNvPr id="5" name="Rectangle 4"/>
          <p:cNvSpPr/>
          <p:nvPr/>
        </p:nvSpPr>
        <p:spPr>
          <a:xfrm>
            <a:off x="4078514" y="2946400"/>
            <a:ext cx="493486" cy="6241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78514" y="3668436"/>
            <a:ext cx="493486" cy="624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2569029" y="4292550"/>
            <a:ext cx="1509485" cy="2064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4572000" y="3570514"/>
            <a:ext cx="3149600" cy="12996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506151" y="4955571"/>
            <a:ext cx="144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Vers le CV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075543" y="6351291"/>
            <a:ext cx="144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Vers l’email</a:t>
            </a:r>
          </a:p>
        </p:txBody>
      </p:sp>
    </p:spTree>
    <p:extLst>
      <p:ext uri="{BB962C8B-B14F-4D97-AF65-F5344CB8AC3E}">
        <p14:creationId xmlns:p14="http://schemas.microsoft.com/office/powerpoint/2010/main" val="1817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fr-FR" b="1" dirty="0" smtClean="0"/>
              <a:t>Cahier des charges - demande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sz="2400" dirty="0" smtClean="0"/>
              <a:t>Page d'accueil</a:t>
            </a:r>
            <a:endParaRPr lang="fr-FR" sz="2400" dirty="0"/>
          </a:p>
          <a:p>
            <a:pPr fontAlgn="base"/>
            <a:r>
              <a:rPr lang="fr-FR" sz="2400" dirty="0" smtClean="0"/>
              <a:t>Accès </a:t>
            </a:r>
            <a:r>
              <a:rPr lang="fr-FR" sz="2400" dirty="0"/>
              <a:t>aux </a:t>
            </a:r>
            <a:r>
              <a:rPr lang="fr-FR" sz="2400" dirty="0" err="1" smtClean="0"/>
              <a:t>CVs</a:t>
            </a:r>
            <a:endParaRPr lang="fr-FR" sz="2400" dirty="0"/>
          </a:p>
          <a:p>
            <a:pPr fontAlgn="base"/>
            <a:r>
              <a:rPr lang="fr-FR" sz="2400" dirty="0"/>
              <a:t>Un </a:t>
            </a:r>
            <a:r>
              <a:rPr lang="fr-FR" sz="2400" dirty="0" smtClean="0"/>
              <a:t>trombinoscope</a:t>
            </a:r>
            <a:endParaRPr lang="fr-FR" sz="2400" dirty="0"/>
          </a:p>
          <a:p>
            <a:pPr fontAlgn="base"/>
            <a:r>
              <a:rPr lang="fr-FR" sz="2400" dirty="0"/>
              <a:t>Les CV </a:t>
            </a:r>
            <a:r>
              <a:rPr lang="fr-FR" sz="2400" dirty="0" smtClean="0"/>
              <a:t>fournis non</a:t>
            </a:r>
            <a:endParaRPr lang="fr-FR" sz="2400" dirty="0"/>
          </a:p>
          <a:p>
            <a:pPr fontAlgn="base"/>
            <a:r>
              <a:rPr lang="fr-FR" sz="2400" dirty="0" smtClean="0"/>
              <a:t>Mise en forme : </a:t>
            </a:r>
            <a:r>
              <a:rPr lang="fr-FR" sz="2400" dirty="0" err="1" smtClean="0"/>
              <a:t>grid</a:t>
            </a:r>
            <a:r>
              <a:rPr lang="fr-FR" sz="2400" dirty="0" smtClean="0"/>
              <a:t> </a:t>
            </a:r>
            <a:r>
              <a:rPr lang="fr-FR" sz="2400" dirty="0" err="1"/>
              <a:t>layout</a:t>
            </a:r>
            <a:r>
              <a:rPr lang="fr-FR" sz="2400" dirty="0"/>
              <a:t> </a:t>
            </a:r>
            <a:r>
              <a:rPr lang="fr-FR" sz="2400" dirty="0" smtClean="0"/>
              <a:t>VS </a:t>
            </a:r>
            <a:r>
              <a:rPr lang="fr-FR" sz="2400" dirty="0" err="1"/>
              <a:t>framework</a:t>
            </a:r>
            <a:r>
              <a:rPr lang="fr-FR" sz="2400" dirty="0"/>
              <a:t> </a:t>
            </a:r>
            <a:r>
              <a:rPr lang="fr-FR" sz="2400" dirty="0" err="1"/>
              <a:t>Bootstrap</a:t>
            </a:r>
            <a:endParaRPr lang="fr-F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992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fr-FR" dirty="0" smtClean="0"/>
              <a:t>Outils de mise en page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111375"/>
            <a:ext cx="7886700" cy="4351338"/>
          </a:xfrm>
        </p:spPr>
        <p:txBody>
          <a:bodyPr/>
          <a:lstStyle/>
          <a:p>
            <a:r>
              <a:rPr lang="fr-FR" dirty="0" smtClean="0"/>
              <a:t>Framework </a:t>
            </a:r>
            <a:r>
              <a:rPr lang="fr-FR" dirty="0" err="1" smtClean="0"/>
              <a:t>bootstrap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 Page d’accueil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 Trombinoscope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CSS </a:t>
            </a:r>
            <a:r>
              <a:rPr lang="fr-FR" dirty="0" err="1" smtClean="0"/>
              <a:t>flexbox</a:t>
            </a:r>
            <a:r>
              <a:rPr lang="fr-FR" dirty="0" smtClean="0"/>
              <a:t> : </a:t>
            </a:r>
          </a:p>
          <a:p>
            <a:pPr marL="457200" lvl="1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Trombinoscope</a:t>
            </a:r>
            <a:endParaRPr lang="en-US" dirty="0"/>
          </a:p>
        </p:txBody>
      </p:sp>
      <p:pic>
        <p:nvPicPr>
          <p:cNvPr id="1028" name="Picture 4" descr="Image result for icon web responsive f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197643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© ressources : https://www.freeiconspng.com | http://www.myiconfinder.com </a:t>
            </a:r>
            <a:endParaRPr lang="en-US" dirty="0"/>
          </a:p>
        </p:txBody>
      </p:sp>
      <p:pic>
        <p:nvPicPr>
          <p:cNvPr id="1030" name="Picture 6" descr="Icon Easy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7643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 Sourc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009" y="1976439"/>
            <a:ext cx="721166" cy="72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9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-225424"/>
            <a:ext cx="7886700" cy="1325563"/>
          </a:xfrm>
        </p:spPr>
        <p:txBody>
          <a:bodyPr/>
          <a:lstStyle/>
          <a:p>
            <a:pPr algn="ctr"/>
            <a:r>
              <a:rPr lang="fr-FR" b="1" dirty="0" smtClean="0"/>
              <a:t>Le site proposé</a:t>
            </a:r>
            <a:endParaRPr lang="en-US" b="1" dirty="0"/>
          </a:p>
        </p:txBody>
      </p:sp>
      <p:pic>
        <p:nvPicPr>
          <p:cNvPr id="2050" name="Picture 2" descr="https://lh6.googleusercontent.com/MyT0z_li3LHqLvD1YZsF5bgExQx73EVhfrark5tstD_I7fke61tkkntULCQl_7GE87iE9lkdMQF4zCXYnfEJeEfK63vkWBCI0-UTHhF9aCuJ0M9xbpGsMN-LTeNz4w9GKjCFQs_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4" y="823912"/>
            <a:ext cx="7444525" cy="582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9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P1 : Page d’accueil - composition</a:t>
            </a:r>
            <a:endParaRPr lang="en-US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377" t="10599" r="626" b="11068"/>
          <a:stretch/>
        </p:blipFill>
        <p:spPr>
          <a:xfrm>
            <a:off x="1212753" y="1854901"/>
            <a:ext cx="6718494" cy="427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P1 : Page d’accueil</a:t>
            </a:r>
            <a:endParaRPr lang="en-US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377" t="10599" r="626" b="11068"/>
          <a:stretch/>
        </p:blipFill>
        <p:spPr>
          <a:xfrm>
            <a:off x="1212753" y="1854901"/>
            <a:ext cx="6718494" cy="42791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4900" y="1690689"/>
            <a:ext cx="6934200" cy="538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4900" y="5865019"/>
            <a:ext cx="6934200" cy="538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4900" y="2290068"/>
            <a:ext cx="6934200" cy="3523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fr-FR" b="1" dirty="0" smtClean="0"/>
              <a:t>P1 : Page d’accueil - navigation</a:t>
            </a:r>
            <a:endParaRPr lang="en-US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77" t="10599" r="626" b="11068"/>
          <a:stretch/>
        </p:blipFill>
        <p:spPr>
          <a:xfrm>
            <a:off x="1212753" y="1888909"/>
            <a:ext cx="6718494" cy="42791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88571" y="1690689"/>
            <a:ext cx="1248229" cy="7041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04915" y="1772795"/>
            <a:ext cx="957142" cy="5399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l="416" t="10850" r="1912"/>
          <a:stretch/>
        </p:blipFill>
        <p:spPr>
          <a:xfrm>
            <a:off x="5704915" y="4325257"/>
            <a:ext cx="3232382" cy="2374899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204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fr-FR" b="1" dirty="0" smtClean="0"/>
              <a:t>P1 : Page d’accueil - navigation</a:t>
            </a:r>
            <a:endParaRPr lang="en-US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77" t="10599" r="626" b="11068"/>
          <a:stretch/>
        </p:blipFill>
        <p:spPr>
          <a:xfrm>
            <a:off x="1212753" y="1888909"/>
            <a:ext cx="6718494" cy="42791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69791" y="1830852"/>
            <a:ext cx="751315" cy="4238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545" t="10973" r="6452"/>
          <a:stretch/>
        </p:blipFill>
        <p:spPr>
          <a:xfrm>
            <a:off x="6255657" y="4628193"/>
            <a:ext cx="2714896" cy="209192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3084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fr-FR" b="1" dirty="0" smtClean="0"/>
              <a:t>P1 : Page d’accueil - navigation</a:t>
            </a:r>
            <a:endParaRPr lang="en-US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77" t="10599" r="626" b="11068"/>
          <a:stretch/>
        </p:blipFill>
        <p:spPr>
          <a:xfrm>
            <a:off x="1212753" y="1888909"/>
            <a:ext cx="6718494" cy="42791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77789" y="1830852"/>
            <a:ext cx="751315" cy="423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87846" y="3604665"/>
            <a:ext cx="1006668" cy="488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70" y="5021864"/>
            <a:ext cx="3410857" cy="169454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695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125</Words>
  <Application>Microsoft Office PowerPoint</Application>
  <PresentationFormat>Affichage à l'écran (4:3)</PresentationFormat>
  <Paragraphs>30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Mini projet « CV en ligne »</vt:lpstr>
      <vt:lpstr>Cahier des charges - demande</vt:lpstr>
      <vt:lpstr>Outils de mise en page :</vt:lpstr>
      <vt:lpstr>Le site proposé</vt:lpstr>
      <vt:lpstr>P1 : Page d’accueil - composition</vt:lpstr>
      <vt:lpstr>P1 : Page d’accueil</vt:lpstr>
      <vt:lpstr>P1 : Page d’accueil - navigation</vt:lpstr>
      <vt:lpstr>P1 : Page d’accueil - navigation</vt:lpstr>
      <vt:lpstr>P1 : Page d’accueil - navigation</vt:lpstr>
      <vt:lpstr>P2 : Trombinoscope </vt:lpstr>
      <vt:lpstr>P2 : Trombinoscope - navigation </vt:lpstr>
      <vt:lpstr>P2 : Trombinoscope - navigation </vt:lpstr>
      <vt:lpstr>P2 : Trombinoscope - navigation  </vt:lpstr>
      <vt:lpstr>P2 : Trombinoscope - navigation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projet « CV en ligne »</dc:title>
  <dc:creator>Guilhem Mascré</dc:creator>
  <cp:lastModifiedBy>Guilhem Mascré</cp:lastModifiedBy>
  <cp:revision>11</cp:revision>
  <dcterms:created xsi:type="dcterms:W3CDTF">2018-10-19T08:24:20Z</dcterms:created>
  <dcterms:modified xsi:type="dcterms:W3CDTF">2018-10-19T10:16:39Z</dcterms:modified>
</cp:coreProperties>
</file>