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5"/>
  </p:notesMasterIdLst>
  <p:sldIdLst>
    <p:sldId id="352" r:id="rId4"/>
    <p:sldId id="348" r:id="rId5"/>
    <p:sldId id="353" r:id="rId6"/>
    <p:sldId id="308" r:id="rId7"/>
    <p:sldId id="314" r:id="rId8"/>
    <p:sldId id="317" r:id="rId9"/>
    <p:sldId id="320" r:id="rId10"/>
    <p:sldId id="259" r:id="rId11"/>
    <p:sldId id="309" r:id="rId12"/>
    <p:sldId id="358" r:id="rId13"/>
    <p:sldId id="313" r:id="rId14"/>
    <p:sldId id="323" r:id="rId15"/>
    <p:sldId id="318" r:id="rId16"/>
    <p:sldId id="321" r:id="rId17"/>
    <p:sldId id="329" r:id="rId18"/>
    <p:sldId id="327" r:id="rId19"/>
    <p:sldId id="361" r:id="rId20"/>
    <p:sldId id="311" r:id="rId21"/>
    <p:sldId id="362" r:id="rId22"/>
    <p:sldId id="364" r:id="rId23"/>
    <p:sldId id="3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1E376-59DD-4A79-8755-5C2813EE50CD}" v="978" dt="2022-12-02T10:04:14.775"/>
    <p1510:client id="{BBDFB888-C639-41DF-B94D-88D2A82A5200}" v="673" dt="2022-12-01T15:17:24.778"/>
    <p1510:client id="{DFA7994A-81C9-4E61-9087-9375F6231870}" v="186" dt="2022-12-01T11:05:03.866"/>
    <p1510:client id="{FC53DB57-E5AB-4403-A402-AF2CDF229FF8}" v="438" dt="2022-12-01T10:37:42.18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9653" autoAdjust="0"/>
  </p:normalViewPr>
  <p:slideViewPr>
    <p:cSldViewPr snapToGrid="0" showGuides="1">
      <p:cViewPr>
        <p:scale>
          <a:sx n="75" d="100"/>
          <a:sy n="75" d="100"/>
        </p:scale>
        <p:origin x="-504" y="-90"/>
      </p:cViewPr>
      <p:guideLst>
        <p:guide orient="horz" pos="2184"/>
        <p:guide pos="384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63"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6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ed1ab416e399dfad" providerId="Windows Live" clId="Web-{FC53DB57-E5AB-4403-A402-AF2CDF229FF8}"/>
    <pc:docChg chg="modSld">
      <pc:chgData name="Utilisateur invité" userId="ed1ab416e399dfad" providerId="Windows Live" clId="Web-{FC53DB57-E5AB-4403-A402-AF2CDF229FF8}" dt="2022-12-01T10:37:42.187" v="283" actId="1076"/>
      <pc:docMkLst>
        <pc:docMk/>
      </pc:docMkLst>
      <pc:sldChg chg="delSp modSp">
        <pc:chgData name="Utilisateur invité" userId="ed1ab416e399dfad" providerId="Windows Live" clId="Web-{FC53DB57-E5AB-4403-A402-AF2CDF229FF8}" dt="2022-12-01T10:08:45.824" v="26"/>
        <pc:sldMkLst>
          <pc:docMk/>
          <pc:sldMk cId="1263764832" sldId="348"/>
        </pc:sldMkLst>
        <pc:spChg chg="mod topLvl">
          <ac:chgData name="Utilisateur invité" userId="ed1ab416e399dfad" providerId="Windows Live" clId="Web-{FC53DB57-E5AB-4403-A402-AF2CDF229FF8}" dt="2022-12-01T10:08:45.824" v="26"/>
          <ac:spMkLst>
            <pc:docMk/>
            <pc:sldMk cId="1263764832" sldId="348"/>
            <ac:spMk id="8" creationId="{5CF5BDA4-10C7-46A6-AC30-523A3FC438AC}"/>
          </ac:spMkLst>
        </pc:spChg>
        <pc:spChg chg="del topLvl">
          <ac:chgData name="Utilisateur invité" userId="ed1ab416e399dfad" providerId="Windows Live" clId="Web-{FC53DB57-E5AB-4403-A402-AF2CDF229FF8}" dt="2022-12-01T10:08:45.824" v="26"/>
          <ac:spMkLst>
            <pc:docMk/>
            <pc:sldMk cId="1263764832" sldId="348"/>
            <ac:spMk id="9" creationId="{C062103B-F514-4BE9-B5B2-C13878D2FE7C}"/>
          </ac:spMkLst>
        </pc:spChg>
        <pc:grpChg chg="del">
          <ac:chgData name="Utilisateur invité" userId="ed1ab416e399dfad" providerId="Windows Live" clId="Web-{FC53DB57-E5AB-4403-A402-AF2CDF229FF8}" dt="2022-12-01T10:08:45.824" v="26"/>
          <ac:grpSpMkLst>
            <pc:docMk/>
            <pc:sldMk cId="1263764832" sldId="348"/>
            <ac:grpSpMk id="6" creationId="{0C455B2A-3D1B-4F98-ACA5-C72C064015F6}"/>
          </ac:grpSpMkLst>
        </pc:grpChg>
      </pc:sldChg>
      <pc:sldChg chg="addSp delSp modSp">
        <pc:chgData name="Utilisateur invité" userId="ed1ab416e399dfad" providerId="Windows Live" clId="Web-{FC53DB57-E5AB-4403-A402-AF2CDF229FF8}" dt="2022-12-01T10:08:25.744" v="18"/>
        <pc:sldMkLst>
          <pc:docMk/>
          <pc:sldMk cId="1236738658" sldId="352"/>
        </pc:sldMkLst>
        <pc:spChg chg="del">
          <ac:chgData name="Utilisateur invité" userId="ed1ab416e399dfad" providerId="Windows Live" clId="Web-{FC53DB57-E5AB-4403-A402-AF2CDF229FF8}" dt="2022-12-01T10:08:25.744" v="18"/>
          <ac:spMkLst>
            <pc:docMk/>
            <pc:sldMk cId="1236738658" sldId="352"/>
            <ac:spMk id="4" creationId="{65EB7FFB-6FB1-480A-A898-65150C03087A}"/>
          </ac:spMkLst>
        </pc:spChg>
        <pc:spChg chg="mod">
          <ac:chgData name="Utilisateur invité" userId="ed1ab416e399dfad" providerId="Windows Live" clId="Web-{FC53DB57-E5AB-4403-A402-AF2CDF229FF8}" dt="2022-12-01T10:08:20.228" v="16" actId="20577"/>
          <ac:spMkLst>
            <pc:docMk/>
            <pc:sldMk cId="1236738658" sldId="352"/>
            <ac:spMk id="8" creationId="{03B4C724-0776-4328-8F0A-B72DA1579537}"/>
          </ac:spMkLst>
        </pc:spChg>
        <pc:spChg chg="del">
          <ac:chgData name="Utilisateur invité" userId="ed1ab416e399dfad" providerId="Windows Live" clId="Web-{FC53DB57-E5AB-4403-A402-AF2CDF229FF8}" dt="2022-12-01T10:08:23.369" v="17"/>
          <ac:spMkLst>
            <pc:docMk/>
            <pc:sldMk cId="1236738658" sldId="352"/>
            <ac:spMk id="9" creationId="{2B6167FF-AD5E-41E4-8385-3024DC936CF2}"/>
          </ac:spMkLst>
        </pc:spChg>
        <pc:spChg chg="del">
          <ac:chgData name="Utilisateur invité" userId="ed1ab416e399dfad" providerId="Windows Live" clId="Web-{FC53DB57-E5AB-4403-A402-AF2CDF229FF8}" dt="2022-12-01T10:07:22.957" v="3"/>
          <ac:spMkLst>
            <pc:docMk/>
            <pc:sldMk cId="1236738658" sldId="352"/>
            <ac:spMk id="27" creationId="{1956A415-B8A2-4A60-9439-DDFE21A83E2F}"/>
          </ac:spMkLst>
        </pc:spChg>
        <pc:spChg chg="del">
          <ac:chgData name="Utilisateur invité" userId="ed1ab416e399dfad" providerId="Windows Live" clId="Web-{FC53DB57-E5AB-4403-A402-AF2CDF229FF8}" dt="2022-12-01T10:07:39.349" v="10"/>
          <ac:spMkLst>
            <pc:docMk/>
            <pc:sldMk cId="1236738658" sldId="352"/>
            <ac:spMk id="29" creationId="{4BF55E03-EA07-4906-BB8F-E8D00F3A60D3}"/>
          </ac:spMkLst>
        </pc:spChg>
        <pc:spChg chg="del">
          <ac:chgData name="Utilisateur invité" userId="ed1ab416e399dfad" providerId="Windows Live" clId="Web-{FC53DB57-E5AB-4403-A402-AF2CDF229FF8}" dt="2022-12-01T10:07:37.756" v="9"/>
          <ac:spMkLst>
            <pc:docMk/>
            <pc:sldMk cId="1236738658" sldId="352"/>
            <ac:spMk id="31" creationId="{91BD0B22-2415-4008-BFAE-7EE8BEC602DA}"/>
          </ac:spMkLst>
        </pc:spChg>
        <pc:spChg chg="del">
          <ac:chgData name="Utilisateur invité" userId="ed1ab416e399dfad" providerId="Windows Live" clId="Web-{FC53DB57-E5AB-4403-A402-AF2CDF229FF8}" dt="2022-12-01T10:07:30.364" v="6"/>
          <ac:spMkLst>
            <pc:docMk/>
            <pc:sldMk cId="1236738658" sldId="352"/>
            <ac:spMk id="33" creationId="{3B10E363-7F63-4F0C-B916-6CF34FC8F53D}"/>
          </ac:spMkLst>
        </pc:spChg>
        <pc:spChg chg="del">
          <ac:chgData name="Utilisateur invité" userId="ed1ab416e399dfad" providerId="Windows Live" clId="Web-{FC53DB57-E5AB-4403-A402-AF2CDF229FF8}" dt="2022-12-01T10:07:19.863" v="2"/>
          <ac:spMkLst>
            <pc:docMk/>
            <pc:sldMk cId="1236738658" sldId="352"/>
            <ac:spMk id="34" creationId="{078E0373-37EF-469E-89D2-6214E7756EC3}"/>
          </ac:spMkLst>
        </pc:spChg>
        <pc:grpChg chg="del">
          <ac:chgData name="Utilisateur invité" userId="ed1ab416e399dfad" providerId="Windows Live" clId="Web-{FC53DB57-E5AB-4403-A402-AF2CDF229FF8}" dt="2022-12-01T10:07:39.349" v="10"/>
          <ac:grpSpMkLst>
            <pc:docMk/>
            <pc:sldMk cId="1236738658" sldId="352"/>
            <ac:grpSpMk id="3" creationId="{654B8B42-5803-41D1-913F-6C301EAD336B}"/>
          </ac:grpSpMkLst>
        </pc:grpChg>
        <pc:grpChg chg="add del">
          <ac:chgData name="Utilisateur invité" userId="ed1ab416e399dfad" providerId="Windows Live" clId="Web-{FC53DB57-E5AB-4403-A402-AF2CDF229FF8}" dt="2022-12-01T10:07:33.318" v="8"/>
          <ac:grpSpMkLst>
            <pc:docMk/>
            <pc:sldMk cId="1236738658" sldId="352"/>
            <ac:grpSpMk id="6" creationId="{3A46DE71-6F11-43E3-B92C-4762162CD4CF}"/>
          </ac:grpSpMkLst>
        </pc:grpChg>
        <pc:grpChg chg="del">
          <ac:chgData name="Utilisateur invité" userId="ed1ab416e399dfad" providerId="Windows Live" clId="Web-{FC53DB57-E5AB-4403-A402-AF2CDF229FF8}" dt="2022-12-01T10:07:22.957" v="3"/>
          <ac:grpSpMkLst>
            <pc:docMk/>
            <pc:sldMk cId="1236738658" sldId="352"/>
            <ac:grpSpMk id="26" creationId="{654B8B42-5803-41D1-913F-6C301EAD336B}"/>
          </ac:grpSpMkLst>
        </pc:grpChg>
        <pc:grpChg chg="del">
          <ac:chgData name="Utilisateur invité" userId="ed1ab416e399dfad" providerId="Windows Live" clId="Web-{FC53DB57-E5AB-4403-A402-AF2CDF229FF8}" dt="2022-12-01T10:07:37.756" v="9"/>
          <ac:grpSpMkLst>
            <pc:docMk/>
            <pc:sldMk cId="1236738658" sldId="352"/>
            <ac:grpSpMk id="28" creationId="{654B8B42-5803-41D1-913F-6C301EAD336B}"/>
          </ac:grpSpMkLst>
        </pc:grpChg>
        <pc:grpChg chg="del">
          <ac:chgData name="Utilisateur invité" userId="ed1ab416e399dfad" providerId="Windows Live" clId="Web-{FC53DB57-E5AB-4403-A402-AF2CDF229FF8}" dt="2022-12-01T10:07:30.364" v="6"/>
          <ac:grpSpMkLst>
            <pc:docMk/>
            <pc:sldMk cId="1236738658" sldId="352"/>
            <ac:grpSpMk id="30" creationId="{654B8B42-5803-41D1-913F-6C301EAD336B}"/>
          </ac:grpSpMkLst>
        </pc:grpChg>
        <pc:grpChg chg="del">
          <ac:chgData name="Utilisateur invité" userId="ed1ab416e399dfad" providerId="Windows Live" clId="Web-{FC53DB57-E5AB-4403-A402-AF2CDF229FF8}" dt="2022-12-01T10:07:19.863" v="2"/>
          <ac:grpSpMkLst>
            <pc:docMk/>
            <pc:sldMk cId="1236738658" sldId="352"/>
            <ac:grpSpMk id="32" creationId="{654B8B42-5803-41D1-913F-6C301EAD336B}"/>
          </ac:grpSpMkLst>
        </pc:grpChg>
        <pc:picChg chg="add mod">
          <ac:chgData name="Utilisateur invité" userId="ed1ab416e399dfad" providerId="Windows Live" clId="Web-{FC53DB57-E5AB-4403-A402-AF2CDF229FF8}" dt="2022-12-01T10:07:47.835" v="12" actId="1076"/>
          <ac:picMkLst>
            <pc:docMk/>
            <pc:sldMk cId="1236738658" sldId="352"/>
            <ac:picMk id="2" creationId="{573EEC8A-7C02-AB22-2383-FED4D297F6F1}"/>
          </ac:picMkLst>
        </pc:picChg>
      </pc:sldChg>
      <pc:sldChg chg="addSp delSp modSp">
        <pc:chgData name="Utilisateur invité" userId="ed1ab416e399dfad" providerId="Windows Live" clId="Web-{FC53DB57-E5AB-4403-A402-AF2CDF229FF8}" dt="2022-12-01T10:37:42.187" v="283" actId="1076"/>
        <pc:sldMkLst>
          <pc:docMk/>
          <pc:sldMk cId="3486587668" sldId="353"/>
        </pc:sldMkLst>
        <pc:spChg chg="add mod">
          <ac:chgData name="Utilisateur invité" userId="ed1ab416e399dfad" providerId="Windows Live" clId="Web-{FC53DB57-E5AB-4403-A402-AF2CDF229FF8}" dt="2022-12-01T10:37:19.357" v="267" actId="1076"/>
          <ac:spMkLst>
            <pc:docMk/>
            <pc:sldMk cId="3486587668" sldId="353"/>
            <ac:spMk id="2" creationId="{DF43C696-AF78-780D-E9CF-71BCE5D15760}"/>
          </ac:spMkLst>
        </pc:spChg>
        <pc:spChg chg="add del mod">
          <ac:chgData name="Utilisateur invité" userId="ed1ab416e399dfad" providerId="Windows Live" clId="Web-{FC53DB57-E5AB-4403-A402-AF2CDF229FF8}" dt="2022-12-01T10:35:52.365" v="246"/>
          <ac:spMkLst>
            <pc:docMk/>
            <pc:sldMk cId="3486587668" sldId="353"/>
            <ac:spMk id="4" creationId="{15A4BDA0-C270-4764-9C18-A593BCE2C965}"/>
          </ac:spMkLst>
        </pc:spChg>
        <pc:spChg chg="mod">
          <ac:chgData name="Utilisateur invité" userId="ed1ab416e399dfad" providerId="Windows Live" clId="Web-{FC53DB57-E5AB-4403-A402-AF2CDF229FF8}" dt="2022-12-01T10:36:06.632" v="247" actId="1076"/>
          <ac:spMkLst>
            <pc:docMk/>
            <pc:sldMk cId="3486587668" sldId="353"/>
            <ac:spMk id="8" creationId="{3C41BAF1-1ED9-4660-B618-FF5651B628DD}"/>
          </ac:spMkLst>
        </pc:spChg>
        <pc:spChg chg="mod">
          <ac:chgData name="Utilisateur invité" userId="ed1ab416e399dfad" providerId="Windows Live" clId="Web-{FC53DB57-E5AB-4403-A402-AF2CDF229FF8}" dt="2022-12-01T10:36:06.648" v="248" actId="1076"/>
          <ac:spMkLst>
            <pc:docMk/>
            <pc:sldMk cId="3486587668" sldId="353"/>
            <ac:spMk id="9" creationId="{01E444FA-9FEC-427D-B473-41A9744D58EC}"/>
          </ac:spMkLst>
        </pc:spChg>
        <pc:spChg chg="mod">
          <ac:chgData name="Utilisateur invité" userId="ed1ab416e399dfad" providerId="Windows Live" clId="Web-{FC53DB57-E5AB-4403-A402-AF2CDF229FF8}" dt="2022-12-01T10:36:06.694" v="250" actId="1076"/>
          <ac:spMkLst>
            <pc:docMk/>
            <pc:sldMk cId="3486587668" sldId="353"/>
            <ac:spMk id="10" creationId="{DC535C7A-11CC-4928-B056-C1FDEC80C5E6}"/>
          </ac:spMkLst>
        </pc:spChg>
        <pc:spChg chg="mod">
          <ac:chgData name="Utilisateur invité" userId="ed1ab416e399dfad" providerId="Windows Live" clId="Web-{FC53DB57-E5AB-4403-A402-AF2CDF229FF8}" dt="2022-12-01T10:36:06.663" v="249" actId="1076"/>
          <ac:spMkLst>
            <pc:docMk/>
            <pc:sldMk cId="3486587668" sldId="353"/>
            <ac:spMk id="29" creationId="{2FCCDE2C-33DE-451E-88B1-1EAB969EA05B}"/>
          </ac:spMkLst>
        </pc:spChg>
        <pc:spChg chg="mod">
          <ac:chgData name="Utilisateur invité" userId="ed1ab416e399dfad" providerId="Windows Live" clId="Web-{FC53DB57-E5AB-4403-A402-AF2CDF229FF8}" dt="2022-12-01T10:37:42.030" v="276" actId="1076"/>
          <ac:spMkLst>
            <pc:docMk/>
            <pc:sldMk cId="3486587668" sldId="353"/>
            <ac:spMk id="36" creationId="{D8DA9D8B-4289-4545-B750-D7D2F4C4B90E}"/>
          </ac:spMkLst>
        </pc:spChg>
        <pc:spChg chg="mod">
          <ac:chgData name="Utilisateur invité" userId="ed1ab416e399dfad" providerId="Windows Live" clId="Web-{FC53DB57-E5AB-4403-A402-AF2CDF229FF8}" dt="2022-12-01T10:37:42.062" v="277" actId="1076"/>
          <ac:spMkLst>
            <pc:docMk/>
            <pc:sldMk cId="3486587668" sldId="353"/>
            <ac:spMk id="37" creationId="{5FFAE36E-81F6-4504-BC56-223362DC017E}"/>
          </ac:spMkLst>
        </pc:spChg>
        <pc:spChg chg="mod">
          <ac:chgData name="Utilisateur invité" userId="ed1ab416e399dfad" providerId="Windows Live" clId="Web-{FC53DB57-E5AB-4403-A402-AF2CDF229FF8}" dt="2022-12-01T10:37:42.077" v="278" actId="1076"/>
          <ac:spMkLst>
            <pc:docMk/>
            <pc:sldMk cId="3486587668" sldId="353"/>
            <ac:spMk id="38" creationId="{6F09083F-7719-4AAF-99DF-C3C698220EF9}"/>
          </ac:spMkLst>
        </pc:spChg>
        <pc:spChg chg="mod">
          <ac:chgData name="Utilisateur invité" userId="ed1ab416e399dfad" providerId="Windows Live" clId="Web-{FC53DB57-E5AB-4403-A402-AF2CDF229FF8}" dt="2022-12-01T10:37:42.093" v="279" actId="1076"/>
          <ac:spMkLst>
            <pc:docMk/>
            <pc:sldMk cId="3486587668" sldId="353"/>
            <ac:spMk id="39" creationId="{2F967FA2-6A76-4AC1-A73B-2521EC66773D}"/>
          </ac:spMkLst>
        </pc:spChg>
        <pc:spChg chg="mod">
          <ac:chgData name="Utilisateur invité" userId="ed1ab416e399dfad" providerId="Windows Live" clId="Web-{FC53DB57-E5AB-4403-A402-AF2CDF229FF8}" dt="2022-12-01T10:36:06.773" v="255" actId="1076"/>
          <ac:spMkLst>
            <pc:docMk/>
            <pc:sldMk cId="3486587668" sldId="353"/>
            <ac:spMk id="41" creationId="{75726D99-2998-42CF-AD83-4C6A4B344829}"/>
          </ac:spMkLst>
        </pc:spChg>
        <pc:spChg chg="mod">
          <ac:chgData name="Utilisateur invité" userId="ed1ab416e399dfad" providerId="Windows Live" clId="Web-{FC53DB57-E5AB-4403-A402-AF2CDF229FF8}" dt="2022-12-01T10:36:06.804" v="256" actId="1076"/>
          <ac:spMkLst>
            <pc:docMk/>
            <pc:sldMk cId="3486587668" sldId="353"/>
            <ac:spMk id="42" creationId="{35183979-80D8-4B74-BA4F-ED13C742610B}"/>
          </ac:spMkLst>
        </pc:spChg>
        <pc:spChg chg="mod">
          <ac:chgData name="Utilisateur invité" userId="ed1ab416e399dfad" providerId="Windows Live" clId="Web-{FC53DB57-E5AB-4403-A402-AF2CDF229FF8}" dt="2022-12-01T10:36:06.819" v="257" actId="1076"/>
          <ac:spMkLst>
            <pc:docMk/>
            <pc:sldMk cId="3486587668" sldId="353"/>
            <ac:spMk id="43" creationId="{A5D4DDA8-8F6D-43D0-ABD8-DD4BDFAE9423}"/>
          </ac:spMkLst>
        </pc:spChg>
        <pc:spChg chg="mod">
          <ac:chgData name="Utilisateur invité" userId="ed1ab416e399dfad" providerId="Windows Live" clId="Web-{FC53DB57-E5AB-4403-A402-AF2CDF229FF8}" dt="2022-12-01T10:36:06.835" v="258" actId="1076"/>
          <ac:spMkLst>
            <pc:docMk/>
            <pc:sldMk cId="3486587668" sldId="353"/>
            <ac:spMk id="44" creationId="{B50AACB1-CED6-45DD-BD20-1E352C049262}"/>
          </ac:spMkLst>
        </pc:spChg>
        <pc:spChg chg="mod">
          <ac:chgData name="Utilisateur invité" userId="ed1ab416e399dfad" providerId="Windows Live" clId="Web-{FC53DB57-E5AB-4403-A402-AF2CDF229FF8}" dt="2022-12-01T10:37:42.124" v="280" actId="1076"/>
          <ac:spMkLst>
            <pc:docMk/>
            <pc:sldMk cId="3486587668" sldId="353"/>
            <ac:spMk id="46" creationId="{6035DB97-D038-49B8-8714-DCAE4B2EF8BA}"/>
          </ac:spMkLst>
        </pc:spChg>
        <pc:spChg chg="mod">
          <ac:chgData name="Utilisateur invité" userId="ed1ab416e399dfad" providerId="Windows Live" clId="Web-{FC53DB57-E5AB-4403-A402-AF2CDF229FF8}" dt="2022-12-01T10:37:42.140" v="281" actId="1076"/>
          <ac:spMkLst>
            <pc:docMk/>
            <pc:sldMk cId="3486587668" sldId="353"/>
            <ac:spMk id="47" creationId="{6D2A564B-8862-4CB1-AE69-BFCA804E90F3}"/>
          </ac:spMkLst>
        </pc:spChg>
        <pc:spChg chg="mod">
          <ac:chgData name="Utilisateur invité" userId="ed1ab416e399dfad" providerId="Windows Live" clId="Web-{FC53DB57-E5AB-4403-A402-AF2CDF229FF8}" dt="2022-12-01T10:37:42.155" v="282" actId="1076"/>
          <ac:spMkLst>
            <pc:docMk/>
            <pc:sldMk cId="3486587668" sldId="353"/>
            <ac:spMk id="48" creationId="{B4F30CA5-6DDB-452D-9F7E-720156B73F5A}"/>
          </ac:spMkLst>
        </pc:spChg>
        <pc:spChg chg="mod">
          <ac:chgData name="Utilisateur invité" userId="ed1ab416e399dfad" providerId="Windows Live" clId="Web-{FC53DB57-E5AB-4403-A402-AF2CDF229FF8}" dt="2022-12-01T10:37:42.187" v="283" actId="1076"/>
          <ac:spMkLst>
            <pc:docMk/>
            <pc:sldMk cId="3486587668" sldId="353"/>
            <ac:spMk id="49" creationId="{F40336A7-CE3B-498D-BE5C-E357F778389D}"/>
          </ac:spMkLst>
        </pc:spChg>
      </pc:sldChg>
    </pc:docChg>
  </pc:docChgLst>
  <pc:docChgLst>
    <pc:chgData name="Utilisateur invité" userId="ed1ab416e399dfad" providerId="Windows Live" clId="Web-{DFA7994A-81C9-4E61-9087-9375F6231870}"/>
    <pc:docChg chg="addSld modSld sldOrd">
      <pc:chgData name="Utilisateur invité" userId="ed1ab416e399dfad" providerId="Windows Live" clId="Web-{DFA7994A-81C9-4E61-9087-9375F6231870}" dt="2022-12-01T11:05:03.866" v="129"/>
      <pc:docMkLst>
        <pc:docMk/>
      </pc:docMkLst>
      <pc:sldChg chg="modSp ord">
        <pc:chgData name="Utilisateur invité" userId="ed1ab416e399dfad" providerId="Windows Live" clId="Web-{DFA7994A-81C9-4E61-9087-9375F6231870}" dt="2022-12-01T11:05:03.866" v="129"/>
        <pc:sldMkLst>
          <pc:docMk/>
          <pc:sldMk cId="2345629806" sldId="308"/>
        </pc:sldMkLst>
        <pc:spChg chg="mod ord">
          <ac:chgData name="Utilisateur invité" userId="ed1ab416e399dfad" providerId="Windows Live" clId="Web-{DFA7994A-81C9-4E61-9087-9375F6231870}" dt="2022-12-01T11:05:03.866" v="129"/>
          <ac:spMkLst>
            <pc:docMk/>
            <pc:sldMk cId="2345629806" sldId="308"/>
            <ac:spMk id="3" creationId="{4DCDE2DA-DE7F-457F-95A7-BC0927DE3451}"/>
          </ac:spMkLst>
        </pc:spChg>
        <pc:spChg chg="mod">
          <ac:chgData name="Utilisateur invité" userId="ed1ab416e399dfad" providerId="Windows Live" clId="Web-{DFA7994A-81C9-4E61-9087-9375F6231870}" dt="2022-12-01T11:00:41.861" v="128" actId="1076"/>
          <ac:spMkLst>
            <pc:docMk/>
            <pc:sldMk cId="2345629806" sldId="308"/>
            <ac:spMk id="21" creationId="{441A0572-33BA-44F6-B86F-41274437444E}"/>
          </ac:spMkLst>
        </pc:spChg>
        <pc:spChg chg="mod">
          <ac:chgData name="Utilisateur invité" userId="ed1ab416e399dfad" providerId="Windows Live" clId="Web-{DFA7994A-81C9-4E61-9087-9375F6231870}" dt="2022-12-01T11:00:05.422" v="126" actId="14100"/>
          <ac:spMkLst>
            <pc:docMk/>
            <pc:sldMk cId="2345629806" sldId="308"/>
            <ac:spMk id="22" creationId="{468029FB-B27C-4003-92BA-D5C8E7C2883E}"/>
          </ac:spMkLst>
        </pc:spChg>
        <pc:spChg chg="mod">
          <ac:chgData name="Utilisateur invité" userId="ed1ab416e399dfad" providerId="Windows Live" clId="Web-{DFA7994A-81C9-4E61-9087-9375F6231870}" dt="2022-12-01T10:56:23.217" v="82" actId="20577"/>
          <ac:spMkLst>
            <pc:docMk/>
            <pc:sldMk cId="2345629806" sldId="308"/>
            <ac:spMk id="23" creationId="{D5DB393C-64F2-4589-848C-CDB364787C11}"/>
          </ac:spMkLst>
        </pc:spChg>
      </pc:sldChg>
      <pc:sldChg chg="modSp">
        <pc:chgData name="Utilisateur invité" userId="ed1ab416e399dfad" providerId="Windows Live" clId="Web-{DFA7994A-81C9-4E61-9087-9375F6231870}" dt="2022-12-01T10:54:59.477" v="68" actId="1076"/>
        <pc:sldMkLst>
          <pc:docMk/>
          <pc:sldMk cId="3486587668" sldId="353"/>
        </pc:sldMkLst>
        <pc:spChg chg="mod">
          <ac:chgData name="Utilisateur invité" userId="ed1ab416e399dfad" providerId="Windows Live" clId="Web-{DFA7994A-81C9-4E61-9087-9375F6231870}" dt="2022-12-01T10:54:59.477" v="68" actId="1076"/>
          <ac:spMkLst>
            <pc:docMk/>
            <pc:sldMk cId="3486587668" sldId="353"/>
            <ac:spMk id="2" creationId="{DF43C696-AF78-780D-E9CF-71BCE5D15760}"/>
          </ac:spMkLst>
        </pc:spChg>
        <pc:spChg chg="mod">
          <ac:chgData name="Utilisateur invité" userId="ed1ab416e399dfad" providerId="Windows Live" clId="Web-{DFA7994A-81C9-4E61-9087-9375F6231870}" dt="2022-12-01T10:50:40.535" v="14" actId="1076"/>
          <ac:spMkLst>
            <pc:docMk/>
            <pc:sldMk cId="3486587668" sldId="353"/>
            <ac:spMk id="8" creationId="{3C41BAF1-1ED9-4660-B618-FF5651B628DD}"/>
          </ac:spMkLst>
        </pc:spChg>
        <pc:spChg chg="mod">
          <ac:chgData name="Utilisateur invité" userId="ed1ab416e399dfad" providerId="Windows Live" clId="Web-{DFA7994A-81C9-4E61-9087-9375F6231870}" dt="2022-12-01T10:50:40.567" v="15" actId="1076"/>
          <ac:spMkLst>
            <pc:docMk/>
            <pc:sldMk cId="3486587668" sldId="353"/>
            <ac:spMk id="9" creationId="{01E444FA-9FEC-427D-B473-41A9744D58EC}"/>
          </ac:spMkLst>
        </pc:spChg>
        <pc:spChg chg="mod">
          <ac:chgData name="Utilisateur invité" userId="ed1ab416e399dfad" providerId="Windows Live" clId="Web-{DFA7994A-81C9-4E61-9087-9375F6231870}" dt="2022-12-01T10:50:40.629" v="17" actId="1076"/>
          <ac:spMkLst>
            <pc:docMk/>
            <pc:sldMk cId="3486587668" sldId="353"/>
            <ac:spMk id="10" creationId="{DC535C7A-11CC-4928-B056-C1FDEC80C5E6}"/>
          </ac:spMkLst>
        </pc:spChg>
        <pc:spChg chg="mod">
          <ac:chgData name="Utilisateur invité" userId="ed1ab416e399dfad" providerId="Windows Live" clId="Web-{DFA7994A-81C9-4E61-9087-9375F6231870}" dt="2022-12-01T10:50:40.614" v="16" actId="1076"/>
          <ac:spMkLst>
            <pc:docMk/>
            <pc:sldMk cId="3486587668" sldId="353"/>
            <ac:spMk id="29" creationId="{2FCCDE2C-33DE-451E-88B1-1EAB969EA05B}"/>
          </ac:spMkLst>
        </pc:spChg>
        <pc:spChg chg="mod">
          <ac:chgData name="Utilisateur invité" userId="ed1ab416e399dfad" providerId="Windows Live" clId="Web-{DFA7994A-81C9-4E61-9087-9375F6231870}" dt="2022-12-01T10:51:13.897" v="22" actId="1076"/>
          <ac:spMkLst>
            <pc:docMk/>
            <pc:sldMk cId="3486587668" sldId="353"/>
            <ac:spMk id="36" creationId="{D8DA9D8B-4289-4545-B750-D7D2F4C4B90E}"/>
          </ac:spMkLst>
        </pc:spChg>
        <pc:spChg chg="mod">
          <ac:chgData name="Utilisateur invité" userId="ed1ab416e399dfad" providerId="Windows Live" clId="Web-{DFA7994A-81C9-4E61-9087-9375F6231870}" dt="2022-12-01T10:51:13.929" v="23" actId="1076"/>
          <ac:spMkLst>
            <pc:docMk/>
            <pc:sldMk cId="3486587668" sldId="353"/>
            <ac:spMk id="37" creationId="{5FFAE36E-81F6-4504-BC56-223362DC017E}"/>
          </ac:spMkLst>
        </pc:spChg>
        <pc:spChg chg="mod">
          <ac:chgData name="Utilisateur invité" userId="ed1ab416e399dfad" providerId="Windows Live" clId="Web-{DFA7994A-81C9-4E61-9087-9375F6231870}" dt="2022-12-01T10:51:13.944" v="24" actId="1076"/>
          <ac:spMkLst>
            <pc:docMk/>
            <pc:sldMk cId="3486587668" sldId="353"/>
            <ac:spMk id="38" creationId="{6F09083F-7719-4AAF-99DF-C3C698220EF9}"/>
          </ac:spMkLst>
        </pc:spChg>
        <pc:spChg chg="mod">
          <ac:chgData name="Utilisateur invité" userId="ed1ab416e399dfad" providerId="Windows Live" clId="Web-{DFA7994A-81C9-4E61-9087-9375F6231870}" dt="2022-12-01T10:51:13.960" v="25" actId="1076"/>
          <ac:spMkLst>
            <pc:docMk/>
            <pc:sldMk cId="3486587668" sldId="353"/>
            <ac:spMk id="39" creationId="{2F967FA2-6A76-4AC1-A73B-2521EC66773D}"/>
          </ac:spMkLst>
        </pc:spChg>
        <pc:spChg chg="mod">
          <ac:chgData name="Utilisateur invité" userId="ed1ab416e399dfad" providerId="Windows Live" clId="Web-{DFA7994A-81C9-4E61-9087-9375F6231870}" dt="2022-12-01T10:50:58.256" v="18" actId="1076"/>
          <ac:spMkLst>
            <pc:docMk/>
            <pc:sldMk cId="3486587668" sldId="353"/>
            <ac:spMk id="41" creationId="{75726D99-2998-42CF-AD83-4C6A4B344829}"/>
          </ac:spMkLst>
        </pc:spChg>
        <pc:spChg chg="mod">
          <ac:chgData name="Utilisateur invité" userId="ed1ab416e399dfad" providerId="Windows Live" clId="Web-{DFA7994A-81C9-4E61-9087-9375F6231870}" dt="2022-12-01T10:50:58.287" v="19" actId="1076"/>
          <ac:spMkLst>
            <pc:docMk/>
            <pc:sldMk cId="3486587668" sldId="353"/>
            <ac:spMk id="42" creationId="{35183979-80D8-4B74-BA4F-ED13C742610B}"/>
          </ac:spMkLst>
        </pc:spChg>
        <pc:spChg chg="mod">
          <ac:chgData name="Utilisateur invité" userId="ed1ab416e399dfad" providerId="Windows Live" clId="Web-{DFA7994A-81C9-4E61-9087-9375F6231870}" dt="2022-12-01T10:50:58.302" v="20" actId="1076"/>
          <ac:spMkLst>
            <pc:docMk/>
            <pc:sldMk cId="3486587668" sldId="353"/>
            <ac:spMk id="43" creationId="{A5D4DDA8-8F6D-43D0-ABD8-DD4BDFAE9423}"/>
          </ac:spMkLst>
        </pc:spChg>
        <pc:spChg chg="mod">
          <ac:chgData name="Utilisateur invité" userId="ed1ab416e399dfad" providerId="Windows Live" clId="Web-{DFA7994A-81C9-4E61-9087-9375F6231870}" dt="2022-12-01T10:50:58.318" v="21" actId="1076"/>
          <ac:spMkLst>
            <pc:docMk/>
            <pc:sldMk cId="3486587668" sldId="353"/>
            <ac:spMk id="44" creationId="{B50AACB1-CED6-45DD-BD20-1E352C049262}"/>
          </ac:spMkLst>
        </pc:spChg>
        <pc:spChg chg="mod">
          <ac:chgData name="Utilisateur invité" userId="ed1ab416e399dfad" providerId="Windows Live" clId="Web-{DFA7994A-81C9-4E61-9087-9375F6231870}" dt="2022-12-01T10:51:33.664" v="30" actId="1076"/>
          <ac:spMkLst>
            <pc:docMk/>
            <pc:sldMk cId="3486587668" sldId="353"/>
            <ac:spMk id="46" creationId="{6035DB97-D038-49B8-8714-DCAE4B2EF8BA}"/>
          </ac:spMkLst>
        </pc:spChg>
        <pc:spChg chg="mod">
          <ac:chgData name="Utilisateur invité" userId="ed1ab416e399dfad" providerId="Windows Live" clId="Web-{DFA7994A-81C9-4E61-9087-9375F6231870}" dt="2022-12-01T10:51:33.696" v="31" actId="1076"/>
          <ac:spMkLst>
            <pc:docMk/>
            <pc:sldMk cId="3486587668" sldId="353"/>
            <ac:spMk id="47" creationId="{6D2A564B-8862-4CB1-AE69-BFCA804E90F3}"/>
          </ac:spMkLst>
        </pc:spChg>
        <pc:spChg chg="mod">
          <ac:chgData name="Utilisateur invité" userId="ed1ab416e399dfad" providerId="Windows Live" clId="Web-{DFA7994A-81C9-4E61-9087-9375F6231870}" dt="2022-12-01T10:51:33.711" v="32" actId="1076"/>
          <ac:spMkLst>
            <pc:docMk/>
            <pc:sldMk cId="3486587668" sldId="353"/>
            <ac:spMk id="48" creationId="{B4F30CA5-6DDB-452D-9F7E-720156B73F5A}"/>
          </ac:spMkLst>
        </pc:spChg>
        <pc:spChg chg="mod">
          <ac:chgData name="Utilisateur invité" userId="ed1ab416e399dfad" providerId="Windows Live" clId="Web-{DFA7994A-81C9-4E61-9087-9375F6231870}" dt="2022-12-01T10:51:33.727" v="33" actId="1076"/>
          <ac:spMkLst>
            <pc:docMk/>
            <pc:sldMk cId="3486587668" sldId="353"/>
            <ac:spMk id="49" creationId="{F40336A7-CE3B-498D-BE5C-E357F778389D}"/>
          </ac:spMkLst>
        </pc:spChg>
      </pc:sldChg>
      <pc:sldChg chg="add replId">
        <pc:chgData name="Utilisateur invité" userId="ed1ab416e399dfad" providerId="Windows Live" clId="Web-{DFA7994A-81C9-4E61-9087-9375F6231870}" dt="2022-12-01T10:55:32.182" v="69"/>
        <pc:sldMkLst>
          <pc:docMk/>
          <pc:sldMk cId="1367458481" sldId="354"/>
        </pc:sldMkLst>
      </pc:sldChg>
    </pc:docChg>
  </pc:docChgLst>
  <pc:docChgLst>
    <pc:chgData name="Utilisateur invité" userId="ed1ab416e399dfad" providerId="Windows Live" clId="Web-{BBDFB888-C639-41DF-B94D-88D2A82A5200}"/>
    <pc:docChg chg="addSld modSld sldOrd">
      <pc:chgData name="Utilisateur invité" userId="ed1ab416e399dfad" providerId="Windows Live" clId="Web-{BBDFB888-C639-41DF-B94D-88D2A82A5200}" dt="2022-12-01T15:17:24.778" v="586" actId="1076"/>
      <pc:docMkLst>
        <pc:docMk/>
      </pc:docMkLst>
      <pc:sldChg chg="addSp delSp modSp">
        <pc:chgData name="Utilisateur invité" userId="ed1ab416e399dfad" providerId="Windows Live" clId="Web-{BBDFB888-C639-41DF-B94D-88D2A82A5200}" dt="2022-12-01T15:17:24.778" v="586" actId="1076"/>
        <pc:sldMkLst>
          <pc:docMk/>
          <pc:sldMk cId="3979649407" sldId="259"/>
        </pc:sldMkLst>
        <pc:spChg chg="mod">
          <ac:chgData name="Utilisateur invité" userId="ed1ab416e399dfad" providerId="Windows Live" clId="Web-{BBDFB888-C639-41DF-B94D-88D2A82A5200}" dt="2022-12-01T14:15:27.216" v="189" actId="20577"/>
          <ac:spMkLst>
            <pc:docMk/>
            <pc:sldMk cId="3979649407" sldId="259"/>
            <ac:spMk id="2" creationId="{D9B85F3A-0D98-4AE5-8CED-AA4A4CF82188}"/>
          </ac:spMkLst>
        </pc:spChg>
        <pc:spChg chg="add mod">
          <ac:chgData name="Utilisateur invité" userId="ed1ab416e399dfad" providerId="Windows Live" clId="Web-{BBDFB888-C639-41DF-B94D-88D2A82A5200}" dt="2022-12-01T14:21:09.382" v="239" actId="1076"/>
          <ac:spMkLst>
            <pc:docMk/>
            <pc:sldMk cId="3979649407" sldId="259"/>
            <ac:spMk id="3" creationId="{140E9441-C678-6939-6125-95CC65A1B85F}"/>
          </ac:spMkLst>
        </pc:spChg>
        <pc:spChg chg="add mod">
          <ac:chgData name="Utilisateur invité" userId="ed1ab416e399dfad" providerId="Windows Live" clId="Web-{BBDFB888-C639-41DF-B94D-88D2A82A5200}" dt="2022-12-01T14:21:09.382" v="240" actId="1076"/>
          <ac:spMkLst>
            <pc:docMk/>
            <pc:sldMk cId="3979649407" sldId="259"/>
            <ac:spMk id="4" creationId="{4B11C46E-3DD7-DF1C-9A86-F162A462A73E}"/>
          </ac:spMkLst>
        </pc:spChg>
        <pc:spChg chg="add mod">
          <ac:chgData name="Utilisateur invité" userId="ed1ab416e399dfad" providerId="Windows Live" clId="Web-{BBDFB888-C639-41DF-B94D-88D2A82A5200}" dt="2022-12-01T14:21:09.382" v="241" actId="1076"/>
          <ac:spMkLst>
            <pc:docMk/>
            <pc:sldMk cId="3979649407" sldId="259"/>
            <ac:spMk id="5" creationId="{3870926F-89C2-D682-AF81-F3B1F9599088}"/>
          </ac:spMkLst>
        </pc:spChg>
        <pc:spChg chg="mod">
          <ac:chgData name="Utilisateur invité" userId="ed1ab416e399dfad" providerId="Windows Live" clId="Web-{BBDFB888-C639-41DF-B94D-88D2A82A5200}" dt="2022-12-01T15:14:18.758" v="564"/>
          <ac:spMkLst>
            <pc:docMk/>
            <pc:sldMk cId="3979649407" sldId="259"/>
            <ac:spMk id="9" creationId="{E9BD6833-044F-34DE-21A8-E183FBCDC0FC}"/>
          </ac:spMkLst>
        </pc:spChg>
        <pc:spChg chg="mod">
          <ac:chgData name="Utilisateur invité" userId="ed1ab416e399dfad" providerId="Windows Live" clId="Web-{BBDFB888-C639-41DF-B94D-88D2A82A5200}" dt="2022-12-01T15:14:18.789" v="565"/>
          <ac:spMkLst>
            <pc:docMk/>
            <pc:sldMk cId="3979649407" sldId="259"/>
            <ac:spMk id="11" creationId="{4396EB05-6CC6-A37E-6A39-72EC09DBD263}"/>
          </ac:spMkLst>
        </pc:spChg>
        <pc:spChg chg="mod">
          <ac:chgData name="Utilisateur invité" userId="ed1ab416e399dfad" providerId="Windows Live" clId="Web-{BBDFB888-C639-41DF-B94D-88D2A82A5200}" dt="2022-12-01T15:14:18.836" v="566"/>
          <ac:spMkLst>
            <pc:docMk/>
            <pc:sldMk cId="3979649407" sldId="259"/>
            <ac:spMk id="13" creationId="{6699344C-1A1D-5400-7442-50E8A43CCE0F}"/>
          </ac:spMkLst>
        </pc:spChg>
        <pc:spChg chg="mod">
          <ac:chgData name="Utilisateur invité" userId="ed1ab416e399dfad" providerId="Windows Live" clId="Web-{BBDFB888-C639-41DF-B94D-88D2A82A5200}" dt="2022-12-01T15:14:18.883" v="567"/>
          <ac:spMkLst>
            <pc:docMk/>
            <pc:sldMk cId="3979649407" sldId="259"/>
            <ac:spMk id="14" creationId="{58A0EC9E-1EEC-3C85-E29B-4D1F6E9386C6}"/>
          </ac:spMkLst>
        </pc:spChg>
        <pc:spChg chg="add mod">
          <ac:chgData name="Utilisateur invité" userId="ed1ab416e399dfad" providerId="Windows Live" clId="Web-{BBDFB888-C639-41DF-B94D-88D2A82A5200}" dt="2022-12-01T14:25:54.203" v="302" actId="14100"/>
          <ac:spMkLst>
            <pc:docMk/>
            <pc:sldMk cId="3979649407" sldId="259"/>
            <ac:spMk id="19" creationId="{E832CE3C-4A05-2B01-1283-A903461C95D2}"/>
          </ac:spMkLst>
        </pc:spChg>
        <pc:spChg chg="add mod">
          <ac:chgData name="Utilisateur invité" userId="ed1ab416e399dfad" providerId="Windows Live" clId="Web-{BBDFB888-C639-41DF-B94D-88D2A82A5200}" dt="2022-12-01T14:26:21.001" v="306" actId="14100"/>
          <ac:spMkLst>
            <pc:docMk/>
            <pc:sldMk cId="3979649407" sldId="259"/>
            <ac:spMk id="20" creationId="{ED8E3373-C78A-4C21-4BCA-FA6CB3EC6964}"/>
          </ac:spMkLst>
        </pc:spChg>
        <pc:spChg chg="add mod">
          <ac:chgData name="Utilisateur invité" userId="ed1ab416e399dfad" providerId="Windows Live" clId="Web-{BBDFB888-C639-41DF-B94D-88D2A82A5200}" dt="2022-12-01T14:26:35.298" v="309" actId="1076"/>
          <ac:spMkLst>
            <pc:docMk/>
            <pc:sldMk cId="3979649407" sldId="259"/>
            <ac:spMk id="21" creationId="{E74BA16C-3F23-EEE3-13FA-9FBECE3A0BAC}"/>
          </ac:spMkLst>
        </pc:spChg>
        <pc:spChg chg="add mod">
          <ac:chgData name="Utilisateur invité" userId="ed1ab416e399dfad" providerId="Windows Live" clId="Web-{BBDFB888-C639-41DF-B94D-88D2A82A5200}" dt="2022-12-01T14:26:35.314" v="310" actId="1076"/>
          <ac:spMkLst>
            <pc:docMk/>
            <pc:sldMk cId="3979649407" sldId="259"/>
            <ac:spMk id="22" creationId="{D08AEE26-0389-E238-5C75-667EF73A3240}"/>
          </ac:spMkLst>
        </pc:spChg>
        <pc:spChg chg="add mod">
          <ac:chgData name="Utilisateur invité" userId="ed1ab416e399dfad" providerId="Windows Live" clId="Web-{BBDFB888-C639-41DF-B94D-88D2A82A5200}" dt="2022-12-01T14:28:53.724" v="331" actId="20577"/>
          <ac:spMkLst>
            <pc:docMk/>
            <pc:sldMk cId="3979649407" sldId="259"/>
            <ac:spMk id="24" creationId="{E5E22B4D-7956-AA53-F461-831F25FD3640}"/>
          </ac:spMkLst>
        </pc:spChg>
        <pc:spChg chg="add mod">
          <ac:chgData name="Utilisateur invité" userId="ed1ab416e399dfad" providerId="Windows Live" clId="Web-{BBDFB888-C639-41DF-B94D-88D2A82A5200}" dt="2022-12-01T14:29:54.851" v="345" actId="20577"/>
          <ac:spMkLst>
            <pc:docMk/>
            <pc:sldMk cId="3979649407" sldId="259"/>
            <ac:spMk id="25" creationId="{79D6887E-6AA8-B842-8483-950A06C03078}"/>
          </ac:spMkLst>
        </pc:spChg>
        <pc:spChg chg="topLvl">
          <ac:chgData name="Utilisateur invité" userId="ed1ab416e399dfad" providerId="Windows Live" clId="Web-{BBDFB888-C639-41DF-B94D-88D2A82A5200}" dt="2022-12-01T14:18:04.549" v="190"/>
          <ac:spMkLst>
            <pc:docMk/>
            <pc:sldMk cId="3979649407" sldId="259"/>
            <ac:spMk id="37" creationId="{C5F8D9E6-7577-45C0-8855-EF2C75D03C96}"/>
          </ac:spMkLst>
        </pc:spChg>
        <pc:spChg chg="topLvl">
          <ac:chgData name="Utilisateur invité" userId="ed1ab416e399dfad" providerId="Windows Live" clId="Web-{BBDFB888-C639-41DF-B94D-88D2A82A5200}" dt="2022-12-01T14:18:04.549" v="190"/>
          <ac:spMkLst>
            <pc:docMk/>
            <pc:sldMk cId="3979649407" sldId="259"/>
            <ac:spMk id="38" creationId="{E91B05A9-9731-4105-8872-F135F230AEA5}"/>
          </ac:spMkLst>
        </pc:spChg>
        <pc:spChg chg="topLvl">
          <ac:chgData name="Utilisateur invité" userId="ed1ab416e399dfad" providerId="Windows Live" clId="Web-{BBDFB888-C639-41DF-B94D-88D2A82A5200}" dt="2022-12-01T14:18:04.549" v="190"/>
          <ac:spMkLst>
            <pc:docMk/>
            <pc:sldMk cId="3979649407" sldId="259"/>
            <ac:spMk id="39" creationId="{1BA0E130-2BF1-4450-B4CD-9952009AC7ED}"/>
          </ac:spMkLst>
        </pc:spChg>
        <pc:spChg chg="topLvl">
          <ac:chgData name="Utilisateur invité" userId="ed1ab416e399dfad" providerId="Windows Live" clId="Web-{BBDFB888-C639-41DF-B94D-88D2A82A5200}" dt="2022-12-01T14:18:04.549" v="190"/>
          <ac:spMkLst>
            <pc:docMk/>
            <pc:sldMk cId="3979649407" sldId="259"/>
            <ac:spMk id="40" creationId="{30F4947A-1072-43CA-AFE6-01FA962B1180}"/>
          </ac:spMkLst>
        </pc:spChg>
        <pc:spChg chg="topLvl">
          <ac:chgData name="Utilisateur invité" userId="ed1ab416e399dfad" providerId="Windows Live" clId="Web-{BBDFB888-C639-41DF-B94D-88D2A82A5200}" dt="2022-12-01T14:18:04.549" v="190"/>
          <ac:spMkLst>
            <pc:docMk/>
            <pc:sldMk cId="3979649407" sldId="259"/>
            <ac:spMk id="41" creationId="{F55C1DDF-A07E-4CEA-B0B0-F02715EFBA27}"/>
          </ac:spMkLst>
        </pc:spChg>
        <pc:spChg chg="topLvl">
          <ac:chgData name="Utilisateur invité" userId="ed1ab416e399dfad" providerId="Windows Live" clId="Web-{BBDFB888-C639-41DF-B94D-88D2A82A5200}" dt="2022-12-01T14:18:04.549" v="190"/>
          <ac:spMkLst>
            <pc:docMk/>
            <pc:sldMk cId="3979649407" sldId="259"/>
            <ac:spMk id="42" creationId="{5BCA4285-C99E-4229-B18D-0CA506C20ED9}"/>
          </ac:spMkLst>
        </pc:spChg>
        <pc:spChg chg="topLvl">
          <ac:chgData name="Utilisateur invité" userId="ed1ab416e399dfad" providerId="Windows Live" clId="Web-{BBDFB888-C639-41DF-B94D-88D2A82A5200}" dt="2022-12-01T14:18:04.549" v="190"/>
          <ac:spMkLst>
            <pc:docMk/>
            <pc:sldMk cId="3979649407" sldId="259"/>
            <ac:spMk id="43" creationId="{5A3243D3-AAD0-482A-85AD-0E79552FE257}"/>
          </ac:spMkLst>
        </pc:spChg>
        <pc:spChg chg="topLvl">
          <ac:chgData name="Utilisateur invité" userId="ed1ab416e399dfad" providerId="Windows Live" clId="Web-{BBDFB888-C639-41DF-B94D-88D2A82A5200}" dt="2022-12-01T14:18:04.549" v="190"/>
          <ac:spMkLst>
            <pc:docMk/>
            <pc:sldMk cId="3979649407" sldId="259"/>
            <ac:spMk id="44" creationId="{BBCBBB54-4F89-4D8C-854C-BB2A67E7AE21}"/>
          </ac:spMkLst>
        </pc:spChg>
        <pc:spChg chg="topLvl">
          <ac:chgData name="Utilisateur invité" userId="ed1ab416e399dfad" providerId="Windows Live" clId="Web-{BBDFB888-C639-41DF-B94D-88D2A82A5200}" dt="2022-12-01T14:18:04.549" v="190"/>
          <ac:spMkLst>
            <pc:docMk/>
            <pc:sldMk cId="3979649407" sldId="259"/>
            <ac:spMk id="45" creationId="{849B3830-4B6E-4130-AB61-D31DA49F2A1F}"/>
          </ac:spMkLst>
        </pc:spChg>
        <pc:spChg chg="topLvl">
          <ac:chgData name="Utilisateur invité" userId="ed1ab416e399dfad" providerId="Windows Live" clId="Web-{BBDFB888-C639-41DF-B94D-88D2A82A5200}" dt="2022-12-01T14:18:04.549" v="190"/>
          <ac:spMkLst>
            <pc:docMk/>
            <pc:sldMk cId="3979649407" sldId="259"/>
            <ac:spMk id="46" creationId="{80A8E392-3088-45D4-BE51-6D3A1E453BBF}"/>
          </ac:spMkLst>
        </pc:spChg>
        <pc:spChg chg="topLvl">
          <ac:chgData name="Utilisateur invité" userId="ed1ab416e399dfad" providerId="Windows Live" clId="Web-{BBDFB888-C639-41DF-B94D-88D2A82A5200}" dt="2022-12-01T14:18:04.549" v="190"/>
          <ac:spMkLst>
            <pc:docMk/>
            <pc:sldMk cId="3979649407" sldId="259"/>
            <ac:spMk id="47" creationId="{3FCA6E8F-EF82-4B32-BF09-877D4D7949A3}"/>
          </ac:spMkLst>
        </pc:spChg>
        <pc:spChg chg="topLvl">
          <ac:chgData name="Utilisateur invité" userId="ed1ab416e399dfad" providerId="Windows Live" clId="Web-{BBDFB888-C639-41DF-B94D-88D2A82A5200}" dt="2022-12-01T14:18:04.549" v="190"/>
          <ac:spMkLst>
            <pc:docMk/>
            <pc:sldMk cId="3979649407" sldId="259"/>
            <ac:spMk id="48" creationId="{5AEB753F-AD08-4BFF-B053-6D3DF7BE9DD1}"/>
          </ac:spMkLst>
        </pc:spChg>
        <pc:spChg chg="topLvl">
          <ac:chgData name="Utilisateur invité" userId="ed1ab416e399dfad" providerId="Windows Live" clId="Web-{BBDFB888-C639-41DF-B94D-88D2A82A5200}" dt="2022-12-01T14:18:04.549" v="190"/>
          <ac:spMkLst>
            <pc:docMk/>
            <pc:sldMk cId="3979649407" sldId="259"/>
            <ac:spMk id="49" creationId="{1CC68794-94E5-4CFC-8B5C-DA5D069B07F6}"/>
          </ac:spMkLst>
        </pc:spChg>
        <pc:spChg chg="topLvl">
          <ac:chgData name="Utilisateur invité" userId="ed1ab416e399dfad" providerId="Windows Live" clId="Web-{BBDFB888-C639-41DF-B94D-88D2A82A5200}" dt="2022-12-01T14:18:04.549" v="190"/>
          <ac:spMkLst>
            <pc:docMk/>
            <pc:sldMk cId="3979649407" sldId="259"/>
            <ac:spMk id="50" creationId="{194D3C6F-00C9-4D5A-945D-B2CE76A768DC}"/>
          </ac:spMkLst>
        </pc:spChg>
        <pc:spChg chg="topLvl">
          <ac:chgData name="Utilisateur invité" userId="ed1ab416e399dfad" providerId="Windows Live" clId="Web-{BBDFB888-C639-41DF-B94D-88D2A82A5200}" dt="2022-12-01T14:18:04.549" v="190"/>
          <ac:spMkLst>
            <pc:docMk/>
            <pc:sldMk cId="3979649407" sldId="259"/>
            <ac:spMk id="51" creationId="{AD41B677-D9B0-4E76-941E-D62BAFA7B49E}"/>
          </ac:spMkLst>
        </pc:spChg>
        <pc:spChg chg="ord">
          <ac:chgData name="Utilisateur invité" userId="ed1ab416e399dfad" providerId="Windows Live" clId="Web-{BBDFB888-C639-41DF-B94D-88D2A82A5200}" dt="2022-12-01T14:21:30.195" v="247"/>
          <ac:spMkLst>
            <pc:docMk/>
            <pc:sldMk cId="3979649407" sldId="259"/>
            <ac:spMk id="52" creationId="{E9C172F0-0344-4EFE-B8E9-E58FDC2037A8}"/>
          </ac:spMkLst>
        </pc:spChg>
        <pc:spChg chg="del">
          <ac:chgData name="Utilisateur invité" userId="ed1ab416e399dfad" providerId="Windows Live" clId="Web-{BBDFB888-C639-41DF-B94D-88D2A82A5200}" dt="2022-12-01T15:14:53.680" v="571"/>
          <ac:spMkLst>
            <pc:docMk/>
            <pc:sldMk cId="3979649407" sldId="259"/>
            <ac:spMk id="58" creationId="{8B46B6D0-199C-4EDD-9F52-809A17CFFA16}"/>
          </ac:spMkLst>
        </pc:spChg>
        <pc:spChg chg="del">
          <ac:chgData name="Utilisateur invité" userId="ed1ab416e399dfad" providerId="Windows Live" clId="Web-{BBDFB888-C639-41DF-B94D-88D2A82A5200}" dt="2022-12-01T15:03:55.272" v="391"/>
          <ac:spMkLst>
            <pc:docMk/>
            <pc:sldMk cId="3979649407" sldId="259"/>
            <ac:spMk id="59" creationId="{D3EA3205-70F4-44BB-8BBC-4CA5F503DDFB}"/>
          </ac:spMkLst>
        </pc:spChg>
        <pc:spChg chg="mod">
          <ac:chgData name="Utilisateur invité" userId="ed1ab416e399dfad" providerId="Windows Live" clId="Web-{BBDFB888-C639-41DF-B94D-88D2A82A5200}" dt="2022-12-01T15:14:17.539" v="536"/>
          <ac:spMkLst>
            <pc:docMk/>
            <pc:sldMk cId="3979649407" sldId="259"/>
            <ac:spMk id="108" creationId="{5B13BE10-EA2E-4EAA-B1DD-A01DA03B70CD}"/>
          </ac:spMkLst>
        </pc:spChg>
        <pc:spChg chg="mod">
          <ac:chgData name="Utilisateur invité" userId="ed1ab416e399dfad" providerId="Windows Live" clId="Web-{BBDFB888-C639-41DF-B94D-88D2A82A5200}" dt="2022-12-01T15:14:17.586" v="537"/>
          <ac:spMkLst>
            <pc:docMk/>
            <pc:sldMk cId="3979649407" sldId="259"/>
            <ac:spMk id="109" creationId="{A5D9C2AD-37E5-4EC5-97A7-DCB84F1399B7}"/>
          </ac:spMkLst>
        </pc:spChg>
        <pc:spChg chg="mod">
          <ac:chgData name="Utilisateur invité" userId="ed1ab416e399dfad" providerId="Windows Live" clId="Web-{BBDFB888-C639-41DF-B94D-88D2A82A5200}" dt="2022-12-01T15:14:41.524" v="569" actId="20577"/>
          <ac:spMkLst>
            <pc:docMk/>
            <pc:sldMk cId="3979649407" sldId="259"/>
            <ac:spMk id="111" creationId="{A69036BC-0D44-4D27-9355-CA4588CF33E0}"/>
          </ac:spMkLst>
        </pc:spChg>
        <pc:spChg chg="mod">
          <ac:chgData name="Utilisateur invité" userId="ed1ab416e399dfad" providerId="Windows Live" clId="Web-{BBDFB888-C639-41DF-B94D-88D2A82A5200}" dt="2022-12-01T15:14:17.664" v="539"/>
          <ac:spMkLst>
            <pc:docMk/>
            <pc:sldMk cId="3979649407" sldId="259"/>
            <ac:spMk id="112" creationId="{A36E9339-30D7-4E6E-808F-ECFECF9CA3E2}"/>
          </ac:spMkLst>
        </pc:spChg>
        <pc:spChg chg="mod">
          <ac:chgData name="Utilisateur invité" userId="ed1ab416e399dfad" providerId="Windows Live" clId="Web-{BBDFB888-C639-41DF-B94D-88D2A82A5200}" dt="2022-12-01T15:14:17.711" v="540"/>
          <ac:spMkLst>
            <pc:docMk/>
            <pc:sldMk cId="3979649407" sldId="259"/>
            <ac:spMk id="133" creationId="{E5D8E007-ECFD-4A7E-B50D-546EA5BDCA47}"/>
          </ac:spMkLst>
        </pc:spChg>
        <pc:spChg chg="mod">
          <ac:chgData name="Utilisateur invité" userId="ed1ab416e399dfad" providerId="Windows Live" clId="Web-{BBDFB888-C639-41DF-B94D-88D2A82A5200}" dt="2022-12-01T15:14:17.758" v="541"/>
          <ac:spMkLst>
            <pc:docMk/>
            <pc:sldMk cId="3979649407" sldId="259"/>
            <ac:spMk id="135" creationId="{43F221FE-4253-4639-80A2-0D29BD675F96}"/>
          </ac:spMkLst>
        </pc:spChg>
        <pc:spChg chg="mod">
          <ac:chgData name="Utilisateur invité" userId="ed1ab416e399dfad" providerId="Windows Live" clId="Web-{BBDFB888-C639-41DF-B94D-88D2A82A5200}" dt="2022-12-01T15:14:17.804" v="542"/>
          <ac:spMkLst>
            <pc:docMk/>
            <pc:sldMk cId="3979649407" sldId="259"/>
            <ac:spMk id="137" creationId="{DAB08F72-3AC3-4808-A6D6-55A2A22F8F08}"/>
          </ac:spMkLst>
        </pc:spChg>
        <pc:spChg chg="mod">
          <ac:chgData name="Utilisateur invité" userId="ed1ab416e399dfad" providerId="Windows Live" clId="Web-{BBDFB888-C639-41DF-B94D-88D2A82A5200}" dt="2022-12-01T15:14:17.836" v="543"/>
          <ac:spMkLst>
            <pc:docMk/>
            <pc:sldMk cId="3979649407" sldId="259"/>
            <ac:spMk id="138" creationId="{929E33A3-822C-41F0-8233-0F0986CC6786}"/>
          </ac:spMkLst>
        </pc:spChg>
        <pc:spChg chg="mod">
          <ac:chgData name="Utilisateur invité" userId="ed1ab416e399dfad" providerId="Windows Live" clId="Web-{BBDFB888-C639-41DF-B94D-88D2A82A5200}" dt="2022-12-01T15:14:17.883" v="544"/>
          <ac:spMkLst>
            <pc:docMk/>
            <pc:sldMk cId="3979649407" sldId="259"/>
            <ac:spMk id="140" creationId="{767B1025-3F5F-4E19-A2CE-EE20A8D2F293}"/>
          </ac:spMkLst>
        </pc:spChg>
        <pc:spChg chg="mod">
          <ac:chgData name="Utilisateur invité" userId="ed1ab416e399dfad" providerId="Windows Live" clId="Web-{BBDFB888-C639-41DF-B94D-88D2A82A5200}" dt="2022-12-01T15:14:17.929" v="545"/>
          <ac:spMkLst>
            <pc:docMk/>
            <pc:sldMk cId="3979649407" sldId="259"/>
            <ac:spMk id="142" creationId="{F77B2BDC-B656-495F-9454-201739ABDD76}"/>
          </ac:spMkLst>
        </pc:spChg>
        <pc:spChg chg="mod">
          <ac:chgData name="Utilisateur invité" userId="ed1ab416e399dfad" providerId="Windows Live" clId="Web-{BBDFB888-C639-41DF-B94D-88D2A82A5200}" dt="2022-12-01T15:14:17.976" v="546"/>
          <ac:spMkLst>
            <pc:docMk/>
            <pc:sldMk cId="3979649407" sldId="259"/>
            <ac:spMk id="144" creationId="{AB47C076-B5BC-4BCF-996C-94C6360B8473}"/>
          </ac:spMkLst>
        </pc:spChg>
        <pc:spChg chg="mod">
          <ac:chgData name="Utilisateur invité" userId="ed1ab416e399dfad" providerId="Windows Live" clId="Web-{BBDFB888-C639-41DF-B94D-88D2A82A5200}" dt="2022-12-01T15:14:18.008" v="547"/>
          <ac:spMkLst>
            <pc:docMk/>
            <pc:sldMk cId="3979649407" sldId="259"/>
            <ac:spMk id="145" creationId="{454D4AE5-FDF0-4C13-8C2E-E03A1A8AAC2E}"/>
          </ac:spMkLst>
        </pc:spChg>
        <pc:spChg chg="mod">
          <ac:chgData name="Utilisateur invité" userId="ed1ab416e399dfad" providerId="Windows Live" clId="Web-{BBDFB888-C639-41DF-B94D-88D2A82A5200}" dt="2022-12-01T15:14:18.054" v="548"/>
          <ac:spMkLst>
            <pc:docMk/>
            <pc:sldMk cId="3979649407" sldId="259"/>
            <ac:spMk id="147" creationId="{A9C3A262-6B50-4BDB-A71E-217CEB044603}"/>
          </ac:spMkLst>
        </pc:spChg>
        <pc:spChg chg="mod">
          <ac:chgData name="Utilisateur invité" userId="ed1ab416e399dfad" providerId="Windows Live" clId="Web-{BBDFB888-C639-41DF-B94D-88D2A82A5200}" dt="2022-12-01T15:14:18.101" v="549"/>
          <ac:spMkLst>
            <pc:docMk/>
            <pc:sldMk cId="3979649407" sldId="259"/>
            <ac:spMk id="149" creationId="{D1258CAA-A45D-4C2C-882C-05F501AAE5FD}"/>
          </ac:spMkLst>
        </pc:spChg>
        <pc:spChg chg="mod">
          <ac:chgData name="Utilisateur invité" userId="ed1ab416e399dfad" providerId="Windows Live" clId="Web-{BBDFB888-C639-41DF-B94D-88D2A82A5200}" dt="2022-12-01T15:14:18.148" v="550"/>
          <ac:spMkLst>
            <pc:docMk/>
            <pc:sldMk cId="3979649407" sldId="259"/>
            <ac:spMk id="151" creationId="{83D0279C-C95D-4C6F-9E15-A12E3C06835F}"/>
          </ac:spMkLst>
        </pc:spChg>
        <pc:spChg chg="mod">
          <ac:chgData name="Utilisateur invité" userId="ed1ab416e399dfad" providerId="Windows Live" clId="Web-{BBDFB888-C639-41DF-B94D-88D2A82A5200}" dt="2022-12-01T15:14:18.195" v="551"/>
          <ac:spMkLst>
            <pc:docMk/>
            <pc:sldMk cId="3979649407" sldId="259"/>
            <ac:spMk id="152" creationId="{7F026F40-90E8-4664-8E43-32DC9077DF30}"/>
          </ac:spMkLst>
        </pc:spChg>
        <pc:spChg chg="mod">
          <ac:chgData name="Utilisateur invité" userId="ed1ab416e399dfad" providerId="Windows Live" clId="Web-{BBDFB888-C639-41DF-B94D-88D2A82A5200}" dt="2022-12-01T15:14:17.367" v="532"/>
          <ac:spMkLst>
            <pc:docMk/>
            <pc:sldMk cId="3979649407" sldId="259"/>
            <ac:spMk id="154" creationId="{30F42135-03F9-4607-AB47-F106C414E221}"/>
          </ac:spMkLst>
        </pc:spChg>
        <pc:spChg chg="mod">
          <ac:chgData name="Utilisateur invité" userId="ed1ab416e399dfad" providerId="Windows Live" clId="Web-{BBDFB888-C639-41DF-B94D-88D2A82A5200}" dt="2022-12-01T15:14:17.414" v="533"/>
          <ac:spMkLst>
            <pc:docMk/>
            <pc:sldMk cId="3979649407" sldId="259"/>
            <ac:spMk id="156" creationId="{792DBF95-009E-4066-8014-A206429FE18D}"/>
          </ac:spMkLst>
        </pc:spChg>
        <pc:spChg chg="mod">
          <ac:chgData name="Utilisateur invité" userId="ed1ab416e399dfad" providerId="Windows Live" clId="Web-{BBDFB888-C639-41DF-B94D-88D2A82A5200}" dt="2022-12-01T15:17:24.778" v="586" actId="1076"/>
          <ac:spMkLst>
            <pc:docMk/>
            <pc:sldMk cId="3979649407" sldId="259"/>
            <ac:spMk id="158" creationId="{8C583893-9F20-4A4B-8C02-0B77CF59D083}"/>
          </ac:spMkLst>
        </pc:spChg>
        <pc:spChg chg="mod">
          <ac:chgData name="Utilisateur invité" userId="ed1ab416e399dfad" providerId="Windows Live" clId="Web-{BBDFB888-C639-41DF-B94D-88D2A82A5200}" dt="2022-12-01T15:14:17.492" v="535"/>
          <ac:spMkLst>
            <pc:docMk/>
            <pc:sldMk cId="3979649407" sldId="259"/>
            <ac:spMk id="159" creationId="{947547AB-256C-4012-93A7-2F832B6982B0}"/>
          </ac:spMkLst>
        </pc:spChg>
        <pc:spChg chg="mod">
          <ac:chgData name="Utilisateur invité" userId="ed1ab416e399dfad" providerId="Windows Live" clId="Web-{BBDFB888-C639-41DF-B94D-88D2A82A5200}" dt="2022-12-01T15:14:18.242" v="552"/>
          <ac:spMkLst>
            <pc:docMk/>
            <pc:sldMk cId="3979649407" sldId="259"/>
            <ac:spMk id="161" creationId="{8A134C9E-0279-4FDC-B082-865299446FE8}"/>
          </ac:spMkLst>
        </pc:spChg>
        <pc:spChg chg="mod">
          <ac:chgData name="Utilisateur invité" userId="ed1ab416e399dfad" providerId="Windows Live" clId="Web-{BBDFB888-C639-41DF-B94D-88D2A82A5200}" dt="2022-12-01T15:14:18.273" v="553"/>
          <ac:spMkLst>
            <pc:docMk/>
            <pc:sldMk cId="3979649407" sldId="259"/>
            <ac:spMk id="163" creationId="{52CD92C0-BDCE-4157-B2DF-9B8EA87E0C33}"/>
          </ac:spMkLst>
        </pc:spChg>
        <pc:spChg chg="mod">
          <ac:chgData name="Utilisateur invité" userId="ed1ab416e399dfad" providerId="Windows Live" clId="Web-{BBDFB888-C639-41DF-B94D-88D2A82A5200}" dt="2022-12-01T15:14:18.320" v="554"/>
          <ac:spMkLst>
            <pc:docMk/>
            <pc:sldMk cId="3979649407" sldId="259"/>
            <ac:spMk id="165" creationId="{0CA9E7E8-CA5E-4B65-8E41-21A53C41E5BB}"/>
          </ac:spMkLst>
        </pc:spChg>
        <pc:spChg chg="mod">
          <ac:chgData name="Utilisateur invité" userId="ed1ab416e399dfad" providerId="Windows Live" clId="Web-{BBDFB888-C639-41DF-B94D-88D2A82A5200}" dt="2022-12-01T15:14:18.351" v="555"/>
          <ac:spMkLst>
            <pc:docMk/>
            <pc:sldMk cId="3979649407" sldId="259"/>
            <ac:spMk id="166" creationId="{71CD5A9F-AED8-4979-A461-FC8E9ABDFE9F}"/>
          </ac:spMkLst>
        </pc:spChg>
        <pc:spChg chg="mod">
          <ac:chgData name="Utilisateur invité" userId="ed1ab416e399dfad" providerId="Windows Live" clId="Web-{BBDFB888-C639-41DF-B94D-88D2A82A5200}" dt="2022-12-01T15:14:18.398" v="556"/>
          <ac:spMkLst>
            <pc:docMk/>
            <pc:sldMk cId="3979649407" sldId="259"/>
            <ac:spMk id="168" creationId="{90809E22-F294-45D7-B1D9-297C5D39B97B}"/>
          </ac:spMkLst>
        </pc:spChg>
        <pc:spChg chg="mod">
          <ac:chgData name="Utilisateur invité" userId="ed1ab416e399dfad" providerId="Windows Live" clId="Web-{BBDFB888-C639-41DF-B94D-88D2A82A5200}" dt="2022-12-01T15:14:18.445" v="557"/>
          <ac:spMkLst>
            <pc:docMk/>
            <pc:sldMk cId="3979649407" sldId="259"/>
            <ac:spMk id="170" creationId="{6A5241EB-486D-48FF-8FC3-5FC5BD2E93FB}"/>
          </ac:spMkLst>
        </pc:spChg>
        <pc:spChg chg="mod">
          <ac:chgData name="Utilisateur invité" userId="ed1ab416e399dfad" providerId="Windows Live" clId="Web-{BBDFB888-C639-41DF-B94D-88D2A82A5200}" dt="2022-12-01T15:14:18.492" v="558"/>
          <ac:spMkLst>
            <pc:docMk/>
            <pc:sldMk cId="3979649407" sldId="259"/>
            <ac:spMk id="172" creationId="{7A424591-E369-471C-BD8B-390A96A72053}"/>
          </ac:spMkLst>
        </pc:spChg>
        <pc:spChg chg="mod">
          <ac:chgData name="Utilisateur invité" userId="ed1ab416e399dfad" providerId="Windows Live" clId="Web-{BBDFB888-C639-41DF-B94D-88D2A82A5200}" dt="2022-12-01T15:14:18.523" v="559"/>
          <ac:spMkLst>
            <pc:docMk/>
            <pc:sldMk cId="3979649407" sldId="259"/>
            <ac:spMk id="173" creationId="{E3FC1453-B301-4320-A2D9-DC78DC8B790F}"/>
          </ac:spMkLst>
        </pc:spChg>
        <pc:spChg chg="mod">
          <ac:chgData name="Utilisateur invité" userId="ed1ab416e399dfad" providerId="Windows Live" clId="Web-{BBDFB888-C639-41DF-B94D-88D2A82A5200}" dt="2022-12-01T15:14:18.570" v="560"/>
          <ac:spMkLst>
            <pc:docMk/>
            <pc:sldMk cId="3979649407" sldId="259"/>
            <ac:spMk id="175" creationId="{D355AC62-EFB1-42E1-91FD-4F1328398BF9}"/>
          </ac:spMkLst>
        </pc:spChg>
        <pc:spChg chg="mod">
          <ac:chgData name="Utilisateur invité" userId="ed1ab416e399dfad" providerId="Windows Live" clId="Web-{BBDFB888-C639-41DF-B94D-88D2A82A5200}" dt="2022-12-01T15:14:18.617" v="561"/>
          <ac:spMkLst>
            <pc:docMk/>
            <pc:sldMk cId="3979649407" sldId="259"/>
            <ac:spMk id="177" creationId="{9392BA68-5502-4983-9340-E2DF18910579}"/>
          </ac:spMkLst>
        </pc:spChg>
        <pc:spChg chg="mod">
          <ac:chgData name="Utilisateur invité" userId="ed1ab416e399dfad" providerId="Windows Live" clId="Web-{BBDFB888-C639-41DF-B94D-88D2A82A5200}" dt="2022-12-01T15:14:18.664" v="562"/>
          <ac:spMkLst>
            <pc:docMk/>
            <pc:sldMk cId="3979649407" sldId="259"/>
            <ac:spMk id="179" creationId="{AD420581-041E-4C71-ACC5-CBCDD9519107}"/>
          </ac:spMkLst>
        </pc:spChg>
        <pc:spChg chg="mod">
          <ac:chgData name="Utilisateur invité" userId="ed1ab416e399dfad" providerId="Windows Live" clId="Web-{BBDFB888-C639-41DF-B94D-88D2A82A5200}" dt="2022-12-01T15:14:18.711" v="563"/>
          <ac:spMkLst>
            <pc:docMk/>
            <pc:sldMk cId="3979649407" sldId="259"/>
            <ac:spMk id="180" creationId="{33D04C2E-0885-496F-9A39-A93E05B81CB2}"/>
          </ac:spMkLst>
        </pc:spChg>
        <pc:grpChg chg="mod">
          <ac:chgData name="Utilisateur invité" userId="ed1ab416e399dfad" providerId="Windows Live" clId="Web-{BBDFB888-C639-41DF-B94D-88D2A82A5200}" dt="2022-12-01T14:23:31.215" v="279" actId="1076"/>
          <ac:grpSpMkLst>
            <pc:docMk/>
            <pc:sldMk cId="3979649407" sldId="259"/>
            <ac:grpSpMk id="7" creationId="{135BCA5A-313D-4D8E-8B33-628897D43237}"/>
          </ac:grpSpMkLst>
        </pc:grpChg>
        <pc:grpChg chg="add mod">
          <ac:chgData name="Utilisateur invité" userId="ed1ab416e399dfad" providerId="Windows Live" clId="Web-{BBDFB888-C639-41DF-B94D-88D2A82A5200}" dt="2022-12-01T14:23:31.543" v="287" actId="1076"/>
          <ac:grpSpMkLst>
            <pc:docMk/>
            <pc:sldMk cId="3979649407" sldId="259"/>
            <ac:grpSpMk id="8" creationId="{14DEA58F-7AC5-D412-346B-BE160A6DC18A}"/>
          </ac:grpSpMkLst>
        </pc:grpChg>
        <pc:grpChg chg="add mod">
          <ac:chgData name="Utilisateur invité" userId="ed1ab416e399dfad" providerId="Windows Live" clId="Web-{BBDFB888-C639-41DF-B94D-88D2A82A5200}" dt="2022-12-01T14:55:56.587" v="363" actId="1076"/>
          <ac:grpSpMkLst>
            <pc:docMk/>
            <pc:sldMk cId="3979649407" sldId="259"/>
            <ac:grpSpMk id="17" creationId="{6EB24F24-2163-458B-014F-B1652E6CAEBA}"/>
          </ac:grpSpMkLst>
        </pc:grpChg>
        <pc:grpChg chg="add mod">
          <ac:chgData name="Utilisateur invité" userId="ed1ab416e399dfad" providerId="Windows Live" clId="Web-{BBDFB888-C639-41DF-B94D-88D2A82A5200}" dt="2022-12-01T14:27:35.284" v="317" actId="14100"/>
          <ac:grpSpMkLst>
            <pc:docMk/>
            <pc:sldMk cId="3979649407" sldId="259"/>
            <ac:grpSpMk id="23" creationId="{E06FE719-8FC2-E4CE-A8F7-B75DB6C5D3D0}"/>
          </ac:grpSpMkLst>
        </pc:grpChg>
        <pc:grpChg chg="del">
          <ac:chgData name="Utilisateur invité" userId="ed1ab416e399dfad" providerId="Windows Live" clId="Web-{BBDFB888-C639-41DF-B94D-88D2A82A5200}" dt="2022-12-01T14:18:04.549" v="190"/>
          <ac:grpSpMkLst>
            <pc:docMk/>
            <pc:sldMk cId="3979649407" sldId="259"/>
            <ac:grpSpMk id="36" creationId="{6B832257-E363-4C75-A09A-48057E7E635F}"/>
          </ac:grpSpMkLst>
        </pc:grpChg>
        <pc:grpChg chg="mod">
          <ac:chgData name="Utilisateur invité" userId="ed1ab416e399dfad" providerId="Windows Live" clId="Web-{BBDFB888-C639-41DF-B94D-88D2A82A5200}" dt="2022-12-01T14:23:31.261" v="280" actId="1076"/>
          <ac:grpSpMkLst>
            <pc:docMk/>
            <pc:sldMk cId="3979649407" sldId="259"/>
            <ac:grpSpMk id="132" creationId="{DA2014BC-25E7-4288-BB07-6FE20CA9417A}"/>
          </ac:grpSpMkLst>
        </pc:grpChg>
        <pc:grpChg chg="mod">
          <ac:chgData name="Utilisateur invité" userId="ed1ab416e399dfad" providerId="Windows Live" clId="Web-{BBDFB888-C639-41DF-B94D-88D2A82A5200}" dt="2022-12-01T14:23:31.293" v="281" actId="1076"/>
          <ac:grpSpMkLst>
            <pc:docMk/>
            <pc:sldMk cId="3979649407" sldId="259"/>
            <ac:grpSpMk id="139" creationId="{85C856BB-F71E-4717-8EF0-FE11BFCF2C47}"/>
          </ac:grpSpMkLst>
        </pc:grpChg>
        <pc:grpChg chg="mod">
          <ac:chgData name="Utilisateur invité" userId="ed1ab416e399dfad" providerId="Windows Live" clId="Web-{BBDFB888-C639-41DF-B94D-88D2A82A5200}" dt="2022-12-01T14:23:31.340" v="282" actId="1076"/>
          <ac:grpSpMkLst>
            <pc:docMk/>
            <pc:sldMk cId="3979649407" sldId="259"/>
            <ac:grpSpMk id="146" creationId="{16BEAF0C-65BD-4BA0-BD6B-E369E19D303B}"/>
          </ac:grpSpMkLst>
        </pc:grpChg>
        <pc:grpChg chg="mod">
          <ac:chgData name="Utilisateur invité" userId="ed1ab416e399dfad" providerId="Windows Live" clId="Web-{BBDFB888-C639-41DF-B94D-88D2A82A5200}" dt="2022-12-01T14:23:31.386" v="283" actId="1076"/>
          <ac:grpSpMkLst>
            <pc:docMk/>
            <pc:sldMk cId="3979649407" sldId="259"/>
            <ac:grpSpMk id="153" creationId="{7C832E63-DD2B-4F7A-ACAD-F1CBA60D3E07}"/>
          </ac:grpSpMkLst>
        </pc:grpChg>
        <pc:grpChg chg="mod">
          <ac:chgData name="Utilisateur invité" userId="ed1ab416e399dfad" providerId="Windows Live" clId="Web-{BBDFB888-C639-41DF-B94D-88D2A82A5200}" dt="2022-12-01T14:23:31.418" v="284" actId="1076"/>
          <ac:grpSpMkLst>
            <pc:docMk/>
            <pc:sldMk cId="3979649407" sldId="259"/>
            <ac:grpSpMk id="160" creationId="{888EECCD-2881-4E93-B014-2F0C395B724B}"/>
          </ac:grpSpMkLst>
        </pc:grpChg>
        <pc:grpChg chg="mod">
          <ac:chgData name="Utilisateur invité" userId="ed1ab416e399dfad" providerId="Windows Live" clId="Web-{BBDFB888-C639-41DF-B94D-88D2A82A5200}" dt="2022-12-01T14:23:31.465" v="285" actId="1076"/>
          <ac:grpSpMkLst>
            <pc:docMk/>
            <pc:sldMk cId="3979649407" sldId="259"/>
            <ac:grpSpMk id="167" creationId="{EDE189E7-4C13-4C1B-A68F-10BB25FB89BD}"/>
          </ac:grpSpMkLst>
        </pc:grpChg>
        <pc:grpChg chg="mod">
          <ac:chgData name="Utilisateur invité" userId="ed1ab416e399dfad" providerId="Windows Live" clId="Web-{BBDFB888-C639-41DF-B94D-88D2A82A5200}" dt="2022-12-01T14:23:31.511" v="286" actId="1076"/>
          <ac:grpSpMkLst>
            <pc:docMk/>
            <pc:sldMk cId="3979649407" sldId="259"/>
            <ac:grpSpMk id="174" creationId="{E78EB58D-824E-4B5B-894C-DE2550002528}"/>
          </ac:grpSpMkLst>
        </pc:grpChg>
        <pc:picChg chg="add mod">
          <ac:chgData name="Utilisateur invité" userId="ed1ab416e399dfad" providerId="Windows Live" clId="Web-{BBDFB888-C639-41DF-B94D-88D2A82A5200}" dt="2022-12-01T15:04:50.930" v="398" actId="1076"/>
          <ac:picMkLst>
            <pc:docMk/>
            <pc:sldMk cId="3979649407" sldId="259"/>
            <ac:picMk id="65" creationId="{15D0C67E-CB6E-F1D5-508D-E157D8F8CEF1}"/>
          </ac:picMkLst>
        </pc:picChg>
        <pc:picChg chg="add mod">
          <ac:chgData name="Utilisateur invité" userId="ed1ab416e399dfad" providerId="Windows Live" clId="Web-{BBDFB888-C639-41DF-B94D-88D2A82A5200}" dt="2022-12-01T15:16:56.356" v="585" actId="1076"/>
          <ac:picMkLst>
            <pc:docMk/>
            <pc:sldMk cId="3979649407" sldId="259"/>
            <ac:picMk id="66" creationId="{CA17BC33-33E7-7DEE-CCB5-89B1C88F88DD}"/>
          </ac:picMkLst>
        </pc:picChg>
        <pc:cxnChg chg="add del mod">
          <ac:chgData name="Utilisateur invité" userId="ed1ab416e399dfad" providerId="Windows Live" clId="Web-{BBDFB888-C639-41DF-B94D-88D2A82A5200}" dt="2022-12-01T14:21:20.054" v="245"/>
          <ac:cxnSpMkLst>
            <pc:docMk/>
            <pc:sldMk cId="3979649407" sldId="259"/>
            <ac:cxnSpMk id="15" creationId="{946318F3-8BEC-7EE8-B51C-E52E51EA5E5A}"/>
          </ac:cxnSpMkLst>
        </pc:cxnChg>
        <pc:cxnChg chg="add del mod">
          <ac:chgData name="Utilisateur invité" userId="ed1ab416e399dfad" providerId="Windows Live" clId="Web-{BBDFB888-C639-41DF-B94D-88D2A82A5200}" dt="2022-12-01T14:53:53.943" v="349"/>
          <ac:cxnSpMkLst>
            <pc:docMk/>
            <pc:sldMk cId="3979649407" sldId="259"/>
            <ac:cxnSpMk id="15" creationId="{EE238306-BFBF-AF65-7FAF-B6831985224C}"/>
          </ac:cxnSpMkLst>
        </pc:cxnChg>
        <pc:cxnChg chg="add mod">
          <ac:chgData name="Utilisateur invité" userId="ed1ab416e399dfad" providerId="Windows Live" clId="Web-{BBDFB888-C639-41DF-B94D-88D2A82A5200}" dt="2022-12-01T14:23:31.652" v="289" actId="1076"/>
          <ac:cxnSpMkLst>
            <pc:docMk/>
            <pc:sldMk cId="3979649407" sldId="259"/>
            <ac:cxnSpMk id="16" creationId="{17E06084-9EF2-FA4B-DFFB-0EDAB093B1BE}"/>
          </ac:cxnSpMkLst>
        </pc:cxnChg>
        <pc:cxnChg chg="add del mod">
          <ac:chgData name="Utilisateur invité" userId="ed1ab416e399dfad" providerId="Windows Live" clId="Web-{BBDFB888-C639-41DF-B94D-88D2A82A5200}" dt="2022-12-01T14:25:18.077" v="299"/>
          <ac:cxnSpMkLst>
            <pc:docMk/>
            <pc:sldMk cId="3979649407" sldId="259"/>
            <ac:cxnSpMk id="18" creationId="{36C2D2AF-3058-279F-EFBF-F04E6387789C}"/>
          </ac:cxnSpMkLst>
        </pc:cxnChg>
        <pc:cxnChg chg="add mod">
          <ac:chgData name="Utilisateur invité" userId="ed1ab416e399dfad" providerId="Windows Live" clId="Web-{BBDFB888-C639-41DF-B94D-88D2A82A5200}" dt="2022-12-01T14:55:45.493" v="360"/>
          <ac:cxnSpMkLst>
            <pc:docMk/>
            <pc:sldMk cId="3979649407" sldId="259"/>
            <ac:cxnSpMk id="18" creationId="{99B5D92E-AD1E-603B-8313-D9730C1951FF}"/>
          </ac:cxnSpMkLst>
        </pc:cxnChg>
        <pc:cxnChg chg="add mod">
          <ac:chgData name="Utilisateur invité" userId="ed1ab416e399dfad" providerId="Windows Live" clId="Web-{BBDFB888-C639-41DF-B94D-88D2A82A5200}" dt="2022-12-01T14:56:09.009" v="365" actId="14100"/>
          <ac:cxnSpMkLst>
            <pc:docMk/>
            <pc:sldMk cId="3979649407" sldId="259"/>
            <ac:cxnSpMk id="26" creationId="{EFAB8DD8-314C-50D3-6967-5B3AF6CFB268}"/>
          </ac:cxnSpMkLst>
        </pc:cxnChg>
        <pc:cxnChg chg="add mod">
          <ac:chgData name="Utilisateur invité" userId="ed1ab416e399dfad" providerId="Windows Live" clId="Web-{BBDFB888-C639-41DF-B94D-88D2A82A5200}" dt="2022-12-01T14:56:17.853" v="368" actId="14100"/>
          <ac:cxnSpMkLst>
            <pc:docMk/>
            <pc:sldMk cId="3979649407" sldId="259"/>
            <ac:cxnSpMk id="27" creationId="{92965F23-A8AE-AB34-A0A2-9968D740C723}"/>
          </ac:cxnSpMkLst>
        </pc:cxnChg>
        <pc:cxnChg chg="add mod">
          <ac:chgData name="Utilisateur invité" userId="ed1ab416e399dfad" providerId="Windows Live" clId="Web-{BBDFB888-C639-41DF-B94D-88D2A82A5200}" dt="2022-12-01T14:56:33.291" v="371" actId="14100"/>
          <ac:cxnSpMkLst>
            <pc:docMk/>
            <pc:sldMk cId="3979649407" sldId="259"/>
            <ac:cxnSpMk id="28" creationId="{E562096C-FD22-76B0-B093-0BA744AF7000}"/>
          </ac:cxnSpMkLst>
        </pc:cxnChg>
        <pc:cxnChg chg="add mod">
          <ac:chgData name="Utilisateur invité" userId="ed1ab416e399dfad" providerId="Windows Live" clId="Web-{BBDFB888-C639-41DF-B94D-88D2A82A5200}" dt="2022-12-01T14:56:43.354" v="374" actId="14100"/>
          <ac:cxnSpMkLst>
            <pc:docMk/>
            <pc:sldMk cId="3979649407" sldId="259"/>
            <ac:cxnSpMk id="29" creationId="{881C933B-C96C-98BD-9C8D-3EC14345779B}"/>
          </ac:cxnSpMkLst>
        </pc:cxnChg>
        <pc:cxnChg chg="add mod">
          <ac:chgData name="Utilisateur invité" userId="ed1ab416e399dfad" providerId="Windows Live" clId="Web-{BBDFB888-C639-41DF-B94D-88D2A82A5200}" dt="2022-12-01T14:59:17.155" v="378" actId="14100"/>
          <ac:cxnSpMkLst>
            <pc:docMk/>
            <pc:sldMk cId="3979649407" sldId="259"/>
            <ac:cxnSpMk id="30" creationId="{F1856BB1-33D2-2D3C-6988-C7F4A05A2D20}"/>
          </ac:cxnSpMkLst>
        </pc:cxnChg>
        <pc:cxnChg chg="add mod">
          <ac:chgData name="Utilisateur invité" userId="ed1ab416e399dfad" providerId="Windows Live" clId="Web-{BBDFB888-C639-41DF-B94D-88D2A82A5200}" dt="2022-12-01T14:59:28.687" v="381" actId="14100"/>
          <ac:cxnSpMkLst>
            <pc:docMk/>
            <pc:sldMk cId="3979649407" sldId="259"/>
            <ac:cxnSpMk id="31" creationId="{E8189691-A9FD-DB9A-BA87-272BEFF7C308}"/>
          </ac:cxnSpMkLst>
        </pc:cxnChg>
        <pc:cxnChg chg="mod">
          <ac:chgData name="Utilisateur invité" userId="ed1ab416e399dfad" providerId="Windows Live" clId="Web-{BBDFB888-C639-41DF-B94D-88D2A82A5200}" dt="2022-12-01T14:23:31.152" v="277" actId="1076"/>
          <ac:cxnSpMkLst>
            <pc:docMk/>
            <pc:sldMk cId="3979649407" sldId="259"/>
            <ac:cxnSpMk id="32" creationId="{F4CFA2BD-641D-4B88-9F96-E33CEF7AB4B9}"/>
          </ac:cxnSpMkLst>
        </pc:cxnChg>
        <pc:cxnChg chg="mod">
          <ac:chgData name="Utilisateur invité" userId="ed1ab416e399dfad" providerId="Windows Live" clId="Web-{BBDFB888-C639-41DF-B94D-88D2A82A5200}" dt="2022-12-01T14:23:31.027" v="271" actId="1076"/>
          <ac:cxnSpMkLst>
            <pc:docMk/>
            <pc:sldMk cId="3979649407" sldId="259"/>
            <ac:cxnSpMk id="33" creationId="{35F6173C-5FAB-4E95-9799-3B0F021C7218}"/>
          </ac:cxnSpMkLst>
        </pc:cxnChg>
        <pc:cxnChg chg="mod">
          <ac:chgData name="Utilisateur invité" userId="ed1ab416e399dfad" providerId="Windows Live" clId="Web-{BBDFB888-C639-41DF-B94D-88D2A82A5200}" dt="2022-12-01T14:23:31.043" v="272" actId="1076"/>
          <ac:cxnSpMkLst>
            <pc:docMk/>
            <pc:sldMk cId="3979649407" sldId="259"/>
            <ac:cxnSpMk id="34" creationId="{2C7F1CA0-0F26-425C-811C-C5E38F1D5B9C}"/>
          </ac:cxnSpMkLst>
        </pc:cxnChg>
        <pc:cxnChg chg="mod">
          <ac:chgData name="Utilisateur invité" userId="ed1ab416e399dfad" providerId="Windows Live" clId="Web-{BBDFB888-C639-41DF-B94D-88D2A82A5200}" dt="2022-12-01T14:23:31.058" v="273" actId="1076"/>
          <ac:cxnSpMkLst>
            <pc:docMk/>
            <pc:sldMk cId="3979649407" sldId="259"/>
            <ac:cxnSpMk id="35" creationId="{B75560F5-4823-4ABC-A8AD-3F66BDA838BA}"/>
          </ac:cxnSpMkLst>
        </pc:cxnChg>
        <pc:cxnChg chg="add mod">
          <ac:chgData name="Utilisateur invité" userId="ed1ab416e399dfad" providerId="Windows Live" clId="Web-{BBDFB888-C639-41DF-B94D-88D2A82A5200}" dt="2022-12-01T14:59:40.156" v="385" actId="14100"/>
          <ac:cxnSpMkLst>
            <pc:docMk/>
            <pc:sldMk cId="3979649407" sldId="259"/>
            <ac:cxnSpMk id="36" creationId="{A8EDD38C-C185-AB8E-183D-1808CD339D1C}"/>
          </ac:cxnSpMkLst>
        </pc:cxnChg>
        <pc:cxnChg chg="mod">
          <ac:chgData name="Utilisateur invité" userId="ed1ab416e399dfad" providerId="Windows Live" clId="Web-{BBDFB888-C639-41DF-B94D-88D2A82A5200}" dt="2022-12-01T14:23:31.183" v="278" actId="1076"/>
          <ac:cxnSpMkLst>
            <pc:docMk/>
            <pc:sldMk cId="3979649407" sldId="259"/>
            <ac:cxnSpMk id="60" creationId="{DECB45B7-C9F8-4FE0-8638-0DCA25F3ECFA}"/>
          </ac:cxnSpMkLst>
        </pc:cxnChg>
        <pc:cxnChg chg="mod">
          <ac:chgData name="Utilisateur invité" userId="ed1ab416e399dfad" providerId="Windows Live" clId="Web-{BBDFB888-C639-41DF-B94D-88D2A82A5200}" dt="2022-12-01T14:23:31.090" v="274" actId="1076"/>
          <ac:cxnSpMkLst>
            <pc:docMk/>
            <pc:sldMk cId="3979649407" sldId="259"/>
            <ac:cxnSpMk id="61" creationId="{A936771A-DF95-484E-BCE4-E4DA17714114}"/>
          </ac:cxnSpMkLst>
        </pc:cxnChg>
        <pc:cxnChg chg="mod">
          <ac:chgData name="Utilisateur invité" userId="ed1ab416e399dfad" providerId="Windows Live" clId="Web-{BBDFB888-C639-41DF-B94D-88D2A82A5200}" dt="2022-12-01T14:23:31.105" v="275" actId="1076"/>
          <ac:cxnSpMkLst>
            <pc:docMk/>
            <pc:sldMk cId="3979649407" sldId="259"/>
            <ac:cxnSpMk id="62" creationId="{17C71D7A-37A1-4A9A-B602-6C05F67E2C94}"/>
          </ac:cxnSpMkLst>
        </pc:cxnChg>
        <pc:cxnChg chg="mod">
          <ac:chgData name="Utilisateur invité" userId="ed1ab416e399dfad" providerId="Windows Live" clId="Web-{BBDFB888-C639-41DF-B94D-88D2A82A5200}" dt="2022-12-01T14:23:31.136" v="276" actId="1076"/>
          <ac:cxnSpMkLst>
            <pc:docMk/>
            <pc:sldMk cId="3979649407" sldId="259"/>
            <ac:cxnSpMk id="63" creationId="{D09BF63D-D7BD-4BA7-99E8-9DB60B28888A}"/>
          </ac:cxnSpMkLst>
        </pc:cxnChg>
        <pc:cxnChg chg="add mod">
          <ac:chgData name="Utilisateur invité" userId="ed1ab416e399dfad" providerId="Windows Live" clId="Web-{BBDFB888-C639-41DF-B94D-88D2A82A5200}" dt="2022-12-01T14:59:50.828" v="388" actId="14100"/>
          <ac:cxnSpMkLst>
            <pc:docMk/>
            <pc:sldMk cId="3979649407" sldId="259"/>
            <ac:cxnSpMk id="64" creationId="{C1875F86-07FA-C9F5-A147-09667212D7FB}"/>
          </ac:cxnSpMkLst>
        </pc:cxnChg>
      </pc:sldChg>
      <pc:sldChg chg="addSp delSp modSp">
        <pc:chgData name="Utilisateur invité" userId="ed1ab416e399dfad" providerId="Windows Live" clId="Web-{BBDFB888-C639-41DF-B94D-88D2A82A5200}" dt="2022-12-01T13:52:13.018" v="15" actId="1076"/>
        <pc:sldMkLst>
          <pc:docMk/>
          <pc:sldMk cId="2345629806" sldId="308"/>
        </pc:sldMkLst>
        <pc:spChg chg="del">
          <ac:chgData name="Utilisateur invité" userId="ed1ab416e399dfad" providerId="Windows Live" clId="Web-{BBDFB888-C639-41DF-B94D-88D2A82A5200}" dt="2022-12-01T13:44:42.708" v="0"/>
          <ac:spMkLst>
            <pc:docMk/>
            <pc:sldMk cId="2345629806" sldId="308"/>
            <ac:spMk id="3" creationId="{4DCDE2DA-DE7F-457F-95A7-BC0927DE3451}"/>
          </ac:spMkLst>
        </pc:spChg>
        <pc:spChg chg="add del mod">
          <ac:chgData name="Utilisateur invité" userId="ed1ab416e399dfad" providerId="Windows Live" clId="Web-{BBDFB888-C639-41DF-B94D-88D2A82A5200}" dt="2022-12-01T13:48:18.496" v="2"/>
          <ac:spMkLst>
            <pc:docMk/>
            <pc:sldMk cId="2345629806" sldId="308"/>
            <ac:spMk id="5" creationId="{C845AD4B-7340-9ACF-E07A-CC8D3FCA33C7}"/>
          </ac:spMkLst>
        </pc:spChg>
        <pc:spChg chg="add del mod">
          <ac:chgData name="Utilisateur invité" userId="ed1ab416e399dfad" providerId="Windows Live" clId="Web-{BBDFB888-C639-41DF-B94D-88D2A82A5200}" dt="2022-12-01T13:51:05.079" v="6"/>
          <ac:spMkLst>
            <pc:docMk/>
            <pc:sldMk cId="2345629806" sldId="308"/>
            <ac:spMk id="8" creationId="{65BFDA38-3CA5-BD51-7295-B8779655E90B}"/>
          </ac:spMkLst>
        </pc:spChg>
        <pc:spChg chg="mod">
          <ac:chgData name="Utilisateur invité" userId="ed1ab416e399dfad" providerId="Windows Live" clId="Web-{BBDFB888-C639-41DF-B94D-88D2A82A5200}" dt="2022-12-01T13:52:13.018" v="15" actId="1076"/>
          <ac:spMkLst>
            <pc:docMk/>
            <pc:sldMk cId="2345629806" sldId="308"/>
            <ac:spMk id="21" creationId="{441A0572-33BA-44F6-B86F-41274437444E}"/>
          </ac:spMkLst>
        </pc:spChg>
        <pc:picChg chg="add del mod ord modCrop">
          <ac:chgData name="Utilisateur invité" userId="ed1ab416e399dfad" providerId="Windows Live" clId="Web-{BBDFB888-C639-41DF-B94D-88D2A82A5200}" dt="2022-12-01T13:48:12.714" v="1"/>
          <ac:picMkLst>
            <pc:docMk/>
            <pc:sldMk cId="2345629806" sldId="308"/>
            <ac:picMk id="2" creationId="{0B8499FF-CD22-E5E1-DC5C-1893B71DBEA9}"/>
          </ac:picMkLst>
        </pc:picChg>
        <pc:picChg chg="add del mod ord modCrop">
          <ac:chgData name="Utilisateur invité" userId="ed1ab416e399dfad" providerId="Windows Live" clId="Web-{BBDFB888-C639-41DF-B94D-88D2A82A5200}" dt="2022-12-01T13:50:51.891" v="4"/>
          <ac:picMkLst>
            <pc:docMk/>
            <pc:sldMk cId="2345629806" sldId="308"/>
            <ac:picMk id="6" creationId="{3969F785-29F7-E66D-9BA1-185AE9E66437}"/>
          </ac:picMkLst>
        </pc:picChg>
        <pc:picChg chg="add mod ord">
          <ac:chgData name="Utilisateur invité" userId="ed1ab416e399dfad" providerId="Windows Live" clId="Web-{BBDFB888-C639-41DF-B94D-88D2A82A5200}" dt="2022-12-01T13:52:03.690" v="13"/>
          <ac:picMkLst>
            <pc:docMk/>
            <pc:sldMk cId="2345629806" sldId="308"/>
            <ac:picMk id="9" creationId="{B24D01BA-B89B-D936-E170-D02B68EF8EE2}"/>
          </ac:picMkLst>
        </pc:picChg>
      </pc:sldChg>
      <pc:sldChg chg="addSp delSp modSp ord">
        <pc:chgData name="Utilisateur invité" userId="ed1ab416e399dfad" providerId="Windows Live" clId="Web-{BBDFB888-C639-41DF-B94D-88D2A82A5200}" dt="2022-12-01T14:01:38.629" v="59" actId="20577"/>
        <pc:sldMkLst>
          <pc:docMk/>
          <pc:sldMk cId="3668670005" sldId="314"/>
        </pc:sldMkLst>
        <pc:spChg chg="del mod">
          <ac:chgData name="Utilisateur invité" userId="ed1ab416e399dfad" providerId="Windows Live" clId="Web-{BBDFB888-C639-41DF-B94D-88D2A82A5200}" dt="2022-12-01T13:57:25.996" v="44"/>
          <ac:spMkLst>
            <pc:docMk/>
            <pc:sldMk cId="3668670005" sldId="314"/>
            <ac:spMk id="4" creationId="{201D7147-944A-40A8-893F-8149A4CB13A6}"/>
          </ac:spMkLst>
        </pc:spChg>
        <pc:spChg chg="del topLvl">
          <ac:chgData name="Utilisateur invité" userId="ed1ab416e399dfad" providerId="Windows Live" clId="Web-{BBDFB888-C639-41DF-B94D-88D2A82A5200}" dt="2022-12-01T13:59:29.156" v="55"/>
          <ac:spMkLst>
            <pc:docMk/>
            <pc:sldMk cId="3668670005" sldId="314"/>
            <ac:spMk id="9" creationId="{D342A05A-8F45-45B3-B22F-14C9E17B95B0}"/>
          </ac:spMkLst>
        </pc:spChg>
        <pc:spChg chg="del topLvl">
          <ac:chgData name="Utilisateur invité" userId="ed1ab416e399dfad" providerId="Windows Live" clId="Web-{BBDFB888-C639-41DF-B94D-88D2A82A5200}" dt="2022-12-01T13:59:31.625" v="56"/>
          <ac:spMkLst>
            <pc:docMk/>
            <pc:sldMk cId="3668670005" sldId="314"/>
            <ac:spMk id="10" creationId="{22B7213B-552B-45AF-869D-844B2C1C761A}"/>
          </ac:spMkLst>
        </pc:spChg>
        <pc:spChg chg="del mod">
          <ac:chgData name="Utilisateur invité" userId="ed1ab416e399dfad" providerId="Windows Live" clId="Web-{BBDFB888-C639-41DF-B94D-88D2A82A5200}" dt="2022-12-01T13:58:57.140" v="52"/>
          <ac:spMkLst>
            <pc:docMk/>
            <pc:sldMk cId="3668670005" sldId="314"/>
            <ac:spMk id="11" creationId="{292BFF51-5768-4EFA-9E63-7C03489B77B3}"/>
          </ac:spMkLst>
        </pc:spChg>
        <pc:spChg chg="mod">
          <ac:chgData name="Utilisateur invité" userId="ed1ab416e399dfad" providerId="Windows Live" clId="Web-{BBDFB888-C639-41DF-B94D-88D2A82A5200}" dt="2022-12-01T14:01:38.629" v="59" actId="20577"/>
          <ac:spMkLst>
            <pc:docMk/>
            <pc:sldMk cId="3668670005" sldId="314"/>
            <ac:spMk id="12" creationId="{C10CB96F-D0CB-47AA-B529-9BC76EBED27F}"/>
          </ac:spMkLst>
        </pc:spChg>
        <pc:spChg chg="del">
          <ac:chgData name="Utilisateur invité" userId="ed1ab416e399dfad" providerId="Windows Live" clId="Web-{BBDFB888-C639-41DF-B94D-88D2A82A5200}" dt="2022-12-01T13:55:36.712" v="39"/>
          <ac:spMkLst>
            <pc:docMk/>
            <pc:sldMk cId="3668670005" sldId="314"/>
            <ac:spMk id="13" creationId="{03DBE2E6-2C6B-47B7-84E0-A7CB12FD9F6C}"/>
          </ac:spMkLst>
        </pc:spChg>
        <pc:spChg chg="del">
          <ac:chgData name="Utilisateur invité" userId="ed1ab416e399dfad" providerId="Windows Live" clId="Web-{BBDFB888-C639-41DF-B94D-88D2A82A5200}" dt="2022-12-01T13:55:33.555" v="38"/>
          <ac:spMkLst>
            <pc:docMk/>
            <pc:sldMk cId="3668670005" sldId="314"/>
            <ac:spMk id="14" creationId="{BDB834A1-85A7-4D22-96DF-411DB2D74322}"/>
          </ac:spMkLst>
        </pc:spChg>
        <pc:spChg chg="mod">
          <ac:chgData name="Utilisateur invité" userId="ed1ab416e399dfad" providerId="Windows Live" clId="Web-{BBDFB888-C639-41DF-B94D-88D2A82A5200}" dt="2022-12-01T13:53:08.817" v="32" actId="20577"/>
          <ac:spMkLst>
            <pc:docMk/>
            <pc:sldMk cId="3668670005" sldId="314"/>
            <ac:spMk id="15" creationId="{AF94D20C-5D66-4557-B5DB-A413E9565229}"/>
          </ac:spMkLst>
        </pc:spChg>
        <pc:spChg chg="del">
          <ac:chgData name="Utilisateur invité" userId="ed1ab416e399dfad" providerId="Windows Live" clId="Web-{BBDFB888-C639-41DF-B94D-88D2A82A5200}" dt="2022-12-01T13:55:08.164" v="33"/>
          <ac:spMkLst>
            <pc:docMk/>
            <pc:sldMk cId="3668670005" sldId="314"/>
            <ac:spMk id="17" creationId="{5180A583-5247-4864-8ECA-28371AA49085}"/>
          </ac:spMkLst>
        </pc:spChg>
        <pc:grpChg chg="del">
          <ac:chgData name="Utilisateur invité" userId="ed1ab416e399dfad" providerId="Windows Live" clId="Web-{BBDFB888-C639-41DF-B94D-88D2A82A5200}" dt="2022-12-01T13:59:25.797" v="54"/>
          <ac:grpSpMkLst>
            <pc:docMk/>
            <pc:sldMk cId="3668670005" sldId="314"/>
            <ac:grpSpMk id="5" creationId="{BEF2AC04-304E-4178-AA3A-FEAEA43594D8}"/>
          </ac:grpSpMkLst>
        </pc:grpChg>
        <pc:grpChg chg="del">
          <ac:chgData name="Utilisateur invité" userId="ed1ab416e399dfad" providerId="Windows Live" clId="Web-{BBDFB888-C639-41DF-B94D-88D2A82A5200}" dt="2022-12-01T13:59:29.156" v="55"/>
          <ac:grpSpMkLst>
            <pc:docMk/>
            <pc:sldMk cId="3668670005" sldId="314"/>
            <ac:grpSpMk id="8" creationId="{1EEF94D8-3292-4958-A540-E47DC1D680FD}"/>
          </ac:grpSpMkLst>
        </pc:grpChg>
        <pc:picChg chg="add mod ord modCrop">
          <ac:chgData name="Utilisateur invité" userId="ed1ab416e399dfad" providerId="Windows Live" clId="Web-{BBDFB888-C639-41DF-B94D-88D2A82A5200}" dt="2022-12-01T13:55:08.164" v="33"/>
          <ac:picMkLst>
            <pc:docMk/>
            <pc:sldMk cId="3668670005" sldId="314"/>
            <ac:picMk id="16" creationId="{C138508B-F753-101F-902B-31A573705F5D}"/>
          </ac:picMkLst>
        </pc:picChg>
        <pc:picChg chg="add mod">
          <ac:chgData name="Utilisateur invité" userId="ed1ab416e399dfad" providerId="Windows Live" clId="Web-{BBDFB888-C639-41DF-B94D-88D2A82A5200}" dt="2022-12-01T13:57:30.637" v="45" actId="1076"/>
          <ac:picMkLst>
            <pc:docMk/>
            <pc:sldMk cId="3668670005" sldId="314"/>
            <ac:picMk id="18" creationId="{146C92DE-8B15-C8A9-3254-453C633A1E40}"/>
          </ac:picMkLst>
        </pc:picChg>
        <pc:picChg chg="add mod">
          <ac:chgData name="Utilisateur invité" userId="ed1ab416e399dfad" providerId="Windows Live" clId="Web-{BBDFB888-C639-41DF-B94D-88D2A82A5200}" dt="2022-12-01T13:59:09.843" v="53" actId="1076"/>
          <ac:picMkLst>
            <pc:docMk/>
            <pc:sldMk cId="3668670005" sldId="314"/>
            <ac:picMk id="19" creationId="{B010260E-9303-9820-ECE0-DFB6A3A66635}"/>
          </ac:picMkLst>
        </pc:picChg>
      </pc:sldChg>
      <pc:sldChg chg="addSp delSp modSp ord">
        <pc:chgData name="Utilisateur invité" userId="ed1ab416e399dfad" providerId="Windows Live" clId="Web-{BBDFB888-C639-41DF-B94D-88D2A82A5200}" dt="2022-12-01T14:13:35.744" v="166"/>
        <pc:sldMkLst>
          <pc:docMk/>
          <pc:sldMk cId="1404339508" sldId="317"/>
        </pc:sldMkLst>
        <pc:spChg chg="mod">
          <ac:chgData name="Utilisateur invité" userId="ed1ab416e399dfad" providerId="Windows Live" clId="Web-{BBDFB888-C639-41DF-B94D-88D2A82A5200}" dt="2022-12-01T14:03:03.397" v="68" actId="20577"/>
          <ac:spMkLst>
            <pc:docMk/>
            <pc:sldMk cId="1404339508" sldId="317"/>
            <ac:spMk id="3" creationId="{CD039234-1611-4742-8002-7D1349B89C69}"/>
          </ac:spMkLst>
        </pc:spChg>
        <pc:spChg chg="del">
          <ac:chgData name="Utilisateur invité" userId="ed1ab416e399dfad" providerId="Windows Live" clId="Web-{BBDFB888-C639-41DF-B94D-88D2A82A5200}" dt="2022-12-01T14:03:07.038" v="69"/>
          <ac:spMkLst>
            <pc:docMk/>
            <pc:sldMk cId="1404339508" sldId="317"/>
            <ac:spMk id="4" creationId="{118C727A-BFF6-4718-B611-E149FFA453A1}"/>
          </ac:spMkLst>
        </pc:spChg>
        <pc:spChg chg="add del">
          <ac:chgData name="Utilisateur invité" userId="ed1ab416e399dfad" providerId="Windows Live" clId="Web-{BBDFB888-C639-41DF-B94D-88D2A82A5200}" dt="2022-12-01T14:03:14.319" v="72"/>
          <ac:spMkLst>
            <pc:docMk/>
            <pc:sldMk cId="1404339508" sldId="317"/>
            <ac:spMk id="6" creationId="{0B9B7436-18E4-482A-B16D-D8DB21B11836}"/>
          </ac:spMkLst>
        </pc:spChg>
        <pc:spChg chg="del topLvl">
          <ac:chgData name="Utilisateur invité" userId="ed1ab416e399dfad" providerId="Windows Live" clId="Web-{BBDFB888-C639-41DF-B94D-88D2A82A5200}" dt="2022-12-01T14:03:29.460" v="78"/>
          <ac:spMkLst>
            <pc:docMk/>
            <pc:sldMk cId="1404339508" sldId="317"/>
            <ac:spMk id="8" creationId="{CB987DB5-05DE-47E8-A044-FD7F036924CE}"/>
          </ac:spMkLst>
        </pc:spChg>
        <pc:spChg chg="del topLvl">
          <ac:chgData name="Utilisateur invité" userId="ed1ab416e399dfad" providerId="Windows Live" clId="Web-{BBDFB888-C639-41DF-B94D-88D2A82A5200}" dt="2022-12-01T14:03:27.648" v="77"/>
          <ac:spMkLst>
            <pc:docMk/>
            <pc:sldMk cId="1404339508" sldId="317"/>
            <ac:spMk id="9" creationId="{1943ED2C-0E0E-4896-9131-33B5293EFDB2}"/>
          </ac:spMkLst>
        </pc:spChg>
        <pc:spChg chg="mod">
          <ac:chgData name="Utilisateur invité" userId="ed1ab416e399dfad" providerId="Windows Live" clId="Web-{BBDFB888-C639-41DF-B94D-88D2A82A5200}" dt="2022-12-01T14:04:15.102" v="97" actId="1076"/>
          <ac:spMkLst>
            <pc:docMk/>
            <pc:sldMk cId="1404339508" sldId="317"/>
            <ac:spMk id="10" creationId="{6F6EB2FA-0EDC-4742-9448-01D18C70E4BB}"/>
          </ac:spMkLst>
        </pc:spChg>
        <pc:spChg chg="add del mod">
          <ac:chgData name="Utilisateur invité" userId="ed1ab416e399dfad" providerId="Windows Live" clId="Web-{BBDFB888-C639-41DF-B94D-88D2A82A5200}" dt="2022-12-01T14:05:02.088" v="117" actId="20577"/>
          <ac:spMkLst>
            <pc:docMk/>
            <pc:sldMk cId="1404339508" sldId="317"/>
            <ac:spMk id="11" creationId="{BFCCB82F-775A-4B1A-BDD0-EFDD153B8E95}"/>
          </ac:spMkLst>
        </pc:spChg>
        <pc:grpChg chg="add del">
          <ac:chgData name="Utilisateur invité" userId="ed1ab416e399dfad" providerId="Windows Live" clId="Web-{BBDFB888-C639-41DF-B94D-88D2A82A5200}" dt="2022-12-01T14:03:27.648" v="77"/>
          <ac:grpSpMkLst>
            <pc:docMk/>
            <pc:sldMk cId="1404339508" sldId="317"/>
            <ac:grpSpMk id="7" creationId="{6566A901-0271-4D07-A635-A3470043F97C}"/>
          </ac:grpSpMkLst>
        </pc:grpChg>
        <pc:picChg chg="add del mod">
          <ac:chgData name="Utilisateur invité" userId="ed1ab416e399dfad" providerId="Windows Live" clId="Web-{BBDFB888-C639-41DF-B94D-88D2A82A5200}" dt="2022-12-01T14:13:35.744" v="166"/>
          <ac:picMkLst>
            <pc:docMk/>
            <pc:sldMk cId="1404339508" sldId="317"/>
            <ac:picMk id="2" creationId="{EE08584C-6A50-C70C-1C01-7887A84AD9A5}"/>
          </ac:picMkLst>
        </pc:picChg>
      </pc:sldChg>
      <pc:sldChg chg="addSp delSp modSp ord">
        <pc:chgData name="Utilisateur invité" userId="ed1ab416e399dfad" providerId="Windows Live" clId="Web-{BBDFB888-C639-41DF-B94D-88D2A82A5200}" dt="2022-12-01T14:14:25.730" v="175" actId="14100"/>
        <pc:sldMkLst>
          <pc:docMk/>
          <pc:sldMk cId="608993516" sldId="320"/>
        </pc:sldMkLst>
        <pc:spChg chg="mod">
          <ac:chgData name="Utilisateur invité" userId="ed1ab416e399dfad" providerId="Windows Live" clId="Web-{BBDFB888-C639-41DF-B94D-88D2A82A5200}" dt="2022-12-01T14:06:14.574" v="143" actId="14100"/>
          <ac:spMkLst>
            <pc:docMk/>
            <pc:sldMk cId="608993516" sldId="320"/>
            <ac:spMk id="2" creationId="{DEF4A105-F935-49BE-8C0B-91E8FFAC981E}"/>
          </ac:spMkLst>
        </pc:spChg>
        <pc:spChg chg="del">
          <ac:chgData name="Utilisateur invité" userId="ed1ab416e399dfad" providerId="Windows Live" clId="Web-{BBDFB888-C639-41DF-B94D-88D2A82A5200}" dt="2022-12-01T14:06:33.934" v="147"/>
          <ac:spMkLst>
            <pc:docMk/>
            <pc:sldMk cId="608993516" sldId="320"/>
            <ac:spMk id="3" creationId="{CA946681-63FC-4BD4-A71E-B5C9556722A5}"/>
          </ac:spMkLst>
        </pc:spChg>
        <pc:spChg chg="mod">
          <ac:chgData name="Utilisateur invité" userId="ed1ab416e399dfad" providerId="Windows Live" clId="Web-{BBDFB888-C639-41DF-B94D-88D2A82A5200}" dt="2022-12-01T14:11:22.146" v="152" actId="20577"/>
          <ac:spMkLst>
            <pc:docMk/>
            <pc:sldMk cId="608993516" sldId="320"/>
            <ac:spMk id="4" creationId="{16287ECA-B6CC-45FA-96D9-EFE2232A4FE9}"/>
          </ac:spMkLst>
        </pc:spChg>
        <pc:spChg chg="del">
          <ac:chgData name="Utilisateur invité" userId="ed1ab416e399dfad" providerId="Windows Live" clId="Web-{BBDFB888-C639-41DF-B94D-88D2A82A5200}" dt="2022-12-01T14:06:22.059" v="145"/>
          <ac:spMkLst>
            <pc:docMk/>
            <pc:sldMk cId="608993516" sldId="320"/>
            <ac:spMk id="5" creationId="{374F89C0-8046-46A9-917B-CADC5CB4994A}"/>
          </ac:spMkLst>
        </pc:spChg>
        <pc:spChg chg="del">
          <ac:chgData name="Utilisateur invité" userId="ed1ab416e399dfad" providerId="Windows Live" clId="Web-{BBDFB888-C639-41DF-B94D-88D2A82A5200}" dt="2022-12-01T14:06:22.059" v="144"/>
          <ac:spMkLst>
            <pc:docMk/>
            <pc:sldMk cId="608993516" sldId="320"/>
            <ac:spMk id="6" creationId="{CF962825-2AE0-4550-9646-56C54A4DCD67}"/>
          </ac:spMkLst>
        </pc:spChg>
        <pc:spChg chg="del">
          <ac:chgData name="Utilisateur invité" userId="ed1ab416e399dfad" providerId="Windows Live" clId="Web-{BBDFB888-C639-41DF-B94D-88D2A82A5200}" dt="2022-12-01T14:11:33.350" v="153"/>
          <ac:spMkLst>
            <pc:docMk/>
            <pc:sldMk cId="608993516" sldId="320"/>
            <ac:spMk id="8" creationId="{1555894E-BB39-4E48-A195-342D50D8FD56}"/>
          </ac:spMkLst>
        </pc:spChg>
        <pc:spChg chg="add del mod">
          <ac:chgData name="Utilisateur invité" userId="ed1ab416e399dfad" providerId="Windows Live" clId="Web-{BBDFB888-C639-41DF-B94D-88D2A82A5200}" dt="2022-12-01T14:12:54.289" v="159"/>
          <ac:spMkLst>
            <pc:docMk/>
            <pc:sldMk cId="608993516" sldId="320"/>
            <ac:spMk id="10" creationId="{9DEB7F0C-67CE-E670-47AE-F0F0A1961B8B}"/>
          </ac:spMkLst>
        </pc:spChg>
        <pc:spChg chg="add del mod">
          <ac:chgData name="Utilisateur invité" userId="ed1ab416e399dfad" providerId="Windows Live" clId="Web-{BBDFB888-C639-41DF-B94D-88D2A82A5200}" dt="2022-12-01T14:13:12.493" v="161"/>
          <ac:spMkLst>
            <pc:docMk/>
            <pc:sldMk cId="608993516" sldId="320"/>
            <ac:spMk id="13" creationId="{A78E3D6A-B982-F439-0B3C-9DD195252FBE}"/>
          </ac:spMkLst>
        </pc:spChg>
        <pc:spChg chg="add del mod">
          <ac:chgData name="Utilisateur invité" userId="ed1ab416e399dfad" providerId="Windows Live" clId="Web-{BBDFB888-C639-41DF-B94D-88D2A82A5200}" dt="2022-12-01T14:13:40.588" v="167"/>
          <ac:spMkLst>
            <pc:docMk/>
            <pc:sldMk cId="608993516" sldId="320"/>
            <ac:spMk id="16" creationId="{1C11EE64-A136-C5CB-3278-7138D8ED1DD5}"/>
          </ac:spMkLst>
        </pc:spChg>
        <pc:spChg chg="add del mod">
          <ac:chgData name="Utilisateur invité" userId="ed1ab416e399dfad" providerId="Windows Live" clId="Web-{BBDFB888-C639-41DF-B94D-88D2A82A5200}" dt="2022-12-01T14:14:06.354" v="172"/>
          <ac:spMkLst>
            <pc:docMk/>
            <pc:sldMk cId="608993516" sldId="320"/>
            <ac:spMk id="19" creationId="{661EC2C5-6169-DD0B-99C6-DCF53AFDCCFA}"/>
          </ac:spMkLst>
        </pc:spChg>
        <pc:picChg chg="add del mod ord modCrop">
          <ac:chgData name="Utilisateur invité" userId="ed1ab416e399dfad" providerId="Windows Live" clId="Web-{BBDFB888-C639-41DF-B94D-88D2A82A5200}" dt="2022-12-01T14:12:04.366" v="157"/>
          <ac:picMkLst>
            <pc:docMk/>
            <pc:sldMk cId="608993516" sldId="320"/>
            <ac:picMk id="7" creationId="{15C1C92E-4D75-8B0D-A0B5-A6484F944973}"/>
          </ac:picMkLst>
        </pc:picChg>
        <pc:picChg chg="add del mod ord modCrop">
          <ac:chgData name="Utilisateur invité" userId="ed1ab416e399dfad" providerId="Windows Live" clId="Web-{BBDFB888-C639-41DF-B94D-88D2A82A5200}" dt="2022-12-01T14:13:02.118" v="160"/>
          <ac:picMkLst>
            <pc:docMk/>
            <pc:sldMk cId="608993516" sldId="320"/>
            <ac:picMk id="11" creationId="{5C60339D-FB42-8D7D-D733-C5912E65A5E5}"/>
          </ac:picMkLst>
        </pc:picChg>
        <pc:picChg chg="add del mod ord modCrop">
          <ac:chgData name="Utilisateur invité" userId="ed1ab416e399dfad" providerId="Windows Live" clId="Web-{BBDFB888-C639-41DF-B94D-88D2A82A5200}" dt="2022-12-01T14:13:18.040" v="162"/>
          <ac:picMkLst>
            <pc:docMk/>
            <pc:sldMk cId="608993516" sldId="320"/>
            <ac:picMk id="14" creationId="{2A8E397E-B5C0-D3F8-2554-88E1F90296F1}"/>
          </ac:picMkLst>
        </pc:picChg>
        <pc:picChg chg="add del mod ord modCrop">
          <ac:chgData name="Utilisateur invité" userId="ed1ab416e399dfad" providerId="Windows Live" clId="Web-{BBDFB888-C639-41DF-B94D-88D2A82A5200}" dt="2022-12-01T14:14:03.026" v="171"/>
          <ac:picMkLst>
            <pc:docMk/>
            <pc:sldMk cId="608993516" sldId="320"/>
            <ac:picMk id="17" creationId="{9BF5D2D7-A419-7823-F4B1-1DD4EF40ADA8}"/>
          </ac:picMkLst>
        </pc:picChg>
        <pc:picChg chg="add mod">
          <ac:chgData name="Utilisateur invité" userId="ed1ab416e399dfad" providerId="Windows Live" clId="Web-{BBDFB888-C639-41DF-B94D-88D2A82A5200}" dt="2022-12-01T14:14:25.730" v="175" actId="14100"/>
          <ac:picMkLst>
            <pc:docMk/>
            <pc:sldMk cId="608993516" sldId="320"/>
            <ac:picMk id="20" creationId="{0B8842FA-E66E-17C5-A855-F1206E43058B}"/>
          </ac:picMkLst>
        </pc:picChg>
      </pc:sldChg>
      <pc:sldChg chg="add replId">
        <pc:chgData name="Utilisateur invité" userId="ed1ab416e399dfad" providerId="Windows Live" clId="Web-{BBDFB888-C639-41DF-B94D-88D2A82A5200}" dt="2022-12-01T13:52:41.941" v="16"/>
        <pc:sldMkLst>
          <pc:docMk/>
          <pc:sldMk cId="1036923131" sldId="355"/>
        </pc:sldMkLst>
      </pc:sldChg>
      <pc:sldChg chg="add replId">
        <pc:chgData name="Utilisateur invité" userId="ed1ab416e399dfad" providerId="Windows Live" clId="Web-{BBDFB888-C639-41DF-B94D-88D2A82A5200}" dt="2022-12-01T14:02:43.209" v="60"/>
        <pc:sldMkLst>
          <pc:docMk/>
          <pc:sldMk cId="2759613672" sldId="356"/>
        </pc:sldMkLst>
      </pc:sldChg>
      <pc:sldChg chg="add replId">
        <pc:chgData name="Utilisateur invité" userId="ed1ab416e399dfad" providerId="Windows Live" clId="Web-{BBDFB888-C639-41DF-B94D-88D2A82A5200}" dt="2022-12-01T14:14:51.730" v="176"/>
        <pc:sldMkLst>
          <pc:docMk/>
          <pc:sldMk cId="2111817617" sldId="357"/>
        </pc:sldMkLst>
      </pc:sldChg>
    </pc:docChg>
  </pc:docChgLst>
  <pc:docChgLst>
    <pc:chgData name="Utilisateur invité" userId="ed1ab416e399dfad" providerId="Windows Live" clId="Web-{9731E376-59DD-4A79-8755-5C2813EE50CD}"/>
    <pc:docChg chg="addSld modSld sldOrd">
      <pc:chgData name="Utilisateur invité" userId="ed1ab416e399dfad" providerId="Windows Live" clId="Web-{9731E376-59DD-4A79-8755-5C2813EE50CD}" dt="2022-12-02T10:04:14.775" v="723"/>
      <pc:docMkLst>
        <pc:docMk/>
      </pc:docMkLst>
      <pc:sldChg chg="addSp delSp modSp">
        <pc:chgData name="Utilisateur invité" userId="ed1ab416e399dfad" providerId="Windows Live" clId="Web-{9731E376-59DD-4A79-8755-5C2813EE50CD}" dt="2022-12-02T08:40:14.710" v="192" actId="20577"/>
        <pc:sldMkLst>
          <pc:docMk/>
          <pc:sldMk cId="3979649407" sldId="259"/>
        </pc:sldMkLst>
        <pc:spChg chg="mod">
          <ac:chgData name="Utilisateur invité" userId="ed1ab416e399dfad" providerId="Windows Live" clId="Web-{9731E376-59DD-4A79-8755-5C2813EE50CD}" dt="2022-12-02T08:35:08.058" v="179" actId="1076"/>
          <ac:spMkLst>
            <pc:docMk/>
            <pc:sldMk cId="3979649407" sldId="259"/>
            <ac:spMk id="13" creationId="{6699344C-1A1D-5400-7442-50E8A43CCE0F}"/>
          </ac:spMkLst>
        </pc:spChg>
        <pc:spChg chg="mod">
          <ac:chgData name="Utilisateur invité" userId="ed1ab416e399dfad" providerId="Windows Live" clId="Web-{9731E376-59DD-4A79-8755-5C2813EE50CD}" dt="2022-12-02T08:40:14.710" v="192" actId="20577"/>
          <ac:spMkLst>
            <pc:docMk/>
            <pc:sldMk cId="3979649407" sldId="259"/>
            <ac:spMk id="14" creationId="{58A0EC9E-1EEC-3C85-E29B-4D1F6E9386C6}"/>
          </ac:spMkLst>
        </pc:spChg>
        <pc:spChg chg="del">
          <ac:chgData name="Utilisateur invité" userId="ed1ab416e399dfad" providerId="Windows Live" clId="Web-{9731E376-59DD-4A79-8755-5C2813EE50CD}" dt="2022-12-02T08:27:45.777" v="142"/>
          <ac:spMkLst>
            <pc:docMk/>
            <pc:sldMk cId="3979649407" sldId="259"/>
            <ac:spMk id="53" creationId="{F227699E-2FB2-4BA5-A6C0-07FCED90486F}"/>
          </ac:spMkLst>
        </pc:spChg>
        <pc:spChg chg="del">
          <ac:chgData name="Utilisateur invité" userId="ed1ab416e399dfad" providerId="Windows Live" clId="Web-{9731E376-59DD-4A79-8755-5C2813EE50CD}" dt="2022-12-02T08:21:17.295" v="104"/>
          <ac:spMkLst>
            <pc:docMk/>
            <pc:sldMk cId="3979649407" sldId="259"/>
            <ac:spMk id="54" creationId="{B53FCE22-8AE6-48B3-955A-06B8C516DF87}"/>
          </ac:spMkLst>
        </pc:spChg>
        <pc:spChg chg="del">
          <ac:chgData name="Utilisateur invité" userId="ed1ab416e399dfad" providerId="Windows Live" clId="Web-{9731E376-59DD-4A79-8755-5C2813EE50CD}" dt="2022-12-02T08:17:59.553" v="84"/>
          <ac:spMkLst>
            <pc:docMk/>
            <pc:sldMk cId="3979649407" sldId="259"/>
            <ac:spMk id="55" creationId="{CCE5A865-2455-4CF3-9E59-2E7499CAA85B}"/>
          </ac:spMkLst>
        </pc:spChg>
        <pc:spChg chg="del">
          <ac:chgData name="Utilisateur invité" userId="ed1ab416e399dfad" providerId="Windows Live" clId="Web-{9731E376-59DD-4A79-8755-5C2813EE50CD}" dt="2022-12-02T08:16:01.596" v="77"/>
          <ac:spMkLst>
            <pc:docMk/>
            <pc:sldMk cId="3979649407" sldId="259"/>
            <ac:spMk id="56" creationId="{70E32A94-B611-430A-B0D8-E075104FD478}"/>
          </ac:spMkLst>
        </pc:spChg>
        <pc:spChg chg="del">
          <ac:chgData name="Utilisateur invité" userId="ed1ab416e399dfad" providerId="Windows Live" clId="Web-{9731E376-59DD-4A79-8755-5C2813EE50CD}" dt="2022-12-02T08:07:49.295" v="56"/>
          <ac:spMkLst>
            <pc:docMk/>
            <pc:sldMk cId="3979649407" sldId="259"/>
            <ac:spMk id="57" creationId="{F7492B77-4D76-47C3-B338-BB6B8EDE5AAE}"/>
          </ac:spMkLst>
        </pc:spChg>
        <pc:spChg chg="add mod">
          <ac:chgData name="Utilisateur invité" userId="ed1ab416e399dfad" providerId="Windows Live" clId="Web-{9731E376-59DD-4A79-8755-5C2813EE50CD}" dt="2022-12-02T07:49:31.929" v="11" actId="20577"/>
          <ac:spMkLst>
            <pc:docMk/>
            <pc:sldMk cId="3979649407" sldId="259"/>
            <ac:spMk id="70" creationId="{D1DD7551-2523-9393-087C-38999334B375}"/>
          </ac:spMkLst>
        </pc:spChg>
        <pc:spChg chg="mod">
          <ac:chgData name="Utilisateur invité" userId="ed1ab416e399dfad" providerId="Windows Live" clId="Web-{9731E376-59DD-4A79-8755-5C2813EE50CD}" dt="2022-12-02T07:50:52.791" v="31" actId="20577"/>
          <ac:spMkLst>
            <pc:docMk/>
            <pc:sldMk cId="3979649407" sldId="259"/>
            <ac:spMk id="133" creationId="{E5D8E007-ECFD-4A7E-B50D-546EA5BDCA47}"/>
          </ac:spMkLst>
        </pc:spChg>
        <pc:spChg chg="mod">
          <ac:chgData name="Utilisateur invité" userId="ed1ab416e399dfad" providerId="Windows Live" clId="Web-{9731E376-59DD-4A79-8755-5C2813EE50CD}" dt="2022-12-02T08:17:52.881" v="83" actId="1076"/>
          <ac:spMkLst>
            <pc:docMk/>
            <pc:sldMk cId="3979649407" sldId="259"/>
            <ac:spMk id="137" creationId="{DAB08F72-3AC3-4808-A6D6-55A2A22F8F08}"/>
          </ac:spMkLst>
        </pc:spChg>
        <pc:spChg chg="mod">
          <ac:chgData name="Utilisateur invité" userId="ed1ab416e399dfad" providerId="Windows Live" clId="Web-{9731E376-59DD-4A79-8755-5C2813EE50CD}" dt="2022-12-02T08:20:18.152" v="100" actId="1076"/>
          <ac:spMkLst>
            <pc:docMk/>
            <pc:sldMk cId="3979649407" sldId="259"/>
            <ac:spMk id="138" creationId="{929E33A3-822C-41F0-8233-0F0986CC6786}"/>
          </ac:spMkLst>
        </pc:spChg>
        <pc:spChg chg="mod">
          <ac:chgData name="Utilisateur invité" userId="ed1ab416e399dfad" providerId="Windows Live" clId="Web-{9731E376-59DD-4A79-8755-5C2813EE50CD}" dt="2022-12-02T08:27:09.744" v="140" actId="1076"/>
          <ac:spMkLst>
            <pc:docMk/>
            <pc:sldMk cId="3979649407" sldId="259"/>
            <ac:spMk id="144" creationId="{AB47C076-B5BC-4BCF-996C-94C6360B8473}"/>
          </ac:spMkLst>
        </pc:spChg>
        <pc:spChg chg="mod">
          <ac:chgData name="Utilisateur invité" userId="ed1ab416e399dfad" providerId="Windows Live" clId="Web-{9731E376-59DD-4A79-8755-5C2813EE50CD}" dt="2022-12-02T08:30:21.970" v="157" actId="1076"/>
          <ac:spMkLst>
            <pc:docMk/>
            <pc:sldMk cId="3979649407" sldId="259"/>
            <ac:spMk id="145" creationId="{454D4AE5-FDF0-4C13-8C2E-E03A1A8AAC2E}"/>
          </ac:spMkLst>
        </pc:spChg>
        <pc:spChg chg="mod">
          <ac:chgData name="Utilisateur invité" userId="ed1ab416e399dfad" providerId="Windows Live" clId="Web-{9731E376-59DD-4A79-8755-5C2813EE50CD}" dt="2022-12-02T07:54:34.798" v="46" actId="1076"/>
          <ac:spMkLst>
            <pc:docMk/>
            <pc:sldMk cId="3979649407" sldId="259"/>
            <ac:spMk id="151" creationId="{83D0279C-C95D-4C6F-9E15-A12E3C06835F}"/>
          </ac:spMkLst>
        </pc:spChg>
        <pc:spChg chg="mod">
          <ac:chgData name="Utilisateur invité" userId="ed1ab416e399dfad" providerId="Windows Live" clId="Web-{9731E376-59DD-4A79-8755-5C2813EE50CD}" dt="2022-12-02T08:02:00.033" v="53" actId="20577"/>
          <ac:spMkLst>
            <pc:docMk/>
            <pc:sldMk cId="3979649407" sldId="259"/>
            <ac:spMk id="152" creationId="{7F026F40-90E8-4664-8E43-32DC9077DF30}"/>
          </ac:spMkLst>
        </pc:spChg>
        <pc:spChg chg="mod">
          <ac:chgData name="Utilisateur invité" userId="ed1ab416e399dfad" providerId="Windows Live" clId="Web-{9731E376-59DD-4A79-8755-5C2813EE50CD}" dt="2022-12-02T08:02:08.221" v="55" actId="20577"/>
          <ac:spMkLst>
            <pc:docMk/>
            <pc:sldMk cId="3979649407" sldId="259"/>
            <ac:spMk id="159" creationId="{947547AB-256C-4012-93A7-2F832B6982B0}"/>
          </ac:spMkLst>
        </pc:spChg>
        <pc:spChg chg="mod">
          <ac:chgData name="Utilisateur invité" userId="ed1ab416e399dfad" providerId="Windows Live" clId="Web-{9731E376-59DD-4A79-8755-5C2813EE50CD}" dt="2022-12-02T08:10:01.846" v="67" actId="20577"/>
          <ac:spMkLst>
            <pc:docMk/>
            <pc:sldMk cId="3979649407" sldId="259"/>
            <ac:spMk id="165" creationId="{0CA9E7E8-CA5E-4B65-8E41-21A53C41E5BB}"/>
          </ac:spMkLst>
        </pc:spChg>
        <pc:spChg chg="mod">
          <ac:chgData name="Utilisateur invité" userId="ed1ab416e399dfad" providerId="Windows Live" clId="Web-{9731E376-59DD-4A79-8755-5C2813EE50CD}" dt="2022-12-02T08:15:57.847" v="76" actId="20577"/>
          <ac:spMkLst>
            <pc:docMk/>
            <pc:sldMk cId="3979649407" sldId="259"/>
            <ac:spMk id="166" creationId="{71CD5A9F-AED8-4979-A461-FC8E9ABDFE9F}"/>
          </ac:spMkLst>
        </pc:spChg>
        <pc:spChg chg="mod">
          <ac:chgData name="Utilisateur invité" userId="ed1ab416e399dfad" providerId="Windows Live" clId="Web-{9731E376-59DD-4A79-8755-5C2813EE50CD}" dt="2022-12-02T08:20:59.419" v="103" actId="1076"/>
          <ac:spMkLst>
            <pc:docMk/>
            <pc:sldMk cId="3979649407" sldId="259"/>
            <ac:spMk id="172" creationId="{7A424591-E369-471C-BD8B-390A96A72053}"/>
          </ac:spMkLst>
        </pc:spChg>
        <pc:spChg chg="mod">
          <ac:chgData name="Utilisateur invité" userId="ed1ab416e399dfad" providerId="Windows Live" clId="Web-{9731E376-59DD-4A79-8755-5C2813EE50CD}" dt="2022-12-02T08:26:18.789" v="136" actId="20577"/>
          <ac:spMkLst>
            <pc:docMk/>
            <pc:sldMk cId="3979649407" sldId="259"/>
            <ac:spMk id="173" creationId="{E3FC1453-B301-4320-A2D9-DC78DC8B790F}"/>
          </ac:spMkLst>
        </pc:spChg>
        <pc:spChg chg="mod">
          <ac:chgData name="Utilisateur invité" userId="ed1ab416e399dfad" providerId="Windows Live" clId="Web-{9731E376-59DD-4A79-8755-5C2813EE50CD}" dt="2022-12-02T08:31:05.128" v="164" actId="1076"/>
          <ac:spMkLst>
            <pc:docMk/>
            <pc:sldMk cId="3979649407" sldId="259"/>
            <ac:spMk id="179" creationId="{AD420581-041E-4C71-ACC5-CBCDD9519107}"/>
          </ac:spMkLst>
        </pc:spChg>
        <pc:spChg chg="mod">
          <ac:chgData name="Utilisateur invité" userId="ed1ab416e399dfad" providerId="Windows Live" clId="Web-{9731E376-59DD-4A79-8755-5C2813EE50CD}" dt="2022-12-02T08:34:08.353" v="175" actId="20577"/>
          <ac:spMkLst>
            <pc:docMk/>
            <pc:sldMk cId="3979649407" sldId="259"/>
            <ac:spMk id="180" creationId="{33D04C2E-0885-496F-9A39-A93E05B81CB2}"/>
          </ac:spMkLst>
        </pc:spChg>
        <pc:grpChg chg="mod">
          <ac:chgData name="Utilisateur invité" userId="ed1ab416e399dfad" providerId="Windows Live" clId="Web-{9731E376-59DD-4A79-8755-5C2813EE50CD}" dt="2022-12-02T07:51:07.338" v="37" actId="1076"/>
          <ac:grpSpMkLst>
            <pc:docMk/>
            <pc:sldMk cId="3979649407" sldId="259"/>
            <ac:grpSpMk id="132" creationId="{DA2014BC-25E7-4288-BB07-6FE20CA9417A}"/>
          </ac:grpSpMkLst>
        </pc:grpChg>
        <pc:graphicFrameChg chg="add del mod modGraphic">
          <ac:chgData name="Utilisateur invité" userId="ed1ab416e399dfad" providerId="Windows Live" clId="Web-{9731E376-59DD-4A79-8755-5C2813EE50CD}" dt="2022-12-02T07:49:41.507" v="18"/>
          <ac:graphicFrameMkLst>
            <pc:docMk/>
            <pc:sldMk cId="3979649407" sldId="259"/>
            <ac:graphicFrameMk id="58" creationId="{DAE1C934-CE72-134D-904C-3E35D3C53166}"/>
          </ac:graphicFrameMkLst>
        </pc:graphicFrameChg>
        <pc:graphicFrameChg chg="add del mod modGraphic">
          <ac:chgData name="Utilisateur invité" userId="ed1ab416e399dfad" providerId="Windows Live" clId="Web-{9731E376-59DD-4A79-8755-5C2813EE50CD}" dt="2022-12-02T07:49:38.194" v="15"/>
          <ac:graphicFrameMkLst>
            <pc:docMk/>
            <pc:sldMk cId="3979649407" sldId="259"/>
            <ac:graphicFrameMk id="67" creationId="{15E2AB00-90B8-9474-872A-433457E82A88}"/>
          </ac:graphicFrameMkLst>
        </pc:graphicFrameChg>
        <pc:graphicFrameChg chg="add del mod">
          <ac:chgData name="Utilisateur invité" userId="ed1ab416e399dfad" providerId="Windows Live" clId="Web-{9731E376-59DD-4A79-8755-5C2813EE50CD}" dt="2022-12-02T07:49:36.038" v="12"/>
          <ac:graphicFrameMkLst>
            <pc:docMk/>
            <pc:sldMk cId="3979649407" sldId="259"/>
            <ac:graphicFrameMk id="69" creationId="{D428DE60-75D4-E583-6B27-6B3FC61F11FC}"/>
          </ac:graphicFrameMkLst>
        </pc:graphicFrameChg>
        <pc:graphicFrameChg chg="add del mod">
          <ac:chgData name="Utilisateur invité" userId="ed1ab416e399dfad" providerId="Windows Live" clId="Web-{9731E376-59DD-4A79-8755-5C2813EE50CD}" dt="2022-12-02T07:49:28.835" v="9"/>
          <ac:graphicFrameMkLst>
            <pc:docMk/>
            <pc:sldMk cId="3979649407" sldId="259"/>
            <ac:graphicFrameMk id="72" creationId="{72E63841-C6C0-D5A5-C6B7-F1970D76D2B2}"/>
          </ac:graphicFrameMkLst>
        </pc:graphicFrameChg>
        <pc:graphicFrameChg chg="add del mod modGraphic">
          <ac:chgData name="Utilisateur invité" userId="ed1ab416e399dfad" providerId="Windows Live" clId="Web-{9731E376-59DD-4A79-8755-5C2813EE50CD}" dt="2022-12-02T07:51:25.214" v="40"/>
          <ac:graphicFrameMkLst>
            <pc:docMk/>
            <pc:sldMk cId="3979649407" sldId="259"/>
            <ac:graphicFrameMk id="74" creationId="{20D20AE4-8778-1A18-7591-E1F383465C26}"/>
          </ac:graphicFrameMkLst>
        </pc:graphicFrameChg>
        <pc:picChg chg="mod">
          <ac:chgData name="Utilisateur invité" userId="ed1ab416e399dfad" providerId="Windows Live" clId="Web-{9731E376-59DD-4A79-8755-5C2813EE50CD}" dt="2022-12-02T07:55:20.316" v="50" actId="1076"/>
          <ac:picMkLst>
            <pc:docMk/>
            <pc:sldMk cId="3979649407" sldId="259"/>
            <ac:picMk id="66" creationId="{CA17BC33-33E7-7DEE-CCB5-89B1C88F88DD}"/>
          </ac:picMkLst>
        </pc:picChg>
        <pc:picChg chg="add mod">
          <ac:chgData name="Utilisateur invité" userId="ed1ab416e399dfad" providerId="Windows Live" clId="Web-{9731E376-59DD-4A79-8755-5C2813EE50CD}" dt="2022-12-02T08:08:18.202" v="63" actId="1076"/>
          <ac:picMkLst>
            <pc:docMk/>
            <pc:sldMk cId="3979649407" sldId="259"/>
            <ac:picMk id="75" creationId="{B850EBC4-C37A-5BFB-6222-BBEC255BD3C5}"/>
          </ac:picMkLst>
        </pc:picChg>
        <pc:picChg chg="add mod">
          <ac:chgData name="Utilisateur invité" userId="ed1ab416e399dfad" providerId="Windows Live" clId="Web-{9731E376-59DD-4A79-8755-5C2813EE50CD}" dt="2022-12-02T08:16:39.347" v="81" actId="1076"/>
          <ac:picMkLst>
            <pc:docMk/>
            <pc:sldMk cId="3979649407" sldId="259"/>
            <ac:picMk id="76" creationId="{C33BBBAB-5734-1B82-E8E6-3C26EEB9B42D}"/>
          </ac:picMkLst>
        </pc:picChg>
        <pc:picChg chg="add mod">
          <ac:chgData name="Utilisateur invité" userId="ed1ab416e399dfad" providerId="Windows Live" clId="Web-{9731E376-59DD-4A79-8755-5C2813EE50CD}" dt="2022-12-02T08:18:32.789" v="94" actId="1076"/>
          <ac:picMkLst>
            <pc:docMk/>
            <pc:sldMk cId="3979649407" sldId="259"/>
            <ac:picMk id="77" creationId="{34FDDCBD-6276-1F70-F3C9-9EDDCC05414F}"/>
          </ac:picMkLst>
        </pc:picChg>
        <pc:picChg chg="add mod">
          <ac:chgData name="Utilisateur invité" userId="ed1ab416e399dfad" providerId="Windows Live" clId="Web-{9731E376-59DD-4A79-8755-5C2813EE50CD}" dt="2022-12-02T08:22:03.093" v="118" actId="1076"/>
          <ac:picMkLst>
            <pc:docMk/>
            <pc:sldMk cId="3979649407" sldId="259"/>
            <ac:picMk id="78" creationId="{C7E89BAB-CC9E-A4F6-854C-8C0049AEBBA8}"/>
          </ac:picMkLst>
        </pc:picChg>
        <pc:picChg chg="add mod">
          <ac:chgData name="Utilisateur invité" userId="ed1ab416e399dfad" providerId="Windows Live" clId="Web-{9731E376-59DD-4A79-8755-5C2813EE50CD}" dt="2022-12-02T08:28:11.106" v="147" actId="1076"/>
          <ac:picMkLst>
            <pc:docMk/>
            <pc:sldMk cId="3979649407" sldId="259"/>
            <ac:picMk id="79" creationId="{3871BB54-29E2-89A3-1B06-0AEC60A4E5B2}"/>
          </ac:picMkLst>
        </pc:picChg>
        <pc:picChg chg="add mod">
          <ac:chgData name="Utilisateur invité" userId="ed1ab416e399dfad" providerId="Windows Live" clId="Web-{9731E376-59DD-4A79-8755-5C2813EE50CD}" dt="2022-12-02T08:32:16.161" v="171" actId="1076"/>
          <ac:picMkLst>
            <pc:docMk/>
            <pc:sldMk cId="3979649407" sldId="259"/>
            <ac:picMk id="80" creationId="{0CA93679-A884-80FC-05C2-4C6498D3A860}"/>
          </ac:picMkLst>
        </pc:picChg>
        <pc:picChg chg="add mod">
          <ac:chgData name="Utilisateur invité" userId="ed1ab416e399dfad" providerId="Windows Live" clId="Web-{9731E376-59DD-4A79-8755-5C2813EE50CD}" dt="2022-12-02T08:35:41.043" v="183" actId="1076"/>
          <ac:picMkLst>
            <pc:docMk/>
            <pc:sldMk cId="3979649407" sldId="259"/>
            <ac:picMk id="81" creationId="{3D7E3983-127D-8414-3C7A-D69A4DC75ABC}"/>
          </ac:picMkLst>
        </pc:picChg>
      </pc:sldChg>
      <pc:sldChg chg="ord">
        <pc:chgData name="Utilisateur invité" userId="ed1ab416e399dfad" providerId="Windows Live" clId="Web-{9731E376-59DD-4A79-8755-5C2813EE50CD}" dt="2022-12-02T09:10:06.804" v="445"/>
        <pc:sldMkLst>
          <pc:docMk/>
          <pc:sldMk cId="141078548" sldId="260"/>
        </pc:sldMkLst>
      </pc:sldChg>
      <pc:sldChg chg="ord">
        <pc:chgData name="Utilisateur invité" userId="ed1ab416e399dfad" providerId="Windows Live" clId="Web-{9731E376-59DD-4A79-8755-5C2813EE50CD}" dt="2022-12-02T09:09:59.616" v="441"/>
        <pc:sldMkLst>
          <pc:docMk/>
          <pc:sldMk cId="2737942562" sldId="298"/>
        </pc:sldMkLst>
      </pc:sldChg>
      <pc:sldChg chg="ord">
        <pc:chgData name="Utilisateur invité" userId="ed1ab416e399dfad" providerId="Windows Live" clId="Web-{9731E376-59DD-4A79-8755-5C2813EE50CD}" dt="2022-12-02T09:10:03.679" v="444"/>
        <pc:sldMkLst>
          <pc:docMk/>
          <pc:sldMk cId="3423133475" sldId="307"/>
        </pc:sldMkLst>
      </pc:sldChg>
      <pc:sldChg chg="addSp delSp modSp">
        <pc:chgData name="Utilisateur invité" userId="ed1ab416e399dfad" providerId="Windows Live" clId="Web-{9731E376-59DD-4A79-8755-5C2813EE50CD}" dt="2022-12-02T08:41:53.573" v="213"/>
        <pc:sldMkLst>
          <pc:docMk/>
          <pc:sldMk cId="4201278032" sldId="309"/>
        </pc:sldMkLst>
        <pc:spChg chg="mod">
          <ac:chgData name="Utilisateur invité" userId="ed1ab416e399dfad" providerId="Windows Live" clId="Web-{9731E376-59DD-4A79-8755-5C2813EE50CD}" dt="2022-12-02T08:41:02.462" v="196" actId="20577"/>
          <ac:spMkLst>
            <pc:docMk/>
            <pc:sldMk cId="4201278032" sldId="309"/>
            <ac:spMk id="2" creationId="{D735F7F3-C1B5-4B60-A00A-4EB618DDFB5A}"/>
          </ac:spMkLst>
        </pc:spChg>
        <pc:spChg chg="mod">
          <ac:chgData name="Utilisateur invité" userId="ed1ab416e399dfad" providerId="Windows Live" clId="Web-{9731E376-59DD-4A79-8755-5C2813EE50CD}" dt="2022-12-02T08:41:15.587" v="199" actId="1076"/>
          <ac:spMkLst>
            <pc:docMk/>
            <pc:sldMk cId="4201278032" sldId="309"/>
            <ac:spMk id="162" creationId="{CEB960E1-3920-428A-85D0-EFEB350700EC}"/>
          </ac:spMkLst>
        </pc:spChg>
        <pc:spChg chg="add del mod">
          <ac:chgData name="Utilisateur invité" userId="ed1ab416e399dfad" providerId="Windows Live" clId="Web-{9731E376-59DD-4A79-8755-5C2813EE50CD}" dt="2022-12-02T08:41:43.510" v="212" actId="20577"/>
          <ac:spMkLst>
            <pc:docMk/>
            <pc:sldMk cId="4201278032" sldId="309"/>
            <ac:spMk id="163" creationId="{7239D042-A23E-4ABB-87A8-3B0673B1DA51}"/>
          </ac:spMkLst>
        </pc:spChg>
        <pc:spChg chg="del">
          <ac:chgData name="Utilisateur invité" userId="ed1ab416e399dfad" providerId="Windows Live" clId="Web-{9731E376-59DD-4A79-8755-5C2813EE50CD}" dt="2022-12-02T08:41:31.885" v="203"/>
          <ac:spMkLst>
            <pc:docMk/>
            <pc:sldMk cId="4201278032" sldId="309"/>
            <ac:spMk id="164" creationId="{0CAE50C1-CFA1-44AD-8B2B-92321C1B3B82}"/>
          </ac:spMkLst>
        </pc:spChg>
        <pc:spChg chg="del">
          <ac:chgData name="Utilisateur invité" userId="ed1ab416e399dfad" providerId="Windows Live" clId="Web-{9731E376-59DD-4A79-8755-5C2813EE50CD}" dt="2022-12-02T08:41:34.322" v="204"/>
          <ac:spMkLst>
            <pc:docMk/>
            <pc:sldMk cId="4201278032" sldId="309"/>
            <ac:spMk id="165" creationId="{86D6C400-D60C-46B0-834B-67D4558C43DD}"/>
          </ac:spMkLst>
        </pc:spChg>
        <pc:spChg chg="del">
          <ac:chgData name="Utilisateur invité" userId="ed1ab416e399dfad" providerId="Windows Live" clId="Web-{9731E376-59DD-4A79-8755-5C2813EE50CD}" dt="2022-12-02T08:41:27.838" v="201"/>
          <ac:spMkLst>
            <pc:docMk/>
            <pc:sldMk cId="4201278032" sldId="309"/>
            <ac:spMk id="166" creationId="{A4653630-D263-4298-9095-005A7C83957F}"/>
          </ac:spMkLst>
        </pc:spChg>
        <pc:spChg chg="del">
          <ac:chgData name="Utilisateur invité" userId="ed1ab416e399dfad" providerId="Windows Live" clId="Web-{9731E376-59DD-4A79-8755-5C2813EE50CD}" dt="2022-12-02T08:41:29.228" v="202"/>
          <ac:spMkLst>
            <pc:docMk/>
            <pc:sldMk cId="4201278032" sldId="309"/>
            <ac:spMk id="167" creationId="{92E3AABA-F01A-4F57-B495-1ED9C639CB16}"/>
          </ac:spMkLst>
        </pc:spChg>
        <pc:spChg chg="del">
          <ac:chgData name="Utilisateur invité" userId="ed1ab416e399dfad" providerId="Windows Live" clId="Web-{9731E376-59DD-4A79-8755-5C2813EE50CD}" dt="2022-12-02T08:41:53.573" v="213"/>
          <ac:spMkLst>
            <pc:docMk/>
            <pc:sldMk cId="4201278032" sldId="309"/>
            <ac:spMk id="168" creationId="{4024CF6E-DC0D-4ADC-A3D8-40F419C0C2C8}"/>
          </ac:spMkLst>
        </pc:spChg>
      </pc:sldChg>
      <pc:sldChg chg="addSp delSp modSp ord">
        <pc:chgData name="Utilisateur invité" userId="ed1ab416e399dfad" providerId="Windows Live" clId="Web-{9731E376-59DD-4A79-8755-5C2813EE50CD}" dt="2022-12-02T09:09:10.474" v="440" actId="1076"/>
        <pc:sldMkLst>
          <pc:docMk/>
          <pc:sldMk cId="3827296069" sldId="313"/>
        </pc:sldMkLst>
        <pc:spChg chg="mod">
          <ac:chgData name="Utilisateur invité" userId="ed1ab416e399dfad" providerId="Windows Live" clId="Web-{9731E376-59DD-4A79-8755-5C2813EE50CD}" dt="2022-12-02T08:45:48.784" v="269" actId="20577"/>
          <ac:spMkLst>
            <pc:docMk/>
            <pc:sldMk cId="3827296069" sldId="313"/>
            <ac:spMk id="2" creationId="{D735F7F3-C1B5-4B60-A00A-4EB618DDFB5A}"/>
          </ac:spMkLst>
        </pc:spChg>
        <pc:spChg chg="mod">
          <ac:chgData name="Utilisateur invité" userId="ed1ab416e399dfad" providerId="Windows Live" clId="Web-{9731E376-59DD-4A79-8755-5C2813EE50CD}" dt="2022-12-02T08:47:48.585" v="297" actId="20577"/>
          <ac:spMkLst>
            <pc:docMk/>
            <pc:sldMk cId="3827296069" sldId="313"/>
            <ac:spMk id="10" creationId="{AE2AF943-8B7F-41E0-8D80-007D7ADECE35}"/>
          </ac:spMkLst>
        </pc:spChg>
        <pc:spChg chg="del">
          <ac:chgData name="Utilisateur invité" userId="ed1ab416e399dfad" providerId="Windows Live" clId="Web-{9731E376-59DD-4A79-8755-5C2813EE50CD}" dt="2022-12-02T08:51:52.891" v="299"/>
          <ac:spMkLst>
            <pc:docMk/>
            <pc:sldMk cId="3827296069" sldId="313"/>
            <ac:spMk id="11" creationId="{0401B46C-8426-42A9-B107-B13245BED3BD}"/>
          </ac:spMkLst>
        </pc:spChg>
        <pc:spChg chg="mod">
          <ac:chgData name="Utilisateur invité" userId="ed1ab416e399dfad" providerId="Windows Live" clId="Web-{9731E376-59DD-4A79-8755-5C2813EE50CD}" dt="2022-12-02T09:08:13.097" v="434" actId="1076"/>
          <ac:spMkLst>
            <pc:docMk/>
            <pc:sldMk cId="3827296069" sldId="313"/>
            <ac:spMk id="17" creationId="{6F9813C3-4548-4D30-8917-F03A4090414C}"/>
          </ac:spMkLst>
        </pc:spChg>
        <pc:spChg chg="del">
          <ac:chgData name="Utilisateur invité" userId="ed1ab416e399dfad" providerId="Windows Live" clId="Web-{9731E376-59DD-4A79-8755-5C2813EE50CD}" dt="2022-12-02T09:00:53.707" v="354"/>
          <ac:spMkLst>
            <pc:docMk/>
            <pc:sldMk cId="3827296069" sldId="313"/>
            <ac:spMk id="18" creationId="{BF8DB743-007F-4186-BB28-4D2E182E19EE}"/>
          </ac:spMkLst>
        </pc:spChg>
        <pc:spChg chg="mod">
          <ac:chgData name="Utilisateur invité" userId="ed1ab416e399dfad" providerId="Windows Live" clId="Web-{9731E376-59DD-4A79-8755-5C2813EE50CD}" dt="2022-12-02T09:02:58.617" v="372" actId="20577"/>
          <ac:spMkLst>
            <pc:docMk/>
            <pc:sldMk cId="3827296069" sldId="313"/>
            <ac:spMk id="24" creationId="{C7B1C574-47D2-4A11-8D45-58BF7237B250}"/>
          </ac:spMkLst>
        </pc:spChg>
        <pc:spChg chg="del">
          <ac:chgData name="Utilisateur invité" userId="ed1ab416e399dfad" providerId="Windows Live" clId="Web-{9731E376-59DD-4A79-8755-5C2813EE50CD}" dt="2022-12-02T09:00:50.894" v="352"/>
          <ac:spMkLst>
            <pc:docMk/>
            <pc:sldMk cId="3827296069" sldId="313"/>
            <ac:spMk id="25" creationId="{E80378D1-7DB9-405C-AB00-0977D36ACD6E}"/>
          </ac:spMkLst>
        </pc:spChg>
        <pc:spChg chg="mod">
          <ac:chgData name="Utilisateur invité" userId="ed1ab416e399dfad" providerId="Windows Live" clId="Web-{9731E376-59DD-4A79-8755-5C2813EE50CD}" dt="2022-12-02T08:57:43.122" v="318" actId="1076"/>
          <ac:spMkLst>
            <pc:docMk/>
            <pc:sldMk cId="3827296069" sldId="313"/>
            <ac:spMk id="31" creationId="{916F0071-D634-4C0E-8A14-E582DB14BAB7}"/>
          </ac:spMkLst>
        </pc:spChg>
        <pc:spChg chg="del">
          <ac:chgData name="Utilisateur invité" userId="ed1ab416e399dfad" providerId="Windows Live" clId="Web-{9731E376-59DD-4A79-8755-5C2813EE50CD}" dt="2022-12-02T08:58:17.748" v="332"/>
          <ac:spMkLst>
            <pc:docMk/>
            <pc:sldMk cId="3827296069" sldId="313"/>
            <ac:spMk id="32" creationId="{5D0BCE46-8B2E-4A64-9917-DA35E957ADA1}"/>
          </ac:spMkLst>
        </pc:spChg>
        <pc:spChg chg="mod">
          <ac:chgData name="Utilisateur invité" userId="ed1ab416e399dfad" providerId="Windows Live" clId="Web-{9731E376-59DD-4A79-8755-5C2813EE50CD}" dt="2022-12-02T09:05:40.889" v="413" actId="20577"/>
          <ac:spMkLst>
            <pc:docMk/>
            <pc:sldMk cId="3827296069" sldId="313"/>
            <ac:spMk id="38" creationId="{509A2194-2B05-4A36-A460-93586C196770}"/>
          </ac:spMkLst>
        </pc:spChg>
        <pc:spChg chg="del">
          <ac:chgData name="Utilisateur invité" userId="ed1ab416e399dfad" providerId="Windows Live" clId="Web-{9731E376-59DD-4A79-8755-5C2813EE50CD}" dt="2022-12-02T09:00:52.207" v="353"/>
          <ac:spMkLst>
            <pc:docMk/>
            <pc:sldMk cId="3827296069" sldId="313"/>
            <ac:spMk id="39" creationId="{22E4C71F-C038-45B1-BA3D-E6D21AB19E55}"/>
          </ac:spMkLst>
        </pc:spChg>
        <pc:spChg chg="add del mod">
          <ac:chgData name="Utilisateur invité" userId="ed1ab416e399dfad" providerId="Windows Live" clId="Web-{9731E376-59DD-4A79-8755-5C2813EE50CD}" dt="2022-12-02T09:00:12.533" v="341"/>
          <ac:spMkLst>
            <pc:docMk/>
            <pc:sldMk cId="3827296069" sldId="313"/>
            <ac:spMk id="40" creationId="{A687B7AB-6545-FEF3-B4DB-9303053C2076}"/>
          </ac:spMkLst>
        </pc:spChg>
        <pc:spChg chg="del topLvl">
          <ac:chgData name="Utilisateur invité" userId="ed1ab416e399dfad" providerId="Windows Live" clId="Web-{9731E376-59DD-4A79-8755-5C2813EE50CD}" dt="2022-12-02T08:48:14.633" v="298"/>
          <ac:spMkLst>
            <pc:docMk/>
            <pc:sldMk cId="3827296069" sldId="313"/>
            <ac:spMk id="42" creationId="{476DAF18-8051-4501-908C-0B8E5936DCE6}"/>
          </ac:spMkLst>
        </pc:spChg>
        <pc:spChg chg="mod topLvl">
          <ac:chgData name="Utilisateur invité" userId="ed1ab416e399dfad" providerId="Windows Live" clId="Web-{9731E376-59DD-4A79-8755-5C2813EE50CD}" dt="2022-12-02T08:48:14.633" v="298"/>
          <ac:spMkLst>
            <pc:docMk/>
            <pc:sldMk cId="3827296069" sldId="313"/>
            <ac:spMk id="43" creationId="{279E5611-78A1-46B6-A0A2-9E9B64F6CF2E}"/>
          </ac:spMkLst>
        </pc:spChg>
        <pc:spChg chg="del topLvl">
          <ac:chgData name="Utilisateur invité" userId="ed1ab416e399dfad" providerId="Windows Live" clId="Web-{9731E376-59DD-4A79-8755-5C2813EE50CD}" dt="2022-12-02T08:58:14.232" v="331"/>
          <ac:spMkLst>
            <pc:docMk/>
            <pc:sldMk cId="3827296069" sldId="313"/>
            <ac:spMk id="45" creationId="{12BA185E-3452-47F7-BCC7-FDA20A5EBD6F}"/>
          </ac:spMkLst>
        </pc:spChg>
        <pc:spChg chg="mod topLvl">
          <ac:chgData name="Utilisateur invité" userId="ed1ab416e399dfad" providerId="Windows Live" clId="Web-{9731E376-59DD-4A79-8755-5C2813EE50CD}" dt="2022-12-02T08:58:14.232" v="331"/>
          <ac:spMkLst>
            <pc:docMk/>
            <pc:sldMk cId="3827296069" sldId="313"/>
            <ac:spMk id="46" creationId="{9A3FCAEC-7F60-47D1-AF4D-3E0B85F1D0F5}"/>
          </ac:spMkLst>
        </pc:spChg>
        <pc:spChg chg="del topLvl">
          <ac:chgData name="Utilisateur invité" userId="ed1ab416e399dfad" providerId="Windows Live" clId="Web-{9731E376-59DD-4A79-8755-5C2813EE50CD}" dt="2022-12-02T09:00:20.252" v="342"/>
          <ac:spMkLst>
            <pc:docMk/>
            <pc:sldMk cId="3827296069" sldId="313"/>
            <ac:spMk id="48" creationId="{FD9B75D0-05BE-40D5-AD1D-2B8272B3242B}"/>
          </ac:spMkLst>
        </pc:spChg>
        <pc:spChg chg="mod topLvl">
          <ac:chgData name="Utilisateur invité" userId="ed1ab416e399dfad" providerId="Windows Live" clId="Web-{9731E376-59DD-4A79-8755-5C2813EE50CD}" dt="2022-12-02T09:03:18.681" v="379" actId="20577"/>
          <ac:spMkLst>
            <pc:docMk/>
            <pc:sldMk cId="3827296069" sldId="313"/>
            <ac:spMk id="49" creationId="{EFB63D0B-BCF8-4D8D-8C7C-10BC8A70ADB1}"/>
          </ac:spMkLst>
        </pc:spChg>
        <pc:spChg chg="add del mod topLvl">
          <ac:chgData name="Utilisateur invité" userId="ed1ab416e399dfad" providerId="Windows Live" clId="Web-{9731E376-59DD-4A79-8755-5C2813EE50CD}" dt="2022-12-02T09:00:23.878" v="343"/>
          <ac:spMkLst>
            <pc:docMk/>
            <pc:sldMk cId="3827296069" sldId="313"/>
            <ac:spMk id="51" creationId="{8C5ADB3C-1F7D-4927-A392-E13595CC41D8}"/>
          </ac:spMkLst>
        </pc:spChg>
        <pc:spChg chg="add del mod topLvl">
          <ac:chgData name="Utilisateur invité" userId="ed1ab416e399dfad" providerId="Windows Live" clId="Web-{9731E376-59DD-4A79-8755-5C2813EE50CD}" dt="2022-12-02T09:04:42.387" v="402" actId="20577"/>
          <ac:spMkLst>
            <pc:docMk/>
            <pc:sldMk cId="3827296069" sldId="313"/>
            <ac:spMk id="52" creationId="{FE163BC9-9D3B-429C-9D9A-C9EE2809B994}"/>
          </ac:spMkLst>
        </pc:spChg>
        <pc:spChg chg="del topLvl">
          <ac:chgData name="Utilisateur invité" userId="ed1ab416e399dfad" providerId="Windows Live" clId="Web-{9731E376-59DD-4A79-8755-5C2813EE50CD}" dt="2022-12-02T09:00:25.893" v="344"/>
          <ac:spMkLst>
            <pc:docMk/>
            <pc:sldMk cId="3827296069" sldId="313"/>
            <ac:spMk id="54" creationId="{0EA2749C-0E24-40E0-B763-FE2E2D033252}"/>
          </ac:spMkLst>
        </pc:spChg>
        <pc:spChg chg="mod topLvl">
          <ac:chgData name="Utilisateur invité" userId="ed1ab416e399dfad" providerId="Windows Live" clId="Web-{9731E376-59DD-4A79-8755-5C2813EE50CD}" dt="2022-12-02T09:07:33.971" v="426" actId="20577"/>
          <ac:spMkLst>
            <pc:docMk/>
            <pc:sldMk cId="3827296069" sldId="313"/>
            <ac:spMk id="55" creationId="{23E1D32D-8BD0-496F-8935-634E4AF30E94}"/>
          </ac:spMkLst>
        </pc:spChg>
        <pc:spChg chg="add del mod">
          <ac:chgData name="Utilisateur invité" userId="ed1ab416e399dfad" providerId="Windows Live" clId="Web-{9731E376-59DD-4A79-8755-5C2813EE50CD}" dt="2022-12-02T09:03:23.603" v="380"/>
          <ac:spMkLst>
            <pc:docMk/>
            <pc:sldMk cId="3827296069" sldId="313"/>
            <ac:spMk id="58" creationId="{D4228AC0-8AA4-7C9E-6D15-FA106F3F65AF}"/>
          </ac:spMkLst>
        </pc:spChg>
        <pc:spChg chg="add del mod">
          <ac:chgData name="Utilisateur invité" userId="ed1ab416e399dfad" providerId="Windows Live" clId="Web-{9731E376-59DD-4A79-8755-5C2813EE50CD}" dt="2022-12-02T09:06:38.109" v="417"/>
          <ac:spMkLst>
            <pc:docMk/>
            <pc:sldMk cId="3827296069" sldId="313"/>
            <ac:spMk id="59" creationId="{CC8D3748-CCED-DA49-34F6-38E136DD690E}"/>
          </ac:spMkLst>
        </pc:spChg>
        <pc:grpChg chg="del">
          <ac:chgData name="Utilisateur invité" userId="ed1ab416e399dfad" providerId="Windows Live" clId="Web-{9731E376-59DD-4A79-8755-5C2813EE50CD}" dt="2022-12-02T08:51:52.891" v="299"/>
          <ac:grpSpMkLst>
            <pc:docMk/>
            <pc:sldMk cId="3827296069" sldId="313"/>
            <ac:grpSpMk id="9" creationId="{5C45C0B1-56DC-4E1C-865F-EEF933F360E9}"/>
          </ac:grpSpMkLst>
        </pc:grpChg>
        <pc:grpChg chg="del">
          <ac:chgData name="Utilisateur invité" userId="ed1ab416e399dfad" providerId="Windows Live" clId="Web-{9731E376-59DD-4A79-8755-5C2813EE50CD}" dt="2022-12-02T09:00:53.707" v="354"/>
          <ac:grpSpMkLst>
            <pc:docMk/>
            <pc:sldMk cId="3827296069" sldId="313"/>
            <ac:grpSpMk id="16" creationId="{A7F5BD7D-81C0-4644-8E38-69C78391B5A4}"/>
          </ac:grpSpMkLst>
        </pc:grpChg>
        <pc:grpChg chg="del">
          <ac:chgData name="Utilisateur invité" userId="ed1ab416e399dfad" providerId="Windows Live" clId="Web-{9731E376-59DD-4A79-8755-5C2813EE50CD}" dt="2022-12-02T09:00:50.894" v="352"/>
          <ac:grpSpMkLst>
            <pc:docMk/>
            <pc:sldMk cId="3827296069" sldId="313"/>
            <ac:grpSpMk id="23" creationId="{BC5835DB-D3EF-412C-B09E-44D4E93A0495}"/>
          </ac:grpSpMkLst>
        </pc:grpChg>
        <pc:grpChg chg="del">
          <ac:chgData name="Utilisateur invité" userId="ed1ab416e399dfad" providerId="Windows Live" clId="Web-{9731E376-59DD-4A79-8755-5C2813EE50CD}" dt="2022-12-02T08:58:17.748" v="332"/>
          <ac:grpSpMkLst>
            <pc:docMk/>
            <pc:sldMk cId="3827296069" sldId="313"/>
            <ac:grpSpMk id="30" creationId="{25707CC1-12AA-4AAE-BF34-FEBD6CF6D705}"/>
          </ac:grpSpMkLst>
        </pc:grpChg>
        <pc:grpChg chg="del">
          <ac:chgData name="Utilisateur invité" userId="ed1ab416e399dfad" providerId="Windows Live" clId="Web-{9731E376-59DD-4A79-8755-5C2813EE50CD}" dt="2022-12-02T09:00:52.207" v="353"/>
          <ac:grpSpMkLst>
            <pc:docMk/>
            <pc:sldMk cId="3827296069" sldId="313"/>
            <ac:grpSpMk id="37" creationId="{4E9CA184-68D2-4CE7-BC04-EE1F7BDCB5EA}"/>
          </ac:grpSpMkLst>
        </pc:grpChg>
        <pc:grpChg chg="add del">
          <ac:chgData name="Utilisateur invité" userId="ed1ab416e399dfad" providerId="Windows Live" clId="Web-{9731E376-59DD-4A79-8755-5C2813EE50CD}" dt="2022-12-02T08:48:14.633" v="298"/>
          <ac:grpSpMkLst>
            <pc:docMk/>
            <pc:sldMk cId="3827296069" sldId="313"/>
            <ac:grpSpMk id="41" creationId="{090D064C-EBF2-47F4-A580-DE7042B854CC}"/>
          </ac:grpSpMkLst>
        </pc:grpChg>
        <pc:grpChg chg="add del mod">
          <ac:chgData name="Utilisateur invité" userId="ed1ab416e399dfad" providerId="Windows Live" clId="Web-{9731E376-59DD-4A79-8755-5C2813EE50CD}" dt="2022-12-02T08:58:14.232" v="331"/>
          <ac:grpSpMkLst>
            <pc:docMk/>
            <pc:sldMk cId="3827296069" sldId="313"/>
            <ac:grpSpMk id="44" creationId="{B956B30C-3E6E-4889-90EF-03EDBD0AA7B5}"/>
          </ac:grpSpMkLst>
        </pc:grpChg>
        <pc:grpChg chg="add del">
          <ac:chgData name="Utilisateur invité" userId="ed1ab416e399dfad" providerId="Windows Live" clId="Web-{9731E376-59DD-4A79-8755-5C2813EE50CD}" dt="2022-12-02T09:00:20.252" v="342"/>
          <ac:grpSpMkLst>
            <pc:docMk/>
            <pc:sldMk cId="3827296069" sldId="313"/>
            <ac:grpSpMk id="47" creationId="{64F4CCDD-A9E1-4C55-B0BC-9A50B8429C57}"/>
          </ac:grpSpMkLst>
        </pc:grpChg>
        <pc:grpChg chg="add del">
          <ac:chgData name="Utilisateur invité" userId="ed1ab416e399dfad" providerId="Windows Live" clId="Web-{9731E376-59DD-4A79-8755-5C2813EE50CD}" dt="2022-12-02T09:00:23.878" v="343"/>
          <ac:grpSpMkLst>
            <pc:docMk/>
            <pc:sldMk cId="3827296069" sldId="313"/>
            <ac:grpSpMk id="50" creationId="{9AE068A2-6F48-4E6B-BCFF-8CD8C36B6C04}"/>
          </ac:grpSpMkLst>
        </pc:grpChg>
        <pc:grpChg chg="add del">
          <ac:chgData name="Utilisateur invité" userId="ed1ab416e399dfad" providerId="Windows Live" clId="Web-{9731E376-59DD-4A79-8755-5C2813EE50CD}" dt="2022-12-02T09:00:25.893" v="344"/>
          <ac:grpSpMkLst>
            <pc:docMk/>
            <pc:sldMk cId="3827296069" sldId="313"/>
            <ac:grpSpMk id="53" creationId="{B7F120A5-7370-41CB-A2E8-6BD2E7789B7D}"/>
          </ac:grpSpMkLst>
        </pc:grpChg>
        <pc:picChg chg="add del mod">
          <ac:chgData name="Utilisateur invité" userId="ed1ab416e399dfad" providerId="Windows Live" clId="Web-{9731E376-59DD-4A79-8755-5C2813EE50CD}" dt="2022-12-02T08:56:12.556" v="303"/>
          <ac:picMkLst>
            <pc:docMk/>
            <pc:sldMk cId="3827296069" sldId="313"/>
            <ac:picMk id="3" creationId="{9B8CEF44-EF19-7EF4-27CA-ECD148C9EF08}"/>
          </ac:picMkLst>
        </pc:picChg>
        <pc:picChg chg="add mod">
          <ac:chgData name="Utilisateur invité" userId="ed1ab416e399dfad" providerId="Windows Live" clId="Web-{9731E376-59DD-4A79-8755-5C2813EE50CD}" dt="2022-12-02T08:56:28.416" v="308" actId="1076"/>
          <ac:picMkLst>
            <pc:docMk/>
            <pc:sldMk cId="3827296069" sldId="313"/>
            <ac:picMk id="4" creationId="{EC74B929-AEC2-0604-88FC-2C63EDA42646}"/>
          </ac:picMkLst>
        </pc:picChg>
        <pc:picChg chg="add mod">
          <ac:chgData name="Utilisateur invité" userId="ed1ab416e399dfad" providerId="Windows Live" clId="Web-{9731E376-59DD-4A79-8755-5C2813EE50CD}" dt="2022-12-02T08:58:49.687" v="340" actId="1076"/>
          <ac:picMkLst>
            <pc:docMk/>
            <pc:sldMk cId="3827296069" sldId="313"/>
            <ac:picMk id="56" creationId="{529C729B-F4E2-DB75-D6F5-463578CE0DBA}"/>
          </ac:picMkLst>
        </pc:picChg>
        <pc:picChg chg="add mod">
          <ac:chgData name="Utilisateur invité" userId="ed1ab416e399dfad" providerId="Windows Live" clId="Web-{9731E376-59DD-4A79-8755-5C2813EE50CD}" dt="2022-12-02T09:02:24.132" v="359" actId="1076"/>
          <ac:picMkLst>
            <pc:docMk/>
            <pc:sldMk cId="3827296069" sldId="313"/>
            <ac:picMk id="57" creationId="{1DEEF2C3-63C1-8E7A-13A3-FB1710E8023E}"/>
          </ac:picMkLst>
        </pc:picChg>
        <pc:picChg chg="add mod">
          <ac:chgData name="Utilisateur invité" userId="ed1ab416e399dfad" providerId="Windows Live" clId="Web-{9731E376-59DD-4A79-8755-5C2813EE50CD}" dt="2022-12-02T09:06:58.157" v="421" actId="1076"/>
          <ac:picMkLst>
            <pc:docMk/>
            <pc:sldMk cId="3827296069" sldId="313"/>
            <ac:picMk id="60" creationId="{112A3B44-4260-6C57-F18E-31535D704F76}"/>
          </ac:picMkLst>
        </pc:picChg>
        <pc:picChg chg="add mod">
          <ac:chgData name="Utilisateur invité" userId="ed1ab416e399dfad" providerId="Windows Live" clId="Web-{9731E376-59DD-4A79-8755-5C2813EE50CD}" dt="2022-12-02T09:09:10.474" v="440" actId="1076"/>
          <ac:picMkLst>
            <pc:docMk/>
            <pc:sldMk cId="3827296069" sldId="313"/>
            <ac:picMk id="61" creationId="{995195D2-0A50-5C25-9BE3-2F54DC46CF2E}"/>
          </ac:picMkLst>
        </pc:picChg>
      </pc:sldChg>
      <pc:sldChg chg="addSp delSp modSp">
        <pc:chgData name="Utilisateur invité" userId="ed1ab416e399dfad" providerId="Windows Live" clId="Web-{9731E376-59DD-4A79-8755-5C2813EE50CD}" dt="2022-12-02T09:52:24.343" v="603" actId="20577"/>
        <pc:sldMkLst>
          <pc:docMk/>
          <pc:sldMk cId="624695530" sldId="318"/>
        </pc:sldMkLst>
        <pc:spChg chg="mod">
          <ac:chgData name="Utilisateur invité" userId="ed1ab416e399dfad" providerId="Windows Live" clId="Web-{9731E376-59DD-4A79-8755-5C2813EE50CD}" dt="2022-12-02T09:22:57.097" v="490" actId="20577"/>
          <ac:spMkLst>
            <pc:docMk/>
            <pc:sldMk cId="624695530" sldId="318"/>
            <ac:spMk id="2" creationId="{D735F7F3-C1B5-4B60-A00A-4EB618DDFB5A}"/>
          </ac:spMkLst>
        </pc:spChg>
        <pc:spChg chg="add mod">
          <ac:chgData name="Utilisateur invité" userId="ed1ab416e399dfad" providerId="Windows Live" clId="Web-{9731E376-59DD-4A79-8755-5C2813EE50CD}" dt="2022-12-02T09:25:05.961" v="513" actId="1076"/>
          <ac:spMkLst>
            <pc:docMk/>
            <pc:sldMk cId="624695530" sldId="318"/>
            <ac:spMk id="4" creationId="{15F581E4-2061-1AF5-1C06-9FD3606C6A11}"/>
          </ac:spMkLst>
        </pc:spChg>
        <pc:spChg chg="add mod">
          <ac:chgData name="Utilisateur invité" userId="ed1ab416e399dfad" providerId="Windows Live" clId="Web-{9731E376-59DD-4A79-8755-5C2813EE50CD}" dt="2022-12-02T09:29:41.721" v="561" actId="20577"/>
          <ac:spMkLst>
            <pc:docMk/>
            <pc:sldMk cId="624695530" sldId="318"/>
            <ac:spMk id="5" creationId="{30FAE628-CC09-5017-8AD4-8574EE5DC5C6}"/>
          </ac:spMkLst>
        </pc:spChg>
        <pc:spChg chg="add mod">
          <ac:chgData name="Utilisateur invité" userId="ed1ab416e399dfad" providerId="Windows Live" clId="Web-{9731E376-59DD-4A79-8755-5C2813EE50CD}" dt="2022-12-02T09:52:24.343" v="603" actId="20577"/>
          <ac:spMkLst>
            <pc:docMk/>
            <pc:sldMk cId="624695530" sldId="318"/>
            <ac:spMk id="6" creationId="{A96FE943-ED6E-52CD-A4F4-66A8A30B41D1}"/>
          </ac:spMkLst>
        </pc:spChg>
        <pc:spChg chg="add mod">
          <ac:chgData name="Utilisateur invité" userId="ed1ab416e399dfad" providerId="Windows Live" clId="Web-{9731E376-59DD-4A79-8755-5C2813EE50CD}" dt="2022-12-02T09:29:03" v="554" actId="1076"/>
          <ac:spMkLst>
            <pc:docMk/>
            <pc:sldMk cId="624695530" sldId="318"/>
            <ac:spMk id="7" creationId="{8DAEBC4D-D1F2-95CA-8C46-D9EC37E76622}"/>
          </ac:spMkLst>
        </pc:spChg>
        <pc:spChg chg="add mod">
          <ac:chgData name="Utilisateur invité" userId="ed1ab416e399dfad" providerId="Windows Live" clId="Web-{9731E376-59DD-4A79-8755-5C2813EE50CD}" dt="2022-12-02T09:52:03.624" v="598" actId="20577"/>
          <ac:spMkLst>
            <pc:docMk/>
            <pc:sldMk cId="624695530" sldId="318"/>
            <ac:spMk id="8" creationId="{3DEBA569-CFBB-026A-A70D-479926187F02}"/>
          </ac:spMkLst>
        </pc:spChg>
        <pc:spChg chg="mod topLvl">
          <ac:chgData name="Utilisateur invité" userId="ed1ab416e399dfad" providerId="Windows Live" clId="Web-{9731E376-59DD-4A79-8755-5C2813EE50CD}" dt="2022-12-02T09:26:39.573" v="531" actId="1076"/>
          <ac:spMkLst>
            <pc:docMk/>
            <pc:sldMk cId="624695530" sldId="318"/>
            <ac:spMk id="64" creationId="{F46024D5-8C61-4087-BAEA-A30C13867FC4}"/>
          </ac:spMkLst>
        </pc:spChg>
        <pc:spChg chg="add del mod topLvl">
          <ac:chgData name="Utilisateur invité" userId="ed1ab416e399dfad" providerId="Windows Live" clId="Web-{9731E376-59DD-4A79-8755-5C2813EE50CD}" dt="2022-12-02T09:25:53.290" v="517"/>
          <ac:spMkLst>
            <pc:docMk/>
            <pc:sldMk cId="624695530" sldId="318"/>
            <ac:spMk id="65" creationId="{11DD85EA-9EE8-4AF8-AED8-0A488AE4D273}"/>
          </ac:spMkLst>
        </pc:spChg>
        <pc:spChg chg="del">
          <ac:chgData name="Utilisateur invité" userId="ed1ab416e399dfad" providerId="Windows Live" clId="Web-{9731E376-59DD-4A79-8755-5C2813EE50CD}" dt="2022-12-02T09:23:42.958" v="497"/>
          <ac:spMkLst>
            <pc:docMk/>
            <pc:sldMk cId="624695530" sldId="318"/>
            <ac:spMk id="76" creationId="{5967E400-F617-4EBB-B678-6026B529C6A4}"/>
          </ac:spMkLst>
        </pc:spChg>
        <pc:spChg chg="del">
          <ac:chgData name="Utilisateur invité" userId="ed1ab416e399dfad" providerId="Windows Live" clId="Web-{9731E376-59DD-4A79-8755-5C2813EE50CD}" dt="2022-12-02T09:23:45.755" v="498"/>
          <ac:spMkLst>
            <pc:docMk/>
            <pc:sldMk cId="624695530" sldId="318"/>
            <ac:spMk id="77" creationId="{51A7B2E9-3FD3-49A0-9D90-A24DAD770E37}"/>
          </ac:spMkLst>
        </pc:spChg>
        <pc:spChg chg="del">
          <ac:chgData name="Utilisateur invité" userId="ed1ab416e399dfad" providerId="Windows Live" clId="Web-{9731E376-59DD-4A79-8755-5C2813EE50CD}" dt="2022-12-02T09:23:47.192" v="499"/>
          <ac:spMkLst>
            <pc:docMk/>
            <pc:sldMk cId="624695530" sldId="318"/>
            <ac:spMk id="78" creationId="{CFADA5DC-7996-4689-8EDB-60BB43E10A29}"/>
          </ac:spMkLst>
        </pc:spChg>
        <pc:spChg chg="mod">
          <ac:chgData name="Utilisateur invité" userId="ed1ab416e399dfad" providerId="Windows Live" clId="Web-{9731E376-59DD-4A79-8755-5C2813EE50CD}" dt="2022-12-02T09:28:11.795" v="542" actId="20577"/>
          <ac:spMkLst>
            <pc:docMk/>
            <pc:sldMk cId="624695530" sldId="318"/>
            <ac:spMk id="80" creationId="{E1EB5BBC-003F-46A7-8037-0086769AA67D}"/>
          </ac:spMkLst>
        </pc:spChg>
        <pc:grpChg chg="del">
          <ac:chgData name="Utilisateur invité" userId="ed1ab416e399dfad" providerId="Windows Live" clId="Web-{9731E376-59DD-4A79-8755-5C2813EE50CD}" dt="2022-12-02T09:23:05.191" v="491"/>
          <ac:grpSpMkLst>
            <pc:docMk/>
            <pc:sldMk cId="624695530" sldId="318"/>
            <ac:grpSpMk id="61" creationId="{DD44F124-102B-41AE-A8F8-B4357F917856}"/>
          </ac:grpSpMkLst>
        </pc:grpChg>
        <pc:grpChg chg="add del">
          <ac:chgData name="Utilisateur invité" userId="ed1ab416e399dfad" providerId="Windows Live" clId="Web-{9731E376-59DD-4A79-8755-5C2813EE50CD}" dt="2022-12-02T09:25:53.290" v="517"/>
          <ac:grpSpMkLst>
            <pc:docMk/>
            <pc:sldMk cId="624695530" sldId="318"/>
            <ac:grpSpMk id="63" creationId="{F4C14370-54A8-49BF-B1A9-93B92D5C54D9}"/>
          </ac:grpSpMkLst>
        </pc:grpChg>
        <pc:grpChg chg="del">
          <ac:chgData name="Utilisateur invité" userId="ed1ab416e399dfad" providerId="Windows Live" clId="Web-{9731E376-59DD-4A79-8755-5C2813EE50CD}" dt="2022-12-02T09:26:31.073" v="530"/>
          <ac:grpSpMkLst>
            <pc:docMk/>
            <pc:sldMk cId="624695530" sldId="318"/>
            <ac:grpSpMk id="68" creationId="{510BF278-0B26-4CC6-B4B3-01062830A7CA}"/>
          </ac:grpSpMkLst>
        </pc:grpChg>
        <pc:grpChg chg="del">
          <ac:chgData name="Utilisateur invité" userId="ed1ab416e399dfad" providerId="Windows Live" clId="Web-{9731E376-59DD-4A79-8755-5C2813EE50CD}" dt="2022-12-02T09:26:31.057" v="529"/>
          <ac:grpSpMkLst>
            <pc:docMk/>
            <pc:sldMk cId="624695530" sldId="318"/>
            <ac:grpSpMk id="72" creationId="{A7D707DF-03A5-42C5-951B-2C15AA6EAD6A}"/>
          </ac:grpSpMkLst>
        </pc:grpChg>
        <pc:picChg chg="add mod">
          <ac:chgData name="Utilisateur invité" userId="ed1ab416e399dfad" providerId="Windows Live" clId="Web-{9731E376-59DD-4A79-8755-5C2813EE50CD}" dt="2022-12-02T09:23:36.536" v="496" actId="1076"/>
          <ac:picMkLst>
            <pc:docMk/>
            <pc:sldMk cId="624695530" sldId="318"/>
            <ac:picMk id="3" creationId="{39B4A1B6-9E28-61AF-EBBC-CF70BBAF4B71}"/>
          </ac:picMkLst>
        </pc:picChg>
      </pc:sldChg>
      <pc:sldChg chg="addSp delSp modSp">
        <pc:chgData name="Utilisateur invité" userId="ed1ab416e399dfad" providerId="Windows Live" clId="Web-{9731E376-59DD-4A79-8755-5C2813EE50CD}" dt="2022-12-02T10:04:14.775" v="723"/>
        <pc:sldMkLst>
          <pc:docMk/>
          <pc:sldMk cId="848212632" sldId="321"/>
        </pc:sldMkLst>
        <pc:spChg chg="mod">
          <ac:chgData name="Utilisateur invité" userId="ed1ab416e399dfad" providerId="Windows Live" clId="Web-{9731E376-59DD-4A79-8755-5C2813EE50CD}" dt="2022-12-02T09:55:52.861" v="623" actId="20577"/>
          <ac:spMkLst>
            <pc:docMk/>
            <pc:sldMk cId="848212632" sldId="321"/>
            <ac:spMk id="2" creationId="{D735F7F3-C1B5-4B60-A00A-4EB618DDFB5A}"/>
          </ac:spMkLst>
        </pc:spChg>
        <pc:spChg chg="add del">
          <ac:chgData name="Utilisateur invité" userId="ed1ab416e399dfad" providerId="Windows Live" clId="Web-{9731E376-59DD-4A79-8755-5C2813EE50CD}" dt="2022-12-02T09:56:15.737" v="626"/>
          <ac:spMkLst>
            <pc:docMk/>
            <pc:sldMk cId="848212632" sldId="321"/>
            <ac:spMk id="14" creationId="{43F91244-CAB4-B785-9E00-8F9717F9127A}"/>
          </ac:spMkLst>
        </pc:spChg>
        <pc:spChg chg="add mod">
          <ac:chgData name="Utilisateur invité" userId="ed1ab416e399dfad" providerId="Windows Live" clId="Web-{9731E376-59DD-4A79-8755-5C2813EE50CD}" dt="2022-12-02T09:59:16.661" v="662" actId="14100"/>
          <ac:spMkLst>
            <pc:docMk/>
            <pc:sldMk cId="848212632" sldId="321"/>
            <ac:spMk id="15" creationId="{BD8B1651-FBF0-2E35-850C-7535E171303C}"/>
          </ac:spMkLst>
        </pc:spChg>
        <pc:spChg chg="del mod">
          <ac:chgData name="Utilisateur invité" userId="ed1ab416e399dfad" providerId="Windows Live" clId="Web-{9731E376-59DD-4A79-8755-5C2813EE50CD}" dt="2022-12-02T09:58:29.160" v="652"/>
          <ac:spMkLst>
            <pc:docMk/>
            <pc:sldMk cId="848212632" sldId="321"/>
            <ac:spMk id="17" creationId="{F456FD99-DFE5-41D6-B284-D9601C84BFFD}"/>
          </ac:spMkLst>
        </pc:spChg>
        <pc:spChg chg="mod">
          <ac:chgData name="Utilisateur invité" userId="ed1ab416e399dfad" providerId="Windows Live" clId="Web-{9731E376-59DD-4A79-8755-5C2813EE50CD}" dt="2022-12-02T09:58:37.973" v="657" actId="20577"/>
          <ac:spMkLst>
            <pc:docMk/>
            <pc:sldMk cId="848212632" sldId="321"/>
            <ac:spMk id="18" creationId="{F387F182-2396-4403-637D-0B20BC1FD18B}"/>
          </ac:spMkLst>
        </pc:spChg>
        <pc:spChg chg="mod">
          <ac:chgData name="Utilisateur invité" userId="ed1ab416e399dfad" providerId="Windows Live" clId="Web-{9731E376-59DD-4A79-8755-5C2813EE50CD}" dt="2022-12-02T09:59:54.537" v="670" actId="14100"/>
          <ac:spMkLst>
            <pc:docMk/>
            <pc:sldMk cId="848212632" sldId="321"/>
            <ac:spMk id="21" creationId="{28F474F1-D254-4642-9137-21DADCAC9C88}"/>
          </ac:spMkLst>
        </pc:spChg>
        <pc:spChg chg="mod">
          <ac:chgData name="Utilisateur invité" userId="ed1ab416e399dfad" providerId="Windows Live" clId="Web-{9731E376-59DD-4A79-8755-5C2813EE50CD}" dt="2022-12-02T10:00:47.115" v="679" actId="14100"/>
          <ac:spMkLst>
            <pc:docMk/>
            <pc:sldMk cId="848212632" sldId="321"/>
            <ac:spMk id="22" creationId="{4EBC3CCE-59F2-4FD3-B640-6FD07C4A4A8E}"/>
          </ac:spMkLst>
        </pc:spChg>
        <pc:spChg chg="mod">
          <ac:chgData name="Utilisateur invité" userId="ed1ab416e399dfad" providerId="Windows Live" clId="Web-{9731E376-59DD-4A79-8755-5C2813EE50CD}" dt="2022-12-02T10:02:00.460" v="694" actId="14100"/>
          <ac:spMkLst>
            <pc:docMk/>
            <pc:sldMk cId="848212632" sldId="321"/>
            <ac:spMk id="23" creationId="{1F1AE09B-3052-494C-9487-F5DCA0161496}"/>
          </ac:spMkLst>
        </pc:spChg>
        <pc:spChg chg="del">
          <ac:chgData name="Utilisateur invité" userId="ed1ab416e399dfad" providerId="Windows Live" clId="Web-{9731E376-59DD-4A79-8755-5C2813EE50CD}" dt="2022-12-02T09:59:42.849" v="669"/>
          <ac:spMkLst>
            <pc:docMk/>
            <pc:sldMk cId="848212632" sldId="321"/>
            <ac:spMk id="26" creationId="{19D301B8-12FA-49DA-B945-788B6A07EEBB}"/>
          </ac:spMkLst>
        </pc:spChg>
        <pc:spChg chg="mod">
          <ac:chgData name="Utilisateur invité" userId="ed1ab416e399dfad" providerId="Windows Live" clId="Web-{9731E376-59DD-4A79-8755-5C2813EE50CD}" dt="2022-12-02T09:59:40.677" v="668" actId="20577"/>
          <ac:spMkLst>
            <pc:docMk/>
            <pc:sldMk cId="848212632" sldId="321"/>
            <ac:spMk id="27" creationId="{A3ED26B5-3838-44F8-A2CE-14F2A9E24855}"/>
          </ac:spMkLst>
        </pc:spChg>
        <pc:spChg chg="del">
          <ac:chgData name="Utilisateur invité" userId="ed1ab416e399dfad" providerId="Windows Live" clId="Web-{9731E376-59DD-4A79-8755-5C2813EE50CD}" dt="2022-12-02T10:00:32.662" v="678"/>
          <ac:spMkLst>
            <pc:docMk/>
            <pc:sldMk cId="848212632" sldId="321"/>
            <ac:spMk id="29" creationId="{22ADF466-FF65-4DB2-A42B-22D12046F832}"/>
          </ac:spMkLst>
        </pc:spChg>
        <pc:spChg chg="mod">
          <ac:chgData name="Utilisateur invité" userId="ed1ab416e399dfad" providerId="Windows Live" clId="Web-{9731E376-59DD-4A79-8755-5C2813EE50CD}" dt="2022-12-02T10:00:30.834" v="677" actId="20577"/>
          <ac:spMkLst>
            <pc:docMk/>
            <pc:sldMk cId="848212632" sldId="321"/>
            <ac:spMk id="30" creationId="{736ABE63-EBB1-4ACC-A64A-DD154927FDEC}"/>
          </ac:spMkLst>
        </pc:spChg>
        <pc:spChg chg="del">
          <ac:chgData name="Utilisateur invité" userId="ed1ab416e399dfad" providerId="Windows Live" clId="Web-{9731E376-59DD-4A79-8755-5C2813EE50CD}" dt="2022-12-02T10:01:29.788" v="689"/>
          <ac:spMkLst>
            <pc:docMk/>
            <pc:sldMk cId="848212632" sldId="321"/>
            <ac:spMk id="32" creationId="{4997E3C9-25AE-497B-A1EA-D8180F8D39C0}"/>
          </ac:spMkLst>
        </pc:spChg>
        <pc:spChg chg="mod">
          <ac:chgData name="Utilisateur invité" userId="ed1ab416e399dfad" providerId="Windows Live" clId="Web-{9731E376-59DD-4A79-8755-5C2813EE50CD}" dt="2022-12-02T10:01:22.366" v="686" actId="20577"/>
          <ac:spMkLst>
            <pc:docMk/>
            <pc:sldMk cId="848212632" sldId="321"/>
            <ac:spMk id="33" creationId="{9F2B6725-185D-4972-A27B-DE4CE2A9F433}"/>
          </ac:spMkLst>
        </pc:spChg>
        <pc:spChg chg="del">
          <ac:chgData name="Utilisateur invité" userId="ed1ab416e399dfad" providerId="Windows Live" clId="Web-{9731E376-59DD-4A79-8755-5C2813EE50CD}" dt="2022-12-02T10:04:14.775" v="723"/>
          <ac:spMkLst>
            <pc:docMk/>
            <pc:sldMk cId="848212632" sldId="321"/>
            <ac:spMk id="35" creationId="{8F7F478B-BD0E-4960-9CF3-A1D65F43FC62}"/>
          </ac:spMkLst>
        </pc:spChg>
        <pc:spChg chg="mod">
          <ac:chgData name="Utilisateur invité" userId="ed1ab416e399dfad" providerId="Windows Live" clId="Web-{9731E376-59DD-4A79-8755-5C2813EE50CD}" dt="2022-12-02T10:04:01.352" v="722" actId="20577"/>
          <ac:spMkLst>
            <pc:docMk/>
            <pc:sldMk cId="848212632" sldId="321"/>
            <ac:spMk id="36" creationId="{AED21584-B574-4B96-8570-23387107D025}"/>
          </ac:spMkLst>
        </pc:spChg>
        <pc:spChg chg="mod">
          <ac:chgData name="Utilisateur invité" userId="ed1ab416e399dfad" providerId="Windows Live" clId="Web-{9731E376-59DD-4A79-8755-5C2813EE50CD}" dt="2022-12-02T10:03:00.336" v="703" actId="14100"/>
          <ac:spMkLst>
            <pc:docMk/>
            <pc:sldMk cId="848212632" sldId="321"/>
            <ac:spMk id="50" creationId="{52599325-ED89-A7FE-38FE-CD2B7EB0A524}"/>
          </ac:spMkLst>
        </pc:spChg>
        <pc:spChg chg="mod">
          <ac:chgData name="Utilisateur invité" userId="ed1ab416e399dfad" providerId="Windows Live" clId="Web-{9731E376-59DD-4A79-8755-5C2813EE50CD}" dt="2022-12-02T10:02:55.008" v="702" actId="20577"/>
          <ac:spMkLst>
            <pc:docMk/>
            <pc:sldMk cId="848212632" sldId="321"/>
            <ac:spMk id="51" creationId="{371CDB04-BBF6-D099-766C-C7D3D917A09E}"/>
          </ac:spMkLst>
        </pc:spChg>
        <pc:spChg chg="mod">
          <ac:chgData name="Utilisateur invité" userId="ed1ab416e399dfad" providerId="Windows Live" clId="Web-{9731E376-59DD-4A79-8755-5C2813EE50CD}" dt="2022-12-02T10:03:40.665" v="716" actId="20577"/>
          <ac:spMkLst>
            <pc:docMk/>
            <pc:sldMk cId="848212632" sldId="321"/>
            <ac:spMk id="54" creationId="{9C17497E-0374-12BF-C001-BAE4910E1CA9}"/>
          </ac:spMkLst>
        </pc:spChg>
        <pc:grpChg chg="mod">
          <ac:chgData name="Utilisateur invité" userId="ed1ab416e399dfad" providerId="Windows Live" clId="Web-{9731E376-59DD-4A79-8755-5C2813EE50CD}" dt="2022-12-02T09:54:47.688" v="607" actId="1076"/>
          <ac:grpSpMkLst>
            <pc:docMk/>
            <pc:sldMk cId="848212632" sldId="321"/>
            <ac:grpSpMk id="3" creationId="{CD7452D4-DE04-431A-BB7E-AC7ABC72C218}"/>
          </ac:grpSpMkLst>
        </pc:grpChg>
        <pc:grpChg chg="add del mod">
          <ac:chgData name="Utilisateur invité" userId="ed1ab416e399dfad" providerId="Windows Live" clId="Web-{9731E376-59DD-4A79-8755-5C2813EE50CD}" dt="2022-12-02T09:58:29.160" v="652"/>
          <ac:grpSpMkLst>
            <pc:docMk/>
            <pc:sldMk cId="848212632" sldId="321"/>
            <ac:grpSpMk id="16" creationId="{C582C21B-E65D-D854-503B-43A92723202A}"/>
          </ac:grpSpMkLst>
        </pc:grpChg>
        <pc:grpChg chg="add mod">
          <ac:chgData name="Utilisateur invité" userId="ed1ab416e399dfad" providerId="Windows Live" clId="Web-{9731E376-59DD-4A79-8755-5C2813EE50CD}" dt="2022-12-02T09:59:02.348" v="661" actId="14100"/>
          <ac:grpSpMkLst>
            <pc:docMk/>
            <pc:sldMk cId="848212632" sldId="321"/>
            <ac:grpSpMk id="19" creationId="{3937BD20-6BE7-52EE-EF4A-329C5B084DEA}"/>
          </ac:grpSpMkLst>
        </pc:grpChg>
        <pc:grpChg chg="del mod">
          <ac:chgData name="Utilisateur invité" userId="ed1ab416e399dfad" providerId="Windows Live" clId="Web-{9731E376-59DD-4A79-8755-5C2813EE50CD}" dt="2022-12-02T09:59:42.849" v="669"/>
          <ac:grpSpMkLst>
            <pc:docMk/>
            <pc:sldMk cId="848212632" sldId="321"/>
            <ac:grpSpMk id="25" creationId="{97ED8753-A9E0-468F-A7DE-F66363104B21}"/>
          </ac:grpSpMkLst>
        </pc:grpChg>
        <pc:grpChg chg="del">
          <ac:chgData name="Utilisateur invité" userId="ed1ab416e399dfad" providerId="Windows Live" clId="Web-{9731E376-59DD-4A79-8755-5C2813EE50CD}" dt="2022-12-02T10:00:32.662" v="678"/>
          <ac:grpSpMkLst>
            <pc:docMk/>
            <pc:sldMk cId="848212632" sldId="321"/>
            <ac:grpSpMk id="28" creationId="{8009F225-4BE3-4F17-8CD1-10FD78B868C6}"/>
          </ac:grpSpMkLst>
        </pc:grpChg>
        <pc:grpChg chg="del">
          <ac:chgData name="Utilisateur invité" userId="ed1ab416e399dfad" providerId="Windows Live" clId="Web-{9731E376-59DD-4A79-8755-5C2813EE50CD}" dt="2022-12-02T10:01:29.788" v="689"/>
          <ac:grpSpMkLst>
            <pc:docMk/>
            <pc:sldMk cId="848212632" sldId="321"/>
            <ac:grpSpMk id="31" creationId="{7C221AEE-6868-411A-B647-ED2DBD1CC41C}"/>
          </ac:grpSpMkLst>
        </pc:grpChg>
        <pc:grpChg chg="del">
          <ac:chgData name="Utilisateur invité" userId="ed1ab416e399dfad" providerId="Windows Live" clId="Web-{9731E376-59DD-4A79-8755-5C2813EE50CD}" dt="2022-12-02T10:04:14.775" v="723"/>
          <ac:grpSpMkLst>
            <pc:docMk/>
            <pc:sldMk cId="848212632" sldId="321"/>
            <ac:grpSpMk id="34" creationId="{981163C5-99D3-4AFE-A9C8-211F761436A1}"/>
          </ac:grpSpMkLst>
        </pc:grpChg>
        <pc:grpChg chg="del">
          <ac:chgData name="Utilisateur invité" userId="ed1ab416e399dfad" providerId="Windows Live" clId="Web-{9731E376-59DD-4A79-8755-5C2813EE50CD}" dt="2022-12-02T09:54:54.845" v="608"/>
          <ac:grpSpMkLst>
            <pc:docMk/>
            <pc:sldMk cId="848212632" sldId="321"/>
            <ac:grpSpMk id="37" creationId="{FF13FAC2-7667-499A-8213-59602902348F}"/>
          </ac:grpSpMkLst>
        </pc:grpChg>
        <pc:grpChg chg="add mod">
          <ac:chgData name="Utilisateur invité" userId="ed1ab416e399dfad" providerId="Windows Live" clId="Web-{9731E376-59DD-4A79-8755-5C2813EE50CD}" dt="2022-12-02T10:00:05.474" v="671" actId="1076"/>
          <ac:grpSpMkLst>
            <pc:docMk/>
            <pc:sldMk cId="848212632" sldId="321"/>
            <ac:grpSpMk id="45" creationId="{F68BACB1-4CFD-025F-DFF1-0CDD475FFD92}"/>
          </ac:grpSpMkLst>
        </pc:grpChg>
        <pc:grpChg chg="add mod">
          <ac:chgData name="Utilisateur invité" userId="ed1ab416e399dfad" providerId="Windows Live" clId="Web-{9731E376-59DD-4A79-8755-5C2813EE50CD}" dt="2022-12-02T10:00:58.975" v="680" actId="1076"/>
          <ac:grpSpMkLst>
            <pc:docMk/>
            <pc:sldMk cId="848212632" sldId="321"/>
            <ac:grpSpMk id="46" creationId="{3D1F7998-218B-C903-FC50-8634E85A92B0}"/>
          </ac:grpSpMkLst>
        </pc:grpChg>
        <pc:grpChg chg="add del mod">
          <ac:chgData name="Utilisateur invité" userId="ed1ab416e399dfad" providerId="Windows Live" clId="Web-{9731E376-59DD-4A79-8755-5C2813EE50CD}" dt="2022-12-02T10:02:10.085" v="695" actId="1076"/>
          <ac:grpSpMkLst>
            <pc:docMk/>
            <pc:sldMk cId="848212632" sldId="321"/>
            <ac:grpSpMk id="47" creationId="{0BD6A90B-DA74-ADD3-CB33-1049F5DD2397}"/>
          </ac:grpSpMkLst>
        </pc:grpChg>
        <pc:grpChg chg="add mod">
          <ac:chgData name="Utilisateur invité" userId="ed1ab416e399dfad" providerId="Windows Live" clId="Web-{9731E376-59DD-4A79-8755-5C2813EE50CD}" dt="2022-12-02T09:57:50.816" v="644" actId="1076"/>
          <ac:grpSpMkLst>
            <pc:docMk/>
            <pc:sldMk cId="848212632" sldId="321"/>
            <ac:grpSpMk id="48" creationId="{29D83019-F6ED-F7C0-961B-D33ED3C38365}"/>
          </ac:grpSpMkLst>
        </pc:grpChg>
        <pc:grpChg chg="add mod">
          <ac:chgData name="Utilisateur invité" userId="ed1ab416e399dfad" providerId="Windows Live" clId="Web-{9731E376-59DD-4A79-8755-5C2813EE50CD}" dt="2022-12-02T10:02:46.695" v="697" actId="1076"/>
          <ac:grpSpMkLst>
            <pc:docMk/>
            <pc:sldMk cId="848212632" sldId="321"/>
            <ac:grpSpMk id="49" creationId="{102053D6-B059-451A-2542-09011BD6151D}"/>
          </ac:grpSpMkLst>
        </pc:grpChg>
        <pc:grpChg chg="add mod">
          <ac:chgData name="Utilisateur invité" userId="ed1ab416e399dfad" providerId="Windows Live" clId="Web-{9731E376-59DD-4A79-8755-5C2813EE50CD}" dt="2022-12-02T10:03:29.633" v="706" actId="1076"/>
          <ac:grpSpMkLst>
            <pc:docMk/>
            <pc:sldMk cId="848212632" sldId="321"/>
            <ac:grpSpMk id="52" creationId="{ADBA69A0-D50C-4F8C-BE78-C4BD4B9002FD}"/>
          </ac:grpSpMkLst>
        </pc:grpChg>
        <pc:picChg chg="add mod">
          <ac:chgData name="Utilisateur invité" userId="ed1ab416e399dfad" providerId="Windows Live" clId="Web-{9731E376-59DD-4A79-8755-5C2813EE50CD}" dt="2022-12-02T09:55:36.455" v="614" actId="1076"/>
          <ac:picMkLst>
            <pc:docMk/>
            <pc:sldMk cId="848212632" sldId="321"/>
            <ac:picMk id="13" creationId="{A6FC260D-1B4F-26E3-B10D-FD620F9EB27D}"/>
          </ac:picMkLst>
        </pc:picChg>
      </pc:sldChg>
      <pc:sldChg chg="delSp modSp ord">
        <pc:chgData name="Utilisateur invité" userId="ed1ab416e399dfad" providerId="Windows Live" clId="Web-{9731E376-59DD-4A79-8755-5C2813EE50CD}" dt="2022-12-02T09:22:26.753" v="482"/>
        <pc:sldMkLst>
          <pc:docMk/>
          <pc:sldMk cId="277452217" sldId="323"/>
        </pc:sldMkLst>
        <pc:spChg chg="mod">
          <ac:chgData name="Utilisateur invité" userId="ed1ab416e399dfad" providerId="Windows Live" clId="Web-{9731E376-59DD-4A79-8755-5C2813EE50CD}" dt="2022-12-02T09:20:30.889" v="461" actId="20577"/>
          <ac:spMkLst>
            <pc:docMk/>
            <pc:sldMk cId="277452217" sldId="323"/>
            <ac:spMk id="3" creationId="{7B59FA99-0D47-4867-9524-DDEC227FBBA1}"/>
          </ac:spMkLst>
        </pc:spChg>
        <pc:spChg chg="mod">
          <ac:chgData name="Utilisateur invité" userId="ed1ab416e399dfad" providerId="Windows Live" clId="Web-{9731E376-59DD-4A79-8755-5C2813EE50CD}" dt="2022-12-02T09:22:09.829" v="481" actId="20577"/>
          <ac:spMkLst>
            <pc:docMk/>
            <pc:sldMk cId="277452217" sldId="323"/>
            <ac:spMk id="4" creationId="{52069A82-69A5-4DD9-B23C-CD94A56D172A}"/>
          </ac:spMkLst>
        </pc:spChg>
        <pc:spChg chg="del">
          <ac:chgData name="Utilisateur invité" userId="ed1ab416e399dfad" providerId="Windows Live" clId="Web-{9731E376-59DD-4A79-8755-5C2813EE50CD}" dt="2022-12-02T09:20:21.263" v="450"/>
          <ac:spMkLst>
            <pc:docMk/>
            <pc:sldMk cId="277452217" sldId="323"/>
            <ac:spMk id="6" creationId="{14BA2394-A9A4-41F8-9DEE-BA980B736173}"/>
          </ac:spMkLst>
        </pc:spChg>
        <pc:spChg chg="del">
          <ac:chgData name="Utilisateur invité" userId="ed1ab416e399dfad" providerId="Windows Live" clId="Web-{9731E376-59DD-4A79-8755-5C2813EE50CD}" dt="2022-12-02T09:22:26.753" v="482"/>
          <ac:spMkLst>
            <pc:docMk/>
            <pc:sldMk cId="277452217" sldId="323"/>
            <ac:spMk id="7" creationId="{74D56E93-04BE-4B55-AED7-23A629113213}"/>
          </ac:spMkLst>
        </pc:spChg>
      </pc:sldChg>
      <pc:sldChg chg="delSp ord">
        <pc:chgData name="Utilisateur invité" userId="ed1ab416e399dfad" providerId="Windows Live" clId="Web-{9731E376-59DD-4A79-8755-5C2813EE50CD}" dt="2022-12-02T09:54:03.078" v="605"/>
        <pc:sldMkLst>
          <pc:docMk/>
          <pc:sldMk cId="821656516" sldId="346"/>
        </pc:sldMkLst>
        <pc:spChg chg="topLvl">
          <ac:chgData name="Utilisateur invité" userId="ed1ab416e399dfad" providerId="Windows Live" clId="Web-{9731E376-59DD-4A79-8755-5C2813EE50CD}" dt="2022-12-02T09:54:03.078" v="605"/>
          <ac:spMkLst>
            <pc:docMk/>
            <pc:sldMk cId="821656516" sldId="346"/>
            <ac:spMk id="4" creationId="{1DF8EF26-7AD5-4E7F-95B3-9A57CF80C483}"/>
          </ac:spMkLst>
        </pc:spChg>
        <pc:spChg chg="del topLvl">
          <ac:chgData name="Utilisateur invité" userId="ed1ab416e399dfad" providerId="Windows Live" clId="Web-{9731E376-59DD-4A79-8755-5C2813EE50CD}" dt="2022-12-02T09:54:03.078" v="605"/>
          <ac:spMkLst>
            <pc:docMk/>
            <pc:sldMk cId="821656516" sldId="346"/>
            <ac:spMk id="5" creationId="{BADEB2CA-D11F-4CA5-BC5A-6C38FF4BF392}"/>
          </ac:spMkLst>
        </pc:spChg>
        <pc:grpChg chg="del">
          <ac:chgData name="Utilisateur invité" userId="ed1ab416e399dfad" providerId="Windows Live" clId="Web-{9731E376-59DD-4A79-8755-5C2813EE50CD}" dt="2022-12-02T09:54:03.078" v="605"/>
          <ac:grpSpMkLst>
            <pc:docMk/>
            <pc:sldMk cId="821656516" sldId="346"/>
            <ac:grpSpMk id="2" creationId="{537AA827-7151-4C97-B1C9-512E1B9DF56D}"/>
          </ac:grpSpMkLst>
        </pc:grpChg>
      </pc:sldChg>
      <pc:sldChg chg="ord">
        <pc:chgData name="Utilisateur invité" userId="ed1ab416e399dfad" providerId="Windows Live" clId="Web-{9731E376-59DD-4A79-8755-5C2813EE50CD}" dt="2022-12-02T09:10:23.617" v="448"/>
        <pc:sldMkLst>
          <pc:docMk/>
          <pc:sldMk cId="1367458481" sldId="354"/>
        </pc:sldMkLst>
      </pc:sldChg>
      <pc:sldChg chg="ord">
        <pc:chgData name="Utilisateur invité" userId="ed1ab416e399dfad" providerId="Windows Live" clId="Web-{9731E376-59DD-4A79-8755-5C2813EE50CD}" dt="2022-12-02T09:10:21.195" v="447"/>
        <pc:sldMkLst>
          <pc:docMk/>
          <pc:sldMk cId="2111817617" sldId="357"/>
        </pc:sldMkLst>
      </pc:sldChg>
      <pc:sldChg chg="modSp add ord replId">
        <pc:chgData name="Utilisateur invité" userId="ed1ab416e399dfad" providerId="Windows Live" clId="Web-{9731E376-59DD-4A79-8755-5C2813EE50CD}" dt="2022-12-02T08:45:01.564" v="250"/>
        <pc:sldMkLst>
          <pc:docMk/>
          <pc:sldMk cId="1388453942" sldId="358"/>
        </pc:sldMkLst>
        <pc:spChg chg="mod">
          <ac:chgData name="Utilisateur invité" userId="ed1ab416e399dfad" providerId="Windows Live" clId="Web-{9731E376-59DD-4A79-8755-5C2813EE50CD}" dt="2022-12-02T08:44:06.906" v="220" actId="20577"/>
          <ac:spMkLst>
            <pc:docMk/>
            <pc:sldMk cId="1388453942" sldId="358"/>
            <ac:spMk id="3" creationId="{EFDDFE08-D1A3-4890-B395-3D514078D9E9}"/>
          </ac:spMkLst>
        </pc:spChg>
        <pc:spChg chg="mod">
          <ac:chgData name="Utilisateur invité" userId="ed1ab416e399dfad" providerId="Windows Live" clId="Web-{9731E376-59DD-4A79-8755-5C2813EE50CD}" dt="2022-12-02T08:45:01.564" v="250"/>
          <ac:spMkLst>
            <pc:docMk/>
            <pc:sldMk cId="1388453942" sldId="358"/>
            <ac:spMk id="5" creationId="{EEE6624C-DF6F-4E41-8091-43442F093264}"/>
          </ac:spMkLst>
        </pc:spChg>
        <pc:spChg chg="mod">
          <ac:chgData name="Utilisateur invité" userId="ed1ab416e399dfad" providerId="Windows Live" clId="Web-{9731E376-59DD-4A79-8755-5C2813EE50CD}" dt="2022-12-02T08:44:19.141" v="230" actId="20577"/>
          <ac:spMkLst>
            <pc:docMk/>
            <pc:sldMk cId="1388453942" sldId="358"/>
            <ac:spMk id="6" creationId="{6897BCB4-AF85-4218-A259-607F681D500F}"/>
          </ac:spMkLst>
        </pc:spChg>
      </pc:sldChg>
      <pc:sldChg chg="add replId">
        <pc:chgData name="Utilisateur invité" userId="ed1ab416e399dfad" providerId="Windows Live" clId="Web-{9731E376-59DD-4A79-8755-5C2813EE50CD}" dt="2022-12-02T08:45:19.752" v="251"/>
        <pc:sldMkLst>
          <pc:docMk/>
          <pc:sldMk cId="1558661489" sldId="3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2F1279-6CE4-4169-83D3-4483097B6907}" type="slidenum">
              <a:rPr lang="en-US" smtClean="0"/>
              <a:t>19</a:t>
            </a:fld>
            <a:endParaRPr lang="en-US" dirty="0"/>
          </a:p>
        </p:txBody>
      </p:sp>
    </p:spTree>
    <p:extLst>
      <p:ext uri="{BB962C8B-B14F-4D97-AF65-F5344CB8AC3E}">
        <p14:creationId xmlns:p14="http://schemas.microsoft.com/office/powerpoint/2010/main" val="3648536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xmlns=""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xmlns=""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xmlns=""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xmlns=""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xmlns=""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xmlns=""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xmlns=""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nvGrpSpPr>
            <p:cNvPr id="10" name="Group 9">
              <a:extLst>
                <a:ext uri="{FF2B5EF4-FFF2-40B4-BE49-F238E27FC236}">
                  <a16:creationId xmlns:a16="http://schemas.microsoft.com/office/drawing/2014/main" xmlns=""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xmlns=""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xmlns=""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xmlns=""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xmlns=""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xmlns=""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xmlns=""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xmlns=""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xmlns=""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xmlns=""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xmlns=""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xmlns=""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xmlns=""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xmlns=""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xmlns=""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xmlns=""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xmlns=""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a16="http://schemas.microsoft.com/office/drawing/2014/main" xmlns=""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a16="http://schemas.microsoft.com/office/drawing/2014/main" xmlns=""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xmlns=""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xmlns=""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xmlns=""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xmlns=""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xmlns=""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xmlns=""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xmlns=""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xmlns=""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xmlns=""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xmlns=""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xmlns=""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jpeg"/><Relationship Id="rId3" Type="http://schemas.openxmlformats.org/officeDocument/2006/relationships/hyperlink" Target="https://github.com/cvrebert" TargetMode="External"/><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hyperlink" Target="https://github.com/patrickhlauke" TargetMode="External"/><Relationship Id="rId1" Type="http://schemas.openxmlformats.org/officeDocument/2006/relationships/slideLayout" Target="../slideLayouts/slideLayout3.xml"/><Relationship Id="rId6" Type="http://schemas.openxmlformats.org/officeDocument/2006/relationships/hyperlink" Target="https://github.com/johann-s" TargetMode="External"/><Relationship Id="rId11" Type="http://schemas.openxmlformats.org/officeDocument/2006/relationships/image" Target="../media/image21.jpeg"/><Relationship Id="rId5" Type="http://schemas.openxmlformats.org/officeDocument/2006/relationships/hyperlink" Target="https://github.com/xhmikosr" TargetMode="External"/><Relationship Id="rId15" Type="http://schemas.openxmlformats.org/officeDocument/2006/relationships/image" Target="../media/image25.jpeg"/><Relationship Id="rId10" Type="http://schemas.openxmlformats.org/officeDocument/2006/relationships/image" Target="../media/image20.jpeg"/><Relationship Id="rId4" Type="http://schemas.openxmlformats.org/officeDocument/2006/relationships/hyperlink" Target="https://github.com/fat" TargetMode="External"/><Relationship Id="rId9" Type="http://schemas.openxmlformats.org/officeDocument/2006/relationships/image" Target="../media/image19.png"/><Relationship Id="rId14" Type="http://schemas.openxmlformats.org/officeDocument/2006/relationships/image" Target="../media/image2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3A46DE71-6F11-43E3-B92C-4762162CD4CF}"/>
              </a:ext>
            </a:extLst>
          </p:cNvPr>
          <p:cNvGrpSpPr/>
          <p:nvPr/>
        </p:nvGrpSpPr>
        <p:grpSpPr>
          <a:xfrm>
            <a:off x="0" y="2411198"/>
            <a:ext cx="12192000" cy="1374074"/>
            <a:chOff x="0" y="2694891"/>
            <a:chExt cx="12192000" cy="1374074"/>
          </a:xfrm>
        </p:grpSpPr>
        <p:sp>
          <p:nvSpPr>
            <p:cNvPr id="8" name="TextBox 7">
              <a:extLst>
                <a:ext uri="{FF2B5EF4-FFF2-40B4-BE49-F238E27FC236}">
                  <a16:creationId xmlns:a16="http://schemas.microsoft.com/office/drawing/2014/main" xmlns="" id="{03B4C724-0776-4328-8F0A-B72DA1579537}"/>
                </a:ext>
              </a:extLst>
            </p:cNvPr>
            <p:cNvSpPr txBox="1"/>
            <p:nvPr/>
          </p:nvSpPr>
          <p:spPr>
            <a:xfrm>
              <a:off x="0" y="3145635"/>
              <a:ext cx="12192000" cy="923330"/>
            </a:xfrm>
            <a:prstGeom prst="rect">
              <a:avLst/>
            </a:prstGeom>
            <a:noFill/>
          </p:spPr>
          <p:txBody>
            <a:bodyPr wrap="square" lIns="91440" tIns="45720" rIns="91440" bIns="45720" rtlCol="0" anchor="ctr">
              <a:spAutoFit/>
            </a:bodyPr>
            <a:lstStyle/>
            <a:p>
              <a:pPr algn="ctr"/>
              <a:r>
                <a:rPr lang="en-US" sz="5400" dirty="0">
                  <a:solidFill>
                    <a:schemeClr val="bg1"/>
                  </a:solidFill>
                  <a:latin typeface="+mj-lt"/>
                </a:rPr>
                <a:t>BOOTSTRAP</a:t>
              </a:r>
              <a:endParaRPr lang="fr-FR" altLang="ko-KR" dirty="0">
                <a:solidFill>
                  <a:schemeClr val="bg1"/>
                </a:solidFill>
              </a:endParaRPr>
            </a:p>
          </p:txBody>
        </p:sp>
        <p:sp>
          <p:nvSpPr>
            <p:cNvPr id="25" name="Freeform: Shape 24">
              <a:extLst>
                <a:ext uri="{FF2B5EF4-FFF2-40B4-BE49-F238E27FC236}">
                  <a16:creationId xmlns:a16="http://schemas.microsoft.com/office/drawing/2014/main" xmlns="" id="{87391C43-A7C4-4450-A16A-F5658A36EA57}"/>
                </a:ext>
              </a:extLst>
            </p:cNvPr>
            <p:cNvSpPr/>
            <p:nvPr/>
          </p:nvSpPr>
          <p:spPr>
            <a:xfrm>
              <a:off x="5253701" y="2694891"/>
              <a:ext cx="168459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pPr algn="ctr"/>
              <a:endParaRPr lang="en-US" dirty="0">
                <a:solidFill>
                  <a:schemeClr val="bg1"/>
                </a:solidFill>
              </a:endParaRPr>
            </a:p>
          </p:txBody>
        </p:sp>
      </p:grpSp>
      <p:pic>
        <p:nvPicPr>
          <p:cNvPr id="2" name="Image 4">
            <a:extLst>
              <a:ext uri="{FF2B5EF4-FFF2-40B4-BE49-F238E27FC236}">
                <a16:creationId xmlns:a16="http://schemas.microsoft.com/office/drawing/2014/main" xmlns="" id="{573EEC8A-7C02-AB22-2383-FED4D297F6F1}"/>
              </a:ext>
            </a:extLst>
          </p:cNvPr>
          <p:cNvPicPr>
            <a:picLocks noChangeAspect="1"/>
          </p:cNvPicPr>
          <p:nvPr/>
        </p:nvPicPr>
        <p:blipFill>
          <a:blip r:embed="rId2"/>
          <a:stretch>
            <a:fillRect/>
          </a:stretch>
        </p:blipFill>
        <p:spPr>
          <a:xfrm>
            <a:off x="5410200" y="2438400"/>
            <a:ext cx="1371600" cy="361950"/>
          </a:xfrm>
          <a:prstGeom prst="rect">
            <a:avLst/>
          </a:prstGeom>
        </p:spPr>
      </p:pic>
    </p:spTree>
    <p:extLst>
      <p:ext uri="{BB962C8B-B14F-4D97-AF65-F5344CB8AC3E}">
        <p14:creationId xmlns:p14="http://schemas.microsoft.com/office/powerpoint/2010/main" val="123673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FDDFE08-D1A3-4890-B395-3D514078D9E9}"/>
              </a:ext>
            </a:extLst>
          </p:cNvPr>
          <p:cNvSpPr txBox="1"/>
          <p:nvPr/>
        </p:nvSpPr>
        <p:spPr>
          <a:xfrm>
            <a:off x="399961" y="5014643"/>
            <a:ext cx="3894014" cy="923330"/>
          </a:xfrm>
          <a:prstGeom prst="rect">
            <a:avLst/>
          </a:prstGeom>
          <a:noFill/>
        </p:spPr>
        <p:txBody>
          <a:bodyPr wrap="square" lIns="91440" tIns="45720" rIns="91440" bIns="45720" rtlCol="0" anchor="ctr">
            <a:spAutoFit/>
          </a:bodyPr>
          <a:lstStyle/>
          <a:p>
            <a:r>
              <a:rPr lang="en-US" altLang="ko-KR" sz="5400" dirty="0">
                <a:solidFill>
                  <a:schemeClr val="bg1"/>
                </a:solidFill>
                <a:latin typeface="+mj-lt"/>
                <a:cs typeface="Arial"/>
              </a:rPr>
              <a:t>Bootstrap</a:t>
            </a:r>
            <a:endParaRPr lang="fr-FR" altLang="ko-KR" dirty="0"/>
          </a:p>
        </p:txBody>
      </p:sp>
      <p:sp>
        <p:nvSpPr>
          <p:cNvPr id="5" name="TextBox 4">
            <a:extLst>
              <a:ext uri="{FF2B5EF4-FFF2-40B4-BE49-F238E27FC236}">
                <a16:creationId xmlns:a16="http://schemas.microsoft.com/office/drawing/2014/main" xmlns="" id="{EEE6624C-DF6F-4E41-8091-43442F093264}"/>
              </a:ext>
            </a:extLst>
          </p:cNvPr>
          <p:cNvSpPr txBox="1"/>
          <p:nvPr/>
        </p:nvSpPr>
        <p:spPr>
          <a:xfrm>
            <a:off x="3678095" y="2149063"/>
            <a:ext cx="6941619" cy="2677656"/>
          </a:xfrm>
          <a:prstGeom prst="rect">
            <a:avLst/>
          </a:prstGeom>
          <a:noFill/>
        </p:spPr>
        <p:txBody>
          <a:bodyPr wrap="square" lIns="91440" tIns="45720" rIns="91440" bIns="45720" rtlCol="0" anchor="t">
            <a:spAutoFit/>
          </a:bodyPr>
          <a:lstStyle/>
          <a:p>
            <a:pPr lvl="1"/>
            <a:r>
              <a:rPr lang="en-US" sz="2400" dirty="0">
                <a:solidFill>
                  <a:schemeClr val="bg1"/>
                </a:solidFill>
                <a:ea typeface="+mn-lt"/>
                <a:cs typeface="+mn-lt"/>
              </a:rPr>
              <a:t>Bootstrap a été crée en 2011 par Mark Otto et Jacob Thornton, deux salariés de l’entreprise Twitter. Son objectif au départ était de Proposer une bibliothèque de composants standard qui permettrait d’accélérer et d’uniformiser le développement des interface coté utilisateur.</a:t>
            </a:r>
            <a:endParaRPr lang="en-US" sz="3600" dirty="0">
              <a:solidFill>
                <a:schemeClr val="bg1"/>
              </a:solidFill>
            </a:endParaRPr>
          </a:p>
        </p:txBody>
      </p:sp>
      <p:sp>
        <p:nvSpPr>
          <p:cNvPr id="6" name="TextBox 5">
            <a:extLst>
              <a:ext uri="{FF2B5EF4-FFF2-40B4-BE49-F238E27FC236}">
                <a16:creationId xmlns:a16="http://schemas.microsoft.com/office/drawing/2014/main" xmlns="" id="{6897BCB4-AF85-4218-A259-607F681D500F}"/>
              </a:ext>
            </a:extLst>
          </p:cNvPr>
          <p:cNvSpPr txBox="1"/>
          <p:nvPr/>
        </p:nvSpPr>
        <p:spPr>
          <a:xfrm>
            <a:off x="3700712" y="1532775"/>
            <a:ext cx="6941617" cy="377026"/>
          </a:xfrm>
          <a:prstGeom prst="rect">
            <a:avLst/>
          </a:prstGeom>
          <a:noFill/>
        </p:spPr>
        <p:txBody>
          <a:bodyPr wrap="square" lIns="91440" tIns="45720" rIns="91440" bIns="45720" rtlCol="0" anchor="ctr">
            <a:spAutoFit/>
          </a:bodyPr>
          <a:lstStyle/>
          <a:p>
            <a:r>
              <a:rPr lang="en-GB" altLang="ko-KR" sz="1850" b="1" dirty="0">
                <a:solidFill>
                  <a:schemeClr val="accent1"/>
                </a:solidFill>
                <a:cs typeface="Arial"/>
              </a:rPr>
              <a:t>Historique</a:t>
            </a:r>
            <a:endParaRPr lang="fr-FR" altLang="ko-KR" dirty="0"/>
          </a:p>
        </p:txBody>
      </p:sp>
    </p:spTree>
    <p:extLst>
      <p:ext uri="{BB962C8B-B14F-4D97-AF65-F5344CB8AC3E}">
        <p14:creationId xmlns:p14="http://schemas.microsoft.com/office/powerpoint/2010/main" val="138845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lIns="91440" tIns="45720" rIns="91440" bIns="45720" anchor="ctr"/>
          <a:lstStyle/>
          <a:p>
            <a:r>
              <a:rPr lang="en-US" dirty="0">
                <a:cs typeface="Arial"/>
              </a:rPr>
              <a:t>Version De Bootstrap</a:t>
            </a:r>
            <a:endParaRPr lang="en-US" dirty="0"/>
          </a:p>
        </p:txBody>
      </p:sp>
      <p:grpSp>
        <p:nvGrpSpPr>
          <p:cNvPr id="5" name="그룹 4">
            <a:extLst>
              <a:ext uri="{FF2B5EF4-FFF2-40B4-BE49-F238E27FC236}">
                <a16:creationId xmlns:a16="http://schemas.microsoft.com/office/drawing/2014/main" xmlns="" id="{F230D492-25A6-4571-81D3-6B733764A747}"/>
              </a:ext>
            </a:extLst>
          </p:cNvPr>
          <p:cNvGrpSpPr/>
          <p:nvPr/>
        </p:nvGrpSpPr>
        <p:grpSpPr>
          <a:xfrm>
            <a:off x="880402" y="1675974"/>
            <a:ext cx="2142630" cy="1962546"/>
            <a:chOff x="525635" y="2994947"/>
            <a:chExt cx="2142630" cy="1962546"/>
          </a:xfrm>
        </p:grpSpPr>
        <p:sp>
          <p:nvSpPr>
            <p:cNvPr id="6" name="Hexagon 5">
              <a:extLst>
                <a:ext uri="{FF2B5EF4-FFF2-40B4-BE49-F238E27FC236}">
                  <a16:creationId xmlns:a16="http://schemas.microsoft.com/office/drawing/2014/main" xmlns="" id="{746F0422-5D20-4BF8-8726-B11B91AF676B}"/>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그룹 6">
              <a:extLst>
                <a:ext uri="{FF2B5EF4-FFF2-40B4-BE49-F238E27FC236}">
                  <a16:creationId xmlns:a16="http://schemas.microsoft.com/office/drawing/2014/main" xmlns="" id="{D55A4CFD-44AC-47F9-BC8A-5F63CC0BEAAD}"/>
                </a:ext>
              </a:extLst>
            </p:cNvPr>
            <p:cNvGrpSpPr/>
            <p:nvPr/>
          </p:nvGrpSpPr>
          <p:grpSpPr>
            <a:xfrm>
              <a:off x="744125" y="2994947"/>
              <a:ext cx="1688502" cy="646473"/>
              <a:chOff x="744125" y="2994947"/>
              <a:chExt cx="1688502" cy="646473"/>
            </a:xfrm>
          </p:grpSpPr>
          <p:sp>
            <p:nvSpPr>
              <p:cNvPr id="8" name="Freeform: Shape 73">
                <a:extLst>
                  <a:ext uri="{FF2B5EF4-FFF2-40B4-BE49-F238E27FC236}">
                    <a16:creationId xmlns:a16="http://schemas.microsoft.com/office/drawing/2014/main" xmlns="" id="{3C056546-5C69-40A1-9C86-3D07CD31F89B}"/>
                  </a:ext>
                </a:extLst>
              </p:cNvPr>
              <p:cNvSpPr/>
              <p:nvPr/>
            </p:nvSpPr>
            <p:spPr>
              <a:xfrm>
                <a:off x="744125" y="2994947"/>
                <a:ext cx="1688502" cy="48453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xmlns="" id="{AE2AF943-8B7F-41E0-8D80-007D7ADECE35}"/>
                  </a:ext>
                </a:extLst>
              </p:cNvPr>
              <p:cNvSpPr txBox="1"/>
              <p:nvPr/>
            </p:nvSpPr>
            <p:spPr>
              <a:xfrm>
                <a:off x="850283" y="3164366"/>
                <a:ext cx="1480770" cy="477054"/>
              </a:xfrm>
              <a:prstGeom prst="rect">
                <a:avLst/>
              </a:prstGeom>
              <a:noFill/>
            </p:spPr>
            <p:txBody>
              <a:bodyPr wrap="square" lIns="91440" tIns="45720" rIns="91440" bIns="45720" rtlCol="0" anchor="t">
                <a:spAutoFit/>
              </a:bodyPr>
              <a:lstStyle/>
              <a:p>
                <a:pPr algn="ctr"/>
                <a:r>
                  <a:rPr lang="en-US" sz="1400" dirty="0">
                    <a:solidFill>
                      <a:schemeClr val="bg1"/>
                    </a:solidFill>
                  </a:rPr>
                  <a:t>Août 2011</a:t>
                </a:r>
                <a:endParaRPr lang="fr-FR" sz="1400" dirty="0">
                  <a:solidFill>
                    <a:schemeClr val="bg1"/>
                  </a:solidFill>
                  <a:cs typeface="Arial"/>
                </a:endParaRPr>
              </a:p>
              <a:p>
                <a:pPr algn="ctr"/>
                <a:endParaRPr lang="en-US" altLang="ko-KR" sz="1100" dirty="0">
                  <a:solidFill>
                    <a:schemeClr val="bg1"/>
                  </a:solidFill>
                  <a:cs typeface="Arial" pitchFamily="34" charset="0"/>
                </a:endParaRPr>
              </a:p>
            </p:txBody>
          </p:sp>
        </p:grpSp>
      </p:grpSp>
      <p:grpSp>
        <p:nvGrpSpPr>
          <p:cNvPr id="12" name="그룹 11">
            <a:extLst>
              <a:ext uri="{FF2B5EF4-FFF2-40B4-BE49-F238E27FC236}">
                <a16:creationId xmlns:a16="http://schemas.microsoft.com/office/drawing/2014/main" xmlns="" id="{0CD08F55-0203-4603-808F-01FED441B84B}"/>
              </a:ext>
            </a:extLst>
          </p:cNvPr>
          <p:cNvGrpSpPr/>
          <p:nvPr/>
        </p:nvGrpSpPr>
        <p:grpSpPr>
          <a:xfrm>
            <a:off x="9225392" y="1675974"/>
            <a:ext cx="2142630" cy="1962546"/>
            <a:chOff x="525635" y="2994947"/>
            <a:chExt cx="2142630" cy="1962546"/>
          </a:xfrm>
        </p:grpSpPr>
        <p:sp>
          <p:nvSpPr>
            <p:cNvPr id="13" name="Hexagon 5">
              <a:extLst>
                <a:ext uri="{FF2B5EF4-FFF2-40B4-BE49-F238E27FC236}">
                  <a16:creationId xmlns:a16="http://schemas.microsoft.com/office/drawing/2014/main" xmlns="" id="{4861B011-9DEE-4BAF-8FA4-3073FDE32CF2}"/>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그룹 13">
              <a:extLst>
                <a:ext uri="{FF2B5EF4-FFF2-40B4-BE49-F238E27FC236}">
                  <a16:creationId xmlns:a16="http://schemas.microsoft.com/office/drawing/2014/main" xmlns="" id="{D0E7B1B9-60B9-488E-A711-6EE9A6D93C69}"/>
                </a:ext>
              </a:extLst>
            </p:cNvPr>
            <p:cNvGrpSpPr/>
            <p:nvPr/>
          </p:nvGrpSpPr>
          <p:grpSpPr>
            <a:xfrm>
              <a:off x="744125" y="2994947"/>
              <a:ext cx="1688502" cy="771808"/>
              <a:chOff x="744125" y="2994947"/>
              <a:chExt cx="1688502" cy="771808"/>
            </a:xfrm>
          </p:grpSpPr>
          <p:sp>
            <p:nvSpPr>
              <p:cNvPr id="15" name="Freeform: Shape 73">
                <a:extLst>
                  <a:ext uri="{FF2B5EF4-FFF2-40B4-BE49-F238E27FC236}">
                    <a16:creationId xmlns:a16="http://schemas.microsoft.com/office/drawing/2014/main" xmlns="" id="{EC3F8389-6A74-458A-B65B-29FA90A7404F}"/>
                  </a:ext>
                </a:extLst>
              </p:cNvPr>
              <p:cNvSpPr/>
              <p:nvPr/>
            </p:nvSpPr>
            <p:spPr>
              <a:xfrm>
                <a:off x="744125" y="2994947"/>
                <a:ext cx="1688502" cy="48453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TextBox 16">
                <a:extLst>
                  <a:ext uri="{FF2B5EF4-FFF2-40B4-BE49-F238E27FC236}">
                    <a16:creationId xmlns:a16="http://schemas.microsoft.com/office/drawing/2014/main" xmlns="" id="{6F9813C3-4548-4D30-8917-F03A4090414C}"/>
                  </a:ext>
                </a:extLst>
              </p:cNvPr>
              <p:cNvSpPr txBox="1"/>
              <p:nvPr/>
            </p:nvSpPr>
            <p:spPr>
              <a:xfrm>
                <a:off x="850283" y="3243535"/>
                <a:ext cx="1480770" cy="523220"/>
              </a:xfrm>
              <a:prstGeom prst="rect">
                <a:avLst/>
              </a:prstGeom>
              <a:noFill/>
            </p:spPr>
            <p:txBody>
              <a:bodyPr wrap="square" lIns="91440" tIns="45720" rIns="91440" bIns="45720" rtlCol="0" anchor="t">
                <a:spAutoFit/>
              </a:bodyPr>
              <a:lstStyle/>
              <a:p>
                <a:r>
                  <a:rPr lang="en-US" sz="1400" dirty="0"/>
                  <a:t>Décembre 2020</a:t>
                </a:r>
                <a:endParaRPr lang="fr-FR" sz="1400" dirty="0">
                  <a:cs typeface="Arial"/>
                </a:endParaRPr>
              </a:p>
              <a:p>
                <a:pPr algn="ctr"/>
                <a:endParaRPr lang="en-US" altLang="ko-KR" sz="1400" dirty="0">
                  <a:solidFill>
                    <a:schemeClr val="bg1"/>
                  </a:solidFill>
                  <a:cs typeface="Arial" pitchFamily="34" charset="0"/>
                </a:endParaRPr>
              </a:p>
            </p:txBody>
          </p:sp>
        </p:grpSp>
      </p:grpSp>
      <p:grpSp>
        <p:nvGrpSpPr>
          <p:cNvPr id="19" name="그룹 18">
            <a:extLst>
              <a:ext uri="{FF2B5EF4-FFF2-40B4-BE49-F238E27FC236}">
                <a16:creationId xmlns:a16="http://schemas.microsoft.com/office/drawing/2014/main" xmlns="" id="{32FB27BD-1329-4CAE-8DB9-17928534597F}"/>
              </a:ext>
            </a:extLst>
          </p:cNvPr>
          <p:cNvGrpSpPr/>
          <p:nvPr/>
        </p:nvGrpSpPr>
        <p:grpSpPr>
          <a:xfrm>
            <a:off x="5052898" y="1675974"/>
            <a:ext cx="2142630" cy="1962546"/>
            <a:chOff x="525635" y="2994947"/>
            <a:chExt cx="2142630" cy="1962546"/>
          </a:xfrm>
        </p:grpSpPr>
        <p:sp>
          <p:nvSpPr>
            <p:cNvPr id="20" name="Hexagon 5">
              <a:extLst>
                <a:ext uri="{FF2B5EF4-FFF2-40B4-BE49-F238E27FC236}">
                  <a16:creationId xmlns:a16="http://schemas.microsoft.com/office/drawing/2014/main" xmlns="" id="{A247353A-AFB4-4CE3-B966-683A9D9EC37B}"/>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그룹 20">
              <a:extLst>
                <a:ext uri="{FF2B5EF4-FFF2-40B4-BE49-F238E27FC236}">
                  <a16:creationId xmlns:a16="http://schemas.microsoft.com/office/drawing/2014/main" xmlns="" id="{29031D4B-C55E-4602-A858-76295B452662}"/>
                </a:ext>
              </a:extLst>
            </p:cNvPr>
            <p:cNvGrpSpPr/>
            <p:nvPr/>
          </p:nvGrpSpPr>
          <p:grpSpPr>
            <a:xfrm>
              <a:off x="744125" y="2994947"/>
              <a:ext cx="1688502" cy="484533"/>
              <a:chOff x="744125" y="2994947"/>
              <a:chExt cx="1688502" cy="484533"/>
            </a:xfrm>
          </p:grpSpPr>
          <p:sp>
            <p:nvSpPr>
              <p:cNvPr id="22" name="Freeform: Shape 73">
                <a:extLst>
                  <a:ext uri="{FF2B5EF4-FFF2-40B4-BE49-F238E27FC236}">
                    <a16:creationId xmlns:a16="http://schemas.microsoft.com/office/drawing/2014/main" xmlns="" id="{0F9C5B14-CABA-42AD-92C8-646389DA45F9}"/>
                  </a:ext>
                </a:extLst>
              </p:cNvPr>
              <p:cNvSpPr/>
              <p:nvPr/>
            </p:nvSpPr>
            <p:spPr>
              <a:xfrm>
                <a:off x="744125" y="2994947"/>
                <a:ext cx="1688502" cy="484533"/>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xmlns="" id="{C7B1C574-47D2-4A11-8D45-58BF7237B250}"/>
                  </a:ext>
                </a:extLst>
              </p:cNvPr>
              <p:cNvSpPr txBox="1"/>
              <p:nvPr/>
            </p:nvSpPr>
            <p:spPr>
              <a:xfrm>
                <a:off x="850283" y="3164366"/>
                <a:ext cx="1480770" cy="307777"/>
              </a:xfrm>
              <a:prstGeom prst="rect">
                <a:avLst/>
              </a:prstGeom>
              <a:noFill/>
            </p:spPr>
            <p:txBody>
              <a:bodyPr wrap="square" lIns="91440" tIns="45720" rIns="91440" bIns="45720" rtlCol="0" anchor="t">
                <a:spAutoFit/>
              </a:bodyPr>
              <a:lstStyle/>
              <a:p>
                <a:pPr algn="ctr"/>
                <a:r>
                  <a:rPr lang="en-US" sz="1400" dirty="0">
                    <a:solidFill>
                      <a:schemeClr val="bg1"/>
                    </a:solidFill>
                    <a:ea typeface="+mn-lt"/>
                    <a:cs typeface="+mn-lt"/>
                  </a:rPr>
                  <a:t>Août 2013</a:t>
                </a:r>
                <a:endParaRPr lang="fr-FR" dirty="0">
                  <a:solidFill>
                    <a:schemeClr val="bg1"/>
                  </a:solidFill>
                </a:endParaRPr>
              </a:p>
            </p:txBody>
          </p:sp>
        </p:grpSp>
      </p:grpSp>
      <p:grpSp>
        <p:nvGrpSpPr>
          <p:cNvPr id="26" name="그룹 25">
            <a:extLst>
              <a:ext uri="{FF2B5EF4-FFF2-40B4-BE49-F238E27FC236}">
                <a16:creationId xmlns:a16="http://schemas.microsoft.com/office/drawing/2014/main" xmlns="" id="{12A27F6F-DE5C-43DA-9FAB-A0D4FD968353}"/>
              </a:ext>
            </a:extLst>
          </p:cNvPr>
          <p:cNvGrpSpPr/>
          <p:nvPr/>
        </p:nvGrpSpPr>
        <p:grpSpPr>
          <a:xfrm>
            <a:off x="2966650" y="2821691"/>
            <a:ext cx="2142630" cy="1962546"/>
            <a:chOff x="525635" y="2994947"/>
            <a:chExt cx="2142630" cy="1962546"/>
          </a:xfrm>
        </p:grpSpPr>
        <p:sp>
          <p:nvSpPr>
            <p:cNvPr id="27" name="Hexagon 5">
              <a:extLst>
                <a:ext uri="{FF2B5EF4-FFF2-40B4-BE49-F238E27FC236}">
                  <a16:creationId xmlns:a16="http://schemas.microsoft.com/office/drawing/2014/main" xmlns="" id="{04E27BBE-F4B6-47C9-BF5F-484A1CD68C15}"/>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그룹 27">
              <a:extLst>
                <a:ext uri="{FF2B5EF4-FFF2-40B4-BE49-F238E27FC236}">
                  <a16:creationId xmlns:a16="http://schemas.microsoft.com/office/drawing/2014/main" xmlns="" id="{CD8CAACA-DA6E-45FA-88E3-7F86325B9A49}"/>
                </a:ext>
              </a:extLst>
            </p:cNvPr>
            <p:cNvGrpSpPr/>
            <p:nvPr/>
          </p:nvGrpSpPr>
          <p:grpSpPr>
            <a:xfrm>
              <a:off x="744125" y="2994947"/>
              <a:ext cx="1688502" cy="496988"/>
              <a:chOff x="744125" y="2994947"/>
              <a:chExt cx="1688502" cy="496988"/>
            </a:xfrm>
          </p:grpSpPr>
          <p:sp>
            <p:nvSpPr>
              <p:cNvPr id="29" name="Freeform: Shape 73">
                <a:extLst>
                  <a:ext uri="{FF2B5EF4-FFF2-40B4-BE49-F238E27FC236}">
                    <a16:creationId xmlns:a16="http://schemas.microsoft.com/office/drawing/2014/main" xmlns="" id="{ECEDF382-C15D-4D50-804F-82C6891AB96C}"/>
                  </a:ext>
                </a:extLst>
              </p:cNvPr>
              <p:cNvSpPr/>
              <p:nvPr/>
            </p:nvSpPr>
            <p:spPr>
              <a:xfrm>
                <a:off x="744125" y="2994947"/>
                <a:ext cx="1688502" cy="484533"/>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TextBox 30">
                <a:extLst>
                  <a:ext uri="{FF2B5EF4-FFF2-40B4-BE49-F238E27FC236}">
                    <a16:creationId xmlns:a16="http://schemas.microsoft.com/office/drawing/2014/main" xmlns="" id="{916F0071-D634-4C0E-8A14-E582DB14BAB7}"/>
                  </a:ext>
                </a:extLst>
              </p:cNvPr>
              <p:cNvSpPr txBox="1"/>
              <p:nvPr/>
            </p:nvSpPr>
            <p:spPr>
              <a:xfrm>
                <a:off x="850283" y="3184158"/>
                <a:ext cx="1480770" cy="307777"/>
              </a:xfrm>
              <a:prstGeom prst="rect">
                <a:avLst/>
              </a:prstGeom>
              <a:noFill/>
            </p:spPr>
            <p:txBody>
              <a:bodyPr wrap="square" lIns="91440" tIns="45720" rIns="91440" bIns="45720" rtlCol="0" anchor="t">
                <a:spAutoFit/>
              </a:bodyPr>
              <a:lstStyle/>
              <a:p>
                <a:pPr algn="ctr"/>
                <a:r>
                  <a:rPr lang="en-US" sz="1400" dirty="0">
                    <a:solidFill>
                      <a:schemeClr val="bg1"/>
                    </a:solidFill>
                    <a:ea typeface="+mn-lt"/>
                    <a:cs typeface="+mn-lt"/>
                  </a:rPr>
                  <a:t>Janvier 2012</a:t>
                </a:r>
                <a:endParaRPr lang="fr-FR" altLang="ko-KR" dirty="0">
                  <a:solidFill>
                    <a:schemeClr val="bg1"/>
                  </a:solidFill>
                </a:endParaRPr>
              </a:p>
            </p:txBody>
          </p:sp>
        </p:grpSp>
      </p:grpSp>
      <p:grpSp>
        <p:nvGrpSpPr>
          <p:cNvPr id="33" name="그룹 32">
            <a:extLst>
              <a:ext uri="{FF2B5EF4-FFF2-40B4-BE49-F238E27FC236}">
                <a16:creationId xmlns:a16="http://schemas.microsoft.com/office/drawing/2014/main" xmlns="" id="{B6F2BA27-2F29-4BE0-A651-9CDE598683CC}"/>
              </a:ext>
            </a:extLst>
          </p:cNvPr>
          <p:cNvGrpSpPr/>
          <p:nvPr/>
        </p:nvGrpSpPr>
        <p:grpSpPr>
          <a:xfrm>
            <a:off x="7139145" y="2821691"/>
            <a:ext cx="2142630" cy="1962546"/>
            <a:chOff x="525635" y="2994947"/>
            <a:chExt cx="2142630" cy="1962546"/>
          </a:xfrm>
        </p:grpSpPr>
        <p:sp>
          <p:nvSpPr>
            <p:cNvPr id="34" name="Hexagon 5">
              <a:extLst>
                <a:ext uri="{FF2B5EF4-FFF2-40B4-BE49-F238E27FC236}">
                  <a16:creationId xmlns:a16="http://schemas.microsoft.com/office/drawing/2014/main" xmlns="" id="{5A31E9F0-345F-4AC2-A52F-5208295FAEE3}"/>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그룹 34">
              <a:extLst>
                <a:ext uri="{FF2B5EF4-FFF2-40B4-BE49-F238E27FC236}">
                  <a16:creationId xmlns:a16="http://schemas.microsoft.com/office/drawing/2014/main" xmlns="" id="{F09DB5DF-E62F-40C1-A87C-C4E92D818B31}"/>
                </a:ext>
              </a:extLst>
            </p:cNvPr>
            <p:cNvGrpSpPr/>
            <p:nvPr/>
          </p:nvGrpSpPr>
          <p:grpSpPr>
            <a:xfrm>
              <a:off x="744125" y="2994947"/>
              <a:ext cx="1688502" cy="692639"/>
              <a:chOff x="744125" y="2994947"/>
              <a:chExt cx="1688502" cy="692639"/>
            </a:xfrm>
          </p:grpSpPr>
          <p:sp>
            <p:nvSpPr>
              <p:cNvPr id="36" name="Freeform: Shape 73">
                <a:extLst>
                  <a:ext uri="{FF2B5EF4-FFF2-40B4-BE49-F238E27FC236}">
                    <a16:creationId xmlns:a16="http://schemas.microsoft.com/office/drawing/2014/main" xmlns="" id="{784508D8-A949-4B1E-A6BB-FFA98EDBE023}"/>
                  </a:ext>
                </a:extLst>
              </p:cNvPr>
              <p:cNvSpPr/>
              <p:nvPr/>
            </p:nvSpPr>
            <p:spPr>
              <a:xfrm>
                <a:off x="744125" y="2994947"/>
                <a:ext cx="1688502" cy="484533"/>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TextBox 37">
                <a:extLst>
                  <a:ext uri="{FF2B5EF4-FFF2-40B4-BE49-F238E27FC236}">
                    <a16:creationId xmlns:a16="http://schemas.microsoft.com/office/drawing/2014/main" xmlns="" id="{509A2194-2B05-4A36-A460-93586C196770}"/>
                  </a:ext>
                </a:extLst>
              </p:cNvPr>
              <p:cNvSpPr txBox="1"/>
              <p:nvPr/>
            </p:nvSpPr>
            <p:spPr>
              <a:xfrm>
                <a:off x="850283" y="3164366"/>
                <a:ext cx="1480770" cy="523220"/>
              </a:xfrm>
              <a:prstGeom prst="rect">
                <a:avLst/>
              </a:prstGeom>
              <a:noFill/>
            </p:spPr>
            <p:txBody>
              <a:bodyPr wrap="square" lIns="91440" tIns="45720" rIns="91440" bIns="45720" rtlCol="0" anchor="t">
                <a:spAutoFit/>
              </a:bodyPr>
              <a:lstStyle/>
              <a:p>
                <a:pPr algn="ctr"/>
                <a:r>
                  <a:rPr lang="en-US" sz="1400" dirty="0">
                    <a:solidFill>
                      <a:schemeClr val="bg1"/>
                    </a:solidFill>
                  </a:rPr>
                  <a:t>Août 2015</a:t>
                </a:r>
                <a:endParaRPr lang="fr-FR" sz="1400" dirty="0">
                  <a:solidFill>
                    <a:schemeClr val="bg1"/>
                  </a:solidFill>
                  <a:cs typeface="Arial"/>
                </a:endParaRPr>
              </a:p>
              <a:p>
                <a:pPr algn="ctr"/>
                <a:endParaRPr lang="en-US" sz="1400" dirty="0">
                  <a:solidFill>
                    <a:schemeClr val="bg1"/>
                  </a:solidFill>
                  <a:cs typeface="Arial"/>
                </a:endParaRPr>
              </a:p>
            </p:txBody>
          </p:sp>
        </p:grpSp>
      </p:grpSp>
      <p:sp>
        <p:nvSpPr>
          <p:cNvPr id="43" name="TextBox 42">
            <a:extLst>
              <a:ext uri="{FF2B5EF4-FFF2-40B4-BE49-F238E27FC236}">
                <a16:creationId xmlns:a16="http://schemas.microsoft.com/office/drawing/2014/main" xmlns="" id="{279E5611-78A1-46B6-A0A2-9E9B64F6CF2E}"/>
              </a:ext>
            </a:extLst>
          </p:cNvPr>
          <p:cNvSpPr txBox="1"/>
          <p:nvPr/>
        </p:nvSpPr>
        <p:spPr>
          <a:xfrm>
            <a:off x="1021326" y="4057214"/>
            <a:ext cx="1843633" cy="584775"/>
          </a:xfrm>
          <a:prstGeom prst="rect">
            <a:avLst/>
          </a:prstGeom>
          <a:noFill/>
        </p:spPr>
        <p:txBody>
          <a:bodyPr wrap="square" lIns="91440" tIns="45720" rIns="91440" bIns="45720" rtlCol="0" anchor="t">
            <a:spAutoFit/>
          </a:bodyPr>
          <a:lstStyle/>
          <a:p>
            <a:pPr algn="ctr"/>
            <a:r>
              <a:rPr lang="en-US" b="1" dirty="0"/>
              <a:t>Bootstrap 1.0</a:t>
            </a:r>
            <a:endParaRPr lang="fr-FR" dirty="0">
              <a:cs typeface="Arial"/>
            </a:endParaRPr>
          </a:p>
          <a:p>
            <a:pPr algn="ctr"/>
            <a:endParaRPr lang="en-US" altLang="ko-KR" sz="1400" b="1" dirty="0">
              <a:solidFill>
                <a:schemeClr val="tx1">
                  <a:lumMod val="65000"/>
                  <a:lumOff val="35000"/>
                </a:schemeClr>
              </a:solidFill>
              <a:cs typeface="Arial" pitchFamily="34" charset="0"/>
            </a:endParaRPr>
          </a:p>
        </p:txBody>
      </p:sp>
      <p:sp>
        <p:nvSpPr>
          <p:cNvPr id="46" name="TextBox 45">
            <a:extLst>
              <a:ext uri="{FF2B5EF4-FFF2-40B4-BE49-F238E27FC236}">
                <a16:creationId xmlns:a16="http://schemas.microsoft.com/office/drawing/2014/main" xmlns="" id="{9A3FCAEC-7F60-47D1-AF4D-3E0B85F1D0F5}"/>
              </a:ext>
            </a:extLst>
          </p:cNvPr>
          <p:cNvSpPr txBox="1"/>
          <p:nvPr/>
        </p:nvSpPr>
        <p:spPr>
          <a:xfrm>
            <a:off x="3107574" y="5049723"/>
            <a:ext cx="1843633" cy="369332"/>
          </a:xfrm>
          <a:prstGeom prst="rect">
            <a:avLst/>
          </a:prstGeom>
          <a:noFill/>
        </p:spPr>
        <p:txBody>
          <a:bodyPr wrap="square" lIns="91440" tIns="45720" rIns="91440" bIns="45720" rtlCol="0" anchor="t">
            <a:spAutoFit/>
          </a:bodyPr>
          <a:lstStyle/>
          <a:p>
            <a:pPr algn="ctr"/>
            <a:r>
              <a:rPr lang="en-US" b="1" dirty="0">
                <a:ea typeface="+mn-lt"/>
                <a:cs typeface="+mn-lt"/>
              </a:rPr>
              <a:t>Bootstrap</a:t>
            </a:r>
            <a:r>
              <a:rPr lang="en-US" sz="1400" b="1" dirty="0">
                <a:ea typeface="+mn-lt"/>
                <a:cs typeface="+mn-lt"/>
              </a:rPr>
              <a:t> 2.0</a:t>
            </a:r>
            <a:endParaRPr lang="en-US" sz="1400" dirty="0">
              <a:ea typeface="+mn-lt"/>
              <a:cs typeface="+mn-lt"/>
            </a:endParaRPr>
          </a:p>
        </p:txBody>
      </p:sp>
      <p:sp>
        <p:nvSpPr>
          <p:cNvPr id="49" name="TextBox 48">
            <a:extLst>
              <a:ext uri="{FF2B5EF4-FFF2-40B4-BE49-F238E27FC236}">
                <a16:creationId xmlns:a16="http://schemas.microsoft.com/office/drawing/2014/main" xmlns="" id="{EFB63D0B-BCF8-4D8D-8C7C-10BC8A70ADB1}"/>
              </a:ext>
            </a:extLst>
          </p:cNvPr>
          <p:cNvSpPr txBox="1"/>
          <p:nvPr/>
        </p:nvSpPr>
        <p:spPr>
          <a:xfrm>
            <a:off x="5193822" y="4057214"/>
            <a:ext cx="1843633" cy="369332"/>
          </a:xfrm>
          <a:prstGeom prst="rect">
            <a:avLst/>
          </a:prstGeom>
          <a:noFill/>
        </p:spPr>
        <p:txBody>
          <a:bodyPr wrap="square" lIns="91440" tIns="45720" rIns="91440" bIns="45720" rtlCol="0" anchor="t">
            <a:spAutoFit/>
          </a:bodyPr>
          <a:lstStyle/>
          <a:p>
            <a:pPr algn="ctr"/>
            <a:r>
              <a:rPr lang="en-US" b="1" dirty="0">
                <a:ea typeface="+mn-lt"/>
                <a:cs typeface="+mn-lt"/>
              </a:rPr>
              <a:t>Bootstrap 3</a:t>
            </a:r>
            <a:endParaRPr lang="fr-FR" altLang="ko-KR" dirty="0">
              <a:cs typeface="Arial"/>
            </a:endParaRPr>
          </a:p>
        </p:txBody>
      </p:sp>
      <p:sp>
        <p:nvSpPr>
          <p:cNvPr id="52" name="TextBox 51">
            <a:extLst>
              <a:ext uri="{FF2B5EF4-FFF2-40B4-BE49-F238E27FC236}">
                <a16:creationId xmlns:a16="http://schemas.microsoft.com/office/drawing/2014/main" xmlns="" id="{FE163BC9-9D3B-429C-9D9A-C9EE2809B994}"/>
              </a:ext>
            </a:extLst>
          </p:cNvPr>
          <p:cNvSpPr txBox="1"/>
          <p:nvPr/>
        </p:nvSpPr>
        <p:spPr>
          <a:xfrm>
            <a:off x="7280069" y="5049723"/>
            <a:ext cx="1843633" cy="646331"/>
          </a:xfrm>
          <a:prstGeom prst="rect">
            <a:avLst/>
          </a:prstGeom>
          <a:noFill/>
        </p:spPr>
        <p:txBody>
          <a:bodyPr wrap="square" lIns="91440" tIns="45720" rIns="91440" bIns="45720" rtlCol="0" anchor="t">
            <a:spAutoFit/>
          </a:bodyPr>
          <a:lstStyle/>
          <a:p>
            <a:pPr algn="ctr"/>
            <a:r>
              <a:rPr lang="en-US" b="1" dirty="0">
                <a:ea typeface="+mn-lt"/>
                <a:cs typeface="+mn-lt"/>
              </a:rPr>
              <a:t>Bootstrap 4</a:t>
            </a:r>
            <a:endParaRPr lang="fr-FR" dirty="0"/>
          </a:p>
          <a:p>
            <a:pPr algn="ctr"/>
            <a:endParaRPr lang="en-US" altLang="ko-KR" b="1" dirty="0">
              <a:solidFill>
                <a:schemeClr val="tx1">
                  <a:lumMod val="65000"/>
                  <a:lumOff val="35000"/>
                </a:schemeClr>
              </a:solidFill>
              <a:cs typeface="Arial" pitchFamily="34" charset="0"/>
            </a:endParaRPr>
          </a:p>
        </p:txBody>
      </p:sp>
      <p:sp>
        <p:nvSpPr>
          <p:cNvPr id="55" name="TextBox 54">
            <a:extLst>
              <a:ext uri="{FF2B5EF4-FFF2-40B4-BE49-F238E27FC236}">
                <a16:creationId xmlns:a16="http://schemas.microsoft.com/office/drawing/2014/main" xmlns="" id="{23E1D32D-8BD0-496F-8935-634E4AF30E94}"/>
              </a:ext>
            </a:extLst>
          </p:cNvPr>
          <p:cNvSpPr txBox="1"/>
          <p:nvPr/>
        </p:nvSpPr>
        <p:spPr>
          <a:xfrm>
            <a:off x="9366316" y="4057214"/>
            <a:ext cx="1843633" cy="646331"/>
          </a:xfrm>
          <a:prstGeom prst="rect">
            <a:avLst/>
          </a:prstGeom>
          <a:noFill/>
        </p:spPr>
        <p:txBody>
          <a:bodyPr wrap="square" lIns="91440" tIns="45720" rIns="91440" bIns="45720" rtlCol="0" anchor="t">
            <a:spAutoFit/>
          </a:bodyPr>
          <a:lstStyle/>
          <a:p>
            <a:pPr algn="ctr"/>
            <a:r>
              <a:rPr lang="en-US" b="1" dirty="0"/>
              <a:t>Bootstrap 5</a:t>
            </a:r>
            <a:endParaRPr lang="fr-FR" dirty="0">
              <a:cs typeface="Arial"/>
            </a:endParaRPr>
          </a:p>
          <a:p>
            <a:pPr algn="ctr"/>
            <a:endParaRPr lang="en-US" altLang="ko-KR" b="1" dirty="0">
              <a:solidFill>
                <a:schemeClr val="tx1">
                  <a:lumMod val="65000"/>
                  <a:lumOff val="35000"/>
                </a:schemeClr>
              </a:solidFill>
              <a:cs typeface="Arial" pitchFamily="34" charset="0"/>
            </a:endParaRPr>
          </a:p>
        </p:txBody>
      </p:sp>
      <p:pic>
        <p:nvPicPr>
          <p:cNvPr id="4" name="Image 39">
            <a:extLst>
              <a:ext uri="{FF2B5EF4-FFF2-40B4-BE49-F238E27FC236}">
                <a16:creationId xmlns:a16="http://schemas.microsoft.com/office/drawing/2014/main" xmlns="" id="{EC74B929-AEC2-0604-88FC-2C63EDA42646}"/>
              </a:ext>
            </a:extLst>
          </p:cNvPr>
          <p:cNvPicPr>
            <a:picLocks noChangeAspect="1"/>
          </p:cNvPicPr>
          <p:nvPr/>
        </p:nvPicPr>
        <p:blipFill>
          <a:blip r:embed="rId2"/>
          <a:stretch>
            <a:fillRect/>
          </a:stretch>
        </p:blipFill>
        <p:spPr>
          <a:xfrm>
            <a:off x="1341912" y="2418917"/>
            <a:ext cx="1066799" cy="802945"/>
          </a:xfrm>
          <a:prstGeom prst="rect">
            <a:avLst/>
          </a:prstGeom>
        </p:spPr>
      </p:pic>
      <p:pic>
        <p:nvPicPr>
          <p:cNvPr id="56" name="Image 56">
            <a:extLst>
              <a:ext uri="{FF2B5EF4-FFF2-40B4-BE49-F238E27FC236}">
                <a16:creationId xmlns:a16="http://schemas.microsoft.com/office/drawing/2014/main" xmlns="" id="{529C729B-F4E2-DB75-D6F5-463578CE0DBA}"/>
              </a:ext>
            </a:extLst>
          </p:cNvPr>
          <p:cNvPicPr>
            <a:picLocks noChangeAspect="1"/>
          </p:cNvPicPr>
          <p:nvPr/>
        </p:nvPicPr>
        <p:blipFill>
          <a:blip r:embed="rId3"/>
          <a:stretch>
            <a:fillRect/>
          </a:stretch>
        </p:blipFill>
        <p:spPr>
          <a:xfrm>
            <a:off x="3578059" y="3577131"/>
            <a:ext cx="919100" cy="802202"/>
          </a:xfrm>
          <a:prstGeom prst="rect">
            <a:avLst/>
          </a:prstGeom>
        </p:spPr>
      </p:pic>
      <p:pic>
        <p:nvPicPr>
          <p:cNvPr id="57" name="Image 57">
            <a:extLst>
              <a:ext uri="{FF2B5EF4-FFF2-40B4-BE49-F238E27FC236}">
                <a16:creationId xmlns:a16="http://schemas.microsoft.com/office/drawing/2014/main" xmlns="" id="{1DEEF2C3-63C1-8E7A-13A3-FB1710E8023E}"/>
              </a:ext>
            </a:extLst>
          </p:cNvPr>
          <p:cNvPicPr>
            <a:picLocks noChangeAspect="1"/>
          </p:cNvPicPr>
          <p:nvPr/>
        </p:nvPicPr>
        <p:blipFill>
          <a:blip r:embed="rId4"/>
          <a:stretch>
            <a:fillRect/>
          </a:stretch>
        </p:blipFill>
        <p:spPr>
          <a:xfrm>
            <a:off x="5788540" y="2547566"/>
            <a:ext cx="664402" cy="674298"/>
          </a:xfrm>
          <a:prstGeom prst="roundRect">
            <a:avLst/>
          </a:prstGeom>
        </p:spPr>
      </p:pic>
      <p:pic>
        <p:nvPicPr>
          <p:cNvPr id="60" name="Image 60">
            <a:extLst>
              <a:ext uri="{FF2B5EF4-FFF2-40B4-BE49-F238E27FC236}">
                <a16:creationId xmlns:a16="http://schemas.microsoft.com/office/drawing/2014/main" xmlns="" id="{112A3B44-4260-6C57-F18E-31535D704F76}"/>
              </a:ext>
            </a:extLst>
          </p:cNvPr>
          <p:cNvPicPr>
            <a:picLocks noChangeAspect="1"/>
          </p:cNvPicPr>
          <p:nvPr/>
        </p:nvPicPr>
        <p:blipFill>
          <a:blip r:embed="rId5"/>
          <a:stretch>
            <a:fillRect/>
          </a:stretch>
        </p:blipFill>
        <p:spPr>
          <a:xfrm>
            <a:off x="7883113" y="3642632"/>
            <a:ext cx="671204" cy="671204"/>
          </a:xfrm>
          <a:prstGeom prst="rect">
            <a:avLst/>
          </a:prstGeom>
        </p:spPr>
      </p:pic>
      <p:pic>
        <p:nvPicPr>
          <p:cNvPr id="61" name="Graphique 61">
            <a:extLst>
              <a:ext uri="{FF2B5EF4-FFF2-40B4-BE49-F238E27FC236}">
                <a16:creationId xmlns:a16="http://schemas.microsoft.com/office/drawing/2014/main" xmlns="" id="{995195D2-0A50-5C25-9BE3-2F54DC46CF2E}"/>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810997" y="2434967"/>
            <a:ext cx="961901" cy="770845"/>
          </a:xfrm>
          <a:prstGeom prst="rect">
            <a:avLst/>
          </a:prstGeom>
        </p:spPr>
      </p:pic>
    </p:spTree>
    <p:extLst>
      <p:ext uri="{BB962C8B-B14F-4D97-AF65-F5344CB8AC3E}">
        <p14:creationId xmlns:p14="http://schemas.microsoft.com/office/powerpoint/2010/main" val="382729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B59FA99-0D47-4867-9524-DDEC227FBBA1}"/>
              </a:ext>
            </a:extLst>
          </p:cNvPr>
          <p:cNvSpPr txBox="1"/>
          <p:nvPr/>
        </p:nvSpPr>
        <p:spPr>
          <a:xfrm>
            <a:off x="640130" y="1227641"/>
            <a:ext cx="5715404" cy="923330"/>
          </a:xfrm>
          <a:prstGeom prst="rect">
            <a:avLst/>
          </a:prstGeom>
          <a:noFill/>
        </p:spPr>
        <p:txBody>
          <a:bodyPr wrap="square" lIns="91440" tIns="45720" rIns="91440" bIns="45720" rtlCol="0" anchor="ctr">
            <a:spAutoFit/>
          </a:bodyPr>
          <a:lstStyle/>
          <a:p>
            <a:r>
              <a:rPr lang="en-US" altLang="ko-KR" sz="5400" b="1" dirty="0">
                <a:solidFill>
                  <a:schemeClr val="bg1"/>
                </a:solidFill>
                <a:cs typeface="Arial"/>
              </a:rPr>
              <a:t>BOOTSTRAP</a:t>
            </a:r>
          </a:p>
        </p:txBody>
      </p:sp>
      <p:sp>
        <p:nvSpPr>
          <p:cNvPr id="4" name="TextBox 3">
            <a:extLst>
              <a:ext uri="{FF2B5EF4-FFF2-40B4-BE49-F238E27FC236}">
                <a16:creationId xmlns:a16="http://schemas.microsoft.com/office/drawing/2014/main" xmlns="" id="{52069A82-69A5-4DD9-B23C-CD94A56D172A}"/>
              </a:ext>
            </a:extLst>
          </p:cNvPr>
          <p:cNvSpPr txBox="1"/>
          <p:nvPr/>
        </p:nvSpPr>
        <p:spPr>
          <a:xfrm>
            <a:off x="707674" y="2732281"/>
            <a:ext cx="5984482" cy="430887"/>
          </a:xfrm>
          <a:prstGeom prst="rect">
            <a:avLst/>
          </a:prstGeom>
          <a:noFill/>
        </p:spPr>
        <p:txBody>
          <a:bodyPr wrap="square" lIns="36000" tIns="0" rIns="36000" bIns="0" rtlCol="0" anchor="ctr">
            <a:spAutoFit/>
          </a:bodyPr>
          <a:lstStyle/>
          <a:p>
            <a:r>
              <a:rPr lang="en-US" altLang="ko-KR" sz="2800" dirty="0">
                <a:solidFill>
                  <a:schemeClr val="bg1"/>
                </a:solidFill>
              </a:rPr>
              <a:t>Bootstrap V4 </a:t>
            </a:r>
            <a:r>
              <a:rPr lang="en-US" altLang="ko-KR" sz="2800" b="1" dirty="0">
                <a:solidFill>
                  <a:srgbClr val="FF0000"/>
                </a:solidFill>
              </a:rPr>
              <a:t>VS</a:t>
            </a:r>
            <a:r>
              <a:rPr lang="en-US" altLang="ko-KR" sz="2800" dirty="0">
                <a:solidFill>
                  <a:schemeClr val="bg1"/>
                </a:solidFill>
              </a:rPr>
              <a:t> </a:t>
            </a:r>
            <a:r>
              <a:rPr lang="en-US" sz="2800" dirty="0">
                <a:solidFill>
                  <a:schemeClr val="bg1"/>
                </a:solidFill>
                <a:ea typeface="+mn-lt"/>
                <a:cs typeface="+mn-lt"/>
              </a:rPr>
              <a:t>Bootstrap V5</a:t>
            </a:r>
            <a:endParaRPr lang="en-US" altLang="ko-KR" sz="2800" dirty="0">
              <a:solidFill>
                <a:schemeClr val="bg1"/>
              </a:solidFill>
              <a:cs typeface="Arial"/>
            </a:endParaRPr>
          </a:p>
        </p:txBody>
      </p:sp>
    </p:spTree>
    <p:extLst>
      <p:ext uri="{BB962C8B-B14F-4D97-AF65-F5344CB8AC3E}">
        <p14:creationId xmlns:p14="http://schemas.microsoft.com/office/powerpoint/2010/main" val="27745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Hexagon 5">
            <a:extLst>
              <a:ext uri="{FF2B5EF4-FFF2-40B4-BE49-F238E27FC236}">
                <a16:creationId xmlns:a16="http://schemas.microsoft.com/office/drawing/2014/main" xmlns="" id="{E1EB5BBC-003F-46A7-8037-0086769AA67D}"/>
              </a:ext>
            </a:extLst>
          </p:cNvPr>
          <p:cNvSpPr/>
          <p:nvPr/>
        </p:nvSpPr>
        <p:spPr>
          <a:xfrm rot="19800000">
            <a:off x="5722479" y="4641470"/>
            <a:ext cx="747848" cy="644696"/>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Arial"/>
            </a:endParaRPr>
          </a:p>
        </p:txBody>
      </p:sp>
      <p:sp>
        <p:nvSpPr>
          <p:cNvPr id="81" name="Hexagon 5">
            <a:extLst>
              <a:ext uri="{FF2B5EF4-FFF2-40B4-BE49-F238E27FC236}">
                <a16:creationId xmlns:a16="http://schemas.microsoft.com/office/drawing/2014/main" xmlns="" id="{144E53A9-FA3F-4A80-9D7E-5C31C6C18BBD}"/>
              </a:ext>
            </a:extLst>
          </p:cNvPr>
          <p:cNvSpPr/>
          <p:nvPr/>
        </p:nvSpPr>
        <p:spPr>
          <a:xfrm rot="19800000">
            <a:off x="9705298" y="4638017"/>
            <a:ext cx="747848" cy="64469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Hexagon 5">
            <a:extLst>
              <a:ext uri="{FF2B5EF4-FFF2-40B4-BE49-F238E27FC236}">
                <a16:creationId xmlns:a16="http://schemas.microsoft.com/office/drawing/2014/main" xmlns="" id="{085E0D76-4702-4F53-B82D-4B25B6754FC6}"/>
              </a:ext>
            </a:extLst>
          </p:cNvPr>
          <p:cNvSpPr/>
          <p:nvPr/>
        </p:nvSpPr>
        <p:spPr>
          <a:xfrm rot="19800000">
            <a:off x="1739660" y="4644923"/>
            <a:ext cx="747848" cy="644696"/>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그룹 55">
            <a:extLst>
              <a:ext uri="{FF2B5EF4-FFF2-40B4-BE49-F238E27FC236}">
                <a16:creationId xmlns:a16="http://schemas.microsoft.com/office/drawing/2014/main" xmlns="" id="{2E6C1B23-58E9-49CE-B3D6-2843BE5A5B6E}"/>
              </a:ext>
            </a:extLst>
          </p:cNvPr>
          <p:cNvGrpSpPr/>
          <p:nvPr/>
        </p:nvGrpSpPr>
        <p:grpSpPr>
          <a:xfrm>
            <a:off x="494122" y="2057523"/>
            <a:ext cx="5503935" cy="2082668"/>
            <a:chOff x="661539" y="2335757"/>
            <a:chExt cx="5503935" cy="2082668"/>
          </a:xfrm>
        </p:grpSpPr>
        <p:sp>
          <p:nvSpPr>
            <p:cNvPr id="50" name="Freeform: Shape 398">
              <a:extLst>
                <a:ext uri="{FF2B5EF4-FFF2-40B4-BE49-F238E27FC236}">
                  <a16:creationId xmlns:a16="http://schemas.microsoft.com/office/drawing/2014/main" xmlns="" id="{61829C5D-9E6D-4EC0-BC7D-881D458BB7B9}"/>
                </a:ext>
              </a:extLst>
            </p:cNvPr>
            <p:cNvSpPr/>
            <p:nvPr/>
          </p:nvSpPr>
          <p:spPr>
            <a:xfrm>
              <a:off x="930492" y="2808802"/>
              <a:ext cx="4338169" cy="923014"/>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w="9525" cap="flat">
              <a:noFill/>
              <a:prstDash val="solid"/>
              <a:miter/>
            </a:ln>
          </p:spPr>
          <p:txBody>
            <a:bodyPr rtlCol="0" anchor="ctr"/>
            <a:lstStyle/>
            <a:p>
              <a:endParaRPr lang="en-US" dirty="0"/>
            </a:p>
          </p:txBody>
        </p:sp>
        <p:sp>
          <p:nvSpPr>
            <p:cNvPr id="52" name="Freeform: Shape 400">
              <a:extLst>
                <a:ext uri="{FF2B5EF4-FFF2-40B4-BE49-F238E27FC236}">
                  <a16:creationId xmlns:a16="http://schemas.microsoft.com/office/drawing/2014/main" xmlns="" id="{82A09CDF-1EF5-4669-A235-515DF95C739F}"/>
                </a:ext>
              </a:extLst>
            </p:cNvPr>
            <p:cNvSpPr/>
            <p:nvPr/>
          </p:nvSpPr>
          <p:spPr>
            <a:xfrm>
              <a:off x="661539" y="2335757"/>
              <a:ext cx="4303556" cy="934552"/>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w="9525" cap="flat">
              <a:noFill/>
              <a:prstDash val="solid"/>
              <a:miter/>
            </a:ln>
          </p:spPr>
          <p:txBody>
            <a:bodyPr rtlCol="0" anchor="ctr"/>
            <a:lstStyle/>
            <a:p>
              <a:endParaRPr lang="en-US" dirty="0"/>
            </a:p>
          </p:txBody>
        </p:sp>
        <p:sp>
          <p:nvSpPr>
            <p:cNvPr id="54" name="Freeform: Shape 402">
              <a:extLst>
                <a:ext uri="{FF2B5EF4-FFF2-40B4-BE49-F238E27FC236}">
                  <a16:creationId xmlns:a16="http://schemas.microsoft.com/office/drawing/2014/main" xmlns="" id="{1113715E-B7DD-409B-86FE-F0F688449102}"/>
                </a:ext>
              </a:extLst>
            </p:cNvPr>
            <p:cNvSpPr/>
            <p:nvPr/>
          </p:nvSpPr>
          <p:spPr>
            <a:xfrm>
              <a:off x="1065818" y="3022366"/>
              <a:ext cx="5099656" cy="1396059"/>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w="9525" cap="flat">
              <a:noFill/>
              <a:prstDash val="solid"/>
              <a:miter/>
            </a:ln>
          </p:spPr>
          <p:txBody>
            <a:bodyPr rtlCol="0" anchor="ctr"/>
            <a:lstStyle/>
            <a:p>
              <a:endParaRPr lang="en-US" dirty="0"/>
            </a:p>
          </p:txBody>
        </p:sp>
      </p:grpSp>
      <p:grpSp>
        <p:nvGrpSpPr>
          <p:cNvPr id="57" name="그룹 56">
            <a:extLst>
              <a:ext uri="{FF2B5EF4-FFF2-40B4-BE49-F238E27FC236}">
                <a16:creationId xmlns:a16="http://schemas.microsoft.com/office/drawing/2014/main" xmlns="" id="{B6E94FAA-CCDE-4F48-933B-4A2BD5B9A7D5}"/>
              </a:ext>
            </a:extLst>
          </p:cNvPr>
          <p:cNvGrpSpPr/>
          <p:nvPr/>
        </p:nvGrpSpPr>
        <p:grpSpPr>
          <a:xfrm flipH="1">
            <a:off x="6160777" y="2057523"/>
            <a:ext cx="5194650" cy="2073514"/>
            <a:chOff x="661539" y="2335757"/>
            <a:chExt cx="5194650" cy="2073514"/>
          </a:xfrm>
        </p:grpSpPr>
        <p:sp>
          <p:nvSpPr>
            <p:cNvPr id="58" name="Freeform: Shape 398">
              <a:extLst>
                <a:ext uri="{FF2B5EF4-FFF2-40B4-BE49-F238E27FC236}">
                  <a16:creationId xmlns:a16="http://schemas.microsoft.com/office/drawing/2014/main" xmlns="" id="{AA6C12EE-9815-42FC-BC95-ED1F5F086330}"/>
                </a:ext>
              </a:extLst>
            </p:cNvPr>
            <p:cNvSpPr/>
            <p:nvPr/>
          </p:nvSpPr>
          <p:spPr>
            <a:xfrm>
              <a:off x="930492" y="2808802"/>
              <a:ext cx="4338169" cy="923014"/>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w="9525" cap="flat">
              <a:noFill/>
              <a:prstDash val="solid"/>
              <a:miter/>
            </a:ln>
          </p:spPr>
          <p:txBody>
            <a:bodyPr rtlCol="0" anchor="ctr"/>
            <a:lstStyle/>
            <a:p>
              <a:endParaRPr lang="en-US" dirty="0"/>
            </a:p>
          </p:txBody>
        </p:sp>
        <p:sp>
          <p:nvSpPr>
            <p:cNvPr id="59" name="Freeform: Shape 400">
              <a:extLst>
                <a:ext uri="{FF2B5EF4-FFF2-40B4-BE49-F238E27FC236}">
                  <a16:creationId xmlns:a16="http://schemas.microsoft.com/office/drawing/2014/main" xmlns="" id="{33D48766-EDE2-44FE-BB33-56F4247575D2}"/>
                </a:ext>
              </a:extLst>
            </p:cNvPr>
            <p:cNvSpPr/>
            <p:nvPr/>
          </p:nvSpPr>
          <p:spPr>
            <a:xfrm>
              <a:off x="661539" y="2335757"/>
              <a:ext cx="4303556" cy="934552"/>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w="9525" cap="flat">
              <a:noFill/>
              <a:prstDash val="solid"/>
              <a:miter/>
            </a:ln>
          </p:spPr>
          <p:txBody>
            <a:bodyPr rtlCol="0" anchor="ctr"/>
            <a:lstStyle/>
            <a:p>
              <a:endParaRPr lang="en-US" dirty="0"/>
            </a:p>
          </p:txBody>
        </p:sp>
        <p:sp>
          <p:nvSpPr>
            <p:cNvPr id="60" name="Freeform: Shape 402">
              <a:extLst>
                <a:ext uri="{FF2B5EF4-FFF2-40B4-BE49-F238E27FC236}">
                  <a16:creationId xmlns:a16="http://schemas.microsoft.com/office/drawing/2014/main" xmlns="" id="{87EF1AA4-B25D-47DD-A78C-F5FA03564681}"/>
                </a:ext>
              </a:extLst>
            </p:cNvPr>
            <p:cNvSpPr/>
            <p:nvPr/>
          </p:nvSpPr>
          <p:spPr>
            <a:xfrm>
              <a:off x="756533" y="3013212"/>
              <a:ext cx="5099656" cy="1396059"/>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w="9525" cap="flat">
              <a:noFill/>
              <a:prstDash val="solid"/>
              <a:miter/>
            </a:ln>
          </p:spPr>
          <p:txBody>
            <a:bodyPr rtlCol="0" anchor="ctr"/>
            <a:lstStyle/>
            <a:p>
              <a:endParaRPr lang="en-US" dirty="0"/>
            </a:p>
          </p:txBody>
        </p:sp>
      </p:gr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lIns="91440" tIns="45720" rIns="91440" bIns="45720" anchor="ctr"/>
          <a:lstStyle/>
          <a:p>
            <a:r>
              <a:rPr lang="en-US" dirty="0">
                <a:cs typeface="Arial"/>
              </a:rPr>
              <a:t>Bootstrap V4</a:t>
            </a:r>
            <a:endParaRPr lang="fr-FR" dirty="0"/>
          </a:p>
        </p:txBody>
      </p:sp>
      <p:sp>
        <p:nvSpPr>
          <p:cNvPr id="64" name="TextBox 63">
            <a:extLst>
              <a:ext uri="{FF2B5EF4-FFF2-40B4-BE49-F238E27FC236}">
                <a16:creationId xmlns:a16="http://schemas.microsoft.com/office/drawing/2014/main" xmlns="" id="{F46024D5-8C61-4087-BAEA-A30C13867FC4}"/>
              </a:ext>
            </a:extLst>
          </p:cNvPr>
          <p:cNvSpPr txBox="1"/>
          <p:nvPr/>
        </p:nvSpPr>
        <p:spPr>
          <a:xfrm>
            <a:off x="1016558" y="5433382"/>
            <a:ext cx="2251619" cy="1015663"/>
          </a:xfrm>
          <a:prstGeom prst="rect">
            <a:avLst/>
          </a:prstGeom>
          <a:noFill/>
        </p:spPr>
        <p:txBody>
          <a:bodyPr wrap="square" lIns="0" tIns="0" rIns="0" bIns="0" rtlCol="0" anchor="t">
            <a:spAutoFit/>
          </a:bodyPr>
          <a:lstStyle/>
          <a:p>
            <a:pPr algn="ctr"/>
            <a:r>
              <a:rPr lang="en-US" sz="1100" dirty="0">
                <a:ea typeface="+mn-lt"/>
                <a:cs typeface="+mn-lt"/>
              </a:rPr>
              <a:t>La première version </a:t>
            </a:r>
            <a:r>
              <a:rPr lang="en-US" sz="1100" b="1" dirty="0">
                <a:ea typeface="+mn-lt"/>
                <a:cs typeface="+mn-lt"/>
              </a:rPr>
              <a:t>alpha de Boostrap4</a:t>
            </a:r>
            <a:r>
              <a:rPr lang="en-US" sz="1100" dirty="0">
                <a:ea typeface="+mn-lt"/>
                <a:cs typeface="+mn-lt"/>
              </a:rPr>
              <a:t> est sortie le 13 août 2015 puis 5 versions alpha sont sorties à la suite dont la dernière c’est-à-dire la version alpha 6 de Bootststrap4 fut le 6 janvier 2017.</a:t>
            </a:r>
            <a:endParaRPr lang="fr-FR" sz="1100" dirty="0">
              <a:ea typeface="+mn-lt"/>
              <a:cs typeface="+mn-lt"/>
            </a:endParaRPr>
          </a:p>
        </p:txBody>
      </p:sp>
      <p:cxnSp>
        <p:nvCxnSpPr>
          <p:cNvPr id="66" name="Straight Connector 21">
            <a:extLst>
              <a:ext uri="{FF2B5EF4-FFF2-40B4-BE49-F238E27FC236}">
                <a16:creationId xmlns:a16="http://schemas.microsoft.com/office/drawing/2014/main" xmlns="" id="{9493C074-C7FD-4684-AB9A-0145DAEEE9E7}"/>
              </a:ext>
            </a:extLst>
          </p:cNvPr>
          <p:cNvCxnSpPr>
            <a:cxnSpLocks/>
          </p:cNvCxnSpPr>
          <p:nvPr/>
        </p:nvCxnSpPr>
        <p:spPr>
          <a:xfrm>
            <a:off x="2139537" y="4515625"/>
            <a:ext cx="7920000" cy="1048"/>
          </a:xfrm>
          <a:prstGeom prst="line">
            <a:avLst/>
          </a:prstGeom>
          <a:ln w="15875">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30">
            <a:extLst>
              <a:ext uri="{FF2B5EF4-FFF2-40B4-BE49-F238E27FC236}">
                <a16:creationId xmlns:a16="http://schemas.microsoft.com/office/drawing/2014/main" xmlns="" id="{7A66332C-2A91-4B8D-B88C-654DFDB6F660}"/>
              </a:ext>
            </a:extLst>
          </p:cNvPr>
          <p:cNvCxnSpPr/>
          <p:nvPr/>
        </p:nvCxnSpPr>
        <p:spPr>
          <a:xfrm flipH="1" flipV="1">
            <a:off x="6116180" y="4102135"/>
            <a:ext cx="1" cy="403013"/>
          </a:xfrm>
          <a:prstGeom prst="line">
            <a:avLst/>
          </a:prstGeom>
          <a:ln w="15875">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pic>
        <p:nvPicPr>
          <p:cNvPr id="3" name="Image 3">
            <a:extLst>
              <a:ext uri="{FF2B5EF4-FFF2-40B4-BE49-F238E27FC236}">
                <a16:creationId xmlns:a16="http://schemas.microsoft.com/office/drawing/2014/main" xmlns="" id="{39B4A1B6-9E28-61AF-EBBC-CF70BBAF4B71}"/>
              </a:ext>
            </a:extLst>
          </p:cNvPr>
          <p:cNvPicPr>
            <a:picLocks noChangeAspect="1"/>
          </p:cNvPicPr>
          <p:nvPr/>
        </p:nvPicPr>
        <p:blipFill>
          <a:blip r:embed="rId2"/>
          <a:stretch>
            <a:fillRect/>
          </a:stretch>
        </p:blipFill>
        <p:spPr>
          <a:xfrm>
            <a:off x="5082515" y="1792061"/>
            <a:ext cx="2086346" cy="2076449"/>
          </a:xfrm>
          <a:prstGeom prst="rect">
            <a:avLst/>
          </a:prstGeom>
        </p:spPr>
      </p:pic>
      <p:sp>
        <p:nvSpPr>
          <p:cNvPr id="4" name="ZoneTexte 3">
            <a:extLst>
              <a:ext uri="{FF2B5EF4-FFF2-40B4-BE49-F238E27FC236}">
                <a16:creationId xmlns:a16="http://schemas.microsoft.com/office/drawing/2014/main" xmlns="" id="{15F581E4-2061-1AF5-1C06-9FD3606C6A11}"/>
              </a:ext>
            </a:extLst>
          </p:cNvPr>
          <p:cNvSpPr txBox="1"/>
          <p:nvPr/>
        </p:nvSpPr>
        <p:spPr>
          <a:xfrm>
            <a:off x="1749136" y="4774870"/>
            <a:ext cx="72525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b="1" dirty="0">
                <a:solidFill>
                  <a:schemeClr val="accent1"/>
                </a:solidFill>
              </a:rPr>
              <a:t>alpha</a:t>
            </a:r>
            <a:endParaRPr lang="fr-FR" sz="1600" dirty="0">
              <a:solidFill>
                <a:schemeClr val="accent1"/>
              </a:solidFill>
              <a:cs typeface="Arial"/>
            </a:endParaRPr>
          </a:p>
        </p:txBody>
      </p:sp>
      <p:sp>
        <p:nvSpPr>
          <p:cNvPr id="5" name="TextBox 63">
            <a:extLst>
              <a:ext uri="{FF2B5EF4-FFF2-40B4-BE49-F238E27FC236}">
                <a16:creationId xmlns:a16="http://schemas.microsoft.com/office/drawing/2014/main" xmlns="" id="{30FAE628-CC09-5017-8AD4-8574EE5DC5C6}"/>
              </a:ext>
            </a:extLst>
          </p:cNvPr>
          <p:cNvSpPr txBox="1"/>
          <p:nvPr/>
        </p:nvSpPr>
        <p:spPr>
          <a:xfrm>
            <a:off x="4984895" y="5433382"/>
            <a:ext cx="2251619" cy="1184940"/>
          </a:xfrm>
          <a:prstGeom prst="rect">
            <a:avLst/>
          </a:prstGeom>
          <a:noFill/>
        </p:spPr>
        <p:txBody>
          <a:bodyPr wrap="square" lIns="0" tIns="0" rIns="0" bIns="0" rtlCol="0" anchor="t">
            <a:spAutoFit/>
          </a:bodyPr>
          <a:lstStyle/>
          <a:p>
            <a:pPr algn="ctr"/>
            <a:r>
              <a:rPr lang="en-US" sz="1100" dirty="0">
                <a:ea typeface="+mn-lt"/>
                <a:cs typeface="+mn-lt"/>
              </a:rPr>
              <a:t>Le 10 août 2017 la première version </a:t>
            </a:r>
            <a:r>
              <a:rPr lang="en-US" sz="1100" b="1" dirty="0">
                <a:ea typeface="+mn-lt"/>
                <a:cs typeface="+mn-lt"/>
              </a:rPr>
              <a:t>beta de Bootstrap4</a:t>
            </a:r>
            <a:r>
              <a:rPr lang="en-US" sz="1100" dirty="0">
                <a:ea typeface="+mn-lt"/>
                <a:cs typeface="+mn-lt"/>
              </a:rPr>
              <a:t> parut, la seconde version beta a suivi deux mois plus tard, la troisième version beta tout comme la précédente a dû patienter deux mois après la dernière sortie avant de paraître.</a:t>
            </a:r>
            <a:endParaRPr lang="fr-FR" dirty="0">
              <a:ea typeface="+mn-lt"/>
              <a:cs typeface="+mn-lt"/>
            </a:endParaRPr>
          </a:p>
        </p:txBody>
      </p:sp>
      <p:sp>
        <p:nvSpPr>
          <p:cNvPr id="6" name="TextBox 63">
            <a:extLst>
              <a:ext uri="{FF2B5EF4-FFF2-40B4-BE49-F238E27FC236}">
                <a16:creationId xmlns:a16="http://schemas.microsoft.com/office/drawing/2014/main" xmlns="" id="{A96FE943-ED6E-52CD-A4F4-66A8A30B41D1}"/>
              </a:ext>
            </a:extLst>
          </p:cNvPr>
          <p:cNvSpPr txBox="1"/>
          <p:nvPr/>
        </p:nvSpPr>
        <p:spPr>
          <a:xfrm>
            <a:off x="8953232" y="5433382"/>
            <a:ext cx="2251619" cy="1015663"/>
          </a:xfrm>
          <a:prstGeom prst="rect">
            <a:avLst/>
          </a:prstGeom>
          <a:noFill/>
        </p:spPr>
        <p:txBody>
          <a:bodyPr wrap="square" lIns="0" tIns="0" rIns="0" bIns="0" rtlCol="0" anchor="t">
            <a:spAutoFit/>
          </a:bodyPr>
          <a:lstStyle/>
          <a:p>
            <a:pPr algn="ctr"/>
            <a:r>
              <a:rPr lang="en-US" sz="1100" b="1" dirty="0">
                <a:ea typeface="+mn-lt"/>
                <a:cs typeface="+mn-lt"/>
              </a:rPr>
              <a:t>Bootstrap 4</a:t>
            </a:r>
            <a:r>
              <a:rPr lang="en-US" sz="1100" dirty="0">
                <a:ea typeface="+mn-lt"/>
                <a:cs typeface="+mn-lt"/>
              </a:rPr>
              <a:t> a été presque complètement réécrit à partir de </a:t>
            </a:r>
            <a:r>
              <a:rPr lang="en-US" sz="1100" b="1" dirty="0">
                <a:ea typeface="+mn-lt"/>
                <a:cs typeface="+mn-lt"/>
              </a:rPr>
              <a:t>Bootstrap 3</a:t>
            </a:r>
            <a:r>
              <a:rPr lang="en-US" sz="1100" dirty="0">
                <a:ea typeface="+mn-lt"/>
                <a:cs typeface="+mn-lt"/>
              </a:rPr>
              <a:t>, et est considéré être plus facile à utiliser que les versions antérieures.</a:t>
            </a:r>
            <a:endParaRPr lang="fr-FR" dirty="0">
              <a:ea typeface="+mn-lt"/>
              <a:cs typeface="+mn-lt"/>
            </a:endParaRPr>
          </a:p>
          <a:p>
            <a:pPr algn="ctr"/>
            <a:endParaRPr lang="en-US" sz="1100" dirty="0">
              <a:ea typeface="+mn-lt"/>
              <a:cs typeface="+mn-lt"/>
            </a:endParaRPr>
          </a:p>
        </p:txBody>
      </p:sp>
      <p:sp>
        <p:nvSpPr>
          <p:cNvPr id="7" name="ZoneTexte 6">
            <a:extLst>
              <a:ext uri="{FF2B5EF4-FFF2-40B4-BE49-F238E27FC236}">
                <a16:creationId xmlns:a16="http://schemas.microsoft.com/office/drawing/2014/main" xmlns="" id="{8DAEBC4D-D1F2-95CA-8C46-D9EC37E76622}"/>
              </a:ext>
            </a:extLst>
          </p:cNvPr>
          <p:cNvSpPr txBox="1"/>
          <p:nvPr/>
        </p:nvSpPr>
        <p:spPr>
          <a:xfrm>
            <a:off x="5818909" y="4779818"/>
            <a:ext cx="66588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a:solidFill>
                  <a:schemeClr val="accent2"/>
                </a:solidFill>
              </a:rPr>
              <a:t>beta</a:t>
            </a:r>
            <a:endParaRPr lang="fr-FR" sz="1600" dirty="0">
              <a:solidFill>
                <a:schemeClr val="accent2"/>
              </a:solidFill>
              <a:cs typeface="Arial"/>
            </a:endParaRPr>
          </a:p>
        </p:txBody>
      </p:sp>
      <p:sp>
        <p:nvSpPr>
          <p:cNvPr id="8" name="ZoneTexte 7">
            <a:extLst>
              <a:ext uri="{FF2B5EF4-FFF2-40B4-BE49-F238E27FC236}">
                <a16:creationId xmlns:a16="http://schemas.microsoft.com/office/drawing/2014/main" xmlns="" id="{3DEBA569-CFBB-026A-A70D-479926187F02}"/>
              </a:ext>
            </a:extLst>
          </p:cNvPr>
          <p:cNvSpPr txBox="1"/>
          <p:nvPr/>
        </p:nvSpPr>
        <p:spPr>
          <a:xfrm>
            <a:off x="9717973" y="4688278"/>
            <a:ext cx="7351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400" b="1" dirty="0">
                <a:solidFill>
                  <a:schemeClr val="accent3"/>
                </a:solidFill>
                <a:latin typeface="Roboto Slab"/>
                <a:ea typeface="Arial Unicode MS"/>
                <a:cs typeface="Arial"/>
              </a:rPr>
              <a:t>Beta</a:t>
            </a:r>
            <a:endParaRPr lang="fr-FR" sz="1400" dirty="0">
              <a:solidFill>
                <a:schemeClr val="accent3"/>
              </a:solidFill>
              <a:latin typeface="Arial"/>
              <a:ea typeface="Arial Unicode MS"/>
              <a:cs typeface="Arial"/>
            </a:endParaRPr>
          </a:p>
          <a:p>
            <a:pPr algn="ctr"/>
            <a:r>
              <a:rPr lang="fr-FR" sz="1400" b="1" dirty="0">
                <a:solidFill>
                  <a:schemeClr val="accent3"/>
                </a:solidFill>
                <a:latin typeface="Roboto Slab"/>
                <a:ea typeface="Arial Unicode MS"/>
                <a:cs typeface="Arial"/>
              </a:rPr>
              <a:t>4.1.3</a:t>
            </a:r>
            <a:endParaRPr lang="fr-FR" sz="1400" dirty="0">
              <a:solidFill>
                <a:schemeClr val="accent3"/>
              </a:solidFill>
              <a:latin typeface="Arial"/>
              <a:ea typeface="Arial Unicode MS"/>
              <a:cs typeface="Arial"/>
            </a:endParaRPr>
          </a:p>
        </p:txBody>
      </p:sp>
    </p:spTree>
    <p:extLst>
      <p:ext uri="{BB962C8B-B14F-4D97-AF65-F5344CB8AC3E}">
        <p14:creationId xmlns:p14="http://schemas.microsoft.com/office/powerpoint/2010/main" val="62469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lIns="91440" tIns="45720" rIns="91440" bIns="45720" anchor="ctr"/>
          <a:lstStyle/>
          <a:p>
            <a:r>
              <a:rPr lang="en-US" dirty="0">
                <a:cs typeface="Arial"/>
              </a:rPr>
              <a:t>Bootstrap V5</a:t>
            </a:r>
            <a:endParaRPr lang="fr-FR" dirty="0"/>
          </a:p>
        </p:txBody>
      </p:sp>
      <p:grpSp>
        <p:nvGrpSpPr>
          <p:cNvPr id="3" name="Group 35">
            <a:extLst>
              <a:ext uri="{FF2B5EF4-FFF2-40B4-BE49-F238E27FC236}">
                <a16:creationId xmlns:a16="http://schemas.microsoft.com/office/drawing/2014/main" xmlns="" id="{CD7452D4-DE04-431A-BB7E-AC7ABC72C218}"/>
              </a:ext>
            </a:extLst>
          </p:cNvPr>
          <p:cNvGrpSpPr/>
          <p:nvPr/>
        </p:nvGrpSpPr>
        <p:grpSpPr>
          <a:xfrm rot="5400000">
            <a:off x="1843937" y="1931449"/>
            <a:ext cx="4002253" cy="4081145"/>
            <a:chOff x="3822479" y="1985601"/>
            <a:chExt cx="4522603" cy="4611755"/>
          </a:xfrm>
        </p:grpSpPr>
        <p:sp>
          <p:nvSpPr>
            <p:cNvPr id="4" name="Block Arc 36">
              <a:extLst>
                <a:ext uri="{FF2B5EF4-FFF2-40B4-BE49-F238E27FC236}">
                  <a16:creationId xmlns:a16="http://schemas.microsoft.com/office/drawing/2014/main" xmlns="" id="{27B57EAD-0FF7-405E-A18C-7CDC42E72A76}"/>
                </a:ext>
              </a:extLst>
            </p:cNvPr>
            <p:cNvSpPr/>
            <p:nvPr/>
          </p:nvSpPr>
          <p:spPr>
            <a:xfrm>
              <a:off x="3884865" y="2145510"/>
              <a:ext cx="4451847" cy="4451846"/>
            </a:xfrm>
            <a:prstGeom prst="blockArc">
              <a:avLst>
                <a:gd name="adj1" fmla="val 10800000"/>
                <a:gd name="adj2" fmla="val 21568928"/>
                <a:gd name="adj3" fmla="val 10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Oval 37">
              <a:extLst>
                <a:ext uri="{FF2B5EF4-FFF2-40B4-BE49-F238E27FC236}">
                  <a16:creationId xmlns:a16="http://schemas.microsoft.com/office/drawing/2014/main" xmlns="" id="{0AB519CF-651A-479E-A9FC-40A6592E1532}"/>
                </a:ext>
              </a:extLst>
            </p:cNvPr>
            <p:cNvSpPr/>
            <p:nvPr/>
          </p:nvSpPr>
          <p:spPr>
            <a:xfrm rot="18000000">
              <a:off x="6556467" y="2025189"/>
              <a:ext cx="732250" cy="653074"/>
            </a:xfrm>
            <a:prstGeom prst="hexagon">
              <a:avLst>
                <a:gd name="adj" fmla="val 26954"/>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38">
              <a:extLst>
                <a:ext uri="{FF2B5EF4-FFF2-40B4-BE49-F238E27FC236}">
                  <a16:creationId xmlns:a16="http://schemas.microsoft.com/office/drawing/2014/main" xmlns="" id="{D3F61D1A-D175-439C-AC6C-B51C1F0D4333}"/>
                </a:ext>
              </a:extLst>
            </p:cNvPr>
            <p:cNvSpPr/>
            <p:nvPr/>
          </p:nvSpPr>
          <p:spPr>
            <a:xfrm rot="18000000">
              <a:off x="5018489" y="2025189"/>
              <a:ext cx="732250" cy="653074"/>
            </a:xfrm>
            <a:prstGeom prst="hexagon">
              <a:avLst>
                <a:gd name="adj" fmla="val 28096"/>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Oval 39">
              <a:extLst>
                <a:ext uri="{FF2B5EF4-FFF2-40B4-BE49-F238E27FC236}">
                  <a16:creationId xmlns:a16="http://schemas.microsoft.com/office/drawing/2014/main" xmlns="" id="{9E447D11-3AE3-4DE6-B1BB-545C59F4CE44}"/>
                </a:ext>
              </a:extLst>
            </p:cNvPr>
            <p:cNvSpPr/>
            <p:nvPr/>
          </p:nvSpPr>
          <p:spPr>
            <a:xfrm rot="18000000">
              <a:off x="7652420" y="2988650"/>
              <a:ext cx="732250" cy="653074"/>
            </a:xfrm>
            <a:prstGeom prst="hexagon">
              <a:avLst>
                <a:gd name="adj" fmla="val 29568"/>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40">
              <a:extLst>
                <a:ext uri="{FF2B5EF4-FFF2-40B4-BE49-F238E27FC236}">
                  <a16:creationId xmlns:a16="http://schemas.microsoft.com/office/drawing/2014/main" xmlns="" id="{455B365A-53C8-4562-B862-76910EB39B94}"/>
                </a:ext>
              </a:extLst>
            </p:cNvPr>
            <p:cNvSpPr/>
            <p:nvPr/>
          </p:nvSpPr>
          <p:spPr>
            <a:xfrm rot="18000000">
              <a:off x="3782891" y="2988650"/>
              <a:ext cx="732250" cy="653074"/>
            </a:xfrm>
            <a:prstGeom prst="hexagon">
              <a:avLst>
                <a:gd name="adj" fmla="val 29503"/>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 name="Isosceles Triangle 41">
            <a:extLst>
              <a:ext uri="{FF2B5EF4-FFF2-40B4-BE49-F238E27FC236}">
                <a16:creationId xmlns:a16="http://schemas.microsoft.com/office/drawing/2014/main" xmlns="" id="{A0800590-C47E-4425-928E-6756925706A6}"/>
              </a:ext>
            </a:extLst>
          </p:cNvPr>
          <p:cNvSpPr/>
          <p:nvPr/>
        </p:nvSpPr>
        <p:spPr>
          <a:xfrm>
            <a:off x="5446068" y="4544344"/>
            <a:ext cx="212128" cy="304708"/>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Isosceles Triangle 22">
            <a:extLst>
              <a:ext uri="{FF2B5EF4-FFF2-40B4-BE49-F238E27FC236}">
                <a16:creationId xmlns:a16="http://schemas.microsoft.com/office/drawing/2014/main" xmlns="" id="{0C6E289C-5CB6-4534-886A-CF19D6906E6A}"/>
              </a:ext>
            </a:extLst>
          </p:cNvPr>
          <p:cNvSpPr/>
          <p:nvPr/>
        </p:nvSpPr>
        <p:spPr>
          <a:xfrm rot="19800000">
            <a:off x="5433101" y="3204187"/>
            <a:ext cx="298273" cy="298221"/>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ounded Rectangle 9">
            <a:extLst>
              <a:ext uri="{FF2B5EF4-FFF2-40B4-BE49-F238E27FC236}">
                <a16:creationId xmlns:a16="http://schemas.microsoft.com/office/drawing/2014/main" xmlns="" id="{412E76F2-FCE3-4113-9209-4A1079C6C5AA}"/>
              </a:ext>
            </a:extLst>
          </p:cNvPr>
          <p:cNvSpPr>
            <a:spLocks/>
          </p:cNvSpPr>
          <p:nvPr/>
        </p:nvSpPr>
        <p:spPr>
          <a:xfrm>
            <a:off x="4560896" y="2102916"/>
            <a:ext cx="296262" cy="29626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Freeform 39">
            <a:extLst>
              <a:ext uri="{FF2B5EF4-FFF2-40B4-BE49-F238E27FC236}">
                <a16:creationId xmlns:a16="http://schemas.microsoft.com/office/drawing/2014/main" xmlns="" id="{7E9B1B8B-6420-4779-B1A1-226A36069C48}"/>
              </a:ext>
            </a:extLst>
          </p:cNvPr>
          <p:cNvSpPr>
            <a:spLocks noChangeAspect="1"/>
          </p:cNvSpPr>
          <p:nvPr/>
        </p:nvSpPr>
        <p:spPr>
          <a:xfrm rot="8580000">
            <a:off x="4560502" y="5536049"/>
            <a:ext cx="297051" cy="29626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Freeform: Shape 52">
            <a:extLst>
              <a:ext uri="{FF2B5EF4-FFF2-40B4-BE49-F238E27FC236}">
                <a16:creationId xmlns:a16="http://schemas.microsoft.com/office/drawing/2014/main" xmlns="" id="{716F18CB-5799-40C7-BAFE-2D112EA3454F}"/>
              </a:ext>
            </a:extLst>
          </p:cNvPr>
          <p:cNvSpPr/>
          <p:nvPr/>
        </p:nvSpPr>
        <p:spPr>
          <a:xfrm flipH="1">
            <a:off x="592883" y="3501515"/>
            <a:ext cx="2961739" cy="2591385"/>
          </a:xfrm>
          <a:custGeom>
            <a:avLst/>
            <a:gdLst>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56709 w 2456709"/>
              <a:gd name="connsiteY47" fmla="*/ 1522716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18609 w 2456709"/>
              <a:gd name="connsiteY47" fmla="*/ 1646541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18609 w 2456709"/>
              <a:gd name="connsiteY47" fmla="*/ 16465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56709 w 2456709"/>
              <a:gd name="connsiteY47" fmla="*/ 16846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81195 w 2456709"/>
              <a:gd name="connsiteY43" fmla="*/ 2082992 h 2147815"/>
              <a:gd name="connsiteX44" fmla="*/ 2415672 w 2456709"/>
              <a:gd name="connsiteY44" fmla="*/ 2147815 h 2147815"/>
              <a:gd name="connsiteX45" fmla="*/ 2456709 w 2456709"/>
              <a:gd name="connsiteY45" fmla="*/ 1865755 h 2147815"/>
              <a:gd name="connsiteX46" fmla="*/ 2456709 w 2456709"/>
              <a:gd name="connsiteY46" fmla="*/ 1684641 h 2147815"/>
              <a:gd name="connsiteX47" fmla="*/ 2453749 w 2456709"/>
              <a:gd name="connsiteY47" fmla="*/ 1508485 h 2147815"/>
              <a:gd name="connsiteX48" fmla="*/ 2440223 w 2456709"/>
              <a:gd name="connsiteY48" fmla="*/ 1390737 h 2147815"/>
              <a:gd name="connsiteX49" fmla="*/ 2375729 w 2456709"/>
              <a:gd name="connsiteY49" fmla="*/ 1183801 h 2147815"/>
              <a:gd name="connsiteX50" fmla="*/ 2342855 w 2456709"/>
              <a:gd name="connsiteY50" fmla="*/ 1049949 h 2147815"/>
              <a:gd name="connsiteX51" fmla="*/ 2216849 w 2456709"/>
              <a:gd name="connsiteY51" fmla="*/ 909625 h 2147815"/>
              <a:gd name="connsiteX52" fmla="*/ 1996340 w 2456709"/>
              <a:gd name="connsiteY52" fmla="*/ 846622 h 2147815"/>
              <a:gd name="connsiteX53" fmla="*/ 1873198 w 2456709"/>
              <a:gd name="connsiteY53" fmla="*/ 806530 h 2147815"/>
              <a:gd name="connsiteX54" fmla="*/ 1744478 w 2456709"/>
              <a:gd name="connsiteY54" fmla="*/ 695291 h 2147815"/>
              <a:gd name="connsiteX55" fmla="*/ 1764076 w 2456709"/>
              <a:gd name="connsiteY55" fmla="*/ 584498 h 2147815"/>
              <a:gd name="connsiteX56" fmla="*/ 1790641 w 2456709"/>
              <a:gd name="connsiteY56" fmla="*/ 540901 h 2147815"/>
              <a:gd name="connsiteX57" fmla="*/ 1821203 w 2456709"/>
              <a:gd name="connsiteY57" fmla="*/ 408317 h 2147815"/>
              <a:gd name="connsiteX58" fmla="*/ 1812227 w 2456709"/>
              <a:gd name="connsiteY58" fmla="*/ 159443 h 2147815"/>
              <a:gd name="connsiteX59" fmla="*/ 1545748 w 2456709"/>
              <a:gd name="connsiteY59" fmla="*/ 613 h 2147815"/>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1919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85504"/>
              <a:gd name="connsiteY0" fmla="*/ 807021 h 2149508"/>
              <a:gd name="connsiteX1" fmla="*/ 1515914 w 2485504"/>
              <a:gd name="connsiteY1" fmla="*/ 966706 h 2149508"/>
              <a:gd name="connsiteX2" fmla="*/ 1484278 w 2485504"/>
              <a:gd name="connsiteY2" fmla="*/ 999848 h 2149508"/>
              <a:gd name="connsiteX3" fmla="*/ 1565627 w 2485504"/>
              <a:gd name="connsiteY3" fmla="*/ 1082703 h 2149508"/>
              <a:gd name="connsiteX4" fmla="*/ 1514407 w 2485504"/>
              <a:gd name="connsiteY4" fmla="*/ 1221297 h 2149508"/>
              <a:gd name="connsiteX5" fmla="*/ 1478252 w 2485504"/>
              <a:gd name="connsiteY5" fmla="*/ 1358385 h 2149508"/>
              <a:gd name="connsiteX6" fmla="*/ 1383346 w 2485504"/>
              <a:gd name="connsiteY6" fmla="*/ 807021 h 2149508"/>
              <a:gd name="connsiteX7" fmla="*/ 1761468 w 2485504"/>
              <a:gd name="connsiteY7" fmla="*/ 743750 h 2149508"/>
              <a:gd name="connsiteX8" fmla="*/ 1687651 w 2485504"/>
              <a:gd name="connsiteY8" fmla="*/ 1423162 h 2149508"/>
              <a:gd name="connsiteX9" fmla="*/ 1680119 w 2485504"/>
              <a:gd name="connsiteY9" fmla="*/ 1191168 h 2149508"/>
              <a:gd name="connsiteX10" fmla="*/ 1633419 w 2485504"/>
              <a:gd name="connsiteY10" fmla="*/ 1075171 h 2149508"/>
              <a:gd name="connsiteX11" fmla="*/ 1662042 w 2485504"/>
              <a:gd name="connsiteY11" fmla="*/ 984784 h 2149508"/>
              <a:gd name="connsiteX12" fmla="*/ 1625887 w 2485504"/>
              <a:gd name="connsiteY12" fmla="*/ 957667 h 2149508"/>
              <a:gd name="connsiteX13" fmla="*/ 1761468 w 2485504"/>
              <a:gd name="connsiteY13" fmla="*/ 743750 h 2149508"/>
              <a:gd name="connsiteX14" fmla="*/ 1545748 w 2485504"/>
              <a:gd name="connsiteY14" fmla="*/ 613 h 2149508"/>
              <a:gd name="connsiteX15" fmla="*/ 1274671 w 2485504"/>
              <a:gd name="connsiteY15" fmla="*/ 379829 h 2149508"/>
              <a:gd name="connsiteX16" fmla="*/ 1297433 w 2485504"/>
              <a:gd name="connsiteY16" fmla="*/ 552863 h 2149508"/>
              <a:gd name="connsiteX17" fmla="*/ 1346415 w 2485504"/>
              <a:gd name="connsiteY17" fmla="*/ 595059 h 2149508"/>
              <a:gd name="connsiteX18" fmla="*/ 1367372 w 2485504"/>
              <a:gd name="connsiteY18" fmla="*/ 752432 h 2149508"/>
              <a:gd name="connsiteX19" fmla="*/ 1274686 w 2485504"/>
              <a:gd name="connsiteY19" fmla="*/ 869532 h 2149508"/>
              <a:gd name="connsiteX20" fmla="*/ 959345 w 2485504"/>
              <a:gd name="connsiteY20" fmla="*/ 1000520 h 2149508"/>
              <a:gd name="connsiteX21" fmla="*/ 838918 w 2485504"/>
              <a:gd name="connsiteY21" fmla="*/ 1316294 h 2149508"/>
              <a:gd name="connsiteX22" fmla="*/ 850387 w 2485504"/>
              <a:gd name="connsiteY22" fmla="*/ 1389231 h 2149508"/>
              <a:gd name="connsiteX23" fmla="*/ 741400 w 2485504"/>
              <a:gd name="connsiteY23" fmla="*/ 1570558 h 2149508"/>
              <a:gd name="connsiteX24" fmla="*/ 697265 w 2485504"/>
              <a:gd name="connsiteY24" fmla="*/ 1680275 h 2149508"/>
              <a:gd name="connsiteX25" fmla="*/ 563833 w 2485504"/>
              <a:gd name="connsiteY25" fmla="*/ 1671728 h 2149508"/>
              <a:gd name="connsiteX26" fmla="*/ 366099 w 2485504"/>
              <a:gd name="connsiteY26" fmla="*/ 1578836 h 2149508"/>
              <a:gd name="connsiteX27" fmla="*/ 318787 w 2485504"/>
              <a:gd name="connsiteY27" fmla="*/ 1453889 h 2149508"/>
              <a:gd name="connsiteX28" fmla="*/ 204385 w 2485504"/>
              <a:gd name="connsiteY28" fmla="*/ 1217853 h 2149508"/>
              <a:gd name="connsiteX29" fmla="*/ 191722 w 2485504"/>
              <a:gd name="connsiteY29" fmla="*/ 1409725 h 2149508"/>
              <a:gd name="connsiteX30" fmla="*/ 7382 w 2485504"/>
              <a:gd name="connsiteY30" fmla="*/ 1338578 h 2149508"/>
              <a:gd name="connsiteX31" fmla="*/ 17480 w 2485504"/>
              <a:gd name="connsiteY31" fmla="*/ 1406115 h 2149508"/>
              <a:gd name="connsiteX32" fmla="*/ 41091 w 2485504"/>
              <a:gd name="connsiteY32" fmla="*/ 1503005 h 2149508"/>
              <a:gd name="connsiteX33" fmla="*/ 73994 w 2485504"/>
              <a:gd name="connsiteY33" fmla="*/ 1575361 h 2149508"/>
              <a:gd name="connsiteX34" fmla="*/ 132030 w 2485504"/>
              <a:gd name="connsiteY34" fmla="*/ 1631293 h 2149508"/>
              <a:gd name="connsiteX35" fmla="*/ 273712 w 2485504"/>
              <a:gd name="connsiteY35" fmla="*/ 1741935 h 2149508"/>
              <a:gd name="connsiteX36" fmla="*/ 280648 w 2485504"/>
              <a:gd name="connsiteY36" fmla="*/ 1944801 h 2149508"/>
              <a:gd name="connsiteX37" fmla="*/ 371006 w 2485504"/>
              <a:gd name="connsiteY37" fmla="*/ 1983565 h 2149508"/>
              <a:gd name="connsiteX38" fmla="*/ 464779 w 2485504"/>
              <a:gd name="connsiteY38" fmla="*/ 2027684 h 2149508"/>
              <a:gd name="connsiteX39" fmla="*/ 746098 w 2485504"/>
              <a:gd name="connsiteY39" fmla="*/ 2074878 h 2149508"/>
              <a:gd name="connsiteX40" fmla="*/ 951067 w 2485504"/>
              <a:gd name="connsiteY40" fmla="*/ 2005998 h 2149508"/>
              <a:gd name="connsiteX41" fmla="*/ 956794 w 2485504"/>
              <a:gd name="connsiteY41" fmla="*/ 2137120 h 2149508"/>
              <a:gd name="connsiteX42" fmla="*/ 2353910 w 2485504"/>
              <a:gd name="connsiteY42" fmla="*/ 2149508 h 2149508"/>
              <a:gd name="connsiteX43" fmla="*/ 2456709 w 2485504"/>
              <a:gd name="connsiteY43" fmla="*/ 1865755 h 2149508"/>
              <a:gd name="connsiteX44" fmla="*/ 2456709 w 2485504"/>
              <a:gd name="connsiteY44" fmla="*/ 1684641 h 2149508"/>
              <a:gd name="connsiteX45" fmla="*/ 2453749 w 2485504"/>
              <a:gd name="connsiteY45" fmla="*/ 1508485 h 2149508"/>
              <a:gd name="connsiteX46" fmla="*/ 2440223 w 2485504"/>
              <a:gd name="connsiteY46" fmla="*/ 1390737 h 2149508"/>
              <a:gd name="connsiteX47" fmla="*/ 2375729 w 2485504"/>
              <a:gd name="connsiteY47" fmla="*/ 1183801 h 2149508"/>
              <a:gd name="connsiteX48" fmla="*/ 2342855 w 2485504"/>
              <a:gd name="connsiteY48" fmla="*/ 1049949 h 2149508"/>
              <a:gd name="connsiteX49" fmla="*/ 2216849 w 2485504"/>
              <a:gd name="connsiteY49" fmla="*/ 909625 h 2149508"/>
              <a:gd name="connsiteX50" fmla="*/ 1996340 w 2485504"/>
              <a:gd name="connsiteY50" fmla="*/ 846622 h 2149508"/>
              <a:gd name="connsiteX51" fmla="*/ 1873198 w 2485504"/>
              <a:gd name="connsiteY51" fmla="*/ 806530 h 2149508"/>
              <a:gd name="connsiteX52" fmla="*/ 1744478 w 2485504"/>
              <a:gd name="connsiteY52" fmla="*/ 695291 h 2149508"/>
              <a:gd name="connsiteX53" fmla="*/ 1764076 w 2485504"/>
              <a:gd name="connsiteY53" fmla="*/ 584498 h 2149508"/>
              <a:gd name="connsiteX54" fmla="*/ 1790641 w 2485504"/>
              <a:gd name="connsiteY54" fmla="*/ 540901 h 2149508"/>
              <a:gd name="connsiteX55" fmla="*/ 1821203 w 2485504"/>
              <a:gd name="connsiteY55" fmla="*/ 408317 h 2149508"/>
              <a:gd name="connsiteX56" fmla="*/ 1812227 w 2485504"/>
              <a:gd name="connsiteY56" fmla="*/ 159443 h 2149508"/>
              <a:gd name="connsiteX57" fmla="*/ 1545748 w 2485504"/>
              <a:gd name="connsiteY57" fmla="*/ 613 h 2149508"/>
              <a:gd name="connsiteX0" fmla="*/ 1383346 w 2504195"/>
              <a:gd name="connsiteY0" fmla="*/ 807021 h 2139983"/>
              <a:gd name="connsiteX1" fmla="*/ 1515914 w 2504195"/>
              <a:gd name="connsiteY1" fmla="*/ 966706 h 2139983"/>
              <a:gd name="connsiteX2" fmla="*/ 1484278 w 2504195"/>
              <a:gd name="connsiteY2" fmla="*/ 999848 h 2139983"/>
              <a:gd name="connsiteX3" fmla="*/ 1565627 w 2504195"/>
              <a:gd name="connsiteY3" fmla="*/ 1082703 h 2139983"/>
              <a:gd name="connsiteX4" fmla="*/ 1514407 w 2504195"/>
              <a:gd name="connsiteY4" fmla="*/ 1221297 h 2139983"/>
              <a:gd name="connsiteX5" fmla="*/ 1478252 w 2504195"/>
              <a:gd name="connsiteY5" fmla="*/ 1358385 h 2139983"/>
              <a:gd name="connsiteX6" fmla="*/ 1383346 w 2504195"/>
              <a:gd name="connsiteY6" fmla="*/ 807021 h 2139983"/>
              <a:gd name="connsiteX7" fmla="*/ 1761468 w 2504195"/>
              <a:gd name="connsiteY7" fmla="*/ 743750 h 2139983"/>
              <a:gd name="connsiteX8" fmla="*/ 1687651 w 2504195"/>
              <a:gd name="connsiteY8" fmla="*/ 1423162 h 2139983"/>
              <a:gd name="connsiteX9" fmla="*/ 1680119 w 2504195"/>
              <a:gd name="connsiteY9" fmla="*/ 1191168 h 2139983"/>
              <a:gd name="connsiteX10" fmla="*/ 1633419 w 2504195"/>
              <a:gd name="connsiteY10" fmla="*/ 1075171 h 2139983"/>
              <a:gd name="connsiteX11" fmla="*/ 1662042 w 2504195"/>
              <a:gd name="connsiteY11" fmla="*/ 984784 h 2139983"/>
              <a:gd name="connsiteX12" fmla="*/ 1625887 w 2504195"/>
              <a:gd name="connsiteY12" fmla="*/ 957667 h 2139983"/>
              <a:gd name="connsiteX13" fmla="*/ 1761468 w 2504195"/>
              <a:gd name="connsiteY13" fmla="*/ 743750 h 2139983"/>
              <a:gd name="connsiteX14" fmla="*/ 1545748 w 2504195"/>
              <a:gd name="connsiteY14" fmla="*/ 613 h 2139983"/>
              <a:gd name="connsiteX15" fmla="*/ 1274671 w 2504195"/>
              <a:gd name="connsiteY15" fmla="*/ 379829 h 2139983"/>
              <a:gd name="connsiteX16" fmla="*/ 1297433 w 2504195"/>
              <a:gd name="connsiteY16" fmla="*/ 552863 h 2139983"/>
              <a:gd name="connsiteX17" fmla="*/ 1346415 w 2504195"/>
              <a:gd name="connsiteY17" fmla="*/ 595059 h 2139983"/>
              <a:gd name="connsiteX18" fmla="*/ 1367372 w 2504195"/>
              <a:gd name="connsiteY18" fmla="*/ 752432 h 2139983"/>
              <a:gd name="connsiteX19" fmla="*/ 1274686 w 2504195"/>
              <a:gd name="connsiteY19" fmla="*/ 869532 h 2139983"/>
              <a:gd name="connsiteX20" fmla="*/ 959345 w 2504195"/>
              <a:gd name="connsiteY20" fmla="*/ 1000520 h 2139983"/>
              <a:gd name="connsiteX21" fmla="*/ 838918 w 2504195"/>
              <a:gd name="connsiteY21" fmla="*/ 1316294 h 2139983"/>
              <a:gd name="connsiteX22" fmla="*/ 850387 w 2504195"/>
              <a:gd name="connsiteY22" fmla="*/ 1389231 h 2139983"/>
              <a:gd name="connsiteX23" fmla="*/ 741400 w 2504195"/>
              <a:gd name="connsiteY23" fmla="*/ 1570558 h 2139983"/>
              <a:gd name="connsiteX24" fmla="*/ 697265 w 2504195"/>
              <a:gd name="connsiteY24" fmla="*/ 1680275 h 2139983"/>
              <a:gd name="connsiteX25" fmla="*/ 563833 w 2504195"/>
              <a:gd name="connsiteY25" fmla="*/ 1671728 h 2139983"/>
              <a:gd name="connsiteX26" fmla="*/ 366099 w 2504195"/>
              <a:gd name="connsiteY26" fmla="*/ 1578836 h 2139983"/>
              <a:gd name="connsiteX27" fmla="*/ 318787 w 2504195"/>
              <a:gd name="connsiteY27" fmla="*/ 1453889 h 2139983"/>
              <a:gd name="connsiteX28" fmla="*/ 204385 w 2504195"/>
              <a:gd name="connsiteY28" fmla="*/ 1217853 h 2139983"/>
              <a:gd name="connsiteX29" fmla="*/ 191722 w 2504195"/>
              <a:gd name="connsiteY29" fmla="*/ 1409725 h 2139983"/>
              <a:gd name="connsiteX30" fmla="*/ 7382 w 2504195"/>
              <a:gd name="connsiteY30" fmla="*/ 1338578 h 2139983"/>
              <a:gd name="connsiteX31" fmla="*/ 17480 w 2504195"/>
              <a:gd name="connsiteY31" fmla="*/ 1406115 h 2139983"/>
              <a:gd name="connsiteX32" fmla="*/ 41091 w 2504195"/>
              <a:gd name="connsiteY32" fmla="*/ 1503005 h 2139983"/>
              <a:gd name="connsiteX33" fmla="*/ 73994 w 2504195"/>
              <a:gd name="connsiteY33" fmla="*/ 1575361 h 2139983"/>
              <a:gd name="connsiteX34" fmla="*/ 132030 w 2504195"/>
              <a:gd name="connsiteY34" fmla="*/ 1631293 h 2139983"/>
              <a:gd name="connsiteX35" fmla="*/ 273712 w 2504195"/>
              <a:gd name="connsiteY35" fmla="*/ 1741935 h 2139983"/>
              <a:gd name="connsiteX36" fmla="*/ 280648 w 2504195"/>
              <a:gd name="connsiteY36" fmla="*/ 1944801 h 2139983"/>
              <a:gd name="connsiteX37" fmla="*/ 371006 w 2504195"/>
              <a:gd name="connsiteY37" fmla="*/ 1983565 h 2139983"/>
              <a:gd name="connsiteX38" fmla="*/ 464779 w 2504195"/>
              <a:gd name="connsiteY38" fmla="*/ 2027684 h 2139983"/>
              <a:gd name="connsiteX39" fmla="*/ 746098 w 2504195"/>
              <a:gd name="connsiteY39" fmla="*/ 2074878 h 2139983"/>
              <a:gd name="connsiteX40" fmla="*/ 951067 w 2504195"/>
              <a:gd name="connsiteY40" fmla="*/ 2005998 h 2139983"/>
              <a:gd name="connsiteX41" fmla="*/ 956794 w 2504195"/>
              <a:gd name="connsiteY41" fmla="*/ 2137120 h 2139983"/>
              <a:gd name="connsiteX42" fmla="*/ 2382485 w 2504195"/>
              <a:gd name="connsiteY42" fmla="*/ 2139983 h 2139983"/>
              <a:gd name="connsiteX43" fmla="*/ 2456709 w 2504195"/>
              <a:gd name="connsiteY43" fmla="*/ 1865755 h 2139983"/>
              <a:gd name="connsiteX44" fmla="*/ 2456709 w 2504195"/>
              <a:gd name="connsiteY44" fmla="*/ 1684641 h 2139983"/>
              <a:gd name="connsiteX45" fmla="*/ 2453749 w 2504195"/>
              <a:gd name="connsiteY45" fmla="*/ 1508485 h 2139983"/>
              <a:gd name="connsiteX46" fmla="*/ 2440223 w 2504195"/>
              <a:gd name="connsiteY46" fmla="*/ 1390737 h 2139983"/>
              <a:gd name="connsiteX47" fmla="*/ 2375729 w 2504195"/>
              <a:gd name="connsiteY47" fmla="*/ 1183801 h 2139983"/>
              <a:gd name="connsiteX48" fmla="*/ 2342855 w 2504195"/>
              <a:gd name="connsiteY48" fmla="*/ 1049949 h 2139983"/>
              <a:gd name="connsiteX49" fmla="*/ 2216849 w 2504195"/>
              <a:gd name="connsiteY49" fmla="*/ 909625 h 2139983"/>
              <a:gd name="connsiteX50" fmla="*/ 1996340 w 2504195"/>
              <a:gd name="connsiteY50" fmla="*/ 846622 h 2139983"/>
              <a:gd name="connsiteX51" fmla="*/ 1873198 w 2504195"/>
              <a:gd name="connsiteY51" fmla="*/ 806530 h 2139983"/>
              <a:gd name="connsiteX52" fmla="*/ 1744478 w 2504195"/>
              <a:gd name="connsiteY52" fmla="*/ 695291 h 2139983"/>
              <a:gd name="connsiteX53" fmla="*/ 1764076 w 2504195"/>
              <a:gd name="connsiteY53" fmla="*/ 584498 h 2139983"/>
              <a:gd name="connsiteX54" fmla="*/ 1790641 w 2504195"/>
              <a:gd name="connsiteY54" fmla="*/ 540901 h 2139983"/>
              <a:gd name="connsiteX55" fmla="*/ 1821203 w 2504195"/>
              <a:gd name="connsiteY55" fmla="*/ 408317 h 2139983"/>
              <a:gd name="connsiteX56" fmla="*/ 1812227 w 2504195"/>
              <a:gd name="connsiteY56" fmla="*/ 159443 h 2139983"/>
              <a:gd name="connsiteX57" fmla="*/ 1545748 w 2504195"/>
              <a:gd name="connsiteY57" fmla="*/ 613 h 2139983"/>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3824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56709"/>
              <a:gd name="connsiteY0" fmla="*/ 807021 h 2149508"/>
              <a:gd name="connsiteX1" fmla="*/ 1515914 w 2456709"/>
              <a:gd name="connsiteY1" fmla="*/ 966706 h 2149508"/>
              <a:gd name="connsiteX2" fmla="*/ 1484278 w 2456709"/>
              <a:gd name="connsiteY2" fmla="*/ 999848 h 2149508"/>
              <a:gd name="connsiteX3" fmla="*/ 1565627 w 2456709"/>
              <a:gd name="connsiteY3" fmla="*/ 1082703 h 2149508"/>
              <a:gd name="connsiteX4" fmla="*/ 1514407 w 2456709"/>
              <a:gd name="connsiteY4" fmla="*/ 1221297 h 2149508"/>
              <a:gd name="connsiteX5" fmla="*/ 1478252 w 2456709"/>
              <a:gd name="connsiteY5" fmla="*/ 1358385 h 2149508"/>
              <a:gd name="connsiteX6" fmla="*/ 1383346 w 2456709"/>
              <a:gd name="connsiteY6" fmla="*/ 807021 h 2149508"/>
              <a:gd name="connsiteX7" fmla="*/ 1761468 w 2456709"/>
              <a:gd name="connsiteY7" fmla="*/ 743750 h 2149508"/>
              <a:gd name="connsiteX8" fmla="*/ 1687651 w 2456709"/>
              <a:gd name="connsiteY8" fmla="*/ 1423162 h 2149508"/>
              <a:gd name="connsiteX9" fmla="*/ 1680119 w 2456709"/>
              <a:gd name="connsiteY9" fmla="*/ 1191168 h 2149508"/>
              <a:gd name="connsiteX10" fmla="*/ 1633419 w 2456709"/>
              <a:gd name="connsiteY10" fmla="*/ 1075171 h 2149508"/>
              <a:gd name="connsiteX11" fmla="*/ 1662042 w 2456709"/>
              <a:gd name="connsiteY11" fmla="*/ 984784 h 2149508"/>
              <a:gd name="connsiteX12" fmla="*/ 1625887 w 2456709"/>
              <a:gd name="connsiteY12" fmla="*/ 957667 h 2149508"/>
              <a:gd name="connsiteX13" fmla="*/ 1761468 w 2456709"/>
              <a:gd name="connsiteY13" fmla="*/ 743750 h 2149508"/>
              <a:gd name="connsiteX14" fmla="*/ 1545748 w 2456709"/>
              <a:gd name="connsiteY14" fmla="*/ 613 h 2149508"/>
              <a:gd name="connsiteX15" fmla="*/ 1274671 w 2456709"/>
              <a:gd name="connsiteY15" fmla="*/ 379829 h 2149508"/>
              <a:gd name="connsiteX16" fmla="*/ 1297433 w 2456709"/>
              <a:gd name="connsiteY16" fmla="*/ 552863 h 2149508"/>
              <a:gd name="connsiteX17" fmla="*/ 1346415 w 2456709"/>
              <a:gd name="connsiteY17" fmla="*/ 595059 h 2149508"/>
              <a:gd name="connsiteX18" fmla="*/ 1367372 w 2456709"/>
              <a:gd name="connsiteY18" fmla="*/ 752432 h 2149508"/>
              <a:gd name="connsiteX19" fmla="*/ 1274686 w 2456709"/>
              <a:gd name="connsiteY19" fmla="*/ 869532 h 2149508"/>
              <a:gd name="connsiteX20" fmla="*/ 959345 w 2456709"/>
              <a:gd name="connsiteY20" fmla="*/ 1000520 h 2149508"/>
              <a:gd name="connsiteX21" fmla="*/ 838918 w 2456709"/>
              <a:gd name="connsiteY21" fmla="*/ 1316294 h 2149508"/>
              <a:gd name="connsiteX22" fmla="*/ 850387 w 2456709"/>
              <a:gd name="connsiteY22" fmla="*/ 1389231 h 2149508"/>
              <a:gd name="connsiteX23" fmla="*/ 741400 w 2456709"/>
              <a:gd name="connsiteY23" fmla="*/ 1570558 h 2149508"/>
              <a:gd name="connsiteX24" fmla="*/ 697265 w 2456709"/>
              <a:gd name="connsiteY24" fmla="*/ 1680275 h 2149508"/>
              <a:gd name="connsiteX25" fmla="*/ 563833 w 2456709"/>
              <a:gd name="connsiteY25" fmla="*/ 1671728 h 2149508"/>
              <a:gd name="connsiteX26" fmla="*/ 366099 w 2456709"/>
              <a:gd name="connsiteY26" fmla="*/ 1578836 h 2149508"/>
              <a:gd name="connsiteX27" fmla="*/ 318787 w 2456709"/>
              <a:gd name="connsiteY27" fmla="*/ 1453889 h 2149508"/>
              <a:gd name="connsiteX28" fmla="*/ 204385 w 2456709"/>
              <a:gd name="connsiteY28" fmla="*/ 1217853 h 2149508"/>
              <a:gd name="connsiteX29" fmla="*/ 191722 w 2456709"/>
              <a:gd name="connsiteY29" fmla="*/ 1409725 h 2149508"/>
              <a:gd name="connsiteX30" fmla="*/ 7382 w 2456709"/>
              <a:gd name="connsiteY30" fmla="*/ 1338578 h 2149508"/>
              <a:gd name="connsiteX31" fmla="*/ 17480 w 2456709"/>
              <a:gd name="connsiteY31" fmla="*/ 1406115 h 2149508"/>
              <a:gd name="connsiteX32" fmla="*/ 41091 w 2456709"/>
              <a:gd name="connsiteY32" fmla="*/ 1503005 h 2149508"/>
              <a:gd name="connsiteX33" fmla="*/ 73994 w 2456709"/>
              <a:gd name="connsiteY33" fmla="*/ 1575361 h 2149508"/>
              <a:gd name="connsiteX34" fmla="*/ 132030 w 2456709"/>
              <a:gd name="connsiteY34" fmla="*/ 1631293 h 2149508"/>
              <a:gd name="connsiteX35" fmla="*/ 273712 w 2456709"/>
              <a:gd name="connsiteY35" fmla="*/ 1741935 h 2149508"/>
              <a:gd name="connsiteX36" fmla="*/ 280648 w 2456709"/>
              <a:gd name="connsiteY36" fmla="*/ 1944801 h 2149508"/>
              <a:gd name="connsiteX37" fmla="*/ 371006 w 2456709"/>
              <a:gd name="connsiteY37" fmla="*/ 1983565 h 2149508"/>
              <a:gd name="connsiteX38" fmla="*/ 464779 w 2456709"/>
              <a:gd name="connsiteY38" fmla="*/ 2027684 h 2149508"/>
              <a:gd name="connsiteX39" fmla="*/ 746098 w 2456709"/>
              <a:gd name="connsiteY39" fmla="*/ 2074878 h 2149508"/>
              <a:gd name="connsiteX40" fmla="*/ 951067 w 2456709"/>
              <a:gd name="connsiteY40" fmla="*/ 2005998 h 2149508"/>
              <a:gd name="connsiteX41" fmla="*/ 956794 w 2456709"/>
              <a:gd name="connsiteY41" fmla="*/ 2137120 h 2149508"/>
              <a:gd name="connsiteX42" fmla="*/ 2420585 w 2456709"/>
              <a:gd name="connsiteY42" fmla="*/ 2149508 h 2149508"/>
              <a:gd name="connsiteX43" fmla="*/ 2456709 w 2456709"/>
              <a:gd name="connsiteY43" fmla="*/ 1865755 h 2149508"/>
              <a:gd name="connsiteX44" fmla="*/ 2456709 w 2456709"/>
              <a:gd name="connsiteY44" fmla="*/ 1684641 h 2149508"/>
              <a:gd name="connsiteX45" fmla="*/ 2453749 w 2456709"/>
              <a:gd name="connsiteY45" fmla="*/ 1508485 h 2149508"/>
              <a:gd name="connsiteX46" fmla="*/ 2440223 w 2456709"/>
              <a:gd name="connsiteY46" fmla="*/ 1390737 h 2149508"/>
              <a:gd name="connsiteX47" fmla="*/ 2375729 w 2456709"/>
              <a:gd name="connsiteY47" fmla="*/ 1183801 h 2149508"/>
              <a:gd name="connsiteX48" fmla="*/ 2342855 w 2456709"/>
              <a:gd name="connsiteY48" fmla="*/ 1049949 h 2149508"/>
              <a:gd name="connsiteX49" fmla="*/ 2216849 w 2456709"/>
              <a:gd name="connsiteY49" fmla="*/ 909625 h 2149508"/>
              <a:gd name="connsiteX50" fmla="*/ 1996340 w 2456709"/>
              <a:gd name="connsiteY50" fmla="*/ 846622 h 2149508"/>
              <a:gd name="connsiteX51" fmla="*/ 1873198 w 2456709"/>
              <a:gd name="connsiteY51" fmla="*/ 806530 h 2149508"/>
              <a:gd name="connsiteX52" fmla="*/ 1744478 w 2456709"/>
              <a:gd name="connsiteY52" fmla="*/ 695291 h 2149508"/>
              <a:gd name="connsiteX53" fmla="*/ 1764076 w 2456709"/>
              <a:gd name="connsiteY53" fmla="*/ 584498 h 2149508"/>
              <a:gd name="connsiteX54" fmla="*/ 1790641 w 2456709"/>
              <a:gd name="connsiteY54" fmla="*/ 540901 h 2149508"/>
              <a:gd name="connsiteX55" fmla="*/ 1821203 w 2456709"/>
              <a:gd name="connsiteY55" fmla="*/ 408317 h 2149508"/>
              <a:gd name="connsiteX56" fmla="*/ 1812227 w 2456709"/>
              <a:gd name="connsiteY56" fmla="*/ 159443 h 2149508"/>
              <a:gd name="connsiteX57" fmla="*/ 1545748 w 2456709"/>
              <a:gd name="connsiteY57" fmla="*/ 613 h 214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56709" h="2149508">
                <a:moveTo>
                  <a:pt x="1383346" y="807021"/>
                </a:moveTo>
                <a:cubicBezTo>
                  <a:pt x="1418496" y="872301"/>
                  <a:pt x="1456660" y="917997"/>
                  <a:pt x="1515914" y="966706"/>
                </a:cubicBezTo>
                <a:lnTo>
                  <a:pt x="1484278" y="999848"/>
                </a:lnTo>
                <a:cubicBezTo>
                  <a:pt x="1511395" y="1027466"/>
                  <a:pt x="1550562" y="1052072"/>
                  <a:pt x="1565627" y="1082703"/>
                </a:cubicBezTo>
                <a:cubicBezTo>
                  <a:pt x="1551567" y="1136434"/>
                  <a:pt x="1523948" y="1164554"/>
                  <a:pt x="1514407" y="1221297"/>
                </a:cubicBezTo>
                <a:cubicBezTo>
                  <a:pt x="1505369" y="1273019"/>
                  <a:pt x="1490304" y="1312689"/>
                  <a:pt x="1478252" y="1358385"/>
                </a:cubicBezTo>
                <a:cubicBezTo>
                  <a:pt x="1433059" y="1179116"/>
                  <a:pt x="1377320" y="998342"/>
                  <a:pt x="1383346" y="807021"/>
                </a:cubicBezTo>
                <a:close/>
                <a:moveTo>
                  <a:pt x="1761468" y="743750"/>
                </a:moveTo>
                <a:cubicBezTo>
                  <a:pt x="1799632" y="1046548"/>
                  <a:pt x="1742888" y="1218284"/>
                  <a:pt x="1687651" y="1423162"/>
                </a:cubicBezTo>
                <a:lnTo>
                  <a:pt x="1680119" y="1191168"/>
                </a:lnTo>
                <a:cubicBezTo>
                  <a:pt x="1679617" y="1144970"/>
                  <a:pt x="1665557" y="1116850"/>
                  <a:pt x="1633419" y="1075171"/>
                </a:cubicBezTo>
                <a:cubicBezTo>
                  <a:pt x="1642959" y="1045042"/>
                  <a:pt x="1644969" y="1017926"/>
                  <a:pt x="1662042" y="984784"/>
                </a:cubicBezTo>
                <a:lnTo>
                  <a:pt x="1625887" y="957667"/>
                </a:lnTo>
                <a:cubicBezTo>
                  <a:pt x="1671080" y="886362"/>
                  <a:pt x="1723806" y="848197"/>
                  <a:pt x="1761468" y="743750"/>
                </a:cubicBezTo>
                <a:close/>
                <a:moveTo>
                  <a:pt x="1545748" y="613"/>
                </a:moveTo>
                <a:cubicBezTo>
                  <a:pt x="1349805" y="-10582"/>
                  <a:pt x="1186387" y="132160"/>
                  <a:pt x="1274671" y="379829"/>
                </a:cubicBezTo>
                <a:cubicBezTo>
                  <a:pt x="1286779" y="436001"/>
                  <a:pt x="1283820" y="525314"/>
                  <a:pt x="1297433" y="552863"/>
                </a:cubicBezTo>
                <a:lnTo>
                  <a:pt x="1346415" y="595059"/>
                </a:lnTo>
                <a:cubicBezTo>
                  <a:pt x="1356916" y="651533"/>
                  <a:pt x="1408091" y="680893"/>
                  <a:pt x="1367372" y="752432"/>
                </a:cubicBezTo>
                <a:lnTo>
                  <a:pt x="1274686" y="869532"/>
                </a:lnTo>
                <a:lnTo>
                  <a:pt x="959345" y="1000520"/>
                </a:lnTo>
                <a:cubicBezTo>
                  <a:pt x="920709" y="1017901"/>
                  <a:pt x="894124" y="1164839"/>
                  <a:pt x="838918" y="1316294"/>
                </a:cubicBezTo>
                <a:cubicBezTo>
                  <a:pt x="824664" y="1366719"/>
                  <a:pt x="863134" y="1364416"/>
                  <a:pt x="850387" y="1389231"/>
                </a:cubicBezTo>
                <a:cubicBezTo>
                  <a:pt x="810041" y="1463733"/>
                  <a:pt x="778733" y="1506600"/>
                  <a:pt x="741400" y="1570558"/>
                </a:cubicBezTo>
                <a:cubicBezTo>
                  <a:pt x="732213" y="1603113"/>
                  <a:pt x="750141" y="1661279"/>
                  <a:pt x="697265" y="1680275"/>
                </a:cubicBezTo>
                <a:cubicBezTo>
                  <a:pt x="668926" y="1692115"/>
                  <a:pt x="638611" y="1671060"/>
                  <a:pt x="563833" y="1671728"/>
                </a:cubicBezTo>
                <a:cubicBezTo>
                  <a:pt x="483029" y="1666371"/>
                  <a:pt x="449121" y="1612129"/>
                  <a:pt x="366099" y="1578836"/>
                </a:cubicBezTo>
                <a:cubicBezTo>
                  <a:pt x="357861" y="1533170"/>
                  <a:pt x="348116" y="1495036"/>
                  <a:pt x="318787" y="1453889"/>
                </a:cubicBezTo>
                <a:cubicBezTo>
                  <a:pt x="263078" y="1368683"/>
                  <a:pt x="263107" y="1202127"/>
                  <a:pt x="204385" y="1217853"/>
                </a:cubicBezTo>
                <a:cubicBezTo>
                  <a:pt x="138902" y="1241135"/>
                  <a:pt x="242142" y="1393974"/>
                  <a:pt x="191722" y="1409725"/>
                </a:cubicBezTo>
                <a:cubicBezTo>
                  <a:pt x="112198" y="1447272"/>
                  <a:pt x="29661" y="1317602"/>
                  <a:pt x="7382" y="1338578"/>
                </a:cubicBezTo>
                <a:cubicBezTo>
                  <a:pt x="-15364" y="1354562"/>
                  <a:pt x="22149" y="1387118"/>
                  <a:pt x="17480" y="1406115"/>
                </a:cubicBezTo>
                <a:cubicBezTo>
                  <a:pt x="18076" y="1436030"/>
                  <a:pt x="24140" y="1488105"/>
                  <a:pt x="41091" y="1503005"/>
                </a:cubicBezTo>
                <a:cubicBezTo>
                  <a:pt x="83653" y="1537490"/>
                  <a:pt x="60093" y="1553728"/>
                  <a:pt x="73994" y="1575361"/>
                </a:cubicBezTo>
                <a:cubicBezTo>
                  <a:pt x="91833" y="1609069"/>
                  <a:pt x="117204" y="1615662"/>
                  <a:pt x="132030" y="1631293"/>
                </a:cubicBezTo>
                <a:cubicBezTo>
                  <a:pt x="173232" y="1680225"/>
                  <a:pt x="217446" y="1711081"/>
                  <a:pt x="273712" y="1741935"/>
                </a:cubicBezTo>
                <a:cubicBezTo>
                  <a:pt x="257445" y="1817591"/>
                  <a:pt x="280345" y="1918857"/>
                  <a:pt x="280648" y="1944801"/>
                </a:cubicBezTo>
                <a:cubicBezTo>
                  <a:pt x="292846" y="1984319"/>
                  <a:pt x="318473" y="1976279"/>
                  <a:pt x="371006" y="1983565"/>
                </a:cubicBezTo>
                <a:cubicBezTo>
                  <a:pt x="406967" y="1978800"/>
                  <a:pt x="386446" y="2018240"/>
                  <a:pt x="464779" y="2027684"/>
                </a:cubicBezTo>
                <a:cubicBezTo>
                  <a:pt x="517376" y="2048437"/>
                  <a:pt x="610646" y="2061658"/>
                  <a:pt x="746098" y="2074878"/>
                </a:cubicBezTo>
                <a:cubicBezTo>
                  <a:pt x="833503" y="2084558"/>
                  <a:pt x="898311" y="2038499"/>
                  <a:pt x="951067" y="2005998"/>
                </a:cubicBezTo>
                <a:lnTo>
                  <a:pt x="956794" y="2137120"/>
                </a:lnTo>
                <a:lnTo>
                  <a:pt x="2420585" y="2149508"/>
                </a:lnTo>
                <a:cubicBezTo>
                  <a:pt x="2489596" y="2075706"/>
                  <a:pt x="2412588" y="1941645"/>
                  <a:pt x="2456709" y="1865755"/>
                </a:cubicBezTo>
                <a:lnTo>
                  <a:pt x="2456709" y="1684641"/>
                </a:lnTo>
                <a:cubicBezTo>
                  <a:pt x="2455722" y="1679897"/>
                  <a:pt x="2454736" y="1513229"/>
                  <a:pt x="2453749" y="1508485"/>
                </a:cubicBezTo>
                <a:cubicBezTo>
                  <a:pt x="2445600" y="1473630"/>
                  <a:pt x="2438769" y="1436326"/>
                  <a:pt x="2440223" y="1390737"/>
                </a:cubicBezTo>
                <a:cubicBezTo>
                  <a:pt x="2442828" y="1202748"/>
                  <a:pt x="2367098" y="1237715"/>
                  <a:pt x="2375729" y="1183801"/>
                </a:cubicBezTo>
                <a:cubicBezTo>
                  <a:pt x="2384856" y="1091981"/>
                  <a:pt x="2351805" y="1126705"/>
                  <a:pt x="2342855" y="1049949"/>
                </a:cubicBezTo>
                <a:cubicBezTo>
                  <a:pt x="2333996" y="979072"/>
                  <a:pt x="2310070" y="944348"/>
                  <a:pt x="2216849" y="909625"/>
                </a:cubicBezTo>
                <a:cubicBezTo>
                  <a:pt x="2134307" y="879586"/>
                  <a:pt x="2083401" y="863104"/>
                  <a:pt x="1996340" y="846622"/>
                </a:cubicBezTo>
                <a:cubicBezTo>
                  <a:pt x="1935709" y="830245"/>
                  <a:pt x="1917258" y="827426"/>
                  <a:pt x="1873198" y="806530"/>
                </a:cubicBezTo>
                <a:cubicBezTo>
                  <a:pt x="1827279" y="787527"/>
                  <a:pt x="1784372" y="739903"/>
                  <a:pt x="1744478" y="695291"/>
                </a:cubicBezTo>
                <a:cubicBezTo>
                  <a:pt x="1720379" y="668905"/>
                  <a:pt x="1750513" y="625948"/>
                  <a:pt x="1764076" y="584498"/>
                </a:cubicBezTo>
                <a:lnTo>
                  <a:pt x="1790641" y="540901"/>
                </a:lnTo>
                <a:cubicBezTo>
                  <a:pt x="1842005" y="495200"/>
                  <a:pt x="1858720" y="416358"/>
                  <a:pt x="1821203" y="408317"/>
                </a:cubicBezTo>
                <a:cubicBezTo>
                  <a:pt x="1842438" y="335863"/>
                  <a:pt x="1875477" y="268943"/>
                  <a:pt x="1812227" y="159443"/>
                </a:cubicBezTo>
                <a:cubicBezTo>
                  <a:pt x="1762948" y="73645"/>
                  <a:pt x="1779735" y="1034"/>
                  <a:pt x="1545748" y="613"/>
                </a:cubicBezTo>
                <a:close/>
              </a:path>
            </a:pathLst>
          </a:cu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nvGrpSpPr>
          <p:cNvPr id="45" name="Groupe 44">
            <a:extLst>
              <a:ext uri="{FF2B5EF4-FFF2-40B4-BE49-F238E27FC236}">
                <a16:creationId xmlns:a16="http://schemas.microsoft.com/office/drawing/2014/main" xmlns="" id="{F68BACB1-4CFD-025F-DFF1-0CDD475FFD92}"/>
              </a:ext>
            </a:extLst>
          </p:cNvPr>
          <p:cNvGrpSpPr/>
          <p:nvPr/>
        </p:nvGrpSpPr>
        <p:grpSpPr>
          <a:xfrm>
            <a:off x="6324600" y="2002213"/>
            <a:ext cx="4451846" cy="334984"/>
            <a:chOff x="6324600" y="1832590"/>
            <a:chExt cx="4451846" cy="334984"/>
          </a:xfrm>
        </p:grpSpPr>
        <p:sp>
          <p:nvSpPr>
            <p:cNvPr id="21" name="Freeform: Shape 53">
              <a:extLst>
                <a:ext uri="{FF2B5EF4-FFF2-40B4-BE49-F238E27FC236}">
                  <a16:creationId xmlns:a16="http://schemas.microsoft.com/office/drawing/2014/main" xmlns="" id="{28F474F1-D254-4642-9137-21DADCAC9C88}"/>
                </a:ext>
              </a:extLst>
            </p:cNvPr>
            <p:cNvSpPr/>
            <p:nvPr/>
          </p:nvSpPr>
          <p:spPr>
            <a:xfrm>
              <a:off x="6324600" y="1832590"/>
              <a:ext cx="4451846" cy="334984"/>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A3ED26B5-3838-44F8-A2CE-14F2A9E24855}"/>
                </a:ext>
              </a:extLst>
            </p:cNvPr>
            <p:cNvSpPr txBox="1"/>
            <p:nvPr/>
          </p:nvSpPr>
          <p:spPr>
            <a:xfrm>
              <a:off x="6555709" y="1863275"/>
              <a:ext cx="4025571" cy="276999"/>
            </a:xfrm>
            <a:prstGeom prst="rect">
              <a:avLst/>
            </a:prstGeom>
            <a:noFill/>
          </p:spPr>
          <p:txBody>
            <a:bodyPr wrap="square" lIns="91440" tIns="45720" rIns="91440" bIns="45720" rtlCol="0" anchor="t">
              <a:spAutoFit/>
            </a:bodyPr>
            <a:lstStyle/>
            <a:p>
              <a:r>
                <a:rPr lang="en-US" sz="1200" dirty="0">
                  <a:ea typeface="+mn-lt"/>
                  <a:cs typeface="+mn-lt"/>
                </a:rPr>
                <a:t>Changements majeurs :</a:t>
              </a:r>
              <a:endParaRPr lang="fr-FR" dirty="0">
                <a:cs typeface="Arial"/>
              </a:endParaRPr>
            </a:p>
          </p:txBody>
        </p:sp>
      </p:grpSp>
      <p:grpSp>
        <p:nvGrpSpPr>
          <p:cNvPr id="46" name="Groupe 45">
            <a:extLst>
              <a:ext uri="{FF2B5EF4-FFF2-40B4-BE49-F238E27FC236}">
                <a16:creationId xmlns:a16="http://schemas.microsoft.com/office/drawing/2014/main" xmlns="" id="{3D1F7998-218B-C903-FC50-8634E85A92B0}"/>
              </a:ext>
            </a:extLst>
          </p:cNvPr>
          <p:cNvGrpSpPr/>
          <p:nvPr/>
        </p:nvGrpSpPr>
        <p:grpSpPr>
          <a:xfrm>
            <a:off x="7085681" y="2592767"/>
            <a:ext cx="4451846" cy="513113"/>
            <a:chOff x="7085681" y="2980709"/>
            <a:chExt cx="4451846" cy="513113"/>
          </a:xfrm>
        </p:grpSpPr>
        <p:sp>
          <p:nvSpPr>
            <p:cNvPr id="22" name="Freeform: Shape 54">
              <a:extLst>
                <a:ext uri="{FF2B5EF4-FFF2-40B4-BE49-F238E27FC236}">
                  <a16:creationId xmlns:a16="http://schemas.microsoft.com/office/drawing/2014/main" xmlns="" id="{4EBC3CCE-59F2-4FD3-B640-6FD07C4A4A8E}"/>
                </a:ext>
              </a:extLst>
            </p:cNvPr>
            <p:cNvSpPr/>
            <p:nvPr/>
          </p:nvSpPr>
          <p:spPr>
            <a:xfrm>
              <a:off x="7085681" y="2980709"/>
              <a:ext cx="4451846" cy="513113"/>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xmlns="" id="{736ABE63-EBB1-4ACC-A64A-DD154927FDEC}"/>
                </a:ext>
              </a:extLst>
            </p:cNvPr>
            <p:cNvSpPr txBox="1"/>
            <p:nvPr/>
          </p:nvSpPr>
          <p:spPr>
            <a:xfrm>
              <a:off x="7344346" y="3020302"/>
              <a:ext cx="4025571" cy="461665"/>
            </a:xfrm>
            <a:prstGeom prst="rect">
              <a:avLst/>
            </a:prstGeom>
            <a:noFill/>
          </p:spPr>
          <p:txBody>
            <a:bodyPr wrap="square" lIns="91440" tIns="45720" rIns="91440" bIns="45720" rtlCol="0" anchor="t">
              <a:spAutoFit/>
            </a:bodyPr>
            <a:lstStyle/>
            <a:p>
              <a:r>
                <a:rPr lang="en-US" sz="1200" dirty="0">
                  <a:ea typeface="+mn-lt"/>
                  <a:cs typeface="+mn-lt"/>
                </a:rPr>
                <a:t>Abandon de la bibliothèque jQuery en faveur de simple Javascript</a:t>
              </a:r>
              <a:endParaRPr lang="fr-FR" dirty="0">
                <a:cs typeface="Arial"/>
              </a:endParaRPr>
            </a:p>
          </p:txBody>
        </p:sp>
      </p:grpSp>
      <p:grpSp>
        <p:nvGrpSpPr>
          <p:cNvPr id="47" name="Groupe 46">
            <a:extLst>
              <a:ext uri="{FF2B5EF4-FFF2-40B4-BE49-F238E27FC236}">
                <a16:creationId xmlns:a16="http://schemas.microsoft.com/office/drawing/2014/main" xmlns="" id="{0BD6A90B-DA74-ADD3-CB33-1049F5DD2397}"/>
              </a:ext>
            </a:extLst>
          </p:cNvPr>
          <p:cNvGrpSpPr/>
          <p:nvPr/>
        </p:nvGrpSpPr>
        <p:grpSpPr>
          <a:xfrm>
            <a:off x="7084676" y="3361450"/>
            <a:ext cx="4451846" cy="513113"/>
            <a:chOff x="7084676" y="4148620"/>
            <a:chExt cx="4451846" cy="513113"/>
          </a:xfrm>
        </p:grpSpPr>
        <p:sp>
          <p:nvSpPr>
            <p:cNvPr id="23" name="Freeform: Shape 55">
              <a:extLst>
                <a:ext uri="{FF2B5EF4-FFF2-40B4-BE49-F238E27FC236}">
                  <a16:creationId xmlns:a16="http://schemas.microsoft.com/office/drawing/2014/main" xmlns="" id="{1F1AE09B-3052-494C-9487-F5DCA0161496}"/>
                </a:ext>
              </a:extLst>
            </p:cNvPr>
            <p:cNvSpPr/>
            <p:nvPr/>
          </p:nvSpPr>
          <p:spPr>
            <a:xfrm>
              <a:off x="7084676" y="4148620"/>
              <a:ext cx="4451846" cy="513113"/>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xmlns="" id="{9F2B6725-185D-4972-A27B-DE4CE2A9F433}"/>
                </a:ext>
              </a:extLst>
            </p:cNvPr>
            <p:cNvSpPr txBox="1"/>
            <p:nvPr/>
          </p:nvSpPr>
          <p:spPr>
            <a:xfrm>
              <a:off x="7344346" y="4187225"/>
              <a:ext cx="4025571" cy="461665"/>
            </a:xfrm>
            <a:prstGeom prst="rect">
              <a:avLst/>
            </a:prstGeom>
            <a:noFill/>
          </p:spPr>
          <p:txBody>
            <a:bodyPr wrap="square" lIns="91440" tIns="45720" rIns="91440" bIns="45720" rtlCol="0" anchor="t">
              <a:spAutoFit/>
            </a:bodyPr>
            <a:lstStyle/>
            <a:p>
              <a:r>
                <a:rPr lang="en-US" sz="1200" dirty="0">
                  <a:ea typeface="+mn-lt"/>
                  <a:cs typeface="+mn-lt"/>
                </a:rPr>
                <a:t>Abandon du support pour le navigateur Internet Explorer 10 et Internet Explorer 11</a:t>
              </a:r>
              <a:endParaRPr lang="fr-FR" dirty="0">
                <a:cs typeface="Arial"/>
              </a:endParaRPr>
            </a:p>
          </p:txBody>
        </p:sp>
      </p:grpSp>
      <p:grpSp>
        <p:nvGrpSpPr>
          <p:cNvPr id="48" name="Groupe 47">
            <a:extLst>
              <a:ext uri="{FF2B5EF4-FFF2-40B4-BE49-F238E27FC236}">
                <a16:creationId xmlns:a16="http://schemas.microsoft.com/office/drawing/2014/main" xmlns="" id="{29D83019-F6ED-F7C0-961B-D33ED3C38365}"/>
              </a:ext>
            </a:extLst>
          </p:cNvPr>
          <p:cNvGrpSpPr/>
          <p:nvPr/>
        </p:nvGrpSpPr>
        <p:grpSpPr>
          <a:xfrm>
            <a:off x="6324600" y="5350822"/>
            <a:ext cx="4451846" cy="800100"/>
            <a:chOff x="6324600" y="5316532"/>
            <a:chExt cx="4451846" cy="800100"/>
          </a:xfrm>
        </p:grpSpPr>
        <p:sp>
          <p:nvSpPr>
            <p:cNvPr id="24" name="Freeform: Shape 56">
              <a:extLst>
                <a:ext uri="{FF2B5EF4-FFF2-40B4-BE49-F238E27FC236}">
                  <a16:creationId xmlns:a16="http://schemas.microsoft.com/office/drawing/2014/main" xmlns="" id="{8B32E764-8F2F-4B08-A345-6A395E3DF06F}"/>
                </a:ext>
              </a:extLst>
            </p:cNvPr>
            <p:cNvSpPr/>
            <p:nvPr/>
          </p:nvSpPr>
          <p:spPr>
            <a:xfrm>
              <a:off x="6324600" y="5316532"/>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xmlns="" id="{AED21584-B574-4B96-8570-23387107D025}"/>
                </a:ext>
              </a:extLst>
            </p:cNvPr>
            <p:cNvSpPr txBox="1"/>
            <p:nvPr/>
          </p:nvSpPr>
          <p:spPr>
            <a:xfrm>
              <a:off x="6555709" y="5354148"/>
              <a:ext cx="4025571" cy="646331"/>
            </a:xfrm>
            <a:prstGeom prst="rect">
              <a:avLst/>
            </a:prstGeom>
            <a:noFill/>
          </p:spPr>
          <p:txBody>
            <a:bodyPr wrap="square" lIns="91440" tIns="45720" rIns="91440" bIns="45720" rtlCol="0" anchor="t">
              <a:spAutoFit/>
            </a:bodyPr>
            <a:lstStyle/>
            <a:p>
              <a:r>
                <a:rPr lang="en-US" sz="1200" dirty="0">
                  <a:ea typeface="+mn-lt"/>
                  <a:cs typeface="+mn-lt"/>
                </a:rPr>
                <a:t>La version bêta de la version 5 de Bootstrap a été officiellement publié le 7 décembre 2020, soit trois semaines après le lancement de la troisième alpha.</a:t>
              </a:r>
              <a:endParaRPr lang="fr-FR" dirty="0">
                <a:cs typeface="Arial"/>
              </a:endParaRPr>
            </a:p>
          </p:txBody>
        </p:sp>
      </p:grpSp>
      <p:pic>
        <p:nvPicPr>
          <p:cNvPr id="13" name="Graphique 13">
            <a:extLst>
              <a:ext uri="{FF2B5EF4-FFF2-40B4-BE49-F238E27FC236}">
                <a16:creationId xmlns:a16="http://schemas.microsoft.com/office/drawing/2014/main" xmlns="" id="{A6FC260D-1B4F-26E3-B10D-FD620F9EB27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2527465" y="3107902"/>
            <a:ext cx="2169226" cy="1740663"/>
          </a:xfrm>
          <a:prstGeom prst="rect">
            <a:avLst/>
          </a:prstGeom>
        </p:spPr>
      </p:pic>
      <p:grpSp>
        <p:nvGrpSpPr>
          <p:cNvPr id="19" name="Groupe 18">
            <a:extLst>
              <a:ext uri="{FF2B5EF4-FFF2-40B4-BE49-F238E27FC236}">
                <a16:creationId xmlns:a16="http://schemas.microsoft.com/office/drawing/2014/main" xmlns="" id="{3937BD20-6BE7-52EE-EF4A-329C5B084DEA}"/>
              </a:ext>
            </a:extLst>
          </p:cNvPr>
          <p:cNvGrpSpPr/>
          <p:nvPr/>
        </p:nvGrpSpPr>
        <p:grpSpPr>
          <a:xfrm>
            <a:off x="6324600" y="1223633"/>
            <a:ext cx="4451846" cy="523010"/>
            <a:chOff x="6324600" y="1189343"/>
            <a:chExt cx="4451846" cy="523010"/>
          </a:xfrm>
        </p:grpSpPr>
        <p:sp>
          <p:nvSpPr>
            <p:cNvPr id="15" name="Freeform: Shape 53">
              <a:extLst>
                <a:ext uri="{FF2B5EF4-FFF2-40B4-BE49-F238E27FC236}">
                  <a16:creationId xmlns:a16="http://schemas.microsoft.com/office/drawing/2014/main" xmlns="" id="{BD8B1651-FBF0-2E35-850C-7535E171303C}"/>
                </a:ext>
              </a:extLst>
            </p:cNvPr>
            <p:cNvSpPr/>
            <p:nvPr/>
          </p:nvSpPr>
          <p:spPr>
            <a:xfrm>
              <a:off x="6324600" y="1189343"/>
              <a:ext cx="4451846" cy="52301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26">
              <a:extLst>
                <a:ext uri="{FF2B5EF4-FFF2-40B4-BE49-F238E27FC236}">
                  <a16:creationId xmlns:a16="http://schemas.microsoft.com/office/drawing/2014/main" xmlns="" id="{F387F182-2396-4403-637D-0B20BC1FD18B}"/>
                </a:ext>
              </a:extLst>
            </p:cNvPr>
            <p:cNvSpPr txBox="1"/>
            <p:nvPr/>
          </p:nvSpPr>
          <p:spPr>
            <a:xfrm>
              <a:off x="6555709" y="1239820"/>
              <a:ext cx="4025571" cy="461665"/>
            </a:xfrm>
            <a:prstGeom prst="rect">
              <a:avLst/>
            </a:prstGeom>
            <a:noFill/>
          </p:spPr>
          <p:txBody>
            <a:bodyPr wrap="square" lIns="91440" tIns="45720" rIns="91440" bIns="45720" rtlCol="0" anchor="t">
              <a:spAutoFit/>
            </a:bodyPr>
            <a:lstStyle/>
            <a:p>
              <a:r>
                <a:rPr lang="en-US" sz="1200" dirty="0">
                  <a:ea typeface="+mn-lt"/>
                  <a:cs typeface="+mn-lt"/>
                </a:rPr>
                <a:t>La version alpha de la version 5 de Bootstrap est sortie le 16 juin 2010.</a:t>
              </a:r>
              <a:endParaRPr lang="fr-FR" dirty="0">
                <a:cs typeface="Arial"/>
              </a:endParaRPr>
            </a:p>
          </p:txBody>
        </p:sp>
      </p:grpSp>
      <p:grpSp>
        <p:nvGrpSpPr>
          <p:cNvPr id="49" name="Groupe 48">
            <a:extLst>
              <a:ext uri="{FF2B5EF4-FFF2-40B4-BE49-F238E27FC236}">
                <a16:creationId xmlns:a16="http://schemas.microsoft.com/office/drawing/2014/main" xmlns="" id="{102053D6-B059-451A-2542-09011BD6151D}"/>
              </a:ext>
            </a:extLst>
          </p:cNvPr>
          <p:cNvGrpSpPr/>
          <p:nvPr/>
        </p:nvGrpSpPr>
        <p:grpSpPr>
          <a:xfrm>
            <a:off x="7084676" y="4130133"/>
            <a:ext cx="4451846" cy="354776"/>
            <a:chOff x="7084676" y="4148620"/>
            <a:chExt cx="4451846" cy="354776"/>
          </a:xfrm>
        </p:grpSpPr>
        <p:sp>
          <p:nvSpPr>
            <p:cNvPr id="50" name="Freeform: Shape 55">
              <a:extLst>
                <a:ext uri="{FF2B5EF4-FFF2-40B4-BE49-F238E27FC236}">
                  <a16:creationId xmlns:a16="http://schemas.microsoft.com/office/drawing/2014/main" xmlns="" id="{52599325-ED89-A7FE-38FE-CD2B7EB0A524}"/>
                </a:ext>
              </a:extLst>
            </p:cNvPr>
            <p:cNvSpPr/>
            <p:nvPr/>
          </p:nvSpPr>
          <p:spPr>
            <a:xfrm>
              <a:off x="7084676" y="4148620"/>
              <a:ext cx="4451846" cy="354776"/>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32">
              <a:extLst>
                <a:ext uri="{FF2B5EF4-FFF2-40B4-BE49-F238E27FC236}">
                  <a16:creationId xmlns:a16="http://schemas.microsoft.com/office/drawing/2014/main" xmlns="" id="{371CDB04-BBF6-D099-766C-C7D3D917A09E}"/>
                </a:ext>
              </a:extLst>
            </p:cNvPr>
            <p:cNvSpPr txBox="1"/>
            <p:nvPr/>
          </p:nvSpPr>
          <p:spPr>
            <a:xfrm>
              <a:off x="7344346" y="4187225"/>
              <a:ext cx="4025571" cy="276999"/>
            </a:xfrm>
            <a:prstGeom prst="rect">
              <a:avLst/>
            </a:prstGeom>
            <a:noFill/>
          </p:spPr>
          <p:txBody>
            <a:bodyPr wrap="square" lIns="91440" tIns="45720" rIns="91440" bIns="45720" rtlCol="0" anchor="t">
              <a:spAutoFit/>
            </a:bodyPr>
            <a:lstStyle/>
            <a:p>
              <a:r>
                <a:rPr lang="en-US" sz="1200" dirty="0">
                  <a:ea typeface="+mn-lt"/>
                  <a:cs typeface="+mn-lt"/>
                </a:rPr>
                <a:t>Amélioration de l’API</a:t>
              </a:r>
              <a:endParaRPr lang="fr-FR" dirty="0">
                <a:cs typeface="Arial"/>
              </a:endParaRPr>
            </a:p>
          </p:txBody>
        </p:sp>
      </p:grpSp>
      <p:grpSp>
        <p:nvGrpSpPr>
          <p:cNvPr id="52" name="Groupe 51">
            <a:extLst>
              <a:ext uri="{FF2B5EF4-FFF2-40B4-BE49-F238E27FC236}">
                <a16:creationId xmlns:a16="http://schemas.microsoft.com/office/drawing/2014/main" xmlns="" id="{ADBA69A0-D50C-4F8C-BE78-C4BD4B9002FD}"/>
              </a:ext>
            </a:extLst>
          </p:cNvPr>
          <p:cNvGrpSpPr/>
          <p:nvPr/>
        </p:nvGrpSpPr>
        <p:grpSpPr>
          <a:xfrm>
            <a:off x="7084676" y="4740479"/>
            <a:ext cx="4451846" cy="354776"/>
            <a:chOff x="7084676" y="4148620"/>
            <a:chExt cx="4451846" cy="354776"/>
          </a:xfrm>
        </p:grpSpPr>
        <p:sp>
          <p:nvSpPr>
            <p:cNvPr id="53" name="Freeform: Shape 55">
              <a:extLst>
                <a:ext uri="{FF2B5EF4-FFF2-40B4-BE49-F238E27FC236}">
                  <a16:creationId xmlns:a16="http://schemas.microsoft.com/office/drawing/2014/main" xmlns="" id="{7DA51C4B-425C-F1A9-C1E9-7DDFB7876EE8}"/>
                </a:ext>
              </a:extLst>
            </p:cNvPr>
            <p:cNvSpPr/>
            <p:nvPr/>
          </p:nvSpPr>
          <p:spPr>
            <a:xfrm>
              <a:off x="7084676" y="4148620"/>
              <a:ext cx="4451846" cy="354776"/>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32">
              <a:extLst>
                <a:ext uri="{FF2B5EF4-FFF2-40B4-BE49-F238E27FC236}">
                  <a16:creationId xmlns:a16="http://schemas.microsoft.com/office/drawing/2014/main" xmlns="" id="{9C17497E-0374-12BF-C001-BAE4910E1CA9}"/>
                </a:ext>
              </a:extLst>
            </p:cNvPr>
            <p:cNvSpPr txBox="1"/>
            <p:nvPr/>
          </p:nvSpPr>
          <p:spPr>
            <a:xfrm>
              <a:off x="7344346" y="4187225"/>
              <a:ext cx="4025571" cy="276999"/>
            </a:xfrm>
            <a:prstGeom prst="rect">
              <a:avLst/>
            </a:prstGeom>
            <a:noFill/>
          </p:spPr>
          <p:txBody>
            <a:bodyPr wrap="square" lIns="91440" tIns="45720" rIns="91440" bIns="45720" rtlCol="0" anchor="t">
              <a:spAutoFit/>
            </a:bodyPr>
            <a:lstStyle/>
            <a:p>
              <a:r>
                <a:rPr lang="en-US" sz="1200" dirty="0">
                  <a:ea typeface="+mn-lt"/>
                  <a:cs typeface="+mn-lt"/>
                </a:rPr>
                <a:t>Ajout d’une bibliothèque spécifique d’icônes</a:t>
              </a:r>
              <a:endParaRPr lang="en-US" sz="1200" dirty="0">
                <a:cs typeface="Arial"/>
              </a:endParaRPr>
            </a:p>
          </p:txBody>
        </p:sp>
      </p:grpSp>
    </p:spTree>
    <p:extLst>
      <p:ext uri="{BB962C8B-B14F-4D97-AF65-F5344CB8AC3E}">
        <p14:creationId xmlns:p14="http://schemas.microsoft.com/office/powerpoint/2010/main" val="84821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05DD10C-B9F6-40AE-87DE-23C51C248E88}"/>
              </a:ext>
            </a:extLst>
          </p:cNvPr>
          <p:cNvSpPr txBox="1"/>
          <p:nvPr/>
        </p:nvSpPr>
        <p:spPr>
          <a:xfrm>
            <a:off x="5984181" y="2439478"/>
            <a:ext cx="5715404" cy="4247317"/>
          </a:xfrm>
          <a:prstGeom prst="rect">
            <a:avLst/>
          </a:prstGeom>
          <a:noFill/>
        </p:spPr>
        <p:txBody>
          <a:bodyPr wrap="square" rtlCol="0" anchor="ctr">
            <a:spAutoFit/>
          </a:bodyPr>
          <a:lstStyle/>
          <a:p>
            <a:pPr algn="r"/>
            <a:r>
              <a:rPr lang="en-US" altLang="ko-KR" sz="5400" b="1" dirty="0" smtClean="0">
                <a:solidFill>
                  <a:schemeClr val="bg1"/>
                </a:solidFill>
                <a:cs typeface="Arial" pitchFamily="34" charset="0"/>
              </a:rPr>
              <a:t>DIFFÈRENCE</a:t>
            </a:r>
          </a:p>
          <a:p>
            <a:pPr algn="r"/>
            <a:r>
              <a:rPr lang="en-US" altLang="ko-KR" sz="5400" b="1" dirty="0" smtClean="0">
                <a:solidFill>
                  <a:schemeClr val="bg1"/>
                </a:solidFill>
                <a:cs typeface="Arial" pitchFamily="34" charset="0"/>
              </a:rPr>
              <a:t>ENTRE</a:t>
            </a:r>
          </a:p>
          <a:p>
            <a:pPr algn="r"/>
            <a:r>
              <a:rPr lang="en-US" altLang="ko-KR" sz="5400" b="1" dirty="0" smtClean="0">
                <a:solidFill>
                  <a:schemeClr val="bg1"/>
                </a:solidFill>
                <a:cs typeface="Arial" pitchFamily="34" charset="0"/>
              </a:rPr>
              <a:t>BOOTSTRAP V4</a:t>
            </a:r>
          </a:p>
          <a:p>
            <a:pPr algn="r"/>
            <a:r>
              <a:rPr lang="en-US" altLang="ko-KR" sz="5400" b="1" dirty="0" smtClean="0">
                <a:solidFill>
                  <a:schemeClr val="bg1"/>
                </a:solidFill>
                <a:cs typeface="Arial" pitchFamily="34" charset="0"/>
              </a:rPr>
              <a:t>ET</a:t>
            </a:r>
            <a:endParaRPr lang="en-US" altLang="ko-KR" sz="5400" b="1" dirty="0" smtClean="0">
              <a:solidFill>
                <a:schemeClr val="bg1"/>
              </a:solidFill>
              <a:cs typeface="Arial" pitchFamily="34" charset="0"/>
            </a:endParaRPr>
          </a:p>
          <a:p>
            <a:pPr algn="r"/>
            <a:r>
              <a:rPr lang="en-GB" altLang="ko-KR" sz="5400" b="1" dirty="0" smtClean="0">
                <a:solidFill>
                  <a:schemeClr val="bg1"/>
                </a:solidFill>
                <a:cs typeface="Arial" pitchFamily="34" charset="0"/>
              </a:rPr>
              <a:t>BOOTSTRAP V5</a:t>
            </a:r>
            <a:endParaRPr lang="ko-KR" altLang="en-US" sz="5400" b="1" dirty="0">
              <a:solidFill>
                <a:schemeClr val="bg1"/>
              </a:solidFill>
              <a:cs typeface="Arial" pitchFamily="34" charset="0"/>
            </a:endParaRPr>
          </a:p>
        </p:txBody>
      </p:sp>
      <p:sp>
        <p:nvSpPr>
          <p:cNvPr id="6" name="TextBox 5">
            <a:extLst>
              <a:ext uri="{FF2B5EF4-FFF2-40B4-BE49-F238E27FC236}">
                <a16:creationId xmlns:a16="http://schemas.microsoft.com/office/drawing/2014/main" xmlns="" id="{59461E19-7A19-4ABE-A984-601DF691CE2A}"/>
              </a:ext>
            </a:extLst>
          </p:cNvPr>
          <p:cNvSpPr txBox="1"/>
          <p:nvPr/>
        </p:nvSpPr>
        <p:spPr>
          <a:xfrm>
            <a:off x="8138161" y="1055748"/>
            <a:ext cx="3396792" cy="523220"/>
          </a:xfrm>
          <a:prstGeom prst="rect">
            <a:avLst/>
          </a:prstGeom>
          <a:noFill/>
        </p:spPr>
        <p:txBody>
          <a:bodyPr wrap="square" rtlCol="0" anchor="ctr">
            <a:spAutoFit/>
          </a:bodyPr>
          <a:lstStyle/>
          <a:p>
            <a:pPr algn="r"/>
            <a:r>
              <a:rPr lang="en-GB" altLang="ko-KR" sz="2800" dirty="0" smtClean="0">
                <a:solidFill>
                  <a:schemeClr val="bg1"/>
                </a:solidFill>
                <a:cs typeface="Arial" pitchFamily="34" charset="0"/>
              </a:rPr>
              <a:t>BOOTSTRAP</a:t>
            </a:r>
            <a:endParaRPr lang="ko-KR" altLang="en-US" sz="2800" dirty="0">
              <a:solidFill>
                <a:schemeClr val="bg1"/>
              </a:solidFill>
              <a:cs typeface="Arial" pitchFamily="34" charset="0"/>
            </a:endParaRPr>
          </a:p>
        </p:txBody>
      </p:sp>
    </p:spTree>
    <p:extLst>
      <p:ext uri="{BB962C8B-B14F-4D97-AF65-F5344CB8AC3E}">
        <p14:creationId xmlns:p14="http://schemas.microsoft.com/office/powerpoint/2010/main" val="158517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0" y="89057"/>
            <a:ext cx="12192000" cy="724247"/>
          </a:xfrm>
        </p:spPr>
        <p:txBody>
          <a:bodyPr/>
          <a:lstStyle/>
          <a:p>
            <a:r>
              <a:rPr lang="en-US" sz="4800" dirty="0" smtClean="0"/>
              <a:t>BOOTSTRAP V4 </a:t>
            </a:r>
            <a:r>
              <a:rPr lang="en-US" sz="4800" dirty="0" smtClean="0">
                <a:solidFill>
                  <a:srgbClr val="FF0000"/>
                </a:solidFill>
              </a:rPr>
              <a:t>VS </a:t>
            </a:r>
            <a:r>
              <a:rPr lang="en-US" sz="4800" dirty="0" smtClean="0"/>
              <a:t>BOOTASTARAP V5</a:t>
            </a:r>
            <a:endParaRPr lang="en-US" sz="4800" dirty="0"/>
          </a:p>
        </p:txBody>
      </p:sp>
      <p:graphicFrame>
        <p:nvGraphicFramePr>
          <p:cNvPr id="4" name="Table 4">
            <a:extLst>
              <a:ext uri="{FF2B5EF4-FFF2-40B4-BE49-F238E27FC236}">
                <a16:creationId xmlns:a16="http://schemas.microsoft.com/office/drawing/2014/main" xmlns="" id="{03550A92-F3C7-4482-BEA2-9A3C58235A7C}"/>
              </a:ext>
            </a:extLst>
          </p:cNvPr>
          <p:cNvGraphicFramePr>
            <a:graphicFrameLocks noGrp="1"/>
          </p:cNvGraphicFramePr>
          <p:nvPr>
            <p:extLst>
              <p:ext uri="{D42A27DB-BD31-4B8C-83A1-F6EECF244321}">
                <p14:modId xmlns:p14="http://schemas.microsoft.com/office/powerpoint/2010/main" val="3951104431"/>
              </p:ext>
            </p:extLst>
          </p:nvPr>
        </p:nvGraphicFramePr>
        <p:xfrm>
          <a:off x="931818" y="2044123"/>
          <a:ext cx="10404000" cy="4587240"/>
        </p:xfrm>
        <a:graphic>
          <a:graphicData uri="http://schemas.openxmlformats.org/drawingml/2006/table">
            <a:tbl>
              <a:tblPr firstRow="1" bandRow="1">
                <a:tableStyleId>{69CF1AB2-1976-4502-BF36-3FF5EA218861}</a:tableStyleId>
              </a:tblPr>
              <a:tblGrid>
                <a:gridCol w="2340000">
                  <a:extLst>
                    <a:ext uri="{9D8B030D-6E8A-4147-A177-3AD203B41FA5}">
                      <a16:colId xmlns:a16="http://schemas.microsoft.com/office/drawing/2014/main" xmlns="" val="20000"/>
                    </a:ext>
                  </a:extLst>
                </a:gridCol>
                <a:gridCol w="4032000">
                  <a:extLst>
                    <a:ext uri="{9D8B030D-6E8A-4147-A177-3AD203B41FA5}">
                      <a16:colId xmlns:a16="http://schemas.microsoft.com/office/drawing/2014/main" xmlns="" val="20001"/>
                    </a:ext>
                  </a:extLst>
                </a:gridCol>
                <a:gridCol w="4032000">
                  <a:extLst>
                    <a:ext uri="{9D8B030D-6E8A-4147-A177-3AD203B41FA5}">
                      <a16:colId xmlns:a16="http://schemas.microsoft.com/office/drawing/2014/main" xmlns="" val="20004"/>
                    </a:ext>
                  </a:extLst>
                </a:gridCol>
              </a:tblGrid>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Grid</a:t>
                      </a:r>
                      <a:r>
                        <a:rPr lang="en-US" altLang="ko-KR" sz="1400" b="0" baseline="0" dirty="0" smtClean="0">
                          <a:solidFill>
                            <a:srgbClr val="262626"/>
                          </a:solidFill>
                          <a:latin typeface="+mn-lt"/>
                          <a:cs typeface="Arial" pitchFamily="34" charset="0"/>
                        </a:rPr>
                        <a:t> System</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Il a 5 niveaux (xs, sm, md, lg, xl).</a:t>
                      </a:r>
                      <a:endParaRPr lang="ko-KR" altLang="en-US" sz="10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Il a 6 niveaux (xs, sm, md, lg, xl, xxl).</a:t>
                      </a:r>
                      <a:endParaRPr lang="ko-KR" altLang="en-US" sz="10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Color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Il a des couleurs limitées.</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Couleurs supplémentaires ajoutées avec les looks, une carte de palette de couleurs améliorée. il existe différentes nuances disponibles au choix.</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Jquery</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Il a jquery et tous les plugins associés.</a:t>
                      </a:r>
                      <a:endParaRPr lang="ko-KR" altLang="en-US" sz="10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Jquery est supprimé et remplacé par vanilla JS avec quelques plugins fonctionnels</a:t>
                      </a:r>
                      <a:endParaRPr lang="ko-KR" altLang="en-US" sz="10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Internet</a:t>
                      </a:r>
                      <a:r>
                        <a:rPr lang="en-US" altLang="ko-KR" sz="1400" b="0" baseline="0" dirty="0" smtClean="0">
                          <a:solidFill>
                            <a:srgbClr val="262626"/>
                          </a:solidFill>
                          <a:latin typeface="+mn-lt"/>
                          <a:cs typeface="Arial" pitchFamily="34" charset="0"/>
                        </a:rPr>
                        <a:t> Explorer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4 prend en charge à la fois IE 10 et 11</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4 prend en charge à la fois IE 10 et 11</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0003"/>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Form Elements</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Les boutons radio, les cases à cocher ont un aspect différent dans différents systèmes d'exploitation et navigateurs. Le formulaire utilise tout ce que les navigateurs par défaut fournissent.</a:t>
                      </a:r>
                      <a:endParaRPr lang="ko-KR" altLang="en-US" sz="10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L'apparence des éléments de formulaire ne changera pas, sur différents systèmes d'exploitation ou navigateurs. Les formulaires peuvent être personnalisés et des contrôles de formulaire peuvent être ajoutés, ils ne dépendent pas du navigateur.</a:t>
                      </a:r>
                      <a:endParaRPr lang="ko-KR" altLang="en-US" sz="10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4"/>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Utilities API</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Nous ne pouvons pas modifier les utilitaires dans bootstrap 4</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5 a donné la liberté de modifier et également de créer notre propre utilitaire</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0005"/>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ko-KR" sz="1400" b="0" dirty="0" smtClean="0">
                          <a:solidFill>
                            <a:srgbClr val="262626"/>
                          </a:solidFill>
                          <a:latin typeface="+mn-lt"/>
                          <a:cs typeface="Arial" pitchFamily="34" charset="0"/>
                        </a:rPr>
                        <a:t>Gutter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Nous utilisons .glutter avec fontsize en px</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Nous utilisons .g* avec fontsize in rem</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ko-KR" sz="1400" b="0" dirty="0" smtClean="0">
                          <a:solidFill>
                            <a:srgbClr val="262626"/>
                          </a:solidFill>
                          <a:latin typeface="+mn-lt"/>
                          <a:cs typeface="Arial" pitchFamily="34" charset="0"/>
                        </a:rPr>
                        <a:t>Vertical Classes</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Les colonnes peuvent être positionnées par rapport</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Les colonnes ne peuvent pas être positionnées par rapport</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ko-KR" sz="1400" b="0" dirty="0" smtClean="0">
                          <a:solidFill>
                            <a:srgbClr val="262626"/>
                          </a:solidFill>
                          <a:latin typeface="+mn-lt"/>
                          <a:cs typeface="Arial" pitchFamily="34" charset="0"/>
                        </a:rPr>
                        <a:t>Bootstrap Icons</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4 n'a pas ses propres icônes SVG, nous devons utiliser font-awesome pour les icônes.</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5 a ses propres icônes SVG</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23" name="Rectangle 51">
            <a:extLst>
              <a:ext uri="{FF2B5EF4-FFF2-40B4-BE49-F238E27FC236}">
                <a16:creationId xmlns:a16="http://schemas.microsoft.com/office/drawing/2014/main" xmlns="" id="{9A14556D-67B7-4BA5-88CA-C74763430243}"/>
              </a:ext>
            </a:extLst>
          </p:cNvPr>
          <p:cNvSpPr/>
          <p:nvPr/>
        </p:nvSpPr>
        <p:spPr>
          <a:xfrm>
            <a:off x="7334250" y="1191634"/>
            <a:ext cx="3902931" cy="7631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EF4A4A"/>
              </a:solidFill>
              <a:cs typeface="Arial" pitchFamily="34" charset="0"/>
            </a:endParaRPr>
          </a:p>
        </p:txBody>
      </p:sp>
      <p:sp>
        <p:nvSpPr>
          <p:cNvPr id="24" name="Oval 52">
            <a:extLst>
              <a:ext uri="{FF2B5EF4-FFF2-40B4-BE49-F238E27FC236}">
                <a16:creationId xmlns:a16="http://schemas.microsoft.com/office/drawing/2014/main" xmlns="" id="{39B6AB7D-92FA-4904-B310-705BD49DA55E}"/>
              </a:ext>
            </a:extLst>
          </p:cNvPr>
          <p:cNvSpPr/>
          <p:nvPr/>
        </p:nvSpPr>
        <p:spPr>
          <a:xfrm rot="1759000">
            <a:off x="8838920" y="742997"/>
            <a:ext cx="900000" cy="828000"/>
          </a:xfrm>
          <a:prstGeom prst="hexagon">
            <a:avLst>
              <a:gd name="adj" fmla="val 26469"/>
              <a:gd name="vf" fmla="val 115470"/>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cs typeface="Arial" pitchFamily="34" charset="0"/>
            </a:endParaRPr>
          </a:p>
        </p:txBody>
      </p:sp>
      <p:sp>
        <p:nvSpPr>
          <p:cNvPr id="25" name="TextBox 24">
            <a:extLst>
              <a:ext uri="{FF2B5EF4-FFF2-40B4-BE49-F238E27FC236}">
                <a16:creationId xmlns:a16="http://schemas.microsoft.com/office/drawing/2014/main" xmlns="" id="{0EB88A51-649D-4647-A62B-2BDF419A1DB8}"/>
              </a:ext>
            </a:extLst>
          </p:cNvPr>
          <p:cNvSpPr txBox="1"/>
          <p:nvPr/>
        </p:nvSpPr>
        <p:spPr>
          <a:xfrm>
            <a:off x="7334250" y="1606332"/>
            <a:ext cx="3902931" cy="307777"/>
          </a:xfrm>
          <a:prstGeom prst="rect">
            <a:avLst/>
          </a:prstGeom>
          <a:noFill/>
        </p:spPr>
        <p:txBody>
          <a:bodyPr wrap="square" rtlCol="0">
            <a:spAutoFit/>
          </a:bodyPr>
          <a:lstStyle/>
          <a:p>
            <a:pPr algn="ctr"/>
            <a:r>
              <a:rPr lang="en-US" altLang="ko-KR" sz="1400" dirty="0">
                <a:solidFill>
                  <a:schemeClr val="bg1"/>
                </a:solidFill>
                <a:cs typeface="Arial" pitchFamily="34" charset="0"/>
              </a:rPr>
              <a:t>BOOTSTRAP </a:t>
            </a:r>
            <a:r>
              <a:rPr lang="en-US" altLang="ko-KR" sz="1400" dirty="0" smtClean="0">
                <a:solidFill>
                  <a:schemeClr val="bg1"/>
                </a:solidFill>
                <a:cs typeface="Arial" pitchFamily="34" charset="0"/>
              </a:rPr>
              <a:t>V5</a:t>
            </a:r>
            <a:endParaRPr lang="ko-KR" altLang="en-US" sz="1400" dirty="0">
              <a:solidFill>
                <a:schemeClr val="bg1"/>
              </a:solidFill>
              <a:cs typeface="Arial" pitchFamily="34" charset="0"/>
            </a:endParaRPr>
          </a:p>
        </p:txBody>
      </p:sp>
      <p:sp>
        <p:nvSpPr>
          <p:cNvPr id="27" name="Rectangle 50">
            <a:extLst>
              <a:ext uri="{FF2B5EF4-FFF2-40B4-BE49-F238E27FC236}">
                <a16:creationId xmlns:a16="http://schemas.microsoft.com/office/drawing/2014/main" xmlns="" id="{0F640772-C157-487B-B852-1B58D74F00D3}"/>
              </a:ext>
            </a:extLst>
          </p:cNvPr>
          <p:cNvSpPr/>
          <p:nvPr/>
        </p:nvSpPr>
        <p:spPr>
          <a:xfrm>
            <a:off x="7334250" y="1924698"/>
            <a:ext cx="3902931"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8" name="Rectangle 51">
            <a:extLst>
              <a:ext uri="{FF2B5EF4-FFF2-40B4-BE49-F238E27FC236}">
                <a16:creationId xmlns:a16="http://schemas.microsoft.com/office/drawing/2014/main" xmlns="" id="{9A14556D-67B7-4BA5-88CA-C74763430243}"/>
              </a:ext>
            </a:extLst>
          </p:cNvPr>
          <p:cNvSpPr/>
          <p:nvPr/>
        </p:nvSpPr>
        <p:spPr>
          <a:xfrm>
            <a:off x="3343275" y="1191634"/>
            <a:ext cx="3902931" cy="763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EF4A4A"/>
              </a:solidFill>
              <a:cs typeface="Arial" pitchFamily="34" charset="0"/>
            </a:endParaRPr>
          </a:p>
        </p:txBody>
      </p:sp>
      <p:sp>
        <p:nvSpPr>
          <p:cNvPr id="29" name="Oval 52">
            <a:extLst>
              <a:ext uri="{FF2B5EF4-FFF2-40B4-BE49-F238E27FC236}">
                <a16:creationId xmlns:a16="http://schemas.microsoft.com/office/drawing/2014/main" xmlns="" id="{39B6AB7D-92FA-4904-B310-705BD49DA55E}"/>
              </a:ext>
            </a:extLst>
          </p:cNvPr>
          <p:cNvSpPr/>
          <p:nvPr/>
        </p:nvSpPr>
        <p:spPr>
          <a:xfrm rot="1759000">
            <a:off x="4857470" y="742997"/>
            <a:ext cx="900000" cy="828000"/>
          </a:xfrm>
          <a:prstGeom prst="hexagon">
            <a:avLst>
              <a:gd name="adj" fmla="val 26469"/>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cs typeface="Arial" pitchFamily="34" charset="0"/>
            </a:endParaRPr>
          </a:p>
        </p:txBody>
      </p:sp>
      <p:sp>
        <p:nvSpPr>
          <p:cNvPr id="30" name="TextBox 24">
            <a:extLst>
              <a:ext uri="{FF2B5EF4-FFF2-40B4-BE49-F238E27FC236}">
                <a16:creationId xmlns:a16="http://schemas.microsoft.com/office/drawing/2014/main" xmlns="" id="{0EB88A51-649D-4647-A62B-2BDF419A1DB8}"/>
              </a:ext>
            </a:extLst>
          </p:cNvPr>
          <p:cNvSpPr txBox="1"/>
          <p:nvPr/>
        </p:nvSpPr>
        <p:spPr>
          <a:xfrm>
            <a:off x="3343275" y="1606332"/>
            <a:ext cx="3902931" cy="307777"/>
          </a:xfrm>
          <a:prstGeom prst="rect">
            <a:avLst/>
          </a:prstGeom>
          <a:solidFill>
            <a:schemeClr val="accent1"/>
          </a:solidFill>
        </p:spPr>
        <p:txBody>
          <a:bodyPr wrap="square" rtlCol="0">
            <a:spAutoFit/>
          </a:bodyPr>
          <a:lstStyle/>
          <a:p>
            <a:pPr algn="ctr"/>
            <a:r>
              <a:rPr lang="en-US" altLang="ko-KR" sz="1400" dirty="0" smtClean="0">
                <a:solidFill>
                  <a:schemeClr val="bg1"/>
                </a:solidFill>
                <a:cs typeface="Arial" pitchFamily="34" charset="0"/>
              </a:rPr>
              <a:t>BOOTSTRAP V4</a:t>
            </a:r>
            <a:endParaRPr lang="ko-KR" altLang="en-US" sz="1400" dirty="0">
              <a:solidFill>
                <a:schemeClr val="bg1"/>
              </a:solidFill>
              <a:cs typeface="Arial" pitchFamily="34" charset="0"/>
            </a:endParaRPr>
          </a:p>
        </p:txBody>
      </p:sp>
      <p:sp>
        <p:nvSpPr>
          <p:cNvPr id="32" name="Rectangle 50">
            <a:extLst>
              <a:ext uri="{FF2B5EF4-FFF2-40B4-BE49-F238E27FC236}">
                <a16:creationId xmlns:a16="http://schemas.microsoft.com/office/drawing/2014/main" xmlns="" id="{0F640772-C157-487B-B852-1B58D74F00D3}"/>
              </a:ext>
            </a:extLst>
          </p:cNvPr>
          <p:cNvSpPr/>
          <p:nvPr/>
        </p:nvSpPr>
        <p:spPr>
          <a:xfrm>
            <a:off x="3343275" y="1924698"/>
            <a:ext cx="3902931"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pic>
        <p:nvPicPr>
          <p:cNvPr id="33" name="Image 3">
            <a:extLst>
              <a:ext uri="{FF2B5EF4-FFF2-40B4-BE49-F238E27FC236}">
                <a16:creationId xmlns:a16="http://schemas.microsoft.com/office/drawing/2014/main" xmlns="" id="{39B4A1B6-9E28-61AF-EBBC-CF70BBAF4B71}"/>
              </a:ext>
            </a:extLst>
          </p:cNvPr>
          <p:cNvPicPr>
            <a:picLocks noChangeAspect="1"/>
          </p:cNvPicPr>
          <p:nvPr/>
        </p:nvPicPr>
        <p:blipFill>
          <a:blip r:embed="rId2"/>
          <a:stretch>
            <a:fillRect/>
          </a:stretch>
        </p:blipFill>
        <p:spPr>
          <a:xfrm>
            <a:off x="5008134" y="873822"/>
            <a:ext cx="573211" cy="570492"/>
          </a:xfrm>
          <a:prstGeom prst="roundRect">
            <a:avLst/>
          </a:prstGeom>
        </p:spPr>
      </p:pic>
      <p:pic>
        <p:nvPicPr>
          <p:cNvPr id="34" name="Graphique 13">
            <a:extLst>
              <a:ext uri="{FF2B5EF4-FFF2-40B4-BE49-F238E27FC236}">
                <a16:creationId xmlns:a16="http://schemas.microsoft.com/office/drawing/2014/main" xmlns="" id="{A6FC260D-1B4F-26E3-B10D-FD620F9EB27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936026" y="873822"/>
            <a:ext cx="705788" cy="566349"/>
          </a:xfrm>
          <a:prstGeom prst="rect">
            <a:avLst/>
          </a:prstGeom>
        </p:spPr>
      </p:pic>
    </p:spTree>
    <p:extLst>
      <p:ext uri="{BB962C8B-B14F-4D97-AF65-F5344CB8AC3E}">
        <p14:creationId xmlns:p14="http://schemas.microsoft.com/office/powerpoint/2010/main" val="40188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0" y="89057"/>
            <a:ext cx="12192000" cy="724247"/>
          </a:xfrm>
        </p:spPr>
        <p:txBody>
          <a:bodyPr/>
          <a:lstStyle/>
          <a:p>
            <a:r>
              <a:rPr lang="en-US" sz="4800" dirty="0" smtClean="0"/>
              <a:t>BOOTSTRAP V4 </a:t>
            </a:r>
            <a:r>
              <a:rPr lang="en-US" sz="4800" dirty="0" smtClean="0">
                <a:solidFill>
                  <a:srgbClr val="FF0000"/>
                </a:solidFill>
              </a:rPr>
              <a:t>VS </a:t>
            </a:r>
            <a:r>
              <a:rPr lang="en-US" sz="4800" dirty="0" smtClean="0"/>
              <a:t>BOOTASTARAP V5</a:t>
            </a:r>
            <a:endParaRPr lang="en-US" sz="4800" dirty="0"/>
          </a:p>
        </p:txBody>
      </p:sp>
      <p:graphicFrame>
        <p:nvGraphicFramePr>
          <p:cNvPr id="4" name="Table 4">
            <a:extLst>
              <a:ext uri="{FF2B5EF4-FFF2-40B4-BE49-F238E27FC236}">
                <a16:creationId xmlns:a16="http://schemas.microsoft.com/office/drawing/2014/main" xmlns="" id="{03550A92-F3C7-4482-BEA2-9A3C58235A7C}"/>
              </a:ext>
            </a:extLst>
          </p:cNvPr>
          <p:cNvGraphicFramePr>
            <a:graphicFrameLocks noGrp="1"/>
          </p:cNvGraphicFramePr>
          <p:nvPr>
            <p:extLst>
              <p:ext uri="{D42A27DB-BD31-4B8C-83A1-F6EECF244321}">
                <p14:modId xmlns:p14="http://schemas.microsoft.com/office/powerpoint/2010/main" val="3107142376"/>
              </p:ext>
            </p:extLst>
          </p:nvPr>
        </p:nvGraphicFramePr>
        <p:xfrm>
          <a:off x="931818" y="2044123"/>
          <a:ext cx="10404000" cy="4363720"/>
        </p:xfrm>
        <a:graphic>
          <a:graphicData uri="http://schemas.openxmlformats.org/drawingml/2006/table">
            <a:tbl>
              <a:tblPr firstRow="1" bandRow="1">
                <a:tableStyleId>{69CF1AB2-1976-4502-BF36-3FF5EA218861}</a:tableStyleId>
              </a:tblPr>
              <a:tblGrid>
                <a:gridCol w="2340000">
                  <a:extLst>
                    <a:ext uri="{9D8B030D-6E8A-4147-A177-3AD203B41FA5}">
                      <a16:colId xmlns:a16="http://schemas.microsoft.com/office/drawing/2014/main" xmlns="" val="20000"/>
                    </a:ext>
                  </a:extLst>
                </a:gridCol>
                <a:gridCol w="4032000">
                  <a:extLst>
                    <a:ext uri="{9D8B030D-6E8A-4147-A177-3AD203B41FA5}">
                      <a16:colId xmlns:a16="http://schemas.microsoft.com/office/drawing/2014/main" xmlns="" val="20001"/>
                    </a:ext>
                  </a:extLst>
                </a:gridCol>
                <a:gridCol w="4032000">
                  <a:extLst>
                    <a:ext uri="{9D8B030D-6E8A-4147-A177-3AD203B41FA5}">
                      <a16:colId xmlns:a16="http://schemas.microsoft.com/office/drawing/2014/main" xmlns="" val="20004"/>
                    </a:ext>
                  </a:extLst>
                </a:gridCol>
              </a:tblGrid>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Jumbotron</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Elle supporte.</a:t>
                      </a:r>
                      <a:endParaRPr lang="ko-KR" altLang="en-US" sz="12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Il ne prend pas en charge le jumbotron.</a:t>
                      </a:r>
                      <a:endParaRPr lang="ko-KR" altLang="en-US" sz="12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Card Deck</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Le jeu de cartes est utilisé pour créer un ensemble de cartes de largeur et de hauteur égales.</a:t>
                      </a:r>
                      <a:endParaRPr lang="en-JM" altLang="ko-KR" sz="12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Classe de jeu de cartes supprimée dans le bootstrap 5</a:t>
                      </a:r>
                      <a:endParaRPr lang="en-JM" altLang="ko-KR" sz="12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Navbar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Nous avons la propriété inline-block et nous aurons une liste déroulante blanche par défaut pour la classe dropdown-menu-dark.</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La propriété Inline-block est supprimée et nous aurons une liste déroulante noire par défaut pour la classe dropdown-menu-dark.</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Static Site Generator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ase"/>
                      <a:r>
                        <a:rPr lang="fr-FR" sz="1200" b="0" dirty="0">
                          <a:effectLst/>
                        </a:rPr>
                        <a:t>Bootstrap 4 utilise le logiciel Jekyll.</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ase"/>
                      <a:r>
                        <a:rPr lang="fr-FR" sz="1200" b="0" dirty="0">
                          <a:effectLst/>
                        </a:rPr>
                        <a:t>Bootstrap 5 utilise le logiciel Hugo car il s'agit d'un générateur de site statique rapide.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0003"/>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Flexbox Grid</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ase"/>
                      <a:r>
                        <a:rPr lang="fr-FR" sz="1200" b="0" dirty="0">
                          <a:effectLst/>
                        </a:rPr>
                        <a:t>cela facilite la mise en œuvre des conceptions verticales, et les colonnes et les lignes peuvent facilement être mises en œuvre. les classes justifie-center-content peuvent être directement utilisées pour s'aligner en fonction de l'exigence.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ase"/>
                      <a:r>
                        <a:rPr lang="fr-FR" sz="1200" b="0" dirty="0">
                          <a:effectLst/>
                        </a:rPr>
                        <a:t>le système de grille avancé est disponible, les colonnes n'ont pas non plus de positions relatives.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4"/>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RTL</a:t>
                      </a:r>
                      <a:r>
                        <a:rPr lang="en-US" altLang="ko-KR" sz="1400" b="0" baseline="0" dirty="0" smtClean="0">
                          <a:solidFill>
                            <a:srgbClr val="262626"/>
                          </a:solidFill>
                          <a:latin typeface="+mn-lt"/>
                          <a:cs typeface="Arial" pitchFamily="34" charset="0"/>
                        </a:rPr>
                        <a:t> Support</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ase"/>
                      <a:r>
                        <a:rPr lang="fr-FR" sz="1200" b="0" dirty="0">
                          <a:effectLst/>
                        </a:rPr>
                        <a:t>Il n'active pas la commutation RTL (de droite à gauche).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ase"/>
                      <a:r>
                        <a:rPr lang="fr-FR" sz="1200" b="0" dirty="0">
                          <a:effectLst/>
                        </a:rPr>
                        <a:t>Il permet la commutation RTL (de droite à gauche).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0005"/>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ko-KR" sz="1400" b="0" dirty="0" smtClean="0">
                          <a:solidFill>
                            <a:srgbClr val="262626"/>
                          </a:solidFill>
                          <a:latin typeface="+mn-lt"/>
                          <a:cs typeface="Arial" pitchFamily="34" charset="0"/>
                        </a:rPr>
                        <a:t>Offcanvas Component</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ase"/>
                      <a:r>
                        <a:rPr lang="fr-FR" sz="1200" b="0" dirty="0">
                          <a:effectLst/>
                        </a:rPr>
                        <a:t>Il ne prend pas en charge le composant Offcanvas.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ase"/>
                      <a:r>
                        <a:rPr lang="fr-FR" sz="1200" b="0" dirty="0">
                          <a:effectLst/>
                        </a:rPr>
                        <a:t>Il prend en charge le composant Offcanvas (c'est-à-dire qu'il est disponible maintenant).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23" name="Rectangle 51">
            <a:extLst>
              <a:ext uri="{FF2B5EF4-FFF2-40B4-BE49-F238E27FC236}">
                <a16:creationId xmlns:a16="http://schemas.microsoft.com/office/drawing/2014/main" xmlns="" id="{9A14556D-67B7-4BA5-88CA-C74763430243}"/>
              </a:ext>
            </a:extLst>
          </p:cNvPr>
          <p:cNvSpPr/>
          <p:nvPr/>
        </p:nvSpPr>
        <p:spPr>
          <a:xfrm>
            <a:off x="7334250" y="1191634"/>
            <a:ext cx="3902931" cy="7631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EF4A4A"/>
              </a:solidFill>
              <a:cs typeface="Arial" pitchFamily="34" charset="0"/>
            </a:endParaRPr>
          </a:p>
        </p:txBody>
      </p:sp>
      <p:sp>
        <p:nvSpPr>
          <p:cNvPr id="24" name="Oval 52">
            <a:extLst>
              <a:ext uri="{FF2B5EF4-FFF2-40B4-BE49-F238E27FC236}">
                <a16:creationId xmlns:a16="http://schemas.microsoft.com/office/drawing/2014/main" xmlns="" id="{39B6AB7D-92FA-4904-B310-705BD49DA55E}"/>
              </a:ext>
            </a:extLst>
          </p:cNvPr>
          <p:cNvSpPr/>
          <p:nvPr/>
        </p:nvSpPr>
        <p:spPr>
          <a:xfrm rot="1759000">
            <a:off x="8838920" y="742997"/>
            <a:ext cx="900000" cy="828000"/>
          </a:xfrm>
          <a:prstGeom prst="hexagon">
            <a:avLst>
              <a:gd name="adj" fmla="val 26469"/>
              <a:gd name="vf" fmla="val 115470"/>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cs typeface="Arial" pitchFamily="34" charset="0"/>
            </a:endParaRPr>
          </a:p>
        </p:txBody>
      </p:sp>
      <p:sp>
        <p:nvSpPr>
          <p:cNvPr id="25" name="TextBox 24">
            <a:extLst>
              <a:ext uri="{FF2B5EF4-FFF2-40B4-BE49-F238E27FC236}">
                <a16:creationId xmlns:a16="http://schemas.microsoft.com/office/drawing/2014/main" xmlns="" id="{0EB88A51-649D-4647-A62B-2BDF419A1DB8}"/>
              </a:ext>
            </a:extLst>
          </p:cNvPr>
          <p:cNvSpPr txBox="1"/>
          <p:nvPr/>
        </p:nvSpPr>
        <p:spPr>
          <a:xfrm>
            <a:off x="7334250" y="1606332"/>
            <a:ext cx="3902931" cy="307777"/>
          </a:xfrm>
          <a:prstGeom prst="rect">
            <a:avLst/>
          </a:prstGeom>
          <a:noFill/>
        </p:spPr>
        <p:txBody>
          <a:bodyPr wrap="square" rtlCol="0">
            <a:spAutoFit/>
          </a:bodyPr>
          <a:lstStyle/>
          <a:p>
            <a:pPr algn="ctr"/>
            <a:r>
              <a:rPr lang="en-US" altLang="ko-KR" sz="1400" dirty="0">
                <a:solidFill>
                  <a:schemeClr val="bg1"/>
                </a:solidFill>
                <a:cs typeface="Arial" pitchFamily="34" charset="0"/>
              </a:rPr>
              <a:t>BOOTSTRAP </a:t>
            </a:r>
            <a:r>
              <a:rPr lang="en-US" altLang="ko-KR" sz="1400" dirty="0" smtClean="0">
                <a:solidFill>
                  <a:schemeClr val="bg1"/>
                </a:solidFill>
                <a:cs typeface="Arial" pitchFamily="34" charset="0"/>
              </a:rPr>
              <a:t>V5</a:t>
            </a:r>
            <a:endParaRPr lang="ko-KR" altLang="en-US" sz="1400" dirty="0">
              <a:solidFill>
                <a:schemeClr val="bg1"/>
              </a:solidFill>
              <a:cs typeface="Arial" pitchFamily="34" charset="0"/>
            </a:endParaRPr>
          </a:p>
        </p:txBody>
      </p:sp>
      <p:sp>
        <p:nvSpPr>
          <p:cNvPr id="27" name="Rectangle 50">
            <a:extLst>
              <a:ext uri="{FF2B5EF4-FFF2-40B4-BE49-F238E27FC236}">
                <a16:creationId xmlns:a16="http://schemas.microsoft.com/office/drawing/2014/main" xmlns="" id="{0F640772-C157-487B-B852-1B58D74F00D3}"/>
              </a:ext>
            </a:extLst>
          </p:cNvPr>
          <p:cNvSpPr/>
          <p:nvPr/>
        </p:nvSpPr>
        <p:spPr>
          <a:xfrm>
            <a:off x="7334250" y="1924698"/>
            <a:ext cx="3902931"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8" name="Rectangle 51">
            <a:extLst>
              <a:ext uri="{FF2B5EF4-FFF2-40B4-BE49-F238E27FC236}">
                <a16:creationId xmlns:a16="http://schemas.microsoft.com/office/drawing/2014/main" xmlns="" id="{9A14556D-67B7-4BA5-88CA-C74763430243}"/>
              </a:ext>
            </a:extLst>
          </p:cNvPr>
          <p:cNvSpPr/>
          <p:nvPr/>
        </p:nvSpPr>
        <p:spPr>
          <a:xfrm>
            <a:off x="3343275" y="1191634"/>
            <a:ext cx="3902931" cy="763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EF4A4A"/>
              </a:solidFill>
              <a:cs typeface="Arial" pitchFamily="34" charset="0"/>
            </a:endParaRPr>
          </a:p>
        </p:txBody>
      </p:sp>
      <p:sp>
        <p:nvSpPr>
          <p:cNvPr id="29" name="Oval 52">
            <a:extLst>
              <a:ext uri="{FF2B5EF4-FFF2-40B4-BE49-F238E27FC236}">
                <a16:creationId xmlns:a16="http://schemas.microsoft.com/office/drawing/2014/main" xmlns="" id="{39B6AB7D-92FA-4904-B310-705BD49DA55E}"/>
              </a:ext>
            </a:extLst>
          </p:cNvPr>
          <p:cNvSpPr/>
          <p:nvPr/>
        </p:nvSpPr>
        <p:spPr>
          <a:xfrm rot="1759000">
            <a:off x="4857470" y="742997"/>
            <a:ext cx="900000" cy="828000"/>
          </a:xfrm>
          <a:prstGeom prst="hexagon">
            <a:avLst>
              <a:gd name="adj" fmla="val 26469"/>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cs typeface="Arial" pitchFamily="34" charset="0"/>
            </a:endParaRPr>
          </a:p>
        </p:txBody>
      </p:sp>
      <p:sp>
        <p:nvSpPr>
          <p:cNvPr id="30" name="TextBox 24">
            <a:extLst>
              <a:ext uri="{FF2B5EF4-FFF2-40B4-BE49-F238E27FC236}">
                <a16:creationId xmlns:a16="http://schemas.microsoft.com/office/drawing/2014/main" xmlns="" id="{0EB88A51-649D-4647-A62B-2BDF419A1DB8}"/>
              </a:ext>
            </a:extLst>
          </p:cNvPr>
          <p:cNvSpPr txBox="1"/>
          <p:nvPr/>
        </p:nvSpPr>
        <p:spPr>
          <a:xfrm>
            <a:off x="3343275" y="1606332"/>
            <a:ext cx="3902931" cy="307777"/>
          </a:xfrm>
          <a:prstGeom prst="rect">
            <a:avLst/>
          </a:prstGeom>
          <a:solidFill>
            <a:schemeClr val="accent1"/>
          </a:solidFill>
        </p:spPr>
        <p:txBody>
          <a:bodyPr wrap="square" rtlCol="0">
            <a:spAutoFit/>
          </a:bodyPr>
          <a:lstStyle/>
          <a:p>
            <a:pPr algn="ctr"/>
            <a:r>
              <a:rPr lang="en-US" altLang="ko-KR" sz="1400" dirty="0" smtClean="0">
                <a:solidFill>
                  <a:schemeClr val="bg1"/>
                </a:solidFill>
                <a:cs typeface="Arial" pitchFamily="34" charset="0"/>
              </a:rPr>
              <a:t>BOOTSTRAP V4</a:t>
            </a:r>
            <a:endParaRPr lang="ko-KR" altLang="en-US" sz="1400" dirty="0">
              <a:solidFill>
                <a:schemeClr val="bg1"/>
              </a:solidFill>
              <a:cs typeface="Arial" pitchFamily="34" charset="0"/>
            </a:endParaRPr>
          </a:p>
        </p:txBody>
      </p:sp>
      <p:sp>
        <p:nvSpPr>
          <p:cNvPr id="32" name="Rectangle 50">
            <a:extLst>
              <a:ext uri="{FF2B5EF4-FFF2-40B4-BE49-F238E27FC236}">
                <a16:creationId xmlns:a16="http://schemas.microsoft.com/office/drawing/2014/main" xmlns="" id="{0F640772-C157-487B-B852-1B58D74F00D3}"/>
              </a:ext>
            </a:extLst>
          </p:cNvPr>
          <p:cNvSpPr/>
          <p:nvPr/>
        </p:nvSpPr>
        <p:spPr>
          <a:xfrm>
            <a:off x="3343275" y="1924698"/>
            <a:ext cx="3902931"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pic>
        <p:nvPicPr>
          <p:cNvPr id="33" name="Image 3">
            <a:extLst>
              <a:ext uri="{FF2B5EF4-FFF2-40B4-BE49-F238E27FC236}">
                <a16:creationId xmlns:a16="http://schemas.microsoft.com/office/drawing/2014/main" xmlns="" id="{39B4A1B6-9E28-61AF-EBBC-CF70BBAF4B71}"/>
              </a:ext>
            </a:extLst>
          </p:cNvPr>
          <p:cNvPicPr>
            <a:picLocks noChangeAspect="1"/>
          </p:cNvPicPr>
          <p:nvPr/>
        </p:nvPicPr>
        <p:blipFill>
          <a:blip r:embed="rId2"/>
          <a:stretch>
            <a:fillRect/>
          </a:stretch>
        </p:blipFill>
        <p:spPr>
          <a:xfrm>
            <a:off x="5008134" y="873822"/>
            <a:ext cx="573211" cy="570492"/>
          </a:xfrm>
          <a:prstGeom prst="roundRect">
            <a:avLst/>
          </a:prstGeom>
        </p:spPr>
      </p:pic>
      <p:pic>
        <p:nvPicPr>
          <p:cNvPr id="34" name="Graphique 13">
            <a:extLst>
              <a:ext uri="{FF2B5EF4-FFF2-40B4-BE49-F238E27FC236}">
                <a16:creationId xmlns:a16="http://schemas.microsoft.com/office/drawing/2014/main" xmlns="" id="{A6FC260D-1B4F-26E3-B10D-FD620F9EB27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936026" y="873822"/>
            <a:ext cx="705788" cy="566349"/>
          </a:xfrm>
          <a:prstGeom prst="rect">
            <a:avLst/>
          </a:prstGeom>
        </p:spPr>
      </p:pic>
    </p:spTree>
    <p:extLst>
      <p:ext uri="{BB962C8B-B14F-4D97-AF65-F5344CB8AC3E}">
        <p14:creationId xmlns:p14="http://schemas.microsoft.com/office/powerpoint/2010/main" val="104162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0BE9DAF-DA05-4973-8232-49413D8A9F4C}"/>
              </a:ext>
            </a:extLst>
          </p:cNvPr>
          <p:cNvSpPr txBox="1"/>
          <p:nvPr/>
        </p:nvSpPr>
        <p:spPr>
          <a:xfrm>
            <a:off x="564929" y="689684"/>
            <a:ext cx="4181242" cy="830997"/>
          </a:xfrm>
          <a:prstGeom prst="rect">
            <a:avLst/>
          </a:prstGeom>
          <a:noFill/>
        </p:spPr>
        <p:txBody>
          <a:bodyPr wrap="square" rtlCol="0" anchor="ctr">
            <a:spAutoFit/>
          </a:bodyPr>
          <a:lstStyle/>
          <a:p>
            <a:r>
              <a:rPr lang="fr-FR" altLang="ko-KR" sz="4800" b="1" dirty="0" smtClean="0">
                <a:solidFill>
                  <a:schemeClr val="bg1"/>
                </a:solidFill>
                <a:cs typeface="Arial" pitchFamily="34" charset="0"/>
              </a:rPr>
              <a:t>BOOTSTRAP</a:t>
            </a:r>
            <a:endParaRPr lang="ko-KR" altLang="en-US" sz="4800" b="1" dirty="0">
              <a:solidFill>
                <a:schemeClr val="bg1"/>
              </a:solidFill>
              <a:cs typeface="Arial" pitchFamily="34" charset="0"/>
            </a:endParaRPr>
          </a:p>
        </p:txBody>
      </p:sp>
      <p:sp>
        <p:nvSpPr>
          <p:cNvPr id="6" name="TextBox 5">
            <a:extLst>
              <a:ext uri="{FF2B5EF4-FFF2-40B4-BE49-F238E27FC236}">
                <a16:creationId xmlns:a16="http://schemas.microsoft.com/office/drawing/2014/main" xmlns="" id="{00F602D8-164F-4B9D-9CCE-E6C9B0038A1D}"/>
              </a:ext>
            </a:extLst>
          </p:cNvPr>
          <p:cNvSpPr txBox="1"/>
          <p:nvPr/>
        </p:nvSpPr>
        <p:spPr>
          <a:xfrm>
            <a:off x="564928" y="2007335"/>
            <a:ext cx="2265358" cy="830997"/>
          </a:xfrm>
          <a:prstGeom prst="rect">
            <a:avLst/>
          </a:prstGeom>
          <a:noFill/>
        </p:spPr>
        <p:txBody>
          <a:bodyPr wrap="square" rtlCol="0" anchor="ctr">
            <a:spAutoFit/>
          </a:bodyPr>
          <a:lstStyle/>
          <a:p>
            <a:r>
              <a:rPr lang="fr-FR" altLang="ko-KR" sz="2400" dirty="0" smtClean="0">
                <a:solidFill>
                  <a:schemeClr val="bg1"/>
                </a:solidFill>
                <a:cs typeface="Arial" pitchFamily="34" charset="0"/>
              </a:rPr>
              <a:t>Avantages Et Inconvénients</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249816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p:cNvPicPr>
            <a:picLocks noGrp="1" noChangeAspect="1"/>
          </p:cNvPicPr>
          <p:nvPr>
            <p:ph type="pic" idx="13"/>
          </p:nvPr>
        </p:nvPicPr>
        <p:blipFill rotWithShape="1">
          <a:blip r:embed="rId3">
            <a:extLst>
              <a:ext uri="{28A0092B-C50C-407E-A947-70E740481C1C}">
                <a14:useLocalDpi xmlns:a14="http://schemas.microsoft.com/office/drawing/2010/main" val="0"/>
              </a:ext>
            </a:extLst>
          </a:blip>
          <a:srcRect/>
          <a:stretch/>
        </p:blipFill>
        <p:spPr/>
      </p:pic>
      <p:sp>
        <p:nvSpPr>
          <p:cNvPr id="17" name="TextBox 16">
            <a:extLst>
              <a:ext uri="{FF2B5EF4-FFF2-40B4-BE49-F238E27FC236}">
                <a16:creationId xmlns:a16="http://schemas.microsoft.com/office/drawing/2014/main" xmlns="" id="{9E3309D0-DDFB-44C5-903E-F3A89266D413}"/>
              </a:ext>
            </a:extLst>
          </p:cNvPr>
          <p:cNvSpPr txBox="1"/>
          <p:nvPr/>
        </p:nvSpPr>
        <p:spPr>
          <a:xfrm>
            <a:off x="571955" y="3127112"/>
            <a:ext cx="2906162" cy="2585323"/>
          </a:xfrm>
          <a:prstGeom prst="rect">
            <a:avLst/>
          </a:prstGeom>
          <a:noFill/>
        </p:spPr>
        <p:txBody>
          <a:bodyPr wrap="square" lIns="36000" tIns="0" rIns="36000" bIns="0" rtlCol="0">
            <a:spAutoFit/>
          </a:bodyPr>
          <a:lstStyle/>
          <a:p>
            <a:r>
              <a:rPr lang="en-US" altLang="ko-KR" sz="2400" b="1" dirty="0" smtClean="0">
                <a:solidFill>
                  <a:schemeClr val="accent1"/>
                </a:solidFill>
                <a:cs typeface="Arial" pitchFamily="34" charset="0"/>
              </a:rPr>
              <a:t>A vous</a:t>
            </a:r>
            <a:endParaRPr lang="en-US" altLang="ko-KR" sz="2400" b="1" dirty="0">
              <a:solidFill>
                <a:schemeClr val="accent1"/>
              </a:solidFill>
              <a:cs typeface="Arial" pitchFamily="34" charset="0"/>
            </a:endParaRPr>
          </a:p>
          <a:p>
            <a:r>
              <a:rPr lang="en-US" altLang="ko-KR" sz="2400" b="1" dirty="0" smtClean="0">
                <a:solidFill>
                  <a:schemeClr val="accent1"/>
                </a:solidFill>
                <a:cs typeface="Arial" pitchFamily="34" charset="0"/>
              </a:rPr>
              <a:t>Quels sont</a:t>
            </a:r>
          </a:p>
          <a:p>
            <a:r>
              <a:rPr lang="en-US" altLang="ko-KR" sz="2400" b="1" dirty="0" smtClean="0">
                <a:solidFill>
                  <a:schemeClr val="accent1"/>
                </a:solidFill>
                <a:cs typeface="Arial" pitchFamily="34" charset="0"/>
              </a:rPr>
              <a:t>Les avantages</a:t>
            </a:r>
          </a:p>
          <a:p>
            <a:r>
              <a:rPr lang="en-US" altLang="ko-KR" sz="2400" b="1" dirty="0" smtClean="0">
                <a:solidFill>
                  <a:schemeClr val="accent1"/>
                </a:solidFill>
                <a:cs typeface="Arial" pitchFamily="34" charset="0"/>
              </a:rPr>
              <a:t>ET</a:t>
            </a:r>
          </a:p>
          <a:p>
            <a:r>
              <a:rPr lang="en-US" altLang="ko-KR" sz="2400" b="1" dirty="0" smtClean="0">
                <a:solidFill>
                  <a:schemeClr val="accent1"/>
                </a:solidFill>
                <a:cs typeface="Arial" pitchFamily="34" charset="0"/>
              </a:rPr>
              <a:t>Les inconvénients</a:t>
            </a:r>
            <a:endParaRPr lang="en-US" altLang="ko-KR" sz="2400" b="1" dirty="0">
              <a:solidFill>
                <a:schemeClr val="accent1"/>
              </a:solidFill>
              <a:cs typeface="Arial" pitchFamily="34" charset="0"/>
            </a:endParaRPr>
          </a:p>
          <a:p>
            <a:r>
              <a:rPr lang="en-US" altLang="ko-KR" sz="2400" b="1" dirty="0" smtClean="0">
                <a:solidFill>
                  <a:schemeClr val="accent1"/>
                </a:solidFill>
                <a:cs typeface="Arial" pitchFamily="34" charset="0"/>
              </a:rPr>
              <a:t>DE</a:t>
            </a:r>
          </a:p>
          <a:p>
            <a:r>
              <a:rPr lang="en-US" altLang="ko-KR" sz="2400" b="1" dirty="0" smtClean="0">
                <a:solidFill>
                  <a:schemeClr val="accent1"/>
                </a:solidFill>
                <a:cs typeface="Arial" pitchFamily="34" charset="0"/>
              </a:rPr>
              <a:t>Bootstrap?</a:t>
            </a:r>
            <a:endParaRPr lang="ko-KR" altLang="en-US" sz="2400" b="1" dirty="0">
              <a:solidFill>
                <a:schemeClr val="accent1"/>
              </a:solidFill>
              <a:cs typeface="Arial" pitchFamily="34" charset="0"/>
            </a:endParaRPr>
          </a:p>
        </p:txBody>
      </p:sp>
      <p:sp>
        <p:nvSpPr>
          <p:cNvPr id="21" name="제목 3">
            <a:extLst>
              <a:ext uri="{FF2B5EF4-FFF2-40B4-BE49-F238E27FC236}">
                <a16:creationId xmlns:a16="http://schemas.microsoft.com/office/drawing/2014/main" xmlns="" id="{356AC1B5-AD2B-47E9-B86A-4C6D05CBB3E9}"/>
              </a:ext>
            </a:extLst>
          </p:cNvPr>
          <p:cNvSpPr>
            <a:spLocks noGrp="1"/>
          </p:cNvSpPr>
          <p:nvPr>
            <p:ph type="title" idx="4294967295"/>
          </p:nvPr>
        </p:nvSpPr>
        <p:spPr>
          <a:xfrm>
            <a:off x="1241571" y="877683"/>
            <a:ext cx="3775293" cy="644435"/>
          </a:xfrm>
          <a:prstGeom prst="rect">
            <a:avLst/>
          </a:prstGeom>
        </p:spPr>
        <p:txBody>
          <a:bodyPr/>
          <a:lstStyle/>
          <a:p>
            <a:r>
              <a:rPr lang="en-US" altLang="ko-KR" b="1" dirty="0" smtClean="0">
                <a:solidFill>
                  <a:schemeClr val="accent4"/>
                </a:solidFill>
              </a:rPr>
              <a:t>Bootstrap</a:t>
            </a:r>
            <a:endParaRPr lang="ko-KR" altLang="en-US" b="1" dirty="0"/>
          </a:p>
        </p:txBody>
      </p:sp>
      <p:sp>
        <p:nvSpPr>
          <p:cNvPr id="22" name="TextBox 21">
            <a:extLst>
              <a:ext uri="{FF2B5EF4-FFF2-40B4-BE49-F238E27FC236}">
                <a16:creationId xmlns:a16="http://schemas.microsoft.com/office/drawing/2014/main" xmlns="" id="{D9B2D4CA-9194-4EEF-9A8E-21169AC41324}"/>
              </a:ext>
            </a:extLst>
          </p:cNvPr>
          <p:cNvSpPr txBox="1"/>
          <p:nvPr/>
        </p:nvSpPr>
        <p:spPr>
          <a:xfrm>
            <a:off x="403963" y="203829"/>
            <a:ext cx="3470922" cy="769441"/>
          </a:xfrm>
          <a:prstGeom prst="rect">
            <a:avLst/>
          </a:prstGeom>
          <a:noFill/>
        </p:spPr>
        <p:txBody>
          <a:bodyPr wrap="square" rtlCol="0" anchor="ctr">
            <a:spAutoFit/>
          </a:bodyPr>
          <a:lstStyle/>
          <a:p>
            <a:pPr algn="ctr"/>
            <a:r>
              <a:rPr lang="en-US" altLang="ko-KR" sz="4400" b="1" dirty="0" smtClean="0">
                <a:solidFill>
                  <a:schemeClr val="accent2"/>
                </a:solidFill>
                <a:latin typeface="+mj-lt"/>
                <a:cs typeface="Arial" pitchFamily="34" charset="0"/>
              </a:rPr>
              <a:t>Alan Turing</a:t>
            </a:r>
            <a:endParaRPr lang="en-US" altLang="ko-KR" sz="4400" b="1" dirty="0">
              <a:solidFill>
                <a:schemeClr val="accent2"/>
              </a:solidFill>
              <a:latin typeface="+mj-lt"/>
              <a:cs typeface="Arial" pitchFamily="34" charset="0"/>
            </a:endParaRPr>
          </a:p>
        </p:txBody>
      </p:sp>
    </p:spTree>
    <p:extLst>
      <p:ext uri="{BB962C8B-B14F-4D97-AF65-F5344CB8AC3E}">
        <p14:creationId xmlns:p14="http://schemas.microsoft.com/office/powerpoint/2010/main" val="2774786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5CF5BDA4-10C7-46A6-AC30-523A3FC438AC}"/>
              </a:ext>
            </a:extLst>
          </p:cNvPr>
          <p:cNvSpPr txBox="1"/>
          <p:nvPr/>
        </p:nvSpPr>
        <p:spPr>
          <a:xfrm>
            <a:off x="6601098" y="2857630"/>
            <a:ext cx="4979735" cy="830997"/>
          </a:xfrm>
          <a:prstGeom prst="rect">
            <a:avLst/>
          </a:prstGeom>
          <a:noFill/>
        </p:spPr>
        <p:txBody>
          <a:bodyPr wrap="square" lIns="91440" tIns="45720" rIns="91440" bIns="45720" rtlCol="0" anchor="ctr">
            <a:spAutoFit/>
          </a:bodyPr>
          <a:lstStyle/>
          <a:p>
            <a:r>
              <a:rPr lang="en-US" altLang="ko-KR" sz="4800" b="1" dirty="0">
                <a:solidFill>
                  <a:schemeClr val="bg1"/>
                </a:solidFill>
                <a:latin typeface="+mj-lt"/>
                <a:cs typeface="Arial"/>
              </a:rPr>
              <a:t>Notre Plan</a:t>
            </a:r>
            <a:endParaRPr lang="en-US" altLang="ko-KR" sz="4800" b="1" dirty="0">
              <a:solidFill>
                <a:schemeClr val="bg1"/>
              </a:solidFill>
              <a:cs typeface="Arial"/>
            </a:endParaRPr>
          </a:p>
        </p:txBody>
      </p:sp>
    </p:spTree>
    <p:extLst>
      <p:ext uri="{BB962C8B-B14F-4D97-AF65-F5344CB8AC3E}">
        <p14:creationId xmlns:p14="http://schemas.microsoft.com/office/powerpoint/2010/main" val="126376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8B56C8-2ECC-40CE-8512-1AB853C9BE30}"/>
              </a:ext>
            </a:extLst>
          </p:cNvPr>
          <p:cNvSpPr txBox="1"/>
          <p:nvPr/>
        </p:nvSpPr>
        <p:spPr>
          <a:xfrm>
            <a:off x="0" y="224928"/>
            <a:ext cx="12192001" cy="923330"/>
          </a:xfrm>
          <a:prstGeom prst="rect">
            <a:avLst/>
          </a:prstGeom>
          <a:noFill/>
        </p:spPr>
        <p:txBody>
          <a:bodyPr wrap="square" rtlCol="0" anchor="ctr">
            <a:spAutoFit/>
          </a:bodyPr>
          <a:lstStyle/>
          <a:p>
            <a:pPr algn="ctr"/>
            <a:r>
              <a:rPr lang="en-US" altLang="ko-KR" sz="5400" dirty="0" smtClean="0">
                <a:solidFill>
                  <a:schemeClr val="bg1"/>
                </a:solidFill>
                <a:latin typeface="+mj-lt"/>
                <a:cs typeface="Arial" pitchFamily="34" charset="0"/>
              </a:rPr>
              <a:t>Avantages Et Inconvénients</a:t>
            </a:r>
            <a:endParaRPr lang="ko-KR" altLang="en-US" sz="5400" dirty="0">
              <a:solidFill>
                <a:schemeClr val="bg1"/>
              </a:solidFill>
              <a:latin typeface="+mj-lt"/>
              <a:cs typeface="Arial" pitchFamily="34" charset="0"/>
            </a:endParaRPr>
          </a:p>
        </p:txBody>
      </p:sp>
      <p:grpSp>
        <p:nvGrpSpPr>
          <p:cNvPr id="4" name="그룹 3">
            <a:extLst>
              <a:ext uri="{FF2B5EF4-FFF2-40B4-BE49-F238E27FC236}">
                <a16:creationId xmlns:a16="http://schemas.microsoft.com/office/drawing/2014/main" xmlns="" id="{A33111D7-1543-4339-84CE-C414CF1F972E}"/>
              </a:ext>
            </a:extLst>
          </p:cNvPr>
          <p:cNvGrpSpPr/>
          <p:nvPr/>
        </p:nvGrpSpPr>
        <p:grpSpPr>
          <a:xfrm>
            <a:off x="4455232" y="1705329"/>
            <a:ext cx="3281534" cy="4835027"/>
            <a:chOff x="4871865" y="1777141"/>
            <a:chExt cx="3630109" cy="4835027"/>
          </a:xfrm>
        </p:grpSpPr>
        <p:sp>
          <p:nvSpPr>
            <p:cNvPr id="5" name="TextBox 4">
              <a:extLst>
                <a:ext uri="{FF2B5EF4-FFF2-40B4-BE49-F238E27FC236}">
                  <a16:creationId xmlns:a16="http://schemas.microsoft.com/office/drawing/2014/main" xmlns="" id="{E2B5FAD6-B2A1-44FB-84A4-0C65EAE66499}"/>
                </a:ext>
              </a:extLst>
            </p:cNvPr>
            <p:cNvSpPr txBox="1"/>
            <p:nvPr/>
          </p:nvSpPr>
          <p:spPr>
            <a:xfrm>
              <a:off x="4871866" y="2118630"/>
              <a:ext cx="3630108" cy="4493538"/>
            </a:xfrm>
            <a:prstGeom prst="rect">
              <a:avLst/>
            </a:prstGeom>
            <a:noFill/>
          </p:spPr>
          <p:txBody>
            <a:bodyPr wrap="square" rtlCol="0">
              <a:spAutoFit/>
            </a:bodyPr>
            <a:lstStyle/>
            <a:p>
              <a:r>
                <a:rPr lang="fr-FR" sz="1100" b="1" dirty="0">
                  <a:solidFill>
                    <a:schemeClr val="bg1"/>
                  </a:solidFill>
                </a:rPr>
                <a:t>Responsive</a:t>
              </a:r>
              <a:r>
                <a:rPr lang="fr-FR" sz="1100" dirty="0">
                  <a:solidFill>
                    <a:schemeClr val="bg1"/>
                  </a:solidFill>
                </a:rPr>
                <a:t> : Vous obtiendrez un site web responsive de base, ce qui n'est pas négligeable, cela est même indispensable de nos jours avec les smartphones et tablette !</a:t>
              </a:r>
            </a:p>
            <a:p>
              <a:r>
                <a:rPr lang="fr-FR" sz="1100" dirty="0">
                  <a:solidFill>
                    <a:schemeClr val="bg1"/>
                  </a:solidFill>
                </a:rPr>
                <a:t/>
              </a:r>
              <a:br>
                <a:rPr lang="fr-FR" sz="1100" dirty="0">
                  <a:solidFill>
                    <a:schemeClr val="bg1"/>
                  </a:solidFill>
                </a:rPr>
              </a:br>
              <a:r>
                <a:rPr lang="fr-FR" sz="1100" b="1" dirty="0">
                  <a:solidFill>
                    <a:schemeClr val="bg1"/>
                  </a:solidFill>
                </a:rPr>
                <a:t>Un site web jolie</a:t>
              </a:r>
              <a:r>
                <a:rPr lang="fr-FR" sz="1100" dirty="0">
                  <a:solidFill>
                    <a:schemeClr val="bg1"/>
                  </a:solidFill>
                </a:rPr>
                <a:t> : Il existe plusieurs thèmes préfaits de haute qualité et une multitude de classes css que l'on peut utiliser !</a:t>
              </a:r>
            </a:p>
            <a:p>
              <a:r>
                <a:rPr lang="fr-FR" sz="1100" dirty="0">
                  <a:solidFill>
                    <a:schemeClr val="bg1"/>
                  </a:solidFill>
                </a:rPr>
                <a:t/>
              </a:r>
              <a:br>
                <a:rPr lang="fr-FR" sz="1100" dirty="0">
                  <a:solidFill>
                    <a:schemeClr val="bg1"/>
                  </a:solidFill>
                </a:rPr>
              </a:br>
              <a:r>
                <a:rPr lang="fr-FR" sz="1100" b="1" dirty="0">
                  <a:solidFill>
                    <a:schemeClr val="bg1"/>
                  </a:solidFill>
                </a:rPr>
                <a:t>Un gain de temps</a:t>
              </a:r>
              <a:r>
                <a:rPr lang="fr-FR" sz="1100" dirty="0">
                  <a:solidFill>
                    <a:schemeClr val="bg1"/>
                  </a:solidFill>
                </a:rPr>
                <a:t> : Vous ne vous occupez quasiment plus que d'écrire le code Html et d'appeler des classes CSS pré-existantes. Il devient très rapide de monter la mise en forme d'une page web.</a:t>
              </a:r>
            </a:p>
            <a:p>
              <a:r>
                <a:rPr lang="fr-FR" sz="1100" dirty="0">
                  <a:solidFill>
                    <a:schemeClr val="bg1"/>
                  </a:solidFill>
                </a:rPr>
                <a:t/>
              </a:r>
              <a:br>
                <a:rPr lang="fr-FR" sz="1100" dirty="0">
                  <a:solidFill>
                    <a:schemeClr val="bg1"/>
                  </a:solidFill>
                </a:rPr>
              </a:br>
              <a:r>
                <a:rPr lang="fr-FR" sz="1100" b="1" dirty="0">
                  <a:solidFill>
                    <a:schemeClr val="bg1"/>
                  </a:solidFill>
                </a:rPr>
                <a:t>Compatibilité</a:t>
              </a:r>
              <a:r>
                <a:rPr lang="fr-FR" sz="1100" dirty="0">
                  <a:solidFill>
                    <a:schemeClr val="bg1"/>
                  </a:solidFill>
                </a:rPr>
                <a:t> : A priori, la présentation visuelle sera la même sur tous les navigateurs.</a:t>
              </a:r>
            </a:p>
            <a:p>
              <a:r>
                <a:rPr lang="fr-FR" sz="1100" dirty="0">
                  <a:solidFill>
                    <a:schemeClr val="bg1"/>
                  </a:solidFill>
                </a:rPr>
                <a:t/>
              </a:r>
              <a:br>
                <a:rPr lang="fr-FR" sz="1100" dirty="0">
                  <a:solidFill>
                    <a:schemeClr val="bg1"/>
                  </a:solidFill>
                </a:rPr>
              </a:br>
              <a:r>
                <a:rPr lang="fr-FR" sz="1100" b="1" dirty="0">
                  <a:solidFill>
                    <a:schemeClr val="bg1"/>
                  </a:solidFill>
                </a:rPr>
                <a:t>Graphisme</a:t>
              </a:r>
              <a:r>
                <a:rPr lang="fr-FR" sz="1100" dirty="0">
                  <a:solidFill>
                    <a:schemeClr val="bg1"/>
                  </a:solidFill>
                </a:rPr>
                <a:t> : Lorsqu'on développe en programmation, cela nous permet d'avoir une apparence de site sans écrire une seule ligne de CSS (à l'origine, bootstrap a justement été créé pour simplifier le travail de présentation visuelle aux développeurs côté back). Cela est une aubaine pour les développeurs qui préfèrent la partie fonctionnelle à la partie graphique</a:t>
              </a:r>
              <a:endParaRPr lang="fr-FR" sz="1100" dirty="0">
                <a:solidFill>
                  <a:schemeClr val="bg1"/>
                </a:solidFill>
              </a:endParaRPr>
            </a:p>
          </p:txBody>
        </p:sp>
        <p:sp>
          <p:nvSpPr>
            <p:cNvPr id="7" name="TextBox 6">
              <a:extLst>
                <a:ext uri="{FF2B5EF4-FFF2-40B4-BE49-F238E27FC236}">
                  <a16:creationId xmlns:a16="http://schemas.microsoft.com/office/drawing/2014/main" xmlns="" id="{2F938B59-CD0F-4060-90DB-76392FE323B0}"/>
                </a:ext>
              </a:extLst>
            </p:cNvPr>
            <p:cNvSpPr txBox="1"/>
            <p:nvPr/>
          </p:nvSpPr>
          <p:spPr>
            <a:xfrm>
              <a:off x="4871865" y="1777141"/>
              <a:ext cx="3630108" cy="307777"/>
            </a:xfrm>
            <a:prstGeom prst="rect">
              <a:avLst/>
            </a:prstGeom>
            <a:solidFill>
              <a:schemeClr val="accent3"/>
            </a:solidFill>
          </p:spPr>
          <p:txBody>
            <a:bodyPr wrap="square" rtlCol="0">
              <a:spAutoFit/>
            </a:bodyPr>
            <a:lstStyle/>
            <a:p>
              <a:r>
                <a:rPr lang="en-US" altLang="ko-KR" sz="1400" b="1" dirty="0" smtClean="0">
                  <a:solidFill>
                    <a:schemeClr val="bg1"/>
                  </a:solidFill>
                  <a:cs typeface="Arial" pitchFamily="34" charset="0"/>
                </a:rPr>
                <a:t>Avantages</a:t>
              </a:r>
              <a:endParaRPr lang="ko-KR" altLang="en-US" sz="1400" b="1" dirty="0">
                <a:solidFill>
                  <a:schemeClr val="bg1"/>
                </a:solidFill>
                <a:cs typeface="Arial" pitchFamily="34" charset="0"/>
              </a:endParaRPr>
            </a:p>
          </p:txBody>
        </p:sp>
      </p:grpSp>
      <p:grpSp>
        <p:nvGrpSpPr>
          <p:cNvPr id="8" name="그룹 2">
            <a:extLst>
              <a:ext uri="{FF2B5EF4-FFF2-40B4-BE49-F238E27FC236}">
                <a16:creationId xmlns:a16="http://schemas.microsoft.com/office/drawing/2014/main" xmlns="" id="{1857EBEE-372B-4F91-BAB9-DBBD001688DE}"/>
              </a:ext>
            </a:extLst>
          </p:cNvPr>
          <p:cNvGrpSpPr/>
          <p:nvPr/>
        </p:nvGrpSpPr>
        <p:grpSpPr>
          <a:xfrm>
            <a:off x="822207" y="1705329"/>
            <a:ext cx="3281533" cy="1444347"/>
            <a:chOff x="822207" y="1777142"/>
            <a:chExt cx="3630108" cy="1444347"/>
          </a:xfrm>
        </p:grpSpPr>
        <p:sp>
          <p:nvSpPr>
            <p:cNvPr id="9" name="TextBox 8">
              <a:extLst>
                <a:ext uri="{FF2B5EF4-FFF2-40B4-BE49-F238E27FC236}">
                  <a16:creationId xmlns:a16="http://schemas.microsoft.com/office/drawing/2014/main" xmlns="" id="{7C4E2681-457A-4610-B246-928B66723E1C}"/>
                </a:ext>
              </a:extLst>
            </p:cNvPr>
            <p:cNvSpPr txBox="1"/>
            <p:nvPr/>
          </p:nvSpPr>
          <p:spPr>
            <a:xfrm>
              <a:off x="822207" y="1777142"/>
              <a:ext cx="3630108" cy="307777"/>
            </a:xfrm>
            <a:prstGeom prst="rect">
              <a:avLst/>
            </a:prstGeom>
            <a:solidFill>
              <a:schemeClr val="accent2"/>
            </a:solidFill>
          </p:spPr>
          <p:txBody>
            <a:bodyPr wrap="square" rtlCol="0">
              <a:spAutoFit/>
            </a:bodyPr>
            <a:lstStyle/>
            <a:p>
              <a:r>
                <a:rPr lang="en-US" altLang="ko-KR" sz="1400" b="1" dirty="0" smtClean="0">
                  <a:solidFill>
                    <a:schemeClr val="bg1"/>
                  </a:solidFill>
                  <a:cs typeface="Arial" pitchFamily="34" charset="0"/>
                </a:rPr>
                <a:t>Bootstrap</a:t>
              </a:r>
              <a:endParaRPr lang="ko-KR" altLang="en-US" sz="1400" b="1" dirty="0">
                <a:solidFill>
                  <a:schemeClr val="bg1"/>
                </a:solidFill>
                <a:cs typeface="Arial" pitchFamily="34" charset="0"/>
              </a:endParaRPr>
            </a:p>
          </p:txBody>
        </p:sp>
        <p:sp>
          <p:nvSpPr>
            <p:cNvPr id="10" name="TextBox 9">
              <a:extLst>
                <a:ext uri="{FF2B5EF4-FFF2-40B4-BE49-F238E27FC236}">
                  <a16:creationId xmlns:a16="http://schemas.microsoft.com/office/drawing/2014/main" xmlns="" id="{1032A2F9-3EF9-44B9-BF83-23E2DEDB905D}"/>
                </a:ext>
              </a:extLst>
            </p:cNvPr>
            <p:cNvSpPr txBox="1"/>
            <p:nvPr/>
          </p:nvSpPr>
          <p:spPr>
            <a:xfrm>
              <a:off x="822207" y="2113493"/>
              <a:ext cx="3630108" cy="1107996"/>
            </a:xfrm>
            <a:prstGeom prst="rect">
              <a:avLst/>
            </a:prstGeom>
            <a:noFill/>
          </p:spPr>
          <p:txBody>
            <a:bodyPr wrap="square" rtlCol="0">
              <a:spAutoFit/>
            </a:bodyPr>
            <a:lstStyle/>
            <a:p>
              <a:r>
                <a:rPr lang="en-US" altLang="ko-KR" sz="1100" dirty="0" smtClean="0">
                  <a:solidFill>
                    <a:schemeClr val="bg1"/>
                  </a:solidFill>
                  <a:cs typeface="Arial" pitchFamily="34" charset="0"/>
                </a:rPr>
                <a:t>On ne peut pas nier que Bootstrap, joue un rôle important pour le programmeur ou bien l</a:t>
              </a:r>
              <a:r>
                <a:rPr lang="fr-FR" altLang="ko-KR" sz="1100" dirty="0">
                  <a:solidFill>
                    <a:schemeClr val="bg1"/>
                  </a:solidFill>
                  <a:cs typeface="Arial" pitchFamily="34" charset="0"/>
                </a:rPr>
                <a:t>e </a:t>
              </a:r>
              <a:r>
                <a:rPr lang="fr-FR" altLang="ko-KR" sz="1100" dirty="0" smtClean="0">
                  <a:solidFill>
                    <a:schemeClr val="bg1"/>
                  </a:solidFill>
                  <a:cs typeface="Arial" pitchFamily="34" charset="0"/>
                </a:rPr>
                <a:t>développeur .</a:t>
              </a:r>
              <a:r>
                <a:rPr lang="en-US" altLang="ko-KR" sz="1100" dirty="0">
                  <a:solidFill>
                    <a:schemeClr val="bg1"/>
                  </a:solidFill>
                  <a:cs typeface="Arial" pitchFamily="34" charset="0"/>
                </a:rPr>
                <a:t> </a:t>
              </a:r>
              <a:r>
                <a:rPr lang="en-US" altLang="ko-KR" sz="1100" dirty="0" smtClean="0">
                  <a:solidFill>
                    <a:schemeClr val="bg1"/>
                  </a:solidFill>
                  <a:cs typeface="Arial" pitchFamily="34" charset="0"/>
                </a:rPr>
                <a:t>Bootstrap a </a:t>
              </a:r>
              <a:r>
                <a:rPr lang="fr-FR" altLang="ko-KR" sz="1100" dirty="0" smtClean="0">
                  <a:solidFill>
                    <a:schemeClr val="bg1"/>
                  </a:solidFill>
                  <a:cs typeface="Arial" pitchFamily="34" charset="0"/>
                </a:rPr>
                <a:t>plusieurs</a:t>
              </a:r>
              <a:r>
                <a:rPr lang="en-US" altLang="ko-KR" sz="1100" dirty="0" smtClean="0">
                  <a:solidFill>
                    <a:schemeClr val="bg1"/>
                  </a:solidFill>
                  <a:cs typeface="Arial" pitchFamily="34" charset="0"/>
                </a:rPr>
                <a:t> avantages, et un petit nombre des inconvénients.</a:t>
              </a:r>
            </a:p>
            <a:p>
              <a:r>
                <a:rPr lang="en-US" altLang="ko-KR" sz="1100" dirty="0" smtClean="0">
                  <a:solidFill>
                    <a:schemeClr val="bg1"/>
                  </a:solidFill>
                  <a:cs typeface="Arial" pitchFamily="34" charset="0"/>
                </a:rPr>
                <a:t>Donc  quels sont  les avantages et  les  inconvénients de Bootstrap??</a:t>
              </a:r>
              <a:endParaRPr lang="fr-FR" altLang="ko-KR" sz="1100" dirty="0" smtClean="0">
                <a:solidFill>
                  <a:schemeClr val="bg1"/>
                </a:solidFill>
                <a:cs typeface="Arial" pitchFamily="34" charset="0"/>
              </a:endParaRPr>
            </a:p>
          </p:txBody>
        </p:sp>
      </p:grpSp>
      <p:grpSp>
        <p:nvGrpSpPr>
          <p:cNvPr id="11" name="그룹 3">
            <a:extLst>
              <a:ext uri="{FF2B5EF4-FFF2-40B4-BE49-F238E27FC236}">
                <a16:creationId xmlns:a16="http://schemas.microsoft.com/office/drawing/2014/main" xmlns="" id="{0E0C7D16-FFC8-486A-A13C-714E7B7189CF}"/>
              </a:ext>
            </a:extLst>
          </p:cNvPr>
          <p:cNvGrpSpPr/>
          <p:nvPr/>
        </p:nvGrpSpPr>
        <p:grpSpPr>
          <a:xfrm>
            <a:off x="8088259" y="1705329"/>
            <a:ext cx="3281534" cy="3988641"/>
            <a:chOff x="4871865" y="1777141"/>
            <a:chExt cx="3630109" cy="3988641"/>
          </a:xfrm>
        </p:grpSpPr>
        <p:sp>
          <p:nvSpPr>
            <p:cNvPr id="12" name="TextBox 11">
              <a:extLst>
                <a:ext uri="{FF2B5EF4-FFF2-40B4-BE49-F238E27FC236}">
                  <a16:creationId xmlns:a16="http://schemas.microsoft.com/office/drawing/2014/main" xmlns="" id="{81C413C4-40DC-4516-882D-B05E6AB01D0C}"/>
                </a:ext>
              </a:extLst>
            </p:cNvPr>
            <p:cNvSpPr txBox="1"/>
            <p:nvPr/>
          </p:nvSpPr>
          <p:spPr>
            <a:xfrm>
              <a:off x="4871866" y="2118630"/>
              <a:ext cx="3630108" cy="3647152"/>
            </a:xfrm>
            <a:prstGeom prst="rect">
              <a:avLst/>
            </a:prstGeom>
            <a:noFill/>
          </p:spPr>
          <p:txBody>
            <a:bodyPr wrap="square" rtlCol="0">
              <a:spAutoFit/>
            </a:bodyPr>
            <a:lstStyle/>
            <a:p>
              <a:r>
                <a:rPr lang="fr-FR" sz="1100" dirty="0">
                  <a:solidFill>
                    <a:schemeClr val="bg1"/>
                  </a:solidFill>
                </a:rPr>
                <a:t>Il n'y a pas de réel inconvénient à travailler avec bootstrap car il s'agit avant tout d'un choix.</a:t>
              </a:r>
              <a:br>
                <a:rPr lang="fr-FR" sz="1100" dirty="0">
                  <a:solidFill>
                    <a:schemeClr val="bg1"/>
                  </a:solidFill>
                </a:rPr>
              </a:br>
              <a:r>
                <a:rPr lang="fr-FR" sz="1100" dirty="0">
                  <a:solidFill>
                    <a:schemeClr val="bg1"/>
                  </a:solidFill>
                </a:rPr>
                <a:t/>
              </a:r>
              <a:br>
                <a:rPr lang="fr-FR" sz="1100" dirty="0">
                  <a:solidFill>
                    <a:schemeClr val="bg1"/>
                  </a:solidFill>
                </a:rPr>
              </a:br>
              <a:r>
                <a:rPr lang="fr-FR" sz="1100" dirty="0">
                  <a:solidFill>
                    <a:schemeClr val="bg1"/>
                  </a:solidFill>
                </a:rPr>
                <a:t>Certains vous diront que bootstrap (framework, jquery (librairie) ne sont pas des langages et viennent ralentir les temps d'exécution du site au niveau des performances.</a:t>
              </a:r>
              <a:br>
                <a:rPr lang="fr-FR" sz="1100" dirty="0">
                  <a:solidFill>
                    <a:schemeClr val="bg1"/>
                  </a:solidFill>
                </a:rPr>
              </a:br>
              <a:r>
                <a:rPr lang="fr-FR" sz="1100" dirty="0">
                  <a:solidFill>
                    <a:schemeClr val="bg1"/>
                  </a:solidFill>
                </a:rPr>
                <a:t/>
              </a:r>
              <a:br>
                <a:rPr lang="fr-FR" sz="1100" dirty="0">
                  <a:solidFill>
                    <a:schemeClr val="bg1"/>
                  </a:solidFill>
                </a:rPr>
              </a:br>
              <a:r>
                <a:rPr lang="fr-FR" sz="1100" dirty="0">
                  <a:solidFill>
                    <a:schemeClr val="bg1"/>
                  </a:solidFill>
                </a:rPr>
                <a:t>Même s'il l'on mimifie (coller le code sur 1 seule ligne) le code, ces personnes n'ont pas forcément tort mais par rapport à tout ce que cela apporte, il faut peser le pour et le contre, cela dépend du projet et du développeur.</a:t>
              </a:r>
              <a:br>
                <a:rPr lang="fr-FR" sz="1100" dirty="0">
                  <a:solidFill>
                    <a:schemeClr val="bg1"/>
                  </a:solidFill>
                </a:rPr>
              </a:br>
              <a:r>
                <a:rPr lang="fr-FR" sz="1100" dirty="0">
                  <a:solidFill>
                    <a:schemeClr val="bg1"/>
                  </a:solidFill>
                </a:rPr>
                <a:t>Par exemple : est-on prêt a sacrifier un peu de performance contre un gain de temps lors de la création du code ?</a:t>
              </a:r>
              <a:br>
                <a:rPr lang="fr-FR" sz="1100" dirty="0">
                  <a:solidFill>
                    <a:schemeClr val="bg1"/>
                  </a:solidFill>
                </a:rPr>
              </a:br>
              <a:r>
                <a:rPr lang="fr-FR" sz="1100" dirty="0">
                  <a:solidFill>
                    <a:schemeClr val="bg1"/>
                  </a:solidFill>
                </a:rPr>
                <a:t/>
              </a:r>
              <a:br>
                <a:rPr lang="fr-FR" sz="1100" dirty="0">
                  <a:solidFill>
                    <a:schemeClr val="bg1"/>
                  </a:solidFill>
                </a:rPr>
              </a:br>
              <a:r>
                <a:rPr lang="fr-FR" sz="1100" dirty="0">
                  <a:solidFill>
                    <a:schemeClr val="bg1"/>
                  </a:solidFill>
                </a:rPr>
                <a:t>L'apprentissage prend un peu de temps, mais ça, c'est comme tout le reste, il ne s'agit donc pas d'un inconvénient ! Apprendre c'est la vie du développeur </a:t>
              </a:r>
              <a:r>
                <a:rPr lang="fr-FR" sz="1100" dirty="0" smtClean="0">
                  <a:solidFill>
                    <a:schemeClr val="bg1"/>
                  </a:solidFill>
                </a:rPr>
                <a:t>!</a:t>
              </a:r>
              <a:endParaRPr lang="fr-FR" sz="1100" dirty="0">
                <a:solidFill>
                  <a:schemeClr val="bg1"/>
                </a:solidFill>
              </a:endParaRPr>
            </a:p>
          </p:txBody>
        </p:sp>
        <p:sp>
          <p:nvSpPr>
            <p:cNvPr id="13" name="TextBox 12">
              <a:extLst>
                <a:ext uri="{FF2B5EF4-FFF2-40B4-BE49-F238E27FC236}">
                  <a16:creationId xmlns:a16="http://schemas.microsoft.com/office/drawing/2014/main" xmlns="" id="{A9F35BF6-7D4E-4E77-A808-78592A83308C}"/>
                </a:ext>
              </a:extLst>
            </p:cNvPr>
            <p:cNvSpPr txBox="1"/>
            <p:nvPr/>
          </p:nvSpPr>
          <p:spPr>
            <a:xfrm>
              <a:off x="4871865" y="1777141"/>
              <a:ext cx="3630108" cy="307777"/>
            </a:xfrm>
            <a:prstGeom prst="rect">
              <a:avLst/>
            </a:prstGeom>
            <a:solidFill>
              <a:schemeClr val="accent4"/>
            </a:solidFill>
          </p:spPr>
          <p:txBody>
            <a:bodyPr wrap="square" rtlCol="0">
              <a:spAutoFit/>
            </a:bodyPr>
            <a:lstStyle/>
            <a:p>
              <a:r>
                <a:rPr lang="en-US" altLang="ko-KR" sz="1400" b="1" dirty="0" smtClean="0">
                  <a:solidFill>
                    <a:schemeClr val="bg1"/>
                  </a:solidFill>
                  <a:cs typeface="Arial" pitchFamily="34" charset="0"/>
                </a:rPr>
                <a:t>Iconvénients</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4160792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DF8EF26-7AD5-4E7F-95B3-9A57CF80C483}"/>
              </a:ext>
            </a:extLst>
          </p:cNvPr>
          <p:cNvSpPr txBox="1"/>
          <p:nvPr/>
        </p:nvSpPr>
        <p:spPr>
          <a:xfrm>
            <a:off x="6348549" y="2815673"/>
            <a:ext cx="4972593"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3C41BAF1-1ED9-4660-B618-FF5651B628DD}"/>
              </a:ext>
            </a:extLst>
          </p:cNvPr>
          <p:cNvSpPr txBox="1"/>
          <p:nvPr/>
        </p:nvSpPr>
        <p:spPr>
          <a:xfrm>
            <a:off x="1343732" y="2775184"/>
            <a:ext cx="6328275" cy="830997"/>
          </a:xfrm>
          <a:prstGeom prst="rect">
            <a:avLst/>
          </a:prstGeom>
          <a:noFill/>
        </p:spPr>
        <p:txBody>
          <a:bodyPr wrap="square" lIns="108000" tIns="45720" rIns="108000" bIns="45720" rtlCol="0" anchor="t">
            <a:spAutoFit/>
          </a:bodyPr>
          <a:lstStyle/>
          <a:p>
            <a:r>
              <a:rPr lang="en-US" sz="2400" b="1" dirty="0">
                <a:solidFill>
                  <a:schemeClr val="bg1"/>
                </a:solidFill>
                <a:ea typeface="+mn-lt"/>
                <a:cs typeface="+mn-lt"/>
              </a:rPr>
              <a:t>Qu’est-ce que le  BootStrap ?</a:t>
            </a:r>
            <a:endParaRPr lang="fr-FR" sz="2400" b="1" dirty="0">
              <a:solidFill>
                <a:schemeClr val="bg1"/>
              </a:solidFill>
              <a:cs typeface="Arial"/>
            </a:endParaRPr>
          </a:p>
          <a:p>
            <a:endParaRPr lang="en-US" altLang="ko-KR" sz="2400" b="1" dirty="0">
              <a:solidFill>
                <a:schemeClr val="bg1"/>
              </a:solidFill>
              <a:cs typeface="Arial" pitchFamily="34" charset="0"/>
            </a:endParaRPr>
          </a:p>
        </p:txBody>
      </p:sp>
      <p:sp>
        <p:nvSpPr>
          <p:cNvPr id="9" name="TextBox 8">
            <a:extLst>
              <a:ext uri="{FF2B5EF4-FFF2-40B4-BE49-F238E27FC236}">
                <a16:creationId xmlns:a16="http://schemas.microsoft.com/office/drawing/2014/main" xmlns="" id="{01E444FA-9FEC-427D-B473-41A9744D58EC}"/>
              </a:ext>
            </a:extLst>
          </p:cNvPr>
          <p:cNvSpPr txBox="1"/>
          <p:nvPr/>
        </p:nvSpPr>
        <p:spPr>
          <a:xfrm>
            <a:off x="1115217" y="3405699"/>
            <a:ext cx="3163510" cy="276999"/>
          </a:xfrm>
          <a:prstGeom prst="rect">
            <a:avLst/>
          </a:prstGeom>
          <a:noFill/>
        </p:spPr>
        <p:txBody>
          <a:bodyPr wrap="square" lIns="0" tIns="45720" rIns="91440" bIns="45720" rtlCol="0" anchor="t">
            <a:spAutoFit/>
          </a:bodyPr>
          <a:lstStyle/>
          <a:p>
            <a:pPr marL="171450" indent="-171450">
              <a:buFont typeface="Wingdings" pitchFamily="2" charset="2"/>
              <a:buChar char="ü"/>
            </a:pPr>
            <a:r>
              <a:rPr lang="en-US" altLang="ko-KR" sz="1200" dirty="0">
                <a:solidFill>
                  <a:schemeClr val="bg1"/>
                </a:solidFill>
                <a:cs typeface="Arial"/>
              </a:rPr>
              <a:t>Definition</a:t>
            </a:r>
            <a:endParaRPr lang="en-US" altLang="ko-KR" sz="1200" dirty="0">
              <a:solidFill>
                <a:schemeClr val="bg1"/>
              </a:solidFill>
              <a:cs typeface="Arial" pitchFamily="34" charset="0"/>
            </a:endParaRPr>
          </a:p>
        </p:txBody>
      </p:sp>
      <p:sp>
        <p:nvSpPr>
          <p:cNvPr id="29" name="Diamond 17">
            <a:extLst>
              <a:ext uri="{FF2B5EF4-FFF2-40B4-BE49-F238E27FC236}">
                <a16:creationId xmlns:a16="http://schemas.microsoft.com/office/drawing/2014/main" xmlns="" id="{2FCCDE2C-33DE-451E-88B1-1EAB969EA05B}"/>
              </a:ext>
            </a:extLst>
          </p:cNvPr>
          <p:cNvSpPr/>
          <p:nvPr/>
        </p:nvSpPr>
        <p:spPr>
          <a:xfrm rot="19753916">
            <a:off x="418449" y="2628722"/>
            <a:ext cx="955684"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xmlns="" id="{DC535C7A-11CC-4928-B056-C1FDEC80C5E6}"/>
              </a:ext>
            </a:extLst>
          </p:cNvPr>
          <p:cNvSpPr txBox="1"/>
          <p:nvPr/>
        </p:nvSpPr>
        <p:spPr>
          <a:xfrm>
            <a:off x="544364" y="2775184"/>
            <a:ext cx="689914"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6" name="TextBox 35">
            <a:extLst>
              <a:ext uri="{FF2B5EF4-FFF2-40B4-BE49-F238E27FC236}">
                <a16:creationId xmlns:a16="http://schemas.microsoft.com/office/drawing/2014/main" xmlns="" id="{D8DA9D8B-4289-4545-B750-D7D2F4C4B90E}"/>
              </a:ext>
            </a:extLst>
          </p:cNvPr>
          <p:cNvSpPr txBox="1"/>
          <p:nvPr/>
        </p:nvSpPr>
        <p:spPr>
          <a:xfrm>
            <a:off x="7006429" y="1894121"/>
            <a:ext cx="4673307" cy="830997"/>
          </a:xfrm>
          <a:prstGeom prst="rect">
            <a:avLst/>
          </a:prstGeom>
          <a:noFill/>
        </p:spPr>
        <p:txBody>
          <a:bodyPr wrap="square" lIns="108000" tIns="45720" rIns="108000" bIns="45720" rtlCol="0" anchor="t">
            <a:spAutoFit/>
          </a:bodyPr>
          <a:lstStyle/>
          <a:p>
            <a:r>
              <a:rPr lang="en-US" sz="2400" b="1" dirty="0">
                <a:solidFill>
                  <a:schemeClr val="bg1"/>
                </a:solidFill>
                <a:ea typeface="+mn-lt"/>
                <a:cs typeface="+mn-lt"/>
              </a:rPr>
              <a:t>Historique BootStrap ?</a:t>
            </a:r>
            <a:endParaRPr lang="fr-FR" sz="2400" b="1" dirty="0">
              <a:solidFill>
                <a:schemeClr val="bg1"/>
              </a:solidFill>
              <a:cs typeface="Arial"/>
            </a:endParaRPr>
          </a:p>
          <a:p>
            <a:endParaRPr lang="en-US" altLang="ko-KR" sz="2400" b="1" dirty="0">
              <a:solidFill>
                <a:schemeClr val="bg1"/>
              </a:solidFill>
              <a:cs typeface="Arial" pitchFamily="34" charset="0"/>
            </a:endParaRPr>
          </a:p>
        </p:txBody>
      </p:sp>
      <p:sp>
        <p:nvSpPr>
          <p:cNvPr id="37" name="TextBox 36">
            <a:extLst>
              <a:ext uri="{FF2B5EF4-FFF2-40B4-BE49-F238E27FC236}">
                <a16:creationId xmlns:a16="http://schemas.microsoft.com/office/drawing/2014/main" xmlns="" id="{5FFAE36E-81F6-4504-BC56-223362DC017E}"/>
              </a:ext>
            </a:extLst>
          </p:cNvPr>
          <p:cNvSpPr txBox="1"/>
          <p:nvPr/>
        </p:nvSpPr>
        <p:spPr>
          <a:xfrm>
            <a:off x="6777912" y="2524636"/>
            <a:ext cx="3163510" cy="646331"/>
          </a:xfrm>
          <a:prstGeom prst="rect">
            <a:avLst/>
          </a:prstGeom>
          <a:noFill/>
        </p:spPr>
        <p:txBody>
          <a:bodyPr wrap="square" lIns="0" tIns="45720" rIns="91440" bIns="45720" rtlCol="0" anchor="t">
            <a:spAutoFit/>
          </a:bodyPr>
          <a:lstStyle/>
          <a:p>
            <a:pPr marL="171450" indent="-171450">
              <a:buFont typeface="Wingdings" pitchFamily="2" charset="2"/>
              <a:buChar char="ü"/>
            </a:pPr>
            <a:r>
              <a:rPr lang="en-US" altLang="ko-KR" sz="1200" dirty="0">
                <a:solidFill>
                  <a:schemeClr val="bg1"/>
                </a:solidFill>
                <a:cs typeface="Arial"/>
              </a:rPr>
              <a:t>Createur</a:t>
            </a:r>
            <a:endParaRPr lang="en-US" altLang="ko-KR" sz="1200" dirty="0">
              <a:solidFill>
                <a:schemeClr val="bg1"/>
              </a:solidFill>
              <a:cs typeface="Arial" pitchFamily="34" charset="0"/>
            </a:endParaRP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altLang="ko-KR" sz="1200" dirty="0">
                <a:solidFill>
                  <a:schemeClr val="bg1"/>
                </a:solidFill>
                <a:cs typeface="Arial"/>
              </a:rPr>
              <a:t>Historique</a:t>
            </a:r>
          </a:p>
        </p:txBody>
      </p:sp>
      <p:sp>
        <p:nvSpPr>
          <p:cNvPr id="38" name="Diamond 17">
            <a:extLst>
              <a:ext uri="{FF2B5EF4-FFF2-40B4-BE49-F238E27FC236}">
                <a16:creationId xmlns:a16="http://schemas.microsoft.com/office/drawing/2014/main" xmlns="" id="{6F09083F-7719-4AAF-99DF-C3C698220EF9}"/>
              </a:ext>
            </a:extLst>
          </p:cNvPr>
          <p:cNvSpPr/>
          <p:nvPr/>
        </p:nvSpPr>
        <p:spPr>
          <a:xfrm rot="19753916">
            <a:off x="6081142" y="1747660"/>
            <a:ext cx="955684" cy="675409"/>
          </a:xfrm>
          <a:prstGeom prst="hexagon">
            <a:avLst>
              <a:gd name="adj" fmla="val 27733"/>
              <a:gd name="vf" fmla="val 115470"/>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TextBox 38">
            <a:extLst>
              <a:ext uri="{FF2B5EF4-FFF2-40B4-BE49-F238E27FC236}">
                <a16:creationId xmlns:a16="http://schemas.microsoft.com/office/drawing/2014/main" xmlns="" id="{2F967FA2-6A76-4AC1-A73B-2521EC66773D}"/>
              </a:ext>
            </a:extLst>
          </p:cNvPr>
          <p:cNvSpPr txBox="1"/>
          <p:nvPr/>
        </p:nvSpPr>
        <p:spPr>
          <a:xfrm>
            <a:off x="6207061" y="1894121"/>
            <a:ext cx="689914" cy="461665"/>
          </a:xfrm>
          <a:prstGeom prst="rect">
            <a:avLst/>
          </a:prstGeom>
          <a:noFill/>
        </p:spPr>
        <p:txBody>
          <a:bodyPr wrap="square" lIns="108000" rIns="108000" rtlCol="0">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sp>
        <p:nvSpPr>
          <p:cNvPr id="41" name="TextBox 40">
            <a:extLst>
              <a:ext uri="{FF2B5EF4-FFF2-40B4-BE49-F238E27FC236}">
                <a16:creationId xmlns:a16="http://schemas.microsoft.com/office/drawing/2014/main" xmlns="" id="{75726D99-2998-42CF-AD83-4C6A4B344829}"/>
              </a:ext>
            </a:extLst>
          </p:cNvPr>
          <p:cNvSpPr txBox="1"/>
          <p:nvPr/>
        </p:nvSpPr>
        <p:spPr>
          <a:xfrm>
            <a:off x="1343732" y="4162761"/>
            <a:ext cx="5447212" cy="830997"/>
          </a:xfrm>
          <a:prstGeom prst="rect">
            <a:avLst/>
          </a:prstGeom>
          <a:noFill/>
        </p:spPr>
        <p:txBody>
          <a:bodyPr wrap="square" lIns="108000" tIns="45720" rIns="108000" bIns="45720" rtlCol="0" anchor="t">
            <a:spAutoFit/>
          </a:bodyPr>
          <a:lstStyle/>
          <a:p>
            <a:r>
              <a:rPr lang="en-US" sz="2400" b="1" dirty="0">
                <a:solidFill>
                  <a:schemeClr val="bg1"/>
                </a:solidFill>
                <a:ea typeface="+mn-lt"/>
                <a:cs typeface="+mn-lt"/>
              </a:rPr>
              <a:t>Bootstrap 4 vs Bootrap 5  ?</a:t>
            </a:r>
            <a:endParaRPr lang="fr-FR" sz="2400" b="1" dirty="0">
              <a:solidFill>
                <a:schemeClr val="bg1"/>
              </a:solidFill>
              <a:cs typeface="Arial"/>
            </a:endParaRPr>
          </a:p>
          <a:p>
            <a:endParaRPr lang="en-US" altLang="ko-KR" sz="2400" b="1" dirty="0">
              <a:solidFill>
                <a:schemeClr val="bg1"/>
              </a:solidFill>
              <a:cs typeface="Arial" pitchFamily="34" charset="0"/>
            </a:endParaRPr>
          </a:p>
        </p:txBody>
      </p:sp>
      <p:sp>
        <p:nvSpPr>
          <p:cNvPr id="42" name="TextBox 41">
            <a:extLst>
              <a:ext uri="{FF2B5EF4-FFF2-40B4-BE49-F238E27FC236}">
                <a16:creationId xmlns:a16="http://schemas.microsoft.com/office/drawing/2014/main" xmlns="" id="{35183979-80D8-4B74-BA4F-ED13C742610B}"/>
              </a:ext>
            </a:extLst>
          </p:cNvPr>
          <p:cNvSpPr txBox="1"/>
          <p:nvPr/>
        </p:nvSpPr>
        <p:spPr>
          <a:xfrm>
            <a:off x="1115217" y="4793276"/>
            <a:ext cx="3163510" cy="1015663"/>
          </a:xfrm>
          <a:prstGeom prst="rect">
            <a:avLst/>
          </a:prstGeom>
          <a:noFill/>
        </p:spPr>
        <p:txBody>
          <a:bodyPr wrap="square" lIns="0" tIns="45720" rIns="91440" bIns="45720" rtlCol="0" anchor="t">
            <a:spAutoFit/>
          </a:bodyPr>
          <a:lstStyle/>
          <a:p>
            <a:pPr marL="171450" indent="-171450">
              <a:buFont typeface="Wingdings" pitchFamily="2" charset="2"/>
              <a:buChar char="ü"/>
            </a:pPr>
            <a:r>
              <a:rPr lang="en-US" altLang="ko-KR" sz="1200" dirty="0">
                <a:solidFill>
                  <a:schemeClr val="bg1"/>
                </a:solidFill>
                <a:cs typeface="Arial"/>
              </a:rPr>
              <a:t>Bootstrap 4</a:t>
            </a:r>
          </a:p>
          <a:p>
            <a:pPr marL="171450" indent="-171450">
              <a:buFont typeface="Wingdings" pitchFamily="2" charset="2"/>
              <a:buChar char="ü"/>
            </a:pPr>
            <a:endParaRPr lang="en-US" altLang="ko-KR" sz="1200" dirty="0">
              <a:solidFill>
                <a:schemeClr val="bg1"/>
              </a:solidFill>
              <a:cs typeface="Arial"/>
            </a:endParaRPr>
          </a:p>
          <a:p>
            <a:pPr marL="171450" indent="-171450">
              <a:buFont typeface="Wingdings" pitchFamily="2" charset="2"/>
              <a:buChar char="ü"/>
            </a:pPr>
            <a:r>
              <a:rPr lang="en-US" altLang="ko-KR" sz="1200" dirty="0">
                <a:solidFill>
                  <a:schemeClr val="bg1"/>
                </a:solidFill>
                <a:cs typeface="Arial"/>
              </a:rPr>
              <a:t>Bootstrap 5</a:t>
            </a:r>
            <a:endParaRPr lang="en-US" altLang="ko-KR" sz="1200" dirty="0">
              <a:solidFill>
                <a:schemeClr val="bg1"/>
              </a:solidFill>
              <a:cs typeface="Arial" pitchFamily="34" charset="0"/>
            </a:endParaRPr>
          </a:p>
          <a:p>
            <a:pPr marL="171450" indent="-171450">
              <a:buFont typeface="Wingdings" pitchFamily="2" charset="2"/>
              <a:buChar char="ü"/>
            </a:pPr>
            <a:endParaRPr lang="en-US" altLang="ko-KR" sz="1200" dirty="0">
              <a:solidFill>
                <a:schemeClr val="bg1"/>
              </a:solidFill>
              <a:ea typeface="Arial Unicode MS"/>
              <a:cs typeface="+mn-lt"/>
            </a:endParaRPr>
          </a:p>
          <a:p>
            <a:pPr marL="171450" indent="-171450">
              <a:buFont typeface="Wingdings" pitchFamily="2" charset="2"/>
              <a:buChar char="ü"/>
            </a:pPr>
            <a:r>
              <a:rPr lang="en-US" sz="1200" dirty="0">
                <a:solidFill>
                  <a:schemeClr val="bg1"/>
                </a:solidFill>
                <a:ea typeface="+mn-lt"/>
                <a:cs typeface="+mn-lt"/>
              </a:rPr>
              <a:t>Différence entre eux</a:t>
            </a:r>
            <a:endParaRPr lang="en-US" altLang="ko-KR" sz="1200" dirty="0">
              <a:solidFill>
                <a:schemeClr val="bg1"/>
              </a:solidFill>
              <a:ea typeface="+mn-lt"/>
              <a:cs typeface="+mn-lt"/>
            </a:endParaRPr>
          </a:p>
        </p:txBody>
      </p:sp>
      <p:sp>
        <p:nvSpPr>
          <p:cNvPr id="43" name="Diamond 17">
            <a:extLst>
              <a:ext uri="{FF2B5EF4-FFF2-40B4-BE49-F238E27FC236}">
                <a16:creationId xmlns:a16="http://schemas.microsoft.com/office/drawing/2014/main" xmlns="" id="{A5D4DDA8-8F6D-43D0-ABD8-DD4BDFAE9423}"/>
              </a:ext>
            </a:extLst>
          </p:cNvPr>
          <p:cNvSpPr/>
          <p:nvPr/>
        </p:nvSpPr>
        <p:spPr>
          <a:xfrm rot="19753916">
            <a:off x="418446" y="4016299"/>
            <a:ext cx="955684" cy="675409"/>
          </a:xfrm>
          <a:prstGeom prst="hexagon">
            <a:avLst>
              <a:gd name="adj" fmla="val 27733"/>
              <a:gd name="vf" fmla="val 11547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TextBox 43">
            <a:extLst>
              <a:ext uri="{FF2B5EF4-FFF2-40B4-BE49-F238E27FC236}">
                <a16:creationId xmlns:a16="http://schemas.microsoft.com/office/drawing/2014/main" xmlns="" id="{B50AACB1-CED6-45DD-BD20-1E352C049262}"/>
              </a:ext>
            </a:extLst>
          </p:cNvPr>
          <p:cNvSpPr txBox="1"/>
          <p:nvPr/>
        </p:nvSpPr>
        <p:spPr>
          <a:xfrm>
            <a:off x="544364" y="4162761"/>
            <a:ext cx="689914" cy="461665"/>
          </a:xfrm>
          <a:prstGeom prst="rect">
            <a:avLst/>
          </a:prstGeom>
          <a:noFill/>
        </p:spPr>
        <p:txBody>
          <a:bodyPr wrap="square" lIns="108000" rIns="108000" rtlCol="0">
            <a:spAutoFit/>
          </a:bodyPr>
          <a:lstStyle/>
          <a:p>
            <a:pPr algn="ctr"/>
            <a:r>
              <a:rPr lang="en-US" altLang="ko-KR" sz="2400" b="1" dirty="0">
                <a:solidFill>
                  <a:schemeClr val="accent3"/>
                </a:solidFill>
                <a:cs typeface="Arial" pitchFamily="34" charset="0"/>
              </a:rPr>
              <a:t>03</a:t>
            </a:r>
            <a:endParaRPr lang="ko-KR" altLang="en-US" sz="2400" b="1" dirty="0">
              <a:solidFill>
                <a:schemeClr val="accent3"/>
              </a:solidFill>
              <a:cs typeface="Arial" pitchFamily="34" charset="0"/>
            </a:endParaRPr>
          </a:p>
        </p:txBody>
      </p:sp>
      <p:sp>
        <p:nvSpPr>
          <p:cNvPr id="46" name="TextBox 45">
            <a:extLst>
              <a:ext uri="{FF2B5EF4-FFF2-40B4-BE49-F238E27FC236}">
                <a16:creationId xmlns:a16="http://schemas.microsoft.com/office/drawing/2014/main" xmlns="" id="{6035DB97-D038-49B8-8714-DCAE4B2EF8BA}"/>
              </a:ext>
            </a:extLst>
          </p:cNvPr>
          <p:cNvSpPr txBox="1"/>
          <p:nvPr/>
        </p:nvSpPr>
        <p:spPr>
          <a:xfrm>
            <a:off x="7006429" y="3912730"/>
            <a:ext cx="5137650" cy="1200329"/>
          </a:xfrm>
          <a:prstGeom prst="rect">
            <a:avLst/>
          </a:prstGeom>
          <a:noFill/>
        </p:spPr>
        <p:txBody>
          <a:bodyPr wrap="square" lIns="108000" tIns="45720" rIns="108000" bIns="45720" rtlCol="0" anchor="t">
            <a:spAutoFit/>
          </a:bodyPr>
          <a:lstStyle/>
          <a:p>
            <a:r>
              <a:rPr lang="en-US" sz="2400" b="1" dirty="0">
                <a:solidFill>
                  <a:schemeClr val="bg1"/>
                </a:solidFill>
                <a:ea typeface="+mn-lt"/>
                <a:cs typeface="+mn-lt"/>
              </a:rPr>
              <a:t>Les avantages et inconvénients de BootStrap CSS ? </a:t>
            </a:r>
            <a:endParaRPr lang="fr-FR" sz="2400" b="1" dirty="0">
              <a:solidFill>
                <a:schemeClr val="bg1"/>
              </a:solidFill>
              <a:cs typeface="Arial"/>
            </a:endParaRPr>
          </a:p>
          <a:p>
            <a:endParaRPr lang="en-US" altLang="ko-KR" sz="2400" b="1" dirty="0">
              <a:solidFill>
                <a:schemeClr val="bg1"/>
              </a:solidFill>
              <a:cs typeface="Arial" pitchFamily="34" charset="0"/>
            </a:endParaRPr>
          </a:p>
        </p:txBody>
      </p:sp>
      <p:sp>
        <p:nvSpPr>
          <p:cNvPr id="47" name="TextBox 46">
            <a:extLst>
              <a:ext uri="{FF2B5EF4-FFF2-40B4-BE49-F238E27FC236}">
                <a16:creationId xmlns:a16="http://schemas.microsoft.com/office/drawing/2014/main" xmlns="" id="{6D2A564B-8862-4CB1-AE69-BFCA804E90F3}"/>
              </a:ext>
            </a:extLst>
          </p:cNvPr>
          <p:cNvSpPr txBox="1"/>
          <p:nvPr/>
        </p:nvSpPr>
        <p:spPr>
          <a:xfrm>
            <a:off x="6777912" y="4793276"/>
            <a:ext cx="3163510" cy="646331"/>
          </a:xfrm>
          <a:prstGeom prst="rect">
            <a:avLst/>
          </a:prstGeom>
          <a:noFill/>
        </p:spPr>
        <p:txBody>
          <a:bodyPr wrap="square" lIns="0" tIns="45720" rIns="91440" bIns="45720" rtlCol="0" anchor="t">
            <a:spAutoFit/>
          </a:bodyPr>
          <a:lstStyle/>
          <a:p>
            <a:pPr marL="171450" indent="-171450">
              <a:buFont typeface="Wingdings" pitchFamily="2" charset="2"/>
              <a:buChar char="ü"/>
            </a:pPr>
            <a:r>
              <a:rPr lang="en-US" altLang="ko-KR" sz="1200" dirty="0">
                <a:solidFill>
                  <a:schemeClr val="bg1"/>
                </a:solidFill>
                <a:cs typeface="Arial"/>
              </a:rPr>
              <a:t>Les avantages de Bootstrap CSS</a:t>
            </a:r>
            <a:endParaRPr lang="en-US" altLang="ko-KR" sz="1200" dirty="0">
              <a:solidFill>
                <a:schemeClr val="bg1"/>
              </a:solidFill>
              <a:cs typeface="Arial" pitchFamily="34" charset="0"/>
            </a:endParaRP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sz="1200" dirty="0">
                <a:solidFill>
                  <a:schemeClr val="bg1"/>
                </a:solidFill>
                <a:ea typeface="+mn-lt"/>
                <a:cs typeface="+mn-lt"/>
              </a:rPr>
              <a:t>Les inconvénients de Bootstrap CSS</a:t>
            </a:r>
          </a:p>
        </p:txBody>
      </p:sp>
      <p:sp>
        <p:nvSpPr>
          <p:cNvPr id="48" name="Diamond 17">
            <a:extLst>
              <a:ext uri="{FF2B5EF4-FFF2-40B4-BE49-F238E27FC236}">
                <a16:creationId xmlns:a16="http://schemas.microsoft.com/office/drawing/2014/main" xmlns="" id="{B4F30CA5-6DDB-452D-9F7E-720156B73F5A}"/>
              </a:ext>
            </a:extLst>
          </p:cNvPr>
          <p:cNvSpPr/>
          <p:nvPr/>
        </p:nvSpPr>
        <p:spPr>
          <a:xfrm rot="19753916">
            <a:off x="6081142" y="3766268"/>
            <a:ext cx="955684" cy="675409"/>
          </a:xfrm>
          <a:prstGeom prst="hexagon">
            <a:avLst>
              <a:gd name="adj" fmla="val 27733"/>
              <a:gd name="vf" fmla="val 115470"/>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TextBox 48">
            <a:extLst>
              <a:ext uri="{FF2B5EF4-FFF2-40B4-BE49-F238E27FC236}">
                <a16:creationId xmlns:a16="http://schemas.microsoft.com/office/drawing/2014/main" xmlns="" id="{F40336A7-CE3B-498D-BE5C-E357F778389D}"/>
              </a:ext>
            </a:extLst>
          </p:cNvPr>
          <p:cNvSpPr txBox="1"/>
          <p:nvPr/>
        </p:nvSpPr>
        <p:spPr>
          <a:xfrm>
            <a:off x="6207061" y="3912730"/>
            <a:ext cx="689914" cy="461665"/>
          </a:xfrm>
          <a:prstGeom prst="rect">
            <a:avLst/>
          </a:prstGeom>
          <a:noFill/>
        </p:spPr>
        <p:txBody>
          <a:bodyPr wrap="square" lIns="108000" rIns="108000" rtlCol="0">
            <a:spAutoFit/>
          </a:bodyPr>
          <a:lstStyle/>
          <a:p>
            <a:pPr algn="ctr"/>
            <a:r>
              <a:rPr lang="en-US" altLang="ko-KR" sz="2400" b="1" dirty="0">
                <a:solidFill>
                  <a:schemeClr val="accent4"/>
                </a:solidFill>
                <a:cs typeface="Arial" pitchFamily="34" charset="0"/>
              </a:rPr>
              <a:t>04</a:t>
            </a:r>
            <a:endParaRPr lang="ko-KR" altLang="en-US" sz="2400" b="1" dirty="0">
              <a:solidFill>
                <a:schemeClr val="accent4"/>
              </a:solidFill>
              <a:cs typeface="Arial" pitchFamily="34" charset="0"/>
            </a:endParaRPr>
          </a:p>
        </p:txBody>
      </p:sp>
      <p:sp>
        <p:nvSpPr>
          <p:cNvPr id="2" name="TextBox 3">
            <a:extLst>
              <a:ext uri="{FF2B5EF4-FFF2-40B4-BE49-F238E27FC236}">
                <a16:creationId xmlns:a16="http://schemas.microsoft.com/office/drawing/2014/main" xmlns="" id="{DF43C696-AF78-780D-E9CF-71BCE5D15760}"/>
              </a:ext>
            </a:extLst>
          </p:cNvPr>
          <p:cNvSpPr txBox="1"/>
          <p:nvPr/>
        </p:nvSpPr>
        <p:spPr>
          <a:xfrm>
            <a:off x="1183210" y="1418386"/>
            <a:ext cx="4970045" cy="830997"/>
          </a:xfrm>
          <a:prstGeom prst="rect">
            <a:avLst/>
          </a:prstGeom>
          <a:noFill/>
        </p:spPr>
        <p:txBody>
          <a:bodyPr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4800" b="1" dirty="0">
                <a:solidFill>
                  <a:schemeClr val="bg1"/>
                </a:solidFill>
                <a:cs typeface="Arial"/>
              </a:rPr>
              <a:t>N o t r e P l a n</a:t>
            </a:r>
            <a:endParaRPr lang="fr-FR" sz="4800" b="1" dirty="0">
              <a:solidFill>
                <a:schemeClr val="bg1"/>
              </a:solidFill>
              <a:cs typeface="Arial"/>
            </a:endParaRPr>
          </a:p>
        </p:txBody>
      </p:sp>
    </p:spTree>
    <p:extLst>
      <p:ext uri="{BB962C8B-B14F-4D97-AF65-F5344CB8AC3E}">
        <p14:creationId xmlns:p14="http://schemas.microsoft.com/office/powerpoint/2010/main" val="348658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9">
            <a:extLst>
              <a:ext uri="{FF2B5EF4-FFF2-40B4-BE49-F238E27FC236}">
                <a16:creationId xmlns:a16="http://schemas.microsoft.com/office/drawing/2014/main" xmlns="" id="{B24D01BA-B89B-D936-E170-D02B68EF8EE2}"/>
              </a:ext>
            </a:extLst>
          </p:cNvPr>
          <p:cNvPicPr>
            <a:picLocks noChangeAspect="1"/>
          </p:cNvPicPr>
          <p:nvPr/>
        </p:nvPicPr>
        <p:blipFill>
          <a:blip r:embed="rId2"/>
          <a:stretch>
            <a:fillRect/>
          </a:stretch>
        </p:blipFill>
        <p:spPr>
          <a:xfrm>
            <a:off x="-323850" y="-2381"/>
            <a:ext cx="12839700" cy="6862761"/>
          </a:xfrm>
          <a:prstGeom prst="rect">
            <a:avLst/>
          </a:prstGeom>
        </p:spPr>
      </p:pic>
      <p:sp>
        <p:nvSpPr>
          <p:cNvPr id="21" name="TextBox 20">
            <a:extLst>
              <a:ext uri="{FF2B5EF4-FFF2-40B4-BE49-F238E27FC236}">
                <a16:creationId xmlns:a16="http://schemas.microsoft.com/office/drawing/2014/main" xmlns="" id="{441A0572-33BA-44F6-B86F-41274437444E}"/>
              </a:ext>
            </a:extLst>
          </p:cNvPr>
          <p:cNvSpPr txBox="1"/>
          <p:nvPr/>
        </p:nvSpPr>
        <p:spPr>
          <a:xfrm>
            <a:off x="937347" y="544286"/>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xmlns="" id="{468029FB-B27C-4003-92BA-D5C8E7C2883E}"/>
              </a:ext>
            </a:extLst>
          </p:cNvPr>
          <p:cNvSpPr/>
          <p:nvPr/>
        </p:nvSpPr>
        <p:spPr>
          <a:xfrm>
            <a:off x="9300738" y="2126570"/>
            <a:ext cx="2490191" cy="1569660"/>
          </a:xfrm>
          <a:prstGeom prst="rect">
            <a:avLst/>
          </a:prstGeom>
        </p:spPr>
        <p:txBody>
          <a:bodyPr wrap="square" lIns="91440" tIns="45720" rIns="91440" bIns="45720" anchor="t">
            <a:spAutoFit/>
          </a:bodyPr>
          <a:lstStyle/>
          <a:p>
            <a:pPr algn="r"/>
            <a:r>
              <a:rPr lang="en-US" sz="3200" dirty="0">
                <a:cs typeface="Arial"/>
              </a:rPr>
              <a:t>Qu’est-ce</a:t>
            </a:r>
            <a:endParaRPr lang="fr-FR" altLang="ko-KR" sz="3200" dirty="0">
              <a:cs typeface="Arial"/>
            </a:endParaRPr>
          </a:p>
          <a:p>
            <a:pPr algn="r"/>
            <a:r>
              <a:rPr lang="en-US" sz="3200" dirty="0">
                <a:cs typeface="Arial"/>
              </a:rPr>
              <a:t> Que Le </a:t>
            </a:r>
            <a:endParaRPr lang="fr-FR" altLang="ko-KR" sz="3200" dirty="0">
              <a:cs typeface="Arial"/>
            </a:endParaRPr>
          </a:p>
          <a:p>
            <a:pPr algn="r"/>
            <a:r>
              <a:rPr lang="en-US" sz="3200" dirty="0">
                <a:cs typeface="Arial"/>
              </a:rPr>
              <a:t>BootStrap ?</a:t>
            </a:r>
            <a:endParaRPr lang="fr-FR" altLang="ko-KR" sz="3200" dirty="0">
              <a:cs typeface="Arial"/>
            </a:endParaRPr>
          </a:p>
        </p:txBody>
      </p:sp>
      <p:sp>
        <p:nvSpPr>
          <p:cNvPr id="23" name="TextBox 22">
            <a:extLst>
              <a:ext uri="{FF2B5EF4-FFF2-40B4-BE49-F238E27FC236}">
                <a16:creationId xmlns:a16="http://schemas.microsoft.com/office/drawing/2014/main" xmlns="" id="{D5DB393C-64F2-4589-848C-CDB364787C11}"/>
              </a:ext>
            </a:extLst>
          </p:cNvPr>
          <p:cNvSpPr txBox="1"/>
          <p:nvPr/>
        </p:nvSpPr>
        <p:spPr>
          <a:xfrm>
            <a:off x="7812778" y="828274"/>
            <a:ext cx="3746766" cy="615553"/>
          </a:xfrm>
          <a:prstGeom prst="rect">
            <a:avLst/>
          </a:prstGeom>
          <a:noFill/>
        </p:spPr>
        <p:txBody>
          <a:bodyPr wrap="square" lIns="36000" tIns="0" rIns="36000" bIns="0" rtlCol="0" anchor="ctr">
            <a:spAutoFit/>
          </a:bodyPr>
          <a:lstStyle/>
          <a:p>
            <a:pPr algn="r"/>
            <a:r>
              <a:rPr lang="en-US" altLang="ko-KR" sz="4000" b="1" dirty="0">
                <a:solidFill>
                  <a:schemeClr val="accent3"/>
                </a:solidFill>
              </a:rPr>
              <a:t>Bootstrap</a:t>
            </a:r>
            <a:endParaRPr lang="en-US" altLang="ko-KR" sz="4000" b="1" dirty="0">
              <a:solidFill>
                <a:schemeClr val="accent3"/>
              </a:solidFill>
              <a:cs typeface="Arial"/>
            </a:endParaRPr>
          </a:p>
        </p:txBody>
      </p:sp>
    </p:spTree>
    <p:extLst>
      <p:ext uri="{BB962C8B-B14F-4D97-AF65-F5344CB8AC3E}">
        <p14:creationId xmlns:p14="http://schemas.microsoft.com/office/powerpoint/2010/main" val="234562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21">
            <a:extLst>
              <a:ext uri="{FF2B5EF4-FFF2-40B4-BE49-F238E27FC236}">
                <a16:creationId xmlns:a16="http://schemas.microsoft.com/office/drawing/2014/main" xmlns="" id="{015C64EF-5DA5-4563-B9FE-E5D65715B1CA}"/>
              </a:ext>
            </a:extLst>
          </p:cNvPr>
          <p:cNvSpPr/>
          <p:nvPr/>
        </p:nvSpPr>
        <p:spPr>
          <a:xfrm rot="1882940">
            <a:off x="8942747" y="2046036"/>
            <a:ext cx="1767671" cy="1767475"/>
          </a:xfrm>
          <a:prstGeom prst="wedgeEllipseCallout">
            <a:avLst>
              <a:gd name="adj1" fmla="val -53426"/>
              <a:gd name="adj2" fmla="val 787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 name="Oval Callout 22">
            <a:extLst>
              <a:ext uri="{FF2B5EF4-FFF2-40B4-BE49-F238E27FC236}">
                <a16:creationId xmlns:a16="http://schemas.microsoft.com/office/drawing/2014/main" xmlns="" id="{29302E1A-FCBA-45E2-9B97-206B27C30BA9}"/>
              </a:ext>
            </a:extLst>
          </p:cNvPr>
          <p:cNvSpPr/>
          <p:nvPr/>
        </p:nvSpPr>
        <p:spPr>
          <a:xfrm rot="1882940">
            <a:off x="1481584" y="2104324"/>
            <a:ext cx="1767671" cy="1767475"/>
          </a:xfrm>
          <a:prstGeom prst="wedgeEllipseCallout">
            <a:avLst>
              <a:gd name="adj1" fmla="val 100855"/>
              <a:gd name="adj2" fmla="val -1791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2" name="TextBox 11">
            <a:extLst>
              <a:ext uri="{FF2B5EF4-FFF2-40B4-BE49-F238E27FC236}">
                <a16:creationId xmlns:a16="http://schemas.microsoft.com/office/drawing/2014/main" xmlns="" id="{C10CB96F-D0CB-47AA-B529-9BC76EBED27F}"/>
              </a:ext>
            </a:extLst>
          </p:cNvPr>
          <p:cNvSpPr txBox="1"/>
          <p:nvPr/>
        </p:nvSpPr>
        <p:spPr>
          <a:xfrm>
            <a:off x="870046" y="5392873"/>
            <a:ext cx="10451908" cy="461665"/>
          </a:xfrm>
          <a:prstGeom prst="rect">
            <a:avLst/>
          </a:prstGeom>
          <a:noFill/>
        </p:spPr>
        <p:txBody>
          <a:bodyPr wrap="square" lIns="91440" tIns="45720" rIns="91440" bIns="45720" rtlCol="0" anchor="t">
            <a:spAutoFit/>
          </a:bodyPr>
          <a:lstStyle/>
          <a:p>
            <a:pPr algn="ctr"/>
            <a:r>
              <a:rPr lang="en-US" sz="1200" dirty="0">
                <a:ea typeface="+mn-lt"/>
                <a:cs typeface="+mn-lt"/>
              </a:rPr>
              <a:t>Bootstrap est une infrastructure de développement frontale, gratuite et open source pour la création de sites et d'applications Web. L'infrastructure Bootstrap repose sur HTML, CSS et JavaScript (JS) pour faciliter le développement de sites et d'applications réactives et tout-mobile.</a:t>
            </a:r>
            <a:endParaRPr lang="fr-FR" dirty="0">
              <a:ea typeface="+mn-lt"/>
              <a:cs typeface="+mn-lt"/>
            </a:endParaRPr>
          </a:p>
        </p:txBody>
      </p:sp>
      <p:sp>
        <p:nvSpPr>
          <p:cNvPr id="15" name="텍스트 개체 틀 14">
            <a:extLst>
              <a:ext uri="{FF2B5EF4-FFF2-40B4-BE49-F238E27FC236}">
                <a16:creationId xmlns:a16="http://schemas.microsoft.com/office/drawing/2014/main" xmlns="" id="{AF94D20C-5D66-4557-B5DB-A413E9565229}"/>
              </a:ext>
            </a:extLst>
          </p:cNvPr>
          <p:cNvSpPr>
            <a:spLocks noGrp="1"/>
          </p:cNvSpPr>
          <p:nvPr>
            <p:ph type="body" sz="quarter" idx="10"/>
          </p:nvPr>
        </p:nvSpPr>
        <p:spPr/>
        <p:txBody>
          <a:bodyPr lIns="91440" tIns="45720" rIns="91440" bIns="45720" anchor="ctr"/>
          <a:lstStyle/>
          <a:p>
            <a:r>
              <a:rPr lang="en-US" altLang="ko-KR" dirty="0">
                <a:cs typeface="Arial"/>
              </a:rPr>
              <a:t>Definition de Bootstrap</a:t>
            </a:r>
            <a:endParaRPr lang="fr-FR" dirty="0"/>
          </a:p>
        </p:txBody>
      </p:sp>
      <p:pic>
        <p:nvPicPr>
          <p:cNvPr id="16" name="Image 17">
            <a:extLst>
              <a:ext uri="{FF2B5EF4-FFF2-40B4-BE49-F238E27FC236}">
                <a16:creationId xmlns:a16="http://schemas.microsoft.com/office/drawing/2014/main" xmlns="" id="{C138508B-F753-101F-902B-31A573705F5D}"/>
              </a:ext>
            </a:extLst>
          </p:cNvPr>
          <p:cNvPicPr>
            <a:picLocks noGrp="1" noChangeAspect="1"/>
          </p:cNvPicPr>
          <p:nvPr>
            <p:ph type="pic" sz="quarter" idx="43"/>
          </p:nvPr>
        </p:nvPicPr>
        <p:blipFill rotWithShape="1">
          <a:blip r:embed="rId2"/>
          <a:srcRect l="7345" r="7345"/>
          <a:stretch/>
        </p:blipFill>
        <p:spPr/>
      </p:pic>
      <p:pic>
        <p:nvPicPr>
          <p:cNvPr id="18" name="Image 18">
            <a:extLst>
              <a:ext uri="{FF2B5EF4-FFF2-40B4-BE49-F238E27FC236}">
                <a16:creationId xmlns:a16="http://schemas.microsoft.com/office/drawing/2014/main" xmlns="" id="{146C92DE-8B15-C8A9-3254-453C633A1E40}"/>
              </a:ext>
            </a:extLst>
          </p:cNvPr>
          <p:cNvPicPr>
            <a:picLocks noChangeAspect="1"/>
          </p:cNvPicPr>
          <p:nvPr/>
        </p:nvPicPr>
        <p:blipFill>
          <a:blip r:embed="rId3"/>
          <a:stretch>
            <a:fillRect/>
          </a:stretch>
        </p:blipFill>
        <p:spPr>
          <a:xfrm>
            <a:off x="1795462" y="2426494"/>
            <a:ext cx="1135857" cy="1135857"/>
          </a:xfrm>
          <a:prstGeom prst="rect">
            <a:avLst/>
          </a:prstGeom>
        </p:spPr>
      </p:pic>
      <p:pic>
        <p:nvPicPr>
          <p:cNvPr id="19" name="Image 19">
            <a:extLst>
              <a:ext uri="{FF2B5EF4-FFF2-40B4-BE49-F238E27FC236}">
                <a16:creationId xmlns:a16="http://schemas.microsoft.com/office/drawing/2014/main" xmlns="" id="{B010260E-9303-9820-ECE0-DFB6A3A66635}"/>
              </a:ext>
            </a:extLst>
          </p:cNvPr>
          <p:cNvPicPr>
            <a:picLocks noChangeAspect="1"/>
          </p:cNvPicPr>
          <p:nvPr/>
        </p:nvPicPr>
        <p:blipFill>
          <a:blip r:embed="rId4"/>
          <a:stretch>
            <a:fillRect/>
          </a:stretch>
        </p:blipFill>
        <p:spPr>
          <a:xfrm>
            <a:off x="9415462" y="2422588"/>
            <a:ext cx="826295" cy="1119855"/>
          </a:xfrm>
          <a:prstGeom prst="rect">
            <a:avLst/>
          </a:prstGeom>
        </p:spPr>
      </p:pic>
    </p:spTree>
    <p:extLst>
      <p:ext uri="{BB962C8B-B14F-4D97-AF65-F5344CB8AC3E}">
        <p14:creationId xmlns:p14="http://schemas.microsoft.com/office/powerpoint/2010/main" val="366867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039234-1611-4742-8002-7D1349B89C69}"/>
              </a:ext>
            </a:extLst>
          </p:cNvPr>
          <p:cNvSpPr txBox="1"/>
          <p:nvPr/>
        </p:nvSpPr>
        <p:spPr>
          <a:xfrm>
            <a:off x="5742275" y="290836"/>
            <a:ext cx="5737315" cy="923330"/>
          </a:xfrm>
          <a:prstGeom prst="rect">
            <a:avLst/>
          </a:prstGeom>
          <a:noFill/>
        </p:spPr>
        <p:txBody>
          <a:bodyPr wrap="square" lIns="91440" tIns="45720" rIns="91440" bIns="45720" rtlCol="0" anchor="ctr">
            <a:spAutoFit/>
          </a:bodyPr>
          <a:lstStyle/>
          <a:p>
            <a:r>
              <a:rPr lang="en-US" altLang="ko-KR" sz="5400" dirty="0">
                <a:solidFill>
                  <a:schemeClr val="bg1"/>
                </a:solidFill>
                <a:cs typeface="Arial"/>
              </a:rPr>
              <a:t>Bootstrap</a:t>
            </a:r>
            <a:endParaRPr lang="fr-FR" altLang="ko-KR" dirty="0"/>
          </a:p>
        </p:txBody>
      </p:sp>
      <p:sp>
        <p:nvSpPr>
          <p:cNvPr id="10" name="TextBox 9">
            <a:extLst>
              <a:ext uri="{FF2B5EF4-FFF2-40B4-BE49-F238E27FC236}">
                <a16:creationId xmlns:a16="http://schemas.microsoft.com/office/drawing/2014/main" xmlns="" id="{6F6EB2FA-0EDC-4742-9448-01D18C70E4BB}"/>
              </a:ext>
            </a:extLst>
          </p:cNvPr>
          <p:cNvSpPr txBox="1"/>
          <p:nvPr/>
        </p:nvSpPr>
        <p:spPr>
          <a:xfrm>
            <a:off x="6986619" y="2672023"/>
            <a:ext cx="4384532" cy="523220"/>
          </a:xfrm>
          <a:prstGeom prst="rect">
            <a:avLst/>
          </a:prstGeom>
          <a:noFill/>
        </p:spPr>
        <p:txBody>
          <a:bodyPr wrap="square" lIns="91440" tIns="45720" rIns="91440" bIns="45720" rtlCol="0" anchor="t">
            <a:spAutoFit/>
          </a:bodyPr>
          <a:lstStyle/>
          <a:p>
            <a:r>
              <a:rPr lang="en-US" altLang="ko-KR" sz="2800" b="1" dirty="0">
                <a:solidFill>
                  <a:schemeClr val="bg1"/>
                </a:solidFill>
                <a:cs typeface="Arial"/>
              </a:rPr>
              <a:t>Historique De Bootstrap</a:t>
            </a:r>
            <a:endParaRPr lang="fr-FR" altLang="ko-KR" dirty="0">
              <a:solidFill>
                <a:schemeClr val="bg1"/>
              </a:solidFill>
            </a:endParaRPr>
          </a:p>
        </p:txBody>
      </p:sp>
      <p:sp>
        <p:nvSpPr>
          <p:cNvPr id="11" name="TextBox 10">
            <a:extLst>
              <a:ext uri="{FF2B5EF4-FFF2-40B4-BE49-F238E27FC236}">
                <a16:creationId xmlns:a16="http://schemas.microsoft.com/office/drawing/2014/main" xmlns="" id="{BFCCB82F-775A-4B1A-BDD0-EFDD153B8E95}"/>
              </a:ext>
            </a:extLst>
          </p:cNvPr>
          <p:cNvSpPr txBox="1"/>
          <p:nvPr/>
        </p:nvSpPr>
        <p:spPr>
          <a:xfrm>
            <a:off x="6986539" y="3619899"/>
            <a:ext cx="4897195" cy="923330"/>
          </a:xfrm>
          <a:prstGeom prst="rect">
            <a:avLst/>
          </a:prstGeom>
          <a:noFill/>
        </p:spPr>
        <p:txBody>
          <a:bodyPr wrap="square" lIns="91440" tIns="45720" rIns="91440" bIns="45720" rtlCol="0" anchor="ctr">
            <a:spAutoFit/>
          </a:bodyPr>
          <a:lstStyle/>
          <a:p>
            <a:pPr marL="285750" indent="-285750" algn="l">
              <a:buFont typeface="Arial"/>
              <a:buChar char="•"/>
            </a:pPr>
            <a:r>
              <a:rPr lang="en-GB" altLang="ko-KR" dirty="0">
                <a:solidFill>
                  <a:schemeClr val="bg1"/>
                </a:solidFill>
                <a:cs typeface="Arial"/>
              </a:rPr>
              <a:t>Créateur</a:t>
            </a:r>
          </a:p>
          <a:p>
            <a:pPr marL="285750" indent="-285750">
              <a:buFont typeface="Arial"/>
              <a:buChar char="•"/>
            </a:pPr>
            <a:endParaRPr lang="en-GB" altLang="ko-KR" dirty="0">
              <a:solidFill>
                <a:schemeClr val="bg1"/>
              </a:solidFill>
              <a:cs typeface="Arial" pitchFamily="34" charset="0"/>
            </a:endParaRPr>
          </a:p>
          <a:p>
            <a:pPr marL="285750" indent="-285750">
              <a:buFont typeface="Arial"/>
              <a:buChar char="•"/>
            </a:pPr>
            <a:r>
              <a:rPr lang="en-GB" altLang="ko-KR" dirty="0">
                <a:solidFill>
                  <a:schemeClr val="bg1"/>
                </a:solidFill>
                <a:cs typeface="Arial"/>
              </a:rPr>
              <a:t>Historique</a:t>
            </a:r>
            <a:endParaRPr lang="en-GB" altLang="ko-KR" dirty="0">
              <a:solidFill>
                <a:schemeClr val="bg1"/>
              </a:solidFill>
              <a:cs typeface="Arial" pitchFamily="34" charset="0"/>
            </a:endParaRPr>
          </a:p>
        </p:txBody>
      </p:sp>
    </p:spTree>
    <p:extLst>
      <p:ext uri="{BB962C8B-B14F-4D97-AF65-F5344CB8AC3E}">
        <p14:creationId xmlns:p14="http://schemas.microsoft.com/office/powerpoint/2010/main" val="140433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EF4A105-F935-49BE-8C0B-91E8FFAC981E}"/>
              </a:ext>
            </a:extLst>
          </p:cNvPr>
          <p:cNvSpPr txBox="1"/>
          <p:nvPr/>
        </p:nvSpPr>
        <p:spPr>
          <a:xfrm flipH="1">
            <a:off x="776996" y="766071"/>
            <a:ext cx="3628317" cy="1107996"/>
          </a:xfrm>
          <a:prstGeom prst="rect">
            <a:avLst/>
          </a:prstGeom>
          <a:noFill/>
        </p:spPr>
        <p:txBody>
          <a:bodyPr wrap="square" lIns="48000" tIns="0" rIns="24000" bIns="0" rtlCol="0" anchor="t">
            <a:spAutoFit/>
          </a:bodyPr>
          <a:lstStyle/>
          <a:p>
            <a:r>
              <a:rPr lang="en-US" altLang="ko-KR" sz="3600" dirty="0">
                <a:latin typeface="+mj-lt"/>
                <a:cs typeface="Arial"/>
              </a:rPr>
              <a:t>Historique De Bootstrap</a:t>
            </a:r>
          </a:p>
        </p:txBody>
      </p:sp>
      <p:sp>
        <p:nvSpPr>
          <p:cNvPr id="4" name="TextBox 3">
            <a:extLst>
              <a:ext uri="{FF2B5EF4-FFF2-40B4-BE49-F238E27FC236}">
                <a16:creationId xmlns:a16="http://schemas.microsoft.com/office/drawing/2014/main" xmlns="" id="{16287ECA-B6CC-45FA-96D9-EFE2232A4FE9}"/>
              </a:ext>
            </a:extLst>
          </p:cNvPr>
          <p:cNvSpPr txBox="1"/>
          <p:nvPr/>
        </p:nvSpPr>
        <p:spPr>
          <a:xfrm>
            <a:off x="776996" y="3320976"/>
            <a:ext cx="3061126" cy="461665"/>
          </a:xfrm>
          <a:prstGeom prst="rect">
            <a:avLst/>
          </a:prstGeom>
          <a:noFill/>
        </p:spPr>
        <p:txBody>
          <a:bodyPr wrap="square" lIns="91440" tIns="45720" rIns="91440" bIns="45720" rtlCol="0" anchor="ctr">
            <a:spAutoFit/>
          </a:bodyPr>
          <a:lstStyle/>
          <a:p>
            <a:r>
              <a:rPr lang="en-GB" altLang="ko-KR" sz="2400" dirty="0">
                <a:solidFill>
                  <a:schemeClr val="accent3"/>
                </a:solidFill>
                <a:cs typeface="Arial"/>
              </a:rPr>
              <a:t>CREATEUR</a:t>
            </a:r>
            <a:endParaRPr lang="fr-FR" altLang="ko-KR" dirty="0">
              <a:solidFill>
                <a:schemeClr val="accent3"/>
              </a:solidFill>
            </a:endParaRPr>
          </a:p>
        </p:txBody>
      </p:sp>
      <p:pic>
        <p:nvPicPr>
          <p:cNvPr id="20" name="Image 20">
            <a:extLst>
              <a:ext uri="{FF2B5EF4-FFF2-40B4-BE49-F238E27FC236}">
                <a16:creationId xmlns:a16="http://schemas.microsoft.com/office/drawing/2014/main" xmlns="" id="{0B8842FA-E66E-17C5-A855-F1206E43058B}"/>
              </a:ext>
            </a:extLst>
          </p:cNvPr>
          <p:cNvPicPr>
            <a:picLocks noChangeAspect="1"/>
          </p:cNvPicPr>
          <p:nvPr/>
        </p:nvPicPr>
        <p:blipFill>
          <a:blip r:embed="rId2"/>
          <a:stretch>
            <a:fillRect/>
          </a:stretch>
        </p:blipFill>
        <p:spPr>
          <a:xfrm>
            <a:off x="5379244" y="-2381"/>
            <a:ext cx="6815137" cy="6862762"/>
          </a:xfrm>
          <a:prstGeom prst="rect">
            <a:avLst/>
          </a:prstGeom>
        </p:spPr>
      </p:pic>
    </p:spTree>
    <p:extLst>
      <p:ext uri="{BB962C8B-B14F-4D97-AF65-F5344CB8AC3E}">
        <p14:creationId xmlns:p14="http://schemas.microsoft.com/office/powerpoint/2010/main" val="60899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lIns="91440" tIns="45720" rIns="91440" bIns="45720" anchor="ctr"/>
          <a:lstStyle/>
          <a:p>
            <a:r>
              <a:rPr lang="en-US" dirty="0">
                <a:cs typeface="Arial"/>
              </a:rPr>
              <a:t>Createurs / Equipe</a:t>
            </a:r>
            <a:endParaRPr lang="en-US" dirty="0"/>
          </a:p>
        </p:txBody>
      </p:sp>
      <p:cxnSp>
        <p:nvCxnSpPr>
          <p:cNvPr id="33" name="Straight Arrow Connector 78">
            <a:extLst>
              <a:ext uri="{FF2B5EF4-FFF2-40B4-BE49-F238E27FC236}">
                <a16:creationId xmlns:a16="http://schemas.microsoft.com/office/drawing/2014/main" xmlns="" id="{35F6173C-5FAB-4E95-9799-3B0F021C7218}"/>
              </a:ext>
            </a:extLst>
          </p:cNvPr>
          <p:cNvCxnSpPr>
            <a:cxnSpLocks/>
          </p:cNvCxnSpPr>
          <p:nvPr/>
        </p:nvCxnSpPr>
        <p:spPr>
          <a:xfrm>
            <a:off x="4800980" y="3418314"/>
            <a:ext cx="0" cy="1737360"/>
          </a:xfrm>
          <a:prstGeom prst="straightConnector1">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79">
            <a:extLst>
              <a:ext uri="{FF2B5EF4-FFF2-40B4-BE49-F238E27FC236}">
                <a16:creationId xmlns:a16="http://schemas.microsoft.com/office/drawing/2014/main" xmlns="" id="{2C7F1CA0-0F26-425C-811C-C5E38F1D5B9C}"/>
              </a:ext>
            </a:extLst>
          </p:cNvPr>
          <p:cNvCxnSpPr>
            <a:cxnSpLocks/>
          </p:cNvCxnSpPr>
          <p:nvPr/>
        </p:nvCxnSpPr>
        <p:spPr>
          <a:xfrm>
            <a:off x="7381500" y="3418314"/>
            <a:ext cx="0" cy="1737360"/>
          </a:xfrm>
          <a:prstGeom prst="straightConnector1">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80">
            <a:extLst>
              <a:ext uri="{FF2B5EF4-FFF2-40B4-BE49-F238E27FC236}">
                <a16:creationId xmlns:a16="http://schemas.microsoft.com/office/drawing/2014/main" xmlns="" id="{B75560F5-4823-4ABC-A8AD-3F66BDA838BA}"/>
              </a:ext>
            </a:extLst>
          </p:cNvPr>
          <p:cNvCxnSpPr>
            <a:cxnSpLocks/>
          </p:cNvCxnSpPr>
          <p:nvPr/>
        </p:nvCxnSpPr>
        <p:spPr>
          <a:xfrm>
            <a:off x="9962021" y="3418314"/>
            <a:ext cx="0" cy="1737360"/>
          </a:xfrm>
          <a:prstGeom prst="straightConnector1">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74">
            <a:extLst>
              <a:ext uri="{FF2B5EF4-FFF2-40B4-BE49-F238E27FC236}">
                <a16:creationId xmlns:a16="http://schemas.microsoft.com/office/drawing/2014/main" xmlns="" id="{A936771A-DF95-484E-BCE4-E4DA17714114}"/>
              </a:ext>
            </a:extLst>
          </p:cNvPr>
          <p:cNvCxnSpPr>
            <a:cxnSpLocks/>
          </p:cNvCxnSpPr>
          <p:nvPr/>
        </p:nvCxnSpPr>
        <p:spPr>
          <a:xfrm>
            <a:off x="3510720" y="3418314"/>
            <a:ext cx="0" cy="330056"/>
          </a:xfrm>
          <a:prstGeom prst="straightConnector1">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62" name="Straight Arrow Connector 75">
            <a:extLst>
              <a:ext uri="{FF2B5EF4-FFF2-40B4-BE49-F238E27FC236}">
                <a16:creationId xmlns:a16="http://schemas.microsoft.com/office/drawing/2014/main" xmlns="" id="{17C71D7A-37A1-4A9A-B602-6C05F67E2C94}"/>
              </a:ext>
            </a:extLst>
          </p:cNvPr>
          <p:cNvCxnSpPr>
            <a:cxnSpLocks/>
          </p:cNvCxnSpPr>
          <p:nvPr/>
        </p:nvCxnSpPr>
        <p:spPr>
          <a:xfrm>
            <a:off x="6091240" y="3418314"/>
            <a:ext cx="0" cy="330056"/>
          </a:xfrm>
          <a:prstGeom prst="straightConnector1">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3" name="Straight Arrow Connector 76">
            <a:extLst>
              <a:ext uri="{FF2B5EF4-FFF2-40B4-BE49-F238E27FC236}">
                <a16:creationId xmlns:a16="http://schemas.microsoft.com/office/drawing/2014/main" xmlns="" id="{D09BF63D-D7BD-4BA7-99E8-9DB60B28888A}"/>
              </a:ext>
            </a:extLst>
          </p:cNvPr>
          <p:cNvCxnSpPr>
            <a:cxnSpLocks/>
          </p:cNvCxnSpPr>
          <p:nvPr/>
        </p:nvCxnSpPr>
        <p:spPr>
          <a:xfrm>
            <a:off x="8671760" y="3418314"/>
            <a:ext cx="0" cy="330056"/>
          </a:xfrm>
          <a:prstGeom prst="straightConnector1">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Arrow Connector 77">
            <a:extLst>
              <a:ext uri="{FF2B5EF4-FFF2-40B4-BE49-F238E27FC236}">
                <a16:creationId xmlns:a16="http://schemas.microsoft.com/office/drawing/2014/main" xmlns="" id="{F4CFA2BD-641D-4B88-9F96-E33CEF7AB4B9}"/>
              </a:ext>
            </a:extLst>
          </p:cNvPr>
          <p:cNvCxnSpPr>
            <a:cxnSpLocks/>
          </p:cNvCxnSpPr>
          <p:nvPr/>
        </p:nvCxnSpPr>
        <p:spPr>
          <a:xfrm>
            <a:off x="2220460" y="3418314"/>
            <a:ext cx="0" cy="1737360"/>
          </a:xfrm>
          <a:prstGeom prst="straightConnector1">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60" name="Straight Arrow Connector 72">
            <a:extLst>
              <a:ext uri="{FF2B5EF4-FFF2-40B4-BE49-F238E27FC236}">
                <a16:creationId xmlns:a16="http://schemas.microsoft.com/office/drawing/2014/main" xmlns="" id="{DECB45B7-C9F8-4FE0-8638-0DCA25F3ECFA}"/>
              </a:ext>
            </a:extLst>
          </p:cNvPr>
          <p:cNvCxnSpPr>
            <a:cxnSpLocks/>
          </p:cNvCxnSpPr>
          <p:nvPr/>
        </p:nvCxnSpPr>
        <p:spPr>
          <a:xfrm>
            <a:off x="930200" y="3418314"/>
            <a:ext cx="0" cy="330056"/>
          </a:xfrm>
          <a:prstGeom prst="straightConnector1">
            <a:avLst/>
          </a:prstGeom>
          <a:ln w="25400">
            <a:tailEnd type="oval"/>
          </a:ln>
        </p:spPr>
        <p:style>
          <a:lnRef idx="1">
            <a:schemeClr val="accent1"/>
          </a:lnRef>
          <a:fillRef idx="0">
            <a:schemeClr val="accent1"/>
          </a:fillRef>
          <a:effectRef idx="0">
            <a:schemeClr val="accent1"/>
          </a:effectRef>
          <a:fontRef idx="minor">
            <a:schemeClr val="tx1"/>
          </a:fontRef>
        </p:style>
      </p:cxnSp>
      <p:grpSp>
        <p:nvGrpSpPr>
          <p:cNvPr id="7" name="그룹 6">
            <a:extLst>
              <a:ext uri="{FF2B5EF4-FFF2-40B4-BE49-F238E27FC236}">
                <a16:creationId xmlns:a16="http://schemas.microsoft.com/office/drawing/2014/main" xmlns="" id="{135BCA5A-313D-4D8E-8B33-628897D43237}"/>
              </a:ext>
            </a:extLst>
          </p:cNvPr>
          <p:cNvGrpSpPr/>
          <p:nvPr/>
        </p:nvGrpSpPr>
        <p:grpSpPr>
          <a:xfrm>
            <a:off x="66981" y="3654276"/>
            <a:ext cx="1726438" cy="1576262"/>
            <a:chOff x="733731" y="3201838"/>
            <a:chExt cx="1726438" cy="1576262"/>
          </a:xfrm>
        </p:grpSpPr>
        <p:sp>
          <p:nvSpPr>
            <p:cNvPr id="108" name="Hexagon 5">
              <a:extLst>
                <a:ext uri="{FF2B5EF4-FFF2-40B4-BE49-F238E27FC236}">
                  <a16:creationId xmlns:a16="http://schemas.microsoft.com/office/drawing/2014/main" xmlns="" id="{5B13BE10-EA2E-4EAA-B1DD-A01DA03B70CD}"/>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6" name="그룹 5">
              <a:extLst>
                <a:ext uri="{FF2B5EF4-FFF2-40B4-BE49-F238E27FC236}">
                  <a16:creationId xmlns:a16="http://schemas.microsoft.com/office/drawing/2014/main" xmlns="" id="{B6CAD11E-696D-4932-82F1-935E25234292}"/>
                </a:ext>
              </a:extLst>
            </p:cNvPr>
            <p:cNvGrpSpPr/>
            <p:nvPr/>
          </p:nvGrpSpPr>
          <p:grpSpPr>
            <a:xfrm>
              <a:off x="850283" y="3201838"/>
              <a:ext cx="1480770" cy="1269480"/>
              <a:chOff x="850283" y="3201838"/>
              <a:chExt cx="1480770" cy="1269480"/>
            </a:xfrm>
          </p:grpSpPr>
          <p:sp>
            <p:nvSpPr>
              <p:cNvPr id="109" name="Freeform: Shape 73">
                <a:extLst>
                  <a:ext uri="{FF2B5EF4-FFF2-40B4-BE49-F238E27FC236}">
                    <a16:creationId xmlns:a16="http://schemas.microsoft.com/office/drawing/2014/main" xmlns="" id="{A5D9C2AD-37E5-4EC5-97A7-DCB84F1399B7}"/>
                  </a:ext>
                </a:extLst>
              </p:cNvPr>
              <p:cNvSpPr/>
              <p:nvPr/>
            </p:nvSpPr>
            <p:spPr>
              <a:xfrm>
                <a:off x="894472" y="3201838"/>
                <a:ext cx="1387807" cy="40552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10" name="Group 37">
                <a:extLst>
                  <a:ext uri="{FF2B5EF4-FFF2-40B4-BE49-F238E27FC236}">
                    <a16:creationId xmlns:a16="http://schemas.microsoft.com/office/drawing/2014/main" xmlns="" id="{F4A114C8-11BE-4808-8A1B-C95D5594A138}"/>
                  </a:ext>
                </a:extLst>
              </p:cNvPr>
              <p:cNvGrpSpPr/>
              <p:nvPr/>
            </p:nvGrpSpPr>
            <p:grpSpPr>
              <a:xfrm>
                <a:off x="850283" y="3336377"/>
                <a:ext cx="1480770" cy="1134941"/>
                <a:chOff x="7026501" y="4391421"/>
                <a:chExt cx="1499710" cy="1134941"/>
              </a:xfrm>
              <a:noFill/>
            </p:grpSpPr>
            <p:sp>
              <p:nvSpPr>
                <p:cNvPr id="111" name="TextBox 110">
                  <a:extLst>
                    <a:ext uri="{FF2B5EF4-FFF2-40B4-BE49-F238E27FC236}">
                      <a16:creationId xmlns:a16="http://schemas.microsoft.com/office/drawing/2014/main" xmlns="" id="{A69036BC-0D44-4D27-9355-CA4588CF33E0}"/>
                    </a:ext>
                  </a:extLst>
                </p:cNvPr>
                <p:cNvSpPr txBox="1"/>
                <p:nvPr/>
              </p:nvSpPr>
              <p:spPr>
                <a:xfrm>
                  <a:off x="7026501" y="4391421"/>
                  <a:ext cx="1499710" cy="261610"/>
                </a:xfrm>
                <a:prstGeom prst="rect">
                  <a:avLst/>
                </a:prstGeom>
                <a:grpFill/>
              </p:spPr>
              <p:txBody>
                <a:bodyPr wrap="square" lIns="91440" tIns="45720" rIns="91440" bIns="45720" rtlCol="0" anchor="t">
                  <a:spAutoFit/>
                </a:bodyPr>
                <a:lstStyle/>
                <a:p>
                  <a:pPr algn="ctr"/>
                  <a:r>
                    <a:rPr lang="en-US" sz="1100" b="1" u="sng" dirty="0">
                      <a:solidFill>
                        <a:schemeClr val="bg1"/>
                      </a:solidFill>
                      <a:ea typeface="+mn-lt"/>
                      <a:cs typeface="+mn-lt"/>
                    </a:rPr>
                    <a:t>Mark Otto</a:t>
                  </a:r>
                  <a:endParaRPr lang="fr-FR" altLang="ko-KR" sz="1100" u="sng" dirty="0">
                    <a:solidFill>
                      <a:schemeClr val="bg1"/>
                    </a:solidFill>
                    <a:cs typeface="Arial"/>
                  </a:endParaRPr>
                </a:p>
              </p:txBody>
            </p:sp>
            <p:sp>
              <p:nvSpPr>
                <p:cNvPr id="112" name="TextBox 111">
                  <a:extLst>
                    <a:ext uri="{FF2B5EF4-FFF2-40B4-BE49-F238E27FC236}">
                      <a16:creationId xmlns:a16="http://schemas.microsoft.com/office/drawing/2014/main" xmlns="" id="{A36E9339-30D7-4E6E-808F-ECFECF9CA3E2}"/>
                    </a:ext>
                  </a:extLst>
                </p:cNvPr>
                <p:cNvSpPr txBox="1"/>
                <p:nvPr/>
              </p:nvSpPr>
              <p:spPr>
                <a:xfrm>
                  <a:off x="7026501" y="4756921"/>
                  <a:ext cx="1499710" cy="769441"/>
                </a:xfrm>
                <a:prstGeom prst="rect">
                  <a:avLst/>
                </a:prstGeom>
                <a:grpFill/>
              </p:spPr>
              <p:txBody>
                <a:bodyPr wrap="square" lIns="91440" tIns="45720" rIns="91440" bIns="45720" rtlCol="0" anchor="t">
                  <a:spAutoFit/>
                </a:bodyPr>
                <a:lstStyle/>
                <a:p>
                  <a:pPr algn="ctr"/>
                  <a:r>
                    <a:rPr lang="en-US" sz="1100" dirty="0">
                      <a:ea typeface="+mn-lt"/>
                      <a:cs typeface="+mn-lt"/>
                    </a:rPr>
                    <a:t>Né le 27 avril 1848 à Munich et mort le 11 octobre 1916 à Munich.</a:t>
                  </a:r>
                  <a:endParaRPr lang="fr-FR" sz="1100" dirty="0">
                    <a:ea typeface="+mn-lt"/>
                    <a:cs typeface="+mn-lt"/>
                  </a:endParaRPr>
                </a:p>
              </p:txBody>
            </p:sp>
          </p:grpSp>
        </p:grpSp>
      </p:grpSp>
      <p:grpSp>
        <p:nvGrpSpPr>
          <p:cNvPr id="132" name="그룹 131">
            <a:extLst>
              <a:ext uri="{FF2B5EF4-FFF2-40B4-BE49-F238E27FC236}">
                <a16:creationId xmlns:a16="http://schemas.microsoft.com/office/drawing/2014/main" xmlns="" id="{DA2014BC-25E7-4288-BB07-6FE20CA9417A}"/>
              </a:ext>
            </a:extLst>
          </p:cNvPr>
          <p:cNvGrpSpPr/>
          <p:nvPr/>
        </p:nvGrpSpPr>
        <p:grpSpPr>
          <a:xfrm>
            <a:off x="5226833" y="3654276"/>
            <a:ext cx="1726438" cy="1576262"/>
            <a:chOff x="733731" y="3201838"/>
            <a:chExt cx="1726438" cy="1576262"/>
          </a:xfrm>
        </p:grpSpPr>
        <p:sp>
          <p:nvSpPr>
            <p:cNvPr id="133" name="Hexagon 5">
              <a:extLst>
                <a:ext uri="{FF2B5EF4-FFF2-40B4-BE49-F238E27FC236}">
                  <a16:creationId xmlns:a16="http://schemas.microsoft.com/office/drawing/2014/main" xmlns="" id="{E5D8E007-ECFD-4A7E-B50D-546EA5BDCA47}"/>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fr-FR" dirty="0"/>
            </a:p>
          </p:txBody>
        </p:sp>
        <p:grpSp>
          <p:nvGrpSpPr>
            <p:cNvPr id="134" name="그룹 133">
              <a:extLst>
                <a:ext uri="{FF2B5EF4-FFF2-40B4-BE49-F238E27FC236}">
                  <a16:creationId xmlns:a16="http://schemas.microsoft.com/office/drawing/2014/main" xmlns="" id="{911F0BDA-F927-4DF6-A867-D78B8E14E778}"/>
                </a:ext>
              </a:extLst>
            </p:cNvPr>
            <p:cNvGrpSpPr/>
            <p:nvPr/>
          </p:nvGrpSpPr>
          <p:grpSpPr>
            <a:xfrm>
              <a:off x="850285" y="3201838"/>
              <a:ext cx="1488626" cy="1553045"/>
              <a:chOff x="850285" y="3201838"/>
              <a:chExt cx="1488626" cy="1553045"/>
            </a:xfrm>
          </p:grpSpPr>
          <p:sp>
            <p:nvSpPr>
              <p:cNvPr id="135" name="Freeform: Shape 73">
                <a:extLst>
                  <a:ext uri="{FF2B5EF4-FFF2-40B4-BE49-F238E27FC236}">
                    <a16:creationId xmlns:a16="http://schemas.microsoft.com/office/drawing/2014/main" xmlns="" id="{43F221FE-4253-4639-80A2-0D29BD675F96}"/>
                  </a:ext>
                </a:extLst>
              </p:cNvPr>
              <p:cNvSpPr/>
              <p:nvPr/>
            </p:nvSpPr>
            <p:spPr>
              <a:xfrm>
                <a:off x="894472" y="3201838"/>
                <a:ext cx="1387807" cy="40552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36" name="Group 37">
                <a:extLst>
                  <a:ext uri="{FF2B5EF4-FFF2-40B4-BE49-F238E27FC236}">
                    <a16:creationId xmlns:a16="http://schemas.microsoft.com/office/drawing/2014/main" xmlns="" id="{653A5C7A-FF5C-41EF-BEF6-C8CB69DF2ECD}"/>
                  </a:ext>
                </a:extLst>
              </p:cNvPr>
              <p:cNvGrpSpPr/>
              <p:nvPr/>
            </p:nvGrpSpPr>
            <p:grpSpPr>
              <a:xfrm>
                <a:off x="850285" y="3312810"/>
                <a:ext cx="1488626" cy="1442073"/>
                <a:chOff x="7026501" y="4367854"/>
                <a:chExt cx="1507666" cy="1442073"/>
              </a:xfrm>
              <a:noFill/>
            </p:grpSpPr>
            <p:sp>
              <p:nvSpPr>
                <p:cNvPr id="137" name="TextBox 136">
                  <a:extLst>
                    <a:ext uri="{FF2B5EF4-FFF2-40B4-BE49-F238E27FC236}">
                      <a16:creationId xmlns:a16="http://schemas.microsoft.com/office/drawing/2014/main" xmlns="" id="{DAB08F72-3AC3-4808-A6D6-55A2A22F8F08}"/>
                    </a:ext>
                  </a:extLst>
                </p:cNvPr>
                <p:cNvSpPr txBox="1"/>
                <p:nvPr/>
              </p:nvSpPr>
              <p:spPr>
                <a:xfrm>
                  <a:off x="7034457" y="4367854"/>
                  <a:ext cx="1499710" cy="261610"/>
                </a:xfrm>
                <a:prstGeom prst="rect">
                  <a:avLst/>
                </a:prstGeom>
                <a:grpFill/>
              </p:spPr>
              <p:txBody>
                <a:bodyPr wrap="square" lIns="91440" tIns="45720" rIns="91440" bIns="45720" rtlCol="0" anchor="t">
                  <a:spAutoFit/>
                </a:bodyPr>
                <a:lstStyle/>
                <a:p>
                  <a:pPr algn="ctr"/>
                  <a:r>
                    <a:rPr lang="en-US" sz="1100" b="1" dirty="0">
                      <a:ea typeface="+mn-lt"/>
                      <a:cs typeface="+mn-lt"/>
                      <a:hlinkClick r:id="rId2"/>
                    </a:rPr>
                    <a:t>Patrick H. Lauke</a:t>
                  </a:r>
                  <a:endParaRPr lang="fr-FR" altLang="ko-KR" dirty="0"/>
                </a:p>
              </p:txBody>
            </p:sp>
            <p:sp>
              <p:nvSpPr>
                <p:cNvPr id="138" name="TextBox 137">
                  <a:extLst>
                    <a:ext uri="{FF2B5EF4-FFF2-40B4-BE49-F238E27FC236}">
                      <a16:creationId xmlns:a16="http://schemas.microsoft.com/office/drawing/2014/main" xmlns="" id="{929E33A3-822C-41F0-8233-0F0986CC6786}"/>
                    </a:ext>
                  </a:extLst>
                </p:cNvPr>
                <p:cNvSpPr txBox="1"/>
                <p:nvPr/>
              </p:nvSpPr>
              <p:spPr>
                <a:xfrm>
                  <a:off x="7026501" y="4701931"/>
                  <a:ext cx="1499710" cy="1107996"/>
                </a:xfrm>
                <a:prstGeom prst="rect">
                  <a:avLst/>
                </a:prstGeom>
                <a:grpFill/>
              </p:spPr>
              <p:txBody>
                <a:bodyPr wrap="square" lIns="91440" tIns="45720" rIns="91440" bIns="45720" rtlCol="0" anchor="t">
                  <a:spAutoFit/>
                </a:bodyPr>
                <a:lstStyle/>
                <a:p>
                  <a:pPr algn="ctr"/>
                  <a:r>
                    <a:rPr lang="en-US" sz="1100" dirty="0">
                      <a:ea typeface="+mn-lt"/>
                      <a:cs typeface="+mn-lt"/>
                    </a:rPr>
                    <a:t>Un défenseur passionné et un expert complet dans le monde de l'accessibilité numérique.</a:t>
                  </a:r>
                  <a:endParaRPr lang="fr-FR" dirty="0">
                    <a:ea typeface="+mn-lt"/>
                    <a:cs typeface="+mn-lt"/>
                  </a:endParaRPr>
                </a:p>
              </p:txBody>
            </p:sp>
          </p:grpSp>
        </p:grpSp>
      </p:grpSp>
      <p:grpSp>
        <p:nvGrpSpPr>
          <p:cNvPr id="139" name="그룹 138">
            <a:extLst>
              <a:ext uri="{FF2B5EF4-FFF2-40B4-BE49-F238E27FC236}">
                <a16:creationId xmlns:a16="http://schemas.microsoft.com/office/drawing/2014/main" xmlns="" id="{85C856BB-F71E-4717-8EF0-FE11BFCF2C47}"/>
              </a:ext>
            </a:extLst>
          </p:cNvPr>
          <p:cNvGrpSpPr/>
          <p:nvPr/>
        </p:nvGrpSpPr>
        <p:grpSpPr>
          <a:xfrm>
            <a:off x="7806759" y="3654276"/>
            <a:ext cx="1726438" cy="1576262"/>
            <a:chOff x="733731" y="3201838"/>
            <a:chExt cx="1726438" cy="1576262"/>
          </a:xfrm>
        </p:grpSpPr>
        <p:sp>
          <p:nvSpPr>
            <p:cNvPr id="140" name="Hexagon 5">
              <a:extLst>
                <a:ext uri="{FF2B5EF4-FFF2-40B4-BE49-F238E27FC236}">
                  <a16:creationId xmlns:a16="http://schemas.microsoft.com/office/drawing/2014/main" xmlns="" id="{767B1025-3F5F-4E19-A2CE-EE20A8D2F293}"/>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41" name="그룹 140">
              <a:extLst>
                <a:ext uri="{FF2B5EF4-FFF2-40B4-BE49-F238E27FC236}">
                  <a16:creationId xmlns:a16="http://schemas.microsoft.com/office/drawing/2014/main" xmlns="" id="{60F83250-2FBB-42BF-97AF-67E0E550330E}"/>
                </a:ext>
              </a:extLst>
            </p:cNvPr>
            <p:cNvGrpSpPr/>
            <p:nvPr/>
          </p:nvGrpSpPr>
          <p:grpSpPr>
            <a:xfrm>
              <a:off x="850285" y="3201838"/>
              <a:ext cx="1488626" cy="1454470"/>
              <a:chOff x="850285" y="3201838"/>
              <a:chExt cx="1488626" cy="1454470"/>
            </a:xfrm>
          </p:grpSpPr>
          <p:sp>
            <p:nvSpPr>
              <p:cNvPr id="142" name="Freeform: Shape 73">
                <a:extLst>
                  <a:ext uri="{FF2B5EF4-FFF2-40B4-BE49-F238E27FC236}">
                    <a16:creationId xmlns:a16="http://schemas.microsoft.com/office/drawing/2014/main" xmlns="" id="{F77B2BDC-B656-495F-9454-201739ABDD76}"/>
                  </a:ext>
                </a:extLst>
              </p:cNvPr>
              <p:cNvSpPr/>
              <p:nvPr/>
            </p:nvSpPr>
            <p:spPr>
              <a:xfrm>
                <a:off x="894472" y="3201838"/>
                <a:ext cx="1387807" cy="405523"/>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43" name="Group 37">
                <a:extLst>
                  <a:ext uri="{FF2B5EF4-FFF2-40B4-BE49-F238E27FC236}">
                    <a16:creationId xmlns:a16="http://schemas.microsoft.com/office/drawing/2014/main" xmlns="" id="{F48A78A7-BCC9-47B7-9BED-16F22F20647F}"/>
                  </a:ext>
                </a:extLst>
              </p:cNvPr>
              <p:cNvGrpSpPr/>
              <p:nvPr/>
            </p:nvGrpSpPr>
            <p:grpSpPr>
              <a:xfrm>
                <a:off x="850285" y="3367800"/>
                <a:ext cx="1488626" cy="1288508"/>
                <a:chOff x="7026501" y="4422844"/>
                <a:chExt cx="1507666" cy="1288508"/>
              </a:xfrm>
              <a:noFill/>
            </p:grpSpPr>
            <p:sp>
              <p:nvSpPr>
                <p:cNvPr id="144" name="TextBox 143">
                  <a:extLst>
                    <a:ext uri="{FF2B5EF4-FFF2-40B4-BE49-F238E27FC236}">
                      <a16:creationId xmlns:a16="http://schemas.microsoft.com/office/drawing/2014/main" xmlns="" id="{AB47C076-B5BC-4BCF-996C-94C6360B8473}"/>
                    </a:ext>
                  </a:extLst>
                </p:cNvPr>
                <p:cNvSpPr txBox="1"/>
                <p:nvPr/>
              </p:nvSpPr>
              <p:spPr>
                <a:xfrm>
                  <a:off x="7026501" y="4422844"/>
                  <a:ext cx="1499710" cy="261610"/>
                </a:xfrm>
                <a:prstGeom prst="rect">
                  <a:avLst/>
                </a:prstGeom>
                <a:grpFill/>
              </p:spPr>
              <p:txBody>
                <a:bodyPr wrap="square" lIns="91440" tIns="45720" rIns="91440" bIns="45720" rtlCol="0" anchor="t">
                  <a:spAutoFit/>
                </a:bodyPr>
                <a:lstStyle/>
                <a:p>
                  <a:pPr algn="ctr"/>
                  <a:r>
                    <a:rPr lang="en-US" sz="1100" b="1" u="sng" dirty="0">
                      <a:solidFill>
                        <a:schemeClr val="bg1"/>
                      </a:solidFill>
                      <a:ea typeface="+mn-lt"/>
                      <a:cs typeface="+mn-lt"/>
                    </a:rPr>
                    <a:t>Andres Galante</a:t>
                  </a:r>
                  <a:endParaRPr lang="fr-FR" altLang="ko-KR" u="sng" dirty="0">
                    <a:solidFill>
                      <a:schemeClr val="bg1"/>
                    </a:solidFill>
                    <a:cs typeface="Arial"/>
                  </a:endParaRPr>
                </a:p>
              </p:txBody>
            </p:sp>
            <p:sp>
              <p:nvSpPr>
                <p:cNvPr id="145" name="TextBox 144">
                  <a:extLst>
                    <a:ext uri="{FF2B5EF4-FFF2-40B4-BE49-F238E27FC236}">
                      <a16:creationId xmlns:a16="http://schemas.microsoft.com/office/drawing/2014/main" xmlns="" id="{454D4AE5-FDF0-4C13-8C2E-E03A1A8AAC2E}"/>
                    </a:ext>
                  </a:extLst>
                </p:cNvPr>
                <p:cNvSpPr txBox="1"/>
                <p:nvPr/>
              </p:nvSpPr>
              <p:spPr>
                <a:xfrm>
                  <a:off x="7034457" y="4772633"/>
                  <a:ext cx="1499710" cy="938719"/>
                </a:xfrm>
                <a:prstGeom prst="rect">
                  <a:avLst/>
                </a:prstGeom>
                <a:grpFill/>
              </p:spPr>
              <p:txBody>
                <a:bodyPr wrap="square" lIns="91440" tIns="45720" rIns="91440" bIns="45720" rtlCol="0" anchor="t">
                  <a:spAutoFit/>
                </a:bodyPr>
                <a:lstStyle/>
                <a:p>
                  <a:pPr algn="ctr"/>
                  <a:r>
                    <a:rPr lang="en-US" sz="1100" dirty="0">
                      <a:ea typeface="+mn-lt"/>
                      <a:cs typeface="+mn-lt"/>
                    </a:rPr>
                    <a:t>Cyclist, dad, designer, diver, entrepreneur, frontend coder, guitarist</a:t>
                  </a:r>
                  <a:endParaRPr lang="en-US" sz="1100" dirty="0">
                    <a:cs typeface="Arial"/>
                  </a:endParaRPr>
                </a:p>
              </p:txBody>
            </p:sp>
          </p:grpSp>
        </p:grpSp>
      </p:grpSp>
      <p:grpSp>
        <p:nvGrpSpPr>
          <p:cNvPr id="146" name="그룹 145">
            <a:extLst>
              <a:ext uri="{FF2B5EF4-FFF2-40B4-BE49-F238E27FC236}">
                <a16:creationId xmlns:a16="http://schemas.microsoft.com/office/drawing/2014/main" xmlns="" id="{16BEAF0C-65BD-4BA0-BD6B-E369E19D303B}"/>
              </a:ext>
            </a:extLst>
          </p:cNvPr>
          <p:cNvGrpSpPr/>
          <p:nvPr/>
        </p:nvGrpSpPr>
        <p:grpSpPr>
          <a:xfrm>
            <a:off x="2646907" y="3654276"/>
            <a:ext cx="1726438" cy="1576262"/>
            <a:chOff x="733731" y="3201838"/>
            <a:chExt cx="1726438" cy="1576262"/>
          </a:xfrm>
        </p:grpSpPr>
        <p:sp>
          <p:nvSpPr>
            <p:cNvPr id="147" name="Hexagon 5">
              <a:extLst>
                <a:ext uri="{FF2B5EF4-FFF2-40B4-BE49-F238E27FC236}">
                  <a16:creationId xmlns:a16="http://schemas.microsoft.com/office/drawing/2014/main" xmlns="" id="{A9C3A262-6B50-4BDB-A71E-217CEB044603}"/>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48" name="그룹 147">
              <a:extLst>
                <a:ext uri="{FF2B5EF4-FFF2-40B4-BE49-F238E27FC236}">
                  <a16:creationId xmlns:a16="http://schemas.microsoft.com/office/drawing/2014/main" xmlns="" id="{F2FF9B36-B050-46EE-AE23-4981DEA9C20F}"/>
                </a:ext>
              </a:extLst>
            </p:cNvPr>
            <p:cNvGrpSpPr/>
            <p:nvPr/>
          </p:nvGrpSpPr>
          <p:grpSpPr>
            <a:xfrm>
              <a:off x="850283" y="3201838"/>
              <a:ext cx="1480770" cy="1100203"/>
              <a:chOff x="850283" y="3201838"/>
              <a:chExt cx="1480770" cy="1100203"/>
            </a:xfrm>
          </p:grpSpPr>
          <p:sp>
            <p:nvSpPr>
              <p:cNvPr id="149" name="Freeform: Shape 73">
                <a:extLst>
                  <a:ext uri="{FF2B5EF4-FFF2-40B4-BE49-F238E27FC236}">
                    <a16:creationId xmlns:a16="http://schemas.microsoft.com/office/drawing/2014/main" xmlns="" id="{D1258CAA-A45D-4C2C-882C-05F501AAE5FD}"/>
                  </a:ext>
                </a:extLst>
              </p:cNvPr>
              <p:cNvSpPr/>
              <p:nvPr/>
            </p:nvSpPr>
            <p:spPr>
              <a:xfrm>
                <a:off x="894472" y="3201838"/>
                <a:ext cx="1387807" cy="405523"/>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50" name="Group 37">
                <a:extLst>
                  <a:ext uri="{FF2B5EF4-FFF2-40B4-BE49-F238E27FC236}">
                    <a16:creationId xmlns:a16="http://schemas.microsoft.com/office/drawing/2014/main" xmlns="" id="{57A4676A-D595-47B4-BF2D-AC16D05B8816}"/>
                  </a:ext>
                </a:extLst>
              </p:cNvPr>
              <p:cNvGrpSpPr/>
              <p:nvPr/>
            </p:nvGrpSpPr>
            <p:grpSpPr>
              <a:xfrm>
                <a:off x="850283" y="3281387"/>
                <a:ext cx="1480770" cy="1020654"/>
                <a:chOff x="7026501" y="4336431"/>
                <a:chExt cx="1499710" cy="1020654"/>
              </a:xfrm>
              <a:noFill/>
            </p:grpSpPr>
            <p:sp>
              <p:nvSpPr>
                <p:cNvPr id="151" name="TextBox 150">
                  <a:extLst>
                    <a:ext uri="{FF2B5EF4-FFF2-40B4-BE49-F238E27FC236}">
                      <a16:creationId xmlns:a16="http://schemas.microsoft.com/office/drawing/2014/main" xmlns="" id="{83D0279C-C95D-4C6F-9E15-A12E3C06835F}"/>
                    </a:ext>
                  </a:extLst>
                </p:cNvPr>
                <p:cNvSpPr txBox="1"/>
                <p:nvPr/>
              </p:nvSpPr>
              <p:spPr>
                <a:xfrm>
                  <a:off x="7026501" y="4336431"/>
                  <a:ext cx="1499710" cy="261610"/>
                </a:xfrm>
                <a:prstGeom prst="rect">
                  <a:avLst/>
                </a:prstGeom>
                <a:grpFill/>
              </p:spPr>
              <p:txBody>
                <a:bodyPr wrap="square" lIns="91440" tIns="45720" rIns="91440" bIns="45720" rtlCol="0" anchor="t">
                  <a:spAutoFit/>
                </a:bodyPr>
                <a:lstStyle/>
                <a:p>
                  <a:pPr algn="ctr"/>
                  <a:r>
                    <a:rPr lang="en-US" sz="1100" b="1" u="sng" dirty="0">
                      <a:ea typeface="+mn-lt"/>
                      <a:cs typeface="+mn-lt"/>
                      <a:hlinkClick r:id="rId3"/>
                    </a:rPr>
                    <a:t>Chris Rebert</a:t>
                  </a:r>
                  <a:endParaRPr lang="fr-FR" altLang="ko-KR" u="sng" dirty="0">
                    <a:cs typeface="Arial"/>
                  </a:endParaRPr>
                </a:p>
              </p:txBody>
            </p:sp>
            <p:sp>
              <p:nvSpPr>
                <p:cNvPr id="152" name="TextBox 151">
                  <a:extLst>
                    <a:ext uri="{FF2B5EF4-FFF2-40B4-BE49-F238E27FC236}">
                      <a16:creationId xmlns:a16="http://schemas.microsoft.com/office/drawing/2014/main" xmlns="" id="{7F026F40-90E8-4664-8E43-32DC9077DF30}"/>
                    </a:ext>
                  </a:extLst>
                </p:cNvPr>
                <p:cNvSpPr txBox="1"/>
                <p:nvPr/>
              </p:nvSpPr>
              <p:spPr>
                <a:xfrm>
                  <a:off x="7026501" y="4756921"/>
                  <a:ext cx="1499710" cy="600164"/>
                </a:xfrm>
                <a:prstGeom prst="rect">
                  <a:avLst/>
                </a:prstGeom>
                <a:grpFill/>
              </p:spPr>
              <p:txBody>
                <a:bodyPr wrap="square" lIns="91440" tIns="45720" rIns="91440" bIns="45720" rtlCol="0" anchor="t">
                  <a:spAutoFit/>
                </a:bodyPr>
                <a:lstStyle/>
                <a:p>
                  <a:pPr algn="ctr"/>
                  <a:r>
                    <a:rPr lang="en-US" sz="1100" dirty="0">
                      <a:ea typeface="+mn-lt"/>
                      <a:cs typeface="+mn-lt"/>
                    </a:rPr>
                    <a:t>Passionné de théorie des langages de programmation.</a:t>
                  </a:r>
                  <a:endParaRPr lang="fr-FR" dirty="0">
                    <a:ea typeface="+mn-lt"/>
                    <a:cs typeface="+mn-lt"/>
                  </a:endParaRPr>
                </a:p>
              </p:txBody>
            </p:sp>
          </p:grpSp>
        </p:grpSp>
      </p:grpSp>
      <p:grpSp>
        <p:nvGrpSpPr>
          <p:cNvPr id="153" name="그룹 152">
            <a:extLst>
              <a:ext uri="{FF2B5EF4-FFF2-40B4-BE49-F238E27FC236}">
                <a16:creationId xmlns:a16="http://schemas.microsoft.com/office/drawing/2014/main" xmlns="" id="{7C832E63-DD2B-4F7A-ACAD-F1CBA60D3E07}"/>
              </a:ext>
            </a:extLst>
          </p:cNvPr>
          <p:cNvGrpSpPr/>
          <p:nvPr/>
        </p:nvGrpSpPr>
        <p:grpSpPr>
          <a:xfrm>
            <a:off x="1356944" y="5047262"/>
            <a:ext cx="1726438" cy="1576262"/>
            <a:chOff x="733731" y="3201838"/>
            <a:chExt cx="1726438" cy="1576262"/>
          </a:xfrm>
        </p:grpSpPr>
        <p:sp>
          <p:nvSpPr>
            <p:cNvPr id="154" name="Hexagon 5">
              <a:extLst>
                <a:ext uri="{FF2B5EF4-FFF2-40B4-BE49-F238E27FC236}">
                  <a16:creationId xmlns:a16="http://schemas.microsoft.com/office/drawing/2014/main" xmlns="" id="{30F42135-03F9-4607-AB47-F106C414E221}"/>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55" name="그룹 154">
              <a:extLst>
                <a:ext uri="{FF2B5EF4-FFF2-40B4-BE49-F238E27FC236}">
                  <a16:creationId xmlns:a16="http://schemas.microsoft.com/office/drawing/2014/main" xmlns="" id="{5FBF8570-A67D-4BD6-A643-C70259D18764}"/>
                </a:ext>
              </a:extLst>
            </p:cNvPr>
            <p:cNvGrpSpPr/>
            <p:nvPr/>
          </p:nvGrpSpPr>
          <p:grpSpPr>
            <a:xfrm>
              <a:off x="850282" y="3201838"/>
              <a:ext cx="1480771" cy="761649"/>
              <a:chOff x="850282" y="3201838"/>
              <a:chExt cx="1480771" cy="761649"/>
            </a:xfrm>
          </p:grpSpPr>
          <p:sp>
            <p:nvSpPr>
              <p:cNvPr id="156" name="Freeform: Shape 73">
                <a:extLst>
                  <a:ext uri="{FF2B5EF4-FFF2-40B4-BE49-F238E27FC236}">
                    <a16:creationId xmlns:a16="http://schemas.microsoft.com/office/drawing/2014/main" xmlns="" id="{792DBF95-009E-4066-8014-A206429FE18D}"/>
                  </a:ext>
                </a:extLst>
              </p:cNvPr>
              <p:cNvSpPr/>
              <p:nvPr/>
            </p:nvSpPr>
            <p:spPr>
              <a:xfrm>
                <a:off x="894472" y="3201838"/>
                <a:ext cx="1387807" cy="405523"/>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57" name="Group 37">
                <a:extLst>
                  <a:ext uri="{FF2B5EF4-FFF2-40B4-BE49-F238E27FC236}">
                    <a16:creationId xmlns:a16="http://schemas.microsoft.com/office/drawing/2014/main" xmlns="" id="{152225AF-5E48-41B7-A331-92B88B0F4B62}"/>
                  </a:ext>
                </a:extLst>
              </p:cNvPr>
              <p:cNvGrpSpPr/>
              <p:nvPr/>
            </p:nvGrpSpPr>
            <p:grpSpPr>
              <a:xfrm>
                <a:off x="850282" y="3385316"/>
                <a:ext cx="1480771" cy="578171"/>
                <a:chOff x="7026500" y="4440360"/>
                <a:chExt cx="1499711" cy="578171"/>
              </a:xfrm>
              <a:noFill/>
            </p:grpSpPr>
            <p:sp>
              <p:nvSpPr>
                <p:cNvPr id="158" name="TextBox 157">
                  <a:extLst>
                    <a:ext uri="{FF2B5EF4-FFF2-40B4-BE49-F238E27FC236}">
                      <a16:creationId xmlns:a16="http://schemas.microsoft.com/office/drawing/2014/main" xmlns="" id="{8C583893-9F20-4A4B-8C02-0B77CF59D083}"/>
                    </a:ext>
                  </a:extLst>
                </p:cNvPr>
                <p:cNvSpPr txBox="1"/>
                <p:nvPr/>
              </p:nvSpPr>
              <p:spPr>
                <a:xfrm>
                  <a:off x="7026500" y="4440360"/>
                  <a:ext cx="1499710" cy="261610"/>
                </a:xfrm>
                <a:prstGeom prst="rect">
                  <a:avLst/>
                </a:prstGeom>
                <a:grpFill/>
              </p:spPr>
              <p:txBody>
                <a:bodyPr wrap="square" lIns="91440" tIns="45720" rIns="91440" bIns="45720" rtlCol="0" anchor="t">
                  <a:spAutoFit/>
                </a:bodyPr>
                <a:lstStyle/>
                <a:p>
                  <a:pPr algn="ctr"/>
                  <a:r>
                    <a:rPr lang="en-US" sz="1100" b="1" u="sng" dirty="0">
                      <a:ea typeface="+mn-lt"/>
                      <a:cs typeface="+mn-lt"/>
                      <a:hlinkClick r:id="rId4"/>
                    </a:rPr>
                    <a:t>Jacob Thornton</a:t>
                  </a:r>
                  <a:endParaRPr lang="fr-FR" altLang="ko-KR" sz="1100" u="sng" dirty="0">
                    <a:cs typeface="Arial"/>
                  </a:endParaRPr>
                </a:p>
              </p:txBody>
            </p:sp>
            <p:sp>
              <p:nvSpPr>
                <p:cNvPr id="159" name="TextBox 158">
                  <a:extLst>
                    <a:ext uri="{FF2B5EF4-FFF2-40B4-BE49-F238E27FC236}">
                      <a16:creationId xmlns:a16="http://schemas.microsoft.com/office/drawing/2014/main" xmlns="" id="{947547AB-256C-4012-93A7-2F832B6982B0}"/>
                    </a:ext>
                  </a:extLst>
                </p:cNvPr>
                <p:cNvSpPr txBox="1"/>
                <p:nvPr/>
              </p:nvSpPr>
              <p:spPr>
                <a:xfrm>
                  <a:off x="7026501" y="4756921"/>
                  <a:ext cx="1499710" cy="261610"/>
                </a:xfrm>
                <a:prstGeom prst="rect">
                  <a:avLst/>
                </a:prstGeom>
                <a:grpFill/>
              </p:spPr>
              <p:txBody>
                <a:bodyPr wrap="square" lIns="91440" tIns="45720" rIns="91440" bIns="45720" rtlCol="0" anchor="t">
                  <a:spAutoFit/>
                </a:bodyPr>
                <a:lstStyle/>
                <a:p>
                  <a:pPr algn="ctr"/>
                  <a:r>
                    <a:rPr lang="fr-FR" sz="1100" dirty="0">
                      <a:ea typeface="+mn-lt"/>
                      <a:cs typeface="+mn-lt"/>
                    </a:rPr>
                    <a:t>Développeur logiciel</a:t>
                  </a:r>
                  <a:endParaRPr lang="fr-FR" dirty="0"/>
                </a:p>
              </p:txBody>
            </p:sp>
          </p:grpSp>
        </p:grpSp>
      </p:grpSp>
      <p:grpSp>
        <p:nvGrpSpPr>
          <p:cNvPr id="160" name="그룹 159">
            <a:extLst>
              <a:ext uri="{FF2B5EF4-FFF2-40B4-BE49-F238E27FC236}">
                <a16:creationId xmlns:a16="http://schemas.microsoft.com/office/drawing/2014/main" xmlns="" id="{888EECCD-2881-4E93-B014-2F0C395B724B}"/>
              </a:ext>
            </a:extLst>
          </p:cNvPr>
          <p:cNvGrpSpPr/>
          <p:nvPr/>
        </p:nvGrpSpPr>
        <p:grpSpPr>
          <a:xfrm>
            <a:off x="3936870" y="5047262"/>
            <a:ext cx="1726438" cy="1576262"/>
            <a:chOff x="733731" y="3201838"/>
            <a:chExt cx="1726438" cy="1576262"/>
          </a:xfrm>
        </p:grpSpPr>
        <p:sp>
          <p:nvSpPr>
            <p:cNvPr id="161" name="Hexagon 5">
              <a:extLst>
                <a:ext uri="{FF2B5EF4-FFF2-40B4-BE49-F238E27FC236}">
                  <a16:creationId xmlns:a16="http://schemas.microsoft.com/office/drawing/2014/main" xmlns="" id="{8A134C9E-0279-4FDC-B082-865299446FE8}"/>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62" name="그룹 161">
              <a:extLst>
                <a:ext uri="{FF2B5EF4-FFF2-40B4-BE49-F238E27FC236}">
                  <a16:creationId xmlns:a16="http://schemas.microsoft.com/office/drawing/2014/main" xmlns="" id="{0769DB31-3776-4570-AB94-77490D98201A}"/>
                </a:ext>
              </a:extLst>
            </p:cNvPr>
            <p:cNvGrpSpPr/>
            <p:nvPr/>
          </p:nvGrpSpPr>
          <p:grpSpPr>
            <a:xfrm>
              <a:off x="850283" y="3201838"/>
              <a:ext cx="1480770" cy="1438758"/>
              <a:chOff x="850283" y="3201838"/>
              <a:chExt cx="1480770" cy="1438758"/>
            </a:xfrm>
          </p:grpSpPr>
          <p:sp>
            <p:nvSpPr>
              <p:cNvPr id="163" name="Freeform: Shape 73">
                <a:extLst>
                  <a:ext uri="{FF2B5EF4-FFF2-40B4-BE49-F238E27FC236}">
                    <a16:creationId xmlns:a16="http://schemas.microsoft.com/office/drawing/2014/main" xmlns="" id="{52CD92C0-BDCE-4157-B2DF-9B8EA87E0C33}"/>
                  </a:ext>
                </a:extLst>
              </p:cNvPr>
              <p:cNvSpPr/>
              <p:nvPr/>
            </p:nvSpPr>
            <p:spPr>
              <a:xfrm>
                <a:off x="894472" y="3201838"/>
                <a:ext cx="1387807" cy="405523"/>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64" name="Group 37">
                <a:extLst>
                  <a:ext uri="{FF2B5EF4-FFF2-40B4-BE49-F238E27FC236}">
                    <a16:creationId xmlns:a16="http://schemas.microsoft.com/office/drawing/2014/main" xmlns="" id="{D2C699E1-0B75-4DFD-B783-673B686CA8DA}"/>
                  </a:ext>
                </a:extLst>
              </p:cNvPr>
              <p:cNvGrpSpPr/>
              <p:nvPr/>
            </p:nvGrpSpPr>
            <p:grpSpPr>
              <a:xfrm>
                <a:off x="850283" y="3336377"/>
                <a:ext cx="1480770" cy="1304219"/>
                <a:chOff x="7026501" y="4391421"/>
                <a:chExt cx="1499710" cy="1304219"/>
              </a:xfrm>
              <a:noFill/>
            </p:grpSpPr>
            <p:sp>
              <p:nvSpPr>
                <p:cNvPr id="165" name="TextBox 164">
                  <a:extLst>
                    <a:ext uri="{FF2B5EF4-FFF2-40B4-BE49-F238E27FC236}">
                      <a16:creationId xmlns:a16="http://schemas.microsoft.com/office/drawing/2014/main" xmlns="" id="{0CA9E7E8-CA5E-4B65-8E41-21A53C41E5BB}"/>
                    </a:ext>
                  </a:extLst>
                </p:cNvPr>
                <p:cNvSpPr txBox="1"/>
                <p:nvPr/>
              </p:nvSpPr>
              <p:spPr>
                <a:xfrm>
                  <a:off x="7026501" y="4391421"/>
                  <a:ext cx="1499710" cy="261610"/>
                </a:xfrm>
                <a:prstGeom prst="rect">
                  <a:avLst/>
                </a:prstGeom>
                <a:grpFill/>
              </p:spPr>
              <p:txBody>
                <a:bodyPr wrap="square" lIns="91440" tIns="45720" rIns="91440" bIns="45720" rtlCol="0" anchor="t">
                  <a:spAutoFit/>
                </a:bodyPr>
                <a:lstStyle/>
                <a:p>
                  <a:pPr algn="ctr"/>
                  <a:r>
                    <a:rPr lang="en-US" sz="1100" b="1" u="sng" dirty="0">
                      <a:ea typeface="+mn-lt"/>
                      <a:cs typeface="+mn-lt"/>
                      <a:hlinkClick r:id="rId5"/>
                    </a:rPr>
                    <a:t>XhmikosR</a:t>
                  </a:r>
                  <a:endParaRPr lang="en-US" sz="1100" u="sng" dirty="0">
                    <a:cs typeface="Arial"/>
                  </a:endParaRPr>
                </a:p>
              </p:txBody>
            </p:sp>
            <p:sp>
              <p:nvSpPr>
                <p:cNvPr id="166" name="TextBox 165">
                  <a:extLst>
                    <a:ext uri="{FF2B5EF4-FFF2-40B4-BE49-F238E27FC236}">
                      <a16:creationId xmlns:a16="http://schemas.microsoft.com/office/drawing/2014/main" xmlns="" id="{71CD5A9F-AED8-4979-A461-FC8E9ABDFE9F}"/>
                    </a:ext>
                  </a:extLst>
                </p:cNvPr>
                <p:cNvSpPr txBox="1"/>
                <p:nvPr/>
              </p:nvSpPr>
              <p:spPr>
                <a:xfrm>
                  <a:off x="7026501" y="4756921"/>
                  <a:ext cx="1499710" cy="938719"/>
                </a:xfrm>
                <a:prstGeom prst="rect">
                  <a:avLst/>
                </a:prstGeom>
                <a:grpFill/>
              </p:spPr>
              <p:txBody>
                <a:bodyPr wrap="square" lIns="91440" tIns="45720" rIns="91440" bIns="45720" rtlCol="0" anchor="t">
                  <a:spAutoFit/>
                </a:bodyPr>
                <a:lstStyle/>
                <a:p>
                  <a:pPr algn="ctr"/>
                  <a:r>
                    <a:rPr lang="en-US" sz="1100" dirty="0">
                      <a:ea typeface="+mn-lt"/>
                      <a:cs typeface="+mn-lt"/>
                    </a:rPr>
                    <a:t>Dispose de 35 référentiels disponibles. Suivez leur code sur GitHub. </a:t>
                  </a:r>
                  <a:endParaRPr lang="fr-FR" dirty="0"/>
                </a:p>
              </p:txBody>
            </p:sp>
          </p:grpSp>
        </p:grpSp>
      </p:grpSp>
      <p:grpSp>
        <p:nvGrpSpPr>
          <p:cNvPr id="167" name="그룹 166">
            <a:extLst>
              <a:ext uri="{FF2B5EF4-FFF2-40B4-BE49-F238E27FC236}">
                <a16:creationId xmlns:a16="http://schemas.microsoft.com/office/drawing/2014/main" xmlns="" id="{EDE189E7-4C13-4C1B-A68F-10BB25FB89BD}"/>
              </a:ext>
            </a:extLst>
          </p:cNvPr>
          <p:cNvGrpSpPr/>
          <p:nvPr/>
        </p:nvGrpSpPr>
        <p:grpSpPr>
          <a:xfrm>
            <a:off x="6516796" y="5047262"/>
            <a:ext cx="1726438" cy="1608035"/>
            <a:chOff x="733731" y="3201838"/>
            <a:chExt cx="1726438" cy="1608035"/>
          </a:xfrm>
        </p:grpSpPr>
        <p:sp>
          <p:nvSpPr>
            <p:cNvPr id="168" name="Hexagon 5">
              <a:extLst>
                <a:ext uri="{FF2B5EF4-FFF2-40B4-BE49-F238E27FC236}">
                  <a16:creationId xmlns:a16="http://schemas.microsoft.com/office/drawing/2014/main" xmlns="" id="{90809E22-F294-45D7-B1D9-297C5D39B97B}"/>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69" name="그룹 168">
              <a:extLst>
                <a:ext uri="{FF2B5EF4-FFF2-40B4-BE49-F238E27FC236}">
                  <a16:creationId xmlns:a16="http://schemas.microsoft.com/office/drawing/2014/main" xmlns="" id="{2615DA8A-635C-4DAA-A1E8-EB05A9438637}"/>
                </a:ext>
              </a:extLst>
            </p:cNvPr>
            <p:cNvGrpSpPr/>
            <p:nvPr/>
          </p:nvGrpSpPr>
          <p:grpSpPr>
            <a:xfrm>
              <a:off x="850283" y="3201838"/>
              <a:ext cx="1480770" cy="1608035"/>
              <a:chOff x="850283" y="3201838"/>
              <a:chExt cx="1480770" cy="1608035"/>
            </a:xfrm>
          </p:grpSpPr>
          <p:sp>
            <p:nvSpPr>
              <p:cNvPr id="170" name="Freeform: Shape 73">
                <a:extLst>
                  <a:ext uri="{FF2B5EF4-FFF2-40B4-BE49-F238E27FC236}">
                    <a16:creationId xmlns:a16="http://schemas.microsoft.com/office/drawing/2014/main" xmlns="" id="{6A5241EB-486D-48FF-8FC3-5FC5BD2E93FB}"/>
                  </a:ext>
                </a:extLst>
              </p:cNvPr>
              <p:cNvSpPr/>
              <p:nvPr/>
            </p:nvSpPr>
            <p:spPr>
              <a:xfrm>
                <a:off x="894472" y="3201838"/>
                <a:ext cx="1387807" cy="405523"/>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71" name="Group 37">
                <a:extLst>
                  <a:ext uri="{FF2B5EF4-FFF2-40B4-BE49-F238E27FC236}">
                    <a16:creationId xmlns:a16="http://schemas.microsoft.com/office/drawing/2014/main" xmlns="" id="{48113A08-C0F2-4B75-95DF-B8E2716AD1CF}"/>
                  </a:ext>
                </a:extLst>
              </p:cNvPr>
              <p:cNvGrpSpPr/>
              <p:nvPr/>
            </p:nvGrpSpPr>
            <p:grpSpPr>
              <a:xfrm>
                <a:off x="850283" y="3265676"/>
                <a:ext cx="1480770" cy="1544197"/>
                <a:chOff x="7026501" y="4320720"/>
                <a:chExt cx="1499710" cy="1544197"/>
              </a:xfrm>
              <a:noFill/>
            </p:grpSpPr>
            <p:sp>
              <p:nvSpPr>
                <p:cNvPr id="172" name="TextBox 171">
                  <a:extLst>
                    <a:ext uri="{FF2B5EF4-FFF2-40B4-BE49-F238E27FC236}">
                      <a16:creationId xmlns:a16="http://schemas.microsoft.com/office/drawing/2014/main" xmlns="" id="{7A424591-E369-471C-BD8B-390A96A72053}"/>
                    </a:ext>
                  </a:extLst>
                </p:cNvPr>
                <p:cNvSpPr txBox="1"/>
                <p:nvPr/>
              </p:nvSpPr>
              <p:spPr>
                <a:xfrm>
                  <a:off x="7026501" y="4320720"/>
                  <a:ext cx="1499710" cy="261610"/>
                </a:xfrm>
                <a:prstGeom prst="rect">
                  <a:avLst/>
                </a:prstGeom>
                <a:grpFill/>
              </p:spPr>
              <p:txBody>
                <a:bodyPr wrap="square" lIns="91440" tIns="45720" rIns="91440" bIns="45720" rtlCol="0" anchor="t">
                  <a:spAutoFit/>
                </a:bodyPr>
                <a:lstStyle/>
                <a:p>
                  <a:pPr algn="ctr"/>
                  <a:r>
                    <a:rPr lang="en-US" sz="1100" b="1" dirty="0">
                      <a:ea typeface="+mn-lt"/>
                      <a:cs typeface="+mn-lt"/>
                      <a:hlinkClick r:id="rId6"/>
                    </a:rPr>
                    <a:t>Johann-S</a:t>
                  </a:r>
                  <a:endParaRPr lang="fr-FR" altLang="ko-KR" dirty="0"/>
                </a:p>
              </p:txBody>
            </p:sp>
            <p:sp>
              <p:nvSpPr>
                <p:cNvPr id="173" name="TextBox 172">
                  <a:extLst>
                    <a:ext uri="{FF2B5EF4-FFF2-40B4-BE49-F238E27FC236}">
                      <a16:creationId xmlns:a16="http://schemas.microsoft.com/office/drawing/2014/main" xmlns="" id="{E3FC1453-B301-4320-A2D9-DC78DC8B790F}"/>
                    </a:ext>
                  </a:extLst>
                </p:cNvPr>
                <p:cNvSpPr txBox="1"/>
                <p:nvPr/>
              </p:nvSpPr>
              <p:spPr>
                <a:xfrm>
                  <a:off x="7026501" y="4756921"/>
                  <a:ext cx="1499710" cy="1107996"/>
                </a:xfrm>
                <a:prstGeom prst="rect">
                  <a:avLst/>
                </a:prstGeom>
                <a:grpFill/>
              </p:spPr>
              <p:txBody>
                <a:bodyPr wrap="square" lIns="91440" tIns="45720" rIns="91440" bIns="45720" rtlCol="0" anchor="t">
                  <a:spAutoFit/>
                </a:bodyPr>
                <a:lstStyle/>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pitchFamily="34" charset="0"/>
                    </a:rPr>
                    <a:t>?</a:t>
                  </a:r>
                </a:p>
              </p:txBody>
            </p:sp>
          </p:grpSp>
        </p:grpSp>
      </p:grpSp>
      <p:grpSp>
        <p:nvGrpSpPr>
          <p:cNvPr id="174" name="그룹 173">
            <a:extLst>
              <a:ext uri="{FF2B5EF4-FFF2-40B4-BE49-F238E27FC236}">
                <a16:creationId xmlns:a16="http://schemas.microsoft.com/office/drawing/2014/main" xmlns="" id="{E78EB58D-824E-4B5B-894C-DE2550002528}"/>
              </a:ext>
            </a:extLst>
          </p:cNvPr>
          <p:cNvGrpSpPr/>
          <p:nvPr/>
        </p:nvGrpSpPr>
        <p:grpSpPr>
          <a:xfrm>
            <a:off x="9096719" y="5047262"/>
            <a:ext cx="1726438" cy="1576262"/>
            <a:chOff x="733731" y="3201838"/>
            <a:chExt cx="1726438" cy="1576262"/>
          </a:xfrm>
        </p:grpSpPr>
        <p:sp>
          <p:nvSpPr>
            <p:cNvPr id="175" name="Hexagon 5">
              <a:extLst>
                <a:ext uri="{FF2B5EF4-FFF2-40B4-BE49-F238E27FC236}">
                  <a16:creationId xmlns:a16="http://schemas.microsoft.com/office/drawing/2014/main" xmlns="" id="{D355AC62-EFB1-42E1-91FD-4F1328398BF9}"/>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76" name="그룹 175">
              <a:extLst>
                <a:ext uri="{FF2B5EF4-FFF2-40B4-BE49-F238E27FC236}">
                  <a16:creationId xmlns:a16="http://schemas.microsoft.com/office/drawing/2014/main" xmlns="" id="{05DBCCAD-BDB3-4C07-867D-CCD12BED23ED}"/>
                </a:ext>
              </a:extLst>
            </p:cNvPr>
            <p:cNvGrpSpPr/>
            <p:nvPr/>
          </p:nvGrpSpPr>
          <p:grpSpPr>
            <a:xfrm>
              <a:off x="850283" y="3201838"/>
              <a:ext cx="1480770" cy="1100203"/>
              <a:chOff x="850283" y="3201838"/>
              <a:chExt cx="1480770" cy="1100203"/>
            </a:xfrm>
          </p:grpSpPr>
          <p:sp>
            <p:nvSpPr>
              <p:cNvPr id="177" name="Freeform: Shape 73">
                <a:extLst>
                  <a:ext uri="{FF2B5EF4-FFF2-40B4-BE49-F238E27FC236}">
                    <a16:creationId xmlns:a16="http://schemas.microsoft.com/office/drawing/2014/main" xmlns="" id="{9392BA68-5502-4983-9340-E2DF18910579}"/>
                  </a:ext>
                </a:extLst>
              </p:cNvPr>
              <p:cNvSpPr/>
              <p:nvPr/>
            </p:nvSpPr>
            <p:spPr>
              <a:xfrm>
                <a:off x="894472" y="3201838"/>
                <a:ext cx="1387807" cy="405523"/>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78" name="Group 37">
                <a:extLst>
                  <a:ext uri="{FF2B5EF4-FFF2-40B4-BE49-F238E27FC236}">
                    <a16:creationId xmlns:a16="http://schemas.microsoft.com/office/drawing/2014/main" xmlns="" id="{0D16E896-8276-4032-AD02-55CDEEBE6F6B}"/>
                  </a:ext>
                </a:extLst>
              </p:cNvPr>
              <p:cNvGrpSpPr/>
              <p:nvPr/>
            </p:nvGrpSpPr>
            <p:grpSpPr>
              <a:xfrm>
                <a:off x="850283" y="3422789"/>
                <a:ext cx="1480770" cy="879252"/>
                <a:chOff x="7026501" y="4477833"/>
                <a:chExt cx="1499710" cy="879252"/>
              </a:xfrm>
              <a:noFill/>
            </p:grpSpPr>
            <p:sp>
              <p:nvSpPr>
                <p:cNvPr id="179" name="TextBox 178">
                  <a:extLst>
                    <a:ext uri="{FF2B5EF4-FFF2-40B4-BE49-F238E27FC236}">
                      <a16:creationId xmlns:a16="http://schemas.microsoft.com/office/drawing/2014/main" xmlns="" id="{AD420581-041E-4C71-ACC5-CBCDD9519107}"/>
                    </a:ext>
                  </a:extLst>
                </p:cNvPr>
                <p:cNvSpPr txBox="1"/>
                <p:nvPr/>
              </p:nvSpPr>
              <p:spPr>
                <a:xfrm>
                  <a:off x="7026501" y="4477833"/>
                  <a:ext cx="1499710" cy="261610"/>
                </a:xfrm>
                <a:prstGeom prst="rect">
                  <a:avLst/>
                </a:prstGeom>
                <a:grpFill/>
              </p:spPr>
              <p:txBody>
                <a:bodyPr wrap="square" lIns="91440" tIns="45720" rIns="91440" bIns="45720" rtlCol="0" anchor="t">
                  <a:spAutoFit/>
                </a:bodyPr>
                <a:lstStyle/>
                <a:p>
                  <a:pPr algn="ctr"/>
                  <a:r>
                    <a:rPr lang="en-US" sz="1100" b="1" u="sng" dirty="0">
                      <a:solidFill>
                        <a:schemeClr val="bg1"/>
                      </a:solidFill>
                      <a:ea typeface="+mn-lt"/>
                      <a:cs typeface="+mn-lt"/>
                    </a:rPr>
                    <a:t>Thomas McDonald</a:t>
                  </a:r>
                  <a:endParaRPr lang="en-US" sz="1100" u="sng" dirty="0">
                    <a:solidFill>
                      <a:schemeClr val="bg1"/>
                    </a:solidFill>
                    <a:cs typeface="Arial"/>
                  </a:endParaRPr>
                </a:p>
              </p:txBody>
            </p:sp>
            <p:sp>
              <p:nvSpPr>
                <p:cNvPr id="180" name="TextBox 179">
                  <a:extLst>
                    <a:ext uri="{FF2B5EF4-FFF2-40B4-BE49-F238E27FC236}">
                      <a16:creationId xmlns:a16="http://schemas.microsoft.com/office/drawing/2014/main" xmlns="" id="{33D04C2E-0885-496F-9A39-A93E05B81CB2}"/>
                    </a:ext>
                  </a:extLst>
                </p:cNvPr>
                <p:cNvSpPr txBox="1"/>
                <p:nvPr/>
              </p:nvSpPr>
              <p:spPr>
                <a:xfrm>
                  <a:off x="7026501" y="4756921"/>
                  <a:ext cx="1499710" cy="600164"/>
                </a:xfrm>
                <a:prstGeom prst="rect">
                  <a:avLst/>
                </a:prstGeom>
                <a:grpFill/>
              </p:spPr>
              <p:txBody>
                <a:bodyPr wrap="square" lIns="91440" tIns="45720" rIns="91440" bIns="45720" rtlCol="0" anchor="t">
                  <a:spAutoFit/>
                </a:bodyPr>
                <a:lstStyle/>
                <a:p>
                  <a:pPr algn="ctr"/>
                  <a:r>
                    <a:rPr lang="en-US" sz="1100" dirty="0">
                      <a:ea typeface="+mn-lt"/>
                      <a:cs typeface="+mn-lt"/>
                    </a:rPr>
                    <a:t>Né en 1974 et habite RUEIL MALMAISON.</a:t>
                  </a:r>
                  <a:endParaRPr lang="fr-FR" dirty="0">
                    <a:ea typeface="+mn-lt"/>
                    <a:cs typeface="+mn-lt"/>
                  </a:endParaRPr>
                </a:p>
              </p:txBody>
            </p:sp>
          </p:grpSp>
        </p:grpSp>
      </p:grpSp>
      <p:grpSp>
        <p:nvGrpSpPr>
          <p:cNvPr id="8" name="그룹 131">
            <a:extLst>
              <a:ext uri="{FF2B5EF4-FFF2-40B4-BE49-F238E27FC236}">
                <a16:creationId xmlns:a16="http://schemas.microsoft.com/office/drawing/2014/main" xmlns="" id="{14DEA58F-7AC5-D412-346B-BE160A6DC18A}"/>
              </a:ext>
            </a:extLst>
          </p:cNvPr>
          <p:cNvGrpSpPr/>
          <p:nvPr/>
        </p:nvGrpSpPr>
        <p:grpSpPr>
          <a:xfrm>
            <a:off x="10382240" y="3654276"/>
            <a:ext cx="1726438" cy="1576262"/>
            <a:chOff x="733731" y="3201838"/>
            <a:chExt cx="1726438" cy="1576262"/>
          </a:xfrm>
        </p:grpSpPr>
        <p:sp>
          <p:nvSpPr>
            <p:cNvPr id="9" name="Hexagon 5">
              <a:extLst>
                <a:ext uri="{FF2B5EF4-FFF2-40B4-BE49-F238E27FC236}">
                  <a16:creationId xmlns:a16="http://schemas.microsoft.com/office/drawing/2014/main" xmlns="" id="{E9BD6833-044F-34DE-21A8-E183FBCDC0FC}"/>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0" name="그룹 133">
              <a:extLst>
                <a:ext uri="{FF2B5EF4-FFF2-40B4-BE49-F238E27FC236}">
                  <a16:creationId xmlns:a16="http://schemas.microsoft.com/office/drawing/2014/main" xmlns="" id="{1A4CFB9A-DDC0-438D-E5C1-2BD5E41D8EE1}"/>
                </a:ext>
              </a:extLst>
            </p:cNvPr>
            <p:cNvGrpSpPr/>
            <p:nvPr/>
          </p:nvGrpSpPr>
          <p:grpSpPr>
            <a:xfrm>
              <a:off x="850283" y="3201838"/>
              <a:ext cx="1480770" cy="1438758"/>
              <a:chOff x="850283" y="3201838"/>
              <a:chExt cx="1480770" cy="1438758"/>
            </a:xfrm>
          </p:grpSpPr>
          <p:sp>
            <p:nvSpPr>
              <p:cNvPr id="11" name="Freeform: Shape 73">
                <a:extLst>
                  <a:ext uri="{FF2B5EF4-FFF2-40B4-BE49-F238E27FC236}">
                    <a16:creationId xmlns:a16="http://schemas.microsoft.com/office/drawing/2014/main" xmlns="" id="{4396EB05-6CC6-A37E-6A39-72EC09DBD263}"/>
                  </a:ext>
                </a:extLst>
              </p:cNvPr>
              <p:cNvSpPr/>
              <p:nvPr/>
            </p:nvSpPr>
            <p:spPr>
              <a:xfrm>
                <a:off x="894472" y="3201838"/>
                <a:ext cx="1387807" cy="40552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2" name="Group 37">
                <a:extLst>
                  <a:ext uri="{FF2B5EF4-FFF2-40B4-BE49-F238E27FC236}">
                    <a16:creationId xmlns:a16="http://schemas.microsoft.com/office/drawing/2014/main" xmlns="" id="{4CD8970C-DD40-9AB0-238B-B96E7ED126D3}"/>
                  </a:ext>
                </a:extLst>
              </p:cNvPr>
              <p:cNvGrpSpPr/>
              <p:nvPr/>
            </p:nvGrpSpPr>
            <p:grpSpPr>
              <a:xfrm>
                <a:off x="850283" y="3414934"/>
                <a:ext cx="1480770" cy="1225662"/>
                <a:chOff x="7026501" y="4469978"/>
                <a:chExt cx="1499710" cy="1225662"/>
              </a:xfrm>
              <a:noFill/>
            </p:grpSpPr>
            <p:sp>
              <p:nvSpPr>
                <p:cNvPr id="13" name="TextBox 136">
                  <a:extLst>
                    <a:ext uri="{FF2B5EF4-FFF2-40B4-BE49-F238E27FC236}">
                      <a16:creationId xmlns:a16="http://schemas.microsoft.com/office/drawing/2014/main" xmlns="" id="{6699344C-1A1D-5400-7442-50E8A43CCE0F}"/>
                    </a:ext>
                  </a:extLst>
                </p:cNvPr>
                <p:cNvSpPr txBox="1"/>
                <p:nvPr/>
              </p:nvSpPr>
              <p:spPr>
                <a:xfrm>
                  <a:off x="7026501" y="4469978"/>
                  <a:ext cx="1499710" cy="261610"/>
                </a:xfrm>
                <a:prstGeom prst="rect">
                  <a:avLst/>
                </a:prstGeom>
                <a:grpFill/>
              </p:spPr>
              <p:txBody>
                <a:bodyPr wrap="square" lIns="91440" tIns="45720" rIns="91440" bIns="45720" rtlCol="0" anchor="t">
                  <a:spAutoFit/>
                </a:bodyPr>
                <a:lstStyle/>
                <a:p>
                  <a:pPr algn="ctr"/>
                  <a:r>
                    <a:rPr lang="en-US" sz="1100" b="1" u="sng" dirty="0">
                      <a:solidFill>
                        <a:schemeClr val="bg1"/>
                      </a:solidFill>
                      <a:ea typeface="+mn-lt"/>
                      <a:cs typeface="+mn-lt"/>
                    </a:rPr>
                    <a:t>Gleb Mazovetskiy</a:t>
                  </a:r>
                  <a:endParaRPr lang="fr-FR" altLang="ko-KR" u="sng" dirty="0">
                    <a:solidFill>
                      <a:schemeClr val="bg1"/>
                    </a:solidFill>
                    <a:cs typeface="Arial"/>
                  </a:endParaRPr>
                </a:p>
              </p:txBody>
            </p:sp>
            <p:sp>
              <p:nvSpPr>
                <p:cNvPr id="14" name="TextBox 137">
                  <a:extLst>
                    <a:ext uri="{FF2B5EF4-FFF2-40B4-BE49-F238E27FC236}">
                      <a16:creationId xmlns:a16="http://schemas.microsoft.com/office/drawing/2014/main" xmlns="" id="{58A0EC9E-1EEC-3C85-E29B-4D1F6E9386C6}"/>
                    </a:ext>
                  </a:extLst>
                </p:cNvPr>
                <p:cNvSpPr txBox="1"/>
                <p:nvPr/>
              </p:nvSpPr>
              <p:spPr>
                <a:xfrm>
                  <a:off x="7026501" y="4756921"/>
                  <a:ext cx="1499710" cy="938719"/>
                </a:xfrm>
                <a:prstGeom prst="rect">
                  <a:avLst/>
                </a:prstGeom>
                <a:grpFill/>
              </p:spPr>
              <p:txBody>
                <a:bodyPr wrap="square" lIns="91440" tIns="45720" rIns="91440" bIns="45720" rtlCol="0" anchor="t">
                  <a:spAutoFit/>
                </a:bodyPr>
                <a:lstStyle/>
                <a:p>
                  <a:pPr algn="ctr"/>
                  <a:r>
                    <a:rPr lang="en-US" sz="1100" dirty="0">
                      <a:ea typeface="+mn-lt"/>
                      <a:cs typeface="+mn-lt"/>
                    </a:rPr>
                    <a:t>Open-source toutes les choses. glebm a 314 référentiels disponibles sur GitHub.</a:t>
                  </a:r>
                  <a:endParaRPr lang="fr-FR" altLang="ko-KR" dirty="0"/>
                </a:p>
              </p:txBody>
            </p:sp>
          </p:grpSp>
        </p:grpSp>
      </p:grpSp>
      <p:grpSp>
        <p:nvGrpSpPr>
          <p:cNvPr id="17" name="Groupe 16">
            <a:extLst>
              <a:ext uri="{FF2B5EF4-FFF2-40B4-BE49-F238E27FC236}">
                <a16:creationId xmlns:a16="http://schemas.microsoft.com/office/drawing/2014/main" xmlns="" id="{6EB24F24-2163-458B-014F-B1652E6CAEBA}"/>
              </a:ext>
            </a:extLst>
          </p:cNvPr>
          <p:cNvGrpSpPr/>
          <p:nvPr/>
        </p:nvGrpSpPr>
        <p:grpSpPr>
          <a:xfrm>
            <a:off x="444425" y="2469095"/>
            <a:ext cx="11283828" cy="971551"/>
            <a:chOff x="1111175" y="2016657"/>
            <a:chExt cx="11283828" cy="971551"/>
          </a:xfrm>
        </p:grpSpPr>
        <p:sp>
          <p:nvSpPr>
            <p:cNvPr id="37" name="Freeform: Shape 14">
              <a:extLst>
                <a:ext uri="{FF2B5EF4-FFF2-40B4-BE49-F238E27FC236}">
                  <a16:creationId xmlns:a16="http://schemas.microsoft.com/office/drawing/2014/main" xmlns="" id="{C5F8D9E6-7577-45C0-8855-EF2C75D03C96}"/>
                </a:ext>
              </a:extLst>
            </p:cNvPr>
            <p:cNvSpPr/>
            <p:nvPr/>
          </p:nvSpPr>
          <p:spPr>
            <a:xfrm rot="16200000">
              <a:off x="4454397" y="2104764"/>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18">
              <a:extLst>
                <a:ext uri="{FF2B5EF4-FFF2-40B4-BE49-F238E27FC236}">
                  <a16:creationId xmlns:a16="http://schemas.microsoft.com/office/drawing/2014/main" xmlns="" id="{E91B05A9-9731-4105-8872-F135F230AEA5}"/>
                </a:ext>
              </a:extLst>
            </p:cNvPr>
            <p:cNvSpPr/>
            <p:nvPr/>
          </p:nvSpPr>
          <p:spPr>
            <a:xfrm rot="16200000">
              <a:off x="5746047" y="2104765"/>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21">
              <a:extLst>
                <a:ext uri="{FF2B5EF4-FFF2-40B4-BE49-F238E27FC236}">
                  <a16:creationId xmlns:a16="http://schemas.microsoft.com/office/drawing/2014/main" xmlns="" id="{1BA0E130-2BF1-4450-B4CD-9952009AC7ED}"/>
                </a:ext>
              </a:extLst>
            </p:cNvPr>
            <p:cNvSpPr/>
            <p:nvPr/>
          </p:nvSpPr>
          <p:spPr>
            <a:xfrm rot="16200000">
              <a:off x="7037697" y="2104765"/>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22">
              <a:extLst>
                <a:ext uri="{FF2B5EF4-FFF2-40B4-BE49-F238E27FC236}">
                  <a16:creationId xmlns:a16="http://schemas.microsoft.com/office/drawing/2014/main" xmlns="" id="{30F4947A-1072-43CA-AFE6-01FA962B1180}"/>
                </a:ext>
              </a:extLst>
            </p:cNvPr>
            <p:cNvSpPr/>
            <p:nvPr/>
          </p:nvSpPr>
          <p:spPr>
            <a:xfrm rot="16200000">
              <a:off x="8329347" y="2104764"/>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25">
              <a:extLst>
                <a:ext uri="{FF2B5EF4-FFF2-40B4-BE49-F238E27FC236}">
                  <a16:creationId xmlns:a16="http://schemas.microsoft.com/office/drawing/2014/main" xmlns="" id="{F55C1DDF-A07E-4CEA-B0B0-F02715EFBA27}"/>
                </a:ext>
              </a:extLst>
            </p:cNvPr>
            <p:cNvSpPr/>
            <p:nvPr/>
          </p:nvSpPr>
          <p:spPr>
            <a:xfrm rot="16200000">
              <a:off x="9620997" y="2104764"/>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8">
              <a:extLst>
                <a:ext uri="{FF2B5EF4-FFF2-40B4-BE49-F238E27FC236}">
                  <a16:creationId xmlns:a16="http://schemas.microsoft.com/office/drawing/2014/main" xmlns="" id="{5BCA4285-C99E-4229-B18D-0CA506C20ED9}"/>
                </a:ext>
              </a:extLst>
            </p:cNvPr>
            <p:cNvSpPr/>
            <p:nvPr/>
          </p:nvSpPr>
          <p:spPr>
            <a:xfrm rot="16200000">
              <a:off x="1880825" y="2104765"/>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10">
              <a:extLst>
                <a:ext uri="{FF2B5EF4-FFF2-40B4-BE49-F238E27FC236}">
                  <a16:creationId xmlns:a16="http://schemas.microsoft.com/office/drawing/2014/main" xmlns="" id="{5A3243D3-AAD0-482A-85AD-0E79552FE257}"/>
                </a:ext>
              </a:extLst>
            </p:cNvPr>
            <p:cNvSpPr/>
            <p:nvPr/>
          </p:nvSpPr>
          <p:spPr>
            <a:xfrm rot="16200000">
              <a:off x="3162747" y="2104765"/>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Oval 3">
              <a:extLst>
                <a:ext uri="{FF2B5EF4-FFF2-40B4-BE49-F238E27FC236}">
                  <a16:creationId xmlns:a16="http://schemas.microsoft.com/office/drawing/2014/main" xmlns="" id="{BBCBBB54-4F89-4D8C-854C-BB2A67E7AE21}"/>
                </a:ext>
              </a:extLst>
            </p:cNvPr>
            <p:cNvSpPr/>
            <p:nvPr/>
          </p:nvSpPr>
          <p:spPr>
            <a:xfrm rot="16200000">
              <a:off x="1111175" y="2016658"/>
              <a:ext cx="971550" cy="971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
              <a:extLst>
                <a:ext uri="{FF2B5EF4-FFF2-40B4-BE49-F238E27FC236}">
                  <a16:creationId xmlns:a16="http://schemas.microsoft.com/office/drawing/2014/main" xmlns="" id="{849B3830-4B6E-4130-AB61-D31DA49F2A1F}"/>
                </a:ext>
              </a:extLst>
            </p:cNvPr>
            <p:cNvSpPr/>
            <p:nvPr/>
          </p:nvSpPr>
          <p:spPr>
            <a:xfrm rot="16200000">
              <a:off x="2393097" y="2016658"/>
              <a:ext cx="971550" cy="971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12">
              <a:extLst>
                <a:ext uri="{FF2B5EF4-FFF2-40B4-BE49-F238E27FC236}">
                  <a16:creationId xmlns:a16="http://schemas.microsoft.com/office/drawing/2014/main" xmlns="" id="{80A8E392-3088-45D4-BE51-6D3A1E453BBF}"/>
                </a:ext>
              </a:extLst>
            </p:cNvPr>
            <p:cNvSpPr/>
            <p:nvPr/>
          </p:nvSpPr>
          <p:spPr>
            <a:xfrm rot="16200000">
              <a:off x="3684747" y="2016658"/>
              <a:ext cx="971550" cy="971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13">
              <a:extLst>
                <a:ext uri="{FF2B5EF4-FFF2-40B4-BE49-F238E27FC236}">
                  <a16:creationId xmlns:a16="http://schemas.microsoft.com/office/drawing/2014/main" xmlns="" id="{3FCA6E8F-EF82-4B32-BF09-877D4D7949A3}"/>
                </a:ext>
              </a:extLst>
            </p:cNvPr>
            <p:cNvSpPr/>
            <p:nvPr/>
          </p:nvSpPr>
          <p:spPr>
            <a:xfrm rot="16200000">
              <a:off x="4976397" y="2016658"/>
              <a:ext cx="971550" cy="971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19">
              <a:extLst>
                <a:ext uri="{FF2B5EF4-FFF2-40B4-BE49-F238E27FC236}">
                  <a16:creationId xmlns:a16="http://schemas.microsoft.com/office/drawing/2014/main" xmlns="" id="{5AEB753F-AD08-4BFF-B053-6D3DF7BE9DD1}"/>
                </a:ext>
              </a:extLst>
            </p:cNvPr>
            <p:cNvSpPr/>
            <p:nvPr/>
          </p:nvSpPr>
          <p:spPr>
            <a:xfrm rot="16200000">
              <a:off x="6268047" y="2016658"/>
              <a:ext cx="971550" cy="971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20">
              <a:extLst>
                <a:ext uri="{FF2B5EF4-FFF2-40B4-BE49-F238E27FC236}">
                  <a16:creationId xmlns:a16="http://schemas.microsoft.com/office/drawing/2014/main" xmlns="" id="{1CC68794-94E5-4CFC-8B5C-DA5D069B07F6}"/>
                </a:ext>
              </a:extLst>
            </p:cNvPr>
            <p:cNvSpPr/>
            <p:nvPr/>
          </p:nvSpPr>
          <p:spPr>
            <a:xfrm rot="16200000">
              <a:off x="7559697" y="2016657"/>
              <a:ext cx="971550" cy="971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3">
              <a:extLst>
                <a:ext uri="{FF2B5EF4-FFF2-40B4-BE49-F238E27FC236}">
                  <a16:creationId xmlns:a16="http://schemas.microsoft.com/office/drawing/2014/main" xmlns="" id="{194D3C6F-00C9-4D5A-945D-B2CE76A768DC}"/>
                </a:ext>
              </a:extLst>
            </p:cNvPr>
            <p:cNvSpPr/>
            <p:nvPr/>
          </p:nvSpPr>
          <p:spPr>
            <a:xfrm rot="16200000">
              <a:off x="8851347" y="2016657"/>
              <a:ext cx="971550" cy="971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24">
              <a:extLst>
                <a:ext uri="{FF2B5EF4-FFF2-40B4-BE49-F238E27FC236}">
                  <a16:creationId xmlns:a16="http://schemas.microsoft.com/office/drawing/2014/main" xmlns="" id="{AD41B677-D9B0-4E76-941E-D62BAFA7B49E}"/>
                </a:ext>
              </a:extLst>
            </p:cNvPr>
            <p:cNvSpPr/>
            <p:nvPr/>
          </p:nvSpPr>
          <p:spPr>
            <a:xfrm rot="16200000">
              <a:off x="10142996" y="2016657"/>
              <a:ext cx="971550" cy="971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Shape 18">
              <a:extLst>
                <a:ext uri="{FF2B5EF4-FFF2-40B4-BE49-F238E27FC236}">
                  <a16:creationId xmlns:a16="http://schemas.microsoft.com/office/drawing/2014/main" xmlns="" id="{140E9441-C678-6939-6125-95CC65A1B85F}"/>
                </a:ext>
              </a:extLst>
            </p:cNvPr>
            <p:cNvSpPr/>
            <p:nvPr/>
          </p:nvSpPr>
          <p:spPr>
            <a:xfrm rot="16200000">
              <a:off x="10901453" y="2104764"/>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Oval 19">
              <a:extLst>
                <a:ext uri="{FF2B5EF4-FFF2-40B4-BE49-F238E27FC236}">
                  <a16:creationId xmlns:a16="http://schemas.microsoft.com/office/drawing/2014/main" xmlns="" id="{4B11C46E-3DD7-DF1C-9A86-F162A462A73E}"/>
                </a:ext>
              </a:extLst>
            </p:cNvPr>
            <p:cNvSpPr/>
            <p:nvPr/>
          </p:nvSpPr>
          <p:spPr>
            <a:xfrm rot="16200000">
              <a:off x="11423453" y="2016658"/>
              <a:ext cx="971550" cy="971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직사각형 113">
              <a:extLst>
                <a:ext uri="{FF2B5EF4-FFF2-40B4-BE49-F238E27FC236}">
                  <a16:creationId xmlns:a16="http://schemas.microsoft.com/office/drawing/2014/main" xmlns="" id="{3870926F-89C2-D682-AF81-F3B1F9599088}"/>
                </a:ext>
              </a:extLst>
            </p:cNvPr>
            <p:cNvSpPr>
              <a:spLocks noChangeArrowheads="1"/>
            </p:cNvSpPr>
            <p:nvPr/>
          </p:nvSpPr>
          <p:spPr bwMode="auto">
            <a:xfrm>
              <a:off x="11475640" y="2292822"/>
              <a:ext cx="866188"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2019</a:t>
              </a:r>
              <a:endParaRPr lang="ko-KR" altLang="en-US" sz="2000" dirty="0">
                <a:solidFill>
                  <a:schemeClr val="bg1"/>
                </a:solidFill>
              </a:endParaRPr>
            </a:p>
          </p:txBody>
        </p:sp>
        <p:sp>
          <p:nvSpPr>
            <p:cNvPr id="52" name="직사각형 113">
              <a:extLst>
                <a:ext uri="{FF2B5EF4-FFF2-40B4-BE49-F238E27FC236}">
                  <a16:creationId xmlns:a16="http://schemas.microsoft.com/office/drawing/2014/main" xmlns="" id="{E9C172F0-0344-4EFE-B8E9-E58FDC2037A8}"/>
                </a:ext>
              </a:extLst>
            </p:cNvPr>
            <p:cNvSpPr>
              <a:spLocks noChangeArrowheads="1"/>
            </p:cNvSpPr>
            <p:nvPr/>
          </p:nvSpPr>
          <p:spPr bwMode="auto">
            <a:xfrm>
              <a:off x="10192230" y="2321337"/>
              <a:ext cx="866188"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2022</a:t>
              </a:r>
              <a:endParaRPr lang="ko-KR" altLang="en-US" sz="2000" dirty="0">
                <a:solidFill>
                  <a:schemeClr val="bg1"/>
                </a:solidFill>
              </a:endParaRPr>
            </a:p>
          </p:txBody>
        </p:sp>
      </p:grpSp>
      <p:cxnSp>
        <p:nvCxnSpPr>
          <p:cNvPr id="16" name="Straight Arrow Connector 75">
            <a:extLst>
              <a:ext uri="{FF2B5EF4-FFF2-40B4-BE49-F238E27FC236}">
                <a16:creationId xmlns:a16="http://schemas.microsoft.com/office/drawing/2014/main" xmlns="" id="{17E06084-9EF2-FA4B-DFFB-0EDAB093B1BE}"/>
              </a:ext>
            </a:extLst>
          </p:cNvPr>
          <p:cNvCxnSpPr>
            <a:cxnSpLocks/>
          </p:cNvCxnSpPr>
          <p:nvPr/>
        </p:nvCxnSpPr>
        <p:spPr>
          <a:xfrm>
            <a:off x="11246646" y="3358783"/>
            <a:ext cx="0" cy="330056"/>
          </a:xfrm>
          <a:prstGeom prst="straightConnector1">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9" name="Flèche : gauche 18">
            <a:extLst>
              <a:ext uri="{FF2B5EF4-FFF2-40B4-BE49-F238E27FC236}">
                <a16:creationId xmlns:a16="http://schemas.microsoft.com/office/drawing/2014/main" xmlns="" id="{E832CE3C-4A05-2B01-1283-A903461C95D2}"/>
              </a:ext>
            </a:extLst>
          </p:cNvPr>
          <p:cNvSpPr/>
          <p:nvPr/>
        </p:nvSpPr>
        <p:spPr>
          <a:xfrm>
            <a:off x="2166937" y="410766"/>
            <a:ext cx="892969"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Flèche : gauche 19">
            <a:extLst>
              <a:ext uri="{FF2B5EF4-FFF2-40B4-BE49-F238E27FC236}">
                <a16:creationId xmlns:a16="http://schemas.microsoft.com/office/drawing/2014/main" xmlns="" id="{ED8E3373-C78A-4C21-4BCA-FA6CB3EC6964}"/>
              </a:ext>
            </a:extLst>
          </p:cNvPr>
          <p:cNvSpPr/>
          <p:nvPr/>
        </p:nvSpPr>
        <p:spPr>
          <a:xfrm rot="-5400000">
            <a:off x="1768078" y="631030"/>
            <a:ext cx="1023937"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3" name="Groupe 22">
            <a:extLst>
              <a:ext uri="{FF2B5EF4-FFF2-40B4-BE49-F238E27FC236}">
                <a16:creationId xmlns:a16="http://schemas.microsoft.com/office/drawing/2014/main" xmlns="" id="{E06FE719-8FC2-E4CE-A8F7-B75DB6C5D3D0}"/>
              </a:ext>
            </a:extLst>
          </p:cNvPr>
          <p:cNvGrpSpPr/>
          <p:nvPr/>
        </p:nvGrpSpPr>
        <p:grpSpPr>
          <a:xfrm flipH="1">
            <a:off x="9013032" y="404810"/>
            <a:ext cx="1494234" cy="1023937"/>
            <a:chOff x="2589610" y="1178717"/>
            <a:chExt cx="1065609" cy="1023937"/>
          </a:xfrm>
        </p:grpSpPr>
        <p:sp>
          <p:nvSpPr>
            <p:cNvPr id="21" name="Flèche : gauche 20">
              <a:extLst>
                <a:ext uri="{FF2B5EF4-FFF2-40B4-BE49-F238E27FC236}">
                  <a16:creationId xmlns:a16="http://schemas.microsoft.com/office/drawing/2014/main" xmlns="" id="{E74BA16C-3F23-EEE3-13FA-9FBECE3A0BAC}"/>
                </a:ext>
              </a:extLst>
            </p:cNvPr>
            <p:cNvSpPr/>
            <p:nvPr/>
          </p:nvSpPr>
          <p:spPr>
            <a:xfrm>
              <a:off x="2762250" y="1184671"/>
              <a:ext cx="892969"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Flèche : gauche 21">
              <a:extLst>
                <a:ext uri="{FF2B5EF4-FFF2-40B4-BE49-F238E27FC236}">
                  <a16:creationId xmlns:a16="http://schemas.microsoft.com/office/drawing/2014/main" xmlns="" id="{D08AEE26-0389-E238-5C75-667EF73A3240}"/>
                </a:ext>
              </a:extLst>
            </p:cNvPr>
            <p:cNvSpPr/>
            <p:nvPr/>
          </p:nvSpPr>
          <p:spPr>
            <a:xfrm rot="-5400000">
              <a:off x="2363391" y="1404936"/>
              <a:ext cx="1023937"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4" name="Rectangle 23">
            <a:extLst>
              <a:ext uri="{FF2B5EF4-FFF2-40B4-BE49-F238E27FC236}">
                <a16:creationId xmlns:a16="http://schemas.microsoft.com/office/drawing/2014/main" xmlns="" id="{E5E22B4D-7956-AA53-F461-831F25FD3640}"/>
              </a:ext>
            </a:extLst>
          </p:cNvPr>
          <p:cNvSpPr/>
          <p:nvPr/>
        </p:nvSpPr>
        <p:spPr>
          <a:xfrm>
            <a:off x="1470772" y="1423147"/>
            <a:ext cx="1624852" cy="728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cs typeface="Arial"/>
              </a:rPr>
              <a:t>Equipe de Base</a:t>
            </a:r>
          </a:p>
        </p:txBody>
      </p:sp>
      <p:sp>
        <p:nvSpPr>
          <p:cNvPr id="25" name="Rectangle 24">
            <a:extLst>
              <a:ext uri="{FF2B5EF4-FFF2-40B4-BE49-F238E27FC236}">
                <a16:creationId xmlns:a16="http://schemas.microsoft.com/office/drawing/2014/main" xmlns="" id="{79D6887E-6AA8-B842-8483-950A06C03078}"/>
              </a:ext>
            </a:extLst>
          </p:cNvPr>
          <p:cNvSpPr/>
          <p:nvPr/>
        </p:nvSpPr>
        <p:spPr>
          <a:xfrm>
            <a:off x="9460565" y="1423146"/>
            <a:ext cx="1624852" cy="728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dirty="0">
                <a:solidFill>
                  <a:srgbClr val="FF0000"/>
                </a:solidFill>
                <a:cs typeface="Arial"/>
              </a:rPr>
              <a:t>Equipe SASS</a:t>
            </a:r>
          </a:p>
        </p:txBody>
      </p:sp>
      <p:cxnSp>
        <p:nvCxnSpPr>
          <p:cNvPr id="18" name="Connecteur droit avec flèche 17">
            <a:extLst>
              <a:ext uri="{FF2B5EF4-FFF2-40B4-BE49-F238E27FC236}">
                <a16:creationId xmlns:a16="http://schemas.microsoft.com/office/drawing/2014/main" xmlns="" id="{99B5D92E-AD1E-603B-8313-D9730C1951FF}"/>
              </a:ext>
            </a:extLst>
          </p:cNvPr>
          <p:cNvCxnSpPr/>
          <p:nvPr/>
        </p:nvCxnSpPr>
        <p:spPr>
          <a:xfrm flipH="1">
            <a:off x="972988" y="1985153"/>
            <a:ext cx="480204" cy="519024"/>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6" name="Connecteur droit avec flèche 25">
            <a:extLst>
              <a:ext uri="{FF2B5EF4-FFF2-40B4-BE49-F238E27FC236}">
                <a16:creationId xmlns:a16="http://schemas.microsoft.com/office/drawing/2014/main" xmlns="" id="{EFAB8DD8-314C-50D3-6967-5B3AF6CFB268}"/>
              </a:ext>
            </a:extLst>
          </p:cNvPr>
          <p:cNvCxnSpPr>
            <a:cxnSpLocks/>
          </p:cNvCxnSpPr>
          <p:nvPr/>
        </p:nvCxnSpPr>
        <p:spPr>
          <a:xfrm>
            <a:off x="1862946" y="2157681"/>
            <a:ext cx="123645" cy="38962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7" name="Connecteur droit avec flèche 26">
            <a:extLst>
              <a:ext uri="{FF2B5EF4-FFF2-40B4-BE49-F238E27FC236}">
                <a16:creationId xmlns:a16="http://schemas.microsoft.com/office/drawing/2014/main" xmlns="" id="{92965F23-A8AE-AB34-A0A2-9968D740C723}"/>
              </a:ext>
            </a:extLst>
          </p:cNvPr>
          <p:cNvCxnSpPr>
            <a:cxnSpLocks/>
          </p:cNvCxnSpPr>
          <p:nvPr/>
        </p:nvCxnSpPr>
        <p:spPr>
          <a:xfrm>
            <a:off x="2553059" y="2172057"/>
            <a:ext cx="727494" cy="382439"/>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xmlns="" id="{E562096C-FD22-76B0-B093-0BA744AF7000}"/>
              </a:ext>
            </a:extLst>
          </p:cNvPr>
          <p:cNvCxnSpPr>
            <a:cxnSpLocks/>
          </p:cNvCxnSpPr>
          <p:nvPr/>
        </p:nvCxnSpPr>
        <p:spPr>
          <a:xfrm>
            <a:off x="3106586" y="2143302"/>
            <a:ext cx="1518249" cy="382439"/>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xmlns="" id="{881C933B-C96C-98BD-9C8D-3EC14345779B}"/>
              </a:ext>
            </a:extLst>
          </p:cNvPr>
          <p:cNvCxnSpPr>
            <a:cxnSpLocks/>
          </p:cNvCxnSpPr>
          <p:nvPr/>
        </p:nvCxnSpPr>
        <p:spPr>
          <a:xfrm>
            <a:off x="3106585" y="2028283"/>
            <a:ext cx="2898475" cy="43994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30" name="Connecteur droit avec flèche 29">
            <a:extLst>
              <a:ext uri="{FF2B5EF4-FFF2-40B4-BE49-F238E27FC236}">
                <a16:creationId xmlns:a16="http://schemas.microsoft.com/office/drawing/2014/main" xmlns="" id="{F1856BB1-33D2-2D3C-6988-C7F4A05A2D20}"/>
              </a:ext>
            </a:extLst>
          </p:cNvPr>
          <p:cNvCxnSpPr>
            <a:cxnSpLocks/>
          </p:cNvCxnSpPr>
          <p:nvPr/>
        </p:nvCxnSpPr>
        <p:spPr>
          <a:xfrm>
            <a:off x="3085018" y="1898886"/>
            <a:ext cx="4149305" cy="590910"/>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31" name="Connecteur droit avec flèche 30">
            <a:extLst>
              <a:ext uri="{FF2B5EF4-FFF2-40B4-BE49-F238E27FC236}">
                <a16:creationId xmlns:a16="http://schemas.microsoft.com/office/drawing/2014/main" xmlns="" id="{E8189691-A9FD-DB9A-BA87-272BEFF7C308}"/>
              </a:ext>
            </a:extLst>
          </p:cNvPr>
          <p:cNvCxnSpPr>
            <a:cxnSpLocks/>
          </p:cNvCxnSpPr>
          <p:nvPr/>
        </p:nvCxnSpPr>
        <p:spPr>
          <a:xfrm>
            <a:off x="3106583" y="1747923"/>
            <a:ext cx="5565474" cy="720306"/>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36" name="Connecteur droit avec flèche 35">
            <a:extLst>
              <a:ext uri="{FF2B5EF4-FFF2-40B4-BE49-F238E27FC236}">
                <a16:creationId xmlns:a16="http://schemas.microsoft.com/office/drawing/2014/main" xmlns="" id="{A8EDD38C-C185-AB8E-183D-1808CD339D1C}"/>
              </a:ext>
            </a:extLst>
          </p:cNvPr>
          <p:cNvCxnSpPr>
            <a:cxnSpLocks/>
          </p:cNvCxnSpPr>
          <p:nvPr/>
        </p:nvCxnSpPr>
        <p:spPr>
          <a:xfrm>
            <a:off x="11114771" y="2164865"/>
            <a:ext cx="231475" cy="339307"/>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64" name="Connecteur droit avec flèche 63">
            <a:extLst>
              <a:ext uri="{FF2B5EF4-FFF2-40B4-BE49-F238E27FC236}">
                <a16:creationId xmlns:a16="http://schemas.microsoft.com/office/drawing/2014/main" xmlns="" id="{C1875F86-07FA-C9F5-A147-09667212D7FB}"/>
              </a:ext>
            </a:extLst>
          </p:cNvPr>
          <p:cNvCxnSpPr>
            <a:cxnSpLocks/>
          </p:cNvCxnSpPr>
          <p:nvPr/>
        </p:nvCxnSpPr>
        <p:spPr>
          <a:xfrm flipH="1">
            <a:off x="10059473" y="2157677"/>
            <a:ext cx="63260" cy="339307"/>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pic>
        <p:nvPicPr>
          <p:cNvPr id="65" name="Image 65" descr="Une image contenant personne, homme, intérieur&#10;&#10;Description générée automatiquement">
            <a:extLst>
              <a:ext uri="{FF2B5EF4-FFF2-40B4-BE49-F238E27FC236}">
                <a16:creationId xmlns:a16="http://schemas.microsoft.com/office/drawing/2014/main" xmlns="" id="{15D0C67E-CB6E-F1D5-508D-E157D8F8CEF1}"/>
              </a:ext>
            </a:extLst>
          </p:cNvPr>
          <p:cNvPicPr>
            <a:picLocks noChangeAspect="1"/>
          </p:cNvPicPr>
          <p:nvPr/>
        </p:nvPicPr>
        <p:blipFill>
          <a:blip r:embed="rId7"/>
          <a:stretch>
            <a:fillRect/>
          </a:stretch>
        </p:blipFill>
        <p:spPr>
          <a:xfrm>
            <a:off x="490194" y="2528740"/>
            <a:ext cx="865695" cy="857840"/>
          </a:xfrm>
          <a:prstGeom prst="ellipse">
            <a:avLst/>
          </a:prstGeom>
        </p:spPr>
      </p:pic>
      <p:pic>
        <p:nvPicPr>
          <p:cNvPr id="66" name="Image 66" descr="Une image contenant mur, personne, intérieur, homme&#10;&#10;Description générée automatiquement">
            <a:extLst>
              <a:ext uri="{FF2B5EF4-FFF2-40B4-BE49-F238E27FC236}">
                <a16:creationId xmlns:a16="http://schemas.microsoft.com/office/drawing/2014/main" xmlns="" id="{CA17BC33-33E7-7DEE-CCB5-89B1C88F88DD}"/>
              </a:ext>
            </a:extLst>
          </p:cNvPr>
          <p:cNvPicPr>
            <a:picLocks noChangeAspect="1"/>
          </p:cNvPicPr>
          <p:nvPr/>
        </p:nvPicPr>
        <p:blipFill>
          <a:blip r:embed="rId8"/>
          <a:stretch>
            <a:fillRect/>
          </a:stretch>
        </p:blipFill>
        <p:spPr>
          <a:xfrm>
            <a:off x="1773593" y="2530125"/>
            <a:ext cx="832714" cy="854900"/>
          </a:xfrm>
          <a:prstGeom prst="ellipse">
            <a:avLst/>
          </a:prstGeom>
        </p:spPr>
      </p:pic>
      <p:sp>
        <p:nvSpPr>
          <p:cNvPr id="70" name="ZoneTexte 69">
            <a:extLst>
              <a:ext uri="{FF2B5EF4-FFF2-40B4-BE49-F238E27FC236}">
                <a16:creationId xmlns:a16="http://schemas.microsoft.com/office/drawing/2014/main" xmlns="" id="{D1DD7551-2523-9393-087C-38999334B37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5" name="Image 75" descr="Une image contenant texte, reine, clipart, graphiques vectoriels&#10;&#10;Description générée automatiquement">
            <a:extLst>
              <a:ext uri="{FF2B5EF4-FFF2-40B4-BE49-F238E27FC236}">
                <a16:creationId xmlns:a16="http://schemas.microsoft.com/office/drawing/2014/main" xmlns="" id="{B850EBC4-C37A-5BFB-6222-BBEC255BD3C5}"/>
              </a:ext>
            </a:extLst>
          </p:cNvPr>
          <p:cNvPicPr>
            <a:picLocks noChangeAspect="1"/>
          </p:cNvPicPr>
          <p:nvPr/>
        </p:nvPicPr>
        <p:blipFill>
          <a:blip r:embed="rId9"/>
          <a:stretch>
            <a:fillRect/>
          </a:stretch>
        </p:blipFill>
        <p:spPr>
          <a:xfrm>
            <a:off x="3058998" y="2497318"/>
            <a:ext cx="904974" cy="912830"/>
          </a:xfrm>
          <a:prstGeom prst="ellipse">
            <a:avLst/>
          </a:prstGeom>
        </p:spPr>
      </p:pic>
      <p:pic>
        <p:nvPicPr>
          <p:cNvPr id="76" name="Image 76">
            <a:extLst>
              <a:ext uri="{FF2B5EF4-FFF2-40B4-BE49-F238E27FC236}">
                <a16:creationId xmlns:a16="http://schemas.microsoft.com/office/drawing/2014/main" xmlns="" id="{C33BBBAB-5734-1B82-E8E6-3C26EEB9B42D}"/>
              </a:ext>
            </a:extLst>
          </p:cNvPr>
          <p:cNvPicPr>
            <a:picLocks noChangeAspect="1"/>
          </p:cNvPicPr>
          <p:nvPr/>
        </p:nvPicPr>
        <p:blipFill>
          <a:blip r:embed="rId10"/>
          <a:stretch>
            <a:fillRect/>
          </a:stretch>
        </p:blipFill>
        <p:spPr>
          <a:xfrm>
            <a:off x="4418029" y="2552307"/>
            <a:ext cx="802850" cy="810706"/>
          </a:xfrm>
          <a:prstGeom prst="ellipse">
            <a:avLst/>
          </a:prstGeom>
        </p:spPr>
      </p:pic>
      <p:pic>
        <p:nvPicPr>
          <p:cNvPr id="77" name="Image 77" descr="Une image contenant homme, personne, verres, extérieur&#10;&#10;Description générée automatiquement">
            <a:extLst>
              <a:ext uri="{FF2B5EF4-FFF2-40B4-BE49-F238E27FC236}">
                <a16:creationId xmlns:a16="http://schemas.microsoft.com/office/drawing/2014/main" xmlns="" id="{34FDDCBD-6276-1F70-F3C9-9EDDCC05414F}"/>
              </a:ext>
            </a:extLst>
          </p:cNvPr>
          <p:cNvPicPr>
            <a:picLocks noChangeAspect="1"/>
          </p:cNvPicPr>
          <p:nvPr/>
        </p:nvPicPr>
        <p:blipFill>
          <a:blip r:embed="rId11"/>
          <a:stretch>
            <a:fillRect/>
          </a:stretch>
        </p:blipFill>
        <p:spPr>
          <a:xfrm>
            <a:off x="5643513" y="2505173"/>
            <a:ext cx="881408" cy="889264"/>
          </a:xfrm>
          <a:prstGeom prst="ellipse">
            <a:avLst/>
          </a:prstGeom>
        </p:spPr>
      </p:pic>
      <p:pic>
        <p:nvPicPr>
          <p:cNvPr id="78" name="Image 78" descr="Une image contenant personne, intérieur, homme, mur&#10;&#10;Description générée automatiquement">
            <a:extLst>
              <a:ext uri="{FF2B5EF4-FFF2-40B4-BE49-F238E27FC236}">
                <a16:creationId xmlns:a16="http://schemas.microsoft.com/office/drawing/2014/main" xmlns="" id="{C7E89BAB-CC9E-A4F6-854C-8C0049AEBBA8}"/>
              </a:ext>
            </a:extLst>
          </p:cNvPr>
          <p:cNvPicPr>
            <a:picLocks noChangeAspect="1"/>
          </p:cNvPicPr>
          <p:nvPr/>
        </p:nvPicPr>
        <p:blipFill>
          <a:blip r:embed="rId12"/>
          <a:stretch>
            <a:fillRect/>
          </a:stretch>
        </p:blipFill>
        <p:spPr>
          <a:xfrm>
            <a:off x="6939699" y="2497318"/>
            <a:ext cx="881407" cy="920684"/>
          </a:xfrm>
          <a:prstGeom prst="ellipse">
            <a:avLst/>
          </a:prstGeom>
        </p:spPr>
      </p:pic>
      <p:pic>
        <p:nvPicPr>
          <p:cNvPr id="79" name="Image 79" descr="Une image contenant personne, mur, homme, intérieur&#10;&#10;Description générée automatiquement">
            <a:extLst>
              <a:ext uri="{FF2B5EF4-FFF2-40B4-BE49-F238E27FC236}">
                <a16:creationId xmlns:a16="http://schemas.microsoft.com/office/drawing/2014/main" xmlns="" id="{3871BB54-29E2-89A3-1B06-0AEC60A4E5B2}"/>
              </a:ext>
            </a:extLst>
          </p:cNvPr>
          <p:cNvPicPr>
            <a:picLocks noChangeAspect="1"/>
          </p:cNvPicPr>
          <p:nvPr/>
        </p:nvPicPr>
        <p:blipFill>
          <a:blip r:embed="rId13"/>
          <a:stretch>
            <a:fillRect/>
          </a:stretch>
        </p:blipFill>
        <p:spPr>
          <a:xfrm>
            <a:off x="8220174" y="2489463"/>
            <a:ext cx="897118" cy="897118"/>
          </a:xfrm>
          <a:prstGeom prst="ellipse">
            <a:avLst/>
          </a:prstGeom>
        </p:spPr>
      </p:pic>
      <p:pic>
        <p:nvPicPr>
          <p:cNvPr id="80" name="Image 80" descr="Une image contenant personne, extérieur, ciel, homme&#10;&#10;Description générée automatiquement">
            <a:extLst>
              <a:ext uri="{FF2B5EF4-FFF2-40B4-BE49-F238E27FC236}">
                <a16:creationId xmlns:a16="http://schemas.microsoft.com/office/drawing/2014/main" xmlns="" id="{0CA93679-A884-80FC-05C2-4C6498D3A860}"/>
              </a:ext>
            </a:extLst>
          </p:cNvPr>
          <p:cNvPicPr>
            <a:picLocks noChangeAspect="1"/>
          </p:cNvPicPr>
          <p:nvPr/>
        </p:nvPicPr>
        <p:blipFill>
          <a:blip r:embed="rId14"/>
          <a:stretch>
            <a:fillRect/>
          </a:stretch>
        </p:blipFill>
        <p:spPr>
          <a:xfrm>
            <a:off x="9508503" y="2481606"/>
            <a:ext cx="904974" cy="920685"/>
          </a:xfrm>
          <a:prstGeom prst="ellipse">
            <a:avLst/>
          </a:prstGeom>
        </p:spPr>
      </p:pic>
      <p:pic>
        <p:nvPicPr>
          <p:cNvPr id="81" name="Image 81" descr="Une image contenant personne&#10;&#10;Description générée automatiquement">
            <a:extLst>
              <a:ext uri="{FF2B5EF4-FFF2-40B4-BE49-F238E27FC236}">
                <a16:creationId xmlns:a16="http://schemas.microsoft.com/office/drawing/2014/main" xmlns="" id="{3D7E3983-127D-8414-3C7A-D69A4DC75ABC}"/>
              </a:ext>
            </a:extLst>
          </p:cNvPr>
          <p:cNvPicPr>
            <a:picLocks noChangeAspect="1"/>
          </p:cNvPicPr>
          <p:nvPr/>
        </p:nvPicPr>
        <p:blipFill>
          <a:blip r:embed="rId15"/>
          <a:stretch>
            <a:fillRect/>
          </a:stretch>
        </p:blipFill>
        <p:spPr>
          <a:xfrm>
            <a:off x="10788977" y="2497318"/>
            <a:ext cx="904974" cy="897118"/>
          </a:xfrm>
          <a:prstGeom prst="ellipse">
            <a:avLst/>
          </a:prstGeom>
        </p:spPr>
      </p:pic>
    </p:spTree>
    <p:extLst>
      <p:ext uri="{BB962C8B-B14F-4D97-AF65-F5344CB8AC3E}">
        <p14:creationId xmlns:p14="http://schemas.microsoft.com/office/powerpoint/2010/main" val="397964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xmlns="" id="{CEB960E1-3920-428A-85D0-EFEB350700EC}"/>
              </a:ext>
            </a:extLst>
          </p:cNvPr>
          <p:cNvSpPr/>
          <p:nvPr/>
        </p:nvSpPr>
        <p:spPr>
          <a:xfrm>
            <a:off x="0" y="2081719"/>
            <a:ext cx="12192000" cy="36770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lIns="91440" tIns="45720" rIns="91440" bIns="45720" anchor="ctr"/>
          <a:lstStyle/>
          <a:p>
            <a:r>
              <a:rPr lang="en-US" dirty="0">
                <a:cs typeface="Arial"/>
              </a:rPr>
              <a:t>Bootstrap</a:t>
            </a:r>
            <a:endParaRPr lang="fr-FR" dirty="0"/>
          </a:p>
        </p:txBody>
      </p:sp>
      <p:grpSp>
        <p:nvGrpSpPr>
          <p:cNvPr id="161" name="그룹 160">
            <a:extLst>
              <a:ext uri="{FF2B5EF4-FFF2-40B4-BE49-F238E27FC236}">
                <a16:creationId xmlns:a16="http://schemas.microsoft.com/office/drawing/2014/main" xmlns="" id="{C8999890-8A77-4049-B948-509B148B9F06}"/>
              </a:ext>
            </a:extLst>
          </p:cNvPr>
          <p:cNvGrpSpPr/>
          <p:nvPr/>
        </p:nvGrpSpPr>
        <p:grpSpPr>
          <a:xfrm>
            <a:off x="647920" y="1740590"/>
            <a:ext cx="5211741" cy="4550145"/>
            <a:chOff x="647920" y="1808684"/>
            <a:chExt cx="5211741" cy="4550145"/>
          </a:xfrm>
        </p:grpSpPr>
        <p:sp>
          <p:nvSpPr>
            <p:cNvPr id="4" name="Freeform: Shape 192">
              <a:extLst>
                <a:ext uri="{FF2B5EF4-FFF2-40B4-BE49-F238E27FC236}">
                  <a16:creationId xmlns:a16="http://schemas.microsoft.com/office/drawing/2014/main" xmlns="" id="{43ABF9D9-6668-4BF4-ABF2-F44D223AB642}"/>
                </a:ext>
              </a:extLst>
            </p:cNvPr>
            <p:cNvSpPr/>
            <p:nvPr/>
          </p:nvSpPr>
          <p:spPr>
            <a:xfrm>
              <a:off x="647920" y="1808684"/>
              <a:ext cx="5209691" cy="4550145"/>
            </a:xfrm>
            <a:custGeom>
              <a:avLst/>
              <a:gdLst>
                <a:gd name="connsiteX0" fmla="*/ 5215088 w 5249394"/>
                <a:gd name="connsiteY0" fmla="*/ 1737040 h 4584820"/>
                <a:gd name="connsiteX1" fmla="*/ 5191251 w 5249394"/>
                <a:gd name="connsiteY1" fmla="*/ 1710252 h 4584820"/>
                <a:gd name="connsiteX2" fmla="*/ 5191251 w 5249394"/>
                <a:gd name="connsiteY2" fmla="*/ 1710252 h 4584820"/>
                <a:gd name="connsiteX3" fmla="*/ 5184114 w 5249394"/>
                <a:gd name="connsiteY3" fmla="*/ 1686272 h 4584820"/>
                <a:gd name="connsiteX4" fmla="*/ 5178261 w 5249394"/>
                <a:gd name="connsiteY4" fmla="*/ 1485102 h 4584820"/>
                <a:gd name="connsiteX5" fmla="*/ 5165843 w 5249394"/>
                <a:gd name="connsiteY5" fmla="*/ 1448227 h 4584820"/>
                <a:gd name="connsiteX6" fmla="*/ 5165843 w 5249394"/>
                <a:gd name="connsiteY6" fmla="*/ 1448227 h 4584820"/>
                <a:gd name="connsiteX7" fmla="*/ 5138294 w 5249394"/>
                <a:gd name="connsiteY7" fmla="*/ 1392130 h 4584820"/>
                <a:gd name="connsiteX8" fmla="*/ 5045845 w 5249394"/>
                <a:gd name="connsiteY8" fmla="*/ 1274416 h 4584820"/>
                <a:gd name="connsiteX9" fmla="*/ 5042229 w 5249394"/>
                <a:gd name="connsiteY9" fmla="*/ 1262806 h 4584820"/>
                <a:gd name="connsiteX10" fmla="*/ 5050889 w 5249394"/>
                <a:gd name="connsiteY10" fmla="*/ 1198668 h 4584820"/>
                <a:gd name="connsiteX11" fmla="*/ 4999454 w 5249394"/>
                <a:gd name="connsiteY11" fmla="*/ 1100605 h 4584820"/>
                <a:gd name="connsiteX12" fmla="*/ 4988701 w 5249394"/>
                <a:gd name="connsiteY12" fmla="*/ 1081906 h 4584820"/>
                <a:gd name="connsiteX13" fmla="*/ 4896919 w 5249394"/>
                <a:gd name="connsiteY13" fmla="*/ 951869 h 4584820"/>
                <a:gd name="connsiteX14" fmla="*/ 4866229 w 5249394"/>
                <a:gd name="connsiteY14" fmla="*/ 929125 h 4584820"/>
                <a:gd name="connsiteX15" fmla="*/ 4866229 w 5249394"/>
                <a:gd name="connsiteY15" fmla="*/ 929125 h 4584820"/>
                <a:gd name="connsiteX16" fmla="*/ 4866229 w 5249394"/>
                <a:gd name="connsiteY16" fmla="*/ 929125 h 4584820"/>
                <a:gd name="connsiteX17" fmla="*/ 4844152 w 5249394"/>
                <a:gd name="connsiteY17" fmla="*/ 916374 h 4584820"/>
                <a:gd name="connsiteX18" fmla="*/ 4783535 w 5249394"/>
                <a:gd name="connsiteY18" fmla="*/ 870030 h 4584820"/>
                <a:gd name="connsiteX19" fmla="*/ 4730387 w 5249394"/>
                <a:gd name="connsiteY19" fmla="*/ 754315 h 4584820"/>
                <a:gd name="connsiteX20" fmla="*/ 4680666 w 5249394"/>
                <a:gd name="connsiteY20" fmla="*/ 675094 h 4584820"/>
                <a:gd name="connsiteX21" fmla="*/ 4619382 w 5249394"/>
                <a:gd name="connsiteY21" fmla="*/ 653349 h 4584820"/>
                <a:gd name="connsiteX22" fmla="*/ 4602824 w 5249394"/>
                <a:gd name="connsiteY22" fmla="*/ 640312 h 4584820"/>
                <a:gd name="connsiteX23" fmla="*/ 4539971 w 5249394"/>
                <a:gd name="connsiteY23" fmla="*/ 525977 h 4584820"/>
                <a:gd name="connsiteX24" fmla="*/ 4539971 w 5249394"/>
                <a:gd name="connsiteY24" fmla="*/ 525977 h 4584820"/>
                <a:gd name="connsiteX25" fmla="*/ 4536783 w 5249394"/>
                <a:gd name="connsiteY25" fmla="*/ 500854 h 4584820"/>
                <a:gd name="connsiteX26" fmla="*/ 4526791 w 5249394"/>
                <a:gd name="connsiteY26" fmla="*/ 477540 h 4584820"/>
                <a:gd name="connsiteX27" fmla="*/ 4501716 w 5249394"/>
                <a:gd name="connsiteY27" fmla="*/ 481632 h 4584820"/>
                <a:gd name="connsiteX28" fmla="*/ 4501716 w 5249394"/>
                <a:gd name="connsiteY28" fmla="*/ 481632 h 4584820"/>
                <a:gd name="connsiteX29" fmla="*/ 4501716 w 5249394"/>
                <a:gd name="connsiteY29" fmla="*/ 481632 h 4584820"/>
                <a:gd name="connsiteX30" fmla="*/ 4364066 w 5249394"/>
                <a:gd name="connsiteY30" fmla="*/ 478777 h 4584820"/>
                <a:gd name="connsiteX31" fmla="*/ 4362591 w 5249394"/>
                <a:gd name="connsiteY31" fmla="*/ 476683 h 4584820"/>
                <a:gd name="connsiteX32" fmla="*/ 4361164 w 5249394"/>
                <a:gd name="connsiteY32" fmla="*/ 468642 h 4584820"/>
                <a:gd name="connsiteX33" fmla="*/ 4321387 w 5249394"/>
                <a:gd name="connsiteY33" fmla="*/ 391848 h 4584820"/>
                <a:gd name="connsiteX34" fmla="*/ 4217661 w 5249394"/>
                <a:gd name="connsiteY34" fmla="*/ 353117 h 4584820"/>
                <a:gd name="connsiteX35" fmla="*/ 4135918 w 5249394"/>
                <a:gd name="connsiteY35" fmla="*/ 352261 h 4584820"/>
                <a:gd name="connsiteX36" fmla="*/ 4102469 w 5249394"/>
                <a:gd name="connsiteY36" fmla="*/ 339557 h 4584820"/>
                <a:gd name="connsiteX37" fmla="*/ 4093286 w 5249394"/>
                <a:gd name="connsiteY37" fmla="*/ 347645 h 4584820"/>
                <a:gd name="connsiteX38" fmla="*/ 4093286 w 5249394"/>
                <a:gd name="connsiteY38" fmla="*/ 347645 h 4584820"/>
                <a:gd name="connsiteX39" fmla="*/ 4054223 w 5249394"/>
                <a:gd name="connsiteY39" fmla="*/ 341888 h 4584820"/>
                <a:gd name="connsiteX40" fmla="*/ 3927326 w 5249394"/>
                <a:gd name="connsiteY40" fmla="*/ 312055 h 4584820"/>
                <a:gd name="connsiteX41" fmla="*/ 3891783 w 5249394"/>
                <a:gd name="connsiteY41" fmla="*/ 285934 h 4584820"/>
                <a:gd name="connsiteX42" fmla="*/ 3824124 w 5249394"/>
                <a:gd name="connsiteY42" fmla="*/ 214896 h 4584820"/>
                <a:gd name="connsiteX43" fmla="*/ 3732341 w 5249394"/>
                <a:gd name="connsiteY43" fmla="*/ 157372 h 4584820"/>
                <a:gd name="connsiteX44" fmla="*/ 3646126 w 5249394"/>
                <a:gd name="connsiteY44" fmla="*/ 156658 h 4584820"/>
                <a:gd name="connsiteX45" fmla="*/ 3505145 w 5249394"/>
                <a:gd name="connsiteY45" fmla="*/ 184159 h 4584820"/>
                <a:gd name="connsiteX46" fmla="*/ 3478881 w 5249394"/>
                <a:gd name="connsiteY46" fmla="*/ 172217 h 4584820"/>
                <a:gd name="connsiteX47" fmla="*/ 3457660 w 5249394"/>
                <a:gd name="connsiteY47" fmla="*/ 150139 h 4584820"/>
                <a:gd name="connsiteX48" fmla="*/ 3457660 w 5249394"/>
                <a:gd name="connsiteY48" fmla="*/ 150139 h 4584820"/>
                <a:gd name="connsiteX49" fmla="*/ 3445908 w 5249394"/>
                <a:gd name="connsiteY49" fmla="*/ 138577 h 4584820"/>
                <a:gd name="connsiteX50" fmla="*/ 3445908 w 5249394"/>
                <a:gd name="connsiteY50" fmla="*/ 138577 h 4584820"/>
                <a:gd name="connsiteX51" fmla="*/ 3439294 w 5249394"/>
                <a:gd name="connsiteY51" fmla="*/ 128871 h 4584820"/>
                <a:gd name="connsiteX52" fmla="*/ 3359501 w 5249394"/>
                <a:gd name="connsiteY52" fmla="*/ 69728 h 4584820"/>
                <a:gd name="connsiteX53" fmla="*/ 3139585 w 5249394"/>
                <a:gd name="connsiteY53" fmla="*/ 72345 h 4584820"/>
                <a:gd name="connsiteX54" fmla="*/ 3047850 w 5249394"/>
                <a:gd name="connsiteY54" fmla="*/ 96278 h 4584820"/>
                <a:gd name="connsiteX55" fmla="*/ 3033766 w 5249394"/>
                <a:gd name="connsiteY55" fmla="*/ 92662 h 4584820"/>
                <a:gd name="connsiteX56" fmla="*/ 2937559 w 5249394"/>
                <a:gd name="connsiteY56" fmla="*/ 41942 h 4584820"/>
                <a:gd name="connsiteX57" fmla="*/ 2900399 w 5249394"/>
                <a:gd name="connsiteY57" fmla="*/ 28238 h 4584820"/>
                <a:gd name="connsiteX58" fmla="*/ 2900399 w 5249394"/>
                <a:gd name="connsiteY58" fmla="*/ 28238 h 4584820"/>
                <a:gd name="connsiteX59" fmla="*/ 2769981 w 5249394"/>
                <a:gd name="connsiteY59" fmla="*/ 1308 h 4584820"/>
                <a:gd name="connsiteX60" fmla="*/ 2598073 w 5249394"/>
                <a:gd name="connsiteY60" fmla="*/ 22434 h 4584820"/>
                <a:gd name="connsiteX61" fmla="*/ 2570000 w 5249394"/>
                <a:gd name="connsiteY61" fmla="*/ 32996 h 4584820"/>
                <a:gd name="connsiteX62" fmla="*/ 2563625 w 5249394"/>
                <a:gd name="connsiteY62" fmla="*/ 34900 h 4584820"/>
                <a:gd name="connsiteX63" fmla="*/ 2446815 w 5249394"/>
                <a:gd name="connsiteY63" fmla="*/ 106223 h 4584820"/>
                <a:gd name="connsiteX64" fmla="*/ 2435110 w 5249394"/>
                <a:gd name="connsiteY64" fmla="*/ 107650 h 4584820"/>
                <a:gd name="connsiteX65" fmla="*/ 2307024 w 5249394"/>
                <a:gd name="connsiteY65" fmla="*/ 101084 h 4584820"/>
                <a:gd name="connsiteX66" fmla="*/ 2291608 w 5249394"/>
                <a:gd name="connsiteY66" fmla="*/ 101607 h 4584820"/>
                <a:gd name="connsiteX67" fmla="*/ 2228611 w 5249394"/>
                <a:gd name="connsiteY67" fmla="*/ 77246 h 4584820"/>
                <a:gd name="connsiteX68" fmla="*/ 2192355 w 5249394"/>
                <a:gd name="connsiteY68" fmla="*/ 74391 h 4584820"/>
                <a:gd name="connsiteX69" fmla="*/ 2192355 w 5249394"/>
                <a:gd name="connsiteY69" fmla="*/ 74391 h 4584820"/>
                <a:gd name="connsiteX70" fmla="*/ 2093816 w 5249394"/>
                <a:gd name="connsiteY70" fmla="*/ 131345 h 4584820"/>
                <a:gd name="connsiteX71" fmla="*/ 2070359 w 5249394"/>
                <a:gd name="connsiteY71" fmla="*/ 148046 h 4584820"/>
                <a:gd name="connsiteX72" fmla="*/ 1846160 w 5249394"/>
                <a:gd name="connsiteY72" fmla="*/ 186110 h 4584820"/>
                <a:gd name="connsiteX73" fmla="*/ 1770174 w 5249394"/>
                <a:gd name="connsiteY73" fmla="*/ 193295 h 4584820"/>
                <a:gd name="connsiteX74" fmla="*/ 1648321 w 5249394"/>
                <a:gd name="connsiteY74" fmla="*/ 252199 h 4584820"/>
                <a:gd name="connsiteX75" fmla="*/ 1611732 w 5249394"/>
                <a:gd name="connsiteY75" fmla="*/ 301921 h 4584820"/>
                <a:gd name="connsiteX76" fmla="*/ 1607021 w 5249394"/>
                <a:gd name="connsiteY76" fmla="*/ 322380 h 4584820"/>
                <a:gd name="connsiteX77" fmla="*/ 1584040 w 5249394"/>
                <a:gd name="connsiteY77" fmla="*/ 321904 h 4584820"/>
                <a:gd name="connsiteX78" fmla="*/ 1319779 w 5249394"/>
                <a:gd name="connsiteY78" fmla="*/ 465692 h 4584820"/>
                <a:gd name="connsiteX79" fmla="*/ 1176466 w 5249394"/>
                <a:gd name="connsiteY79" fmla="*/ 606435 h 4584820"/>
                <a:gd name="connsiteX80" fmla="*/ 1136404 w 5249394"/>
                <a:gd name="connsiteY80" fmla="*/ 618568 h 4584820"/>
                <a:gd name="connsiteX81" fmla="*/ 1053519 w 5249394"/>
                <a:gd name="connsiteY81" fmla="*/ 643405 h 4584820"/>
                <a:gd name="connsiteX82" fmla="*/ 1019356 w 5249394"/>
                <a:gd name="connsiteY82" fmla="*/ 692841 h 4584820"/>
                <a:gd name="connsiteX83" fmla="*/ 1008032 w 5249394"/>
                <a:gd name="connsiteY83" fmla="*/ 702881 h 4584820"/>
                <a:gd name="connsiteX84" fmla="*/ 897360 w 5249394"/>
                <a:gd name="connsiteY84" fmla="*/ 716726 h 4584820"/>
                <a:gd name="connsiteX85" fmla="*/ 696190 w 5249394"/>
                <a:gd name="connsiteY85" fmla="*/ 902718 h 4584820"/>
                <a:gd name="connsiteX86" fmla="*/ 684200 w 5249394"/>
                <a:gd name="connsiteY86" fmla="*/ 913614 h 4584820"/>
                <a:gd name="connsiteX87" fmla="*/ 571387 w 5249394"/>
                <a:gd name="connsiteY87" fmla="*/ 989362 h 4584820"/>
                <a:gd name="connsiteX88" fmla="*/ 551831 w 5249394"/>
                <a:gd name="connsiteY88" fmla="*/ 1019813 h 4584820"/>
                <a:gd name="connsiteX89" fmla="*/ 551831 w 5249394"/>
                <a:gd name="connsiteY89" fmla="*/ 1019813 h 4584820"/>
                <a:gd name="connsiteX90" fmla="*/ 551831 w 5249394"/>
                <a:gd name="connsiteY90" fmla="*/ 1019813 h 4584820"/>
                <a:gd name="connsiteX91" fmla="*/ 539889 w 5249394"/>
                <a:gd name="connsiteY91" fmla="*/ 1114023 h 4584820"/>
                <a:gd name="connsiteX92" fmla="*/ 539889 w 5249394"/>
                <a:gd name="connsiteY92" fmla="*/ 1114023 h 4584820"/>
                <a:gd name="connsiteX93" fmla="*/ 538271 w 5249394"/>
                <a:gd name="connsiteY93" fmla="*/ 1120351 h 4584820"/>
                <a:gd name="connsiteX94" fmla="*/ 519191 w 5249394"/>
                <a:gd name="connsiteY94" fmla="*/ 1150564 h 4584820"/>
                <a:gd name="connsiteX95" fmla="*/ 515670 w 5249394"/>
                <a:gd name="connsiteY95" fmla="*/ 1194719 h 4584820"/>
                <a:gd name="connsiteX96" fmla="*/ 515670 w 5249394"/>
                <a:gd name="connsiteY96" fmla="*/ 1194719 h 4584820"/>
                <a:gd name="connsiteX97" fmla="*/ 515670 w 5249394"/>
                <a:gd name="connsiteY97" fmla="*/ 1194719 h 4584820"/>
                <a:gd name="connsiteX98" fmla="*/ 464283 w 5249394"/>
                <a:gd name="connsiteY98" fmla="*/ 1200619 h 4584820"/>
                <a:gd name="connsiteX99" fmla="*/ 322161 w 5249394"/>
                <a:gd name="connsiteY99" fmla="*/ 1323329 h 4584820"/>
                <a:gd name="connsiteX100" fmla="*/ 317641 w 5249394"/>
                <a:gd name="connsiteY100" fmla="*/ 1333225 h 4584820"/>
                <a:gd name="connsiteX101" fmla="*/ 241893 w 5249394"/>
                <a:gd name="connsiteY101" fmla="*/ 1470114 h 4584820"/>
                <a:gd name="connsiteX102" fmla="*/ 199356 w 5249394"/>
                <a:gd name="connsiteY102" fmla="*/ 1526544 h 4584820"/>
                <a:gd name="connsiteX103" fmla="*/ 166716 w 5249394"/>
                <a:gd name="connsiteY103" fmla="*/ 1578692 h 4584820"/>
                <a:gd name="connsiteX104" fmla="*/ 188412 w 5249394"/>
                <a:gd name="connsiteY104" fmla="*/ 1666431 h 4584820"/>
                <a:gd name="connsiteX105" fmla="*/ 141022 w 5249394"/>
                <a:gd name="connsiteY105" fmla="*/ 1711775 h 4584820"/>
                <a:gd name="connsiteX106" fmla="*/ 82308 w 5249394"/>
                <a:gd name="connsiteY106" fmla="*/ 1868695 h 4584820"/>
                <a:gd name="connsiteX107" fmla="*/ 128604 w 5249394"/>
                <a:gd name="connsiteY107" fmla="*/ 1994830 h 4584820"/>
                <a:gd name="connsiteX108" fmla="*/ 125701 w 5249394"/>
                <a:gd name="connsiteY108" fmla="*/ 2014862 h 4584820"/>
                <a:gd name="connsiteX109" fmla="*/ 92966 w 5249394"/>
                <a:gd name="connsiteY109" fmla="*/ 2089944 h 4584820"/>
                <a:gd name="connsiteX110" fmla="*/ 130317 w 5249394"/>
                <a:gd name="connsiteY110" fmla="*/ 2163122 h 4584820"/>
                <a:gd name="connsiteX111" fmla="*/ 151347 w 5249394"/>
                <a:gd name="connsiteY111" fmla="*/ 2239822 h 4584820"/>
                <a:gd name="connsiteX112" fmla="*/ 93537 w 5249394"/>
                <a:gd name="connsiteY112" fmla="*/ 2316236 h 4584820"/>
                <a:gd name="connsiteX113" fmla="*/ 78882 w 5249394"/>
                <a:gd name="connsiteY113" fmla="*/ 2325942 h 4584820"/>
                <a:gd name="connsiteX114" fmla="*/ 9320 w 5249394"/>
                <a:gd name="connsiteY114" fmla="*/ 2432332 h 4584820"/>
                <a:gd name="connsiteX115" fmla="*/ 53950 w 5249394"/>
                <a:gd name="connsiteY115" fmla="*/ 2585398 h 4584820"/>
                <a:gd name="connsiteX116" fmla="*/ 122418 w 5249394"/>
                <a:gd name="connsiteY116" fmla="*/ 2624319 h 4584820"/>
                <a:gd name="connsiteX117" fmla="*/ 126748 w 5249394"/>
                <a:gd name="connsiteY117" fmla="*/ 2636309 h 4584820"/>
                <a:gd name="connsiteX118" fmla="*/ 92728 w 5249394"/>
                <a:gd name="connsiteY118" fmla="*/ 2708774 h 4584820"/>
                <a:gd name="connsiteX119" fmla="*/ 79644 w 5249394"/>
                <a:gd name="connsiteY119" fmla="*/ 2743270 h 4584820"/>
                <a:gd name="connsiteX120" fmla="*/ 79644 w 5249394"/>
                <a:gd name="connsiteY120" fmla="*/ 2743270 h 4584820"/>
                <a:gd name="connsiteX121" fmla="*/ 79644 w 5249394"/>
                <a:gd name="connsiteY121" fmla="*/ 2743270 h 4584820"/>
                <a:gd name="connsiteX122" fmla="*/ 60278 w 5249394"/>
                <a:gd name="connsiteY122" fmla="*/ 2814069 h 4584820"/>
                <a:gd name="connsiteX123" fmla="*/ 57091 w 5249394"/>
                <a:gd name="connsiteY123" fmla="*/ 2831579 h 4584820"/>
                <a:gd name="connsiteX124" fmla="*/ 57091 w 5249394"/>
                <a:gd name="connsiteY124" fmla="*/ 2831579 h 4584820"/>
                <a:gd name="connsiteX125" fmla="*/ 52428 w 5249394"/>
                <a:gd name="connsiteY125" fmla="*/ 2900475 h 4584820"/>
                <a:gd name="connsiteX126" fmla="*/ 55140 w 5249394"/>
                <a:gd name="connsiteY126" fmla="*/ 2933924 h 4584820"/>
                <a:gd name="connsiteX127" fmla="*/ 55140 w 5249394"/>
                <a:gd name="connsiteY127" fmla="*/ 2933924 h 4584820"/>
                <a:gd name="connsiteX128" fmla="*/ 74267 w 5249394"/>
                <a:gd name="connsiteY128" fmla="*/ 3001584 h 4584820"/>
                <a:gd name="connsiteX129" fmla="*/ 67416 w 5249394"/>
                <a:gd name="connsiteY129" fmla="*/ 3026801 h 4584820"/>
                <a:gd name="connsiteX130" fmla="*/ 89683 w 5249394"/>
                <a:gd name="connsiteY130" fmla="*/ 3038268 h 4584820"/>
                <a:gd name="connsiteX131" fmla="*/ 97391 w 5249394"/>
                <a:gd name="connsiteY131" fmla="*/ 3040029 h 4584820"/>
                <a:gd name="connsiteX132" fmla="*/ 97391 w 5249394"/>
                <a:gd name="connsiteY132" fmla="*/ 3040029 h 4584820"/>
                <a:gd name="connsiteX133" fmla="*/ 131792 w 5249394"/>
                <a:gd name="connsiteY133" fmla="*/ 3078283 h 4584820"/>
                <a:gd name="connsiteX134" fmla="*/ 283668 w 5249394"/>
                <a:gd name="connsiteY134" fmla="*/ 3153270 h 4584820"/>
                <a:gd name="connsiteX135" fmla="*/ 283668 w 5249394"/>
                <a:gd name="connsiteY135" fmla="*/ 3153270 h 4584820"/>
                <a:gd name="connsiteX136" fmla="*/ 324921 w 5249394"/>
                <a:gd name="connsiteY136" fmla="*/ 3159551 h 4584820"/>
                <a:gd name="connsiteX137" fmla="*/ 321400 w 5249394"/>
                <a:gd name="connsiteY137" fmla="*/ 3166259 h 4584820"/>
                <a:gd name="connsiteX138" fmla="*/ 225763 w 5249394"/>
                <a:gd name="connsiteY138" fmla="*/ 3288018 h 4584820"/>
                <a:gd name="connsiteX139" fmla="*/ 218388 w 5249394"/>
                <a:gd name="connsiteY139" fmla="*/ 3319325 h 4584820"/>
                <a:gd name="connsiteX140" fmla="*/ 218388 w 5249394"/>
                <a:gd name="connsiteY140" fmla="*/ 3319325 h 4584820"/>
                <a:gd name="connsiteX141" fmla="*/ 218388 w 5249394"/>
                <a:gd name="connsiteY141" fmla="*/ 3319325 h 4584820"/>
                <a:gd name="connsiteX142" fmla="*/ 216532 w 5249394"/>
                <a:gd name="connsiteY142" fmla="*/ 3322846 h 4584820"/>
                <a:gd name="connsiteX143" fmla="*/ 235612 w 5249394"/>
                <a:gd name="connsiteY143" fmla="*/ 3493755 h 4584820"/>
                <a:gd name="connsiteX144" fmla="*/ 235612 w 5249394"/>
                <a:gd name="connsiteY144" fmla="*/ 3493755 h 4584820"/>
                <a:gd name="connsiteX145" fmla="*/ 248697 w 5249394"/>
                <a:gd name="connsiteY145" fmla="*/ 3527775 h 4584820"/>
                <a:gd name="connsiteX146" fmla="*/ 292709 w 5249394"/>
                <a:gd name="connsiteY146" fmla="*/ 3616988 h 4584820"/>
                <a:gd name="connsiteX147" fmla="*/ 287617 w 5249394"/>
                <a:gd name="connsiteY147" fmla="*/ 3642824 h 4584820"/>
                <a:gd name="connsiteX148" fmla="*/ 309171 w 5249394"/>
                <a:gd name="connsiteY148" fmla="*/ 3653245 h 4584820"/>
                <a:gd name="connsiteX149" fmla="*/ 315642 w 5249394"/>
                <a:gd name="connsiteY149" fmla="*/ 3654672 h 4584820"/>
                <a:gd name="connsiteX150" fmla="*/ 459573 w 5249394"/>
                <a:gd name="connsiteY150" fmla="*/ 3836619 h 4584820"/>
                <a:gd name="connsiteX151" fmla="*/ 459573 w 5249394"/>
                <a:gd name="connsiteY151" fmla="*/ 3836619 h 4584820"/>
                <a:gd name="connsiteX152" fmla="*/ 459573 w 5249394"/>
                <a:gd name="connsiteY152" fmla="*/ 3836619 h 4584820"/>
                <a:gd name="connsiteX153" fmla="*/ 489691 w 5249394"/>
                <a:gd name="connsiteY153" fmla="*/ 3866214 h 4584820"/>
                <a:gd name="connsiteX154" fmla="*/ 489691 w 5249394"/>
                <a:gd name="connsiteY154" fmla="*/ 3866214 h 4584820"/>
                <a:gd name="connsiteX155" fmla="*/ 489691 w 5249394"/>
                <a:gd name="connsiteY155" fmla="*/ 3866214 h 4584820"/>
                <a:gd name="connsiteX156" fmla="*/ 494021 w 5249394"/>
                <a:gd name="connsiteY156" fmla="*/ 3871305 h 4584820"/>
                <a:gd name="connsiteX157" fmla="*/ 937613 w 5249394"/>
                <a:gd name="connsiteY157" fmla="*/ 4163877 h 4584820"/>
                <a:gd name="connsiteX158" fmla="*/ 1270580 w 5249394"/>
                <a:gd name="connsiteY158" fmla="*/ 4240386 h 4584820"/>
                <a:gd name="connsiteX159" fmla="*/ 1508149 w 5249394"/>
                <a:gd name="connsiteY159" fmla="*/ 4222877 h 4584820"/>
                <a:gd name="connsiteX160" fmla="*/ 1531226 w 5249394"/>
                <a:gd name="connsiteY160" fmla="*/ 4225018 h 4584820"/>
                <a:gd name="connsiteX161" fmla="*/ 1531226 w 5249394"/>
                <a:gd name="connsiteY161" fmla="*/ 4225018 h 4584820"/>
                <a:gd name="connsiteX162" fmla="*/ 1531226 w 5249394"/>
                <a:gd name="connsiteY162" fmla="*/ 4225018 h 4584820"/>
                <a:gd name="connsiteX163" fmla="*/ 1534271 w 5249394"/>
                <a:gd name="connsiteY163" fmla="*/ 4227730 h 4584820"/>
                <a:gd name="connsiteX164" fmla="*/ 1935897 w 5249394"/>
                <a:gd name="connsiteY164" fmla="*/ 4315754 h 4584820"/>
                <a:gd name="connsiteX165" fmla="*/ 2274717 w 5249394"/>
                <a:gd name="connsiteY165" fmla="*/ 4122625 h 4584820"/>
                <a:gd name="connsiteX166" fmla="*/ 2295557 w 5249394"/>
                <a:gd name="connsiteY166" fmla="*/ 4128620 h 4584820"/>
                <a:gd name="connsiteX167" fmla="*/ 2296841 w 5249394"/>
                <a:gd name="connsiteY167" fmla="*/ 4228872 h 4584820"/>
                <a:gd name="connsiteX168" fmla="*/ 2272052 w 5249394"/>
                <a:gd name="connsiteY168" fmla="*/ 4255374 h 4584820"/>
                <a:gd name="connsiteX169" fmla="*/ 2294415 w 5249394"/>
                <a:gd name="connsiteY169" fmla="*/ 4270267 h 4584820"/>
                <a:gd name="connsiteX170" fmla="*/ 2294415 w 5249394"/>
                <a:gd name="connsiteY170" fmla="*/ 4270267 h 4584820"/>
                <a:gd name="connsiteX171" fmla="*/ 2252211 w 5249394"/>
                <a:gd name="connsiteY171" fmla="*/ 4465537 h 4584820"/>
                <a:gd name="connsiteX172" fmla="*/ 2234083 w 5249394"/>
                <a:gd name="connsiteY172" fmla="*/ 4503506 h 4584820"/>
                <a:gd name="connsiteX173" fmla="*/ 2234083 w 5249394"/>
                <a:gd name="connsiteY173" fmla="*/ 4503506 h 4584820"/>
                <a:gd name="connsiteX174" fmla="*/ 2234083 w 5249394"/>
                <a:gd name="connsiteY174" fmla="*/ 4503506 h 4584820"/>
                <a:gd name="connsiteX175" fmla="*/ 2173466 w 5249394"/>
                <a:gd name="connsiteY175" fmla="*/ 4584821 h 4584820"/>
                <a:gd name="connsiteX176" fmla="*/ 2695660 w 5249394"/>
                <a:gd name="connsiteY176" fmla="*/ 4584821 h 4584820"/>
                <a:gd name="connsiteX177" fmla="*/ 2696897 w 5249394"/>
                <a:gd name="connsiteY177" fmla="*/ 4526582 h 4584820"/>
                <a:gd name="connsiteX178" fmla="*/ 2733867 w 5249394"/>
                <a:gd name="connsiteY178" fmla="*/ 4385506 h 4584820"/>
                <a:gd name="connsiteX179" fmla="*/ 2744620 w 5249394"/>
                <a:gd name="connsiteY179" fmla="*/ 4384793 h 4584820"/>
                <a:gd name="connsiteX180" fmla="*/ 2771408 w 5249394"/>
                <a:gd name="connsiteY180" fmla="*/ 4367807 h 4584820"/>
                <a:gd name="connsiteX181" fmla="*/ 2752424 w 5249394"/>
                <a:gd name="connsiteY181" fmla="*/ 4343921 h 4584820"/>
                <a:gd name="connsiteX182" fmla="*/ 2752424 w 5249394"/>
                <a:gd name="connsiteY182" fmla="*/ 4343921 h 4584820"/>
                <a:gd name="connsiteX183" fmla="*/ 2752424 w 5249394"/>
                <a:gd name="connsiteY183" fmla="*/ 4343921 h 4584820"/>
                <a:gd name="connsiteX184" fmla="*/ 2817942 w 5249394"/>
                <a:gd name="connsiteY184" fmla="*/ 4233535 h 4584820"/>
                <a:gd name="connsiteX185" fmla="*/ 2855197 w 5249394"/>
                <a:gd name="connsiteY185" fmla="*/ 4166256 h 4584820"/>
                <a:gd name="connsiteX186" fmla="*/ 2867140 w 5249394"/>
                <a:gd name="connsiteY186" fmla="*/ 4164543 h 4584820"/>
                <a:gd name="connsiteX187" fmla="*/ 2892310 w 5249394"/>
                <a:gd name="connsiteY187" fmla="*/ 4147462 h 4584820"/>
                <a:gd name="connsiteX188" fmla="*/ 2870328 w 5249394"/>
                <a:gd name="connsiteY188" fmla="*/ 4125051 h 4584820"/>
                <a:gd name="connsiteX189" fmla="*/ 2877512 w 5249394"/>
                <a:gd name="connsiteY189" fmla="*/ 3996822 h 4584820"/>
                <a:gd name="connsiteX190" fmla="*/ 2758133 w 5249394"/>
                <a:gd name="connsiteY190" fmla="*/ 3805882 h 4584820"/>
                <a:gd name="connsiteX191" fmla="*/ 2758133 w 5249394"/>
                <a:gd name="connsiteY191" fmla="*/ 3805882 h 4584820"/>
                <a:gd name="connsiteX192" fmla="*/ 2758133 w 5249394"/>
                <a:gd name="connsiteY192" fmla="*/ 3805882 h 4584820"/>
                <a:gd name="connsiteX193" fmla="*/ 2764890 w 5249394"/>
                <a:gd name="connsiteY193" fmla="*/ 3799507 h 4584820"/>
                <a:gd name="connsiteX194" fmla="*/ 2825983 w 5249394"/>
                <a:gd name="connsiteY194" fmla="*/ 3795986 h 4584820"/>
                <a:gd name="connsiteX195" fmla="*/ 3014020 w 5249394"/>
                <a:gd name="connsiteY195" fmla="*/ 3670897 h 4584820"/>
                <a:gd name="connsiteX196" fmla="*/ 3014020 w 5249394"/>
                <a:gd name="connsiteY196" fmla="*/ 3670897 h 4584820"/>
                <a:gd name="connsiteX197" fmla="*/ 3014020 w 5249394"/>
                <a:gd name="connsiteY197" fmla="*/ 3670897 h 4584820"/>
                <a:gd name="connsiteX198" fmla="*/ 3017827 w 5249394"/>
                <a:gd name="connsiteY198" fmla="*/ 3667233 h 4584820"/>
                <a:gd name="connsiteX199" fmla="*/ 3050372 w 5249394"/>
                <a:gd name="connsiteY199" fmla="*/ 3600668 h 4584820"/>
                <a:gd name="connsiteX200" fmla="*/ 3067025 w 5249394"/>
                <a:gd name="connsiteY200" fmla="*/ 3554087 h 4584820"/>
                <a:gd name="connsiteX201" fmla="*/ 3067025 w 5249394"/>
                <a:gd name="connsiteY201" fmla="*/ 3554087 h 4584820"/>
                <a:gd name="connsiteX202" fmla="*/ 3067025 w 5249394"/>
                <a:gd name="connsiteY202" fmla="*/ 3554087 h 4584820"/>
                <a:gd name="connsiteX203" fmla="*/ 3084915 w 5249394"/>
                <a:gd name="connsiteY203" fmla="*/ 3480433 h 4584820"/>
                <a:gd name="connsiteX204" fmla="*/ 3091386 w 5249394"/>
                <a:gd name="connsiteY204" fmla="*/ 3473629 h 4584820"/>
                <a:gd name="connsiteX205" fmla="*/ 3302643 w 5249394"/>
                <a:gd name="connsiteY205" fmla="*/ 3430188 h 4584820"/>
                <a:gd name="connsiteX206" fmla="*/ 3372872 w 5249394"/>
                <a:gd name="connsiteY206" fmla="*/ 3455358 h 4584820"/>
                <a:gd name="connsiteX207" fmla="*/ 3563336 w 5249394"/>
                <a:gd name="connsiteY207" fmla="*/ 3463303 h 4584820"/>
                <a:gd name="connsiteX208" fmla="*/ 3734197 w 5249394"/>
                <a:gd name="connsiteY208" fmla="*/ 3376660 h 4584820"/>
                <a:gd name="connsiteX209" fmla="*/ 3781302 w 5249394"/>
                <a:gd name="connsiteY209" fmla="*/ 3322180 h 4584820"/>
                <a:gd name="connsiteX210" fmla="*/ 3781302 w 5249394"/>
                <a:gd name="connsiteY210" fmla="*/ 3322180 h 4584820"/>
                <a:gd name="connsiteX211" fmla="*/ 3821697 w 5249394"/>
                <a:gd name="connsiteY211" fmla="*/ 3253950 h 4584820"/>
                <a:gd name="connsiteX212" fmla="*/ 3821697 w 5249394"/>
                <a:gd name="connsiteY212" fmla="*/ 3253950 h 4584820"/>
                <a:gd name="connsiteX213" fmla="*/ 3841015 w 5249394"/>
                <a:gd name="connsiteY213" fmla="*/ 3176727 h 4584820"/>
                <a:gd name="connsiteX214" fmla="*/ 3841015 w 5249394"/>
                <a:gd name="connsiteY214" fmla="*/ 3176727 h 4584820"/>
                <a:gd name="connsiteX215" fmla="*/ 3841158 w 5249394"/>
                <a:gd name="connsiteY215" fmla="*/ 3096602 h 4584820"/>
                <a:gd name="connsiteX216" fmla="*/ 3868611 w 5249394"/>
                <a:gd name="connsiteY216" fmla="*/ 3037792 h 4584820"/>
                <a:gd name="connsiteX217" fmla="*/ 3899253 w 5249394"/>
                <a:gd name="connsiteY217" fmla="*/ 3017951 h 4584820"/>
                <a:gd name="connsiteX218" fmla="*/ 3899253 w 5249394"/>
                <a:gd name="connsiteY218" fmla="*/ 3017951 h 4584820"/>
                <a:gd name="connsiteX219" fmla="*/ 3957206 w 5249394"/>
                <a:gd name="connsiteY219" fmla="*/ 2994256 h 4584820"/>
                <a:gd name="connsiteX220" fmla="*/ 3957206 w 5249394"/>
                <a:gd name="connsiteY220" fmla="*/ 2994256 h 4584820"/>
                <a:gd name="connsiteX221" fmla="*/ 4025532 w 5249394"/>
                <a:gd name="connsiteY221" fmla="*/ 2894528 h 4584820"/>
                <a:gd name="connsiteX222" fmla="*/ 4105562 w 5249394"/>
                <a:gd name="connsiteY222" fmla="*/ 2925170 h 4584820"/>
                <a:gd name="connsiteX223" fmla="*/ 4177836 w 5249394"/>
                <a:gd name="connsiteY223" fmla="*/ 2885726 h 4584820"/>
                <a:gd name="connsiteX224" fmla="*/ 4249825 w 5249394"/>
                <a:gd name="connsiteY224" fmla="*/ 2922267 h 4584820"/>
                <a:gd name="connsiteX225" fmla="*/ 4288270 w 5249394"/>
                <a:gd name="connsiteY225" fmla="*/ 2905091 h 4584820"/>
                <a:gd name="connsiteX226" fmla="*/ 4300879 w 5249394"/>
                <a:gd name="connsiteY226" fmla="*/ 2900618 h 4584820"/>
                <a:gd name="connsiteX227" fmla="*/ 4496006 w 5249394"/>
                <a:gd name="connsiteY227" fmla="*/ 2893481 h 4584820"/>
                <a:gd name="connsiteX228" fmla="*/ 4682093 w 5249394"/>
                <a:gd name="connsiteY228" fmla="*/ 2841809 h 4584820"/>
                <a:gd name="connsiteX229" fmla="*/ 4710118 w 5249394"/>
                <a:gd name="connsiteY229" fmla="*/ 2840048 h 4584820"/>
                <a:gd name="connsiteX230" fmla="*/ 4737096 w 5249394"/>
                <a:gd name="connsiteY230" fmla="*/ 2826773 h 4584820"/>
                <a:gd name="connsiteX231" fmla="*/ 4726533 w 5249394"/>
                <a:gd name="connsiteY231" fmla="*/ 2800128 h 4584820"/>
                <a:gd name="connsiteX232" fmla="*/ 4726533 w 5249394"/>
                <a:gd name="connsiteY232" fmla="*/ 2800128 h 4584820"/>
                <a:gd name="connsiteX233" fmla="*/ 4738904 w 5249394"/>
                <a:gd name="connsiteY233" fmla="*/ 2787948 h 4584820"/>
                <a:gd name="connsiteX234" fmla="*/ 4829687 w 5249394"/>
                <a:gd name="connsiteY234" fmla="*/ 2737988 h 4584820"/>
                <a:gd name="connsiteX235" fmla="*/ 4844532 w 5249394"/>
                <a:gd name="connsiteY235" fmla="*/ 2736704 h 4584820"/>
                <a:gd name="connsiteX236" fmla="*/ 4966101 w 5249394"/>
                <a:gd name="connsiteY236" fmla="*/ 2736656 h 4584820"/>
                <a:gd name="connsiteX237" fmla="*/ 4986750 w 5249394"/>
                <a:gd name="connsiteY237" fmla="*/ 2722334 h 4584820"/>
                <a:gd name="connsiteX238" fmla="*/ 4978186 w 5249394"/>
                <a:gd name="connsiteY238" fmla="*/ 2699972 h 4584820"/>
                <a:gd name="connsiteX239" fmla="*/ 4963912 w 5249394"/>
                <a:gd name="connsiteY239" fmla="*/ 2695594 h 4584820"/>
                <a:gd name="connsiteX240" fmla="*/ 4963912 w 5249394"/>
                <a:gd name="connsiteY240" fmla="*/ 2695594 h 4584820"/>
                <a:gd name="connsiteX241" fmla="*/ 4991413 w 5249394"/>
                <a:gd name="connsiteY241" fmla="*/ 2625080 h 4584820"/>
                <a:gd name="connsiteX242" fmla="*/ 5003451 w 5249394"/>
                <a:gd name="connsiteY242" fmla="*/ 2621416 h 4584820"/>
                <a:gd name="connsiteX243" fmla="*/ 5063355 w 5249394"/>
                <a:gd name="connsiteY243" fmla="*/ 2621369 h 4584820"/>
                <a:gd name="connsiteX244" fmla="*/ 5089714 w 5249394"/>
                <a:gd name="connsiteY244" fmla="*/ 2606904 h 4584820"/>
                <a:gd name="connsiteX245" fmla="*/ 5077201 w 5249394"/>
                <a:gd name="connsiteY245" fmla="*/ 2581164 h 4584820"/>
                <a:gd name="connsiteX246" fmla="*/ 5120309 w 5249394"/>
                <a:gd name="connsiteY246" fmla="*/ 2523782 h 4584820"/>
                <a:gd name="connsiteX247" fmla="*/ 5147477 w 5249394"/>
                <a:gd name="connsiteY247" fmla="*/ 2523068 h 4584820"/>
                <a:gd name="connsiteX248" fmla="*/ 5164844 w 5249394"/>
                <a:gd name="connsiteY248" fmla="*/ 2508508 h 4584820"/>
                <a:gd name="connsiteX249" fmla="*/ 5155851 w 5249394"/>
                <a:gd name="connsiteY249" fmla="*/ 2486383 h 4584820"/>
                <a:gd name="connsiteX250" fmla="*/ 5140245 w 5249394"/>
                <a:gd name="connsiteY250" fmla="*/ 2482339 h 4584820"/>
                <a:gd name="connsiteX251" fmla="*/ 5140245 w 5249394"/>
                <a:gd name="connsiteY251" fmla="*/ 2482339 h 4584820"/>
                <a:gd name="connsiteX252" fmla="*/ 5140245 w 5249394"/>
                <a:gd name="connsiteY252" fmla="*/ 2482339 h 4584820"/>
                <a:gd name="connsiteX253" fmla="*/ 5172694 w 5249394"/>
                <a:gd name="connsiteY253" fmla="*/ 2374760 h 4584820"/>
                <a:gd name="connsiteX254" fmla="*/ 5192583 w 5249394"/>
                <a:gd name="connsiteY254" fmla="*/ 2245865 h 4584820"/>
                <a:gd name="connsiteX255" fmla="*/ 5197008 w 5249394"/>
                <a:gd name="connsiteY255" fmla="*/ 2231353 h 4584820"/>
                <a:gd name="connsiteX256" fmla="*/ 5237641 w 5249394"/>
                <a:gd name="connsiteY256" fmla="*/ 2181488 h 4584820"/>
                <a:gd name="connsiteX257" fmla="*/ 5249394 w 5249394"/>
                <a:gd name="connsiteY257" fmla="*/ 2159839 h 4584820"/>
                <a:gd name="connsiteX258" fmla="*/ 5249394 w 5249394"/>
                <a:gd name="connsiteY258" fmla="*/ 2140712 h 4584820"/>
                <a:gd name="connsiteX259" fmla="*/ 5249394 w 5249394"/>
                <a:gd name="connsiteY259" fmla="*/ 1905617 h 4584820"/>
                <a:gd name="connsiteX260" fmla="*/ 5249394 w 5249394"/>
                <a:gd name="connsiteY260" fmla="*/ 1886490 h 4584820"/>
                <a:gd name="connsiteX261" fmla="*/ 5249394 w 5249394"/>
                <a:gd name="connsiteY261" fmla="*/ 1837292 h 4584820"/>
                <a:gd name="connsiteX262" fmla="*/ 5248014 w 5249394"/>
                <a:gd name="connsiteY262" fmla="*/ 1842764 h 4584820"/>
                <a:gd name="connsiteX263" fmla="*/ 5249394 w 5249394"/>
                <a:gd name="connsiteY263" fmla="*/ 1837292 h 4584820"/>
                <a:gd name="connsiteX264" fmla="*/ 5249394 w 5249394"/>
                <a:gd name="connsiteY264" fmla="*/ 1818165 h 4584820"/>
                <a:gd name="connsiteX265" fmla="*/ 5215088 w 5249394"/>
                <a:gd name="connsiteY265" fmla="*/ 1737040 h 458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249394" h="4584820">
                  <a:moveTo>
                    <a:pt x="5215088" y="1737040"/>
                  </a:moveTo>
                  <a:cubicBezTo>
                    <a:pt x="5214613" y="1721434"/>
                    <a:pt x="5206619" y="1712584"/>
                    <a:pt x="5191251" y="1710252"/>
                  </a:cubicBezTo>
                  <a:cubicBezTo>
                    <a:pt x="5191251" y="1710252"/>
                    <a:pt x="5191251" y="1710252"/>
                    <a:pt x="5191251" y="1710252"/>
                  </a:cubicBezTo>
                  <a:cubicBezTo>
                    <a:pt x="5182163" y="1704257"/>
                    <a:pt x="5181211" y="1697120"/>
                    <a:pt x="5184114" y="1686272"/>
                  </a:cubicBezTo>
                  <a:cubicBezTo>
                    <a:pt x="5202290" y="1618755"/>
                    <a:pt x="5199625" y="1551572"/>
                    <a:pt x="5178261" y="1485102"/>
                  </a:cubicBezTo>
                  <a:cubicBezTo>
                    <a:pt x="5188063" y="1467830"/>
                    <a:pt x="5186588" y="1463405"/>
                    <a:pt x="5165843" y="1448227"/>
                  </a:cubicBezTo>
                  <a:cubicBezTo>
                    <a:pt x="5165843" y="1448227"/>
                    <a:pt x="5165843" y="1448227"/>
                    <a:pt x="5165843" y="1448227"/>
                  </a:cubicBezTo>
                  <a:cubicBezTo>
                    <a:pt x="5158183" y="1428767"/>
                    <a:pt x="5148762" y="1410210"/>
                    <a:pt x="5138294" y="1392130"/>
                  </a:cubicBezTo>
                  <a:cubicBezTo>
                    <a:pt x="5113029" y="1348499"/>
                    <a:pt x="5081626" y="1309816"/>
                    <a:pt x="5045845" y="1274416"/>
                  </a:cubicBezTo>
                  <a:cubicBezTo>
                    <a:pt x="5042943" y="1271514"/>
                    <a:pt x="5037185" y="1269848"/>
                    <a:pt x="5042229" y="1262806"/>
                  </a:cubicBezTo>
                  <a:cubicBezTo>
                    <a:pt x="5056218" y="1243203"/>
                    <a:pt x="5055837" y="1220936"/>
                    <a:pt x="5050889" y="1198668"/>
                  </a:cubicBezTo>
                  <a:cubicBezTo>
                    <a:pt x="5042610" y="1161413"/>
                    <a:pt x="5022103" y="1130343"/>
                    <a:pt x="4999454" y="1100605"/>
                  </a:cubicBezTo>
                  <a:cubicBezTo>
                    <a:pt x="4994982" y="1094753"/>
                    <a:pt x="4991651" y="1088567"/>
                    <a:pt x="4988701" y="1081906"/>
                  </a:cubicBezTo>
                  <a:cubicBezTo>
                    <a:pt x="4966672" y="1032565"/>
                    <a:pt x="4939218" y="986935"/>
                    <a:pt x="4896919" y="951869"/>
                  </a:cubicBezTo>
                  <a:cubicBezTo>
                    <a:pt x="4889306" y="940735"/>
                    <a:pt x="4879266" y="932932"/>
                    <a:pt x="4866229" y="929125"/>
                  </a:cubicBezTo>
                  <a:lnTo>
                    <a:pt x="4866229" y="929125"/>
                  </a:lnTo>
                  <a:cubicBezTo>
                    <a:pt x="4866229" y="929125"/>
                    <a:pt x="4866229" y="929125"/>
                    <a:pt x="4866229" y="929125"/>
                  </a:cubicBezTo>
                  <a:cubicBezTo>
                    <a:pt x="4859949" y="922987"/>
                    <a:pt x="4852146" y="918467"/>
                    <a:pt x="4844152" y="916374"/>
                  </a:cubicBezTo>
                  <a:cubicBezTo>
                    <a:pt x="4817269" y="909284"/>
                    <a:pt x="4800093" y="890062"/>
                    <a:pt x="4783535" y="870030"/>
                  </a:cubicBezTo>
                  <a:cubicBezTo>
                    <a:pt x="4755605" y="836201"/>
                    <a:pt x="4733099" y="799040"/>
                    <a:pt x="4730387" y="754315"/>
                  </a:cubicBezTo>
                  <a:cubicBezTo>
                    <a:pt x="4728151" y="717726"/>
                    <a:pt x="4710689" y="692936"/>
                    <a:pt x="4680666" y="675094"/>
                  </a:cubicBezTo>
                  <a:cubicBezTo>
                    <a:pt x="4661729" y="663817"/>
                    <a:pt x="4641031" y="657061"/>
                    <a:pt x="4619382" y="653349"/>
                  </a:cubicBezTo>
                  <a:cubicBezTo>
                    <a:pt x="4611198" y="651922"/>
                    <a:pt x="4606393" y="648496"/>
                    <a:pt x="4602824" y="640312"/>
                  </a:cubicBezTo>
                  <a:cubicBezTo>
                    <a:pt x="4585505" y="600250"/>
                    <a:pt x="4564617" y="562090"/>
                    <a:pt x="4539971" y="525977"/>
                  </a:cubicBezTo>
                  <a:cubicBezTo>
                    <a:pt x="4539971" y="525977"/>
                    <a:pt x="4539971" y="525977"/>
                    <a:pt x="4539971" y="525977"/>
                  </a:cubicBezTo>
                  <a:cubicBezTo>
                    <a:pt x="4536259" y="517936"/>
                    <a:pt x="4536878" y="509276"/>
                    <a:pt x="4536783" y="500854"/>
                  </a:cubicBezTo>
                  <a:cubicBezTo>
                    <a:pt x="4536640" y="491528"/>
                    <a:pt x="4536450" y="482536"/>
                    <a:pt x="4526791" y="477540"/>
                  </a:cubicBezTo>
                  <a:cubicBezTo>
                    <a:pt x="4517513" y="472734"/>
                    <a:pt x="4509377" y="476065"/>
                    <a:pt x="4501716" y="481632"/>
                  </a:cubicBezTo>
                  <a:cubicBezTo>
                    <a:pt x="4501716" y="481632"/>
                    <a:pt x="4501716" y="481632"/>
                    <a:pt x="4501716" y="481632"/>
                  </a:cubicBezTo>
                  <a:cubicBezTo>
                    <a:pt x="4501716" y="481632"/>
                    <a:pt x="4501716" y="481632"/>
                    <a:pt x="4501716" y="481632"/>
                  </a:cubicBezTo>
                  <a:cubicBezTo>
                    <a:pt x="4463652" y="431910"/>
                    <a:pt x="4416975" y="430959"/>
                    <a:pt x="4364066" y="478777"/>
                  </a:cubicBezTo>
                  <a:cubicBezTo>
                    <a:pt x="4363543" y="478063"/>
                    <a:pt x="4362781" y="477445"/>
                    <a:pt x="4362591" y="476683"/>
                  </a:cubicBezTo>
                  <a:cubicBezTo>
                    <a:pt x="4362020" y="474019"/>
                    <a:pt x="4361544" y="471354"/>
                    <a:pt x="4361164" y="468642"/>
                  </a:cubicBezTo>
                  <a:cubicBezTo>
                    <a:pt x="4357262" y="438191"/>
                    <a:pt x="4344177" y="412307"/>
                    <a:pt x="4321387" y="391848"/>
                  </a:cubicBezTo>
                  <a:cubicBezTo>
                    <a:pt x="4291982" y="365488"/>
                    <a:pt x="4256011" y="355258"/>
                    <a:pt x="4217661" y="353117"/>
                  </a:cubicBezTo>
                  <a:cubicBezTo>
                    <a:pt x="4190493" y="351595"/>
                    <a:pt x="4163182" y="352451"/>
                    <a:pt x="4135918" y="352261"/>
                  </a:cubicBezTo>
                  <a:cubicBezTo>
                    <a:pt x="4127116" y="335322"/>
                    <a:pt x="4114507" y="330469"/>
                    <a:pt x="4102469" y="339557"/>
                  </a:cubicBezTo>
                  <a:cubicBezTo>
                    <a:pt x="4099234" y="341983"/>
                    <a:pt x="4096331" y="344933"/>
                    <a:pt x="4093286" y="347645"/>
                  </a:cubicBezTo>
                  <a:cubicBezTo>
                    <a:pt x="4093286" y="347645"/>
                    <a:pt x="4093286" y="347645"/>
                    <a:pt x="4093286" y="347645"/>
                  </a:cubicBezTo>
                  <a:cubicBezTo>
                    <a:pt x="4080249" y="345742"/>
                    <a:pt x="4067212" y="343982"/>
                    <a:pt x="4054223" y="341888"/>
                  </a:cubicBezTo>
                  <a:cubicBezTo>
                    <a:pt x="4011210" y="334894"/>
                    <a:pt x="3968245" y="327900"/>
                    <a:pt x="3927326" y="312055"/>
                  </a:cubicBezTo>
                  <a:cubicBezTo>
                    <a:pt x="3913052" y="306536"/>
                    <a:pt x="3901347" y="298447"/>
                    <a:pt x="3891783" y="285934"/>
                  </a:cubicBezTo>
                  <a:cubicBezTo>
                    <a:pt x="3871847" y="259860"/>
                    <a:pt x="3848866" y="236450"/>
                    <a:pt x="3824124" y="214896"/>
                  </a:cubicBezTo>
                  <a:cubicBezTo>
                    <a:pt x="3796575" y="190916"/>
                    <a:pt x="3767075" y="169790"/>
                    <a:pt x="3732341" y="157372"/>
                  </a:cubicBezTo>
                  <a:cubicBezTo>
                    <a:pt x="3703841" y="147189"/>
                    <a:pt x="3675721" y="145096"/>
                    <a:pt x="3646126" y="156658"/>
                  </a:cubicBezTo>
                  <a:cubicBezTo>
                    <a:pt x="3601019" y="174263"/>
                    <a:pt x="3553725" y="182922"/>
                    <a:pt x="3505145" y="184159"/>
                  </a:cubicBezTo>
                  <a:cubicBezTo>
                    <a:pt x="3493868" y="184445"/>
                    <a:pt x="3485542" y="182589"/>
                    <a:pt x="3478881" y="172217"/>
                  </a:cubicBezTo>
                  <a:cubicBezTo>
                    <a:pt x="3473409" y="163795"/>
                    <a:pt x="3467461" y="154850"/>
                    <a:pt x="3457660" y="150139"/>
                  </a:cubicBezTo>
                  <a:cubicBezTo>
                    <a:pt x="3457660" y="150139"/>
                    <a:pt x="3457660" y="150139"/>
                    <a:pt x="3457660" y="150139"/>
                  </a:cubicBezTo>
                  <a:cubicBezTo>
                    <a:pt x="3454424" y="145572"/>
                    <a:pt x="3451570" y="140623"/>
                    <a:pt x="3445908" y="138577"/>
                  </a:cubicBezTo>
                  <a:cubicBezTo>
                    <a:pt x="3445908" y="138577"/>
                    <a:pt x="3445908" y="138577"/>
                    <a:pt x="3445908" y="138577"/>
                  </a:cubicBezTo>
                  <a:cubicBezTo>
                    <a:pt x="3446241" y="133629"/>
                    <a:pt x="3442101" y="131535"/>
                    <a:pt x="3439294" y="128871"/>
                  </a:cubicBezTo>
                  <a:cubicBezTo>
                    <a:pt x="3415171" y="105842"/>
                    <a:pt x="3388954" y="85573"/>
                    <a:pt x="3359501" y="69728"/>
                  </a:cubicBezTo>
                  <a:cubicBezTo>
                    <a:pt x="3285752" y="30142"/>
                    <a:pt x="3210813" y="26192"/>
                    <a:pt x="3139585" y="72345"/>
                  </a:cubicBezTo>
                  <a:cubicBezTo>
                    <a:pt x="3109942" y="91520"/>
                    <a:pt x="3081014" y="98086"/>
                    <a:pt x="3047850" y="96278"/>
                  </a:cubicBezTo>
                  <a:cubicBezTo>
                    <a:pt x="3042807" y="95993"/>
                    <a:pt x="3038239" y="95660"/>
                    <a:pt x="3033766" y="92662"/>
                  </a:cubicBezTo>
                  <a:cubicBezTo>
                    <a:pt x="3003553" y="72250"/>
                    <a:pt x="2970817" y="56549"/>
                    <a:pt x="2937559" y="41942"/>
                  </a:cubicBezTo>
                  <a:cubicBezTo>
                    <a:pt x="2929185" y="20150"/>
                    <a:pt x="2918622" y="16296"/>
                    <a:pt x="2900399" y="28238"/>
                  </a:cubicBezTo>
                  <a:lnTo>
                    <a:pt x="2900399" y="28238"/>
                  </a:lnTo>
                  <a:cubicBezTo>
                    <a:pt x="2857957" y="14202"/>
                    <a:pt x="2814564" y="4496"/>
                    <a:pt x="2769981" y="1308"/>
                  </a:cubicBezTo>
                  <a:cubicBezTo>
                    <a:pt x="2711409" y="-2832"/>
                    <a:pt x="2653789" y="2497"/>
                    <a:pt x="2598073" y="22434"/>
                  </a:cubicBezTo>
                  <a:cubicBezTo>
                    <a:pt x="2586511" y="20102"/>
                    <a:pt x="2576852" y="22814"/>
                    <a:pt x="2570000" y="32996"/>
                  </a:cubicBezTo>
                  <a:cubicBezTo>
                    <a:pt x="2567859" y="33615"/>
                    <a:pt x="2565623" y="34043"/>
                    <a:pt x="2563625" y="34900"/>
                  </a:cubicBezTo>
                  <a:cubicBezTo>
                    <a:pt x="2521088" y="52790"/>
                    <a:pt x="2482548" y="77199"/>
                    <a:pt x="2446815" y="106223"/>
                  </a:cubicBezTo>
                  <a:cubicBezTo>
                    <a:pt x="2443294" y="109077"/>
                    <a:pt x="2440820" y="113693"/>
                    <a:pt x="2435110" y="107650"/>
                  </a:cubicBezTo>
                  <a:cubicBezTo>
                    <a:pt x="2395904" y="66208"/>
                    <a:pt x="2347705" y="69300"/>
                    <a:pt x="2307024" y="101084"/>
                  </a:cubicBezTo>
                  <a:cubicBezTo>
                    <a:pt x="2301409" y="105461"/>
                    <a:pt x="2297555" y="105128"/>
                    <a:pt x="2291608" y="101607"/>
                  </a:cubicBezTo>
                  <a:cubicBezTo>
                    <a:pt x="2272052" y="89998"/>
                    <a:pt x="2251117" y="81433"/>
                    <a:pt x="2228611" y="77246"/>
                  </a:cubicBezTo>
                  <a:cubicBezTo>
                    <a:pt x="2214861" y="62211"/>
                    <a:pt x="2207676" y="61640"/>
                    <a:pt x="2192355" y="74391"/>
                  </a:cubicBezTo>
                  <a:lnTo>
                    <a:pt x="2192355" y="74391"/>
                  </a:lnTo>
                  <a:cubicBezTo>
                    <a:pt x="2148962" y="75105"/>
                    <a:pt x="2117511" y="96944"/>
                    <a:pt x="2093816" y="131345"/>
                  </a:cubicBezTo>
                  <a:cubicBezTo>
                    <a:pt x="2087678" y="140290"/>
                    <a:pt x="2080398" y="145191"/>
                    <a:pt x="2070359" y="148046"/>
                  </a:cubicBezTo>
                  <a:cubicBezTo>
                    <a:pt x="1997038" y="169076"/>
                    <a:pt x="1921718" y="178497"/>
                    <a:pt x="1846160" y="186110"/>
                  </a:cubicBezTo>
                  <a:cubicBezTo>
                    <a:pt x="1820800" y="188679"/>
                    <a:pt x="1794488" y="186967"/>
                    <a:pt x="1770174" y="193295"/>
                  </a:cubicBezTo>
                  <a:cubicBezTo>
                    <a:pt x="1726115" y="204762"/>
                    <a:pt x="1684530" y="223651"/>
                    <a:pt x="1648321" y="252199"/>
                  </a:cubicBezTo>
                  <a:cubicBezTo>
                    <a:pt x="1631715" y="265284"/>
                    <a:pt x="1618060" y="280700"/>
                    <a:pt x="1611732" y="301921"/>
                  </a:cubicBezTo>
                  <a:cubicBezTo>
                    <a:pt x="1609638" y="308915"/>
                    <a:pt x="1615253" y="319145"/>
                    <a:pt x="1607021" y="322380"/>
                  </a:cubicBezTo>
                  <a:cubicBezTo>
                    <a:pt x="1600408" y="324950"/>
                    <a:pt x="1591795" y="322000"/>
                    <a:pt x="1584040" y="321904"/>
                  </a:cubicBezTo>
                  <a:cubicBezTo>
                    <a:pt x="1469228" y="320715"/>
                    <a:pt x="1378540" y="362300"/>
                    <a:pt x="1319779" y="465692"/>
                  </a:cubicBezTo>
                  <a:cubicBezTo>
                    <a:pt x="1285711" y="525691"/>
                    <a:pt x="1237227" y="572796"/>
                    <a:pt x="1176466" y="606435"/>
                  </a:cubicBezTo>
                  <a:cubicBezTo>
                    <a:pt x="1164191" y="613239"/>
                    <a:pt x="1150916" y="617188"/>
                    <a:pt x="1136404" y="618568"/>
                  </a:cubicBezTo>
                  <a:cubicBezTo>
                    <a:pt x="1107332" y="621328"/>
                    <a:pt x="1078927" y="628037"/>
                    <a:pt x="1053519" y="643405"/>
                  </a:cubicBezTo>
                  <a:cubicBezTo>
                    <a:pt x="1034867" y="654682"/>
                    <a:pt x="1020403" y="669622"/>
                    <a:pt x="1019356" y="692841"/>
                  </a:cubicBezTo>
                  <a:cubicBezTo>
                    <a:pt x="1018975" y="701691"/>
                    <a:pt x="1015883" y="703071"/>
                    <a:pt x="1008032" y="702881"/>
                  </a:cubicBezTo>
                  <a:cubicBezTo>
                    <a:pt x="970491" y="701881"/>
                    <a:pt x="933521" y="706877"/>
                    <a:pt x="897360" y="716726"/>
                  </a:cubicBezTo>
                  <a:cubicBezTo>
                    <a:pt x="798107" y="743800"/>
                    <a:pt x="726404" y="801039"/>
                    <a:pt x="696190" y="902718"/>
                  </a:cubicBezTo>
                  <a:cubicBezTo>
                    <a:pt x="694144" y="909570"/>
                    <a:pt x="689862" y="911425"/>
                    <a:pt x="684200" y="913614"/>
                  </a:cubicBezTo>
                  <a:cubicBezTo>
                    <a:pt x="640854" y="930220"/>
                    <a:pt x="600887" y="952059"/>
                    <a:pt x="571387" y="989362"/>
                  </a:cubicBezTo>
                  <a:cubicBezTo>
                    <a:pt x="552212" y="993930"/>
                    <a:pt x="547930" y="1000591"/>
                    <a:pt x="551831" y="1019813"/>
                  </a:cubicBezTo>
                  <a:cubicBezTo>
                    <a:pt x="551831" y="1019813"/>
                    <a:pt x="551831" y="1019813"/>
                    <a:pt x="551831" y="1019813"/>
                  </a:cubicBezTo>
                  <a:cubicBezTo>
                    <a:pt x="551831" y="1019813"/>
                    <a:pt x="551831" y="1019813"/>
                    <a:pt x="551831" y="1019813"/>
                  </a:cubicBezTo>
                  <a:cubicBezTo>
                    <a:pt x="535511" y="1049646"/>
                    <a:pt x="533513" y="1081287"/>
                    <a:pt x="539889" y="1114023"/>
                  </a:cubicBezTo>
                  <a:cubicBezTo>
                    <a:pt x="539889" y="1114023"/>
                    <a:pt x="539889" y="1114023"/>
                    <a:pt x="539889" y="1114023"/>
                  </a:cubicBezTo>
                  <a:cubicBezTo>
                    <a:pt x="539365" y="1116116"/>
                    <a:pt x="538794" y="1118257"/>
                    <a:pt x="538271" y="1120351"/>
                  </a:cubicBezTo>
                  <a:cubicBezTo>
                    <a:pt x="527994" y="1127964"/>
                    <a:pt x="523378" y="1139050"/>
                    <a:pt x="519191" y="1150564"/>
                  </a:cubicBezTo>
                  <a:cubicBezTo>
                    <a:pt x="514005" y="1165029"/>
                    <a:pt x="517669" y="1180112"/>
                    <a:pt x="515670" y="1194719"/>
                  </a:cubicBezTo>
                  <a:cubicBezTo>
                    <a:pt x="515670" y="1194719"/>
                    <a:pt x="515670" y="1194719"/>
                    <a:pt x="515670" y="1194719"/>
                  </a:cubicBezTo>
                  <a:cubicBezTo>
                    <a:pt x="515670" y="1194719"/>
                    <a:pt x="515670" y="1194719"/>
                    <a:pt x="515670" y="1194719"/>
                  </a:cubicBezTo>
                  <a:cubicBezTo>
                    <a:pt x="498256" y="1194338"/>
                    <a:pt x="481127" y="1196860"/>
                    <a:pt x="464283" y="1200619"/>
                  </a:cubicBezTo>
                  <a:cubicBezTo>
                    <a:pt x="395006" y="1215987"/>
                    <a:pt x="344762" y="1253671"/>
                    <a:pt x="322161" y="1323329"/>
                  </a:cubicBezTo>
                  <a:cubicBezTo>
                    <a:pt x="321066" y="1326754"/>
                    <a:pt x="319258" y="1329990"/>
                    <a:pt x="317641" y="1333225"/>
                  </a:cubicBezTo>
                  <a:cubicBezTo>
                    <a:pt x="294374" y="1379949"/>
                    <a:pt x="269585" y="1425864"/>
                    <a:pt x="241893" y="1470114"/>
                  </a:cubicBezTo>
                  <a:cubicBezTo>
                    <a:pt x="229379" y="1490193"/>
                    <a:pt x="217579" y="1511319"/>
                    <a:pt x="199356" y="1526544"/>
                  </a:cubicBezTo>
                  <a:cubicBezTo>
                    <a:pt x="182370" y="1540771"/>
                    <a:pt x="173472" y="1558947"/>
                    <a:pt x="166716" y="1578692"/>
                  </a:cubicBezTo>
                  <a:cubicBezTo>
                    <a:pt x="155249" y="1612141"/>
                    <a:pt x="158960" y="1642403"/>
                    <a:pt x="188412" y="1666431"/>
                  </a:cubicBezTo>
                  <a:cubicBezTo>
                    <a:pt x="171093" y="1680277"/>
                    <a:pt x="155059" y="1695027"/>
                    <a:pt x="141022" y="1711775"/>
                  </a:cubicBezTo>
                  <a:cubicBezTo>
                    <a:pt x="102958" y="1757166"/>
                    <a:pt x="79501" y="1808173"/>
                    <a:pt x="82308" y="1868695"/>
                  </a:cubicBezTo>
                  <a:cubicBezTo>
                    <a:pt x="84449" y="1915466"/>
                    <a:pt x="102197" y="1956909"/>
                    <a:pt x="128604" y="1994830"/>
                  </a:cubicBezTo>
                  <a:cubicBezTo>
                    <a:pt x="134599" y="2003490"/>
                    <a:pt x="136978" y="2007582"/>
                    <a:pt x="125701" y="2014862"/>
                  </a:cubicBezTo>
                  <a:cubicBezTo>
                    <a:pt x="98866" y="2032181"/>
                    <a:pt x="87542" y="2057827"/>
                    <a:pt x="92966" y="2089944"/>
                  </a:cubicBezTo>
                  <a:cubicBezTo>
                    <a:pt x="97724" y="2118254"/>
                    <a:pt x="113283" y="2141045"/>
                    <a:pt x="130317" y="2163122"/>
                  </a:cubicBezTo>
                  <a:cubicBezTo>
                    <a:pt x="147731" y="2185771"/>
                    <a:pt x="154916" y="2211464"/>
                    <a:pt x="151347" y="2239822"/>
                  </a:cubicBezTo>
                  <a:cubicBezTo>
                    <a:pt x="146732" y="2276221"/>
                    <a:pt x="123132" y="2298488"/>
                    <a:pt x="93537" y="2316236"/>
                  </a:cubicBezTo>
                  <a:cubicBezTo>
                    <a:pt x="88494" y="2319234"/>
                    <a:pt x="82879" y="2321850"/>
                    <a:pt x="78882" y="2325942"/>
                  </a:cubicBezTo>
                  <a:cubicBezTo>
                    <a:pt x="48669" y="2356774"/>
                    <a:pt x="23927" y="2391365"/>
                    <a:pt x="9320" y="2432332"/>
                  </a:cubicBezTo>
                  <a:cubicBezTo>
                    <a:pt x="-12139" y="2492426"/>
                    <a:pt x="3753" y="2546002"/>
                    <a:pt x="53950" y="2585398"/>
                  </a:cubicBezTo>
                  <a:cubicBezTo>
                    <a:pt x="74838" y="2601766"/>
                    <a:pt x="97915" y="2614375"/>
                    <a:pt x="122418" y="2624319"/>
                  </a:cubicBezTo>
                  <a:cubicBezTo>
                    <a:pt x="129460" y="2627174"/>
                    <a:pt x="130745" y="2629077"/>
                    <a:pt x="126748" y="2636309"/>
                  </a:cubicBezTo>
                  <a:cubicBezTo>
                    <a:pt x="113759" y="2659671"/>
                    <a:pt x="101245" y="2683318"/>
                    <a:pt x="92728" y="2708774"/>
                  </a:cubicBezTo>
                  <a:cubicBezTo>
                    <a:pt x="73601" y="2715102"/>
                    <a:pt x="69985" y="2724618"/>
                    <a:pt x="79644" y="2743270"/>
                  </a:cubicBezTo>
                  <a:cubicBezTo>
                    <a:pt x="79644" y="2743270"/>
                    <a:pt x="79644" y="2743270"/>
                    <a:pt x="79644" y="2743270"/>
                  </a:cubicBezTo>
                  <a:cubicBezTo>
                    <a:pt x="79644" y="2743270"/>
                    <a:pt x="79644" y="2743270"/>
                    <a:pt x="79644" y="2743270"/>
                  </a:cubicBezTo>
                  <a:cubicBezTo>
                    <a:pt x="70699" y="2766203"/>
                    <a:pt x="64132" y="2789756"/>
                    <a:pt x="60278" y="2814069"/>
                  </a:cubicBezTo>
                  <a:cubicBezTo>
                    <a:pt x="58280" y="2819731"/>
                    <a:pt x="56853" y="2825536"/>
                    <a:pt x="57091" y="2831579"/>
                  </a:cubicBezTo>
                  <a:cubicBezTo>
                    <a:pt x="57091" y="2831579"/>
                    <a:pt x="57091" y="2831579"/>
                    <a:pt x="57091" y="2831579"/>
                  </a:cubicBezTo>
                  <a:cubicBezTo>
                    <a:pt x="52237" y="2854322"/>
                    <a:pt x="51095" y="2877304"/>
                    <a:pt x="52428" y="2900475"/>
                  </a:cubicBezTo>
                  <a:cubicBezTo>
                    <a:pt x="42959" y="2914845"/>
                    <a:pt x="43387" y="2920221"/>
                    <a:pt x="55140" y="2933924"/>
                  </a:cubicBezTo>
                  <a:lnTo>
                    <a:pt x="55140" y="2933924"/>
                  </a:lnTo>
                  <a:cubicBezTo>
                    <a:pt x="57519" y="2957619"/>
                    <a:pt x="64561" y="2979982"/>
                    <a:pt x="74267" y="3001584"/>
                  </a:cubicBezTo>
                  <a:cubicBezTo>
                    <a:pt x="67558" y="3008816"/>
                    <a:pt x="62515" y="3016429"/>
                    <a:pt x="67416" y="3026801"/>
                  </a:cubicBezTo>
                  <a:cubicBezTo>
                    <a:pt x="71936" y="3036413"/>
                    <a:pt x="80072" y="3038506"/>
                    <a:pt x="89683" y="3038268"/>
                  </a:cubicBezTo>
                  <a:cubicBezTo>
                    <a:pt x="92252" y="3038173"/>
                    <a:pt x="94822" y="3039410"/>
                    <a:pt x="97391" y="3040029"/>
                  </a:cubicBezTo>
                  <a:lnTo>
                    <a:pt x="97391" y="3040029"/>
                  </a:lnTo>
                  <a:cubicBezTo>
                    <a:pt x="106669" y="3054778"/>
                    <a:pt x="118850" y="3066911"/>
                    <a:pt x="131792" y="3078283"/>
                  </a:cubicBezTo>
                  <a:cubicBezTo>
                    <a:pt x="175708" y="3116776"/>
                    <a:pt x="227999" y="3138472"/>
                    <a:pt x="283668" y="3153270"/>
                  </a:cubicBezTo>
                  <a:cubicBezTo>
                    <a:pt x="283668" y="3153270"/>
                    <a:pt x="283668" y="3153270"/>
                    <a:pt x="283668" y="3153270"/>
                  </a:cubicBezTo>
                  <a:cubicBezTo>
                    <a:pt x="297086" y="3157552"/>
                    <a:pt x="310504" y="3161787"/>
                    <a:pt x="324921" y="3159551"/>
                  </a:cubicBezTo>
                  <a:cubicBezTo>
                    <a:pt x="325444" y="3163642"/>
                    <a:pt x="325444" y="3163642"/>
                    <a:pt x="321400" y="3166259"/>
                  </a:cubicBezTo>
                  <a:cubicBezTo>
                    <a:pt x="275437" y="3195759"/>
                    <a:pt x="243082" y="3236012"/>
                    <a:pt x="225763" y="3288018"/>
                  </a:cubicBezTo>
                  <a:cubicBezTo>
                    <a:pt x="216913" y="3296963"/>
                    <a:pt x="212393" y="3306859"/>
                    <a:pt x="218388" y="3319325"/>
                  </a:cubicBezTo>
                  <a:cubicBezTo>
                    <a:pt x="218388" y="3319325"/>
                    <a:pt x="218388" y="3319325"/>
                    <a:pt x="218388" y="3319325"/>
                  </a:cubicBezTo>
                  <a:cubicBezTo>
                    <a:pt x="218388" y="3319325"/>
                    <a:pt x="218388" y="3319325"/>
                    <a:pt x="218388" y="3319325"/>
                  </a:cubicBezTo>
                  <a:cubicBezTo>
                    <a:pt x="217769" y="3320515"/>
                    <a:pt x="216723" y="3321609"/>
                    <a:pt x="216532" y="3322846"/>
                  </a:cubicBezTo>
                  <a:cubicBezTo>
                    <a:pt x="207587" y="3381513"/>
                    <a:pt x="215724" y="3438276"/>
                    <a:pt x="235612" y="3493755"/>
                  </a:cubicBezTo>
                  <a:lnTo>
                    <a:pt x="235612" y="3493755"/>
                  </a:lnTo>
                  <a:cubicBezTo>
                    <a:pt x="226429" y="3512264"/>
                    <a:pt x="229950" y="3521447"/>
                    <a:pt x="248697" y="3527775"/>
                  </a:cubicBezTo>
                  <a:cubicBezTo>
                    <a:pt x="260164" y="3559083"/>
                    <a:pt x="276055" y="3588250"/>
                    <a:pt x="292709" y="3616988"/>
                  </a:cubicBezTo>
                  <a:cubicBezTo>
                    <a:pt x="286428" y="3624696"/>
                    <a:pt x="282622" y="3633118"/>
                    <a:pt x="287617" y="3642824"/>
                  </a:cubicBezTo>
                  <a:cubicBezTo>
                    <a:pt x="292090" y="3651484"/>
                    <a:pt x="299941" y="3653815"/>
                    <a:pt x="309171" y="3653245"/>
                  </a:cubicBezTo>
                  <a:cubicBezTo>
                    <a:pt x="311265" y="3653102"/>
                    <a:pt x="313454" y="3654149"/>
                    <a:pt x="315642" y="3654672"/>
                  </a:cubicBezTo>
                  <a:cubicBezTo>
                    <a:pt x="358417" y="3719429"/>
                    <a:pt x="404142" y="3781854"/>
                    <a:pt x="459573" y="3836619"/>
                  </a:cubicBezTo>
                  <a:cubicBezTo>
                    <a:pt x="459573" y="3836619"/>
                    <a:pt x="459573" y="3836619"/>
                    <a:pt x="459573" y="3836619"/>
                  </a:cubicBezTo>
                  <a:cubicBezTo>
                    <a:pt x="459573" y="3836619"/>
                    <a:pt x="459573" y="3836619"/>
                    <a:pt x="459573" y="3836619"/>
                  </a:cubicBezTo>
                  <a:cubicBezTo>
                    <a:pt x="458241" y="3859886"/>
                    <a:pt x="463237" y="3864787"/>
                    <a:pt x="489691" y="3866214"/>
                  </a:cubicBezTo>
                  <a:cubicBezTo>
                    <a:pt x="489691" y="3866214"/>
                    <a:pt x="489691" y="3866214"/>
                    <a:pt x="489691" y="3866214"/>
                  </a:cubicBezTo>
                  <a:cubicBezTo>
                    <a:pt x="489691" y="3866214"/>
                    <a:pt x="489691" y="3866214"/>
                    <a:pt x="489691" y="3866214"/>
                  </a:cubicBezTo>
                  <a:cubicBezTo>
                    <a:pt x="491119" y="3867927"/>
                    <a:pt x="492403" y="3869783"/>
                    <a:pt x="494021" y="3871305"/>
                  </a:cubicBezTo>
                  <a:cubicBezTo>
                    <a:pt x="624629" y="3994967"/>
                    <a:pt x="770511" y="4095599"/>
                    <a:pt x="937613" y="4163877"/>
                  </a:cubicBezTo>
                  <a:cubicBezTo>
                    <a:pt x="1044383" y="4207508"/>
                    <a:pt x="1155150" y="4234201"/>
                    <a:pt x="1270580" y="4240386"/>
                  </a:cubicBezTo>
                  <a:cubicBezTo>
                    <a:pt x="1350563" y="4244669"/>
                    <a:pt x="1429689" y="4238483"/>
                    <a:pt x="1508149" y="4222877"/>
                  </a:cubicBezTo>
                  <a:cubicBezTo>
                    <a:pt x="1515619" y="4225827"/>
                    <a:pt x="1523613" y="4223591"/>
                    <a:pt x="1531226" y="4225018"/>
                  </a:cubicBezTo>
                  <a:cubicBezTo>
                    <a:pt x="1531226" y="4225018"/>
                    <a:pt x="1531226" y="4225018"/>
                    <a:pt x="1531226" y="4225018"/>
                  </a:cubicBezTo>
                  <a:cubicBezTo>
                    <a:pt x="1531226" y="4225018"/>
                    <a:pt x="1531226" y="4225018"/>
                    <a:pt x="1531226" y="4225018"/>
                  </a:cubicBezTo>
                  <a:cubicBezTo>
                    <a:pt x="1532225" y="4225922"/>
                    <a:pt x="1533129" y="4227064"/>
                    <a:pt x="1534271" y="4227730"/>
                  </a:cubicBezTo>
                  <a:cubicBezTo>
                    <a:pt x="1658360" y="4301670"/>
                    <a:pt x="1791395" y="4337593"/>
                    <a:pt x="1935897" y="4315754"/>
                  </a:cubicBezTo>
                  <a:cubicBezTo>
                    <a:pt x="2073023" y="4295008"/>
                    <a:pt x="2182696" y="4223686"/>
                    <a:pt x="2274717" y="4122625"/>
                  </a:cubicBezTo>
                  <a:cubicBezTo>
                    <a:pt x="2282615" y="4121293"/>
                    <a:pt x="2291703" y="4115916"/>
                    <a:pt x="2295557" y="4128620"/>
                  </a:cubicBezTo>
                  <a:cubicBezTo>
                    <a:pt x="2297746" y="4162021"/>
                    <a:pt x="2297413" y="4195423"/>
                    <a:pt x="2296841" y="4228872"/>
                  </a:cubicBezTo>
                  <a:cubicBezTo>
                    <a:pt x="2276953" y="4230204"/>
                    <a:pt x="2267627" y="4240196"/>
                    <a:pt x="2272052" y="4255374"/>
                  </a:cubicBezTo>
                  <a:cubicBezTo>
                    <a:pt x="2275383" y="4266651"/>
                    <a:pt x="2285708" y="4267222"/>
                    <a:pt x="2294415" y="4270267"/>
                  </a:cubicBezTo>
                  <a:cubicBezTo>
                    <a:pt x="2294415" y="4270267"/>
                    <a:pt x="2294415" y="4270267"/>
                    <a:pt x="2294415" y="4270267"/>
                  </a:cubicBezTo>
                  <a:cubicBezTo>
                    <a:pt x="2289657" y="4337355"/>
                    <a:pt x="2276763" y="4402731"/>
                    <a:pt x="2252211" y="4465537"/>
                  </a:cubicBezTo>
                  <a:cubicBezTo>
                    <a:pt x="2224139" y="4470961"/>
                    <a:pt x="2218144" y="4483475"/>
                    <a:pt x="2234083" y="4503506"/>
                  </a:cubicBezTo>
                  <a:lnTo>
                    <a:pt x="2234083" y="4503506"/>
                  </a:lnTo>
                  <a:lnTo>
                    <a:pt x="2234083" y="4503506"/>
                  </a:lnTo>
                  <a:cubicBezTo>
                    <a:pt x="2218286" y="4533910"/>
                    <a:pt x="2197541" y="4560602"/>
                    <a:pt x="2173466" y="4584821"/>
                  </a:cubicBezTo>
                  <a:cubicBezTo>
                    <a:pt x="2347515" y="4584821"/>
                    <a:pt x="2521611" y="4584821"/>
                    <a:pt x="2695660" y="4584821"/>
                  </a:cubicBezTo>
                  <a:cubicBezTo>
                    <a:pt x="2695375" y="4565408"/>
                    <a:pt x="2694090" y="4545948"/>
                    <a:pt x="2696897" y="4526582"/>
                  </a:cubicBezTo>
                  <a:cubicBezTo>
                    <a:pt x="2703844" y="4478146"/>
                    <a:pt x="2717595" y="4431517"/>
                    <a:pt x="2733867" y="4385506"/>
                  </a:cubicBezTo>
                  <a:cubicBezTo>
                    <a:pt x="2737436" y="4385269"/>
                    <a:pt x="2741052" y="4384840"/>
                    <a:pt x="2744620" y="4384793"/>
                  </a:cubicBezTo>
                  <a:cubicBezTo>
                    <a:pt x="2761274" y="4384412"/>
                    <a:pt x="2769981" y="4379226"/>
                    <a:pt x="2771408" y="4367807"/>
                  </a:cubicBezTo>
                  <a:cubicBezTo>
                    <a:pt x="2773216" y="4353723"/>
                    <a:pt x="2764176" y="4347585"/>
                    <a:pt x="2752424" y="4343921"/>
                  </a:cubicBezTo>
                  <a:lnTo>
                    <a:pt x="2752424" y="4343921"/>
                  </a:lnTo>
                  <a:cubicBezTo>
                    <a:pt x="2752424" y="4343921"/>
                    <a:pt x="2752424" y="4343921"/>
                    <a:pt x="2752424" y="4343921"/>
                  </a:cubicBezTo>
                  <a:cubicBezTo>
                    <a:pt x="2769695" y="4304430"/>
                    <a:pt x="2792011" y="4267936"/>
                    <a:pt x="2817942" y="4233535"/>
                  </a:cubicBezTo>
                  <a:cubicBezTo>
                    <a:pt x="2833501" y="4212885"/>
                    <a:pt x="2845871" y="4190379"/>
                    <a:pt x="2855197" y="4166256"/>
                  </a:cubicBezTo>
                  <a:cubicBezTo>
                    <a:pt x="2859194" y="4165685"/>
                    <a:pt x="2863143" y="4164686"/>
                    <a:pt x="2867140" y="4164543"/>
                  </a:cubicBezTo>
                  <a:cubicBezTo>
                    <a:pt x="2883270" y="4163972"/>
                    <a:pt x="2891025" y="4158833"/>
                    <a:pt x="2892310" y="4147462"/>
                  </a:cubicBezTo>
                  <a:cubicBezTo>
                    <a:pt x="2893642" y="4135709"/>
                    <a:pt x="2885934" y="4127859"/>
                    <a:pt x="2870328" y="4125051"/>
                  </a:cubicBezTo>
                  <a:cubicBezTo>
                    <a:pt x="2880891" y="4082752"/>
                    <a:pt x="2885411" y="4040121"/>
                    <a:pt x="2877512" y="3996822"/>
                  </a:cubicBezTo>
                  <a:cubicBezTo>
                    <a:pt x="2863000" y="3917411"/>
                    <a:pt x="2818798" y="3856460"/>
                    <a:pt x="2758133" y="3805882"/>
                  </a:cubicBezTo>
                  <a:cubicBezTo>
                    <a:pt x="2758133" y="3805882"/>
                    <a:pt x="2758133" y="3805882"/>
                    <a:pt x="2758133" y="3805882"/>
                  </a:cubicBezTo>
                  <a:cubicBezTo>
                    <a:pt x="2758133" y="3805882"/>
                    <a:pt x="2758133" y="3805882"/>
                    <a:pt x="2758133" y="3805882"/>
                  </a:cubicBezTo>
                  <a:cubicBezTo>
                    <a:pt x="2754517" y="3797461"/>
                    <a:pt x="2761987" y="3800934"/>
                    <a:pt x="2764890" y="3799507"/>
                  </a:cubicBezTo>
                  <a:cubicBezTo>
                    <a:pt x="2785397" y="3800648"/>
                    <a:pt x="2805761" y="3799364"/>
                    <a:pt x="2825983" y="3795986"/>
                  </a:cubicBezTo>
                  <a:cubicBezTo>
                    <a:pt x="2907298" y="3782377"/>
                    <a:pt x="2968486" y="3738413"/>
                    <a:pt x="3014020" y="3670897"/>
                  </a:cubicBezTo>
                  <a:cubicBezTo>
                    <a:pt x="3014020" y="3670897"/>
                    <a:pt x="3014020" y="3670897"/>
                    <a:pt x="3014020" y="3670897"/>
                  </a:cubicBezTo>
                  <a:cubicBezTo>
                    <a:pt x="3014020" y="3670897"/>
                    <a:pt x="3014020" y="3670897"/>
                    <a:pt x="3014020" y="3670897"/>
                  </a:cubicBezTo>
                  <a:cubicBezTo>
                    <a:pt x="3015305" y="3669660"/>
                    <a:pt x="3016304" y="3667899"/>
                    <a:pt x="3017827" y="3667233"/>
                  </a:cubicBezTo>
                  <a:cubicBezTo>
                    <a:pt x="3052656" y="3651865"/>
                    <a:pt x="3059888" y="3637210"/>
                    <a:pt x="3050372" y="3600668"/>
                  </a:cubicBezTo>
                  <a:cubicBezTo>
                    <a:pt x="3057271" y="3585633"/>
                    <a:pt x="3062790" y="3570074"/>
                    <a:pt x="3067025" y="3554087"/>
                  </a:cubicBezTo>
                  <a:cubicBezTo>
                    <a:pt x="3067025" y="3554087"/>
                    <a:pt x="3067025" y="3554087"/>
                    <a:pt x="3067025" y="3554087"/>
                  </a:cubicBezTo>
                  <a:cubicBezTo>
                    <a:pt x="3067025" y="3554087"/>
                    <a:pt x="3067025" y="3554087"/>
                    <a:pt x="3067025" y="3554087"/>
                  </a:cubicBezTo>
                  <a:cubicBezTo>
                    <a:pt x="3097857" y="3531058"/>
                    <a:pt x="3101663" y="3515404"/>
                    <a:pt x="3084915" y="3480433"/>
                  </a:cubicBezTo>
                  <a:cubicBezTo>
                    <a:pt x="3087056" y="3478149"/>
                    <a:pt x="3088817" y="3475294"/>
                    <a:pt x="3091386" y="3473629"/>
                  </a:cubicBezTo>
                  <a:cubicBezTo>
                    <a:pt x="3156143" y="3431853"/>
                    <a:pt x="3225563" y="3413202"/>
                    <a:pt x="3302643" y="3430188"/>
                  </a:cubicBezTo>
                  <a:cubicBezTo>
                    <a:pt x="3327290" y="3435612"/>
                    <a:pt x="3348796" y="3449029"/>
                    <a:pt x="3372872" y="3455358"/>
                  </a:cubicBezTo>
                  <a:cubicBezTo>
                    <a:pt x="3435678" y="3471963"/>
                    <a:pt x="3499435" y="3475199"/>
                    <a:pt x="3563336" y="3463303"/>
                  </a:cubicBezTo>
                  <a:cubicBezTo>
                    <a:pt x="3628473" y="3451171"/>
                    <a:pt x="3686426" y="3423669"/>
                    <a:pt x="3734197" y="3376660"/>
                  </a:cubicBezTo>
                  <a:cubicBezTo>
                    <a:pt x="3765219" y="3369951"/>
                    <a:pt x="3779636" y="3353298"/>
                    <a:pt x="3781302" y="3322180"/>
                  </a:cubicBezTo>
                  <a:lnTo>
                    <a:pt x="3781302" y="3322180"/>
                  </a:lnTo>
                  <a:cubicBezTo>
                    <a:pt x="3798002" y="3301340"/>
                    <a:pt x="3810849" y="3278264"/>
                    <a:pt x="3821697" y="3253950"/>
                  </a:cubicBezTo>
                  <a:cubicBezTo>
                    <a:pt x="3821697" y="3253950"/>
                    <a:pt x="3821697" y="3253950"/>
                    <a:pt x="3821697" y="3253950"/>
                  </a:cubicBezTo>
                  <a:cubicBezTo>
                    <a:pt x="3856907" y="3238296"/>
                    <a:pt x="3864044" y="3209653"/>
                    <a:pt x="3841015" y="3176727"/>
                  </a:cubicBezTo>
                  <a:cubicBezTo>
                    <a:pt x="3841015" y="3176727"/>
                    <a:pt x="3841015" y="3176727"/>
                    <a:pt x="3841015" y="3176727"/>
                  </a:cubicBezTo>
                  <a:cubicBezTo>
                    <a:pt x="3841205" y="3149987"/>
                    <a:pt x="3842680" y="3123199"/>
                    <a:pt x="3841158" y="3096602"/>
                  </a:cubicBezTo>
                  <a:cubicBezTo>
                    <a:pt x="3839683" y="3071241"/>
                    <a:pt x="3850816" y="3053399"/>
                    <a:pt x="3868611" y="3037792"/>
                  </a:cubicBezTo>
                  <a:cubicBezTo>
                    <a:pt x="3877890" y="3029656"/>
                    <a:pt x="3888881" y="3024280"/>
                    <a:pt x="3899253" y="3017951"/>
                  </a:cubicBezTo>
                  <a:cubicBezTo>
                    <a:pt x="3899253" y="3017951"/>
                    <a:pt x="3899253" y="3017951"/>
                    <a:pt x="3899253" y="3017951"/>
                  </a:cubicBezTo>
                  <a:cubicBezTo>
                    <a:pt x="3923472" y="3021996"/>
                    <a:pt x="3943408" y="3015715"/>
                    <a:pt x="3957206" y="2994256"/>
                  </a:cubicBezTo>
                  <a:cubicBezTo>
                    <a:pt x="3957206" y="2994256"/>
                    <a:pt x="3957206" y="2994256"/>
                    <a:pt x="3957206" y="2994256"/>
                  </a:cubicBezTo>
                  <a:cubicBezTo>
                    <a:pt x="3993891" y="2970942"/>
                    <a:pt x="4014303" y="2936161"/>
                    <a:pt x="4025532" y="2894528"/>
                  </a:cubicBezTo>
                  <a:cubicBezTo>
                    <a:pt x="4050511" y="2911514"/>
                    <a:pt x="4075681" y="2924599"/>
                    <a:pt x="4105562" y="2925170"/>
                  </a:cubicBezTo>
                  <a:cubicBezTo>
                    <a:pt x="4136727" y="2925788"/>
                    <a:pt x="4159185" y="2909658"/>
                    <a:pt x="4177836" y="2885726"/>
                  </a:cubicBezTo>
                  <a:cubicBezTo>
                    <a:pt x="4192206" y="2921744"/>
                    <a:pt x="4213998" y="2932449"/>
                    <a:pt x="4249825" y="2922267"/>
                  </a:cubicBezTo>
                  <a:cubicBezTo>
                    <a:pt x="4263434" y="2918413"/>
                    <a:pt x="4276090" y="2912228"/>
                    <a:pt x="4288270" y="2905091"/>
                  </a:cubicBezTo>
                  <a:cubicBezTo>
                    <a:pt x="4292267" y="2902759"/>
                    <a:pt x="4296121" y="2900999"/>
                    <a:pt x="4300879" y="2900618"/>
                  </a:cubicBezTo>
                  <a:cubicBezTo>
                    <a:pt x="4365826" y="2895574"/>
                    <a:pt x="4430869" y="2893338"/>
                    <a:pt x="4496006" y="2893481"/>
                  </a:cubicBezTo>
                  <a:cubicBezTo>
                    <a:pt x="4562857" y="2893624"/>
                    <a:pt x="4625901" y="2880063"/>
                    <a:pt x="4682093" y="2841809"/>
                  </a:cubicBezTo>
                  <a:cubicBezTo>
                    <a:pt x="4691229" y="2838050"/>
                    <a:pt x="4700792" y="2840238"/>
                    <a:pt x="4710118" y="2840048"/>
                  </a:cubicBezTo>
                  <a:cubicBezTo>
                    <a:pt x="4721395" y="2839810"/>
                    <a:pt x="4732243" y="2839097"/>
                    <a:pt x="4737096" y="2826773"/>
                  </a:cubicBezTo>
                  <a:cubicBezTo>
                    <a:pt x="4741711" y="2814973"/>
                    <a:pt x="4734812" y="2807123"/>
                    <a:pt x="4726533" y="2800128"/>
                  </a:cubicBezTo>
                  <a:cubicBezTo>
                    <a:pt x="4726533" y="2800128"/>
                    <a:pt x="4726533" y="2800128"/>
                    <a:pt x="4726533" y="2800128"/>
                  </a:cubicBezTo>
                  <a:cubicBezTo>
                    <a:pt x="4729483" y="2794895"/>
                    <a:pt x="4734099" y="2791374"/>
                    <a:pt x="4738904" y="2787948"/>
                  </a:cubicBezTo>
                  <a:cubicBezTo>
                    <a:pt x="4767167" y="2767678"/>
                    <a:pt x="4797666" y="2751454"/>
                    <a:pt x="4829687" y="2737988"/>
                  </a:cubicBezTo>
                  <a:cubicBezTo>
                    <a:pt x="4834636" y="2737560"/>
                    <a:pt x="4839584" y="2736751"/>
                    <a:pt x="4844532" y="2736704"/>
                  </a:cubicBezTo>
                  <a:cubicBezTo>
                    <a:pt x="4885071" y="2736609"/>
                    <a:pt x="4925610" y="2736609"/>
                    <a:pt x="4966101" y="2736656"/>
                  </a:cubicBezTo>
                  <a:cubicBezTo>
                    <a:pt x="4976378" y="2736656"/>
                    <a:pt x="4984038" y="2732421"/>
                    <a:pt x="4986750" y="2722334"/>
                  </a:cubicBezTo>
                  <a:cubicBezTo>
                    <a:pt x="4989177" y="2713294"/>
                    <a:pt x="4987036" y="2704777"/>
                    <a:pt x="4978186" y="2699972"/>
                  </a:cubicBezTo>
                  <a:cubicBezTo>
                    <a:pt x="4973904" y="2697640"/>
                    <a:pt x="4968670" y="2697022"/>
                    <a:pt x="4963912" y="2695594"/>
                  </a:cubicBezTo>
                  <a:cubicBezTo>
                    <a:pt x="4963912" y="2695594"/>
                    <a:pt x="4963912" y="2695594"/>
                    <a:pt x="4963912" y="2695594"/>
                  </a:cubicBezTo>
                  <a:cubicBezTo>
                    <a:pt x="4987178" y="2677609"/>
                    <a:pt x="4995553" y="2653771"/>
                    <a:pt x="4991413" y="2625080"/>
                  </a:cubicBezTo>
                  <a:cubicBezTo>
                    <a:pt x="4994125" y="2619608"/>
                    <a:pt x="4999216" y="2621464"/>
                    <a:pt x="5003451" y="2621416"/>
                  </a:cubicBezTo>
                  <a:cubicBezTo>
                    <a:pt x="5023435" y="2621226"/>
                    <a:pt x="5043419" y="2621226"/>
                    <a:pt x="5063355" y="2621369"/>
                  </a:cubicBezTo>
                  <a:cubicBezTo>
                    <a:pt x="5074964" y="2621464"/>
                    <a:pt x="5085480" y="2619513"/>
                    <a:pt x="5089714" y="2606904"/>
                  </a:cubicBezTo>
                  <a:cubicBezTo>
                    <a:pt x="5093806" y="2594581"/>
                    <a:pt x="5085813" y="2587587"/>
                    <a:pt x="5077201" y="2581164"/>
                  </a:cubicBezTo>
                  <a:cubicBezTo>
                    <a:pt x="5094758" y="2564463"/>
                    <a:pt x="5108889" y="2545145"/>
                    <a:pt x="5120309" y="2523782"/>
                  </a:cubicBezTo>
                  <a:cubicBezTo>
                    <a:pt x="5129349" y="2523591"/>
                    <a:pt x="5138484" y="2523877"/>
                    <a:pt x="5147477" y="2523068"/>
                  </a:cubicBezTo>
                  <a:cubicBezTo>
                    <a:pt x="5156327" y="2522307"/>
                    <a:pt x="5162893" y="2517739"/>
                    <a:pt x="5164844" y="2508508"/>
                  </a:cubicBezTo>
                  <a:cubicBezTo>
                    <a:pt x="5166794" y="2499230"/>
                    <a:pt x="5164701" y="2490951"/>
                    <a:pt x="5155851" y="2486383"/>
                  </a:cubicBezTo>
                  <a:cubicBezTo>
                    <a:pt x="5151188" y="2484004"/>
                    <a:pt x="5145478" y="2483624"/>
                    <a:pt x="5140245" y="2482339"/>
                  </a:cubicBezTo>
                  <a:lnTo>
                    <a:pt x="5140245" y="2482339"/>
                  </a:lnTo>
                  <a:lnTo>
                    <a:pt x="5140245" y="2482339"/>
                  </a:lnTo>
                  <a:cubicBezTo>
                    <a:pt x="5154709" y="2447558"/>
                    <a:pt x="5164796" y="2411444"/>
                    <a:pt x="5172694" y="2374760"/>
                  </a:cubicBezTo>
                  <a:cubicBezTo>
                    <a:pt x="5181877" y="2332175"/>
                    <a:pt x="5188444" y="2289210"/>
                    <a:pt x="5192583" y="2245865"/>
                  </a:cubicBezTo>
                  <a:cubicBezTo>
                    <a:pt x="5193059" y="2240821"/>
                    <a:pt x="5191441" y="2232970"/>
                    <a:pt x="5197008" y="2231353"/>
                  </a:cubicBezTo>
                  <a:cubicBezTo>
                    <a:pt x="5222368" y="2223930"/>
                    <a:pt x="5231075" y="2203756"/>
                    <a:pt x="5237641" y="2181488"/>
                  </a:cubicBezTo>
                  <a:cubicBezTo>
                    <a:pt x="5241543" y="2174256"/>
                    <a:pt x="5245492" y="2167071"/>
                    <a:pt x="5249394" y="2159839"/>
                  </a:cubicBezTo>
                  <a:cubicBezTo>
                    <a:pt x="5249394" y="2153463"/>
                    <a:pt x="5249394" y="2147088"/>
                    <a:pt x="5249394" y="2140712"/>
                  </a:cubicBezTo>
                  <a:cubicBezTo>
                    <a:pt x="5249394" y="2062347"/>
                    <a:pt x="5249394" y="1983982"/>
                    <a:pt x="5249394" y="1905617"/>
                  </a:cubicBezTo>
                  <a:cubicBezTo>
                    <a:pt x="5249394" y="1899242"/>
                    <a:pt x="5249394" y="1892866"/>
                    <a:pt x="5249394" y="1886490"/>
                  </a:cubicBezTo>
                  <a:cubicBezTo>
                    <a:pt x="5249394" y="1870075"/>
                    <a:pt x="5249394" y="1853707"/>
                    <a:pt x="5249394" y="1837292"/>
                  </a:cubicBezTo>
                  <a:cubicBezTo>
                    <a:pt x="5248918" y="1839100"/>
                    <a:pt x="5248490" y="1840956"/>
                    <a:pt x="5248014" y="1842764"/>
                  </a:cubicBezTo>
                  <a:cubicBezTo>
                    <a:pt x="5248252" y="1840908"/>
                    <a:pt x="5248680" y="1839100"/>
                    <a:pt x="5249394" y="1837292"/>
                  </a:cubicBezTo>
                  <a:cubicBezTo>
                    <a:pt x="5249394" y="1830916"/>
                    <a:pt x="5249394" y="1824540"/>
                    <a:pt x="5249394" y="1818165"/>
                  </a:cubicBezTo>
                  <a:cubicBezTo>
                    <a:pt x="5243827" y="1788570"/>
                    <a:pt x="5233835" y="1760973"/>
                    <a:pt x="5215088" y="1737040"/>
                  </a:cubicBezTo>
                  <a:close/>
                </a:path>
              </a:pathLst>
            </a:custGeom>
            <a:solidFill>
              <a:srgbClr val="05090B"/>
            </a:solidFill>
            <a:ln w="4754" cap="flat">
              <a:noFill/>
              <a:prstDash val="solid"/>
              <a:miter/>
            </a:ln>
          </p:spPr>
          <p:txBody>
            <a:bodyPr rtlCol="0" anchor="ctr"/>
            <a:lstStyle/>
            <a:p>
              <a:endParaRPr lang="en-US" dirty="0"/>
            </a:p>
          </p:txBody>
        </p:sp>
        <p:sp>
          <p:nvSpPr>
            <p:cNvPr id="157" name="자유형: 도형 156">
              <a:extLst>
                <a:ext uri="{FF2B5EF4-FFF2-40B4-BE49-F238E27FC236}">
                  <a16:creationId xmlns:a16="http://schemas.microsoft.com/office/drawing/2014/main" xmlns="" id="{71BFD19D-6F1C-49D1-9045-450BD052EBA3}"/>
                </a:ext>
              </a:extLst>
            </p:cNvPr>
            <p:cNvSpPr/>
            <p:nvPr/>
          </p:nvSpPr>
          <p:spPr>
            <a:xfrm>
              <a:off x="1184101" y="2412704"/>
              <a:ext cx="3745720" cy="3319927"/>
            </a:xfrm>
            <a:custGeom>
              <a:avLst/>
              <a:gdLst>
                <a:gd name="connsiteX0" fmla="*/ 562917 w 3745720"/>
                <a:gd name="connsiteY0" fmla="*/ 3050634 h 3319927"/>
                <a:gd name="connsiteX1" fmla="*/ 617786 w 3745720"/>
                <a:gd name="connsiteY1" fmla="*/ 3079911 h 3319927"/>
                <a:gd name="connsiteX2" fmla="*/ 634077 w 3745720"/>
                <a:gd name="connsiteY2" fmla="*/ 3088222 h 3319927"/>
                <a:gd name="connsiteX3" fmla="*/ 694945 w 3745720"/>
                <a:gd name="connsiteY3" fmla="*/ 3088600 h 3319927"/>
                <a:gd name="connsiteX4" fmla="*/ 626333 w 3745720"/>
                <a:gd name="connsiteY4" fmla="*/ 3091622 h 3319927"/>
                <a:gd name="connsiteX5" fmla="*/ 629875 w 3745720"/>
                <a:gd name="connsiteY5" fmla="*/ 3115658 h 3319927"/>
                <a:gd name="connsiteX6" fmla="*/ 629875 w 3745720"/>
                <a:gd name="connsiteY6" fmla="*/ 3158534 h 3319927"/>
                <a:gd name="connsiteX7" fmla="*/ 629828 w 3745720"/>
                <a:gd name="connsiteY7" fmla="*/ 3165287 h 3319927"/>
                <a:gd name="connsiteX8" fmla="*/ 648008 w 3745720"/>
                <a:gd name="connsiteY8" fmla="*/ 3183466 h 3319927"/>
                <a:gd name="connsiteX9" fmla="*/ 746651 w 3745720"/>
                <a:gd name="connsiteY9" fmla="*/ 3183372 h 3319927"/>
                <a:gd name="connsiteX10" fmla="*/ 732627 w 3745720"/>
                <a:gd name="connsiteY10" fmla="*/ 3186016 h 3319927"/>
                <a:gd name="connsiteX11" fmla="*/ 641963 w 3745720"/>
                <a:gd name="connsiteY11" fmla="*/ 3185875 h 3319927"/>
                <a:gd name="connsiteX12" fmla="*/ 629781 w 3745720"/>
                <a:gd name="connsiteY12" fmla="*/ 3197585 h 3319927"/>
                <a:gd name="connsiteX13" fmla="*/ 629922 w 3745720"/>
                <a:gd name="connsiteY13" fmla="*/ 3220581 h 3319927"/>
                <a:gd name="connsiteX14" fmla="*/ 629734 w 3745720"/>
                <a:gd name="connsiteY14" fmla="*/ 3228656 h 3319927"/>
                <a:gd name="connsiteX15" fmla="*/ 646308 w 3745720"/>
                <a:gd name="connsiteY15" fmla="*/ 3245986 h 3319927"/>
                <a:gd name="connsiteX16" fmla="*/ 735271 w 3745720"/>
                <a:gd name="connsiteY16" fmla="*/ 3245703 h 3319927"/>
                <a:gd name="connsiteX17" fmla="*/ 748965 w 3745720"/>
                <a:gd name="connsiteY17" fmla="*/ 3248725 h 3319927"/>
                <a:gd name="connsiteX18" fmla="*/ 638328 w 3745720"/>
                <a:gd name="connsiteY18" fmla="*/ 3247922 h 3319927"/>
                <a:gd name="connsiteX19" fmla="*/ 629922 w 3745720"/>
                <a:gd name="connsiteY19" fmla="*/ 3256375 h 3319927"/>
                <a:gd name="connsiteX20" fmla="*/ 627891 w 3745720"/>
                <a:gd name="connsiteY20" fmla="*/ 3277529 h 3319927"/>
                <a:gd name="connsiteX21" fmla="*/ 610940 w 3745720"/>
                <a:gd name="connsiteY21" fmla="*/ 3302226 h 3319927"/>
                <a:gd name="connsiteX22" fmla="*/ 535623 w 3745720"/>
                <a:gd name="connsiteY22" fmla="*/ 3319745 h 3319927"/>
                <a:gd name="connsiteX23" fmla="*/ 437168 w 3745720"/>
                <a:gd name="connsiteY23" fmla="*/ 3318942 h 3319927"/>
                <a:gd name="connsiteX24" fmla="*/ 438916 w 3745720"/>
                <a:gd name="connsiteY24" fmla="*/ 3309734 h 3319927"/>
                <a:gd name="connsiteX25" fmla="*/ 438868 w 3745720"/>
                <a:gd name="connsiteY25" fmla="*/ 3062487 h 3319927"/>
                <a:gd name="connsiteX26" fmla="*/ 434382 w 3745720"/>
                <a:gd name="connsiteY26" fmla="*/ 3050730 h 3319927"/>
                <a:gd name="connsiteX27" fmla="*/ 562917 w 3745720"/>
                <a:gd name="connsiteY27" fmla="*/ 3050634 h 3319927"/>
                <a:gd name="connsiteX28" fmla="*/ 1490751 w 3745720"/>
                <a:gd name="connsiteY28" fmla="*/ 3001950 h 3319927"/>
                <a:gd name="connsiteX29" fmla="*/ 1491129 w 3745720"/>
                <a:gd name="connsiteY29" fmla="*/ 3002847 h 3319927"/>
                <a:gd name="connsiteX30" fmla="*/ 1531031 w 3745720"/>
                <a:gd name="connsiteY30" fmla="*/ 3005067 h 3319927"/>
                <a:gd name="connsiteX31" fmla="*/ 1531786 w 3745720"/>
                <a:gd name="connsiteY31" fmla="*/ 3003933 h 3319927"/>
                <a:gd name="connsiteX32" fmla="*/ 1681995 w 3745720"/>
                <a:gd name="connsiteY32" fmla="*/ 3003745 h 3319927"/>
                <a:gd name="connsiteX33" fmla="*/ 1780071 w 3745720"/>
                <a:gd name="connsiteY33" fmla="*/ 3101869 h 3319927"/>
                <a:gd name="connsiteX34" fmla="*/ 1780355 w 3745720"/>
                <a:gd name="connsiteY34" fmla="*/ 3141535 h 3319927"/>
                <a:gd name="connsiteX35" fmla="*/ 1779647 w 3745720"/>
                <a:gd name="connsiteY35" fmla="*/ 3142007 h 3319927"/>
                <a:gd name="connsiteX36" fmla="*/ 1751078 w 3745720"/>
                <a:gd name="connsiteY36" fmla="*/ 3160234 h 3319927"/>
                <a:gd name="connsiteX37" fmla="*/ 1269571 w 3745720"/>
                <a:gd name="connsiteY37" fmla="*/ 3160139 h 3319927"/>
                <a:gd name="connsiteX38" fmla="*/ 1243882 w 3745720"/>
                <a:gd name="connsiteY38" fmla="*/ 3144793 h 3319927"/>
                <a:gd name="connsiteX39" fmla="*/ 1242843 w 3745720"/>
                <a:gd name="connsiteY39" fmla="*/ 3144462 h 3319927"/>
                <a:gd name="connsiteX40" fmla="*/ 1242843 w 3745720"/>
                <a:gd name="connsiteY40" fmla="*/ 3144320 h 3319927"/>
                <a:gd name="connsiteX41" fmla="*/ 1245582 w 3745720"/>
                <a:gd name="connsiteY41" fmla="*/ 3078305 h 3319927"/>
                <a:gd name="connsiteX42" fmla="*/ 1339882 w 3745720"/>
                <a:gd name="connsiteY42" fmla="*/ 3003745 h 3319927"/>
                <a:gd name="connsiteX43" fmla="*/ 1478002 w 3745720"/>
                <a:gd name="connsiteY43" fmla="*/ 3003556 h 3319927"/>
                <a:gd name="connsiteX44" fmla="*/ 1490751 w 3745720"/>
                <a:gd name="connsiteY44" fmla="*/ 3001950 h 3319927"/>
                <a:gd name="connsiteX45" fmla="*/ 2003944 w 3745720"/>
                <a:gd name="connsiteY45" fmla="*/ 1788619 h 3319927"/>
                <a:gd name="connsiteX46" fmla="*/ 2065095 w 3745720"/>
                <a:gd name="connsiteY46" fmla="*/ 1844859 h 3319927"/>
                <a:gd name="connsiteX47" fmla="*/ 2075861 w 3745720"/>
                <a:gd name="connsiteY47" fmla="*/ 1854161 h 3319927"/>
                <a:gd name="connsiteX48" fmla="*/ 2097630 w 3745720"/>
                <a:gd name="connsiteY48" fmla="*/ 1856428 h 3319927"/>
                <a:gd name="connsiteX49" fmla="*/ 2065331 w 3745720"/>
                <a:gd name="connsiteY49" fmla="*/ 1889860 h 3319927"/>
                <a:gd name="connsiteX50" fmla="*/ 2065426 w 3745720"/>
                <a:gd name="connsiteY50" fmla="*/ 1892551 h 3319927"/>
                <a:gd name="connsiteX51" fmla="*/ 2065331 w 3745720"/>
                <a:gd name="connsiteY51" fmla="*/ 1921309 h 3319927"/>
                <a:gd name="connsiteX52" fmla="*/ 2065378 w 3745720"/>
                <a:gd name="connsiteY52" fmla="*/ 1960124 h 3319927"/>
                <a:gd name="connsiteX53" fmla="*/ 2089650 w 3745720"/>
                <a:gd name="connsiteY53" fmla="*/ 1984254 h 3319927"/>
                <a:gd name="connsiteX54" fmla="*/ 2098102 w 3745720"/>
                <a:gd name="connsiteY54" fmla="*/ 1986568 h 3319927"/>
                <a:gd name="connsiteX55" fmla="*/ 2065378 w 3745720"/>
                <a:gd name="connsiteY55" fmla="*/ 2020472 h 3319927"/>
                <a:gd name="connsiteX56" fmla="*/ 2065426 w 3745720"/>
                <a:gd name="connsiteY56" fmla="*/ 2023116 h 3319927"/>
                <a:gd name="connsiteX57" fmla="*/ 2068400 w 3745720"/>
                <a:gd name="connsiteY57" fmla="*/ 2048663 h 3319927"/>
                <a:gd name="connsiteX58" fmla="*/ 2066936 w 3745720"/>
                <a:gd name="connsiteY58" fmla="*/ 2080914 h 3319927"/>
                <a:gd name="connsiteX59" fmla="*/ 2089130 w 3745720"/>
                <a:gd name="connsiteY59" fmla="*/ 2084267 h 3319927"/>
                <a:gd name="connsiteX60" fmla="*/ 2093097 w 3745720"/>
                <a:gd name="connsiteY60" fmla="*/ 2084927 h 3319927"/>
                <a:gd name="connsiteX61" fmla="*/ 2090642 w 3745720"/>
                <a:gd name="connsiteY61" fmla="*/ 2085825 h 3319927"/>
                <a:gd name="connsiteX62" fmla="*/ 2065331 w 3745720"/>
                <a:gd name="connsiteY62" fmla="*/ 2110238 h 3319927"/>
                <a:gd name="connsiteX63" fmla="*/ 2067833 w 3745720"/>
                <a:gd name="connsiteY63" fmla="*/ 2138240 h 3319927"/>
                <a:gd name="connsiteX64" fmla="*/ 2073831 w 3745720"/>
                <a:gd name="connsiteY64" fmla="*/ 2146881 h 3319927"/>
                <a:gd name="connsiteX65" fmla="*/ 2097867 w 3745720"/>
                <a:gd name="connsiteY65" fmla="*/ 2127993 h 3319927"/>
                <a:gd name="connsiteX66" fmla="*/ 2097772 w 3745720"/>
                <a:gd name="connsiteY66" fmla="*/ 2111797 h 3319927"/>
                <a:gd name="connsiteX67" fmla="*/ 2100322 w 3745720"/>
                <a:gd name="connsiteY67" fmla="*/ 2144426 h 3319927"/>
                <a:gd name="connsiteX68" fmla="*/ 2095127 w 3745720"/>
                <a:gd name="connsiteY68" fmla="*/ 2149384 h 3319927"/>
                <a:gd name="connsiteX69" fmla="*/ 2088375 w 3745720"/>
                <a:gd name="connsiteY69" fmla="*/ 2149478 h 3319927"/>
                <a:gd name="connsiteX70" fmla="*/ 2067975 w 3745720"/>
                <a:gd name="connsiteY70" fmla="*/ 2174080 h 3319927"/>
                <a:gd name="connsiteX71" fmla="*/ 2067975 w 3745720"/>
                <a:gd name="connsiteY71" fmla="*/ 2211857 h 3319927"/>
                <a:gd name="connsiteX72" fmla="*/ 2067503 w 3745720"/>
                <a:gd name="connsiteY72" fmla="*/ 2271213 h 3319927"/>
                <a:gd name="connsiteX73" fmla="*/ 2009044 w 3745720"/>
                <a:gd name="connsiteY73" fmla="*/ 2333261 h 3319927"/>
                <a:gd name="connsiteX74" fmla="*/ 1913281 w 3745720"/>
                <a:gd name="connsiteY74" fmla="*/ 2333544 h 3319927"/>
                <a:gd name="connsiteX75" fmla="*/ 1922631 w 3745720"/>
                <a:gd name="connsiteY75" fmla="*/ 2332600 h 3319927"/>
                <a:gd name="connsiteX76" fmla="*/ 1944825 w 3745720"/>
                <a:gd name="connsiteY76" fmla="*/ 2309745 h 3319927"/>
                <a:gd name="connsiteX77" fmla="*/ 1944777 w 3745720"/>
                <a:gd name="connsiteY77" fmla="*/ 1809538 h 3319927"/>
                <a:gd name="connsiteX78" fmla="*/ 1940386 w 3745720"/>
                <a:gd name="connsiteY78" fmla="*/ 1788856 h 3319927"/>
                <a:gd name="connsiteX79" fmla="*/ 2003944 w 3745720"/>
                <a:gd name="connsiteY79" fmla="*/ 1788619 h 3319927"/>
                <a:gd name="connsiteX80" fmla="*/ 600362 w 3745720"/>
                <a:gd name="connsiteY80" fmla="*/ 1604034 h 3319927"/>
                <a:gd name="connsiteX81" fmla="*/ 625011 w 3745720"/>
                <a:gd name="connsiteY81" fmla="*/ 1608425 h 3319927"/>
                <a:gd name="connsiteX82" fmla="*/ 1227640 w 3745720"/>
                <a:gd name="connsiteY82" fmla="*/ 1608567 h 3319927"/>
                <a:gd name="connsiteX83" fmla="*/ 1256727 w 3745720"/>
                <a:gd name="connsiteY83" fmla="*/ 1613053 h 3319927"/>
                <a:gd name="connsiteX84" fmla="*/ 1256727 w 3745720"/>
                <a:gd name="connsiteY84" fmla="*/ 1678076 h 3319927"/>
                <a:gd name="connsiteX85" fmla="*/ 1258994 w 3745720"/>
                <a:gd name="connsiteY85" fmla="*/ 1687898 h 3319927"/>
                <a:gd name="connsiteX86" fmla="*/ 1256349 w 3745720"/>
                <a:gd name="connsiteY86" fmla="*/ 1715757 h 3319927"/>
                <a:gd name="connsiteX87" fmla="*/ 1229292 w 3745720"/>
                <a:gd name="connsiteY87" fmla="*/ 1757973 h 3319927"/>
                <a:gd name="connsiteX88" fmla="*/ 1189390 w 3745720"/>
                <a:gd name="connsiteY88" fmla="*/ 1775208 h 3319927"/>
                <a:gd name="connsiteX89" fmla="*/ 1142548 w 3745720"/>
                <a:gd name="connsiteY89" fmla="*/ 1777852 h 3319927"/>
                <a:gd name="connsiteX90" fmla="*/ 1110249 w 3745720"/>
                <a:gd name="connsiteY90" fmla="*/ 1777946 h 3319927"/>
                <a:gd name="connsiteX91" fmla="*/ 1076203 w 3745720"/>
                <a:gd name="connsiteY91" fmla="*/ 1775114 h 3319927"/>
                <a:gd name="connsiteX92" fmla="*/ 1066286 w 3745720"/>
                <a:gd name="connsiteY92" fmla="*/ 1785361 h 3319927"/>
                <a:gd name="connsiteX93" fmla="*/ 1064398 w 3745720"/>
                <a:gd name="connsiteY93" fmla="*/ 1810387 h 3319927"/>
                <a:gd name="connsiteX94" fmla="*/ 1064021 w 3745720"/>
                <a:gd name="connsiteY94" fmla="*/ 1788760 h 3319927"/>
                <a:gd name="connsiteX95" fmla="*/ 1051790 w 3745720"/>
                <a:gd name="connsiteY95" fmla="*/ 1777003 h 3319927"/>
                <a:gd name="connsiteX96" fmla="*/ 1034271 w 3745720"/>
                <a:gd name="connsiteY96" fmla="*/ 1777946 h 3319927"/>
                <a:gd name="connsiteX97" fmla="*/ 1000272 w 3745720"/>
                <a:gd name="connsiteY97" fmla="*/ 1775161 h 3319927"/>
                <a:gd name="connsiteX98" fmla="*/ 990356 w 3745720"/>
                <a:gd name="connsiteY98" fmla="*/ 1785408 h 3319927"/>
                <a:gd name="connsiteX99" fmla="*/ 988467 w 3745720"/>
                <a:gd name="connsiteY99" fmla="*/ 1810387 h 3319927"/>
                <a:gd name="connsiteX100" fmla="*/ 988089 w 3745720"/>
                <a:gd name="connsiteY100" fmla="*/ 1788760 h 3319927"/>
                <a:gd name="connsiteX101" fmla="*/ 975812 w 3745720"/>
                <a:gd name="connsiteY101" fmla="*/ 1777003 h 3319927"/>
                <a:gd name="connsiteX102" fmla="*/ 958293 w 3745720"/>
                <a:gd name="connsiteY102" fmla="*/ 1777900 h 3319927"/>
                <a:gd name="connsiteX103" fmla="*/ 912112 w 3745720"/>
                <a:gd name="connsiteY103" fmla="*/ 1777711 h 3319927"/>
                <a:gd name="connsiteX104" fmla="*/ 882315 w 3745720"/>
                <a:gd name="connsiteY104" fmla="*/ 1777900 h 3319927"/>
                <a:gd name="connsiteX105" fmla="*/ 836134 w 3745720"/>
                <a:gd name="connsiteY105" fmla="*/ 1777711 h 3319927"/>
                <a:gd name="connsiteX106" fmla="*/ 806291 w 3745720"/>
                <a:gd name="connsiteY106" fmla="*/ 1777852 h 3319927"/>
                <a:gd name="connsiteX107" fmla="*/ 760014 w 3745720"/>
                <a:gd name="connsiteY107" fmla="*/ 1777852 h 3319927"/>
                <a:gd name="connsiteX108" fmla="*/ 725024 w 3745720"/>
                <a:gd name="connsiteY108" fmla="*/ 1778042 h 3319927"/>
                <a:gd name="connsiteX109" fmla="*/ 685642 w 3745720"/>
                <a:gd name="connsiteY109" fmla="*/ 1775727 h 3319927"/>
                <a:gd name="connsiteX110" fmla="*/ 681204 w 3745720"/>
                <a:gd name="connsiteY110" fmla="*/ 1784086 h 3319927"/>
                <a:gd name="connsiteX111" fmla="*/ 679078 w 3745720"/>
                <a:gd name="connsiteY111" fmla="*/ 1810435 h 3319927"/>
                <a:gd name="connsiteX112" fmla="*/ 650274 w 3745720"/>
                <a:gd name="connsiteY112" fmla="*/ 1770581 h 3319927"/>
                <a:gd name="connsiteX113" fmla="*/ 600362 w 3745720"/>
                <a:gd name="connsiteY113" fmla="*/ 1704047 h 3319927"/>
                <a:gd name="connsiteX114" fmla="*/ 600362 w 3745720"/>
                <a:gd name="connsiteY114" fmla="*/ 1604034 h 3319927"/>
                <a:gd name="connsiteX115" fmla="*/ 1259325 w 3745720"/>
                <a:gd name="connsiteY115" fmla="*/ 706089 h 3319927"/>
                <a:gd name="connsiteX116" fmla="*/ 1261828 w 3745720"/>
                <a:gd name="connsiteY116" fmla="*/ 713360 h 3319927"/>
                <a:gd name="connsiteX117" fmla="*/ 1276843 w 3745720"/>
                <a:gd name="connsiteY117" fmla="*/ 728329 h 3319927"/>
                <a:gd name="connsiteX118" fmla="*/ 1289121 w 3745720"/>
                <a:gd name="connsiteY118" fmla="*/ 713502 h 3319927"/>
                <a:gd name="connsiteX119" fmla="*/ 1289829 w 3745720"/>
                <a:gd name="connsiteY119" fmla="*/ 708167 h 3319927"/>
                <a:gd name="connsiteX120" fmla="*/ 1313676 w 3745720"/>
                <a:gd name="connsiteY120" fmla="*/ 728141 h 3319927"/>
                <a:gd name="connsiteX121" fmla="*/ 1392203 w 3745720"/>
                <a:gd name="connsiteY121" fmla="*/ 727810 h 3319927"/>
                <a:gd name="connsiteX122" fmla="*/ 1407314 w 3745720"/>
                <a:gd name="connsiteY122" fmla="*/ 755340 h 3319927"/>
                <a:gd name="connsiteX123" fmla="*/ 1407314 w 3745720"/>
                <a:gd name="connsiteY123" fmla="*/ 1023364 h 3319927"/>
                <a:gd name="connsiteX124" fmla="*/ 1392061 w 3745720"/>
                <a:gd name="connsiteY124" fmla="*/ 1050751 h 3319927"/>
                <a:gd name="connsiteX125" fmla="*/ 1305648 w 3745720"/>
                <a:gd name="connsiteY125" fmla="*/ 1050421 h 3319927"/>
                <a:gd name="connsiteX126" fmla="*/ 1290963 w 3745720"/>
                <a:gd name="connsiteY126" fmla="*/ 1065248 h 3319927"/>
                <a:gd name="connsiteX127" fmla="*/ 1289829 w 3745720"/>
                <a:gd name="connsiteY127" fmla="*/ 1070442 h 3319927"/>
                <a:gd name="connsiteX128" fmla="*/ 1288979 w 3745720"/>
                <a:gd name="connsiteY128" fmla="*/ 1057031 h 3319927"/>
                <a:gd name="connsiteX129" fmla="*/ 1283690 w 3745720"/>
                <a:gd name="connsiteY129" fmla="*/ 1050703 h 3319927"/>
                <a:gd name="connsiteX130" fmla="*/ 1261828 w 3745720"/>
                <a:gd name="connsiteY130" fmla="*/ 1066381 h 3319927"/>
                <a:gd name="connsiteX131" fmla="*/ 1259608 w 3745720"/>
                <a:gd name="connsiteY131" fmla="*/ 1072425 h 3319927"/>
                <a:gd name="connsiteX132" fmla="*/ 1237367 w 3745720"/>
                <a:gd name="connsiteY132" fmla="*/ 1050703 h 3319927"/>
                <a:gd name="connsiteX133" fmla="*/ 1159170 w 3745720"/>
                <a:gd name="connsiteY133" fmla="*/ 1050703 h 3319927"/>
                <a:gd name="connsiteX134" fmla="*/ 1128381 w 3745720"/>
                <a:gd name="connsiteY134" fmla="*/ 1050799 h 3319927"/>
                <a:gd name="connsiteX135" fmla="*/ 1081255 w 3745720"/>
                <a:gd name="connsiteY135" fmla="*/ 1048484 h 3319927"/>
                <a:gd name="connsiteX136" fmla="*/ 1028322 w 3745720"/>
                <a:gd name="connsiteY136" fmla="*/ 984878 h 3319927"/>
                <a:gd name="connsiteX137" fmla="*/ 1028368 w 3745720"/>
                <a:gd name="connsiteY137" fmla="*/ 793966 h 3319927"/>
                <a:gd name="connsiteX138" fmla="*/ 1097358 w 3745720"/>
                <a:gd name="connsiteY138" fmla="*/ 728141 h 3319927"/>
                <a:gd name="connsiteX139" fmla="*/ 1128477 w 3745720"/>
                <a:gd name="connsiteY139" fmla="*/ 727668 h 3319927"/>
                <a:gd name="connsiteX140" fmla="*/ 1158981 w 3745720"/>
                <a:gd name="connsiteY140" fmla="*/ 727810 h 3319927"/>
                <a:gd name="connsiteX141" fmla="*/ 1244167 w 3745720"/>
                <a:gd name="connsiteY141" fmla="*/ 728424 h 3319927"/>
                <a:gd name="connsiteX142" fmla="*/ 1259325 w 3745720"/>
                <a:gd name="connsiteY142" fmla="*/ 712841 h 3319927"/>
                <a:gd name="connsiteX143" fmla="*/ 1259325 w 3745720"/>
                <a:gd name="connsiteY143" fmla="*/ 706089 h 3319927"/>
                <a:gd name="connsiteX144" fmla="*/ 429045 w 3745720"/>
                <a:gd name="connsiteY144" fmla="*/ 478438 h 3319927"/>
                <a:gd name="connsiteX145" fmla="*/ 513145 w 3745720"/>
                <a:gd name="connsiteY145" fmla="*/ 561877 h 3319927"/>
                <a:gd name="connsiteX146" fmla="*/ 513193 w 3745720"/>
                <a:gd name="connsiteY146" fmla="*/ 632424 h 3319927"/>
                <a:gd name="connsiteX147" fmla="*/ 513287 w 3745720"/>
                <a:gd name="connsiteY147" fmla="*/ 671618 h 3319927"/>
                <a:gd name="connsiteX148" fmla="*/ 513287 w 3745720"/>
                <a:gd name="connsiteY148" fmla="*/ 743345 h 3319927"/>
                <a:gd name="connsiteX149" fmla="*/ 513239 w 3745720"/>
                <a:gd name="connsiteY149" fmla="*/ 782538 h 3319927"/>
                <a:gd name="connsiteX150" fmla="*/ 513333 w 3745720"/>
                <a:gd name="connsiteY150" fmla="*/ 846145 h 3319927"/>
                <a:gd name="connsiteX151" fmla="*/ 513193 w 3745720"/>
                <a:gd name="connsiteY151" fmla="*/ 885479 h 3319927"/>
                <a:gd name="connsiteX152" fmla="*/ 513003 w 3745720"/>
                <a:gd name="connsiteY152" fmla="*/ 946063 h 3319927"/>
                <a:gd name="connsiteX153" fmla="*/ 522731 w 3745720"/>
                <a:gd name="connsiteY153" fmla="*/ 956168 h 3319927"/>
                <a:gd name="connsiteX154" fmla="*/ 556304 w 3745720"/>
                <a:gd name="connsiteY154" fmla="*/ 955319 h 3319927"/>
                <a:gd name="connsiteX155" fmla="*/ 548183 w 3745720"/>
                <a:gd name="connsiteY155" fmla="*/ 958482 h 3319927"/>
                <a:gd name="connsiteX156" fmla="*/ 515270 w 3745720"/>
                <a:gd name="connsiteY156" fmla="*/ 961505 h 3319927"/>
                <a:gd name="connsiteX157" fmla="*/ 513145 w 3745720"/>
                <a:gd name="connsiteY157" fmla="*/ 996636 h 3319927"/>
                <a:gd name="connsiteX158" fmla="*/ 513051 w 3745720"/>
                <a:gd name="connsiteY158" fmla="*/ 1128901 h 3319927"/>
                <a:gd name="connsiteX159" fmla="*/ 488968 w 3745720"/>
                <a:gd name="connsiteY159" fmla="*/ 1186652 h 3319927"/>
                <a:gd name="connsiteX160" fmla="*/ 453788 w 3745720"/>
                <a:gd name="connsiteY160" fmla="*/ 1134284 h 3319927"/>
                <a:gd name="connsiteX161" fmla="*/ 297489 w 3745720"/>
                <a:gd name="connsiteY161" fmla="*/ 917495 h 3319927"/>
                <a:gd name="connsiteX162" fmla="*/ 81313 w 3745720"/>
                <a:gd name="connsiteY162" fmla="*/ 617361 h 3319927"/>
                <a:gd name="connsiteX163" fmla="*/ 0 w 3745720"/>
                <a:gd name="connsiteY163" fmla="*/ 504598 h 3319927"/>
                <a:gd name="connsiteX164" fmla="*/ 1606 w 3745720"/>
                <a:gd name="connsiteY164" fmla="*/ 498318 h 3319927"/>
                <a:gd name="connsiteX165" fmla="*/ 45237 w 3745720"/>
                <a:gd name="connsiteY165" fmla="*/ 479807 h 3319927"/>
                <a:gd name="connsiteX166" fmla="*/ 62756 w 3745720"/>
                <a:gd name="connsiteY166" fmla="*/ 478485 h 3319927"/>
                <a:gd name="connsiteX167" fmla="*/ 429045 w 3745720"/>
                <a:gd name="connsiteY167" fmla="*/ 478438 h 3319927"/>
                <a:gd name="connsiteX168" fmla="*/ 2833609 w 3745720"/>
                <a:gd name="connsiteY168" fmla="*/ 0 h 3319927"/>
                <a:gd name="connsiteX169" fmla="*/ 2835734 w 3745720"/>
                <a:gd name="connsiteY169" fmla="*/ 15536 h 3319927"/>
                <a:gd name="connsiteX170" fmla="*/ 2835546 w 3745720"/>
                <a:gd name="connsiteY170" fmla="*/ 507809 h 3319927"/>
                <a:gd name="connsiteX171" fmla="*/ 2852119 w 3745720"/>
                <a:gd name="connsiteY171" fmla="*/ 525234 h 3319927"/>
                <a:gd name="connsiteX172" fmla="*/ 3183040 w 3745720"/>
                <a:gd name="connsiteY172" fmla="*/ 524808 h 3319927"/>
                <a:gd name="connsiteX173" fmla="*/ 3199285 w 3745720"/>
                <a:gd name="connsiteY173" fmla="*/ 524195 h 3319927"/>
                <a:gd name="connsiteX174" fmla="*/ 3238053 w 3745720"/>
                <a:gd name="connsiteY174" fmla="*/ 524856 h 3319927"/>
                <a:gd name="connsiteX175" fmla="*/ 3238714 w 3745720"/>
                <a:gd name="connsiteY175" fmla="*/ 523534 h 3319927"/>
                <a:gd name="connsiteX176" fmla="*/ 3254674 w 3745720"/>
                <a:gd name="connsiteY176" fmla="*/ 520323 h 3319927"/>
                <a:gd name="connsiteX177" fmla="*/ 3420182 w 3745720"/>
                <a:gd name="connsiteY177" fmla="*/ 520370 h 3319927"/>
                <a:gd name="connsiteX178" fmla="*/ 3543239 w 3745720"/>
                <a:gd name="connsiteY178" fmla="*/ 586668 h 3319927"/>
                <a:gd name="connsiteX179" fmla="*/ 3561513 w 3745720"/>
                <a:gd name="connsiteY179" fmla="*/ 648385 h 3319927"/>
                <a:gd name="connsiteX180" fmla="*/ 3561513 w 3745720"/>
                <a:gd name="connsiteY180" fmla="*/ 685027 h 3319927"/>
                <a:gd name="connsiteX181" fmla="*/ 3558585 w 3745720"/>
                <a:gd name="connsiteY181" fmla="*/ 699194 h 3319927"/>
                <a:gd name="connsiteX182" fmla="*/ 3556224 w 3745720"/>
                <a:gd name="connsiteY182" fmla="*/ 701035 h 3319927"/>
                <a:gd name="connsiteX183" fmla="*/ 3554147 w 3745720"/>
                <a:gd name="connsiteY183" fmla="*/ 731634 h 3319927"/>
                <a:gd name="connsiteX184" fmla="*/ 3564252 w 3745720"/>
                <a:gd name="connsiteY184" fmla="*/ 740040 h 3319927"/>
                <a:gd name="connsiteX185" fmla="*/ 3568786 w 3745720"/>
                <a:gd name="connsiteY185" fmla="*/ 739992 h 3319927"/>
                <a:gd name="connsiteX186" fmla="*/ 3579504 w 3745720"/>
                <a:gd name="connsiteY186" fmla="*/ 739945 h 3319927"/>
                <a:gd name="connsiteX187" fmla="*/ 3745720 w 3745720"/>
                <a:gd name="connsiteY187" fmla="*/ 739237 h 3319927"/>
                <a:gd name="connsiteX188" fmla="*/ 3661904 w 3745720"/>
                <a:gd name="connsiteY188" fmla="*/ 740701 h 3319927"/>
                <a:gd name="connsiteX189" fmla="*/ 3569683 w 3745720"/>
                <a:gd name="connsiteY189" fmla="*/ 740890 h 3319927"/>
                <a:gd name="connsiteX190" fmla="*/ 3557642 w 3745720"/>
                <a:gd name="connsiteY190" fmla="*/ 752931 h 3319927"/>
                <a:gd name="connsiteX191" fmla="*/ 3557877 w 3745720"/>
                <a:gd name="connsiteY191" fmla="*/ 1021427 h 3319927"/>
                <a:gd name="connsiteX192" fmla="*/ 3557877 w 3745720"/>
                <a:gd name="connsiteY192" fmla="*/ 1809301 h 3319927"/>
                <a:gd name="connsiteX193" fmla="*/ 3519818 w 3745720"/>
                <a:gd name="connsiteY193" fmla="*/ 1902656 h 3319927"/>
                <a:gd name="connsiteX194" fmla="*/ 3511507 w 3745720"/>
                <a:gd name="connsiteY194" fmla="*/ 1890426 h 3319927"/>
                <a:gd name="connsiteX195" fmla="*/ 3437984 w 3745720"/>
                <a:gd name="connsiteY195" fmla="*/ 1814496 h 3319927"/>
                <a:gd name="connsiteX196" fmla="*/ 3320027 w 3745720"/>
                <a:gd name="connsiteY196" fmla="*/ 1692856 h 3319927"/>
                <a:gd name="connsiteX197" fmla="*/ 3182002 w 3745720"/>
                <a:gd name="connsiteY197" fmla="*/ 1549305 h 3319927"/>
                <a:gd name="connsiteX198" fmla="*/ 3042938 w 3745720"/>
                <a:gd name="connsiteY198" fmla="*/ 1404810 h 3319927"/>
                <a:gd name="connsiteX199" fmla="*/ 2908642 w 3745720"/>
                <a:gd name="connsiteY199" fmla="*/ 1265179 h 3319927"/>
                <a:gd name="connsiteX200" fmla="*/ 2768633 w 3745720"/>
                <a:gd name="connsiteY200" fmla="*/ 1119739 h 3319927"/>
                <a:gd name="connsiteX201" fmla="*/ 2632449 w 3745720"/>
                <a:gd name="connsiteY201" fmla="*/ 978173 h 3319927"/>
                <a:gd name="connsiteX202" fmla="*/ 2491496 w 3745720"/>
                <a:gd name="connsiteY202" fmla="*/ 831742 h 3319927"/>
                <a:gd name="connsiteX203" fmla="*/ 2357107 w 3745720"/>
                <a:gd name="connsiteY203" fmla="*/ 692158 h 3319927"/>
                <a:gd name="connsiteX204" fmla="*/ 2240000 w 3745720"/>
                <a:gd name="connsiteY204" fmla="*/ 569857 h 3319927"/>
                <a:gd name="connsiteX205" fmla="*/ 2236175 w 3745720"/>
                <a:gd name="connsiteY205" fmla="*/ 564332 h 3319927"/>
                <a:gd name="connsiteX206" fmla="*/ 2310311 w 3745720"/>
                <a:gd name="connsiteY206" fmla="*/ 526886 h 3319927"/>
                <a:gd name="connsiteX207" fmla="*/ 2331088 w 3745720"/>
                <a:gd name="connsiteY207" fmla="*/ 503323 h 3319927"/>
                <a:gd name="connsiteX208" fmla="*/ 2331560 w 3745720"/>
                <a:gd name="connsiteY208" fmla="*/ 266465 h 3319927"/>
                <a:gd name="connsiteX209" fmla="*/ 2333685 w 3745720"/>
                <a:gd name="connsiteY209" fmla="*/ 279451 h 3319927"/>
                <a:gd name="connsiteX210" fmla="*/ 2333733 w 3745720"/>
                <a:gd name="connsiteY210" fmla="*/ 345890 h 3319927"/>
                <a:gd name="connsiteX211" fmla="*/ 2333827 w 3745720"/>
                <a:gd name="connsiteY211" fmla="*/ 511351 h 3319927"/>
                <a:gd name="connsiteX212" fmla="*/ 2338266 w 3745720"/>
                <a:gd name="connsiteY212" fmla="*/ 523723 h 3319927"/>
                <a:gd name="connsiteX213" fmla="*/ 2366314 w 3745720"/>
                <a:gd name="connsiteY213" fmla="*/ 522872 h 3319927"/>
                <a:gd name="connsiteX214" fmla="*/ 2369336 w 3745720"/>
                <a:gd name="connsiteY214" fmla="*/ 502898 h 3319927"/>
                <a:gd name="connsiteX215" fmla="*/ 2369998 w 3745720"/>
                <a:gd name="connsiteY215" fmla="*/ 252063 h 3319927"/>
                <a:gd name="connsiteX216" fmla="*/ 2371981 w 3745720"/>
                <a:gd name="connsiteY216" fmla="*/ 266323 h 3319927"/>
                <a:gd name="connsiteX217" fmla="*/ 2371839 w 3745720"/>
                <a:gd name="connsiteY217" fmla="*/ 511398 h 3319927"/>
                <a:gd name="connsiteX218" fmla="*/ 2384967 w 3745720"/>
                <a:gd name="connsiteY218" fmla="*/ 525092 h 3319927"/>
                <a:gd name="connsiteX219" fmla="*/ 2407963 w 3745720"/>
                <a:gd name="connsiteY219" fmla="*/ 525092 h 3319927"/>
                <a:gd name="connsiteX220" fmla="*/ 2421232 w 3745720"/>
                <a:gd name="connsiteY220" fmla="*/ 511398 h 3319927"/>
                <a:gd name="connsiteX221" fmla="*/ 2421043 w 3745720"/>
                <a:gd name="connsiteY221" fmla="*/ 183688 h 3319927"/>
                <a:gd name="connsiteX222" fmla="*/ 2421516 w 3745720"/>
                <a:gd name="connsiteY222" fmla="*/ 171505 h 3319927"/>
                <a:gd name="connsiteX223" fmla="*/ 2423404 w 3745720"/>
                <a:gd name="connsiteY223" fmla="*/ 185859 h 3319927"/>
                <a:gd name="connsiteX224" fmla="*/ 2423594 w 3745720"/>
                <a:gd name="connsiteY224" fmla="*/ 486702 h 3319927"/>
                <a:gd name="connsiteX225" fmla="*/ 2426143 w 3745720"/>
                <a:gd name="connsiteY225" fmla="*/ 521881 h 3319927"/>
                <a:gd name="connsiteX226" fmla="*/ 2461417 w 3745720"/>
                <a:gd name="connsiteY226" fmla="*/ 524242 h 3319927"/>
                <a:gd name="connsiteX227" fmla="*/ 2518318 w 3745720"/>
                <a:gd name="connsiteY227" fmla="*/ 525092 h 3319927"/>
                <a:gd name="connsiteX228" fmla="*/ 2529320 w 3745720"/>
                <a:gd name="connsiteY228" fmla="*/ 513334 h 3319927"/>
                <a:gd name="connsiteX229" fmla="*/ 2529178 w 3745720"/>
                <a:gd name="connsiteY229" fmla="*/ 437356 h 3319927"/>
                <a:gd name="connsiteX230" fmla="*/ 2529178 w 3745720"/>
                <a:gd name="connsiteY230" fmla="*/ 106388 h 3319927"/>
                <a:gd name="connsiteX231" fmla="*/ 2529651 w 3745720"/>
                <a:gd name="connsiteY231" fmla="*/ 90144 h 3319927"/>
                <a:gd name="connsiteX232" fmla="*/ 2531681 w 3745720"/>
                <a:gd name="connsiteY232" fmla="*/ 105821 h 3319927"/>
                <a:gd name="connsiteX233" fmla="*/ 2531775 w 3745720"/>
                <a:gd name="connsiteY233" fmla="*/ 486654 h 3319927"/>
                <a:gd name="connsiteX234" fmla="*/ 2569788 w 3745720"/>
                <a:gd name="connsiteY234" fmla="*/ 524289 h 3319927"/>
                <a:gd name="connsiteX235" fmla="*/ 2626547 w 3745720"/>
                <a:gd name="connsiteY235" fmla="*/ 525092 h 3319927"/>
                <a:gd name="connsiteX236" fmla="*/ 2638635 w 3745720"/>
                <a:gd name="connsiteY236" fmla="*/ 512861 h 3319927"/>
                <a:gd name="connsiteX237" fmla="*/ 2638635 w 3745720"/>
                <a:gd name="connsiteY237" fmla="*/ 331582 h 3319927"/>
                <a:gd name="connsiteX238" fmla="*/ 2640571 w 3745720"/>
                <a:gd name="connsiteY238" fmla="*/ 345890 h 3319927"/>
                <a:gd name="connsiteX239" fmla="*/ 2640383 w 3745720"/>
                <a:gd name="connsiteY239" fmla="*/ 511162 h 3319927"/>
                <a:gd name="connsiteX240" fmla="*/ 2654218 w 3745720"/>
                <a:gd name="connsiteY240" fmla="*/ 524667 h 3319927"/>
                <a:gd name="connsiteX241" fmla="*/ 2668101 w 3745720"/>
                <a:gd name="connsiteY241" fmla="*/ 510973 h 3319927"/>
                <a:gd name="connsiteX242" fmla="*/ 2667912 w 3745720"/>
                <a:gd name="connsiteY242" fmla="*/ 345701 h 3319927"/>
                <a:gd name="connsiteX243" fmla="*/ 2670273 w 3745720"/>
                <a:gd name="connsiteY243" fmla="*/ 331535 h 3319927"/>
                <a:gd name="connsiteX244" fmla="*/ 2670226 w 3745720"/>
                <a:gd name="connsiteY244" fmla="*/ 511964 h 3319927"/>
                <a:gd name="connsiteX245" fmla="*/ 2682692 w 3745720"/>
                <a:gd name="connsiteY245" fmla="*/ 525092 h 3319927"/>
                <a:gd name="connsiteX246" fmla="*/ 2795219 w 3745720"/>
                <a:gd name="connsiteY246" fmla="*/ 524195 h 3319927"/>
                <a:gd name="connsiteX247" fmla="*/ 2818262 w 3745720"/>
                <a:gd name="connsiteY247" fmla="*/ 524478 h 3319927"/>
                <a:gd name="connsiteX248" fmla="*/ 2833562 w 3745720"/>
                <a:gd name="connsiteY248" fmla="*/ 509698 h 3319927"/>
                <a:gd name="connsiteX249" fmla="*/ 2833279 w 3745720"/>
                <a:gd name="connsiteY249" fmla="*/ 281953 h 3319927"/>
                <a:gd name="connsiteX250" fmla="*/ 2833609 w 3745720"/>
                <a:gd name="connsiteY250" fmla="*/ 0 h 331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Lst>
              <a:rect l="l" t="t" r="r" b="b"/>
              <a:pathLst>
                <a:path w="3745720" h="3319927">
                  <a:moveTo>
                    <a:pt x="562917" y="3050634"/>
                  </a:moveTo>
                  <a:cubicBezTo>
                    <a:pt x="585724" y="3050965"/>
                    <a:pt x="605084" y="3060268"/>
                    <a:pt x="617786" y="3079911"/>
                  </a:cubicBezTo>
                  <a:cubicBezTo>
                    <a:pt x="622084" y="3086617"/>
                    <a:pt x="626711" y="3088316"/>
                    <a:pt x="634077" y="3088222"/>
                  </a:cubicBezTo>
                  <a:cubicBezTo>
                    <a:pt x="654383" y="3087939"/>
                    <a:pt x="674640" y="3088411"/>
                    <a:pt x="694945" y="3088600"/>
                  </a:cubicBezTo>
                  <a:cubicBezTo>
                    <a:pt x="672421" y="3093983"/>
                    <a:pt x="649282" y="3088270"/>
                    <a:pt x="626333" y="3091622"/>
                  </a:cubicBezTo>
                  <a:cubicBezTo>
                    <a:pt x="626806" y="3099933"/>
                    <a:pt x="631197" y="3107394"/>
                    <a:pt x="629875" y="3115658"/>
                  </a:cubicBezTo>
                  <a:cubicBezTo>
                    <a:pt x="629875" y="3129965"/>
                    <a:pt x="629875" y="3144226"/>
                    <a:pt x="629875" y="3158534"/>
                  </a:cubicBezTo>
                  <a:cubicBezTo>
                    <a:pt x="629875" y="3160800"/>
                    <a:pt x="629828" y="3163020"/>
                    <a:pt x="629828" y="3165287"/>
                  </a:cubicBezTo>
                  <a:cubicBezTo>
                    <a:pt x="629828" y="3183466"/>
                    <a:pt x="629828" y="3183466"/>
                    <a:pt x="648008" y="3183466"/>
                  </a:cubicBezTo>
                  <a:cubicBezTo>
                    <a:pt x="680874" y="3183466"/>
                    <a:pt x="713786" y="3183418"/>
                    <a:pt x="746651" y="3183372"/>
                  </a:cubicBezTo>
                  <a:cubicBezTo>
                    <a:pt x="742685" y="3187810"/>
                    <a:pt x="737349" y="3185969"/>
                    <a:pt x="732627" y="3186016"/>
                  </a:cubicBezTo>
                  <a:cubicBezTo>
                    <a:pt x="702406" y="3186158"/>
                    <a:pt x="672185" y="3186394"/>
                    <a:pt x="641963" y="3185875"/>
                  </a:cubicBezTo>
                  <a:cubicBezTo>
                    <a:pt x="632850" y="3185733"/>
                    <a:pt x="628648" y="3187621"/>
                    <a:pt x="629781" y="3197585"/>
                  </a:cubicBezTo>
                  <a:cubicBezTo>
                    <a:pt x="630631" y="3205188"/>
                    <a:pt x="629922" y="3212932"/>
                    <a:pt x="629922" y="3220581"/>
                  </a:cubicBezTo>
                  <a:cubicBezTo>
                    <a:pt x="629875" y="3223273"/>
                    <a:pt x="630158" y="3226012"/>
                    <a:pt x="629734" y="3228656"/>
                  </a:cubicBezTo>
                  <a:cubicBezTo>
                    <a:pt x="627609" y="3241878"/>
                    <a:pt x="632047" y="3246600"/>
                    <a:pt x="646308" y="3245986"/>
                  </a:cubicBezTo>
                  <a:cubicBezTo>
                    <a:pt x="675916" y="3244758"/>
                    <a:pt x="705617" y="3245514"/>
                    <a:pt x="735271" y="3245703"/>
                  </a:cubicBezTo>
                  <a:cubicBezTo>
                    <a:pt x="739899" y="3245750"/>
                    <a:pt x="745330" y="3243672"/>
                    <a:pt x="748965" y="3248725"/>
                  </a:cubicBezTo>
                  <a:cubicBezTo>
                    <a:pt x="712086" y="3248489"/>
                    <a:pt x="675207" y="3248347"/>
                    <a:pt x="638328" y="3247922"/>
                  </a:cubicBezTo>
                  <a:cubicBezTo>
                    <a:pt x="632000" y="3247828"/>
                    <a:pt x="628931" y="3249952"/>
                    <a:pt x="629922" y="3256375"/>
                  </a:cubicBezTo>
                  <a:cubicBezTo>
                    <a:pt x="631055" y="3263599"/>
                    <a:pt x="625390" y="3270162"/>
                    <a:pt x="627891" y="3277529"/>
                  </a:cubicBezTo>
                  <a:cubicBezTo>
                    <a:pt x="617834" y="3282724"/>
                    <a:pt x="610421" y="3289759"/>
                    <a:pt x="610940" y="3302226"/>
                  </a:cubicBezTo>
                  <a:cubicBezTo>
                    <a:pt x="588652" y="3320217"/>
                    <a:pt x="562397" y="3320406"/>
                    <a:pt x="535623" y="3319745"/>
                  </a:cubicBezTo>
                  <a:cubicBezTo>
                    <a:pt x="502805" y="3318894"/>
                    <a:pt x="469987" y="3319178"/>
                    <a:pt x="437168" y="3318942"/>
                  </a:cubicBezTo>
                  <a:cubicBezTo>
                    <a:pt x="438679" y="3316014"/>
                    <a:pt x="438916" y="3312898"/>
                    <a:pt x="438916" y="3309734"/>
                  </a:cubicBezTo>
                  <a:cubicBezTo>
                    <a:pt x="438632" y="3227334"/>
                    <a:pt x="438632" y="3144887"/>
                    <a:pt x="438868" y="3062487"/>
                  </a:cubicBezTo>
                  <a:cubicBezTo>
                    <a:pt x="438916" y="3058096"/>
                    <a:pt x="439576" y="3053232"/>
                    <a:pt x="434382" y="3050730"/>
                  </a:cubicBezTo>
                  <a:cubicBezTo>
                    <a:pt x="477258" y="3050634"/>
                    <a:pt x="520087" y="3050068"/>
                    <a:pt x="562917" y="3050634"/>
                  </a:cubicBezTo>
                  <a:close/>
                  <a:moveTo>
                    <a:pt x="1490751" y="3001950"/>
                  </a:moveTo>
                  <a:cubicBezTo>
                    <a:pt x="1490893" y="3002233"/>
                    <a:pt x="1490987" y="3002565"/>
                    <a:pt x="1491129" y="3002847"/>
                  </a:cubicBezTo>
                  <a:cubicBezTo>
                    <a:pt x="1503973" y="3011867"/>
                    <a:pt x="1517431" y="3009364"/>
                    <a:pt x="1531031" y="3005067"/>
                  </a:cubicBezTo>
                  <a:cubicBezTo>
                    <a:pt x="1531314" y="3004689"/>
                    <a:pt x="1531550" y="3004311"/>
                    <a:pt x="1531786" y="3003933"/>
                  </a:cubicBezTo>
                  <a:cubicBezTo>
                    <a:pt x="1581840" y="3003839"/>
                    <a:pt x="1631941" y="3003366"/>
                    <a:pt x="1681995" y="3003745"/>
                  </a:cubicBezTo>
                  <a:cubicBezTo>
                    <a:pt x="1737101" y="3004169"/>
                    <a:pt x="1778938" y="3046432"/>
                    <a:pt x="1780071" y="3101869"/>
                  </a:cubicBezTo>
                  <a:cubicBezTo>
                    <a:pt x="1780308" y="3115091"/>
                    <a:pt x="1780261" y="3128312"/>
                    <a:pt x="1780355" y="3141535"/>
                  </a:cubicBezTo>
                  <a:cubicBezTo>
                    <a:pt x="1780119" y="3141723"/>
                    <a:pt x="1779883" y="3141818"/>
                    <a:pt x="1779647" y="3142007"/>
                  </a:cubicBezTo>
                  <a:cubicBezTo>
                    <a:pt x="1776955" y="3158864"/>
                    <a:pt x="1765669" y="3160281"/>
                    <a:pt x="1751078" y="3160234"/>
                  </a:cubicBezTo>
                  <a:cubicBezTo>
                    <a:pt x="1590575" y="3159808"/>
                    <a:pt x="1430074" y="3159903"/>
                    <a:pt x="1269571" y="3160139"/>
                  </a:cubicBezTo>
                  <a:cubicBezTo>
                    <a:pt x="1257199" y="3160187"/>
                    <a:pt x="1247141" y="3158817"/>
                    <a:pt x="1243882" y="3144793"/>
                  </a:cubicBezTo>
                  <a:cubicBezTo>
                    <a:pt x="1243505" y="3144651"/>
                    <a:pt x="1243174" y="3144603"/>
                    <a:pt x="1242843" y="3144462"/>
                  </a:cubicBezTo>
                  <a:cubicBezTo>
                    <a:pt x="1242843" y="3144415"/>
                    <a:pt x="1242843" y="3144368"/>
                    <a:pt x="1242843" y="3144320"/>
                  </a:cubicBezTo>
                  <a:cubicBezTo>
                    <a:pt x="1243410" y="3122269"/>
                    <a:pt x="1240057" y="3100121"/>
                    <a:pt x="1245582" y="3078305"/>
                  </a:cubicBezTo>
                  <a:cubicBezTo>
                    <a:pt x="1256774" y="3034013"/>
                    <a:pt x="1294126" y="3004169"/>
                    <a:pt x="1339882" y="3003745"/>
                  </a:cubicBezTo>
                  <a:cubicBezTo>
                    <a:pt x="1385922" y="3003320"/>
                    <a:pt x="1431962" y="3003650"/>
                    <a:pt x="1478002" y="3003556"/>
                  </a:cubicBezTo>
                  <a:cubicBezTo>
                    <a:pt x="1482300" y="3003556"/>
                    <a:pt x="1486926" y="3004689"/>
                    <a:pt x="1490751" y="3001950"/>
                  </a:cubicBezTo>
                  <a:close/>
                  <a:moveTo>
                    <a:pt x="2003944" y="1788619"/>
                  </a:moveTo>
                  <a:cubicBezTo>
                    <a:pt x="2037046" y="1788902"/>
                    <a:pt x="2062781" y="1812182"/>
                    <a:pt x="2065095" y="1844859"/>
                  </a:cubicBezTo>
                  <a:cubicBezTo>
                    <a:pt x="2065709" y="1853311"/>
                    <a:pt x="2069156" y="1853878"/>
                    <a:pt x="2075861" y="1854161"/>
                  </a:cubicBezTo>
                  <a:cubicBezTo>
                    <a:pt x="2083086" y="1854491"/>
                    <a:pt x="2090830" y="1851328"/>
                    <a:pt x="2097630" y="1856428"/>
                  </a:cubicBezTo>
                  <a:cubicBezTo>
                    <a:pt x="2065048" y="1856616"/>
                    <a:pt x="2065048" y="1856616"/>
                    <a:pt x="2065331" y="1889860"/>
                  </a:cubicBezTo>
                  <a:cubicBezTo>
                    <a:pt x="2065331" y="1890757"/>
                    <a:pt x="2065378" y="1891654"/>
                    <a:pt x="2065426" y="1892551"/>
                  </a:cubicBezTo>
                  <a:cubicBezTo>
                    <a:pt x="2065426" y="1902137"/>
                    <a:pt x="2065378" y="1911723"/>
                    <a:pt x="2065331" y="1921309"/>
                  </a:cubicBezTo>
                  <a:cubicBezTo>
                    <a:pt x="2065331" y="1934248"/>
                    <a:pt x="2065378" y="1947186"/>
                    <a:pt x="2065378" y="1960124"/>
                  </a:cubicBezTo>
                  <a:cubicBezTo>
                    <a:pt x="2066323" y="1983593"/>
                    <a:pt x="2066323" y="1983546"/>
                    <a:pt x="2089650" y="1984254"/>
                  </a:cubicBezTo>
                  <a:cubicBezTo>
                    <a:pt x="2092578" y="1984348"/>
                    <a:pt x="2096071" y="1982932"/>
                    <a:pt x="2098102" y="1986568"/>
                  </a:cubicBezTo>
                  <a:cubicBezTo>
                    <a:pt x="2065472" y="1987181"/>
                    <a:pt x="2065472" y="1987181"/>
                    <a:pt x="2065378" y="2020472"/>
                  </a:cubicBezTo>
                  <a:cubicBezTo>
                    <a:pt x="2065378" y="2021322"/>
                    <a:pt x="2065426" y="2022219"/>
                    <a:pt x="2065426" y="2023116"/>
                  </a:cubicBezTo>
                  <a:cubicBezTo>
                    <a:pt x="2067362" y="2031521"/>
                    <a:pt x="2063489" y="2040588"/>
                    <a:pt x="2068400" y="2048663"/>
                  </a:cubicBezTo>
                  <a:cubicBezTo>
                    <a:pt x="2062356" y="2059146"/>
                    <a:pt x="2063489" y="2071281"/>
                    <a:pt x="2066936" y="2080914"/>
                  </a:cubicBezTo>
                  <a:cubicBezTo>
                    <a:pt x="2069675" y="2088564"/>
                    <a:pt x="2081528" y="2082662"/>
                    <a:pt x="2089130" y="2084267"/>
                  </a:cubicBezTo>
                  <a:cubicBezTo>
                    <a:pt x="2090452" y="2084550"/>
                    <a:pt x="2091775" y="2084739"/>
                    <a:pt x="2093097" y="2084927"/>
                  </a:cubicBezTo>
                  <a:cubicBezTo>
                    <a:pt x="2092294" y="2085211"/>
                    <a:pt x="2091491" y="2085731"/>
                    <a:pt x="2090642" y="2085825"/>
                  </a:cubicBezTo>
                  <a:cubicBezTo>
                    <a:pt x="2067220" y="2088092"/>
                    <a:pt x="2067220" y="2088092"/>
                    <a:pt x="2065331" y="2110238"/>
                  </a:cubicBezTo>
                  <a:cubicBezTo>
                    <a:pt x="2069251" y="2119304"/>
                    <a:pt x="2067456" y="2128843"/>
                    <a:pt x="2067833" y="2138240"/>
                  </a:cubicBezTo>
                  <a:cubicBezTo>
                    <a:pt x="2067975" y="2142490"/>
                    <a:pt x="2068211" y="2145748"/>
                    <a:pt x="2073831" y="2146881"/>
                  </a:cubicBezTo>
                  <a:cubicBezTo>
                    <a:pt x="2092955" y="2150659"/>
                    <a:pt x="2097867" y="2147023"/>
                    <a:pt x="2097867" y="2127993"/>
                  </a:cubicBezTo>
                  <a:cubicBezTo>
                    <a:pt x="2097867" y="2122610"/>
                    <a:pt x="2097819" y="2117179"/>
                    <a:pt x="2097772" y="2111797"/>
                  </a:cubicBezTo>
                  <a:cubicBezTo>
                    <a:pt x="2103486" y="2122280"/>
                    <a:pt x="2099141" y="2133565"/>
                    <a:pt x="2100322" y="2144426"/>
                  </a:cubicBezTo>
                  <a:cubicBezTo>
                    <a:pt x="2100652" y="2147590"/>
                    <a:pt x="2098244" y="2149242"/>
                    <a:pt x="2095127" y="2149384"/>
                  </a:cubicBezTo>
                  <a:cubicBezTo>
                    <a:pt x="2092908" y="2149525"/>
                    <a:pt x="2090642" y="2149431"/>
                    <a:pt x="2088375" y="2149478"/>
                  </a:cubicBezTo>
                  <a:cubicBezTo>
                    <a:pt x="2065378" y="2149809"/>
                    <a:pt x="2065378" y="2149809"/>
                    <a:pt x="2067975" y="2174080"/>
                  </a:cubicBezTo>
                  <a:cubicBezTo>
                    <a:pt x="2067975" y="2186641"/>
                    <a:pt x="2067975" y="2199249"/>
                    <a:pt x="2067975" y="2211857"/>
                  </a:cubicBezTo>
                  <a:cubicBezTo>
                    <a:pt x="2067833" y="2231642"/>
                    <a:pt x="2067929" y="2251427"/>
                    <a:pt x="2067503" y="2271213"/>
                  </a:cubicBezTo>
                  <a:cubicBezTo>
                    <a:pt x="2066748" y="2305684"/>
                    <a:pt x="2043468" y="2331607"/>
                    <a:pt x="2009044" y="2333261"/>
                  </a:cubicBezTo>
                  <a:cubicBezTo>
                    <a:pt x="1977218" y="2334819"/>
                    <a:pt x="1945202" y="2333544"/>
                    <a:pt x="1913281" y="2333544"/>
                  </a:cubicBezTo>
                  <a:cubicBezTo>
                    <a:pt x="1916303" y="2332175"/>
                    <a:pt x="1919467" y="2332646"/>
                    <a:pt x="1922631" y="2332600"/>
                  </a:cubicBezTo>
                  <a:cubicBezTo>
                    <a:pt x="1944683" y="2332316"/>
                    <a:pt x="1944825" y="2332316"/>
                    <a:pt x="1944825" y="2309745"/>
                  </a:cubicBezTo>
                  <a:cubicBezTo>
                    <a:pt x="1944871" y="2143010"/>
                    <a:pt x="1944871" y="1976273"/>
                    <a:pt x="1944777" y="1809538"/>
                  </a:cubicBezTo>
                  <a:cubicBezTo>
                    <a:pt x="1944729" y="1802455"/>
                    <a:pt x="1945816" y="1794947"/>
                    <a:pt x="1940386" y="1788856"/>
                  </a:cubicBezTo>
                  <a:cubicBezTo>
                    <a:pt x="1961540" y="1788760"/>
                    <a:pt x="1982743" y="1788430"/>
                    <a:pt x="2003944" y="1788619"/>
                  </a:cubicBezTo>
                  <a:close/>
                  <a:moveTo>
                    <a:pt x="600362" y="1604034"/>
                  </a:moveTo>
                  <a:cubicBezTo>
                    <a:pt x="607681" y="1610408"/>
                    <a:pt x="616653" y="1608425"/>
                    <a:pt x="625011" y="1608425"/>
                  </a:cubicBezTo>
                  <a:cubicBezTo>
                    <a:pt x="825934" y="1608567"/>
                    <a:pt x="1026810" y="1608567"/>
                    <a:pt x="1227640" y="1608567"/>
                  </a:cubicBezTo>
                  <a:cubicBezTo>
                    <a:pt x="1237603" y="1608520"/>
                    <a:pt x="1247520" y="1608472"/>
                    <a:pt x="1256727" y="1613053"/>
                  </a:cubicBezTo>
                  <a:cubicBezTo>
                    <a:pt x="1256727" y="1634727"/>
                    <a:pt x="1256586" y="1656402"/>
                    <a:pt x="1256727" y="1678076"/>
                  </a:cubicBezTo>
                  <a:cubicBezTo>
                    <a:pt x="1256727" y="1681381"/>
                    <a:pt x="1254981" y="1685395"/>
                    <a:pt x="1258994" y="1687898"/>
                  </a:cubicBezTo>
                  <a:cubicBezTo>
                    <a:pt x="1254885" y="1696869"/>
                    <a:pt x="1257342" y="1706502"/>
                    <a:pt x="1256349" y="1715757"/>
                  </a:cubicBezTo>
                  <a:cubicBezTo>
                    <a:pt x="1249739" y="1731387"/>
                    <a:pt x="1242939" y="1746829"/>
                    <a:pt x="1229292" y="1757973"/>
                  </a:cubicBezTo>
                  <a:cubicBezTo>
                    <a:pt x="1217629" y="1767511"/>
                    <a:pt x="1204926" y="1774642"/>
                    <a:pt x="1189390" y="1775208"/>
                  </a:cubicBezTo>
                  <a:cubicBezTo>
                    <a:pt x="1173808" y="1776672"/>
                    <a:pt x="1157848" y="1771714"/>
                    <a:pt x="1142548" y="1777852"/>
                  </a:cubicBezTo>
                  <a:cubicBezTo>
                    <a:pt x="1131781" y="1776578"/>
                    <a:pt x="1121015" y="1776530"/>
                    <a:pt x="1110249" y="1777946"/>
                  </a:cubicBezTo>
                  <a:cubicBezTo>
                    <a:pt x="1099294" y="1771808"/>
                    <a:pt x="1087489" y="1776530"/>
                    <a:pt x="1076203" y="1775114"/>
                  </a:cubicBezTo>
                  <a:cubicBezTo>
                    <a:pt x="1068412" y="1774122"/>
                    <a:pt x="1066428" y="1778088"/>
                    <a:pt x="1066286" y="1785361"/>
                  </a:cubicBezTo>
                  <a:cubicBezTo>
                    <a:pt x="1066098" y="1793718"/>
                    <a:pt x="1068695" y="1802360"/>
                    <a:pt x="1064398" y="1810387"/>
                  </a:cubicBezTo>
                  <a:cubicBezTo>
                    <a:pt x="1064209" y="1803162"/>
                    <a:pt x="1063312" y="1795891"/>
                    <a:pt x="1064021" y="1788760"/>
                  </a:cubicBezTo>
                  <a:cubicBezTo>
                    <a:pt x="1064964" y="1778986"/>
                    <a:pt x="1061045" y="1775822"/>
                    <a:pt x="1051790" y="1777003"/>
                  </a:cubicBezTo>
                  <a:cubicBezTo>
                    <a:pt x="1046029" y="1777711"/>
                    <a:pt x="1040127" y="1777664"/>
                    <a:pt x="1034271" y="1777946"/>
                  </a:cubicBezTo>
                  <a:cubicBezTo>
                    <a:pt x="1023363" y="1771903"/>
                    <a:pt x="1011558" y="1776578"/>
                    <a:pt x="1000272" y="1775161"/>
                  </a:cubicBezTo>
                  <a:cubicBezTo>
                    <a:pt x="992481" y="1774169"/>
                    <a:pt x="990498" y="1778136"/>
                    <a:pt x="990356" y="1785408"/>
                  </a:cubicBezTo>
                  <a:cubicBezTo>
                    <a:pt x="990214" y="1793718"/>
                    <a:pt x="992811" y="1802360"/>
                    <a:pt x="988467" y="1810387"/>
                  </a:cubicBezTo>
                  <a:cubicBezTo>
                    <a:pt x="988279" y="1803162"/>
                    <a:pt x="987382" y="1795891"/>
                    <a:pt x="988089" y="1788760"/>
                  </a:cubicBezTo>
                  <a:cubicBezTo>
                    <a:pt x="989034" y="1778939"/>
                    <a:pt x="985067" y="1775869"/>
                    <a:pt x="975812" y="1777003"/>
                  </a:cubicBezTo>
                  <a:cubicBezTo>
                    <a:pt x="970052" y="1777711"/>
                    <a:pt x="964149" y="1777616"/>
                    <a:pt x="958293" y="1777900"/>
                  </a:cubicBezTo>
                  <a:cubicBezTo>
                    <a:pt x="942900" y="1773224"/>
                    <a:pt x="927506" y="1773791"/>
                    <a:pt x="912112" y="1777711"/>
                  </a:cubicBezTo>
                  <a:cubicBezTo>
                    <a:pt x="902196" y="1776766"/>
                    <a:pt x="892232" y="1776530"/>
                    <a:pt x="882315" y="1777900"/>
                  </a:cubicBezTo>
                  <a:cubicBezTo>
                    <a:pt x="866922" y="1773224"/>
                    <a:pt x="851528" y="1773744"/>
                    <a:pt x="836134" y="1777711"/>
                  </a:cubicBezTo>
                  <a:cubicBezTo>
                    <a:pt x="826170" y="1776719"/>
                    <a:pt x="816207" y="1776530"/>
                    <a:pt x="806291" y="1777852"/>
                  </a:cubicBezTo>
                  <a:cubicBezTo>
                    <a:pt x="790849" y="1773414"/>
                    <a:pt x="775456" y="1773508"/>
                    <a:pt x="760014" y="1777852"/>
                  </a:cubicBezTo>
                  <a:cubicBezTo>
                    <a:pt x="748351" y="1776672"/>
                    <a:pt x="736687" y="1776483"/>
                    <a:pt x="725024" y="1778042"/>
                  </a:cubicBezTo>
                  <a:cubicBezTo>
                    <a:pt x="712274" y="1771903"/>
                    <a:pt x="698769" y="1775964"/>
                    <a:pt x="685642" y="1775727"/>
                  </a:cubicBezTo>
                  <a:cubicBezTo>
                    <a:pt x="680778" y="1775633"/>
                    <a:pt x="681581" y="1780591"/>
                    <a:pt x="681204" y="1784086"/>
                  </a:cubicBezTo>
                  <a:cubicBezTo>
                    <a:pt x="680212" y="1792821"/>
                    <a:pt x="683375" y="1801935"/>
                    <a:pt x="679078" y="1810435"/>
                  </a:cubicBezTo>
                  <a:cubicBezTo>
                    <a:pt x="681629" y="1788335"/>
                    <a:pt x="676859" y="1776294"/>
                    <a:pt x="650274" y="1770581"/>
                  </a:cubicBezTo>
                  <a:cubicBezTo>
                    <a:pt x="618825" y="1763828"/>
                    <a:pt x="601968" y="1736535"/>
                    <a:pt x="600362" y="1704047"/>
                  </a:cubicBezTo>
                  <a:cubicBezTo>
                    <a:pt x="598710" y="1670804"/>
                    <a:pt x="600220" y="1637372"/>
                    <a:pt x="600362" y="1604034"/>
                  </a:cubicBezTo>
                  <a:close/>
                  <a:moveTo>
                    <a:pt x="1259325" y="706089"/>
                  </a:moveTo>
                  <a:cubicBezTo>
                    <a:pt x="1261874" y="707931"/>
                    <a:pt x="1262252" y="710717"/>
                    <a:pt x="1261828" y="713360"/>
                  </a:cubicBezTo>
                  <a:cubicBezTo>
                    <a:pt x="1259750" y="725686"/>
                    <a:pt x="1265369" y="728093"/>
                    <a:pt x="1276843" y="728329"/>
                  </a:cubicBezTo>
                  <a:cubicBezTo>
                    <a:pt x="1289309" y="728613"/>
                    <a:pt x="1289687" y="722380"/>
                    <a:pt x="1289121" y="713502"/>
                  </a:cubicBezTo>
                  <a:cubicBezTo>
                    <a:pt x="1289026" y="711756"/>
                    <a:pt x="1289593" y="709960"/>
                    <a:pt x="1289829" y="708167"/>
                  </a:cubicBezTo>
                  <a:cubicBezTo>
                    <a:pt x="1292899" y="728141"/>
                    <a:pt x="1292899" y="728188"/>
                    <a:pt x="1313676" y="728141"/>
                  </a:cubicBezTo>
                  <a:cubicBezTo>
                    <a:pt x="1339835" y="728047"/>
                    <a:pt x="1366044" y="727905"/>
                    <a:pt x="1392203" y="727810"/>
                  </a:cubicBezTo>
                  <a:cubicBezTo>
                    <a:pt x="1406133" y="732154"/>
                    <a:pt x="1407361" y="742591"/>
                    <a:pt x="1407314" y="755340"/>
                  </a:cubicBezTo>
                  <a:cubicBezTo>
                    <a:pt x="1406889" y="844681"/>
                    <a:pt x="1406842" y="934022"/>
                    <a:pt x="1407314" y="1023364"/>
                  </a:cubicBezTo>
                  <a:cubicBezTo>
                    <a:pt x="1407408" y="1036207"/>
                    <a:pt x="1405756" y="1046407"/>
                    <a:pt x="1392061" y="1050751"/>
                  </a:cubicBezTo>
                  <a:cubicBezTo>
                    <a:pt x="1363257" y="1050751"/>
                    <a:pt x="1334406" y="1051365"/>
                    <a:pt x="1305648" y="1050421"/>
                  </a:cubicBezTo>
                  <a:cubicBezTo>
                    <a:pt x="1293701" y="1050042"/>
                    <a:pt x="1289073" y="1053396"/>
                    <a:pt x="1290963" y="1065248"/>
                  </a:cubicBezTo>
                  <a:cubicBezTo>
                    <a:pt x="1291199" y="1066901"/>
                    <a:pt x="1290254" y="1068695"/>
                    <a:pt x="1289829" y="1070442"/>
                  </a:cubicBezTo>
                  <a:cubicBezTo>
                    <a:pt x="1289499" y="1065956"/>
                    <a:pt x="1289121" y="1061517"/>
                    <a:pt x="1288979" y="1057031"/>
                  </a:cubicBezTo>
                  <a:cubicBezTo>
                    <a:pt x="1288885" y="1053396"/>
                    <a:pt x="1287563" y="1051602"/>
                    <a:pt x="1283690" y="1050703"/>
                  </a:cubicBezTo>
                  <a:cubicBezTo>
                    <a:pt x="1269005" y="1047351"/>
                    <a:pt x="1263102" y="1051506"/>
                    <a:pt x="1261828" y="1066381"/>
                  </a:cubicBezTo>
                  <a:cubicBezTo>
                    <a:pt x="1261638" y="1068411"/>
                    <a:pt x="1260364" y="1070395"/>
                    <a:pt x="1259608" y="1072425"/>
                  </a:cubicBezTo>
                  <a:cubicBezTo>
                    <a:pt x="1258806" y="1050703"/>
                    <a:pt x="1258806" y="1050703"/>
                    <a:pt x="1237367" y="1050703"/>
                  </a:cubicBezTo>
                  <a:cubicBezTo>
                    <a:pt x="1211301" y="1050703"/>
                    <a:pt x="1185235" y="1050703"/>
                    <a:pt x="1159170" y="1050703"/>
                  </a:cubicBezTo>
                  <a:cubicBezTo>
                    <a:pt x="1148875" y="1050703"/>
                    <a:pt x="1138628" y="1050751"/>
                    <a:pt x="1128381" y="1050799"/>
                  </a:cubicBezTo>
                  <a:cubicBezTo>
                    <a:pt x="1112705" y="1049712"/>
                    <a:pt x="1096933" y="1052403"/>
                    <a:pt x="1081255" y="1048484"/>
                  </a:cubicBezTo>
                  <a:cubicBezTo>
                    <a:pt x="1050515" y="1040788"/>
                    <a:pt x="1028652" y="1016139"/>
                    <a:pt x="1028322" y="984878"/>
                  </a:cubicBezTo>
                  <a:cubicBezTo>
                    <a:pt x="1027661" y="921225"/>
                    <a:pt x="1027519" y="857572"/>
                    <a:pt x="1028368" y="793966"/>
                  </a:cubicBezTo>
                  <a:cubicBezTo>
                    <a:pt x="1028841" y="757323"/>
                    <a:pt x="1059299" y="729321"/>
                    <a:pt x="1097358" y="728141"/>
                  </a:cubicBezTo>
                  <a:cubicBezTo>
                    <a:pt x="1107699" y="727810"/>
                    <a:pt x="1118088" y="727810"/>
                    <a:pt x="1128477" y="727668"/>
                  </a:cubicBezTo>
                  <a:cubicBezTo>
                    <a:pt x="1138628" y="727716"/>
                    <a:pt x="1148828" y="727716"/>
                    <a:pt x="1158981" y="727810"/>
                  </a:cubicBezTo>
                  <a:cubicBezTo>
                    <a:pt x="1187408" y="727905"/>
                    <a:pt x="1215787" y="727338"/>
                    <a:pt x="1244167" y="728424"/>
                  </a:cubicBezTo>
                  <a:cubicBezTo>
                    <a:pt x="1256775" y="728896"/>
                    <a:pt x="1261308" y="725025"/>
                    <a:pt x="1259325" y="712841"/>
                  </a:cubicBezTo>
                  <a:cubicBezTo>
                    <a:pt x="1258947" y="710669"/>
                    <a:pt x="1259325" y="708356"/>
                    <a:pt x="1259325" y="706089"/>
                  </a:cubicBezTo>
                  <a:close/>
                  <a:moveTo>
                    <a:pt x="429045" y="478438"/>
                  </a:moveTo>
                  <a:cubicBezTo>
                    <a:pt x="480657" y="478438"/>
                    <a:pt x="513051" y="510690"/>
                    <a:pt x="513145" y="561877"/>
                  </a:cubicBezTo>
                  <a:cubicBezTo>
                    <a:pt x="513193" y="585393"/>
                    <a:pt x="513193" y="608908"/>
                    <a:pt x="513193" y="632424"/>
                  </a:cubicBezTo>
                  <a:cubicBezTo>
                    <a:pt x="513239" y="645505"/>
                    <a:pt x="513239" y="658537"/>
                    <a:pt x="513287" y="671618"/>
                  </a:cubicBezTo>
                  <a:cubicBezTo>
                    <a:pt x="513287" y="695510"/>
                    <a:pt x="513287" y="719451"/>
                    <a:pt x="513287" y="743345"/>
                  </a:cubicBezTo>
                  <a:cubicBezTo>
                    <a:pt x="513287" y="756425"/>
                    <a:pt x="513239" y="769458"/>
                    <a:pt x="513239" y="782538"/>
                  </a:cubicBezTo>
                  <a:cubicBezTo>
                    <a:pt x="513239" y="803740"/>
                    <a:pt x="513287" y="824942"/>
                    <a:pt x="513333" y="846145"/>
                  </a:cubicBezTo>
                  <a:cubicBezTo>
                    <a:pt x="513287" y="859272"/>
                    <a:pt x="513239" y="872352"/>
                    <a:pt x="513193" y="885479"/>
                  </a:cubicBezTo>
                  <a:cubicBezTo>
                    <a:pt x="513145" y="905642"/>
                    <a:pt x="513428" y="925852"/>
                    <a:pt x="513003" y="946063"/>
                  </a:cubicBezTo>
                  <a:cubicBezTo>
                    <a:pt x="512861" y="953477"/>
                    <a:pt x="514797" y="956687"/>
                    <a:pt x="522731" y="956168"/>
                  </a:cubicBezTo>
                  <a:cubicBezTo>
                    <a:pt x="533921" y="955413"/>
                    <a:pt x="545160" y="955554"/>
                    <a:pt x="556304" y="955319"/>
                  </a:cubicBezTo>
                  <a:cubicBezTo>
                    <a:pt x="554557" y="958860"/>
                    <a:pt x="551252" y="958199"/>
                    <a:pt x="548183" y="958482"/>
                  </a:cubicBezTo>
                  <a:cubicBezTo>
                    <a:pt x="536849" y="959521"/>
                    <a:pt x="521031" y="953146"/>
                    <a:pt x="515270" y="961505"/>
                  </a:cubicBezTo>
                  <a:cubicBezTo>
                    <a:pt x="509556" y="969768"/>
                    <a:pt x="513475" y="984642"/>
                    <a:pt x="513145" y="996636"/>
                  </a:cubicBezTo>
                  <a:cubicBezTo>
                    <a:pt x="513145" y="1040693"/>
                    <a:pt x="513287" y="1084797"/>
                    <a:pt x="513051" y="1128901"/>
                  </a:cubicBezTo>
                  <a:cubicBezTo>
                    <a:pt x="512909" y="1151283"/>
                    <a:pt x="505920" y="1171116"/>
                    <a:pt x="488968" y="1186652"/>
                  </a:cubicBezTo>
                  <a:cubicBezTo>
                    <a:pt x="480468" y="1167055"/>
                    <a:pt x="466019" y="1151378"/>
                    <a:pt x="453788" y="1134284"/>
                  </a:cubicBezTo>
                  <a:cubicBezTo>
                    <a:pt x="401988" y="1061800"/>
                    <a:pt x="349573" y="989742"/>
                    <a:pt x="297489" y="917495"/>
                  </a:cubicBezTo>
                  <a:cubicBezTo>
                    <a:pt x="225383" y="817481"/>
                    <a:pt x="153372" y="717374"/>
                    <a:pt x="81313" y="617361"/>
                  </a:cubicBezTo>
                  <a:cubicBezTo>
                    <a:pt x="54256" y="579773"/>
                    <a:pt x="27104" y="542186"/>
                    <a:pt x="0" y="504598"/>
                  </a:cubicBezTo>
                  <a:cubicBezTo>
                    <a:pt x="519" y="502520"/>
                    <a:pt x="1086" y="500395"/>
                    <a:pt x="1606" y="498318"/>
                  </a:cubicBezTo>
                  <a:cubicBezTo>
                    <a:pt x="16291" y="492415"/>
                    <a:pt x="28285" y="480374"/>
                    <a:pt x="45237" y="479807"/>
                  </a:cubicBezTo>
                  <a:cubicBezTo>
                    <a:pt x="51093" y="479619"/>
                    <a:pt x="56900" y="478485"/>
                    <a:pt x="62756" y="478485"/>
                  </a:cubicBezTo>
                  <a:cubicBezTo>
                    <a:pt x="184821" y="478391"/>
                    <a:pt x="306933" y="478391"/>
                    <a:pt x="429045" y="478438"/>
                  </a:cubicBezTo>
                  <a:close/>
                  <a:moveTo>
                    <a:pt x="2833609" y="0"/>
                  </a:moveTo>
                  <a:cubicBezTo>
                    <a:pt x="2837859" y="4674"/>
                    <a:pt x="2835734" y="10389"/>
                    <a:pt x="2835734" y="15536"/>
                  </a:cubicBezTo>
                  <a:cubicBezTo>
                    <a:pt x="2835828" y="179627"/>
                    <a:pt x="2835970" y="343718"/>
                    <a:pt x="2835546" y="507809"/>
                  </a:cubicBezTo>
                  <a:cubicBezTo>
                    <a:pt x="2835498" y="520747"/>
                    <a:pt x="2837623" y="525328"/>
                    <a:pt x="2852119" y="525234"/>
                  </a:cubicBezTo>
                  <a:cubicBezTo>
                    <a:pt x="2962427" y="524525"/>
                    <a:pt x="3072734" y="524856"/>
                    <a:pt x="3183040" y="524808"/>
                  </a:cubicBezTo>
                  <a:cubicBezTo>
                    <a:pt x="3188471" y="524808"/>
                    <a:pt x="3193855" y="524431"/>
                    <a:pt x="3199285" y="524195"/>
                  </a:cubicBezTo>
                  <a:cubicBezTo>
                    <a:pt x="3212081" y="531088"/>
                    <a:pt x="3225019" y="529956"/>
                    <a:pt x="3238053" y="524856"/>
                  </a:cubicBezTo>
                  <a:cubicBezTo>
                    <a:pt x="3238289" y="524431"/>
                    <a:pt x="3238478" y="523959"/>
                    <a:pt x="3238714" y="523534"/>
                  </a:cubicBezTo>
                  <a:cubicBezTo>
                    <a:pt x="3243436" y="519709"/>
                    <a:pt x="3249197" y="520323"/>
                    <a:pt x="3254674" y="520323"/>
                  </a:cubicBezTo>
                  <a:cubicBezTo>
                    <a:pt x="3309828" y="520276"/>
                    <a:pt x="3365028" y="520086"/>
                    <a:pt x="3420182" y="520370"/>
                  </a:cubicBezTo>
                  <a:cubicBezTo>
                    <a:pt x="3472833" y="520653"/>
                    <a:pt x="3514954" y="541194"/>
                    <a:pt x="3543239" y="586668"/>
                  </a:cubicBezTo>
                  <a:cubicBezTo>
                    <a:pt x="3554902" y="605462"/>
                    <a:pt x="3560946" y="626238"/>
                    <a:pt x="3561513" y="648385"/>
                  </a:cubicBezTo>
                  <a:cubicBezTo>
                    <a:pt x="3561797" y="660614"/>
                    <a:pt x="3561655" y="672798"/>
                    <a:pt x="3561513" y="685027"/>
                  </a:cubicBezTo>
                  <a:cubicBezTo>
                    <a:pt x="3561466" y="689939"/>
                    <a:pt x="3561655" y="694991"/>
                    <a:pt x="3558585" y="699194"/>
                  </a:cubicBezTo>
                  <a:cubicBezTo>
                    <a:pt x="3557783" y="699713"/>
                    <a:pt x="3556980" y="700328"/>
                    <a:pt x="3556224" y="701035"/>
                  </a:cubicBezTo>
                  <a:cubicBezTo>
                    <a:pt x="3551550" y="710952"/>
                    <a:pt x="3553060" y="721341"/>
                    <a:pt x="3554147" y="731634"/>
                  </a:cubicBezTo>
                  <a:cubicBezTo>
                    <a:pt x="3554760" y="737395"/>
                    <a:pt x="3558066" y="740087"/>
                    <a:pt x="3564252" y="740040"/>
                  </a:cubicBezTo>
                  <a:cubicBezTo>
                    <a:pt x="3565763" y="739992"/>
                    <a:pt x="3567274" y="739992"/>
                    <a:pt x="3568786" y="739992"/>
                  </a:cubicBezTo>
                  <a:cubicBezTo>
                    <a:pt x="3572090" y="740465"/>
                    <a:pt x="3575727" y="740323"/>
                    <a:pt x="3579504" y="739945"/>
                  </a:cubicBezTo>
                  <a:cubicBezTo>
                    <a:pt x="3634894" y="739710"/>
                    <a:pt x="3690284" y="740701"/>
                    <a:pt x="3745720" y="739237"/>
                  </a:cubicBezTo>
                  <a:cubicBezTo>
                    <a:pt x="3717861" y="742401"/>
                    <a:pt x="3689859" y="740134"/>
                    <a:pt x="3661904" y="740701"/>
                  </a:cubicBezTo>
                  <a:cubicBezTo>
                    <a:pt x="3631163" y="741314"/>
                    <a:pt x="3600422" y="741409"/>
                    <a:pt x="3569683" y="740890"/>
                  </a:cubicBezTo>
                  <a:cubicBezTo>
                    <a:pt x="3560144" y="740701"/>
                    <a:pt x="3557594" y="743393"/>
                    <a:pt x="3557642" y="752931"/>
                  </a:cubicBezTo>
                  <a:cubicBezTo>
                    <a:pt x="3558019" y="842414"/>
                    <a:pt x="3557877" y="931944"/>
                    <a:pt x="3557877" y="1021427"/>
                  </a:cubicBezTo>
                  <a:cubicBezTo>
                    <a:pt x="3557877" y="1284067"/>
                    <a:pt x="3557877" y="1546661"/>
                    <a:pt x="3557877" y="1809301"/>
                  </a:cubicBezTo>
                  <a:cubicBezTo>
                    <a:pt x="3557877" y="1845614"/>
                    <a:pt x="3546828" y="1877393"/>
                    <a:pt x="3519818" y="1902656"/>
                  </a:cubicBezTo>
                  <a:cubicBezTo>
                    <a:pt x="3518070" y="1897886"/>
                    <a:pt x="3515048" y="1894015"/>
                    <a:pt x="3511507" y="1890426"/>
                  </a:cubicBezTo>
                  <a:cubicBezTo>
                    <a:pt x="3486810" y="1865304"/>
                    <a:pt x="3462161" y="1840136"/>
                    <a:pt x="3437984" y="1814496"/>
                  </a:cubicBezTo>
                  <a:cubicBezTo>
                    <a:pt x="3399263" y="1773366"/>
                    <a:pt x="3358843" y="1733890"/>
                    <a:pt x="3320027" y="1692856"/>
                  </a:cubicBezTo>
                  <a:cubicBezTo>
                    <a:pt x="3274413" y="1644643"/>
                    <a:pt x="3227947" y="1597233"/>
                    <a:pt x="3182002" y="1549305"/>
                  </a:cubicBezTo>
                  <a:cubicBezTo>
                    <a:pt x="3135726" y="1501045"/>
                    <a:pt x="3089213" y="1453022"/>
                    <a:pt x="3042938" y="1404810"/>
                  </a:cubicBezTo>
                  <a:cubicBezTo>
                    <a:pt x="2998220" y="1358251"/>
                    <a:pt x="2953361" y="1311786"/>
                    <a:pt x="2908642" y="1265179"/>
                  </a:cubicBezTo>
                  <a:cubicBezTo>
                    <a:pt x="2862036" y="1216636"/>
                    <a:pt x="2815240" y="1168282"/>
                    <a:pt x="2768633" y="1119739"/>
                  </a:cubicBezTo>
                  <a:cubicBezTo>
                    <a:pt x="2723302" y="1072519"/>
                    <a:pt x="2677781" y="1025393"/>
                    <a:pt x="2632449" y="978173"/>
                  </a:cubicBezTo>
                  <a:cubicBezTo>
                    <a:pt x="2585513" y="929300"/>
                    <a:pt x="2538434" y="880568"/>
                    <a:pt x="2491496" y="831742"/>
                  </a:cubicBezTo>
                  <a:cubicBezTo>
                    <a:pt x="2446732" y="785183"/>
                    <a:pt x="2402250" y="738340"/>
                    <a:pt x="2357107" y="692158"/>
                  </a:cubicBezTo>
                  <a:cubicBezTo>
                    <a:pt x="2317677" y="651785"/>
                    <a:pt x="2278957" y="610655"/>
                    <a:pt x="2240000" y="569857"/>
                  </a:cubicBezTo>
                  <a:cubicBezTo>
                    <a:pt x="2238442" y="568251"/>
                    <a:pt x="2237449" y="566174"/>
                    <a:pt x="2236175" y="564332"/>
                  </a:cubicBezTo>
                  <a:cubicBezTo>
                    <a:pt x="2256055" y="542280"/>
                    <a:pt x="2281459" y="530806"/>
                    <a:pt x="2310311" y="526886"/>
                  </a:cubicBezTo>
                  <a:cubicBezTo>
                    <a:pt x="2330994" y="524053"/>
                    <a:pt x="2331041" y="524667"/>
                    <a:pt x="2331088" y="503323"/>
                  </a:cubicBezTo>
                  <a:cubicBezTo>
                    <a:pt x="2331230" y="424371"/>
                    <a:pt x="2331419" y="345417"/>
                    <a:pt x="2331560" y="266465"/>
                  </a:cubicBezTo>
                  <a:cubicBezTo>
                    <a:pt x="2335102" y="270338"/>
                    <a:pt x="2333638" y="275060"/>
                    <a:pt x="2333685" y="279451"/>
                  </a:cubicBezTo>
                  <a:cubicBezTo>
                    <a:pt x="2333827" y="301597"/>
                    <a:pt x="2333733" y="323744"/>
                    <a:pt x="2333733" y="345890"/>
                  </a:cubicBezTo>
                  <a:cubicBezTo>
                    <a:pt x="2333733" y="401044"/>
                    <a:pt x="2333638" y="456197"/>
                    <a:pt x="2333827" y="511351"/>
                  </a:cubicBezTo>
                  <a:cubicBezTo>
                    <a:pt x="2333875" y="515789"/>
                    <a:pt x="2331183" y="522920"/>
                    <a:pt x="2338266" y="523723"/>
                  </a:cubicBezTo>
                  <a:cubicBezTo>
                    <a:pt x="2347568" y="524808"/>
                    <a:pt x="2358098" y="526131"/>
                    <a:pt x="2366314" y="522872"/>
                  </a:cubicBezTo>
                  <a:cubicBezTo>
                    <a:pt x="2373115" y="520181"/>
                    <a:pt x="2369290" y="509793"/>
                    <a:pt x="2369336" y="502898"/>
                  </a:cubicBezTo>
                  <a:cubicBezTo>
                    <a:pt x="2369714" y="419318"/>
                    <a:pt x="2369809" y="335691"/>
                    <a:pt x="2369998" y="252063"/>
                  </a:cubicBezTo>
                  <a:cubicBezTo>
                    <a:pt x="2373823" y="256360"/>
                    <a:pt x="2371981" y="261555"/>
                    <a:pt x="2371981" y="266323"/>
                  </a:cubicBezTo>
                  <a:cubicBezTo>
                    <a:pt x="2372075" y="348015"/>
                    <a:pt x="2372217" y="429706"/>
                    <a:pt x="2371839" y="511398"/>
                  </a:cubicBezTo>
                  <a:cubicBezTo>
                    <a:pt x="2371793" y="521504"/>
                    <a:pt x="2373634" y="526508"/>
                    <a:pt x="2384967" y="525092"/>
                  </a:cubicBezTo>
                  <a:cubicBezTo>
                    <a:pt x="2392523" y="524147"/>
                    <a:pt x="2400408" y="524195"/>
                    <a:pt x="2407963" y="525092"/>
                  </a:cubicBezTo>
                  <a:cubicBezTo>
                    <a:pt x="2419155" y="526462"/>
                    <a:pt x="2421279" y="521644"/>
                    <a:pt x="2421232" y="511398"/>
                  </a:cubicBezTo>
                  <a:cubicBezTo>
                    <a:pt x="2420901" y="402177"/>
                    <a:pt x="2420996" y="292909"/>
                    <a:pt x="2421043" y="183688"/>
                  </a:cubicBezTo>
                  <a:cubicBezTo>
                    <a:pt x="2421043" y="179627"/>
                    <a:pt x="2421374" y="175566"/>
                    <a:pt x="2421516" y="171505"/>
                  </a:cubicBezTo>
                  <a:cubicBezTo>
                    <a:pt x="2425057" y="175896"/>
                    <a:pt x="2423404" y="181043"/>
                    <a:pt x="2423404" y="185859"/>
                  </a:cubicBezTo>
                  <a:cubicBezTo>
                    <a:pt x="2423499" y="286156"/>
                    <a:pt x="2423357" y="386405"/>
                    <a:pt x="2423594" y="486702"/>
                  </a:cubicBezTo>
                  <a:cubicBezTo>
                    <a:pt x="2423640" y="498743"/>
                    <a:pt x="2418258" y="514279"/>
                    <a:pt x="2426143" y="521881"/>
                  </a:cubicBezTo>
                  <a:cubicBezTo>
                    <a:pt x="2433935" y="529436"/>
                    <a:pt x="2449375" y="523675"/>
                    <a:pt x="2461417" y="524242"/>
                  </a:cubicBezTo>
                  <a:cubicBezTo>
                    <a:pt x="2480400" y="524478"/>
                    <a:pt x="2499382" y="524195"/>
                    <a:pt x="2518318" y="525092"/>
                  </a:cubicBezTo>
                  <a:cubicBezTo>
                    <a:pt x="2527809" y="525565"/>
                    <a:pt x="2529462" y="521644"/>
                    <a:pt x="2529320" y="513334"/>
                  </a:cubicBezTo>
                  <a:cubicBezTo>
                    <a:pt x="2528895" y="488024"/>
                    <a:pt x="2529178" y="462666"/>
                    <a:pt x="2529178" y="437356"/>
                  </a:cubicBezTo>
                  <a:cubicBezTo>
                    <a:pt x="2529178" y="327049"/>
                    <a:pt x="2529132" y="216694"/>
                    <a:pt x="2529178" y="106388"/>
                  </a:cubicBezTo>
                  <a:cubicBezTo>
                    <a:pt x="2529178" y="100957"/>
                    <a:pt x="2529509" y="95575"/>
                    <a:pt x="2529651" y="90144"/>
                  </a:cubicBezTo>
                  <a:cubicBezTo>
                    <a:pt x="2533475" y="94914"/>
                    <a:pt x="2531681" y="100579"/>
                    <a:pt x="2531681" y="105821"/>
                  </a:cubicBezTo>
                  <a:cubicBezTo>
                    <a:pt x="2531823" y="232750"/>
                    <a:pt x="2531775" y="359725"/>
                    <a:pt x="2531775" y="486654"/>
                  </a:cubicBezTo>
                  <a:cubicBezTo>
                    <a:pt x="2531775" y="524808"/>
                    <a:pt x="2531775" y="524808"/>
                    <a:pt x="2569788" y="524289"/>
                  </a:cubicBezTo>
                  <a:cubicBezTo>
                    <a:pt x="2588723" y="524478"/>
                    <a:pt x="2607659" y="524242"/>
                    <a:pt x="2626547" y="525092"/>
                  </a:cubicBezTo>
                  <a:cubicBezTo>
                    <a:pt x="2636180" y="525517"/>
                    <a:pt x="2638683" y="522259"/>
                    <a:pt x="2638635" y="512861"/>
                  </a:cubicBezTo>
                  <a:cubicBezTo>
                    <a:pt x="2638305" y="452420"/>
                    <a:pt x="2638588" y="392024"/>
                    <a:pt x="2638635" y="331582"/>
                  </a:cubicBezTo>
                  <a:cubicBezTo>
                    <a:pt x="2642319" y="335927"/>
                    <a:pt x="2640571" y="341121"/>
                    <a:pt x="2640571" y="345890"/>
                  </a:cubicBezTo>
                  <a:cubicBezTo>
                    <a:pt x="2640713" y="400997"/>
                    <a:pt x="2640949" y="456055"/>
                    <a:pt x="2640383" y="511162"/>
                  </a:cubicBezTo>
                  <a:cubicBezTo>
                    <a:pt x="2640241" y="522211"/>
                    <a:pt x="2643924" y="524667"/>
                    <a:pt x="2654218" y="524667"/>
                  </a:cubicBezTo>
                  <a:cubicBezTo>
                    <a:pt x="2664701" y="524667"/>
                    <a:pt x="2668196" y="521976"/>
                    <a:pt x="2668101" y="510973"/>
                  </a:cubicBezTo>
                  <a:cubicBezTo>
                    <a:pt x="2667535" y="455914"/>
                    <a:pt x="2667770" y="400807"/>
                    <a:pt x="2667912" y="345701"/>
                  </a:cubicBezTo>
                  <a:cubicBezTo>
                    <a:pt x="2667912" y="340932"/>
                    <a:pt x="2666071" y="335691"/>
                    <a:pt x="2670273" y="331535"/>
                  </a:cubicBezTo>
                  <a:cubicBezTo>
                    <a:pt x="2670321" y="391694"/>
                    <a:pt x="2670557" y="451806"/>
                    <a:pt x="2670226" y="511964"/>
                  </a:cubicBezTo>
                  <a:cubicBezTo>
                    <a:pt x="2670179" y="521598"/>
                    <a:pt x="2671973" y="525328"/>
                    <a:pt x="2682692" y="525092"/>
                  </a:cubicBezTo>
                  <a:cubicBezTo>
                    <a:pt x="2720186" y="524195"/>
                    <a:pt x="2757725" y="524384"/>
                    <a:pt x="2795219" y="524195"/>
                  </a:cubicBezTo>
                  <a:cubicBezTo>
                    <a:pt x="2802915" y="524242"/>
                    <a:pt x="2810660" y="523581"/>
                    <a:pt x="2818262" y="524478"/>
                  </a:cubicBezTo>
                  <a:cubicBezTo>
                    <a:pt x="2830021" y="525847"/>
                    <a:pt x="2833656" y="521976"/>
                    <a:pt x="2833562" y="509698"/>
                  </a:cubicBezTo>
                  <a:cubicBezTo>
                    <a:pt x="2832995" y="433767"/>
                    <a:pt x="2833231" y="357884"/>
                    <a:pt x="2833279" y="281953"/>
                  </a:cubicBezTo>
                  <a:cubicBezTo>
                    <a:pt x="2833325" y="187984"/>
                    <a:pt x="2833515" y="93969"/>
                    <a:pt x="2833609" y="0"/>
                  </a:cubicBezTo>
                  <a:close/>
                </a:path>
              </a:pathLst>
            </a:custGeom>
            <a:solidFill>
              <a:schemeClr val="accent1">
                <a:lumMod val="75000"/>
              </a:schemeClr>
            </a:solidFill>
            <a:ln w="4754" cap="flat">
              <a:noFill/>
              <a:prstDash val="solid"/>
              <a:miter/>
            </a:ln>
          </p:spPr>
          <p:txBody>
            <a:bodyPr wrap="square" rtlCol="0" anchor="ctr">
              <a:noAutofit/>
            </a:bodyPr>
            <a:lstStyle/>
            <a:p>
              <a:endParaRPr lang="en-US" dirty="0"/>
            </a:p>
          </p:txBody>
        </p:sp>
        <p:sp>
          <p:nvSpPr>
            <p:cNvPr id="160" name="자유형: 도형 159">
              <a:extLst>
                <a:ext uri="{FF2B5EF4-FFF2-40B4-BE49-F238E27FC236}">
                  <a16:creationId xmlns:a16="http://schemas.microsoft.com/office/drawing/2014/main" xmlns="" id="{00A22CB9-8523-4C8C-8A13-31AA9E0FF3EE}"/>
                </a:ext>
              </a:extLst>
            </p:cNvPr>
            <p:cNvSpPr/>
            <p:nvPr/>
          </p:nvSpPr>
          <p:spPr>
            <a:xfrm>
              <a:off x="673934" y="1826844"/>
              <a:ext cx="5185727" cy="4476587"/>
            </a:xfrm>
            <a:custGeom>
              <a:avLst/>
              <a:gdLst>
                <a:gd name="connsiteX0" fmla="*/ 2519022 w 5185727"/>
                <a:gd name="connsiteY0" fmla="*/ 4424226 h 4476587"/>
                <a:gd name="connsiteX1" fmla="*/ 2512459 w 5185727"/>
                <a:gd name="connsiteY1" fmla="*/ 4430885 h 4476587"/>
                <a:gd name="connsiteX2" fmla="*/ 2518550 w 5185727"/>
                <a:gd name="connsiteY2" fmla="*/ 4438346 h 4476587"/>
                <a:gd name="connsiteX3" fmla="*/ 2526106 w 5185727"/>
                <a:gd name="connsiteY3" fmla="*/ 4432112 h 4476587"/>
                <a:gd name="connsiteX4" fmla="*/ 2519022 w 5185727"/>
                <a:gd name="connsiteY4" fmla="*/ 4424226 h 4476587"/>
                <a:gd name="connsiteX5" fmla="*/ 2515086 w 5185727"/>
                <a:gd name="connsiteY5" fmla="*/ 4385978 h 4476587"/>
                <a:gd name="connsiteX6" fmla="*/ 2549386 w 5185727"/>
                <a:gd name="connsiteY6" fmla="*/ 4397689 h 4476587"/>
                <a:gd name="connsiteX7" fmla="*/ 2550188 w 5185727"/>
                <a:gd name="connsiteY7" fmla="*/ 4463844 h 4476587"/>
                <a:gd name="connsiteX8" fmla="*/ 2484410 w 5185727"/>
                <a:gd name="connsiteY8" fmla="*/ 4459878 h 4476587"/>
                <a:gd name="connsiteX9" fmla="*/ 2464153 w 5185727"/>
                <a:gd name="connsiteY9" fmla="*/ 4450576 h 4476587"/>
                <a:gd name="connsiteX10" fmla="*/ 2213175 w 5185727"/>
                <a:gd name="connsiteY10" fmla="*/ 4450670 h 4476587"/>
                <a:gd name="connsiteX11" fmla="*/ 2193248 w 5185727"/>
                <a:gd name="connsiteY11" fmla="*/ 4448120 h 4476587"/>
                <a:gd name="connsiteX12" fmla="*/ 2211239 w 5185727"/>
                <a:gd name="connsiteY12" fmla="*/ 4410439 h 4476587"/>
                <a:gd name="connsiteX13" fmla="*/ 2224414 w 5185727"/>
                <a:gd name="connsiteY13" fmla="*/ 4411808 h 4476587"/>
                <a:gd name="connsiteX14" fmla="*/ 2465899 w 5185727"/>
                <a:gd name="connsiteY14" fmla="*/ 4412043 h 4476587"/>
                <a:gd name="connsiteX15" fmla="*/ 2483655 w 5185727"/>
                <a:gd name="connsiteY15" fmla="*/ 4403308 h 4476587"/>
                <a:gd name="connsiteX16" fmla="*/ 2515086 w 5185727"/>
                <a:gd name="connsiteY16" fmla="*/ 4385978 h 4476587"/>
                <a:gd name="connsiteX17" fmla="*/ 2455794 w 5185727"/>
                <a:gd name="connsiteY17" fmla="*/ 4305894 h 4476587"/>
                <a:gd name="connsiteX18" fmla="*/ 2448665 w 5185727"/>
                <a:gd name="connsiteY18" fmla="*/ 4312316 h 4476587"/>
                <a:gd name="connsiteX19" fmla="*/ 2455464 w 5185727"/>
                <a:gd name="connsiteY19" fmla="*/ 4319587 h 4476587"/>
                <a:gd name="connsiteX20" fmla="*/ 2462453 w 5185727"/>
                <a:gd name="connsiteY20" fmla="*/ 4312646 h 4476587"/>
                <a:gd name="connsiteX21" fmla="*/ 2455794 w 5185727"/>
                <a:gd name="connsiteY21" fmla="*/ 4305894 h 4476587"/>
                <a:gd name="connsiteX22" fmla="*/ 2467181 w 5185727"/>
                <a:gd name="connsiteY22" fmla="*/ 4268689 h 4476587"/>
                <a:gd name="connsiteX23" fmla="*/ 2490879 w 5185727"/>
                <a:gd name="connsiteY23" fmla="*/ 4283983 h 4476587"/>
                <a:gd name="connsiteX24" fmla="*/ 2501598 w 5185727"/>
                <a:gd name="connsiteY24" fmla="*/ 4290310 h 4476587"/>
                <a:gd name="connsiteX25" fmla="*/ 2707716 w 5185727"/>
                <a:gd name="connsiteY25" fmla="*/ 4289697 h 4476587"/>
                <a:gd name="connsiteX26" fmla="*/ 2726511 w 5185727"/>
                <a:gd name="connsiteY26" fmla="*/ 4313401 h 4476587"/>
                <a:gd name="connsiteX27" fmla="*/ 2699925 w 5185727"/>
                <a:gd name="connsiteY27" fmla="*/ 4330259 h 4476587"/>
                <a:gd name="connsiteX28" fmla="*/ 2689254 w 5185727"/>
                <a:gd name="connsiteY28" fmla="*/ 4330968 h 4476587"/>
                <a:gd name="connsiteX29" fmla="*/ 2504857 w 5185727"/>
                <a:gd name="connsiteY29" fmla="*/ 4330165 h 4476587"/>
                <a:gd name="connsiteX30" fmla="*/ 2491824 w 5185727"/>
                <a:gd name="connsiteY30" fmla="*/ 4339609 h 4476587"/>
                <a:gd name="connsiteX31" fmla="*/ 2441109 w 5185727"/>
                <a:gd name="connsiteY31" fmla="*/ 4355239 h 4476587"/>
                <a:gd name="connsiteX32" fmla="*/ 2410085 w 5185727"/>
                <a:gd name="connsiteY32" fmla="*/ 4313213 h 4476587"/>
                <a:gd name="connsiteX33" fmla="*/ 2439551 w 5185727"/>
                <a:gd name="connsiteY33" fmla="*/ 4270289 h 4476587"/>
                <a:gd name="connsiteX34" fmla="*/ 2467181 w 5185727"/>
                <a:gd name="connsiteY34" fmla="*/ 4268689 h 4476587"/>
                <a:gd name="connsiteX35" fmla="*/ 2495082 w 5185727"/>
                <a:gd name="connsiteY35" fmla="*/ 4195066 h 4476587"/>
                <a:gd name="connsiteX36" fmla="*/ 2488708 w 5185727"/>
                <a:gd name="connsiteY36" fmla="*/ 4202007 h 4476587"/>
                <a:gd name="connsiteX37" fmla="*/ 2495649 w 5185727"/>
                <a:gd name="connsiteY37" fmla="*/ 4208618 h 4476587"/>
                <a:gd name="connsiteX38" fmla="*/ 2502024 w 5185727"/>
                <a:gd name="connsiteY38" fmla="*/ 4201488 h 4476587"/>
                <a:gd name="connsiteX39" fmla="*/ 2495082 w 5185727"/>
                <a:gd name="connsiteY39" fmla="*/ 4195066 h 4476587"/>
                <a:gd name="connsiteX40" fmla="*/ 2498193 w 5185727"/>
                <a:gd name="connsiteY40" fmla="*/ 4156357 h 4476587"/>
                <a:gd name="connsiteX41" fmla="*/ 2530923 w 5185727"/>
                <a:gd name="connsiteY41" fmla="*/ 4173581 h 4476587"/>
                <a:gd name="connsiteX42" fmla="*/ 2521904 w 5185727"/>
                <a:gd name="connsiteY42" fmla="*/ 4238319 h 4476587"/>
                <a:gd name="connsiteX43" fmla="*/ 2455701 w 5185727"/>
                <a:gd name="connsiteY43" fmla="*/ 4223020 h 4476587"/>
                <a:gd name="connsiteX44" fmla="*/ 2443707 w 5185727"/>
                <a:gd name="connsiteY44" fmla="*/ 4214615 h 4476587"/>
                <a:gd name="connsiteX45" fmla="*/ 2260916 w 5185727"/>
                <a:gd name="connsiteY45" fmla="*/ 4214898 h 4476587"/>
                <a:gd name="connsiteX46" fmla="*/ 2253125 w 5185727"/>
                <a:gd name="connsiteY46" fmla="*/ 4216599 h 4476587"/>
                <a:gd name="connsiteX47" fmla="*/ 2230932 w 5185727"/>
                <a:gd name="connsiteY47" fmla="*/ 4201818 h 4476587"/>
                <a:gd name="connsiteX48" fmla="*/ 2255533 w 5185727"/>
                <a:gd name="connsiteY48" fmla="*/ 4175517 h 4476587"/>
                <a:gd name="connsiteX49" fmla="*/ 2450506 w 5185727"/>
                <a:gd name="connsiteY49" fmla="*/ 4176036 h 4476587"/>
                <a:gd name="connsiteX50" fmla="*/ 2463162 w 5185727"/>
                <a:gd name="connsiteY50" fmla="*/ 4170086 h 4476587"/>
                <a:gd name="connsiteX51" fmla="*/ 2498193 w 5185727"/>
                <a:gd name="connsiteY51" fmla="*/ 4156357 h 4476587"/>
                <a:gd name="connsiteX52" fmla="*/ 1981228 w 5185727"/>
                <a:gd name="connsiteY52" fmla="*/ 4147043 h 4476587"/>
                <a:gd name="connsiteX53" fmla="*/ 1973673 w 5185727"/>
                <a:gd name="connsiteY53" fmla="*/ 4153371 h 4476587"/>
                <a:gd name="connsiteX54" fmla="*/ 1980001 w 5185727"/>
                <a:gd name="connsiteY54" fmla="*/ 4160642 h 4476587"/>
                <a:gd name="connsiteX55" fmla="*/ 1987272 w 5185727"/>
                <a:gd name="connsiteY55" fmla="*/ 4153937 h 4476587"/>
                <a:gd name="connsiteX56" fmla="*/ 1981228 w 5185727"/>
                <a:gd name="connsiteY56" fmla="*/ 4147043 h 4476587"/>
                <a:gd name="connsiteX57" fmla="*/ 1870827 w 5185727"/>
                <a:gd name="connsiteY57" fmla="*/ 4044102 h 4476587"/>
                <a:gd name="connsiteX58" fmla="*/ 1862705 w 5185727"/>
                <a:gd name="connsiteY58" fmla="*/ 4051091 h 4476587"/>
                <a:gd name="connsiteX59" fmla="*/ 1869457 w 5185727"/>
                <a:gd name="connsiteY59" fmla="*/ 4058127 h 4476587"/>
                <a:gd name="connsiteX60" fmla="*/ 1877060 w 5185727"/>
                <a:gd name="connsiteY60" fmla="*/ 4051752 h 4476587"/>
                <a:gd name="connsiteX61" fmla="*/ 1870827 w 5185727"/>
                <a:gd name="connsiteY61" fmla="*/ 4044102 h 4476587"/>
                <a:gd name="connsiteX62" fmla="*/ 824906 w 5185727"/>
                <a:gd name="connsiteY62" fmla="*/ 4002501 h 4476587"/>
                <a:gd name="connsiteX63" fmla="*/ 817587 w 5185727"/>
                <a:gd name="connsiteY63" fmla="*/ 4008829 h 4476587"/>
                <a:gd name="connsiteX64" fmla="*/ 824008 w 5185727"/>
                <a:gd name="connsiteY64" fmla="*/ 4015912 h 4476587"/>
                <a:gd name="connsiteX65" fmla="*/ 831327 w 5185727"/>
                <a:gd name="connsiteY65" fmla="*/ 4009585 h 4476587"/>
                <a:gd name="connsiteX66" fmla="*/ 824906 w 5185727"/>
                <a:gd name="connsiteY66" fmla="*/ 4002501 h 4476587"/>
                <a:gd name="connsiteX67" fmla="*/ 1157845 w 5185727"/>
                <a:gd name="connsiteY67" fmla="*/ 3949141 h 4476587"/>
                <a:gd name="connsiteX68" fmla="*/ 1150573 w 5185727"/>
                <a:gd name="connsiteY68" fmla="*/ 3956413 h 4476587"/>
                <a:gd name="connsiteX69" fmla="*/ 1157278 w 5185727"/>
                <a:gd name="connsiteY69" fmla="*/ 3963025 h 4476587"/>
                <a:gd name="connsiteX70" fmla="*/ 1164361 w 5185727"/>
                <a:gd name="connsiteY70" fmla="*/ 3956130 h 4476587"/>
                <a:gd name="connsiteX71" fmla="*/ 1157845 w 5185727"/>
                <a:gd name="connsiteY71" fmla="*/ 3949141 h 4476587"/>
                <a:gd name="connsiteX72" fmla="*/ 1153879 w 5185727"/>
                <a:gd name="connsiteY72" fmla="*/ 3910657 h 4476587"/>
                <a:gd name="connsiteX73" fmla="*/ 1198644 w 5185727"/>
                <a:gd name="connsiteY73" fmla="*/ 3937620 h 4476587"/>
                <a:gd name="connsiteX74" fmla="*/ 1186650 w 5185727"/>
                <a:gd name="connsiteY74" fmla="*/ 3990271 h 4476587"/>
                <a:gd name="connsiteX75" fmla="*/ 1178859 w 5185727"/>
                <a:gd name="connsiteY75" fmla="*/ 4008829 h 4476587"/>
                <a:gd name="connsiteX76" fmla="*/ 1178906 w 5185727"/>
                <a:gd name="connsiteY76" fmla="*/ 4155164 h 4476587"/>
                <a:gd name="connsiteX77" fmla="*/ 1159215 w 5185727"/>
                <a:gd name="connsiteY77" fmla="*/ 4176461 h 4476587"/>
                <a:gd name="connsiteX78" fmla="*/ 1142546 w 5185727"/>
                <a:gd name="connsiteY78" fmla="*/ 4157525 h 4476587"/>
                <a:gd name="connsiteX79" fmla="*/ 1142499 w 5185727"/>
                <a:gd name="connsiteY79" fmla="*/ 4081643 h 4476587"/>
                <a:gd name="connsiteX80" fmla="*/ 1142451 w 5185727"/>
                <a:gd name="connsiteY80" fmla="*/ 4081643 h 4476587"/>
                <a:gd name="connsiteX81" fmla="*/ 1142593 w 5185727"/>
                <a:gd name="connsiteY81" fmla="*/ 4009820 h 4476587"/>
                <a:gd name="connsiteX82" fmla="*/ 1134471 w 5185727"/>
                <a:gd name="connsiteY82" fmla="*/ 3994899 h 4476587"/>
                <a:gd name="connsiteX83" fmla="*/ 1113174 w 5185727"/>
                <a:gd name="connsiteY83" fmla="*/ 3945080 h 4476587"/>
                <a:gd name="connsiteX84" fmla="*/ 1153879 w 5185727"/>
                <a:gd name="connsiteY84" fmla="*/ 3910657 h 4476587"/>
                <a:gd name="connsiteX85" fmla="*/ 2305350 w 5185727"/>
                <a:gd name="connsiteY85" fmla="*/ 3902062 h 4476587"/>
                <a:gd name="connsiteX86" fmla="*/ 2298646 w 5185727"/>
                <a:gd name="connsiteY86" fmla="*/ 3908720 h 4476587"/>
                <a:gd name="connsiteX87" fmla="*/ 2305304 w 5185727"/>
                <a:gd name="connsiteY87" fmla="*/ 3915473 h 4476587"/>
                <a:gd name="connsiteX88" fmla="*/ 2312151 w 5185727"/>
                <a:gd name="connsiteY88" fmla="*/ 3908815 h 4476587"/>
                <a:gd name="connsiteX89" fmla="*/ 2305350 w 5185727"/>
                <a:gd name="connsiteY89" fmla="*/ 3902062 h 4476587"/>
                <a:gd name="connsiteX90" fmla="*/ 1736249 w 5185727"/>
                <a:gd name="connsiteY90" fmla="*/ 3902015 h 4476587"/>
                <a:gd name="connsiteX91" fmla="*/ 1728741 w 5185727"/>
                <a:gd name="connsiteY91" fmla="*/ 3908201 h 4476587"/>
                <a:gd name="connsiteX92" fmla="*/ 1734832 w 5185727"/>
                <a:gd name="connsiteY92" fmla="*/ 3915426 h 4476587"/>
                <a:gd name="connsiteX93" fmla="*/ 1742104 w 5185727"/>
                <a:gd name="connsiteY93" fmla="*/ 3909193 h 4476587"/>
                <a:gd name="connsiteX94" fmla="*/ 1736249 w 5185727"/>
                <a:gd name="connsiteY94" fmla="*/ 3902015 h 4476587"/>
                <a:gd name="connsiteX95" fmla="*/ 1489096 w 5185727"/>
                <a:gd name="connsiteY95" fmla="*/ 3901969 h 4476587"/>
                <a:gd name="connsiteX96" fmla="*/ 1482675 w 5185727"/>
                <a:gd name="connsiteY96" fmla="*/ 3909004 h 4476587"/>
                <a:gd name="connsiteX97" fmla="*/ 1489899 w 5185727"/>
                <a:gd name="connsiteY97" fmla="*/ 3915520 h 4476587"/>
                <a:gd name="connsiteX98" fmla="*/ 1496038 w 5185727"/>
                <a:gd name="connsiteY98" fmla="*/ 3908910 h 4476587"/>
                <a:gd name="connsiteX99" fmla="*/ 1489096 w 5185727"/>
                <a:gd name="connsiteY99" fmla="*/ 3901969 h 4476587"/>
                <a:gd name="connsiteX100" fmla="*/ 1738114 w 5185727"/>
                <a:gd name="connsiteY100" fmla="*/ 3863537 h 4476587"/>
                <a:gd name="connsiteX101" fmla="*/ 1770626 w 5185727"/>
                <a:gd name="connsiteY101" fmla="*/ 3880247 h 4476587"/>
                <a:gd name="connsiteX102" fmla="*/ 1762267 w 5185727"/>
                <a:gd name="connsiteY102" fmla="*/ 3945175 h 4476587"/>
                <a:gd name="connsiteX103" fmla="*/ 1696584 w 5185727"/>
                <a:gd name="connsiteY103" fmla="*/ 3931623 h 4476587"/>
                <a:gd name="connsiteX104" fmla="*/ 1680859 w 5185727"/>
                <a:gd name="connsiteY104" fmla="*/ 3922840 h 4476587"/>
                <a:gd name="connsiteX105" fmla="*/ 1543919 w 5185727"/>
                <a:gd name="connsiteY105" fmla="*/ 3922793 h 4476587"/>
                <a:gd name="connsiteX106" fmla="*/ 1528243 w 5185727"/>
                <a:gd name="connsiteY106" fmla="*/ 3931906 h 4476587"/>
                <a:gd name="connsiteX107" fmla="*/ 1473183 w 5185727"/>
                <a:gd name="connsiteY107" fmla="*/ 3950936 h 4476587"/>
                <a:gd name="connsiteX108" fmla="*/ 1444898 w 5185727"/>
                <a:gd name="connsiteY108" fmla="*/ 3902110 h 4476587"/>
                <a:gd name="connsiteX109" fmla="*/ 1490986 w 5185727"/>
                <a:gd name="connsiteY109" fmla="*/ 3863815 h 4476587"/>
                <a:gd name="connsiteX110" fmla="*/ 1521631 w 5185727"/>
                <a:gd name="connsiteY110" fmla="*/ 3876800 h 4476587"/>
                <a:gd name="connsiteX111" fmla="*/ 1538112 w 5185727"/>
                <a:gd name="connsiteY111" fmla="*/ 3883175 h 4476587"/>
                <a:gd name="connsiteX112" fmla="*/ 1687234 w 5185727"/>
                <a:gd name="connsiteY112" fmla="*/ 3883175 h 4476587"/>
                <a:gd name="connsiteX113" fmla="*/ 1703761 w 5185727"/>
                <a:gd name="connsiteY113" fmla="*/ 3876753 h 4476587"/>
                <a:gd name="connsiteX114" fmla="*/ 1738114 w 5185727"/>
                <a:gd name="connsiteY114" fmla="*/ 3863537 h 4476587"/>
                <a:gd name="connsiteX115" fmla="*/ 1138070 w 5185727"/>
                <a:gd name="connsiteY115" fmla="*/ 3863389 h 4476587"/>
                <a:gd name="connsiteX116" fmla="*/ 1138037 w 5185727"/>
                <a:gd name="connsiteY116" fmla="*/ 3863437 h 4476587"/>
                <a:gd name="connsiteX117" fmla="*/ 1229903 w 5185727"/>
                <a:gd name="connsiteY117" fmla="*/ 3869905 h 4476587"/>
                <a:gd name="connsiteX118" fmla="*/ 1252758 w 5185727"/>
                <a:gd name="connsiteY118" fmla="*/ 3881711 h 4476587"/>
                <a:gd name="connsiteX119" fmla="*/ 1482533 w 5185727"/>
                <a:gd name="connsiteY119" fmla="*/ 4138260 h 4476587"/>
                <a:gd name="connsiteX120" fmla="*/ 1500335 w 5185727"/>
                <a:gd name="connsiteY120" fmla="*/ 4145295 h 4476587"/>
                <a:gd name="connsiteX121" fmla="*/ 1926264 w 5185727"/>
                <a:gd name="connsiteY121" fmla="*/ 4143124 h 4476587"/>
                <a:gd name="connsiteX122" fmla="*/ 1940430 w 5185727"/>
                <a:gd name="connsiteY122" fmla="*/ 4134105 h 4476587"/>
                <a:gd name="connsiteX123" fmla="*/ 1989775 w 5185727"/>
                <a:gd name="connsiteY123" fmla="*/ 4109880 h 4476587"/>
                <a:gd name="connsiteX124" fmla="*/ 2025474 w 5185727"/>
                <a:gd name="connsiteY124" fmla="*/ 4151765 h 4476587"/>
                <a:gd name="connsiteX125" fmla="*/ 1994403 w 5185727"/>
                <a:gd name="connsiteY125" fmla="*/ 4197475 h 4476587"/>
                <a:gd name="connsiteX126" fmla="*/ 1941752 w 5185727"/>
                <a:gd name="connsiteY126" fmla="*/ 4177075 h 4476587"/>
                <a:gd name="connsiteX127" fmla="*/ 1929663 w 5185727"/>
                <a:gd name="connsiteY127" fmla="*/ 4168764 h 4476587"/>
                <a:gd name="connsiteX128" fmla="*/ 1495612 w 5185727"/>
                <a:gd name="connsiteY128" fmla="*/ 4171692 h 4476587"/>
                <a:gd name="connsiteX129" fmla="*/ 1472711 w 5185727"/>
                <a:gd name="connsiteY129" fmla="*/ 4169567 h 4476587"/>
                <a:gd name="connsiteX130" fmla="*/ 1415102 w 5185727"/>
                <a:gd name="connsiteY130" fmla="*/ 4103222 h 4476587"/>
                <a:gd name="connsiteX131" fmla="*/ 1236844 w 5185727"/>
                <a:gd name="connsiteY131" fmla="*/ 3904330 h 4476587"/>
                <a:gd name="connsiteX132" fmla="*/ 1220931 w 5185727"/>
                <a:gd name="connsiteY132" fmla="*/ 3896349 h 4476587"/>
                <a:gd name="connsiteX133" fmla="*/ 1121073 w 5185727"/>
                <a:gd name="connsiteY133" fmla="*/ 3888133 h 4476587"/>
                <a:gd name="connsiteX134" fmla="*/ 1121127 w 5185727"/>
                <a:gd name="connsiteY134" fmla="*/ 3888056 h 4476587"/>
                <a:gd name="connsiteX135" fmla="*/ 1125627 w 5185727"/>
                <a:gd name="connsiteY135" fmla="*/ 3873011 h 4476587"/>
                <a:gd name="connsiteX136" fmla="*/ 1138070 w 5185727"/>
                <a:gd name="connsiteY136" fmla="*/ 3863389 h 4476587"/>
                <a:gd name="connsiteX137" fmla="*/ 1147340 w 5185727"/>
                <a:gd name="connsiteY137" fmla="*/ 3817962 h 4476587"/>
                <a:gd name="connsiteX138" fmla="*/ 1151792 w 5185727"/>
                <a:gd name="connsiteY138" fmla="*/ 3825093 h 4476587"/>
                <a:gd name="connsiteX139" fmla="*/ 1169212 w 5185727"/>
                <a:gd name="connsiteY139" fmla="*/ 3827047 h 4476587"/>
                <a:gd name="connsiteX140" fmla="*/ 1151798 w 5185727"/>
                <a:gd name="connsiteY140" fmla="*/ 3825088 h 4476587"/>
                <a:gd name="connsiteX141" fmla="*/ 1140147 w 5185727"/>
                <a:gd name="connsiteY141" fmla="*/ 3806440 h 4476587"/>
                <a:gd name="connsiteX142" fmla="*/ 1140206 w 5185727"/>
                <a:gd name="connsiteY142" fmla="*/ 3806536 h 4476587"/>
                <a:gd name="connsiteX143" fmla="*/ 1259510 w 5185727"/>
                <a:gd name="connsiteY143" fmla="*/ 3806631 h 4476587"/>
                <a:gd name="connsiteX144" fmla="*/ 1276840 w 5185727"/>
                <a:gd name="connsiteY144" fmla="*/ 3814375 h 4476587"/>
                <a:gd name="connsiteX145" fmla="*/ 1495612 w 5185727"/>
                <a:gd name="connsiteY145" fmla="*/ 4060582 h 4476587"/>
                <a:gd name="connsiteX146" fmla="*/ 1534428 w 5185727"/>
                <a:gd name="connsiteY146" fmla="*/ 4078715 h 4476587"/>
                <a:gd name="connsiteX147" fmla="*/ 1744607 w 5185727"/>
                <a:gd name="connsiteY147" fmla="*/ 4078432 h 4476587"/>
                <a:gd name="connsiteX148" fmla="*/ 1766564 w 5185727"/>
                <a:gd name="connsiteY148" fmla="*/ 4068704 h 4476587"/>
                <a:gd name="connsiteX149" fmla="*/ 1777283 w 5185727"/>
                <a:gd name="connsiteY149" fmla="*/ 4056522 h 4476587"/>
                <a:gd name="connsiteX150" fmla="*/ 1812651 w 5185727"/>
                <a:gd name="connsiteY150" fmla="*/ 4039899 h 4476587"/>
                <a:gd name="connsiteX151" fmla="*/ 1830453 w 5185727"/>
                <a:gd name="connsiteY151" fmla="*/ 4029653 h 4476587"/>
                <a:gd name="connsiteX152" fmla="*/ 1880649 w 5185727"/>
                <a:gd name="connsiteY152" fmla="*/ 4007506 h 4476587"/>
                <a:gd name="connsiteX153" fmla="*/ 1915403 w 5185727"/>
                <a:gd name="connsiteY153" fmla="*/ 4050524 h 4476587"/>
                <a:gd name="connsiteX154" fmla="*/ 1883435 w 5185727"/>
                <a:gd name="connsiteY154" fmla="*/ 4094581 h 4476587"/>
                <a:gd name="connsiteX155" fmla="*/ 1830878 w 5185727"/>
                <a:gd name="connsiteY155" fmla="*/ 4074135 h 4476587"/>
                <a:gd name="connsiteX156" fmla="*/ 1801413 w 5185727"/>
                <a:gd name="connsiteY156" fmla="*/ 4070121 h 4476587"/>
                <a:gd name="connsiteX157" fmla="*/ 1798627 w 5185727"/>
                <a:gd name="connsiteY157" fmla="*/ 4073049 h 4476587"/>
                <a:gd name="connsiteX158" fmla="*/ 1722649 w 5185727"/>
                <a:gd name="connsiteY158" fmla="*/ 4105536 h 4476587"/>
                <a:gd name="connsiteX159" fmla="*/ 1512471 w 5185727"/>
                <a:gd name="connsiteY159" fmla="*/ 4105064 h 4476587"/>
                <a:gd name="connsiteX160" fmla="*/ 1491599 w 5185727"/>
                <a:gd name="connsiteY160" fmla="*/ 4095762 h 4476587"/>
                <a:gd name="connsiteX161" fmla="*/ 1259180 w 5185727"/>
                <a:gd name="connsiteY161" fmla="*/ 3834585 h 4476587"/>
                <a:gd name="connsiteX162" fmla="*/ 1259178 w 5185727"/>
                <a:gd name="connsiteY162" fmla="*/ 3834583 h 4476587"/>
                <a:gd name="connsiteX163" fmla="*/ 1252723 w 5185727"/>
                <a:gd name="connsiteY163" fmla="*/ 3831196 h 4476587"/>
                <a:gd name="connsiteX164" fmla="*/ 1245487 w 5185727"/>
                <a:gd name="connsiteY164" fmla="*/ 3831562 h 4476587"/>
                <a:gd name="connsiteX165" fmla="*/ 1156532 w 5185727"/>
                <a:gd name="connsiteY165" fmla="*/ 3831845 h 4476587"/>
                <a:gd name="connsiteX166" fmla="*/ 1139958 w 5185727"/>
                <a:gd name="connsiteY166" fmla="*/ 3814515 h 4476587"/>
                <a:gd name="connsiteX167" fmla="*/ 1140147 w 5185727"/>
                <a:gd name="connsiteY167" fmla="*/ 3806440 h 4476587"/>
                <a:gd name="connsiteX168" fmla="*/ 1245307 w 5185727"/>
                <a:gd name="connsiteY168" fmla="*/ 3765124 h 4476587"/>
                <a:gd name="connsiteX169" fmla="*/ 1248366 w 5185727"/>
                <a:gd name="connsiteY169" fmla="*/ 3765194 h 4476587"/>
                <a:gd name="connsiteX170" fmla="*/ 1256172 w 5185727"/>
                <a:gd name="connsiteY170" fmla="*/ 3768922 h 4476587"/>
                <a:gd name="connsiteX171" fmla="*/ 1248384 w 5185727"/>
                <a:gd name="connsiteY171" fmla="*/ 3765194 h 4476587"/>
                <a:gd name="connsiteX172" fmla="*/ 1149740 w 5185727"/>
                <a:gd name="connsiteY172" fmla="*/ 3759315 h 4476587"/>
                <a:gd name="connsiteX173" fmla="*/ 1152039 w 5185727"/>
                <a:gd name="connsiteY173" fmla="*/ 3762844 h 4476587"/>
                <a:gd name="connsiteX174" fmla="*/ 1173743 w 5185727"/>
                <a:gd name="connsiteY174" fmla="*/ 3765108 h 4476587"/>
                <a:gd name="connsiteX175" fmla="*/ 1152040 w 5185727"/>
                <a:gd name="connsiteY175" fmla="*/ 3762827 h 4476587"/>
                <a:gd name="connsiteX176" fmla="*/ 1205065 w 5185727"/>
                <a:gd name="connsiteY176" fmla="*/ 3674413 h 4476587"/>
                <a:gd name="connsiteX177" fmla="*/ 1192031 w 5185727"/>
                <a:gd name="connsiteY177" fmla="*/ 3680505 h 4476587"/>
                <a:gd name="connsiteX178" fmla="*/ 1153320 w 5185727"/>
                <a:gd name="connsiteY178" fmla="*/ 3680599 h 4476587"/>
                <a:gd name="connsiteX179" fmla="*/ 1142838 w 5185727"/>
                <a:gd name="connsiteY179" fmla="*/ 3691554 h 4476587"/>
                <a:gd name="connsiteX180" fmla="*/ 1140052 w 5185727"/>
                <a:gd name="connsiteY180" fmla="*/ 3701517 h 4476587"/>
                <a:gd name="connsiteX181" fmla="*/ 1136509 w 5185727"/>
                <a:gd name="connsiteY181" fmla="*/ 3677483 h 4476587"/>
                <a:gd name="connsiteX182" fmla="*/ 1205065 w 5185727"/>
                <a:gd name="connsiteY182" fmla="*/ 3674413 h 4476587"/>
                <a:gd name="connsiteX183" fmla="*/ 405868 w 5185727"/>
                <a:gd name="connsiteY183" fmla="*/ 3577090 h 4476587"/>
                <a:gd name="connsiteX184" fmla="*/ 399163 w 5185727"/>
                <a:gd name="connsiteY184" fmla="*/ 3583370 h 4476587"/>
                <a:gd name="connsiteX185" fmla="*/ 404688 w 5185727"/>
                <a:gd name="connsiteY185" fmla="*/ 3590549 h 4476587"/>
                <a:gd name="connsiteX186" fmla="*/ 412526 w 5185727"/>
                <a:gd name="connsiteY186" fmla="*/ 3584127 h 4476587"/>
                <a:gd name="connsiteX187" fmla="*/ 405868 w 5185727"/>
                <a:gd name="connsiteY187" fmla="*/ 3577090 h 4476587"/>
                <a:gd name="connsiteX188" fmla="*/ 2962472 w 5185727"/>
                <a:gd name="connsiteY188" fmla="*/ 3566844 h 4476587"/>
                <a:gd name="connsiteX189" fmla="*/ 2955625 w 5185727"/>
                <a:gd name="connsiteY189" fmla="*/ 3573596 h 4476587"/>
                <a:gd name="connsiteX190" fmla="*/ 2963321 w 5185727"/>
                <a:gd name="connsiteY190" fmla="*/ 3580727 h 4476587"/>
                <a:gd name="connsiteX191" fmla="*/ 2969176 w 5185727"/>
                <a:gd name="connsiteY191" fmla="*/ 3573408 h 4476587"/>
                <a:gd name="connsiteX192" fmla="*/ 2962472 w 5185727"/>
                <a:gd name="connsiteY192" fmla="*/ 3566844 h 4476587"/>
                <a:gd name="connsiteX193" fmla="*/ 785850 w 5185727"/>
                <a:gd name="connsiteY193" fmla="*/ 3545784 h 4476587"/>
                <a:gd name="connsiteX194" fmla="*/ 778625 w 5185727"/>
                <a:gd name="connsiteY194" fmla="*/ 3551781 h 4476587"/>
                <a:gd name="connsiteX195" fmla="*/ 784481 w 5185727"/>
                <a:gd name="connsiteY195" fmla="*/ 3559525 h 4476587"/>
                <a:gd name="connsiteX196" fmla="*/ 792131 w 5185727"/>
                <a:gd name="connsiteY196" fmla="*/ 3553056 h 4476587"/>
                <a:gd name="connsiteX197" fmla="*/ 785850 w 5185727"/>
                <a:gd name="connsiteY197" fmla="*/ 3545784 h 4476587"/>
                <a:gd name="connsiteX198" fmla="*/ 409439 w 5185727"/>
                <a:gd name="connsiteY198" fmla="*/ 3538329 h 4476587"/>
                <a:gd name="connsiteX199" fmla="*/ 440576 w 5185727"/>
                <a:gd name="connsiteY199" fmla="*/ 3556172 h 4476587"/>
                <a:gd name="connsiteX200" fmla="*/ 432690 w 5185727"/>
                <a:gd name="connsiteY200" fmla="*/ 3619966 h 4476587"/>
                <a:gd name="connsiteX201" fmla="*/ 369130 w 5185727"/>
                <a:gd name="connsiteY201" fmla="*/ 3610853 h 4476587"/>
                <a:gd name="connsiteX202" fmla="*/ 349676 w 5185727"/>
                <a:gd name="connsiteY202" fmla="*/ 3601362 h 4476587"/>
                <a:gd name="connsiteX203" fmla="*/ 289279 w 5185727"/>
                <a:gd name="connsiteY203" fmla="*/ 3605612 h 4476587"/>
                <a:gd name="connsiteX204" fmla="*/ 282857 w 5185727"/>
                <a:gd name="connsiteY204" fmla="*/ 3604196 h 4476587"/>
                <a:gd name="connsiteX205" fmla="*/ 261466 w 5185727"/>
                <a:gd name="connsiteY205" fmla="*/ 3593854 h 4476587"/>
                <a:gd name="connsiteX206" fmla="*/ 266520 w 5185727"/>
                <a:gd name="connsiteY206" fmla="*/ 3568213 h 4476587"/>
                <a:gd name="connsiteX207" fmla="*/ 337729 w 5185727"/>
                <a:gd name="connsiteY207" fmla="*/ 3562972 h 4476587"/>
                <a:gd name="connsiteX208" fmla="*/ 377347 w 5185727"/>
                <a:gd name="connsiteY208" fmla="*/ 3549278 h 4476587"/>
                <a:gd name="connsiteX209" fmla="*/ 409439 w 5185727"/>
                <a:gd name="connsiteY209" fmla="*/ 3538329 h 4476587"/>
                <a:gd name="connsiteX210" fmla="*/ 886867 w 5185727"/>
                <a:gd name="connsiteY210" fmla="*/ 3499337 h 4476587"/>
                <a:gd name="connsiteX211" fmla="*/ 902626 w 5185727"/>
                <a:gd name="connsiteY211" fmla="*/ 3500311 h 4476587"/>
                <a:gd name="connsiteX212" fmla="*/ 1230705 w 5185727"/>
                <a:gd name="connsiteY212" fmla="*/ 3500122 h 4476587"/>
                <a:gd name="connsiteX213" fmla="*/ 1251341 w 5185727"/>
                <a:gd name="connsiteY213" fmla="*/ 3509282 h 4476587"/>
                <a:gd name="connsiteX214" fmla="*/ 1282459 w 5185727"/>
                <a:gd name="connsiteY214" fmla="*/ 3595271 h 4476587"/>
                <a:gd name="connsiteX215" fmla="*/ 1282270 w 5185727"/>
                <a:gd name="connsiteY215" fmla="*/ 3649433 h 4476587"/>
                <a:gd name="connsiteX216" fmla="*/ 1271835 w 5185727"/>
                <a:gd name="connsiteY216" fmla="*/ 3667424 h 4476587"/>
                <a:gd name="connsiteX217" fmla="*/ 1140099 w 5185727"/>
                <a:gd name="connsiteY217" fmla="*/ 3701565 h 4476587"/>
                <a:gd name="connsiteX218" fmla="*/ 1142885 w 5185727"/>
                <a:gd name="connsiteY218" fmla="*/ 3691601 h 4476587"/>
                <a:gd name="connsiteX219" fmla="*/ 1153368 w 5185727"/>
                <a:gd name="connsiteY219" fmla="*/ 3680646 h 4476587"/>
                <a:gd name="connsiteX220" fmla="*/ 1192080 w 5185727"/>
                <a:gd name="connsiteY220" fmla="*/ 3680551 h 4476587"/>
                <a:gd name="connsiteX221" fmla="*/ 1205207 w 5185727"/>
                <a:gd name="connsiteY221" fmla="*/ 3674460 h 4476587"/>
                <a:gd name="connsiteX222" fmla="*/ 1249783 w 5185727"/>
                <a:gd name="connsiteY222" fmla="*/ 3649103 h 4476587"/>
                <a:gd name="connsiteX223" fmla="*/ 1256205 w 5185727"/>
                <a:gd name="connsiteY223" fmla="*/ 3636967 h 4476587"/>
                <a:gd name="connsiteX224" fmla="*/ 1256016 w 5185727"/>
                <a:gd name="connsiteY224" fmla="*/ 3566466 h 4476587"/>
                <a:gd name="connsiteX225" fmla="*/ 1216115 w 5185727"/>
                <a:gd name="connsiteY225" fmla="*/ 3526990 h 4476587"/>
                <a:gd name="connsiteX226" fmla="*/ 913771 w 5185727"/>
                <a:gd name="connsiteY226" fmla="*/ 3526754 h 4476587"/>
                <a:gd name="connsiteX227" fmla="*/ 897998 w 5185727"/>
                <a:gd name="connsiteY227" fmla="*/ 3541912 h 4476587"/>
                <a:gd name="connsiteX228" fmla="*/ 872783 w 5185727"/>
                <a:gd name="connsiteY228" fmla="*/ 3567127 h 4476587"/>
                <a:gd name="connsiteX229" fmla="*/ 856492 w 5185727"/>
                <a:gd name="connsiteY229" fmla="*/ 3567081 h 4476587"/>
                <a:gd name="connsiteX230" fmla="*/ 816780 w 5185727"/>
                <a:gd name="connsiteY230" fmla="*/ 3583135 h 4476587"/>
                <a:gd name="connsiteX231" fmla="*/ 751473 w 5185727"/>
                <a:gd name="connsiteY231" fmla="*/ 3582711 h 4476587"/>
                <a:gd name="connsiteX232" fmla="*/ 756195 w 5185727"/>
                <a:gd name="connsiteY232" fmla="*/ 3517310 h 4476587"/>
                <a:gd name="connsiteX233" fmla="*/ 822257 w 5185727"/>
                <a:gd name="connsiteY233" fmla="*/ 3527463 h 4476587"/>
                <a:gd name="connsiteX234" fmla="*/ 848842 w 5185727"/>
                <a:gd name="connsiteY234" fmla="*/ 3540732 h 4476587"/>
                <a:gd name="connsiteX235" fmla="*/ 861025 w 5185727"/>
                <a:gd name="connsiteY235" fmla="*/ 3540778 h 4476587"/>
                <a:gd name="connsiteX236" fmla="*/ 871602 w 5185727"/>
                <a:gd name="connsiteY236" fmla="*/ 3530248 h 4476587"/>
                <a:gd name="connsiteX237" fmla="*/ 873727 w 5185727"/>
                <a:gd name="connsiteY237" fmla="*/ 3502011 h 4476587"/>
                <a:gd name="connsiteX238" fmla="*/ 886867 w 5185727"/>
                <a:gd name="connsiteY238" fmla="*/ 3499337 h 4476587"/>
                <a:gd name="connsiteX239" fmla="*/ 2000496 w 5185727"/>
                <a:gd name="connsiteY239" fmla="*/ 3494974 h 4476587"/>
                <a:gd name="connsiteX240" fmla="*/ 2000496 w 5185727"/>
                <a:gd name="connsiteY240" fmla="*/ 3494995 h 4476587"/>
                <a:gd name="connsiteX241" fmla="*/ 2003322 w 5185727"/>
                <a:gd name="connsiteY241" fmla="*/ 3531990 h 4476587"/>
                <a:gd name="connsiteX242" fmla="*/ 2002290 w 5185727"/>
                <a:gd name="connsiteY242" fmla="*/ 3569091 h 4476587"/>
                <a:gd name="connsiteX243" fmla="*/ 2002290 w 5185727"/>
                <a:gd name="connsiteY243" fmla="*/ 3569110 h 4476587"/>
                <a:gd name="connsiteX244" fmla="*/ 2000496 w 5185727"/>
                <a:gd name="connsiteY244" fmla="*/ 3494974 h 4476587"/>
                <a:gd name="connsiteX245" fmla="*/ 3001995 w 5185727"/>
                <a:gd name="connsiteY245" fmla="*/ 3456442 h 4476587"/>
                <a:gd name="connsiteX246" fmla="*/ 2995620 w 5185727"/>
                <a:gd name="connsiteY246" fmla="*/ 3463384 h 4476587"/>
                <a:gd name="connsiteX247" fmla="*/ 3002514 w 5185727"/>
                <a:gd name="connsiteY247" fmla="*/ 3470041 h 4476587"/>
                <a:gd name="connsiteX248" fmla="*/ 3009409 w 5185727"/>
                <a:gd name="connsiteY248" fmla="*/ 3462723 h 4476587"/>
                <a:gd name="connsiteX249" fmla="*/ 3001995 w 5185727"/>
                <a:gd name="connsiteY249" fmla="*/ 3456442 h 4476587"/>
                <a:gd name="connsiteX250" fmla="*/ 674316 w 5185727"/>
                <a:gd name="connsiteY250" fmla="*/ 3450588 h 4476587"/>
                <a:gd name="connsiteX251" fmla="*/ 667657 w 5185727"/>
                <a:gd name="connsiteY251" fmla="*/ 3457671 h 4476587"/>
                <a:gd name="connsiteX252" fmla="*/ 674126 w 5185727"/>
                <a:gd name="connsiteY252" fmla="*/ 3464423 h 4476587"/>
                <a:gd name="connsiteX253" fmla="*/ 681209 w 5185727"/>
                <a:gd name="connsiteY253" fmla="*/ 3456678 h 4476587"/>
                <a:gd name="connsiteX254" fmla="*/ 674316 w 5185727"/>
                <a:gd name="connsiteY254" fmla="*/ 3450588 h 4476587"/>
                <a:gd name="connsiteX255" fmla="*/ 563491 w 5185727"/>
                <a:gd name="connsiteY255" fmla="*/ 3437838 h 4476587"/>
                <a:gd name="connsiteX256" fmla="*/ 576005 w 5185727"/>
                <a:gd name="connsiteY256" fmla="*/ 3450540 h 4476587"/>
                <a:gd name="connsiteX257" fmla="*/ 575533 w 5185727"/>
                <a:gd name="connsiteY257" fmla="*/ 3629412 h 4476587"/>
                <a:gd name="connsiteX258" fmla="*/ 587291 w 5185727"/>
                <a:gd name="connsiteY258" fmla="*/ 3641500 h 4476587"/>
                <a:gd name="connsiteX259" fmla="*/ 694340 w 5185727"/>
                <a:gd name="connsiteY259" fmla="*/ 3641029 h 4476587"/>
                <a:gd name="connsiteX260" fmla="*/ 705532 w 5185727"/>
                <a:gd name="connsiteY260" fmla="*/ 3652408 h 4476587"/>
                <a:gd name="connsiteX261" fmla="*/ 705154 w 5185727"/>
                <a:gd name="connsiteY261" fmla="*/ 3718800 h 4476587"/>
                <a:gd name="connsiteX262" fmla="*/ 715071 w 5185727"/>
                <a:gd name="connsiteY262" fmla="*/ 3728622 h 4476587"/>
                <a:gd name="connsiteX263" fmla="*/ 746426 w 5185727"/>
                <a:gd name="connsiteY263" fmla="*/ 3699865 h 4476587"/>
                <a:gd name="connsiteX264" fmla="*/ 811779 w 5185727"/>
                <a:gd name="connsiteY264" fmla="*/ 3636543 h 4476587"/>
                <a:gd name="connsiteX265" fmla="*/ 944563 w 5185727"/>
                <a:gd name="connsiteY265" fmla="*/ 3636684 h 4476587"/>
                <a:gd name="connsiteX266" fmla="*/ 945680 w 5185727"/>
                <a:gd name="connsiteY266" fmla="*/ 3644559 h 4476587"/>
                <a:gd name="connsiteX267" fmla="*/ 945681 w 5185727"/>
                <a:gd name="connsiteY267" fmla="*/ 3644547 h 4476587"/>
                <a:gd name="connsiteX268" fmla="*/ 944560 w 5185727"/>
                <a:gd name="connsiteY268" fmla="*/ 3636637 h 4476587"/>
                <a:gd name="connsiteX269" fmla="*/ 949046 w 5185727"/>
                <a:gd name="connsiteY269" fmla="*/ 3648395 h 4476587"/>
                <a:gd name="connsiteX270" fmla="*/ 949046 w 5185727"/>
                <a:gd name="connsiteY270" fmla="*/ 3895594 h 4476587"/>
                <a:gd name="connsiteX271" fmla="*/ 947312 w 5185727"/>
                <a:gd name="connsiteY271" fmla="*/ 3904736 h 4476587"/>
                <a:gd name="connsiteX272" fmla="*/ 947349 w 5185727"/>
                <a:gd name="connsiteY272" fmla="*/ 3904944 h 4476587"/>
                <a:gd name="connsiteX273" fmla="*/ 857913 w 5185727"/>
                <a:gd name="connsiteY273" fmla="*/ 3905558 h 4476587"/>
                <a:gd name="connsiteX274" fmla="*/ 846721 w 5185727"/>
                <a:gd name="connsiteY274" fmla="*/ 3916938 h 4476587"/>
                <a:gd name="connsiteX275" fmla="*/ 846911 w 5185727"/>
                <a:gd name="connsiteY275" fmla="*/ 3942673 h 4476587"/>
                <a:gd name="connsiteX276" fmla="*/ 859896 w 5185727"/>
                <a:gd name="connsiteY276" fmla="*/ 3982433 h 4476587"/>
                <a:gd name="connsiteX277" fmla="*/ 851774 w 5185727"/>
                <a:gd name="connsiteY277" fmla="*/ 4045613 h 4476587"/>
                <a:gd name="connsiteX278" fmla="*/ 788876 w 5185727"/>
                <a:gd name="connsiteY278" fmla="*/ 4037162 h 4476587"/>
                <a:gd name="connsiteX279" fmla="*/ 797423 w 5185727"/>
                <a:gd name="connsiteY279" fmla="*/ 3973650 h 4476587"/>
                <a:gd name="connsiteX280" fmla="*/ 807008 w 5185727"/>
                <a:gd name="connsiteY280" fmla="*/ 3953723 h 4476587"/>
                <a:gd name="connsiteX281" fmla="*/ 806820 w 5185727"/>
                <a:gd name="connsiteY281" fmla="*/ 3942909 h 4476587"/>
                <a:gd name="connsiteX282" fmla="*/ 780754 w 5185727"/>
                <a:gd name="connsiteY282" fmla="*/ 3897199 h 4476587"/>
                <a:gd name="connsiteX283" fmla="*/ 774002 w 5185727"/>
                <a:gd name="connsiteY283" fmla="*/ 3892950 h 4476587"/>
                <a:gd name="connsiteX284" fmla="*/ 728198 w 5185727"/>
                <a:gd name="connsiteY284" fmla="*/ 3878075 h 4476587"/>
                <a:gd name="connsiteX285" fmla="*/ 576288 w 5185727"/>
                <a:gd name="connsiteY285" fmla="*/ 3878311 h 4476587"/>
                <a:gd name="connsiteX286" fmla="*/ 564861 w 5185727"/>
                <a:gd name="connsiteY286" fmla="*/ 3867215 h 4476587"/>
                <a:gd name="connsiteX287" fmla="*/ 565239 w 5185727"/>
                <a:gd name="connsiteY287" fmla="*/ 3825188 h 4476587"/>
                <a:gd name="connsiteX288" fmla="*/ 555606 w 5185727"/>
                <a:gd name="connsiteY288" fmla="*/ 3815131 h 4476587"/>
                <a:gd name="connsiteX289" fmla="*/ 462062 w 5185727"/>
                <a:gd name="connsiteY289" fmla="*/ 3815696 h 4476587"/>
                <a:gd name="connsiteX290" fmla="*/ 432170 w 5185727"/>
                <a:gd name="connsiteY290" fmla="*/ 3786325 h 4476587"/>
                <a:gd name="connsiteX291" fmla="*/ 452192 w 5185727"/>
                <a:gd name="connsiteY291" fmla="*/ 3771262 h 4476587"/>
                <a:gd name="connsiteX292" fmla="*/ 479250 w 5185727"/>
                <a:gd name="connsiteY292" fmla="*/ 3770318 h 4476587"/>
                <a:gd name="connsiteX293" fmla="*/ 586346 w 5185727"/>
                <a:gd name="connsiteY293" fmla="*/ 3770365 h 4476587"/>
                <a:gd name="connsiteX294" fmla="*/ 609768 w 5185727"/>
                <a:gd name="connsiteY294" fmla="*/ 3794165 h 4476587"/>
                <a:gd name="connsiteX295" fmla="*/ 609910 w 5185727"/>
                <a:gd name="connsiteY295" fmla="*/ 3822639 h 4476587"/>
                <a:gd name="connsiteX296" fmla="*/ 621998 w 5185727"/>
                <a:gd name="connsiteY296" fmla="*/ 3835293 h 4476587"/>
                <a:gd name="connsiteX297" fmla="*/ 730464 w 5185727"/>
                <a:gd name="connsiteY297" fmla="*/ 3835246 h 4476587"/>
                <a:gd name="connsiteX298" fmla="*/ 742222 w 5185727"/>
                <a:gd name="connsiteY298" fmla="*/ 3823819 h 4476587"/>
                <a:gd name="connsiteX299" fmla="*/ 742270 w 5185727"/>
                <a:gd name="connsiteY299" fmla="*/ 3785854 h 4476587"/>
                <a:gd name="connsiteX300" fmla="*/ 729850 w 5185727"/>
                <a:gd name="connsiteY300" fmla="*/ 3773529 h 4476587"/>
                <a:gd name="connsiteX301" fmla="*/ 681025 w 5185727"/>
                <a:gd name="connsiteY301" fmla="*/ 3773293 h 4476587"/>
                <a:gd name="connsiteX302" fmla="*/ 661050 w 5185727"/>
                <a:gd name="connsiteY302" fmla="*/ 3752988 h 4476587"/>
                <a:gd name="connsiteX303" fmla="*/ 660907 w 5185727"/>
                <a:gd name="connsiteY303" fmla="*/ 3706901 h 4476587"/>
                <a:gd name="connsiteX304" fmla="*/ 638525 w 5185727"/>
                <a:gd name="connsiteY304" fmla="*/ 3683905 h 4476587"/>
                <a:gd name="connsiteX305" fmla="*/ 554472 w 5185727"/>
                <a:gd name="connsiteY305" fmla="*/ 3683811 h 4476587"/>
                <a:gd name="connsiteX306" fmla="*/ 533317 w 5185727"/>
                <a:gd name="connsiteY306" fmla="*/ 3661947 h 4476587"/>
                <a:gd name="connsiteX307" fmla="*/ 533365 w 5185727"/>
                <a:gd name="connsiteY307" fmla="*/ 3510133 h 4476587"/>
                <a:gd name="connsiteX308" fmla="*/ 506969 w 5185727"/>
                <a:gd name="connsiteY308" fmla="*/ 3483123 h 4476587"/>
                <a:gd name="connsiteX309" fmla="*/ 245318 w 5185727"/>
                <a:gd name="connsiteY309" fmla="*/ 3483075 h 4476587"/>
                <a:gd name="connsiteX310" fmla="*/ 222888 w 5185727"/>
                <a:gd name="connsiteY310" fmla="*/ 3479771 h 4476587"/>
                <a:gd name="connsiteX311" fmla="*/ 209901 w 5185727"/>
                <a:gd name="connsiteY311" fmla="*/ 3446008 h 4476587"/>
                <a:gd name="connsiteX312" fmla="*/ 227468 w 5185727"/>
                <a:gd name="connsiteY312" fmla="*/ 3440483 h 4476587"/>
                <a:gd name="connsiteX313" fmla="*/ 563491 w 5185727"/>
                <a:gd name="connsiteY313" fmla="*/ 3437838 h 4476587"/>
                <a:gd name="connsiteX314" fmla="*/ 662935 w 5185727"/>
                <a:gd name="connsiteY314" fmla="*/ 3413567 h 4476587"/>
                <a:gd name="connsiteX315" fmla="*/ 713461 w 5185727"/>
                <a:gd name="connsiteY315" fmla="*/ 3435477 h 4476587"/>
                <a:gd name="connsiteX316" fmla="*/ 731783 w 5185727"/>
                <a:gd name="connsiteY316" fmla="*/ 3444496 h 4476587"/>
                <a:gd name="connsiteX317" fmla="*/ 1247091 w 5185727"/>
                <a:gd name="connsiteY317" fmla="*/ 3444260 h 4476587"/>
                <a:gd name="connsiteX318" fmla="*/ 1271126 w 5185727"/>
                <a:gd name="connsiteY318" fmla="*/ 3455262 h 4476587"/>
                <a:gd name="connsiteX319" fmla="*/ 1334354 w 5185727"/>
                <a:gd name="connsiteY319" fmla="*/ 3529540 h 4476587"/>
                <a:gd name="connsiteX320" fmla="*/ 1341249 w 5185727"/>
                <a:gd name="connsiteY320" fmla="*/ 3547625 h 4476587"/>
                <a:gd name="connsiteX321" fmla="*/ 1341249 w 5185727"/>
                <a:gd name="connsiteY321" fmla="*/ 3700856 h 4476587"/>
                <a:gd name="connsiteX322" fmla="*/ 1332796 w 5185727"/>
                <a:gd name="connsiteY322" fmla="*/ 3717430 h 4476587"/>
                <a:gd name="connsiteX323" fmla="*/ 1256818 w 5185727"/>
                <a:gd name="connsiteY323" fmla="*/ 3769231 h 4476587"/>
                <a:gd name="connsiteX324" fmla="*/ 1256817 w 5185727"/>
                <a:gd name="connsiteY324" fmla="*/ 3769231 h 4476587"/>
                <a:gd name="connsiteX325" fmla="*/ 1158184 w 5185727"/>
                <a:gd name="connsiteY325" fmla="*/ 3769325 h 4476587"/>
                <a:gd name="connsiteX326" fmla="*/ 1140004 w 5185727"/>
                <a:gd name="connsiteY326" fmla="*/ 3751193 h 4476587"/>
                <a:gd name="connsiteX327" fmla="*/ 1140051 w 5185727"/>
                <a:gd name="connsiteY327" fmla="*/ 3744515 h 4476587"/>
                <a:gd name="connsiteX328" fmla="*/ 1139910 w 5185727"/>
                <a:gd name="connsiteY328" fmla="*/ 3744299 h 4476587"/>
                <a:gd name="connsiteX329" fmla="*/ 1237552 w 5185727"/>
                <a:gd name="connsiteY329" fmla="*/ 3744534 h 4476587"/>
                <a:gd name="connsiteX330" fmla="*/ 1251435 w 5185727"/>
                <a:gd name="connsiteY330" fmla="*/ 3740663 h 4476587"/>
                <a:gd name="connsiteX331" fmla="*/ 1307156 w 5185727"/>
                <a:gd name="connsiteY331" fmla="*/ 3702320 h 4476587"/>
                <a:gd name="connsiteX332" fmla="*/ 1314711 w 5185727"/>
                <a:gd name="connsiteY332" fmla="*/ 3687870 h 4476587"/>
                <a:gd name="connsiteX333" fmla="*/ 1314663 w 5185727"/>
                <a:gd name="connsiteY333" fmla="*/ 3556314 h 4476587"/>
                <a:gd name="connsiteX334" fmla="*/ 1309705 w 5185727"/>
                <a:gd name="connsiteY334" fmla="*/ 3541439 h 4476587"/>
                <a:gd name="connsiteX335" fmla="*/ 1254977 w 5185727"/>
                <a:gd name="connsiteY335" fmla="*/ 3477739 h 4476587"/>
                <a:gd name="connsiteX336" fmla="*/ 1238733 w 5185727"/>
                <a:gd name="connsiteY336" fmla="*/ 3470798 h 4476587"/>
                <a:gd name="connsiteX337" fmla="*/ 728807 w 5185727"/>
                <a:gd name="connsiteY337" fmla="*/ 3470750 h 4476587"/>
                <a:gd name="connsiteX338" fmla="*/ 713272 w 5185727"/>
                <a:gd name="connsiteY338" fmla="*/ 3479628 h 4476587"/>
                <a:gd name="connsiteX339" fmla="*/ 659865 w 5185727"/>
                <a:gd name="connsiteY339" fmla="*/ 3500452 h 4476587"/>
                <a:gd name="connsiteX340" fmla="*/ 629314 w 5185727"/>
                <a:gd name="connsiteY340" fmla="*/ 3459181 h 4476587"/>
                <a:gd name="connsiteX341" fmla="*/ 662935 w 5185727"/>
                <a:gd name="connsiteY341" fmla="*/ 3413567 h 4476587"/>
                <a:gd name="connsiteX342" fmla="*/ 1022571 w 5185727"/>
                <a:gd name="connsiteY342" fmla="*/ 3355534 h 4476587"/>
                <a:gd name="connsiteX343" fmla="*/ 1015582 w 5185727"/>
                <a:gd name="connsiteY343" fmla="*/ 3362097 h 4476587"/>
                <a:gd name="connsiteX344" fmla="*/ 1023279 w 5185727"/>
                <a:gd name="connsiteY344" fmla="*/ 3369369 h 4476587"/>
                <a:gd name="connsiteX345" fmla="*/ 1029229 w 5185727"/>
                <a:gd name="connsiteY345" fmla="*/ 3362097 h 4476587"/>
                <a:gd name="connsiteX346" fmla="*/ 1022571 w 5185727"/>
                <a:gd name="connsiteY346" fmla="*/ 3355534 h 4476587"/>
                <a:gd name="connsiteX347" fmla="*/ 769940 w 5185727"/>
                <a:gd name="connsiteY347" fmla="*/ 3324178 h 4476587"/>
                <a:gd name="connsiteX348" fmla="*/ 762762 w 5185727"/>
                <a:gd name="connsiteY348" fmla="*/ 3330270 h 4476587"/>
                <a:gd name="connsiteX349" fmla="*/ 768666 w 5185727"/>
                <a:gd name="connsiteY349" fmla="*/ 3337589 h 4476587"/>
                <a:gd name="connsiteX350" fmla="*/ 776125 w 5185727"/>
                <a:gd name="connsiteY350" fmla="*/ 3331261 h 4476587"/>
                <a:gd name="connsiteX351" fmla="*/ 769940 w 5185727"/>
                <a:gd name="connsiteY351" fmla="*/ 3324178 h 4476587"/>
                <a:gd name="connsiteX352" fmla="*/ 2781710 w 5185727"/>
                <a:gd name="connsiteY352" fmla="*/ 3321674 h 4476587"/>
                <a:gd name="connsiteX353" fmla="*/ 2773777 w 5185727"/>
                <a:gd name="connsiteY353" fmla="*/ 3327058 h 4476587"/>
                <a:gd name="connsiteX354" fmla="*/ 2779066 w 5185727"/>
                <a:gd name="connsiteY354" fmla="*/ 3334849 h 4476587"/>
                <a:gd name="connsiteX355" fmla="*/ 2787046 w 5185727"/>
                <a:gd name="connsiteY355" fmla="*/ 3329560 h 4476587"/>
                <a:gd name="connsiteX356" fmla="*/ 2781710 w 5185727"/>
                <a:gd name="connsiteY356" fmla="*/ 3321674 h 4476587"/>
                <a:gd name="connsiteX357" fmla="*/ 2590940 w 5185727"/>
                <a:gd name="connsiteY357" fmla="*/ 3321580 h 4476587"/>
                <a:gd name="connsiteX358" fmla="*/ 2583715 w 5185727"/>
                <a:gd name="connsiteY358" fmla="*/ 3327766 h 4476587"/>
                <a:gd name="connsiteX359" fmla="*/ 2589853 w 5185727"/>
                <a:gd name="connsiteY359" fmla="*/ 3334897 h 4476587"/>
                <a:gd name="connsiteX360" fmla="*/ 2597220 w 5185727"/>
                <a:gd name="connsiteY360" fmla="*/ 3328333 h 4476587"/>
                <a:gd name="connsiteX361" fmla="*/ 2590940 w 5185727"/>
                <a:gd name="connsiteY361" fmla="*/ 3321580 h 4476587"/>
                <a:gd name="connsiteX362" fmla="*/ 2592084 w 5185727"/>
                <a:gd name="connsiteY362" fmla="*/ 3282895 h 4476587"/>
                <a:gd name="connsiteX363" fmla="*/ 2623239 w 5185727"/>
                <a:gd name="connsiteY363" fmla="*/ 3297970 h 4476587"/>
                <a:gd name="connsiteX364" fmla="*/ 2648359 w 5185727"/>
                <a:gd name="connsiteY364" fmla="*/ 3308453 h 4476587"/>
                <a:gd name="connsiteX365" fmla="*/ 2729720 w 5185727"/>
                <a:gd name="connsiteY365" fmla="*/ 3308406 h 4476587"/>
                <a:gd name="connsiteX366" fmla="*/ 2744264 w 5185727"/>
                <a:gd name="connsiteY366" fmla="*/ 3301511 h 4476587"/>
                <a:gd name="connsiteX367" fmla="*/ 2810987 w 5185727"/>
                <a:gd name="connsiteY367" fmla="*/ 3294901 h 4476587"/>
                <a:gd name="connsiteX368" fmla="*/ 2811601 w 5185727"/>
                <a:gd name="connsiteY368" fmla="*/ 3361104 h 4476587"/>
                <a:gd name="connsiteX369" fmla="*/ 2744783 w 5185727"/>
                <a:gd name="connsiteY369" fmla="*/ 3355815 h 4476587"/>
                <a:gd name="connsiteX370" fmla="*/ 2729295 w 5185727"/>
                <a:gd name="connsiteY370" fmla="*/ 3348354 h 4476587"/>
                <a:gd name="connsiteX371" fmla="*/ 2684530 w 5185727"/>
                <a:gd name="connsiteY371" fmla="*/ 3348448 h 4476587"/>
                <a:gd name="connsiteX372" fmla="*/ 2656056 w 5185727"/>
                <a:gd name="connsiteY372" fmla="*/ 3348402 h 4476587"/>
                <a:gd name="connsiteX373" fmla="*/ 2619791 w 5185727"/>
                <a:gd name="connsiteY373" fmla="*/ 3361717 h 4476587"/>
                <a:gd name="connsiteX374" fmla="*/ 2557129 w 5185727"/>
                <a:gd name="connsiteY374" fmla="*/ 3358885 h 4476587"/>
                <a:gd name="connsiteX375" fmla="*/ 2559302 w 5185727"/>
                <a:gd name="connsiteY375" fmla="*/ 3295515 h 4476587"/>
                <a:gd name="connsiteX376" fmla="*/ 2592084 w 5185727"/>
                <a:gd name="connsiteY376" fmla="*/ 3282895 h 4476587"/>
                <a:gd name="connsiteX377" fmla="*/ 3144222 w 5185727"/>
                <a:gd name="connsiteY377" fmla="*/ 3277666 h 4476587"/>
                <a:gd name="connsiteX378" fmla="*/ 3137659 w 5185727"/>
                <a:gd name="connsiteY378" fmla="*/ 3284465 h 4476587"/>
                <a:gd name="connsiteX379" fmla="*/ 3144884 w 5185727"/>
                <a:gd name="connsiteY379" fmla="*/ 3291077 h 4476587"/>
                <a:gd name="connsiteX380" fmla="*/ 3151259 w 5185727"/>
                <a:gd name="connsiteY380" fmla="*/ 3283899 h 4476587"/>
                <a:gd name="connsiteX381" fmla="*/ 3144222 w 5185727"/>
                <a:gd name="connsiteY381" fmla="*/ 3277666 h 4476587"/>
                <a:gd name="connsiteX382" fmla="*/ 3683246 w 5185727"/>
                <a:gd name="connsiteY382" fmla="*/ 3276627 h 4476587"/>
                <a:gd name="connsiteX383" fmla="*/ 3676493 w 5185727"/>
                <a:gd name="connsiteY383" fmla="*/ 3283332 h 4476587"/>
                <a:gd name="connsiteX384" fmla="*/ 3682443 w 5185727"/>
                <a:gd name="connsiteY384" fmla="*/ 3290651 h 4476587"/>
                <a:gd name="connsiteX385" fmla="*/ 3690187 w 5185727"/>
                <a:gd name="connsiteY385" fmla="*/ 3283426 h 4476587"/>
                <a:gd name="connsiteX386" fmla="*/ 3683246 w 5185727"/>
                <a:gd name="connsiteY386" fmla="*/ 3276627 h 4476587"/>
                <a:gd name="connsiteX387" fmla="*/ 3687165 w 5185727"/>
                <a:gd name="connsiteY387" fmla="*/ 3238803 h 4476587"/>
                <a:gd name="connsiteX388" fmla="*/ 3726689 w 5185727"/>
                <a:gd name="connsiteY388" fmla="*/ 3272330 h 4476587"/>
                <a:gd name="connsiteX389" fmla="*/ 3728766 w 5185727"/>
                <a:gd name="connsiteY389" fmla="*/ 3275824 h 4476587"/>
                <a:gd name="connsiteX390" fmla="*/ 3682017 w 5185727"/>
                <a:gd name="connsiteY390" fmla="*/ 3329892 h 4476587"/>
                <a:gd name="connsiteX391" fmla="*/ 3645657 w 5185727"/>
                <a:gd name="connsiteY391" fmla="*/ 3309115 h 4476587"/>
                <a:gd name="connsiteX392" fmla="*/ 3636497 w 5185727"/>
                <a:gd name="connsiteY392" fmla="*/ 3305856 h 4476587"/>
                <a:gd name="connsiteX393" fmla="*/ 3190262 w 5185727"/>
                <a:gd name="connsiteY393" fmla="*/ 3305951 h 4476587"/>
                <a:gd name="connsiteX394" fmla="*/ 3178316 w 5185727"/>
                <a:gd name="connsiteY394" fmla="*/ 3314451 h 4476587"/>
                <a:gd name="connsiteX395" fmla="*/ 3128876 w 5185727"/>
                <a:gd name="connsiteY395" fmla="*/ 3326586 h 4476587"/>
                <a:gd name="connsiteX396" fmla="*/ 3099269 w 5185727"/>
                <a:gd name="connsiteY396" fmla="*/ 3286449 h 4476587"/>
                <a:gd name="connsiteX397" fmla="*/ 3124532 w 5185727"/>
                <a:gd name="connsiteY397" fmla="*/ 3243383 h 4476587"/>
                <a:gd name="connsiteX398" fmla="*/ 3181008 w 5185727"/>
                <a:gd name="connsiteY398" fmla="*/ 3257928 h 4476587"/>
                <a:gd name="connsiteX399" fmla="*/ 3199471 w 5185727"/>
                <a:gd name="connsiteY399" fmla="*/ 3267230 h 4476587"/>
                <a:gd name="connsiteX400" fmla="*/ 3629461 w 5185727"/>
                <a:gd name="connsiteY400" fmla="*/ 3266947 h 4476587"/>
                <a:gd name="connsiteX401" fmla="*/ 3644241 w 5185727"/>
                <a:gd name="connsiteY401" fmla="*/ 3261044 h 4476587"/>
                <a:gd name="connsiteX402" fmla="*/ 3687165 w 5185727"/>
                <a:gd name="connsiteY402" fmla="*/ 3238803 h 4476587"/>
                <a:gd name="connsiteX403" fmla="*/ 620299 w 5185727"/>
                <a:gd name="connsiteY403" fmla="*/ 3221380 h 4476587"/>
                <a:gd name="connsiteX404" fmla="*/ 611799 w 5185727"/>
                <a:gd name="connsiteY404" fmla="*/ 3227660 h 4476587"/>
                <a:gd name="connsiteX405" fmla="*/ 617844 w 5185727"/>
                <a:gd name="connsiteY405" fmla="*/ 3234790 h 4476587"/>
                <a:gd name="connsiteX406" fmla="*/ 625871 w 5185727"/>
                <a:gd name="connsiteY406" fmla="*/ 3228510 h 4476587"/>
                <a:gd name="connsiteX407" fmla="*/ 620299 w 5185727"/>
                <a:gd name="connsiteY407" fmla="*/ 3221380 h 4476587"/>
                <a:gd name="connsiteX408" fmla="*/ 1173673 w 5185727"/>
                <a:gd name="connsiteY408" fmla="*/ 3218169 h 4476587"/>
                <a:gd name="connsiteX409" fmla="*/ 1166590 w 5185727"/>
                <a:gd name="connsiteY409" fmla="*/ 3224401 h 4476587"/>
                <a:gd name="connsiteX410" fmla="*/ 1172918 w 5185727"/>
                <a:gd name="connsiteY410" fmla="*/ 3231626 h 4476587"/>
                <a:gd name="connsiteX411" fmla="*/ 1180425 w 5185727"/>
                <a:gd name="connsiteY411" fmla="*/ 3225110 h 4476587"/>
                <a:gd name="connsiteX412" fmla="*/ 1173673 w 5185727"/>
                <a:gd name="connsiteY412" fmla="*/ 3218169 h 4476587"/>
                <a:gd name="connsiteX413" fmla="*/ 890024 w 5185727"/>
                <a:gd name="connsiteY413" fmla="*/ 3189080 h 4476587"/>
                <a:gd name="connsiteX414" fmla="*/ 883365 w 5185727"/>
                <a:gd name="connsiteY414" fmla="*/ 3196116 h 4476587"/>
                <a:gd name="connsiteX415" fmla="*/ 890118 w 5185727"/>
                <a:gd name="connsiteY415" fmla="*/ 3202680 h 4476587"/>
                <a:gd name="connsiteX416" fmla="*/ 897390 w 5185727"/>
                <a:gd name="connsiteY416" fmla="*/ 3196683 h 4476587"/>
                <a:gd name="connsiteX417" fmla="*/ 890024 w 5185727"/>
                <a:gd name="connsiteY417" fmla="*/ 3189080 h 4476587"/>
                <a:gd name="connsiteX418" fmla="*/ 3755115 w 5185727"/>
                <a:gd name="connsiteY418" fmla="*/ 3157772 h 4476587"/>
                <a:gd name="connsiteX419" fmla="*/ 3748977 w 5185727"/>
                <a:gd name="connsiteY419" fmla="*/ 3164855 h 4476587"/>
                <a:gd name="connsiteX420" fmla="*/ 3756012 w 5185727"/>
                <a:gd name="connsiteY420" fmla="*/ 3171655 h 4476587"/>
                <a:gd name="connsiteX421" fmla="*/ 3763001 w 5185727"/>
                <a:gd name="connsiteY421" fmla="*/ 3164572 h 4476587"/>
                <a:gd name="connsiteX422" fmla="*/ 3755115 w 5185727"/>
                <a:gd name="connsiteY422" fmla="*/ 3157772 h 4476587"/>
                <a:gd name="connsiteX423" fmla="*/ 286306 w 5185727"/>
                <a:gd name="connsiteY423" fmla="*/ 3062765 h 4476587"/>
                <a:gd name="connsiteX424" fmla="*/ 279694 w 5185727"/>
                <a:gd name="connsiteY424" fmla="*/ 3069329 h 4476587"/>
                <a:gd name="connsiteX425" fmla="*/ 286352 w 5185727"/>
                <a:gd name="connsiteY425" fmla="*/ 3076837 h 4476587"/>
                <a:gd name="connsiteX426" fmla="*/ 293199 w 5185727"/>
                <a:gd name="connsiteY426" fmla="*/ 3070510 h 4476587"/>
                <a:gd name="connsiteX427" fmla="*/ 286306 w 5185727"/>
                <a:gd name="connsiteY427" fmla="*/ 3062765 h 4476587"/>
                <a:gd name="connsiteX428" fmla="*/ 295678 w 5185727"/>
                <a:gd name="connsiteY428" fmla="*/ 3025172 h 4476587"/>
                <a:gd name="connsiteX429" fmla="*/ 318085 w 5185727"/>
                <a:gd name="connsiteY429" fmla="*/ 3037833 h 4476587"/>
                <a:gd name="connsiteX430" fmla="*/ 341364 w 5185727"/>
                <a:gd name="connsiteY430" fmla="*/ 3047419 h 4476587"/>
                <a:gd name="connsiteX431" fmla="*/ 485153 w 5185727"/>
                <a:gd name="connsiteY431" fmla="*/ 3046994 h 4476587"/>
                <a:gd name="connsiteX432" fmla="*/ 496910 w 5185727"/>
                <a:gd name="connsiteY432" fmla="*/ 3059130 h 4476587"/>
                <a:gd name="connsiteX433" fmla="*/ 496910 w 5185727"/>
                <a:gd name="connsiteY433" fmla="*/ 3269355 h 4476587"/>
                <a:gd name="connsiteX434" fmla="*/ 484681 w 5185727"/>
                <a:gd name="connsiteY434" fmla="*/ 3281065 h 4476587"/>
                <a:gd name="connsiteX435" fmla="*/ 214766 w 5185727"/>
                <a:gd name="connsiteY435" fmla="*/ 3281065 h 4476587"/>
                <a:gd name="connsiteX436" fmla="*/ 192808 w 5185727"/>
                <a:gd name="connsiteY436" fmla="*/ 3272897 h 4476587"/>
                <a:gd name="connsiteX437" fmla="*/ 200128 w 5185727"/>
                <a:gd name="connsiteY437" fmla="*/ 3241825 h 4476587"/>
                <a:gd name="connsiteX438" fmla="*/ 446904 w 5185727"/>
                <a:gd name="connsiteY438" fmla="*/ 3242156 h 4476587"/>
                <a:gd name="connsiteX439" fmla="*/ 456631 w 5185727"/>
                <a:gd name="connsiteY439" fmla="*/ 3232004 h 4476587"/>
                <a:gd name="connsiteX440" fmla="*/ 456679 w 5185727"/>
                <a:gd name="connsiteY440" fmla="*/ 3096387 h 4476587"/>
                <a:gd name="connsiteX441" fmla="*/ 445723 w 5185727"/>
                <a:gd name="connsiteY441" fmla="*/ 3086044 h 4476587"/>
                <a:gd name="connsiteX442" fmla="*/ 338579 w 5185727"/>
                <a:gd name="connsiteY442" fmla="*/ 3086092 h 4476587"/>
                <a:gd name="connsiteX443" fmla="*/ 324507 w 5185727"/>
                <a:gd name="connsiteY443" fmla="*/ 3093601 h 4476587"/>
                <a:gd name="connsiteX444" fmla="*/ 298583 w 5185727"/>
                <a:gd name="connsiteY444" fmla="*/ 3114330 h 4476587"/>
                <a:gd name="connsiteX445" fmla="*/ 257595 w 5185727"/>
                <a:gd name="connsiteY445" fmla="*/ 3108097 h 4476587"/>
                <a:gd name="connsiteX446" fmla="*/ 241256 w 5185727"/>
                <a:gd name="connsiteY446" fmla="*/ 3068337 h 4476587"/>
                <a:gd name="connsiteX447" fmla="*/ 269589 w 5185727"/>
                <a:gd name="connsiteY447" fmla="*/ 3027492 h 4476587"/>
                <a:gd name="connsiteX448" fmla="*/ 295678 w 5185727"/>
                <a:gd name="connsiteY448" fmla="*/ 3025172 h 4476587"/>
                <a:gd name="connsiteX449" fmla="*/ 2404798 w 5185727"/>
                <a:gd name="connsiteY449" fmla="*/ 2988487 h 4476587"/>
                <a:gd name="connsiteX450" fmla="*/ 2398564 w 5185727"/>
                <a:gd name="connsiteY450" fmla="*/ 2995664 h 4476587"/>
                <a:gd name="connsiteX451" fmla="*/ 2405505 w 5185727"/>
                <a:gd name="connsiteY451" fmla="*/ 3001992 h 4476587"/>
                <a:gd name="connsiteX452" fmla="*/ 2412069 w 5185727"/>
                <a:gd name="connsiteY452" fmla="*/ 2995004 h 4476587"/>
                <a:gd name="connsiteX453" fmla="*/ 2404798 w 5185727"/>
                <a:gd name="connsiteY453" fmla="*/ 2988487 h 4476587"/>
                <a:gd name="connsiteX454" fmla="*/ 2668948 w 5185727"/>
                <a:gd name="connsiteY454" fmla="*/ 2982349 h 4476587"/>
                <a:gd name="connsiteX455" fmla="*/ 2662526 w 5185727"/>
                <a:gd name="connsiteY455" fmla="*/ 2989338 h 4476587"/>
                <a:gd name="connsiteX456" fmla="*/ 2669515 w 5185727"/>
                <a:gd name="connsiteY456" fmla="*/ 2995807 h 4476587"/>
                <a:gd name="connsiteX457" fmla="*/ 2675937 w 5185727"/>
                <a:gd name="connsiteY457" fmla="*/ 2988913 h 4476587"/>
                <a:gd name="connsiteX458" fmla="*/ 2668948 w 5185727"/>
                <a:gd name="connsiteY458" fmla="*/ 2982349 h 4476587"/>
                <a:gd name="connsiteX459" fmla="*/ 520002 w 5185727"/>
                <a:gd name="connsiteY459" fmla="*/ 2954867 h 4476587"/>
                <a:gd name="connsiteX460" fmla="*/ 540778 w 5185727"/>
                <a:gd name="connsiteY460" fmla="*/ 2964264 h 4476587"/>
                <a:gd name="connsiteX461" fmla="*/ 637062 w 5185727"/>
                <a:gd name="connsiteY461" fmla="*/ 3069141 h 4476587"/>
                <a:gd name="connsiteX462" fmla="*/ 643295 w 5185727"/>
                <a:gd name="connsiteY462" fmla="*/ 3086046 h 4476587"/>
                <a:gd name="connsiteX463" fmla="*/ 643059 w 5185727"/>
                <a:gd name="connsiteY463" fmla="*/ 3178267 h 4476587"/>
                <a:gd name="connsiteX464" fmla="*/ 650001 w 5185727"/>
                <a:gd name="connsiteY464" fmla="*/ 3195928 h 4476587"/>
                <a:gd name="connsiteX465" fmla="*/ 649150 w 5185727"/>
                <a:gd name="connsiteY465" fmla="*/ 3261943 h 4476587"/>
                <a:gd name="connsiteX466" fmla="*/ 583750 w 5185727"/>
                <a:gd name="connsiteY466" fmla="*/ 3256937 h 4476587"/>
                <a:gd name="connsiteX467" fmla="*/ 594092 w 5185727"/>
                <a:gd name="connsiteY467" fmla="*/ 3190781 h 4476587"/>
                <a:gd name="connsiteX468" fmla="*/ 603111 w 5185727"/>
                <a:gd name="connsiteY468" fmla="*/ 3173451 h 4476587"/>
                <a:gd name="connsiteX469" fmla="*/ 603063 w 5185727"/>
                <a:gd name="connsiteY469" fmla="*/ 3100212 h 4476587"/>
                <a:gd name="connsiteX470" fmla="*/ 596547 w 5185727"/>
                <a:gd name="connsiteY470" fmla="*/ 3083401 h 4476587"/>
                <a:gd name="connsiteX471" fmla="*/ 520238 w 5185727"/>
                <a:gd name="connsiteY471" fmla="*/ 3000671 h 4476587"/>
                <a:gd name="connsiteX472" fmla="*/ 506449 w 5185727"/>
                <a:gd name="connsiteY472" fmla="*/ 2994060 h 4476587"/>
                <a:gd name="connsiteX473" fmla="*/ 79149 w 5185727"/>
                <a:gd name="connsiteY473" fmla="*/ 2994248 h 4476587"/>
                <a:gd name="connsiteX474" fmla="*/ 72727 w 5185727"/>
                <a:gd name="connsiteY474" fmla="*/ 2995760 h 4476587"/>
                <a:gd name="connsiteX475" fmla="*/ 65029 w 5185727"/>
                <a:gd name="connsiteY475" fmla="*/ 2994013 h 4476587"/>
                <a:gd name="connsiteX476" fmla="*/ 42931 w 5185727"/>
                <a:gd name="connsiteY476" fmla="*/ 2982633 h 4476587"/>
                <a:gd name="connsiteX477" fmla="*/ 49730 w 5185727"/>
                <a:gd name="connsiteY477" fmla="*/ 2957605 h 4476587"/>
                <a:gd name="connsiteX478" fmla="*/ 66918 w 5185727"/>
                <a:gd name="connsiteY478" fmla="*/ 2955056 h 4476587"/>
                <a:gd name="connsiteX479" fmla="*/ 520002 w 5185727"/>
                <a:gd name="connsiteY479" fmla="*/ 2954867 h 4476587"/>
                <a:gd name="connsiteX480" fmla="*/ 2401486 w 5185727"/>
                <a:gd name="connsiteY480" fmla="*/ 2950020 h 4476587"/>
                <a:gd name="connsiteX481" fmla="*/ 2436152 w 5185727"/>
                <a:gd name="connsiteY481" fmla="*/ 2962516 h 4476587"/>
                <a:gd name="connsiteX482" fmla="*/ 2434735 w 5185727"/>
                <a:gd name="connsiteY482" fmla="*/ 3029616 h 4476587"/>
                <a:gd name="connsiteX483" fmla="*/ 2369051 w 5185727"/>
                <a:gd name="connsiteY483" fmla="*/ 3022250 h 4476587"/>
                <a:gd name="connsiteX484" fmla="*/ 2353327 w 5185727"/>
                <a:gd name="connsiteY484" fmla="*/ 3014789 h 4476587"/>
                <a:gd name="connsiteX485" fmla="*/ 2048094 w 5185727"/>
                <a:gd name="connsiteY485" fmla="*/ 3014694 h 4476587"/>
                <a:gd name="connsiteX486" fmla="*/ 2031095 w 5185727"/>
                <a:gd name="connsiteY486" fmla="*/ 3024233 h 4476587"/>
                <a:gd name="connsiteX487" fmla="*/ 1958469 w 5185727"/>
                <a:gd name="connsiteY487" fmla="*/ 3147715 h 4476587"/>
                <a:gd name="connsiteX488" fmla="*/ 1940430 w 5185727"/>
                <a:gd name="connsiteY488" fmla="*/ 3158198 h 4476587"/>
                <a:gd name="connsiteX489" fmla="*/ 1760002 w 5185727"/>
                <a:gd name="connsiteY489" fmla="*/ 3157772 h 4476587"/>
                <a:gd name="connsiteX490" fmla="*/ 1751549 w 5185727"/>
                <a:gd name="connsiteY490" fmla="*/ 3170852 h 4476587"/>
                <a:gd name="connsiteX491" fmla="*/ 1764770 w 5185727"/>
                <a:gd name="connsiteY491" fmla="*/ 3200460 h 4476587"/>
                <a:gd name="connsiteX492" fmla="*/ 1799241 w 5185727"/>
                <a:gd name="connsiteY492" fmla="*/ 3202208 h 4476587"/>
                <a:gd name="connsiteX493" fmla="*/ 1960688 w 5185727"/>
                <a:gd name="connsiteY493" fmla="*/ 3202490 h 4476587"/>
                <a:gd name="connsiteX494" fmla="*/ 1977499 w 5185727"/>
                <a:gd name="connsiteY494" fmla="*/ 3191394 h 4476587"/>
                <a:gd name="connsiteX495" fmla="*/ 1991429 w 5185727"/>
                <a:gd name="connsiteY495" fmla="*/ 3156308 h 4476587"/>
                <a:gd name="connsiteX496" fmla="*/ 2008853 w 5185727"/>
                <a:gd name="connsiteY496" fmla="*/ 3144645 h 4476587"/>
                <a:gd name="connsiteX497" fmla="*/ 2455134 w 5185727"/>
                <a:gd name="connsiteY497" fmla="*/ 3144881 h 4476587"/>
                <a:gd name="connsiteX498" fmla="*/ 3700434 w 5185727"/>
                <a:gd name="connsiteY498" fmla="*/ 3145023 h 4476587"/>
                <a:gd name="connsiteX499" fmla="*/ 3721683 w 5185727"/>
                <a:gd name="connsiteY499" fmla="*/ 3135201 h 4476587"/>
                <a:gd name="connsiteX500" fmla="*/ 3787980 w 5185727"/>
                <a:gd name="connsiteY500" fmla="*/ 3131471 h 4476587"/>
                <a:gd name="connsiteX501" fmla="*/ 3768809 w 5185727"/>
                <a:gd name="connsiteY501" fmla="*/ 3208110 h 4476587"/>
                <a:gd name="connsiteX502" fmla="*/ 3723571 w 5185727"/>
                <a:gd name="connsiteY502" fmla="*/ 3200366 h 4476587"/>
                <a:gd name="connsiteX503" fmla="*/ 3687117 w 5185727"/>
                <a:gd name="connsiteY503" fmla="*/ 3187144 h 4476587"/>
                <a:gd name="connsiteX504" fmla="*/ 2052296 w 5185727"/>
                <a:gd name="connsiteY504" fmla="*/ 3187333 h 4476587"/>
                <a:gd name="connsiteX505" fmla="*/ 2038744 w 5185727"/>
                <a:gd name="connsiteY505" fmla="*/ 3187427 h 4476587"/>
                <a:gd name="connsiteX506" fmla="*/ 2020989 w 5185727"/>
                <a:gd name="connsiteY506" fmla="*/ 3199374 h 4476587"/>
                <a:gd name="connsiteX507" fmla="*/ 2009940 w 5185727"/>
                <a:gd name="connsiteY507" fmla="*/ 3227092 h 4476587"/>
                <a:gd name="connsiteX508" fmla="*/ 1980663 w 5185727"/>
                <a:gd name="connsiteY508" fmla="*/ 3247255 h 4476587"/>
                <a:gd name="connsiteX509" fmla="*/ 1802924 w 5185727"/>
                <a:gd name="connsiteY509" fmla="*/ 3247019 h 4476587"/>
                <a:gd name="connsiteX510" fmla="*/ 1789373 w 5185727"/>
                <a:gd name="connsiteY510" fmla="*/ 3247019 h 4476587"/>
                <a:gd name="connsiteX511" fmla="*/ 1776150 w 5185727"/>
                <a:gd name="connsiteY511" fmla="*/ 3259438 h 4476587"/>
                <a:gd name="connsiteX512" fmla="*/ 1789467 w 5185727"/>
                <a:gd name="connsiteY512" fmla="*/ 3273793 h 4476587"/>
                <a:gd name="connsiteX513" fmla="*/ 1945389 w 5185727"/>
                <a:gd name="connsiteY513" fmla="*/ 3271810 h 4476587"/>
                <a:gd name="connsiteX514" fmla="*/ 2005076 w 5185727"/>
                <a:gd name="connsiteY514" fmla="*/ 3271149 h 4476587"/>
                <a:gd name="connsiteX515" fmla="*/ 2140740 w 5185727"/>
                <a:gd name="connsiteY515" fmla="*/ 3271055 h 4476587"/>
                <a:gd name="connsiteX516" fmla="*/ 2270833 w 5185727"/>
                <a:gd name="connsiteY516" fmla="*/ 3268127 h 4476587"/>
                <a:gd name="connsiteX517" fmla="*/ 2306437 w 5185727"/>
                <a:gd name="connsiteY517" fmla="*/ 3283332 h 4476587"/>
                <a:gd name="connsiteX518" fmla="*/ 2437615 w 5185727"/>
                <a:gd name="connsiteY518" fmla="*/ 3424285 h 4476587"/>
                <a:gd name="connsiteX519" fmla="*/ 2458912 w 5185727"/>
                <a:gd name="connsiteY519" fmla="*/ 3433871 h 4476587"/>
                <a:gd name="connsiteX520" fmla="*/ 2462973 w 5185727"/>
                <a:gd name="connsiteY520" fmla="*/ 3433919 h 4476587"/>
                <a:gd name="connsiteX521" fmla="*/ 2845412 w 5185727"/>
                <a:gd name="connsiteY521" fmla="*/ 3436941 h 4476587"/>
                <a:gd name="connsiteX522" fmla="*/ 2937540 w 5185727"/>
                <a:gd name="connsiteY522" fmla="*/ 3439538 h 4476587"/>
                <a:gd name="connsiteX523" fmla="*/ 2967855 w 5185727"/>
                <a:gd name="connsiteY523" fmla="*/ 3428016 h 4476587"/>
                <a:gd name="connsiteX524" fmla="*/ 3037693 w 5185727"/>
                <a:gd name="connsiteY524" fmla="*/ 3432832 h 4476587"/>
                <a:gd name="connsiteX525" fmla="*/ 3019939 w 5185727"/>
                <a:gd name="connsiteY525" fmla="*/ 3505930 h 4476587"/>
                <a:gd name="connsiteX526" fmla="*/ 2969555 w 5185727"/>
                <a:gd name="connsiteY526" fmla="*/ 3498799 h 4476587"/>
                <a:gd name="connsiteX527" fmla="*/ 2931873 w 5185727"/>
                <a:gd name="connsiteY527" fmla="*/ 3485389 h 4476587"/>
                <a:gd name="connsiteX528" fmla="*/ 2831529 w 5185727"/>
                <a:gd name="connsiteY528" fmla="*/ 3485436 h 4476587"/>
                <a:gd name="connsiteX529" fmla="*/ 2443801 w 5185727"/>
                <a:gd name="connsiteY529" fmla="*/ 3482980 h 4476587"/>
                <a:gd name="connsiteX530" fmla="*/ 2415375 w 5185727"/>
                <a:gd name="connsiteY530" fmla="*/ 3470514 h 4476587"/>
                <a:gd name="connsiteX531" fmla="*/ 2281410 w 5185727"/>
                <a:gd name="connsiteY531" fmla="*/ 3326728 h 4476587"/>
                <a:gd name="connsiteX532" fmla="*/ 2259972 w 5185727"/>
                <a:gd name="connsiteY532" fmla="*/ 3317378 h 4476587"/>
                <a:gd name="connsiteX533" fmla="*/ 2074206 w 5185727"/>
                <a:gd name="connsiteY533" fmla="*/ 3318039 h 4476587"/>
                <a:gd name="connsiteX534" fmla="*/ 1870922 w 5185727"/>
                <a:gd name="connsiteY534" fmla="*/ 3319786 h 4476587"/>
                <a:gd name="connsiteX535" fmla="*/ 1782903 w 5185727"/>
                <a:gd name="connsiteY535" fmla="*/ 3322903 h 4476587"/>
                <a:gd name="connsiteX536" fmla="*/ 1766990 w 5185727"/>
                <a:gd name="connsiteY536" fmla="*/ 3334425 h 4476587"/>
                <a:gd name="connsiteX537" fmla="*/ 1764534 w 5185727"/>
                <a:gd name="connsiteY537" fmla="*/ 3342169 h 4476587"/>
                <a:gd name="connsiteX538" fmla="*/ 1782714 w 5185727"/>
                <a:gd name="connsiteY538" fmla="*/ 3366346 h 4476587"/>
                <a:gd name="connsiteX539" fmla="*/ 2204488 w 5185727"/>
                <a:gd name="connsiteY539" fmla="*/ 3366015 h 4476587"/>
                <a:gd name="connsiteX540" fmla="*/ 2246467 w 5185727"/>
                <a:gd name="connsiteY540" fmla="*/ 3385423 h 4476587"/>
                <a:gd name="connsiteX541" fmla="*/ 2337885 w 5185727"/>
                <a:gd name="connsiteY541" fmla="*/ 3483594 h 4476587"/>
                <a:gd name="connsiteX542" fmla="*/ 2385956 w 5185727"/>
                <a:gd name="connsiteY542" fmla="*/ 3535112 h 4476587"/>
                <a:gd name="connsiteX543" fmla="*/ 2418491 w 5185727"/>
                <a:gd name="connsiteY543" fmla="*/ 3548286 h 4476587"/>
                <a:gd name="connsiteX544" fmla="*/ 2899904 w 5185727"/>
                <a:gd name="connsiteY544" fmla="*/ 3548240 h 4476587"/>
                <a:gd name="connsiteX545" fmla="*/ 2931778 w 5185727"/>
                <a:gd name="connsiteY545" fmla="*/ 3536670 h 4476587"/>
                <a:gd name="connsiteX546" fmla="*/ 2992882 w 5185727"/>
                <a:gd name="connsiteY546" fmla="*/ 3535584 h 4476587"/>
                <a:gd name="connsiteX547" fmla="*/ 3003365 w 5185727"/>
                <a:gd name="connsiteY547" fmla="*/ 3552205 h 4476587"/>
                <a:gd name="connsiteX548" fmla="*/ 2971065 w 5185727"/>
                <a:gd name="connsiteY548" fmla="*/ 3618267 h 4476587"/>
                <a:gd name="connsiteX549" fmla="*/ 2967288 w 5185727"/>
                <a:gd name="connsiteY549" fmla="*/ 3621903 h 4476587"/>
                <a:gd name="connsiteX550" fmla="*/ 2928519 w 5185727"/>
                <a:gd name="connsiteY550" fmla="*/ 3607926 h 4476587"/>
                <a:gd name="connsiteX551" fmla="*/ 2893955 w 5185727"/>
                <a:gd name="connsiteY551" fmla="*/ 3593996 h 4476587"/>
                <a:gd name="connsiteX552" fmla="*/ 2402861 w 5185727"/>
                <a:gd name="connsiteY552" fmla="*/ 3594515 h 4476587"/>
                <a:gd name="connsiteX553" fmla="*/ 2358616 w 5185727"/>
                <a:gd name="connsiteY553" fmla="*/ 3576241 h 4476587"/>
                <a:gd name="connsiteX554" fmla="*/ 2224179 w 5185727"/>
                <a:gd name="connsiteY554" fmla="*/ 3430990 h 4476587"/>
                <a:gd name="connsiteX555" fmla="*/ 2188953 w 5185727"/>
                <a:gd name="connsiteY555" fmla="*/ 3414889 h 4476587"/>
                <a:gd name="connsiteX556" fmla="*/ 1748055 w 5185727"/>
                <a:gd name="connsiteY556" fmla="*/ 3414889 h 4476587"/>
                <a:gd name="connsiteX557" fmla="*/ 1718163 w 5185727"/>
                <a:gd name="connsiteY557" fmla="*/ 3429338 h 4476587"/>
                <a:gd name="connsiteX558" fmla="*/ 1699606 w 5185727"/>
                <a:gd name="connsiteY558" fmla="*/ 3450682 h 4476587"/>
                <a:gd name="connsiteX559" fmla="*/ 1713489 w 5185727"/>
                <a:gd name="connsiteY559" fmla="*/ 3452948 h 4476587"/>
                <a:gd name="connsiteX560" fmla="*/ 1877627 w 5185727"/>
                <a:gd name="connsiteY560" fmla="*/ 3452571 h 4476587"/>
                <a:gd name="connsiteX561" fmla="*/ 2019950 w 5185727"/>
                <a:gd name="connsiteY561" fmla="*/ 3450398 h 4476587"/>
                <a:gd name="connsiteX562" fmla="*/ 2044835 w 5185727"/>
                <a:gd name="connsiteY562" fmla="*/ 3475142 h 4476587"/>
                <a:gd name="connsiteX563" fmla="*/ 2044788 w 5185727"/>
                <a:gd name="connsiteY563" fmla="*/ 3571472 h 4476587"/>
                <a:gd name="connsiteX564" fmla="*/ 2041836 w 5185727"/>
                <a:gd name="connsiteY564" fmla="*/ 3589793 h 4476587"/>
                <a:gd name="connsiteX565" fmla="*/ 2041953 w 5185727"/>
                <a:gd name="connsiteY565" fmla="*/ 3589793 h 4476587"/>
                <a:gd name="connsiteX566" fmla="*/ 2041198 w 5185727"/>
                <a:gd name="connsiteY566" fmla="*/ 3590927 h 4476587"/>
                <a:gd name="connsiteX567" fmla="*/ 2001297 w 5185727"/>
                <a:gd name="connsiteY567" fmla="*/ 3588708 h 4476587"/>
                <a:gd name="connsiteX568" fmla="*/ 2000938 w 5185727"/>
                <a:gd name="connsiteY568" fmla="*/ 3587856 h 4476587"/>
                <a:gd name="connsiteX569" fmla="*/ 2000826 w 5185727"/>
                <a:gd name="connsiteY569" fmla="*/ 3587952 h 4476587"/>
                <a:gd name="connsiteX570" fmla="*/ 2000812 w 5185727"/>
                <a:gd name="connsiteY570" fmla="*/ 3587824 h 4476587"/>
                <a:gd name="connsiteX571" fmla="*/ 1988170 w 5185727"/>
                <a:gd name="connsiteY571" fmla="*/ 3589416 h 4476587"/>
                <a:gd name="connsiteX572" fmla="*/ 1850050 w 5185727"/>
                <a:gd name="connsiteY572" fmla="*/ 3589605 h 4476587"/>
                <a:gd name="connsiteX573" fmla="*/ 1755750 w 5185727"/>
                <a:gd name="connsiteY573" fmla="*/ 3664165 h 4476587"/>
                <a:gd name="connsiteX574" fmla="*/ 1753012 w 5185727"/>
                <a:gd name="connsiteY574" fmla="*/ 3730086 h 4476587"/>
                <a:gd name="connsiteX575" fmla="*/ 1753012 w 5185727"/>
                <a:gd name="connsiteY575" fmla="*/ 3730228 h 4476587"/>
                <a:gd name="connsiteX576" fmla="*/ 1693798 w 5185727"/>
                <a:gd name="connsiteY576" fmla="*/ 3727583 h 4476587"/>
                <a:gd name="connsiteX577" fmla="*/ 1523236 w 5185727"/>
                <a:gd name="connsiteY577" fmla="*/ 3732116 h 4476587"/>
                <a:gd name="connsiteX578" fmla="*/ 1507937 w 5185727"/>
                <a:gd name="connsiteY578" fmla="*/ 3716014 h 4476587"/>
                <a:gd name="connsiteX579" fmla="*/ 1507701 w 5185727"/>
                <a:gd name="connsiteY579" fmla="*/ 3535773 h 4476587"/>
                <a:gd name="connsiteX580" fmla="*/ 1510515 w 5185727"/>
                <a:gd name="connsiteY580" fmla="*/ 3526251 h 4476587"/>
                <a:gd name="connsiteX581" fmla="*/ 1510447 w 5185727"/>
                <a:gd name="connsiteY581" fmla="*/ 3526270 h 4476587"/>
                <a:gd name="connsiteX582" fmla="*/ 1507608 w 5185727"/>
                <a:gd name="connsiteY582" fmla="*/ 3535914 h 4476587"/>
                <a:gd name="connsiteX583" fmla="*/ 1507843 w 5185727"/>
                <a:gd name="connsiteY583" fmla="*/ 3716155 h 4476587"/>
                <a:gd name="connsiteX584" fmla="*/ 1523143 w 5185727"/>
                <a:gd name="connsiteY584" fmla="*/ 3732257 h 4476587"/>
                <a:gd name="connsiteX585" fmla="*/ 1693704 w 5185727"/>
                <a:gd name="connsiteY585" fmla="*/ 3727725 h 4476587"/>
                <a:gd name="connsiteX586" fmla="*/ 1752919 w 5185727"/>
                <a:gd name="connsiteY586" fmla="*/ 3730369 h 4476587"/>
                <a:gd name="connsiteX587" fmla="*/ 1773553 w 5185727"/>
                <a:gd name="connsiteY587" fmla="*/ 3750201 h 4476587"/>
                <a:gd name="connsiteX588" fmla="*/ 2274421 w 5185727"/>
                <a:gd name="connsiteY588" fmla="*/ 3750484 h 4476587"/>
                <a:gd name="connsiteX589" fmla="*/ 2288216 w 5185727"/>
                <a:gd name="connsiteY589" fmla="*/ 3747008 h 4476587"/>
                <a:gd name="connsiteX590" fmla="*/ 2288231 w 5185727"/>
                <a:gd name="connsiteY590" fmla="*/ 3746916 h 4476587"/>
                <a:gd name="connsiteX591" fmla="*/ 2274469 w 5185727"/>
                <a:gd name="connsiteY591" fmla="*/ 3750389 h 4476587"/>
                <a:gd name="connsiteX592" fmla="*/ 1773601 w 5185727"/>
                <a:gd name="connsiteY592" fmla="*/ 3750106 h 4476587"/>
                <a:gd name="connsiteX593" fmla="*/ 1752965 w 5185727"/>
                <a:gd name="connsiteY593" fmla="*/ 3730274 h 4476587"/>
                <a:gd name="connsiteX594" fmla="*/ 1754004 w 5185727"/>
                <a:gd name="connsiteY594" fmla="*/ 3730604 h 4476587"/>
                <a:gd name="connsiteX595" fmla="*/ 1779692 w 5185727"/>
                <a:gd name="connsiteY595" fmla="*/ 3745951 h 4476587"/>
                <a:gd name="connsiteX596" fmla="*/ 2261200 w 5185727"/>
                <a:gd name="connsiteY596" fmla="*/ 3746045 h 4476587"/>
                <a:gd name="connsiteX597" fmla="*/ 2289768 w 5185727"/>
                <a:gd name="connsiteY597" fmla="*/ 3727819 h 4476587"/>
                <a:gd name="connsiteX598" fmla="*/ 2290476 w 5185727"/>
                <a:gd name="connsiteY598" fmla="*/ 3727346 h 4476587"/>
                <a:gd name="connsiteX599" fmla="*/ 2290476 w 5185727"/>
                <a:gd name="connsiteY599" fmla="*/ 3727433 h 4476587"/>
                <a:gd name="connsiteX600" fmla="*/ 2307901 w 5185727"/>
                <a:gd name="connsiteY600" fmla="*/ 3724183 h 4476587"/>
                <a:gd name="connsiteX601" fmla="*/ 2692181 w 5185727"/>
                <a:gd name="connsiteY601" fmla="*/ 3724183 h 4476587"/>
                <a:gd name="connsiteX602" fmla="*/ 2720041 w 5185727"/>
                <a:gd name="connsiteY602" fmla="*/ 3749493 h 4476587"/>
                <a:gd name="connsiteX603" fmla="*/ 2713336 w 5185727"/>
                <a:gd name="connsiteY603" fmla="*/ 3755821 h 4476587"/>
                <a:gd name="connsiteX604" fmla="*/ 2715367 w 5185727"/>
                <a:gd name="connsiteY604" fmla="*/ 3775936 h 4476587"/>
                <a:gd name="connsiteX605" fmla="*/ 2715367 w 5185727"/>
                <a:gd name="connsiteY605" fmla="*/ 4047124 h 4476587"/>
                <a:gd name="connsiteX606" fmla="*/ 2737419 w 5185727"/>
                <a:gd name="connsiteY606" fmla="*/ 4068751 h 4476587"/>
                <a:gd name="connsiteX607" fmla="*/ 2806596 w 5185727"/>
                <a:gd name="connsiteY607" fmla="*/ 4068799 h 4476587"/>
                <a:gd name="connsiteX608" fmla="*/ 2824729 w 5185727"/>
                <a:gd name="connsiteY608" fmla="*/ 4072576 h 4476587"/>
                <a:gd name="connsiteX609" fmla="*/ 2846545 w 5185727"/>
                <a:gd name="connsiteY609" fmla="*/ 4094816 h 4476587"/>
                <a:gd name="connsiteX610" fmla="*/ 2821565 w 5185727"/>
                <a:gd name="connsiteY610" fmla="*/ 4111769 h 4476587"/>
                <a:gd name="connsiteX611" fmla="*/ 2809713 w 5185727"/>
                <a:gd name="connsiteY611" fmla="*/ 4113469 h 4476587"/>
                <a:gd name="connsiteX612" fmla="*/ 2795264 w 5185727"/>
                <a:gd name="connsiteY612" fmla="*/ 4111675 h 4476587"/>
                <a:gd name="connsiteX613" fmla="*/ 2682690 w 5185727"/>
                <a:gd name="connsiteY613" fmla="*/ 4111250 h 4476587"/>
                <a:gd name="connsiteX614" fmla="*/ 2670979 w 5185727"/>
                <a:gd name="connsiteY614" fmla="*/ 4099114 h 4476587"/>
                <a:gd name="connsiteX615" fmla="*/ 2673198 w 5185727"/>
                <a:gd name="connsiteY615" fmla="*/ 3781697 h 4476587"/>
                <a:gd name="connsiteX616" fmla="*/ 2659929 w 5185727"/>
                <a:gd name="connsiteY616" fmla="*/ 3768334 h 4476587"/>
                <a:gd name="connsiteX617" fmla="*/ 2301762 w 5185727"/>
                <a:gd name="connsiteY617" fmla="*/ 3768334 h 4476587"/>
                <a:gd name="connsiteX618" fmla="*/ 2288823 w 5185727"/>
                <a:gd name="connsiteY618" fmla="*/ 3780895 h 4476587"/>
                <a:gd name="connsiteX619" fmla="*/ 2286462 w 5185727"/>
                <a:gd name="connsiteY619" fmla="*/ 3830807 h 4476587"/>
                <a:gd name="connsiteX620" fmla="*/ 2192163 w 5185727"/>
                <a:gd name="connsiteY620" fmla="*/ 3905462 h 4476587"/>
                <a:gd name="connsiteX621" fmla="*/ 2040208 w 5185727"/>
                <a:gd name="connsiteY621" fmla="*/ 3905368 h 4476587"/>
                <a:gd name="connsiteX622" fmla="*/ 2026467 w 5185727"/>
                <a:gd name="connsiteY622" fmla="*/ 3918637 h 4476587"/>
                <a:gd name="connsiteX623" fmla="*/ 2026513 w 5185727"/>
                <a:gd name="connsiteY623" fmla="*/ 4020350 h 4476587"/>
                <a:gd name="connsiteX624" fmla="*/ 2037941 w 5185727"/>
                <a:gd name="connsiteY624" fmla="*/ 4031588 h 4476587"/>
                <a:gd name="connsiteX625" fmla="*/ 2533048 w 5185727"/>
                <a:gd name="connsiteY625" fmla="*/ 4026960 h 4476587"/>
                <a:gd name="connsiteX626" fmla="*/ 2543579 w 5185727"/>
                <a:gd name="connsiteY626" fmla="*/ 4016289 h 4476587"/>
                <a:gd name="connsiteX627" fmla="*/ 2543579 w 5185727"/>
                <a:gd name="connsiteY627" fmla="*/ 3933559 h 4476587"/>
                <a:gd name="connsiteX628" fmla="*/ 2533237 w 5185727"/>
                <a:gd name="connsiteY628" fmla="*/ 3922651 h 4476587"/>
                <a:gd name="connsiteX629" fmla="*/ 2358237 w 5185727"/>
                <a:gd name="connsiteY629" fmla="*/ 3922698 h 4476587"/>
                <a:gd name="connsiteX630" fmla="*/ 2344591 w 5185727"/>
                <a:gd name="connsiteY630" fmla="*/ 3930678 h 4476587"/>
                <a:gd name="connsiteX631" fmla="*/ 2279143 w 5185727"/>
                <a:gd name="connsiteY631" fmla="*/ 3945647 h 4476587"/>
                <a:gd name="connsiteX632" fmla="*/ 2270408 w 5185727"/>
                <a:gd name="connsiteY632" fmla="*/ 3879822 h 4476587"/>
                <a:gd name="connsiteX633" fmla="*/ 2337272 w 5185727"/>
                <a:gd name="connsiteY633" fmla="*/ 3877083 h 4476587"/>
                <a:gd name="connsiteX634" fmla="*/ 2354130 w 5185727"/>
                <a:gd name="connsiteY634" fmla="*/ 3882986 h 4476587"/>
                <a:gd name="connsiteX635" fmla="*/ 2571202 w 5185727"/>
                <a:gd name="connsiteY635" fmla="*/ 3882702 h 4476587"/>
                <a:gd name="connsiteX636" fmla="*/ 2583857 w 5185727"/>
                <a:gd name="connsiteY636" fmla="*/ 3895310 h 4476587"/>
                <a:gd name="connsiteX637" fmla="*/ 2583905 w 5185727"/>
                <a:gd name="connsiteY637" fmla="*/ 4052649 h 4476587"/>
                <a:gd name="connsiteX638" fmla="*/ 2570211 w 5185727"/>
                <a:gd name="connsiteY638" fmla="*/ 4065681 h 4476587"/>
                <a:gd name="connsiteX639" fmla="*/ 2267716 w 5185727"/>
                <a:gd name="connsiteY639" fmla="*/ 4068138 h 4476587"/>
                <a:gd name="connsiteX640" fmla="*/ 2254353 w 5185727"/>
                <a:gd name="connsiteY640" fmla="*/ 4075928 h 4476587"/>
                <a:gd name="connsiteX641" fmla="*/ 2233670 w 5185727"/>
                <a:gd name="connsiteY641" fmla="*/ 4069932 h 4476587"/>
                <a:gd name="connsiteX642" fmla="*/ 2167562 w 5185727"/>
                <a:gd name="connsiteY642" fmla="*/ 4069838 h 4476587"/>
                <a:gd name="connsiteX643" fmla="*/ 1997993 w 5185727"/>
                <a:gd name="connsiteY643" fmla="*/ 4070781 h 4476587"/>
                <a:gd name="connsiteX644" fmla="*/ 1986471 w 5185727"/>
                <a:gd name="connsiteY644" fmla="*/ 4058456 h 4476587"/>
                <a:gd name="connsiteX645" fmla="*/ 1986895 w 5185727"/>
                <a:gd name="connsiteY645" fmla="*/ 3917409 h 4476587"/>
                <a:gd name="connsiteX646" fmla="*/ 1974996 w 5185727"/>
                <a:gd name="connsiteY646" fmla="*/ 3905274 h 4476587"/>
                <a:gd name="connsiteX647" fmla="*/ 1852931 w 5185727"/>
                <a:gd name="connsiteY647" fmla="*/ 3905462 h 4476587"/>
                <a:gd name="connsiteX648" fmla="*/ 1752965 w 5185727"/>
                <a:gd name="connsiteY648" fmla="*/ 3805780 h 4476587"/>
                <a:gd name="connsiteX649" fmla="*/ 1753107 w 5185727"/>
                <a:gd name="connsiteY649" fmla="*/ 3780045 h 4476587"/>
                <a:gd name="connsiteX650" fmla="*/ 1742199 w 5185727"/>
                <a:gd name="connsiteY650" fmla="*/ 3770081 h 4476587"/>
                <a:gd name="connsiteX651" fmla="*/ 1476489 w 5185727"/>
                <a:gd name="connsiteY651" fmla="*/ 3777636 h 4476587"/>
                <a:gd name="connsiteX652" fmla="*/ 1462748 w 5185727"/>
                <a:gd name="connsiteY652" fmla="*/ 3763659 h 4476587"/>
                <a:gd name="connsiteX653" fmla="*/ 1463173 w 5185727"/>
                <a:gd name="connsiteY653" fmla="*/ 3523590 h 4476587"/>
                <a:gd name="connsiteX654" fmla="*/ 1452785 w 5185727"/>
                <a:gd name="connsiteY654" fmla="*/ 3508432 h 4476587"/>
                <a:gd name="connsiteX655" fmla="*/ 1272261 w 5185727"/>
                <a:gd name="connsiteY655" fmla="*/ 3263972 h 4476587"/>
                <a:gd name="connsiteX656" fmla="*/ 1489286 w 5185727"/>
                <a:gd name="connsiteY656" fmla="*/ 3020786 h 4476587"/>
                <a:gd name="connsiteX657" fmla="*/ 1714622 w 5185727"/>
                <a:gd name="connsiteY657" fmla="*/ 3109749 h 4476587"/>
                <a:gd name="connsiteX658" fmla="*/ 1731574 w 5185727"/>
                <a:gd name="connsiteY658" fmla="*/ 3118013 h 4476587"/>
                <a:gd name="connsiteX659" fmla="*/ 1918757 w 5185727"/>
                <a:gd name="connsiteY659" fmla="*/ 3118013 h 4476587"/>
                <a:gd name="connsiteX660" fmla="*/ 1935756 w 5185727"/>
                <a:gd name="connsiteY660" fmla="*/ 3108333 h 4476587"/>
                <a:gd name="connsiteX661" fmla="*/ 2007814 w 5185727"/>
                <a:gd name="connsiteY661" fmla="*/ 2986126 h 4476587"/>
                <a:gd name="connsiteX662" fmla="*/ 2025852 w 5185727"/>
                <a:gd name="connsiteY662" fmla="*/ 2975785 h 4476587"/>
                <a:gd name="connsiteX663" fmla="*/ 2351438 w 5185727"/>
                <a:gd name="connsiteY663" fmla="*/ 2976068 h 4476587"/>
                <a:gd name="connsiteX664" fmla="*/ 2369477 w 5185727"/>
                <a:gd name="connsiteY664" fmla="*/ 2967946 h 4476587"/>
                <a:gd name="connsiteX665" fmla="*/ 2401486 w 5185727"/>
                <a:gd name="connsiteY665" fmla="*/ 2950020 h 4476587"/>
                <a:gd name="connsiteX666" fmla="*/ 2669042 w 5185727"/>
                <a:gd name="connsiteY666" fmla="*/ 2944148 h 4476587"/>
                <a:gd name="connsiteX667" fmla="*/ 2714327 w 5185727"/>
                <a:gd name="connsiteY667" fmla="*/ 2989055 h 4476587"/>
                <a:gd name="connsiteX668" fmla="*/ 2669231 w 5185727"/>
                <a:gd name="connsiteY668" fmla="*/ 3034102 h 4476587"/>
                <a:gd name="connsiteX669" fmla="*/ 2624230 w 5185727"/>
                <a:gd name="connsiteY669" fmla="*/ 2988582 h 4476587"/>
                <a:gd name="connsiteX670" fmla="*/ 2669042 w 5185727"/>
                <a:gd name="connsiteY670" fmla="*/ 2944148 h 4476587"/>
                <a:gd name="connsiteX671" fmla="*/ 1789891 w 5185727"/>
                <a:gd name="connsiteY671" fmla="*/ 2941173 h 4476587"/>
                <a:gd name="connsiteX672" fmla="*/ 1783610 w 5185727"/>
                <a:gd name="connsiteY672" fmla="*/ 2948303 h 4476587"/>
                <a:gd name="connsiteX673" fmla="*/ 1791119 w 5185727"/>
                <a:gd name="connsiteY673" fmla="*/ 2954630 h 4476587"/>
                <a:gd name="connsiteX674" fmla="*/ 1797210 w 5185727"/>
                <a:gd name="connsiteY674" fmla="*/ 2947311 h 4476587"/>
                <a:gd name="connsiteX675" fmla="*/ 1789891 w 5185727"/>
                <a:gd name="connsiteY675" fmla="*/ 2941173 h 4476587"/>
                <a:gd name="connsiteX676" fmla="*/ 1473608 w 5185727"/>
                <a:gd name="connsiteY676" fmla="*/ 2941031 h 4476587"/>
                <a:gd name="connsiteX677" fmla="*/ 1467091 w 5185727"/>
                <a:gd name="connsiteY677" fmla="*/ 2947784 h 4476587"/>
                <a:gd name="connsiteX678" fmla="*/ 1475025 w 5185727"/>
                <a:gd name="connsiteY678" fmla="*/ 2954630 h 4476587"/>
                <a:gd name="connsiteX679" fmla="*/ 1481257 w 5185727"/>
                <a:gd name="connsiteY679" fmla="*/ 2946414 h 4476587"/>
                <a:gd name="connsiteX680" fmla="*/ 1473608 w 5185727"/>
                <a:gd name="connsiteY680" fmla="*/ 2941031 h 4476587"/>
                <a:gd name="connsiteX681" fmla="*/ 3862399 w 5185727"/>
                <a:gd name="connsiteY681" fmla="*/ 2923040 h 4476587"/>
                <a:gd name="connsiteX682" fmla="*/ 3854466 w 5185727"/>
                <a:gd name="connsiteY682" fmla="*/ 2930076 h 4476587"/>
                <a:gd name="connsiteX683" fmla="*/ 3861171 w 5185727"/>
                <a:gd name="connsiteY683" fmla="*/ 2936592 h 4476587"/>
                <a:gd name="connsiteX684" fmla="*/ 3868632 w 5185727"/>
                <a:gd name="connsiteY684" fmla="*/ 2930501 h 4476587"/>
                <a:gd name="connsiteX685" fmla="*/ 3862399 w 5185727"/>
                <a:gd name="connsiteY685" fmla="*/ 2923040 h 4476587"/>
                <a:gd name="connsiteX686" fmla="*/ 3528503 w 5185727"/>
                <a:gd name="connsiteY686" fmla="*/ 2923040 h 4476587"/>
                <a:gd name="connsiteX687" fmla="*/ 3520618 w 5185727"/>
                <a:gd name="connsiteY687" fmla="*/ 2930123 h 4476587"/>
                <a:gd name="connsiteX688" fmla="*/ 3527417 w 5185727"/>
                <a:gd name="connsiteY688" fmla="*/ 2936545 h 4476587"/>
                <a:gd name="connsiteX689" fmla="*/ 3534548 w 5185727"/>
                <a:gd name="connsiteY689" fmla="*/ 2930501 h 4476587"/>
                <a:gd name="connsiteX690" fmla="*/ 3528503 w 5185727"/>
                <a:gd name="connsiteY690" fmla="*/ 2923040 h 4476587"/>
                <a:gd name="connsiteX691" fmla="*/ 3214911 w 5185727"/>
                <a:gd name="connsiteY691" fmla="*/ 2923040 h 4476587"/>
                <a:gd name="connsiteX692" fmla="*/ 3208395 w 5185727"/>
                <a:gd name="connsiteY692" fmla="*/ 2930407 h 4476587"/>
                <a:gd name="connsiteX693" fmla="*/ 3217556 w 5185727"/>
                <a:gd name="connsiteY693" fmla="*/ 2936498 h 4476587"/>
                <a:gd name="connsiteX694" fmla="*/ 3222042 w 5185727"/>
                <a:gd name="connsiteY694" fmla="*/ 2929556 h 4476587"/>
                <a:gd name="connsiteX695" fmla="*/ 3214911 w 5185727"/>
                <a:gd name="connsiteY695" fmla="*/ 2923040 h 4476587"/>
                <a:gd name="connsiteX696" fmla="*/ 2874546 w 5185727"/>
                <a:gd name="connsiteY696" fmla="*/ 2923040 h 4476587"/>
                <a:gd name="connsiteX697" fmla="*/ 2866708 w 5185727"/>
                <a:gd name="connsiteY697" fmla="*/ 2930123 h 4476587"/>
                <a:gd name="connsiteX698" fmla="*/ 2873507 w 5185727"/>
                <a:gd name="connsiteY698" fmla="*/ 2936545 h 4476587"/>
                <a:gd name="connsiteX699" fmla="*/ 2880638 w 5185727"/>
                <a:gd name="connsiteY699" fmla="*/ 2930501 h 4476587"/>
                <a:gd name="connsiteX700" fmla="*/ 2874546 w 5185727"/>
                <a:gd name="connsiteY700" fmla="*/ 2923040 h 4476587"/>
                <a:gd name="connsiteX701" fmla="*/ 3641030 w 5185727"/>
                <a:gd name="connsiteY701" fmla="*/ 2922993 h 4476587"/>
                <a:gd name="connsiteX702" fmla="*/ 3633947 w 5185727"/>
                <a:gd name="connsiteY702" fmla="*/ 2929556 h 4476587"/>
                <a:gd name="connsiteX703" fmla="*/ 3640416 w 5185727"/>
                <a:gd name="connsiteY703" fmla="*/ 2936403 h 4476587"/>
                <a:gd name="connsiteX704" fmla="*/ 3647404 w 5185727"/>
                <a:gd name="connsiteY704" fmla="*/ 2930123 h 4476587"/>
                <a:gd name="connsiteX705" fmla="*/ 3641030 w 5185727"/>
                <a:gd name="connsiteY705" fmla="*/ 2922993 h 4476587"/>
                <a:gd name="connsiteX706" fmla="*/ 3428207 w 5185727"/>
                <a:gd name="connsiteY706" fmla="*/ 2922993 h 4476587"/>
                <a:gd name="connsiteX707" fmla="*/ 3421833 w 5185727"/>
                <a:gd name="connsiteY707" fmla="*/ 2930170 h 4476587"/>
                <a:gd name="connsiteX708" fmla="*/ 3428774 w 5185727"/>
                <a:gd name="connsiteY708" fmla="*/ 2936451 h 4476587"/>
                <a:gd name="connsiteX709" fmla="*/ 3435432 w 5185727"/>
                <a:gd name="connsiteY709" fmla="*/ 2929509 h 4476587"/>
                <a:gd name="connsiteX710" fmla="*/ 3428207 w 5185727"/>
                <a:gd name="connsiteY710" fmla="*/ 2922993 h 4476587"/>
                <a:gd name="connsiteX711" fmla="*/ 3320024 w 5185727"/>
                <a:gd name="connsiteY711" fmla="*/ 2922993 h 4476587"/>
                <a:gd name="connsiteX712" fmla="*/ 3313130 w 5185727"/>
                <a:gd name="connsiteY712" fmla="*/ 2929604 h 4476587"/>
                <a:gd name="connsiteX713" fmla="*/ 3319458 w 5185727"/>
                <a:gd name="connsiteY713" fmla="*/ 2936498 h 4476587"/>
                <a:gd name="connsiteX714" fmla="*/ 3326919 w 5185727"/>
                <a:gd name="connsiteY714" fmla="*/ 2929746 h 4476587"/>
                <a:gd name="connsiteX715" fmla="*/ 3320024 w 5185727"/>
                <a:gd name="connsiteY715" fmla="*/ 2922993 h 4476587"/>
                <a:gd name="connsiteX716" fmla="*/ 3105030 w 5185727"/>
                <a:gd name="connsiteY716" fmla="*/ 2922993 h 4476587"/>
                <a:gd name="connsiteX717" fmla="*/ 3097947 w 5185727"/>
                <a:gd name="connsiteY717" fmla="*/ 2930689 h 4476587"/>
                <a:gd name="connsiteX718" fmla="*/ 3105172 w 5185727"/>
                <a:gd name="connsiteY718" fmla="*/ 2936592 h 4476587"/>
                <a:gd name="connsiteX719" fmla="*/ 3112160 w 5185727"/>
                <a:gd name="connsiteY719" fmla="*/ 2929509 h 4476587"/>
                <a:gd name="connsiteX720" fmla="*/ 3105030 w 5185727"/>
                <a:gd name="connsiteY720" fmla="*/ 2922993 h 4476587"/>
                <a:gd name="connsiteX721" fmla="*/ 2994156 w 5185727"/>
                <a:gd name="connsiteY721" fmla="*/ 2922898 h 4476587"/>
                <a:gd name="connsiteX722" fmla="*/ 2987261 w 5185727"/>
                <a:gd name="connsiteY722" fmla="*/ 2929792 h 4476587"/>
                <a:gd name="connsiteX723" fmla="*/ 2993637 w 5185727"/>
                <a:gd name="connsiteY723" fmla="*/ 2936545 h 4476587"/>
                <a:gd name="connsiteX724" fmla="*/ 3000814 w 5185727"/>
                <a:gd name="connsiteY724" fmla="*/ 2930217 h 4476587"/>
                <a:gd name="connsiteX725" fmla="*/ 2994156 w 5185727"/>
                <a:gd name="connsiteY725" fmla="*/ 2922898 h 4476587"/>
                <a:gd name="connsiteX726" fmla="*/ 3750629 w 5185727"/>
                <a:gd name="connsiteY726" fmla="*/ 2922851 h 4476587"/>
                <a:gd name="connsiteX727" fmla="*/ 3744631 w 5185727"/>
                <a:gd name="connsiteY727" fmla="*/ 2930407 h 4476587"/>
                <a:gd name="connsiteX728" fmla="*/ 3751809 w 5185727"/>
                <a:gd name="connsiteY728" fmla="*/ 2936403 h 4476587"/>
                <a:gd name="connsiteX729" fmla="*/ 3758089 w 5185727"/>
                <a:gd name="connsiteY729" fmla="*/ 2929367 h 4476587"/>
                <a:gd name="connsiteX730" fmla="*/ 3750629 w 5185727"/>
                <a:gd name="connsiteY730" fmla="*/ 2922851 h 4476587"/>
                <a:gd name="connsiteX731" fmla="*/ 1477085 w 5185727"/>
                <a:gd name="connsiteY731" fmla="*/ 2902422 h 4476587"/>
                <a:gd name="connsiteX732" fmla="*/ 1508693 w 5185727"/>
                <a:gd name="connsiteY732" fmla="*/ 2918695 h 4476587"/>
                <a:gd name="connsiteX733" fmla="*/ 1524559 w 5185727"/>
                <a:gd name="connsiteY733" fmla="*/ 2925684 h 4476587"/>
                <a:gd name="connsiteX734" fmla="*/ 1740120 w 5185727"/>
                <a:gd name="connsiteY734" fmla="*/ 2923276 h 4476587"/>
                <a:gd name="connsiteX735" fmla="*/ 1759056 w 5185727"/>
                <a:gd name="connsiteY735" fmla="*/ 2915627 h 4476587"/>
                <a:gd name="connsiteX736" fmla="*/ 1808921 w 5185727"/>
                <a:gd name="connsiteY736" fmla="*/ 2906135 h 4476587"/>
                <a:gd name="connsiteX737" fmla="*/ 1835553 w 5185727"/>
                <a:gd name="connsiteY737" fmla="*/ 2948020 h 4476587"/>
                <a:gd name="connsiteX738" fmla="*/ 1806890 w 5185727"/>
                <a:gd name="connsiteY738" fmla="*/ 2989999 h 4476587"/>
                <a:gd name="connsiteX739" fmla="*/ 1756647 w 5185727"/>
                <a:gd name="connsiteY739" fmla="*/ 2977060 h 4476587"/>
                <a:gd name="connsiteX740" fmla="*/ 1738515 w 5185727"/>
                <a:gd name="connsiteY740" fmla="*/ 2968750 h 4476587"/>
                <a:gd name="connsiteX741" fmla="*/ 1521632 w 5185727"/>
                <a:gd name="connsiteY741" fmla="*/ 2971394 h 4476587"/>
                <a:gd name="connsiteX742" fmla="*/ 1506757 w 5185727"/>
                <a:gd name="connsiteY742" fmla="*/ 2978382 h 4476587"/>
                <a:gd name="connsiteX743" fmla="*/ 1440932 w 5185727"/>
                <a:gd name="connsiteY743" fmla="*/ 2978240 h 4476587"/>
                <a:gd name="connsiteX744" fmla="*/ 1443529 w 5185727"/>
                <a:gd name="connsiteY744" fmla="*/ 2913879 h 4476587"/>
                <a:gd name="connsiteX745" fmla="*/ 1477085 w 5185727"/>
                <a:gd name="connsiteY745" fmla="*/ 2902422 h 4476587"/>
                <a:gd name="connsiteX746" fmla="*/ 1172964 w 5185727"/>
                <a:gd name="connsiteY746" fmla="*/ 2882855 h 4476587"/>
                <a:gd name="connsiteX747" fmla="*/ 1166448 w 5185727"/>
                <a:gd name="connsiteY747" fmla="*/ 2889703 h 4476587"/>
                <a:gd name="connsiteX748" fmla="*/ 1173342 w 5185727"/>
                <a:gd name="connsiteY748" fmla="*/ 2896975 h 4476587"/>
                <a:gd name="connsiteX749" fmla="*/ 1180189 w 5185727"/>
                <a:gd name="connsiteY749" fmla="*/ 2890647 h 4476587"/>
                <a:gd name="connsiteX750" fmla="*/ 1172964 w 5185727"/>
                <a:gd name="connsiteY750" fmla="*/ 2882855 h 4476587"/>
                <a:gd name="connsiteX751" fmla="*/ 1985242 w 5185727"/>
                <a:gd name="connsiteY751" fmla="*/ 2854476 h 4476587"/>
                <a:gd name="connsiteX752" fmla="*/ 1978254 w 5185727"/>
                <a:gd name="connsiteY752" fmla="*/ 2860803 h 4476587"/>
                <a:gd name="connsiteX753" fmla="*/ 1984628 w 5185727"/>
                <a:gd name="connsiteY753" fmla="*/ 2867933 h 4476587"/>
                <a:gd name="connsiteX754" fmla="*/ 1991947 w 5185727"/>
                <a:gd name="connsiteY754" fmla="*/ 2860898 h 4476587"/>
                <a:gd name="connsiteX755" fmla="*/ 1985242 w 5185727"/>
                <a:gd name="connsiteY755" fmla="*/ 2854476 h 4476587"/>
                <a:gd name="connsiteX756" fmla="*/ 576429 w 5185727"/>
                <a:gd name="connsiteY756" fmla="*/ 2852492 h 4476587"/>
                <a:gd name="connsiteX757" fmla="*/ 595318 w 5185727"/>
                <a:gd name="connsiteY757" fmla="*/ 2860378 h 4476587"/>
                <a:gd name="connsiteX758" fmla="*/ 783351 w 5185727"/>
                <a:gd name="connsiteY758" fmla="*/ 3055871 h 4476587"/>
                <a:gd name="connsiteX759" fmla="*/ 793079 w 5185727"/>
                <a:gd name="connsiteY759" fmla="*/ 3079576 h 4476587"/>
                <a:gd name="connsiteX760" fmla="*/ 792701 w 5185727"/>
                <a:gd name="connsiteY760" fmla="*/ 3280310 h 4476587"/>
                <a:gd name="connsiteX761" fmla="*/ 799973 w 5185727"/>
                <a:gd name="connsiteY761" fmla="*/ 3297830 h 4476587"/>
                <a:gd name="connsiteX762" fmla="*/ 799122 w 5185727"/>
                <a:gd name="connsiteY762" fmla="*/ 3364929 h 4476587"/>
                <a:gd name="connsiteX763" fmla="*/ 733014 w 5185727"/>
                <a:gd name="connsiteY763" fmla="*/ 3357988 h 4476587"/>
                <a:gd name="connsiteX764" fmla="*/ 745953 w 5185727"/>
                <a:gd name="connsiteY764" fmla="*/ 3292115 h 4476587"/>
                <a:gd name="connsiteX765" fmla="*/ 754027 w 5185727"/>
                <a:gd name="connsiteY765" fmla="*/ 3277146 h 4476587"/>
                <a:gd name="connsiteX766" fmla="*/ 754074 w 5185727"/>
                <a:gd name="connsiteY766" fmla="*/ 3092703 h 4476587"/>
                <a:gd name="connsiteX767" fmla="*/ 747181 w 5185727"/>
                <a:gd name="connsiteY767" fmla="*/ 3076081 h 4476587"/>
                <a:gd name="connsiteX768" fmla="*/ 578318 w 5185727"/>
                <a:gd name="connsiteY768" fmla="*/ 2899807 h 4476587"/>
                <a:gd name="connsiteX769" fmla="*/ 559289 w 5185727"/>
                <a:gd name="connsiteY769" fmla="*/ 2892629 h 4476587"/>
                <a:gd name="connsiteX770" fmla="*/ 50628 w 5185727"/>
                <a:gd name="connsiteY770" fmla="*/ 2892771 h 4476587"/>
                <a:gd name="connsiteX771" fmla="*/ 30605 w 5185727"/>
                <a:gd name="connsiteY771" fmla="*/ 2890316 h 4476587"/>
                <a:gd name="connsiteX772" fmla="*/ 27914 w 5185727"/>
                <a:gd name="connsiteY772" fmla="*/ 2857120 h 4476587"/>
                <a:gd name="connsiteX773" fmla="*/ 50107 w 5185727"/>
                <a:gd name="connsiteY773" fmla="*/ 2852587 h 4476587"/>
                <a:gd name="connsiteX774" fmla="*/ 576429 w 5185727"/>
                <a:gd name="connsiteY774" fmla="*/ 2852492 h 4476587"/>
                <a:gd name="connsiteX775" fmla="*/ 1172173 w 5185727"/>
                <a:gd name="connsiteY775" fmla="*/ 2844412 h 4476587"/>
                <a:gd name="connsiteX776" fmla="*/ 1204547 w 5185727"/>
                <a:gd name="connsiteY776" fmla="*/ 2857404 h 4476587"/>
                <a:gd name="connsiteX777" fmla="*/ 1204074 w 5185727"/>
                <a:gd name="connsiteY777" fmla="*/ 2922379 h 4476587"/>
                <a:gd name="connsiteX778" fmla="*/ 1196094 w 5185727"/>
                <a:gd name="connsiteY778" fmla="*/ 2941032 h 4476587"/>
                <a:gd name="connsiteX779" fmla="*/ 1196141 w 5185727"/>
                <a:gd name="connsiteY779" fmla="*/ 3171562 h 4476587"/>
                <a:gd name="connsiteX780" fmla="*/ 1204641 w 5185727"/>
                <a:gd name="connsiteY780" fmla="*/ 3192575 h 4476587"/>
                <a:gd name="connsiteX781" fmla="*/ 1214982 w 5185727"/>
                <a:gd name="connsiteY781" fmla="*/ 3242203 h 4476587"/>
                <a:gd name="connsiteX782" fmla="*/ 1169611 w 5185727"/>
                <a:gd name="connsiteY782" fmla="*/ 3269874 h 4476587"/>
                <a:gd name="connsiteX783" fmla="*/ 1130985 w 5185727"/>
                <a:gd name="connsiteY783" fmla="*/ 3243337 h 4476587"/>
                <a:gd name="connsiteX784" fmla="*/ 1144018 w 5185727"/>
                <a:gd name="connsiteY784" fmla="*/ 3190450 h 4476587"/>
                <a:gd name="connsiteX785" fmla="*/ 1150675 w 5185727"/>
                <a:gd name="connsiteY785" fmla="*/ 3174206 h 4476587"/>
                <a:gd name="connsiteX786" fmla="*/ 1150581 w 5185727"/>
                <a:gd name="connsiteY786" fmla="*/ 3056249 h 4476587"/>
                <a:gd name="connsiteX787" fmla="*/ 1150675 w 5185727"/>
                <a:gd name="connsiteY787" fmla="*/ 2940984 h 4476587"/>
                <a:gd name="connsiteX788" fmla="*/ 1143404 w 5185727"/>
                <a:gd name="connsiteY788" fmla="*/ 2923796 h 4476587"/>
                <a:gd name="connsiteX789" fmla="*/ 1140288 w 5185727"/>
                <a:gd name="connsiteY789" fmla="*/ 2858584 h 4476587"/>
                <a:gd name="connsiteX790" fmla="*/ 1172173 w 5185727"/>
                <a:gd name="connsiteY790" fmla="*/ 2844412 h 4476587"/>
                <a:gd name="connsiteX791" fmla="*/ 1615932 w 5185727"/>
                <a:gd name="connsiteY791" fmla="*/ 2800975 h 4476587"/>
                <a:gd name="connsiteX792" fmla="*/ 1609557 w 5185727"/>
                <a:gd name="connsiteY792" fmla="*/ 2808483 h 4476587"/>
                <a:gd name="connsiteX793" fmla="*/ 1616923 w 5185727"/>
                <a:gd name="connsiteY793" fmla="*/ 2814621 h 4476587"/>
                <a:gd name="connsiteX794" fmla="*/ 1623061 w 5185727"/>
                <a:gd name="connsiteY794" fmla="*/ 2807492 h 4476587"/>
                <a:gd name="connsiteX795" fmla="*/ 1615932 w 5185727"/>
                <a:gd name="connsiteY795" fmla="*/ 2800975 h 4476587"/>
                <a:gd name="connsiteX796" fmla="*/ 1372698 w 5185727"/>
                <a:gd name="connsiteY796" fmla="*/ 2798330 h 4476587"/>
                <a:gd name="connsiteX797" fmla="*/ 1364387 w 5185727"/>
                <a:gd name="connsiteY797" fmla="*/ 2804422 h 4476587"/>
                <a:gd name="connsiteX798" fmla="*/ 1370148 w 5185727"/>
                <a:gd name="connsiteY798" fmla="*/ 2811647 h 4476587"/>
                <a:gd name="connsiteX799" fmla="*/ 1378223 w 5185727"/>
                <a:gd name="connsiteY799" fmla="*/ 2806074 h 4476587"/>
                <a:gd name="connsiteX800" fmla="*/ 1372698 w 5185727"/>
                <a:gd name="connsiteY800" fmla="*/ 2798330 h 4476587"/>
                <a:gd name="connsiteX801" fmla="*/ 612980 w 5185727"/>
                <a:gd name="connsiteY801" fmla="*/ 2763387 h 4476587"/>
                <a:gd name="connsiteX802" fmla="*/ 630829 w 5185727"/>
                <a:gd name="connsiteY802" fmla="*/ 2770754 h 4476587"/>
                <a:gd name="connsiteX803" fmla="*/ 905984 w 5185727"/>
                <a:gd name="connsiteY803" fmla="*/ 3048128 h 4476587"/>
                <a:gd name="connsiteX804" fmla="*/ 912217 w 5185727"/>
                <a:gd name="connsiteY804" fmla="*/ 3063568 h 4476587"/>
                <a:gd name="connsiteX805" fmla="*/ 911792 w 5185727"/>
                <a:gd name="connsiteY805" fmla="*/ 3143607 h 4476587"/>
                <a:gd name="connsiteX806" fmla="*/ 919678 w 5185727"/>
                <a:gd name="connsiteY806" fmla="*/ 3162070 h 4476587"/>
                <a:gd name="connsiteX807" fmla="*/ 931578 w 5185727"/>
                <a:gd name="connsiteY807" fmla="*/ 3214627 h 4476587"/>
                <a:gd name="connsiteX808" fmla="*/ 882893 w 5185727"/>
                <a:gd name="connsiteY808" fmla="*/ 3240456 h 4476587"/>
                <a:gd name="connsiteX809" fmla="*/ 845872 w 5185727"/>
                <a:gd name="connsiteY809" fmla="*/ 3202868 h 4476587"/>
                <a:gd name="connsiteX810" fmla="*/ 864383 w 5185727"/>
                <a:gd name="connsiteY810" fmla="*/ 3159426 h 4476587"/>
                <a:gd name="connsiteX811" fmla="*/ 871844 w 5185727"/>
                <a:gd name="connsiteY811" fmla="*/ 3143890 h 4476587"/>
                <a:gd name="connsiteX812" fmla="*/ 872174 w 5185727"/>
                <a:gd name="connsiteY812" fmla="*/ 3080143 h 4476587"/>
                <a:gd name="connsiteX813" fmla="*/ 866036 w 5185727"/>
                <a:gd name="connsiteY813" fmla="*/ 3064655 h 4476587"/>
                <a:gd name="connsiteX814" fmla="*/ 613121 w 5185727"/>
                <a:gd name="connsiteY814" fmla="*/ 2809191 h 4476587"/>
                <a:gd name="connsiteX815" fmla="*/ 594941 w 5185727"/>
                <a:gd name="connsiteY815" fmla="*/ 2803194 h 4476587"/>
                <a:gd name="connsiteX816" fmla="*/ 60403 w 5185727"/>
                <a:gd name="connsiteY816" fmla="*/ 2803478 h 4476587"/>
                <a:gd name="connsiteX817" fmla="*/ 32637 w 5185727"/>
                <a:gd name="connsiteY817" fmla="*/ 2788792 h 4476587"/>
                <a:gd name="connsiteX818" fmla="*/ 35801 w 5185727"/>
                <a:gd name="connsiteY818" fmla="*/ 2771414 h 4476587"/>
                <a:gd name="connsiteX819" fmla="*/ 59458 w 5185727"/>
                <a:gd name="connsiteY819" fmla="*/ 2763434 h 4476587"/>
                <a:gd name="connsiteX820" fmla="*/ 612980 w 5185727"/>
                <a:gd name="connsiteY820" fmla="*/ 2763387 h 4476587"/>
                <a:gd name="connsiteX821" fmla="*/ 1377603 w 5185727"/>
                <a:gd name="connsiteY821" fmla="*/ 2760064 h 4476587"/>
                <a:gd name="connsiteX822" fmla="*/ 1408681 w 5185727"/>
                <a:gd name="connsiteY822" fmla="*/ 2780482 h 4476587"/>
                <a:gd name="connsiteX823" fmla="*/ 1422422 w 5185727"/>
                <a:gd name="connsiteY823" fmla="*/ 2787942 h 4476587"/>
                <a:gd name="connsiteX824" fmla="*/ 1564697 w 5185727"/>
                <a:gd name="connsiteY824" fmla="*/ 2786195 h 4476587"/>
                <a:gd name="connsiteX825" fmla="*/ 1583018 w 5185727"/>
                <a:gd name="connsiteY825" fmla="*/ 2777979 h 4476587"/>
                <a:gd name="connsiteX826" fmla="*/ 1633450 w 5185727"/>
                <a:gd name="connsiteY826" fmla="*/ 2766032 h 4476587"/>
                <a:gd name="connsiteX827" fmla="*/ 1661311 w 5185727"/>
                <a:gd name="connsiteY827" fmla="*/ 2808435 h 4476587"/>
                <a:gd name="connsiteX828" fmla="*/ 1630382 w 5185727"/>
                <a:gd name="connsiteY828" fmla="*/ 2851453 h 4476587"/>
                <a:gd name="connsiteX829" fmla="*/ 1579241 w 5185727"/>
                <a:gd name="connsiteY829" fmla="*/ 2833368 h 4476587"/>
                <a:gd name="connsiteX830" fmla="*/ 1562950 w 5185727"/>
                <a:gd name="connsiteY830" fmla="*/ 2824916 h 4476587"/>
                <a:gd name="connsiteX831" fmla="*/ 1418031 w 5185727"/>
                <a:gd name="connsiteY831" fmla="*/ 2827465 h 4476587"/>
                <a:gd name="connsiteX832" fmla="*/ 1405894 w 5185727"/>
                <a:gd name="connsiteY832" fmla="*/ 2833841 h 4476587"/>
                <a:gd name="connsiteX833" fmla="*/ 1338699 w 5185727"/>
                <a:gd name="connsiteY833" fmla="*/ 2837051 h 4476587"/>
                <a:gd name="connsiteX834" fmla="*/ 1342666 w 5185727"/>
                <a:gd name="connsiteY834" fmla="*/ 2769857 h 4476587"/>
                <a:gd name="connsiteX835" fmla="*/ 1377603 w 5185727"/>
                <a:gd name="connsiteY835" fmla="*/ 2760064 h 4476587"/>
                <a:gd name="connsiteX836" fmla="*/ 2578096 w 5185727"/>
                <a:gd name="connsiteY836" fmla="*/ 2759987 h 4476587"/>
                <a:gd name="connsiteX837" fmla="*/ 2578096 w 5185727"/>
                <a:gd name="connsiteY837" fmla="*/ 2797763 h 4476587"/>
                <a:gd name="connsiteX838" fmla="*/ 2578096 w 5185727"/>
                <a:gd name="connsiteY838" fmla="*/ 2759987 h 4476587"/>
                <a:gd name="connsiteX839" fmla="*/ 2582157 w 5185727"/>
                <a:gd name="connsiteY839" fmla="*/ 2759940 h 4476587"/>
                <a:gd name="connsiteX840" fmla="*/ 2610536 w 5185727"/>
                <a:gd name="connsiteY840" fmla="*/ 2788933 h 4476587"/>
                <a:gd name="connsiteX841" fmla="*/ 2601092 w 5185727"/>
                <a:gd name="connsiteY841" fmla="*/ 2797906 h 4476587"/>
                <a:gd name="connsiteX842" fmla="*/ 2578096 w 5185727"/>
                <a:gd name="connsiteY842" fmla="*/ 2797764 h 4476587"/>
                <a:gd name="connsiteX843" fmla="*/ 2578096 w 5185727"/>
                <a:gd name="connsiteY843" fmla="*/ 2759987 h 4476587"/>
                <a:gd name="connsiteX844" fmla="*/ 2582157 w 5185727"/>
                <a:gd name="connsiteY844" fmla="*/ 2759940 h 4476587"/>
                <a:gd name="connsiteX845" fmla="*/ 2167183 w 5185727"/>
                <a:gd name="connsiteY845" fmla="*/ 2759374 h 4476587"/>
                <a:gd name="connsiteX846" fmla="*/ 2160289 w 5185727"/>
                <a:gd name="connsiteY846" fmla="*/ 2765937 h 4476587"/>
                <a:gd name="connsiteX847" fmla="*/ 2166759 w 5185727"/>
                <a:gd name="connsiteY847" fmla="*/ 2772925 h 4476587"/>
                <a:gd name="connsiteX848" fmla="*/ 2173700 w 5185727"/>
                <a:gd name="connsiteY848" fmla="*/ 2766315 h 4476587"/>
                <a:gd name="connsiteX849" fmla="*/ 2167183 w 5185727"/>
                <a:gd name="connsiteY849" fmla="*/ 2759374 h 4476587"/>
                <a:gd name="connsiteX850" fmla="*/ 2575546 w 5185727"/>
                <a:gd name="connsiteY850" fmla="*/ 2696145 h 4476587"/>
                <a:gd name="connsiteX851" fmla="*/ 2575562 w 5185727"/>
                <a:gd name="connsiteY851" fmla="*/ 2696197 h 4476587"/>
                <a:gd name="connsiteX852" fmla="*/ 2607893 w 5185727"/>
                <a:gd name="connsiteY852" fmla="*/ 2697750 h 4476587"/>
                <a:gd name="connsiteX853" fmla="*/ 2604115 w 5185727"/>
                <a:gd name="connsiteY853" fmla="*/ 2717064 h 4476587"/>
                <a:gd name="connsiteX854" fmla="*/ 2593135 w 5185727"/>
                <a:gd name="connsiteY854" fmla="*/ 2728797 h 4476587"/>
                <a:gd name="connsiteX855" fmla="*/ 2593159 w 5185727"/>
                <a:gd name="connsiteY855" fmla="*/ 2728822 h 4476587"/>
                <a:gd name="connsiteX856" fmla="*/ 2604161 w 5185727"/>
                <a:gd name="connsiteY856" fmla="*/ 2717064 h 4476587"/>
                <a:gd name="connsiteX857" fmla="*/ 2607939 w 5185727"/>
                <a:gd name="connsiteY857" fmla="*/ 2697751 h 4476587"/>
                <a:gd name="connsiteX858" fmla="*/ 2608033 w 5185727"/>
                <a:gd name="connsiteY858" fmla="*/ 2713947 h 4476587"/>
                <a:gd name="connsiteX859" fmla="*/ 2583998 w 5185727"/>
                <a:gd name="connsiteY859" fmla="*/ 2732835 h 4476587"/>
                <a:gd name="connsiteX860" fmla="*/ 2578001 w 5185727"/>
                <a:gd name="connsiteY860" fmla="*/ 2724194 h 4476587"/>
                <a:gd name="connsiteX861" fmla="*/ 2575588 w 5185727"/>
                <a:gd name="connsiteY861" fmla="*/ 2696628 h 4476587"/>
                <a:gd name="connsiteX862" fmla="*/ 2575452 w 5185727"/>
                <a:gd name="connsiteY862" fmla="*/ 2696192 h 4476587"/>
                <a:gd name="connsiteX863" fmla="*/ 2575550 w 5185727"/>
                <a:gd name="connsiteY863" fmla="*/ 2696197 h 4476587"/>
                <a:gd name="connsiteX864" fmla="*/ 67956 w 5185727"/>
                <a:gd name="connsiteY864" fmla="*/ 2666916 h 4476587"/>
                <a:gd name="connsiteX865" fmla="*/ 84200 w 5185727"/>
                <a:gd name="connsiteY865" fmla="*/ 2667294 h 4476587"/>
                <a:gd name="connsiteX866" fmla="*/ 666008 w 5185727"/>
                <a:gd name="connsiteY866" fmla="*/ 2667106 h 4476587"/>
                <a:gd name="connsiteX867" fmla="*/ 688532 w 5185727"/>
                <a:gd name="connsiteY867" fmla="*/ 2676266 h 4476587"/>
                <a:gd name="connsiteX868" fmla="*/ 1038295 w 5185727"/>
                <a:gd name="connsiteY868" fmla="*/ 3030278 h 4476587"/>
                <a:gd name="connsiteX869" fmla="*/ 1046512 w 5185727"/>
                <a:gd name="connsiteY869" fmla="*/ 3050394 h 4476587"/>
                <a:gd name="connsiteX870" fmla="*/ 1046181 w 5185727"/>
                <a:gd name="connsiteY870" fmla="*/ 3309399 h 4476587"/>
                <a:gd name="connsiteX871" fmla="*/ 1054540 w 5185727"/>
                <a:gd name="connsiteY871" fmla="*/ 3330506 h 4476587"/>
                <a:gd name="connsiteX872" fmla="*/ 1052414 w 5185727"/>
                <a:gd name="connsiteY872" fmla="*/ 3396756 h 4476587"/>
                <a:gd name="connsiteX873" fmla="*/ 987345 w 5185727"/>
                <a:gd name="connsiteY873" fmla="*/ 3390571 h 4476587"/>
                <a:gd name="connsiteX874" fmla="*/ 997214 w 5185727"/>
                <a:gd name="connsiteY874" fmla="*/ 3325454 h 4476587"/>
                <a:gd name="connsiteX875" fmla="*/ 1007177 w 5185727"/>
                <a:gd name="connsiteY875" fmla="*/ 3306141 h 4476587"/>
                <a:gd name="connsiteX876" fmla="*/ 1007130 w 5185727"/>
                <a:gd name="connsiteY876" fmla="*/ 3066119 h 4476587"/>
                <a:gd name="connsiteX877" fmla="*/ 1000519 w 5185727"/>
                <a:gd name="connsiteY877" fmla="*/ 3048128 h 4476587"/>
                <a:gd name="connsiteX878" fmla="*/ 672382 w 5185727"/>
                <a:gd name="connsiteY878" fmla="*/ 2716545 h 4476587"/>
                <a:gd name="connsiteX879" fmla="*/ 646459 w 5185727"/>
                <a:gd name="connsiteY879" fmla="*/ 2705968 h 4476587"/>
                <a:gd name="connsiteX880" fmla="*/ 78203 w 5185727"/>
                <a:gd name="connsiteY880" fmla="*/ 2706204 h 4476587"/>
                <a:gd name="connsiteX881" fmla="*/ 54971 w 5185727"/>
                <a:gd name="connsiteY881" fmla="*/ 2701151 h 4476587"/>
                <a:gd name="connsiteX882" fmla="*/ 67956 w 5185727"/>
                <a:gd name="connsiteY882" fmla="*/ 2666916 h 4476587"/>
                <a:gd name="connsiteX883" fmla="*/ 821313 w 5185727"/>
                <a:gd name="connsiteY883" fmla="*/ 2640519 h 4476587"/>
                <a:gd name="connsiteX884" fmla="*/ 814372 w 5185727"/>
                <a:gd name="connsiteY884" fmla="*/ 2646894 h 4476587"/>
                <a:gd name="connsiteX885" fmla="*/ 821503 w 5185727"/>
                <a:gd name="connsiteY885" fmla="*/ 2653977 h 4476587"/>
                <a:gd name="connsiteX886" fmla="*/ 827783 w 5185727"/>
                <a:gd name="connsiteY886" fmla="*/ 2647414 h 4476587"/>
                <a:gd name="connsiteX887" fmla="*/ 821313 w 5185727"/>
                <a:gd name="connsiteY887" fmla="*/ 2640519 h 4476587"/>
                <a:gd name="connsiteX888" fmla="*/ 2597835 w 5185727"/>
                <a:gd name="connsiteY888" fmla="*/ 2633353 h 4476587"/>
                <a:gd name="connsiteX889" fmla="*/ 2607893 w 5185727"/>
                <a:gd name="connsiteY889" fmla="*/ 2636411 h 4476587"/>
                <a:gd name="connsiteX890" fmla="*/ 2609829 w 5185727"/>
                <a:gd name="connsiteY890" fmla="*/ 2666585 h 4476587"/>
                <a:gd name="connsiteX891" fmla="*/ 2603265 w 5185727"/>
                <a:gd name="connsiteY891" fmla="*/ 2670835 h 4476587"/>
                <a:gd name="connsiteX892" fmla="*/ 2599156 w 5185727"/>
                <a:gd name="connsiteY892" fmla="*/ 2667671 h 4476587"/>
                <a:gd name="connsiteX893" fmla="*/ 2589276 w 5185727"/>
                <a:gd name="connsiteY893" fmla="*/ 2666561 h 4476587"/>
                <a:gd name="connsiteX894" fmla="*/ 2580885 w 5185727"/>
                <a:gd name="connsiteY894" fmla="*/ 2662195 h 4476587"/>
                <a:gd name="connsiteX895" fmla="*/ 2589258 w 5185727"/>
                <a:gd name="connsiteY895" fmla="*/ 2666579 h 4476587"/>
                <a:gd name="connsiteX896" fmla="*/ 2599156 w 5185727"/>
                <a:gd name="connsiteY896" fmla="*/ 2667671 h 4476587"/>
                <a:gd name="connsiteX897" fmla="*/ 2603264 w 5185727"/>
                <a:gd name="connsiteY897" fmla="*/ 2670835 h 4476587"/>
                <a:gd name="connsiteX898" fmla="*/ 2599298 w 5185727"/>
                <a:gd name="connsiteY898" fmla="*/ 2670173 h 4476587"/>
                <a:gd name="connsiteX899" fmla="*/ 2577104 w 5185727"/>
                <a:gd name="connsiteY899" fmla="*/ 2666821 h 4476587"/>
                <a:gd name="connsiteX900" fmla="*/ 2578568 w 5185727"/>
                <a:gd name="connsiteY900" fmla="*/ 2634569 h 4476587"/>
                <a:gd name="connsiteX901" fmla="*/ 2579465 w 5185727"/>
                <a:gd name="connsiteY901" fmla="*/ 2642502 h 4476587"/>
                <a:gd name="connsiteX902" fmla="*/ 2580882 w 5185727"/>
                <a:gd name="connsiteY902" fmla="*/ 2662193 h 4476587"/>
                <a:gd name="connsiteX903" fmla="*/ 2580883 w 5185727"/>
                <a:gd name="connsiteY903" fmla="*/ 2662193 h 4476587"/>
                <a:gd name="connsiteX904" fmla="*/ 2579513 w 5185727"/>
                <a:gd name="connsiteY904" fmla="*/ 2642550 h 4476587"/>
                <a:gd name="connsiteX905" fmla="*/ 2578616 w 5185727"/>
                <a:gd name="connsiteY905" fmla="*/ 2634617 h 4476587"/>
                <a:gd name="connsiteX906" fmla="*/ 2583952 w 5185727"/>
                <a:gd name="connsiteY906" fmla="*/ 2634475 h 4476587"/>
                <a:gd name="connsiteX907" fmla="*/ 2597835 w 5185727"/>
                <a:gd name="connsiteY907" fmla="*/ 2633353 h 4476587"/>
                <a:gd name="connsiteX908" fmla="*/ 821721 w 5185727"/>
                <a:gd name="connsiteY908" fmla="*/ 2601698 h 4476587"/>
                <a:gd name="connsiteX909" fmla="*/ 855642 w 5185727"/>
                <a:gd name="connsiteY909" fmla="*/ 2618467 h 4476587"/>
                <a:gd name="connsiteX910" fmla="*/ 869478 w 5185727"/>
                <a:gd name="connsiteY910" fmla="*/ 2624417 h 4476587"/>
                <a:gd name="connsiteX911" fmla="*/ 1002405 w 5185727"/>
                <a:gd name="connsiteY911" fmla="*/ 2622104 h 4476587"/>
                <a:gd name="connsiteX912" fmla="*/ 1018553 w 5185727"/>
                <a:gd name="connsiteY912" fmla="*/ 2632303 h 4476587"/>
                <a:gd name="connsiteX913" fmla="*/ 1045092 w 5185727"/>
                <a:gd name="connsiteY913" fmla="*/ 2688354 h 4476587"/>
                <a:gd name="connsiteX914" fmla="*/ 1063508 w 5185727"/>
                <a:gd name="connsiteY914" fmla="*/ 2699592 h 4476587"/>
                <a:gd name="connsiteX915" fmla="*/ 1831350 w 5185727"/>
                <a:gd name="connsiteY915" fmla="*/ 2699215 h 4476587"/>
                <a:gd name="connsiteX916" fmla="*/ 1856425 w 5185727"/>
                <a:gd name="connsiteY916" fmla="*/ 2708848 h 4476587"/>
                <a:gd name="connsiteX917" fmla="*/ 1964748 w 5185727"/>
                <a:gd name="connsiteY917" fmla="*/ 2809427 h 4476587"/>
                <a:gd name="connsiteX918" fmla="*/ 1981134 w 5185727"/>
                <a:gd name="connsiteY918" fmla="*/ 2816510 h 4476587"/>
                <a:gd name="connsiteX919" fmla="*/ 2030007 w 5185727"/>
                <a:gd name="connsiteY919" fmla="*/ 2863259 h 4476587"/>
                <a:gd name="connsiteX920" fmla="*/ 1980756 w 5185727"/>
                <a:gd name="connsiteY920" fmla="*/ 2906324 h 4476587"/>
                <a:gd name="connsiteX921" fmla="*/ 1940855 w 5185727"/>
                <a:gd name="connsiteY921" fmla="*/ 2852398 h 4476587"/>
                <a:gd name="connsiteX922" fmla="*/ 1933961 w 5185727"/>
                <a:gd name="connsiteY922" fmla="*/ 2834549 h 4476587"/>
                <a:gd name="connsiteX923" fmla="*/ 1840511 w 5185727"/>
                <a:gd name="connsiteY923" fmla="*/ 2747805 h 4476587"/>
                <a:gd name="connsiteX924" fmla="*/ 1815437 w 5185727"/>
                <a:gd name="connsiteY924" fmla="*/ 2738077 h 4476587"/>
                <a:gd name="connsiteX925" fmla="*/ 1427426 w 5185727"/>
                <a:gd name="connsiteY925" fmla="*/ 2738266 h 4476587"/>
                <a:gd name="connsiteX926" fmla="*/ 1038056 w 5185727"/>
                <a:gd name="connsiteY926" fmla="*/ 2738502 h 4476587"/>
                <a:gd name="connsiteX927" fmla="*/ 1019829 w 5185727"/>
                <a:gd name="connsiteY927" fmla="*/ 2727027 h 4476587"/>
                <a:gd name="connsiteX928" fmla="*/ 993196 w 5185727"/>
                <a:gd name="connsiteY928" fmla="*/ 2670977 h 4476587"/>
                <a:gd name="connsiteX929" fmla="*/ 980259 w 5185727"/>
                <a:gd name="connsiteY929" fmla="*/ 2662052 h 4476587"/>
                <a:gd name="connsiteX930" fmla="*/ 870423 w 5185727"/>
                <a:gd name="connsiteY930" fmla="*/ 2664413 h 4476587"/>
                <a:gd name="connsiteX931" fmla="*/ 858807 w 5185727"/>
                <a:gd name="connsiteY931" fmla="*/ 2671590 h 4476587"/>
                <a:gd name="connsiteX932" fmla="*/ 792651 w 5185727"/>
                <a:gd name="connsiteY932" fmla="*/ 2682593 h 4476587"/>
                <a:gd name="connsiteX933" fmla="*/ 787834 w 5185727"/>
                <a:gd name="connsiteY933" fmla="*/ 2616484 h 4476587"/>
                <a:gd name="connsiteX934" fmla="*/ 821721 w 5185727"/>
                <a:gd name="connsiteY934" fmla="*/ 2601698 h 4476587"/>
                <a:gd name="connsiteX935" fmla="*/ 2048659 w 5185727"/>
                <a:gd name="connsiteY935" fmla="*/ 2584940 h 4476587"/>
                <a:gd name="connsiteX936" fmla="*/ 2041151 w 5185727"/>
                <a:gd name="connsiteY936" fmla="*/ 2592260 h 4476587"/>
                <a:gd name="connsiteX937" fmla="*/ 2048565 w 5185727"/>
                <a:gd name="connsiteY937" fmla="*/ 2599202 h 4476587"/>
                <a:gd name="connsiteX938" fmla="*/ 2054798 w 5185727"/>
                <a:gd name="connsiteY938" fmla="*/ 2592071 h 4476587"/>
                <a:gd name="connsiteX939" fmla="*/ 2048659 w 5185727"/>
                <a:gd name="connsiteY939" fmla="*/ 2584940 h 4476587"/>
                <a:gd name="connsiteX940" fmla="*/ 2583044 w 5185727"/>
                <a:gd name="connsiteY940" fmla="*/ 2579440 h 4476587"/>
                <a:gd name="connsiteX941" fmla="*/ 2582033 w 5185727"/>
                <a:gd name="connsiteY941" fmla="*/ 2579735 h 4476587"/>
                <a:gd name="connsiteX942" fmla="*/ 2581771 w 5185727"/>
                <a:gd name="connsiteY942" fmla="*/ 2580840 h 4476587"/>
                <a:gd name="connsiteX943" fmla="*/ 2582033 w 5185727"/>
                <a:gd name="connsiteY943" fmla="*/ 2579735 h 4476587"/>
                <a:gd name="connsiteX944" fmla="*/ 306418 w 5185727"/>
                <a:gd name="connsiteY944" fmla="*/ 2577338 h 4476587"/>
                <a:gd name="connsiteX945" fmla="*/ 299240 w 5185727"/>
                <a:gd name="connsiteY945" fmla="*/ 2583478 h 4476587"/>
                <a:gd name="connsiteX946" fmla="*/ 305757 w 5185727"/>
                <a:gd name="connsiteY946" fmla="*/ 2590797 h 4476587"/>
                <a:gd name="connsiteX947" fmla="*/ 312746 w 5185727"/>
                <a:gd name="connsiteY947" fmla="*/ 2584469 h 4476587"/>
                <a:gd name="connsiteX948" fmla="*/ 306418 w 5185727"/>
                <a:gd name="connsiteY948" fmla="*/ 2577338 h 4476587"/>
                <a:gd name="connsiteX949" fmla="*/ 2608270 w 5185727"/>
                <a:gd name="connsiteY949" fmla="*/ 2572428 h 4476587"/>
                <a:gd name="connsiteX950" fmla="*/ 2607278 w 5185727"/>
                <a:gd name="connsiteY950" fmla="*/ 2605907 h 4476587"/>
                <a:gd name="connsiteX951" fmla="*/ 2575593 w 5185727"/>
                <a:gd name="connsiteY951" fmla="*/ 2608976 h 4476587"/>
                <a:gd name="connsiteX952" fmla="*/ 2575594 w 5185727"/>
                <a:gd name="connsiteY952" fmla="*/ 2608973 h 4476587"/>
                <a:gd name="connsiteX953" fmla="*/ 2575546 w 5185727"/>
                <a:gd name="connsiteY953" fmla="*/ 2606332 h 4476587"/>
                <a:gd name="connsiteX954" fmla="*/ 2608270 w 5185727"/>
                <a:gd name="connsiteY954" fmla="*/ 2572428 h 4476587"/>
                <a:gd name="connsiteX955" fmla="*/ 947582 w 5185727"/>
                <a:gd name="connsiteY955" fmla="*/ 2521382 h 4476587"/>
                <a:gd name="connsiteX956" fmla="*/ 940830 w 5185727"/>
                <a:gd name="connsiteY956" fmla="*/ 2528418 h 4476587"/>
                <a:gd name="connsiteX957" fmla="*/ 947724 w 5185727"/>
                <a:gd name="connsiteY957" fmla="*/ 2534982 h 4476587"/>
                <a:gd name="connsiteX958" fmla="*/ 954901 w 5185727"/>
                <a:gd name="connsiteY958" fmla="*/ 2528276 h 4476587"/>
                <a:gd name="connsiteX959" fmla="*/ 947582 w 5185727"/>
                <a:gd name="connsiteY959" fmla="*/ 2521382 h 4476587"/>
                <a:gd name="connsiteX960" fmla="*/ 2575452 w 5185727"/>
                <a:gd name="connsiteY960" fmla="*/ 2507169 h 4476587"/>
                <a:gd name="connsiteX961" fmla="*/ 2575499 w 5185727"/>
                <a:gd name="connsiteY961" fmla="*/ 2545984 h 4476587"/>
                <a:gd name="connsiteX962" fmla="*/ 2575452 w 5185727"/>
                <a:gd name="connsiteY962" fmla="*/ 2507169 h 4476587"/>
                <a:gd name="connsiteX963" fmla="*/ 2575452 w 5185727"/>
                <a:gd name="connsiteY963" fmla="*/ 2507169 h 4476587"/>
                <a:gd name="connsiteX964" fmla="*/ 2580835 w 5185727"/>
                <a:gd name="connsiteY964" fmla="*/ 2507500 h 4476587"/>
                <a:gd name="connsiteX965" fmla="*/ 2608884 w 5185727"/>
                <a:gd name="connsiteY965" fmla="*/ 2537956 h 4476587"/>
                <a:gd name="connsiteX966" fmla="*/ 2601092 w 5185727"/>
                <a:gd name="connsiteY966" fmla="*/ 2545559 h 4476587"/>
                <a:gd name="connsiteX967" fmla="*/ 2575499 w 5185727"/>
                <a:gd name="connsiteY967" fmla="*/ 2545984 h 4476587"/>
                <a:gd name="connsiteX968" fmla="*/ 2575452 w 5185727"/>
                <a:gd name="connsiteY968" fmla="*/ 2507169 h 4476587"/>
                <a:gd name="connsiteX969" fmla="*/ 195731 w 5185727"/>
                <a:gd name="connsiteY969" fmla="*/ 2489792 h 4476587"/>
                <a:gd name="connsiteX970" fmla="*/ 188365 w 5185727"/>
                <a:gd name="connsiteY970" fmla="*/ 2496213 h 4476587"/>
                <a:gd name="connsiteX971" fmla="*/ 195873 w 5185727"/>
                <a:gd name="connsiteY971" fmla="*/ 2503817 h 4476587"/>
                <a:gd name="connsiteX972" fmla="*/ 202626 w 5185727"/>
                <a:gd name="connsiteY972" fmla="*/ 2496403 h 4476587"/>
                <a:gd name="connsiteX973" fmla="*/ 195731 w 5185727"/>
                <a:gd name="connsiteY973" fmla="*/ 2489792 h 4476587"/>
                <a:gd name="connsiteX974" fmla="*/ 943509 w 5185727"/>
                <a:gd name="connsiteY974" fmla="*/ 2482944 h 4476587"/>
                <a:gd name="connsiteX975" fmla="*/ 976622 w 5185727"/>
                <a:gd name="connsiteY975" fmla="*/ 2494372 h 4476587"/>
                <a:gd name="connsiteX976" fmla="*/ 1003963 w 5185727"/>
                <a:gd name="connsiteY976" fmla="*/ 2504477 h 4476587"/>
                <a:gd name="connsiteX977" fmla="*/ 1053309 w 5185727"/>
                <a:gd name="connsiteY977" fmla="*/ 2506508 h 4476587"/>
                <a:gd name="connsiteX978" fmla="*/ 1084286 w 5185727"/>
                <a:gd name="connsiteY978" fmla="*/ 2543434 h 4476587"/>
                <a:gd name="connsiteX979" fmla="*/ 1122486 w 5185727"/>
                <a:gd name="connsiteY979" fmla="*/ 2592637 h 4476587"/>
                <a:gd name="connsiteX980" fmla="*/ 1142792 w 5185727"/>
                <a:gd name="connsiteY980" fmla="*/ 2602129 h 4476587"/>
                <a:gd name="connsiteX981" fmla="*/ 1864499 w 5185727"/>
                <a:gd name="connsiteY981" fmla="*/ 2601751 h 4476587"/>
                <a:gd name="connsiteX982" fmla="*/ 1888393 w 5185727"/>
                <a:gd name="connsiteY982" fmla="*/ 2611148 h 4476587"/>
                <a:gd name="connsiteX983" fmla="*/ 2020044 w 5185727"/>
                <a:gd name="connsiteY983" fmla="*/ 2734441 h 4476587"/>
                <a:gd name="connsiteX984" fmla="*/ 2036807 w 5185727"/>
                <a:gd name="connsiteY984" fmla="*/ 2741147 h 4476587"/>
                <a:gd name="connsiteX985" fmla="*/ 2118216 w 5185727"/>
                <a:gd name="connsiteY985" fmla="*/ 2741147 h 4476587"/>
                <a:gd name="connsiteX986" fmla="*/ 2135687 w 5185727"/>
                <a:gd name="connsiteY986" fmla="*/ 2733780 h 4476587"/>
                <a:gd name="connsiteX987" fmla="*/ 2184371 w 5185727"/>
                <a:gd name="connsiteY987" fmla="*/ 2724336 h 4476587"/>
                <a:gd name="connsiteX988" fmla="*/ 2211995 w 5185727"/>
                <a:gd name="connsiteY988" fmla="*/ 2766834 h 4476587"/>
                <a:gd name="connsiteX989" fmla="*/ 2178941 w 5185727"/>
                <a:gd name="connsiteY989" fmla="*/ 2809380 h 4476587"/>
                <a:gd name="connsiteX990" fmla="*/ 2129690 w 5185727"/>
                <a:gd name="connsiteY990" fmla="*/ 2790822 h 4476587"/>
                <a:gd name="connsiteX991" fmla="*/ 2111510 w 5185727"/>
                <a:gd name="connsiteY991" fmla="*/ 2781095 h 4476587"/>
                <a:gd name="connsiteX992" fmla="*/ 2023349 w 5185727"/>
                <a:gd name="connsiteY992" fmla="*/ 2781426 h 4476587"/>
                <a:gd name="connsiteX993" fmla="*/ 2004367 w 5185727"/>
                <a:gd name="connsiteY993" fmla="*/ 2773776 h 4476587"/>
                <a:gd name="connsiteX994" fmla="*/ 1870496 w 5185727"/>
                <a:gd name="connsiteY994" fmla="*/ 2648878 h 4476587"/>
                <a:gd name="connsiteX995" fmla="*/ 1848869 w 5185727"/>
                <a:gd name="connsiteY995" fmla="*/ 2640614 h 4476587"/>
                <a:gd name="connsiteX996" fmla="*/ 1124470 w 5185727"/>
                <a:gd name="connsiteY996" fmla="*/ 2640992 h 4476587"/>
                <a:gd name="connsiteX997" fmla="*/ 1101663 w 5185727"/>
                <a:gd name="connsiteY997" fmla="*/ 2630509 h 4476587"/>
                <a:gd name="connsiteX998" fmla="*/ 1041126 w 5185727"/>
                <a:gd name="connsiteY998" fmla="*/ 2552312 h 4476587"/>
                <a:gd name="connsiteX999" fmla="*/ 1022096 w 5185727"/>
                <a:gd name="connsiteY999" fmla="*/ 2542868 h 4476587"/>
                <a:gd name="connsiteX1000" fmla="*/ 1004482 w 5185727"/>
                <a:gd name="connsiteY1000" fmla="*/ 2542914 h 4476587"/>
                <a:gd name="connsiteX1001" fmla="*/ 985169 w 5185727"/>
                <a:gd name="connsiteY1001" fmla="*/ 2552925 h 4476587"/>
                <a:gd name="connsiteX1002" fmla="*/ 921280 w 5185727"/>
                <a:gd name="connsiteY1002" fmla="*/ 2565156 h 4476587"/>
                <a:gd name="connsiteX1003" fmla="*/ 912024 w 5185727"/>
                <a:gd name="connsiteY1003" fmla="*/ 2500558 h 4476587"/>
                <a:gd name="connsiteX1004" fmla="*/ 943509 w 5185727"/>
                <a:gd name="connsiteY1004" fmla="*/ 2482944 h 4476587"/>
                <a:gd name="connsiteX1005" fmla="*/ 543891 w 5185727"/>
                <a:gd name="connsiteY1005" fmla="*/ 2482378 h 4476587"/>
                <a:gd name="connsiteX1006" fmla="*/ 537280 w 5185727"/>
                <a:gd name="connsiteY1006" fmla="*/ 2488989 h 4476587"/>
                <a:gd name="connsiteX1007" fmla="*/ 543845 w 5185727"/>
                <a:gd name="connsiteY1007" fmla="*/ 2495836 h 4476587"/>
                <a:gd name="connsiteX1008" fmla="*/ 551068 w 5185727"/>
                <a:gd name="connsiteY1008" fmla="*/ 2488564 h 4476587"/>
                <a:gd name="connsiteX1009" fmla="*/ 543891 w 5185727"/>
                <a:gd name="connsiteY1009" fmla="*/ 2482378 h 4476587"/>
                <a:gd name="connsiteX1010" fmla="*/ 661051 w 5185727"/>
                <a:gd name="connsiteY1010" fmla="*/ 2476995 h 4476587"/>
                <a:gd name="connsiteX1011" fmla="*/ 654157 w 5185727"/>
                <a:gd name="connsiteY1011" fmla="*/ 2483606 h 4476587"/>
                <a:gd name="connsiteX1012" fmla="*/ 660626 w 5185727"/>
                <a:gd name="connsiteY1012" fmla="*/ 2490642 h 4476587"/>
                <a:gd name="connsiteX1013" fmla="*/ 667709 w 5185727"/>
                <a:gd name="connsiteY1013" fmla="*/ 2483984 h 4476587"/>
                <a:gd name="connsiteX1014" fmla="*/ 661051 w 5185727"/>
                <a:gd name="connsiteY1014" fmla="*/ 2476995 h 4476587"/>
                <a:gd name="connsiteX1015" fmla="*/ 4104215 w 5185727"/>
                <a:gd name="connsiteY1015" fmla="*/ 2461600 h 4476587"/>
                <a:gd name="connsiteX1016" fmla="*/ 4095716 w 5185727"/>
                <a:gd name="connsiteY1016" fmla="*/ 2467786 h 4476587"/>
                <a:gd name="connsiteX1017" fmla="*/ 4101665 w 5185727"/>
                <a:gd name="connsiteY1017" fmla="*/ 2474965 h 4476587"/>
                <a:gd name="connsiteX1018" fmla="*/ 4109740 w 5185727"/>
                <a:gd name="connsiteY1018" fmla="*/ 2468070 h 4476587"/>
                <a:gd name="connsiteX1019" fmla="*/ 4104215 w 5185727"/>
                <a:gd name="connsiteY1019" fmla="*/ 2461600 h 4476587"/>
                <a:gd name="connsiteX1020" fmla="*/ 195212 w 5185727"/>
                <a:gd name="connsiteY1020" fmla="*/ 2451354 h 4476587"/>
                <a:gd name="connsiteX1021" fmla="*/ 240780 w 5185727"/>
                <a:gd name="connsiteY1021" fmla="*/ 2496875 h 4476587"/>
                <a:gd name="connsiteX1022" fmla="*/ 194976 w 5185727"/>
                <a:gd name="connsiteY1022" fmla="*/ 2542349 h 4476587"/>
                <a:gd name="connsiteX1023" fmla="*/ 149833 w 5185727"/>
                <a:gd name="connsiteY1023" fmla="*/ 2495978 h 4476587"/>
                <a:gd name="connsiteX1024" fmla="*/ 195212 w 5185727"/>
                <a:gd name="connsiteY1024" fmla="*/ 2451354 h 4476587"/>
                <a:gd name="connsiteX1025" fmla="*/ 2607798 w 5185727"/>
                <a:gd name="connsiteY1025" fmla="*/ 2442287 h 4476587"/>
                <a:gd name="connsiteX1026" fmla="*/ 2593820 w 5185727"/>
                <a:gd name="connsiteY1026" fmla="*/ 2446159 h 4476587"/>
                <a:gd name="connsiteX1027" fmla="*/ 2581985 w 5185727"/>
                <a:gd name="connsiteY1027" fmla="*/ 2449559 h 4476587"/>
                <a:gd name="connsiteX1028" fmla="*/ 2581976 w 5185727"/>
                <a:gd name="connsiteY1028" fmla="*/ 2449600 h 4476587"/>
                <a:gd name="connsiteX1029" fmla="*/ 2593820 w 5185727"/>
                <a:gd name="connsiteY1029" fmla="*/ 2446207 h 4476587"/>
                <a:gd name="connsiteX1030" fmla="*/ 2607797 w 5185727"/>
                <a:gd name="connsiteY1030" fmla="*/ 2442382 h 4476587"/>
                <a:gd name="connsiteX1031" fmla="*/ 2607136 w 5185727"/>
                <a:gd name="connsiteY1031" fmla="*/ 2475059 h 4476587"/>
                <a:gd name="connsiteX1032" fmla="*/ 2575593 w 5185727"/>
                <a:gd name="connsiteY1032" fmla="*/ 2478458 h 4476587"/>
                <a:gd name="connsiteX1033" fmla="*/ 2579323 w 5185727"/>
                <a:gd name="connsiteY1033" fmla="*/ 2461648 h 4476587"/>
                <a:gd name="connsiteX1034" fmla="*/ 2580115 w 5185727"/>
                <a:gd name="connsiteY1034" fmla="*/ 2458018 h 4476587"/>
                <a:gd name="connsiteX1035" fmla="*/ 2579323 w 5185727"/>
                <a:gd name="connsiteY1035" fmla="*/ 2461600 h 4476587"/>
                <a:gd name="connsiteX1036" fmla="*/ 2575593 w 5185727"/>
                <a:gd name="connsiteY1036" fmla="*/ 2478411 h 4476587"/>
                <a:gd name="connsiteX1037" fmla="*/ 2575499 w 5185727"/>
                <a:gd name="connsiteY1037" fmla="*/ 2475720 h 4476587"/>
                <a:gd name="connsiteX1038" fmla="*/ 2607798 w 5185727"/>
                <a:gd name="connsiteY1038" fmla="*/ 2442287 h 4476587"/>
                <a:gd name="connsiteX1039" fmla="*/ 4110873 w 5185727"/>
                <a:gd name="connsiteY1039" fmla="*/ 2423540 h 4476587"/>
                <a:gd name="connsiteX1040" fmla="*/ 4146477 w 5185727"/>
                <a:gd name="connsiteY1040" fmla="*/ 2474114 h 4476587"/>
                <a:gd name="connsiteX1041" fmla="*/ 4163005 w 5185727"/>
                <a:gd name="connsiteY1041" fmla="*/ 2514110 h 4476587"/>
                <a:gd name="connsiteX1042" fmla="*/ 4178115 w 5185727"/>
                <a:gd name="connsiteY1042" fmla="*/ 2514960 h 4476587"/>
                <a:gd name="connsiteX1043" fmla="*/ 4231002 w 5185727"/>
                <a:gd name="connsiteY1043" fmla="*/ 2504194 h 4476587"/>
                <a:gd name="connsiteX1044" fmla="*/ 4248191 w 5185727"/>
                <a:gd name="connsiteY1044" fmla="*/ 2510002 h 4476587"/>
                <a:gd name="connsiteX1045" fmla="*/ 4376205 w 5185727"/>
                <a:gd name="connsiteY1045" fmla="*/ 2655535 h 4476587"/>
                <a:gd name="connsiteX1046" fmla="*/ 4460163 w 5185727"/>
                <a:gd name="connsiteY1046" fmla="*/ 2751393 h 4476587"/>
                <a:gd name="connsiteX1047" fmla="*/ 4475557 w 5185727"/>
                <a:gd name="connsiteY1047" fmla="*/ 2757106 h 4476587"/>
                <a:gd name="connsiteX1048" fmla="*/ 4647817 w 5185727"/>
                <a:gd name="connsiteY1048" fmla="*/ 2757060 h 4476587"/>
                <a:gd name="connsiteX1049" fmla="*/ 4666801 w 5185727"/>
                <a:gd name="connsiteY1049" fmla="*/ 2757626 h 4476587"/>
                <a:gd name="connsiteX1050" fmla="*/ 4677236 w 5185727"/>
                <a:gd name="connsiteY1050" fmla="*/ 2784070 h 4476587"/>
                <a:gd name="connsiteX1051" fmla="*/ 4650462 w 5185727"/>
                <a:gd name="connsiteY1051" fmla="*/ 2797245 h 4476587"/>
                <a:gd name="connsiteX1052" fmla="*/ 4622649 w 5185727"/>
                <a:gd name="connsiteY1052" fmla="*/ 2798991 h 4476587"/>
                <a:gd name="connsiteX1053" fmla="*/ 4606735 w 5185727"/>
                <a:gd name="connsiteY1053" fmla="*/ 2797291 h 4476587"/>
                <a:gd name="connsiteX1054" fmla="*/ 4458888 w 5185727"/>
                <a:gd name="connsiteY1054" fmla="*/ 2797385 h 4476587"/>
                <a:gd name="connsiteX1055" fmla="*/ 4440425 w 5185727"/>
                <a:gd name="connsiteY1055" fmla="*/ 2788886 h 4476587"/>
                <a:gd name="connsiteX1056" fmla="*/ 4232938 w 5185727"/>
                <a:gd name="connsiteY1056" fmla="*/ 2552547 h 4476587"/>
                <a:gd name="connsiteX1057" fmla="*/ 4216883 w 5185727"/>
                <a:gd name="connsiteY1057" fmla="*/ 2547447 h 4476587"/>
                <a:gd name="connsiteX1058" fmla="*/ 4162674 w 5185727"/>
                <a:gd name="connsiteY1058" fmla="*/ 2558639 h 4476587"/>
                <a:gd name="connsiteX1059" fmla="*/ 4143833 w 5185727"/>
                <a:gd name="connsiteY1059" fmla="*/ 2552689 h 4476587"/>
                <a:gd name="connsiteX1060" fmla="*/ 4128958 w 5185727"/>
                <a:gd name="connsiteY1060" fmla="*/ 2535123 h 4476587"/>
                <a:gd name="connsiteX1061" fmla="*/ 4091418 w 5185727"/>
                <a:gd name="connsiteY1061" fmla="*/ 2511465 h 4476587"/>
                <a:gd name="connsiteX1062" fmla="*/ 4057986 w 5185727"/>
                <a:gd name="connsiteY1062" fmla="*/ 2460703 h 4476587"/>
                <a:gd name="connsiteX1063" fmla="*/ 4110873 w 5185727"/>
                <a:gd name="connsiteY1063" fmla="*/ 2423540 h 4476587"/>
                <a:gd name="connsiteX1064" fmla="*/ 44342 w 5185727"/>
                <a:gd name="connsiteY1064" fmla="*/ 2394925 h 4476587"/>
                <a:gd name="connsiteX1065" fmla="*/ 38298 w 5185727"/>
                <a:gd name="connsiteY1065" fmla="*/ 2402197 h 4476587"/>
                <a:gd name="connsiteX1066" fmla="*/ 45097 w 5185727"/>
                <a:gd name="connsiteY1066" fmla="*/ 2409091 h 4476587"/>
                <a:gd name="connsiteX1067" fmla="*/ 51850 w 5185727"/>
                <a:gd name="connsiteY1067" fmla="*/ 2402056 h 4476587"/>
                <a:gd name="connsiteX1068" fmla="*/ 44342 w 5185727"/>
                <a:gd name="connsiteY1068" fmla="*/ 2394925 h 4476587"/>
                <a:gd name="connsiteX1069" fmla="*/ 4340601 w 5185727"/>
                <a:gd name="connsiteY1069" fmla="*/ 2390676 h 4476587"/>
                <a:gd name="connsiteX1070" fmla="*/ 4333660 w 5185727"/>
                <a:gd name="connsiteY1070" fmla="*/ 2397050 h 4476587"/>
                <a:gd name="connsiteX1071" fmla="*/ 4339940 w 5185727"/>
                <a:gd name="connsiteY1071" fmla="*/ 2404229 h 4476587"/>
                <a:gd name="connsiteX1072" fmla="*/ 4347023 w 5185727"/>
                <a:gd name="connsiteY1072" fmla="*/ 2397570 h 4476587"/>
                <a:gd name="connsiteX1073" fmla="*/ 4340601 w 5185727"/>
                <a:gd name="connsiteY1073" fmla="*/ 2390676 h 4476587"/>
                <a:gd name="connsiteX1074" fmla="*/ 868862 w 5185727"/>
                <a:gd name="connsiteY1074" fmla="*/ 2387181 h 4476587"/>
                <a:gd name="connsiteX1075" fmla="*/ 861449 w 5185727"/>
                <a:gd name="connsiteY1075" fmla="*/ 2393131 h 4476587"/>
                <a:gd name="connsiteX1076" fmla="*/ 868721 w 5185727"/>
                <a:gd name="connsiteY1076" fmla="*/ 2400828 h 4476587"/>
                <a:gd name="connsiteX1077" fmla="*/ 875662 w 5185727"/>
                <a:gd name="connsiteY1077" fmla="*/ 2393603 h 4476587"/>
                <a:gd name="connsiteX1078" fmla="*/ 868862 w 5185727"/>
                <a:gd name="connsiteY1078" fmla="*/ 2387181 h 4476587"/>
                <a:gd name="connsiteX1079" fmla="*/ 1195243 w 5185727"/>
                <a:gd name="connsiteY1079" fmla="*/ 2377642 h 4476587"/>
                <a:gd name="connsiteX1080" fmla="*/ 1195243 w 5185727"/>
                <a:gd name="connsiteY1080" fmla="*/ 2377643 h 4476587"/>
                <a:gd name="connsiteX1081" fmla="*/ 1195568 w 5185727"/>
                <a:gd name="connsiteY1081" fmla="*/ 2387937 h 4476587"/>
                <a:gd name="connsiteX1082" fmla="*/ 1189272 w 5185727"/>
                <a:gd name="connsiteY1082" fmla="*/ 2396152 h 4476587"/>
                <a:gd name="connsiteX1083" fmla="*/ 1195586 w 5185727"/>
                <a:gd name="connsiteY1083" fmla="*/ 2387936 h 4476587"/>
                <a:gd name="connsiteX1084" fmla="*/ 1580564 w 5185727"/>
                <a:gd name="connsiteY1084" fmla="*/ 2377639 h 4476587"/>
                <a:gd name="connsiteX1085" fmla="*/ 1580563 w 5185727"/>
                <a:gd name="connsiteY1085" fmla="*/ 2377643 h 4476587"/>
                <a:gd name="connsiteX1086" fmla="*/ 1580898 w 5185727"/>
                <a:gd name="connsiteY1086" fmla="*/ 2387897 h 4476587"/>
                <a:gd name="connsiteX1087" fmla="*/ 1580899 w 5185727"/>
                <a:gd name="connsiteY1087" fmla="*/ 2387896 h 4476587"/>
                <a:gd name="connsiteX1088" fmla="*/ 2450553 w 5185727"/>
                <a:gd name="connsiteY1088" fmla="*/ 2374810 h 4476587"/>
                <a:gd name="connsiteX1089" fmla="*/ 2454945 w 5185727"/>
                <a:gd name="connsiteY1089" fmla="*/ 2395446 h 4476587"/>
                <a:gd name="connsiteX1090" fmla="*/ 2454992 w 5185727"/>
                <a:gd name="connsiteY1090" fmla="*/ 2895652 h 4476587"/>
                <a:gd name="connsiteX1091" fmla="*/ 2452165 w 5185727"/>
                <a:gd name="connsiteY1091" fmla="*/ 2915455 h 4476587"/>
                <a:gd name="connsiteX1092" fmla="*/ 2448841 w 5185727"/>
                <a:gd name="connsiteY1092" fmla="*/ 2915979 h 4476587"/>
                <a:gd name="connsiteX1093" fmla="*/ 2450503 w 5185727"/>
                <a:gd name="connsiteY1093" fmla="*/ 2910707 h 4476587"/>
                <a:gd name="connsiteX1094" fmla="*/ 2450601 w 5185727"/>
                <a:gd name="connsiteY1094" fmla="*/ 2899241 h 4476587"/>
                <a:gd name="connsiteX1095" fmla="*/ 2450553 w 5185727"/>
                <a:gd name="connsiteY1095" fmla="*/ 2374810 h 4476587"/>
                <a:gd name="connsiteX1096" fmla="*/ 2377267 w 5185727"/>
                <a:gd name="connsiteY1096" fmla="*/ 2374668 h 4476587"/>
                <a:gd name="connsiteX1097" fmla="*/ 2450506 w 5185727"/>
                <a:gd name="connsiteY1097" fmla="*/ 2374809 h 4476587"/>
                <a:gd name="connsiteX1098" fmla="*/ 2450554 w 5185727"/>
                <a:gd name="connsiteY1098" fmla="*/ 2899288 h 4476587"/>
                <a:gd name="connsiteX1099" fmla="*/ 2450463 w 5185727"/>
                <a:gd name="connsiteY1099" fmla="*/ 2910754 h 4476587"/>
                <a:gd name="connsiteX1100" fmla="*/ 2448826 w 5185727"/>
                <a:gd name="connsiteY1100" fmla="*/ 2915982 h 4476587"/>
                <a:gd name="connsiteX1101" fmla="*/ 2448841 w 5185727"/>
                <a:gd name="connsiteY1101" fmla="*/ 2915979 h 4476587"/>
                <a:gd name="connsiteX1102" fmla="*/ 2448824 w 5185727"/>
                <a:gd name="connsiteY1102" fmla="*/ 2916034 h 4476587"/>
                <a:gd name="connsiteX1103" fmla="*/ 2448809 w 5185727"/>
                <a:gd name="connsiteY1103" fmla="*/ 2916035 h 4476587"/>
                <a:gd name="connsiteX1104" fmla="*/ 2448795 w 5185727"/>
                <a:gd name="connsiteY1104" fmla="*/ 2916081 h 4476587"/>
                <a:gd name="connsiteX1105" fmla="*/ 2447502 w 5185727"/>
                <a:gd name="connsiteY1105" fmla="*/ 2916190 h 4476587"/>
                <a:gd name="connsiteX1106" fmla="*/ 2432799 w 5185727"/>
                <a:gd name="connsiteY1106" fmla="*/ 2918507 h 4476587"/>
                <a:gd name="connsiteX1107" fmla="*/ 2423743 w 5185727"/>
                <a:gd name="connsiteY1107" fmla="*/ 2919422 h 4476587"/>
                <a:gd name="connsiteX1108" fmla="*/ 2423402 w 5185727"/>
                <a:gd name="connsiteY1108" fmla="*/ 2919499 h 4476587"/>
                <a:gd name="connsiteX1109" fmla="*/ 2370751 w 5185727"/>
                <a:gd name="connsiteY1109" fmla="*/ 2917420 h 4476587"/>
                <a:gd name="connsiteX1110" fmla="*/ 2323153 w 5185727"/>
                <a:gd name="connsiteY1110" fmla="*/ 2859056 h 4476587"/>
                <a:gd name="connsiteX1111" fmla="*/ 2323199 w 5185727"/>
                <a:gd name="connsiteY1111" fmla="*/ 2810230 h 4476587"/>
                <a:gd name="connsiteX1112" fmla="*/ 2311489 w 5185727"/>
                <a:gd name="connsiteY1112" fmla="*/ 2798331 h 4476587"/>
                <a:gd name="connsiteX1113" fmla="*/ 2298645 w 5185727"/>
                <a:gd name="connsiteY1113" fmla="*/ 2785015 h 4476587"/>
                <a:gd name="connsiteX1114" fmla="*/ 2298645 w 5185727"/>
                <a:gd name="connsiteY1114" fmla="*/ 2776892 h 4476587"/>
                <a:gd name="connsiteX1115" fmla="*/ 2313425 w 5185727"/>
                <a:gd name="connsiteY1115" fmla="*/ 2760884 h 4476587"/>
                <a:gd name="connsiteX1116" fmla="*/ 2323058 w 5185727"/>
                <a:gd name="connsiteY1116" fmla="*/ 2747002 h 4476587"/>
                <a:gd name="connsiteX1117" fmla="*/ 2312575 w 5185727"/>
                <a:gd name="connsiteY1117" fmla="*/ 2735480 h 4476587"/>
                <a:gd name="connsiteX1118" fmla="*/ 2298550 w 5185727"/>
                <a:gd name="connsiteY1118" fmla="*/ 2720605 h 4476587"/>
                <a:gd name="connsiteX1119" fmla="*/ 2298550 w 5185727"/>
                <a:gd name="connsiteY1119" fmla="*/ 2711115 h 4476587"/>
                <a:gd name="connsiteX1120" fmla="*/ 2311348 w 5185727"/>
                <a:gd name="connsiteY1120" fmla="*/ 2697656 h 4476587"/>
                <a:gd name="connsiteX1121" fmla="*/ 2323199 w 5185727"/>
                <a:gd name="connsiteY1121" fmla="*/ 2684482 h 4476587"/>
                <a:gd name="connsiteX1122" fmla="*/ 2311253 w 5185727"/>
                <a:gd name="connsiteY1122" fmla="*/ 2672818 h 4476587"/>
                <a:gd name="connsiteX1123" fmla="*/ 2298504 w 5185727"/>
                <a:gd name="connsiteY1123" fmla="*/ 2660683 h 4476587"/>
                <a:gd name="connsiteX1124" fmla="*/ 2298504 w 5185727"/>
                <a:gd name="connsiteY1124" fmla="*/ 2648500 h 4476587"/>
                <a:gd name="connsiteX1125" fmla="*/ 2312433 w 5185727"/>
                <a:gd name="connsiteY1125" fmla="*/ 2634900 h 4476587"/>
                <a:gd name="connsiteX1126" fmla="*/ 2323011 w 5185727"/>
                <a:gd name="connsiteY1126" fmla="*/ 2621962 h 4476587"/>
                <a:gd name="connsiteX1127" fmla="*/ 2311772 w 5185727"/>
                <a:gd name="connsiteY1127" fmla="*/ 2609401 h 4476587"/>
                <a:gd name="connsiteX1128" fmla="*/ 2298409 w 5185727"/>
                <a:gd name="connsiteY1128" fmla="*/ 2596416 h 4476587"/>
                <a:gd name="connsiteX1129" fmla="*/ 2298409 w 5185727"/>
                <a:gd name="connsiteY1129" fmla="*/ 2584233 h 4476587"/>
                <a:gd name="connsiteX1130" fmla="*/ 2311064 w 5185727"/>
                <a:gd name="connsiteY1130" fmla="*/ 2572191 h 4476587"/>
                <a:gd name="connsiteX1131" fmla="*/ 2322963 w 5185727"/>
                <a:gd name="connsiteY1131" fmla="*/ 2558876 h 4476587"/>
                <a:gd name="connsiteX1132" fmla="*/ 2310545 w 5185727"/>
                <a:gd name="connsiteY1132" fmla="*/ 2546032 h 4476587"/>
                <a:gd name="connsiteX1133" fmla="*/ 2298409 w 5185727"/>
                <a:gd name="connsiteY1133" fmla="*/ 2533470 h 4476587"/>
                <a:gd name="connsiteX1134" fmla="*/ 2298409 w 5185727"/>
                <a:gd name="connsiteY1134" fmla="*/ 2525348 h 4476587"/>
                <a:gd name="connsiteX1135" fmla="*/ 2313661 w 5185727"/>
                <a:gd name="connsiteY1135" fmla="*/ 2508396 h 4476587"/>
                <a:gd name="connsiteX1136" fmla="*/ 2322161 w 5185727"/>
                <a:gd name="connsiteY1136" fmla="*/ 2489650 h 4476587"/>
                <a:gd name="connsiteX1137" fmla="*/ 2313048 w 5185727"/>
                <a:gd name="connsiteY1137" fmla="*/ 2479498 h 4476587"/>
                <a:gd name="connsiteX1138" fmla="*/ 2298125 w 5185727"/>
                <a:gd name="connsiteY1138" fmla="*/ 2463868 h 4476587"/>
                <a:gd name="connsiteX1139" fmla="*/ 2298079 w 5185727"/>
                <a:gd name="connsiteY1139" fmla="*/ 2451685 h 4476587"/>
                <a:gd name="connsiteX1140" fmla="*/ 2307664 w 5185727"/>
                <a:gd name="connsiteY1140" fmla="*/ 2442052 h 4476587"/>
                <a:gd name="connsiteX1141" fmla="*/ 2323011 w 5185727"/>
                <a:gd name="connsiteY1141" fmla="*/ 2427414 h 4476587"/>
                <a:gd name="connsiteX1142" fmla="*/ 2377267 w 5185727"/>
                <a:gd name="connsiteY1142" fmla="*/ 2374668 h 4476587"/>
                <a:gd name="connsiteX1143" fmla="*/ 1208229 w 5185727"/>
                <a:gd name="connsiteY1143" fmla="*/ 2364751 h 4476587"/>
                <a:gd name="connsiteX1144" fmla="*/ 1198354 w 5185727"/>
                <a:gd name="connsiteY1144" fmla="*/ 2367727 h 4476587"/>
                <a:gd name="connsiteX1145" fmla="*/ 1195290 w 5185727"/>
                <a:gd name="connsiteY1145" fmla="*/ 2377493 h 4476587"/>
                <a:gd name="connsiteX1146" fmla="*/ 1198354 w 5185727"/>
                <a:gd name="connsiteY1146" fmla="*/ 2367744 h 4476587"/>
                <a:gd name="connsiteX1147" fmla="*/ 1208229 w 5185727"/>
                <a:gd name="connsiteY1147" fmla="*/ 2364751 h 4476587"/>
                <a:gd name="connsiteX1148" fmla="*/ 1270182 w 5185727"/>
                <a:gd name="connsiteY1148" fmla="*/ 2363712 h 4476587"/>
                <a:gd name="connsiteX1149" fmla="*/ 1316458 w 5185727"/>
                <a:gd name="connsiteY1149" fmla="*/ 2363712 h 4476587"/>
                <a:gd name="connsiteX1150" fmla="*/ 1314238 w 5185727"/>
                <a:gd name="connsiteY1150" fmla="*/ 2397381 h 4476587"/>
                <a:gd name="connsiteX1151" fmla="*/ 1279153 w 5185727"/>
                <a:gd name="connsiteY1151" fmla="*/ 2399694 h 4476587"/>
                <a:gd name="connsiteX1152" fmla="*/ 1270087 w 5185727"/>
                <a:gd name="connsiteY1152" fmla="*/ 2390675 h 4476587"/>
                <a:gd name="connsiteX1153" fmla="*/ 1270182 w 5185727"/>
                <a:gd name="connsiteY1153" fmla="*/ 2363712 h 4476587"/>
                <a:gd name="connsiteX1154" fmla="*/ 1422279 w 5185727"/>
                <a:gd name="connsiteY1154" fmla="*/ 2363571 h 4476587"/>
                <a:gd name="connsiteX1155" fmla="*/ 1468508 w 5185727"/>
                <a:gd name="connsiteY1155" fmla="*/ 2363807 h 4476587"/>
                <a:gd name="connsiteX1156" fmla="*/ 1468461 w 5185727"/>
                <a:gd name="connsiteY1156" fmla="*/ 2366499 h 4476587"/>
                <a:gd name="connsiteX1157" fmla="*/ 1428465 w 5185727"/>
                <a:gd name="connsiteY1157" fmla="*/ 2399789 h 4476587"/>
                <a:gd name="connsiteX1158" fmla="*/ 1422327 w 5185727"/>
                <a:gd name="connsiteY1158" fmla="*/ 2391903 h 4476587"/>
                <a:gd name="connsiteX1159" fmla="*/ 1422279 w 5185727"/>
                <a:gd name="connsiteY1159" fmla="*/ 2363571 h 4476587"/>
                <a:gd name="connsiteX1160" fmla="*/ 1346255 w 5185727"/>
                <a:gd name="connsiteY1160" fmla="*/ 2363571 h 4476587"/>
                <a:gd name="connsiteX1161" fmla="*/ 1392484 w 5185727"/>
                <a:gd name="connsiteY1161" fmla="*/ 2363807 h 4476587"/>
                <a:gd name="connsiteX1162" fmla="*/ 1392437 w 5185727"/>
                <a:gd name="connsiteY1162" fmla="*/ 2366499 h 4476587"/>
                <a:gd name="connsiteX1163" fmla="*/ 1352488 w 5185727"/>
                <a:gd name="connsiteY1163" fmla="*/ 2399789 h 4476587"/>
                <a:gd name="connsiteX1164" fmla="*/ 1346303 w 5185727"/>
                <a:gd name="connsiteY1164" fmla="*/ 2391903 h 4476587"/>
                <a:gd name="connsiteX1165" fmla="*/ 1346255 w 5185727"/>
                <a:gd name="connsiteY1165" fmla="*/ 2363571 h 4476587"/>
                <a:gd name="connsiteX1166" fmla="*/ 1699606 w 5185727"/>
                <a:gd name="connsiteY1166" fmla="*/ 2361068 h 4476587"/>
                <a:gd name="connsiteX1167" fmla="*/ 1699133 w 5185727"/>
                <a:gd name="connsiteY1167" fmla="*/ 2392045 h 4476587"/>
                <a:gd name="connsiteX1168" fmla="*/ 1691436 w 5185727"/>
                <a:gd name="connsiteY1168" fmla="*/ 2399599 h 4476587"/>
                <a:gd name="connsiteX1169" fmla="*/ 1690067 w 5185727"/>
                <a:gd name="connsiteY1169" fmla="*/ 2399599 h 4476587"/>
                <a:gd name="connsiteX1170" fmla="*/ 1654982 w 5185727"/>
                <a:gd name="connsiteY1170" fmla="*/ 2397380 h 4476587"/>
                <a:gd name="connsiteX1171" fmla="*/ 1652763 w 5185727"/>
                <a:gd name="connsiteY1171" fmla="*/ 2363712 h 4476587"/>
                <a:gd name="connsiteX1172" fmla="*/ 1699606 w 5185727"/>
                <a:gd name="connsiteY1172" fmla="*/ 2361068 h 4476587"/>
                <a:gd name="connsiteX1173" fmla="*/ 1603565 w 5185727"/>
                <a:gd name="connsiteY1173" fmla="*/ 2360668 h 4476587"/>
                <a:gd name="connsiteX1174" fmla="*/ 1620242 w 5185727"/>
                <a:gd name="connsiteY1174" fmla="*/ 2363813 h 4476587"/>
                <a:gd name="connsiteX1175" fmla="*/ 1620417 w 5185727"/>
                <a:gd name="connsiteY1175" fmla="*/ 2363807 h 4476587"/>
                <a:gd name="connsiteX1176" fmla="*/ 1620416 w 5185727"/>
                <a:gd name="connsiteY1176" fmla="*/ 2363846 h 4476587"/>
                <a:gd name="connsiteX1177" fmla="*/ 1620465 w 5185727"/>
                <a:gd name="connsiteY1177" fmla="*/ 2363855 h 4476587"/>
                <a:gd name="connsiteX1178" fmla="*/ 1620416 w 5185727"/>
                <a:gd name="connsiteY1178" fmla="*/ 2363857 h 4476587"/>
                <a:gd name="connsiteX1179" fmla="*/ 1619792 w 5185727"/>
                <a:gd name="connsiteY1179" fmla="*/ 2385562 h 4476587"/>
                <a:gd name="connsiteX1180" fmla="*/ 1582168 w 5185727"/>
                <a:gd name="connsiteY1180" fmla="*/ 2399553 h 4476587"/>
                <a:gd name="connsiteX1181" fmla="*/ 1577736 w 5185727"/>
                <a:gd name="connsiteY1181" fmla="*/ 2399530 h 4476587"/>
                <a:gd name="connsiteX1182" fmla="*/ 1574633 w 5185727"/>
                <a:gd name="connsiteY1182" fmla="*/ 2396269 h 4476587"/>
                <a:gd name="connsiteX1183" fmla="*/ 1574613 w 5185727"/>
                <a:gd name="connsiteY1183" fmla="*/ 2396295 h 4476587"/>
                <a:gd name="connsiteX1184" fmla="*/ 1574621 w 5185727"/>
                <a:gd name="connsiteY1184" fmla="*/ 2396256 h 4476587"/>
                <a:gd name="connsiteX1185" fmla="*/ 1574613 w 5185727"/>
                <a:gd name="connsiteY1185" fmla="*/ 2396248 h 4476587"/>
                <a:gd name="connsiteX1186" fmla="*/ 1574626 w 5185727"/>
                <a:gd name="connsiteY1186" fmla="*/ 2396231 h 4476587"/>
                <a:gd name="connsiteX1187" fmla="*/ 1577115 w 5185727"/>
                <a:gd name="connsiteY1187" fmla="*/ 2383871 h 4476587"/>
                <a:gd name="connsiteX1188" fmla="*/ 1576501 w 5185727"/>
                <a:gd name="connsiteY1188" fmla="*/ 2371269 h 4476587"/>
                <a:gd name="connsiteX1189" fmla="*/ 1586418 w 5185727"/>
                <a:gd name="connsiteY1189" fmla="*/ 2361022 h 4476587"/>
                <a:gd name="connsiteX1190" fmla="*/ 1603565 w 5185727"/>
                <a:gd name="connsiteY1190" fmla="*/ 2360668 h 4476587"/>
                <a:gd name="connsiteX1191" fmla="*/ 1527593 w 5185727"/>
                <a:gd name="connsiteY1191" fmla="*/ 2360655 h 4476587"/>
                <a:gd name="connsiteX1192" fmla="*/ 1544533 w 5185727"/>
                <a:gd name="connsiteY1192" fmla="*/ 2363760 h 4476587"/>
                <a:gd name="connsiteX1193" fmla="*/ 1517617 w 5185727"/>
                <a:gd name="connsiteY1193" fmla="*/ 2364705 h 4476587"/>
                <a:gd name="connsiteX1194" fmla="*/ 1507742 w 5185727"/>
                <a:gd name="connsiteY1194" fmla="*/ 2367697 h 4476587"/>
                <a:gd name="connsiteX1195" fmla="*/ 1507729 w 5185727"/>
                <a:gd name="connsiteY1195" fmla="*/ 2367739 h 4476587"/>
                <a:gd name="connsiteX1196" fmla="*/ 1517570 w 5185727"/>
                <a:gd name="connsiteY1196" fmla="*/ 2364751 h 4476587"/>
                <a:gd name="connsiteX1197" fmla="*/ 1544440 w 5185727"/>
                <a:gd name="connsiteY1197" fmla="*/ 2363854 h 4476587"/>
                <a:gd name="connsiteX1198" fmla="*/ 1506143 w 5185727"/>
                <a:gd name="connsiteY1198" fmla="*/ 2399600 h 4476587"/>
                <a:gd name="connsiteX1199" fmla="*/ 1498588 w 5185727"/>
                <a:gd name="connsiteY1199" fmla="*/ 2396295 h 4476587"/>
                <a:gd name="connsiteX1200" fmla="*/ 1498639 w 5185727"/>
                <a:gd name="connsiteY1200" fmla="*/ 2396228 h 4476587"/>
                <a:gd name="connsiteX1201" fmla="*/ 1501138 w 5185727"/>
                <a:gd name="connsiteY1201" fmla="*/ 2383864 h 4476587"/>
                <a:gd name="connsiteX1202" fmla="*/ 1500523 w 5185727"/>
                <a:gd name="connsiteY1202" fmla="*/ 2371268 h 4476587"/>
                <a:gd name="connsiteX1203" fmla="*/ 1510440 w 5185727"/>
                <a:gd name="connsiteY1203" fmla="*/ 2361021 h 4476587"/>
                <a:gd name="connsiteX1204" fmla="*/ 1527593 w 5185727"/>
                <a:gd name="connsiteY1204" fmla="*/ 2360655 h 4476587"/>
                <a:gd name="connsiteX1205" fmla="*/ 1676078 w 5185727"/>
                <a:gd name="connsiteY1205" fmla="*/ 2360637 h 4476587"/>
                <a:gd name="connsiteX1206" fmla="*/ 1699606 w 5185727"/>
                <a:gd name="connsiteY1206" fmla="*/ 2361068 h 4476587"/>
                <a:gd name="connsiteX1207" fmla="*/ 1652763 w 5185727"/>
                <a:gd name="connsiteY1207" fmla="*/ 2363712 h 4476587"/>
                <a:gd name="connsiteX1208" fmla="*/ 1676078 w 5185727"/>
                <a:gd name="connsiteY1208" fmla="*/ 2360637 h 4476587"/>
                <a:gd name="connsiteX1209" fmla="*/ 1215619 w 5185727"/>
                <a:gd name="connsiteY1209" fmla="*/ 2360484 h 4476587"/>
                <a:gd name="connsiteX1210" fmla="*/ 1235191 w 5185727"/>
                <a:gd name="connsiteY1210" fmla="*/ 2363854 h 4476587"/>
                <a:gd name="connsiteX1211" fmla="*/ 1235145 w 5185727"/>
                <a:gd name="connsiteY1211" fmla="*/ 2363856 h 4476587"/>
                <a:gd name="connsiteX1212" fmla="*/ 1236490 w 5185727"/>
                <a:gd name="connsiteY1212" fmla="*/ 2382459 h 4476587"/>
                <a:gd name="connsiteX1213" fmla="*/ 1233020 w 5185727"/>
                <a:gd name="connsiteY1213" fmla="*/ 2397380 h 4476587"/>
                <a:gd name="connsiteX1214" fmla="*/ 1198076 w 5185727"/>
                <a:gd name="connsiteY1214" fmla="*/ 2399458 h 4476587"/>
                <a:gd name="connsiteX1215" fmla="*/ 1193018 w 5185727"/>
                <a:gd name="connsiteY1215" fmla="*/ 2399854 h 4476587"/>
                <a:gd name="connsiteX1216" fmla="*/ 1189199 w 5185727"/>
                <a:gd name="connsiteY1216" fmla="*/ 2396247 h 4476587"/>
                <a:gd name="connsiteX1217" fmla="*/ 1191536 w 5185727"/>
                <a:gd name="connsiteY1217" fmla="*/ 2383179 h 4476587"/>
                <a:gd name="connsiteX1218" fmla="*/ 1191324 w 5185727"/>
                <a:gd name="connsiteY1218" fmla="*/ 2369899 h 4476587"/>
                <a:gd name="connsiteX1219" fmla="*/ 1195763 w 5185727"/>
                <a:gd name="connsiteY1219" fmla="*/ 2361541 h 4476587"/>
                <a:gd name="connsiteX1220" fmla="*/ 1215619 w 5185727"/>
                <a:gd name="connsiteY1220" fmla="*/ 2360484 h 4476587"/>
                <a:gd name="connsiteX1221" fmla="*/ 1369381 w 5185727"/>
                <a:gd name="connsiteY1221" fmla="*/ 2360424 h 4476587"/>
                <a:gd name="connsiteX1222" fmla="*/ 1392437 w 5185727"/>
                <a:gd name="connsiteY1222" fmla="*/ 2363759 h 4476587"/>
                <a:gd name="connsiteX1223" fmla="*/ 1346255 w 5185727"/>
                <a:gd name="connsiteY1223" fmla="*/ 2363570 h 4476587"/>
                <a:gd name="connsiteX1224" fmla="*/ 1369381 w 5185727"/>
                <a:gd name="connsiteY1224" fmla="*/ 2360424 h 4476587"/>
                <a:gd name="connsiteX1225" fmla="*/ 1445370 w 5185727"/>
                <a:gd name="connsiteY1225" fmla="*/ 2360407 h 4476587"/>
                <a:gd name="connsiteX1226" fmla="*/ 1468461 w 5185727"/>
                <a:gd name="connsiteY1226" fmla="*/ 2363759 h 4476587"/>
                <a:gd name="connsiteX1227" fmla="*/ 1422279 w 5185727"/>
                <a:gd name="connsiteY1227" fmla="*/ 2363571 h 4476587"/>
                <a:gd name="connsiteX1228" fmla="*/ 1445370 w 5185727"/>
                <a:gd name="connsiteY1228" fmla="*/ 2360407 h 4476587"/>
                <a:gd name="connsiteX1229" fmla="*/ 44862 w 5185727"/>
                <a:gd name="connsiteY1229" fmla="*/ 2356204 h 4476587"/>
                <a:gd name="connsiteX1230" fmla="*/ 90004 w 5185727"/>
                <a:gd name="connsiteY1230" fmla="*/ 2401960 h 4476587"/>
                <a:gd name="connsiteX1231" fmla="*/ 44436 w 5185727"/>
                <a:gd name="connsiteY1231" fmla="*/ 2447387 h 4476587"/>
                <a:gd name="connsiteX1232" fmla="*/ 2 w 5185727"/>
                <a:gd name="connsiteY1232" fmla="*/ 2400875 h 4476587"/>
                <a:gd name="connsiteX1233" fmla="*/ 44862 w 5185727"/>
                <a:gd name="connsiteY1233" fmla="*/ 2356204 h 4476587"/>
                <a:gd name="connsiteX1234" fmla="*/ 4342389 w 5185727"/>
                <a:gd name="connsiteY1234" fmla="*/ 2351972 h 4476587"/>
                <a:gd name="connsiteX1235" fmla="*/ 4360197 w 5185727"/>
                <a:gd name="connsiteY1235" fmla="*/ 2356394 h 4476587"/>
                <a:gd name="connsiteX1236" fmla="*/ 4379085 w 5185727"/>
                <a:gd name="connsiteY1236" fmla="*/ 2419763 h 4476587"/>
                <a:gd name="connsiteX1237" fmla="*/ 4380502 w 5185727"/>
                <a:gd name="connsiteY1237" fmla="*/ 2435677 h 4476587"/>
                <a:gd name="connsiteX1238" fmla="*/ 4569242 w 5185727"/>
                <a:gd name="connsiteY1238" fmla="*/ 2646846 h 4476587"/>
                <a:gd name="connsiteX1239" fmla="*/ 4585156 w 5185727"/>
                <a:gd name="connsiteY1239" fmla="*/ 2654922 h 4476587"/>
                <a:gd name="connsiteX1240" fmla="*/ 4892939 w 5185727"/>
                <a:gd name="connsiteY1240" fmla="*/ 2654686 h 4476587"/>
                <a:gd name="connsiteX1241" fmla="*/ 4902383 w 5185727"/>
                <a:gd name="connsiteY1241" fmla="*/ 2653883 h 4476587"/>
                <a:gd name="connsiteX1242" fmla="*/ 4916549 w 5185727"/>
                <a:gd name="connsiteY1242" fmla="*/ 2658227 h 4476587"/>
                <a:gd name="connsiteX1243" fmla="*/ 4925002 w 5185727"/>
                <a:gd name="connsiteY1243" fmla="*/ 2680421 h 4476587"/>
                <a:gd name="connsiteX1244" fmla="*/ 4904508 w 5185727"/>
                <a:gd name="connsiteY1244" fmla="*/ 2694634 h 4476587"/>
                <a:gd name="connsiteX1245" fmla="*/ 4783860 w 5185727"/>
                <a:gd name="connsiteY1245" fmla="*/ 2694681 h 4476587"/>
                <a:gd name="connsiteX1246" fmla="*/ 4769127 w 5185727"/>
                <a:gd name="connsiteY1246" fmla="*/ 2695956 h 4476587"/>
                <a:gd name="connsiteX1247" fmla="*/ 4735364 w 5185727"/>
                <a:gd name="connsiteY1247" fmla="*/ 2694776 h 4476587"/>
                <a:gd name="connsiteX1248" fmla="*/ 4569951 w 5185727"/>
                <a:gd name="connsiteY1248" fmla="*/ 2694870 h 4476587"/>
                <a:gd name="connsiteX1249" fmla="*/ 4551440 w 5185727"/>
                <a:gd name="connsiteY1249" fmla="*/ 2686606 h 4476587"/>
                <a:gd name="connsiteX1250" fmla="*/ 4340412 w 5185727"/>
                <a:gd name="connsiteY1250" fmla="*/ 2449937 h 4476587"/>
                <a:gd name="connsiteX1251" fmla="*/ 4325113 w 5185727"/>
                <a:gd name="connsiteY1251" fmla="*/ 2439644 h 4476587"/>
                <a:gd name="connsiteX1252" fmla="*/ 4298669 w 5185727"/>
                <a:gd name="connsiteY1252" fmla="*/ 2378965 h 4476587"/>
                <a:gd name="connsiteX1253" fmla="*/ 4342389 w 5185727"/>
                <a:gd name="connsiteY1253" fmla="*/ 2351972 h 4476587"/>
                <a:gd name="connsiteX1254" fmla="*/ 868012 w 5185727"/>
                <a:gd name="connsiteY1254" fmla="*/ 2348460 h 4476587"/>
                <a:gd name="connsiteX1255" fmla="*/ 914005 w 5185727"/>
                <a:gd name="connsiteY1255" fmla="*/ 2393744 h 4476587"/>
                <a:gd name="connsiteX1256" fmla="*/ 868201 w 5185727"/>
                <a:gd name="connsiteY1256" fmla="*/ 2439407 h 4476587"/>
                <a:gd name="connsiteX1257" fmla="*/ 822822 w 5185727"/>
                <a:gd name="connsiteY1257" fmla="*/ 2394642 h 4476587"/>
                <a:gd name="connsiteX1258" fmla="*/ 868012 w 5185727"/>
                <a:gd name="connsiteY1258" fmla="*/ 2348460 h 4476587"/>
                <a:gd name="connsiteX1259" fmla="*/ 4466255 w 5185727"/>
                <a:gd name="connsiteY1259" fmla="*/ 2303600 h 4476587"/>
                <a:gd name="connsiteX1260" fmla="*/ 4460258 w 5185727"/>
                <a:gd name="connsiteY1260" fmla="*/ 2310825 h 4476587"/>
                <a:gd name="connsiteX1261" fmla="*/ 4467672 w 5185727"/>
                <a:gd name="connsiteY1261" fmla="*/ 2317059 h 4476587"/>
                <a:gd name="connsiteX1262" fmla="*/ 4473905 w 5185727"/>
                <a:gd name="connsiteY1262" fmla="*/ 2309456 h 4476587"/>
                <a:gd name="connsiteX1263" fmla="*/ 4466255 w 5185727"/>
                <a:gd name="connsiteY1263" fmla="*/ 2303600 h 4476587"/>
                <a:gd name="connsiteX1264" fmla="*/ 1811234 w 5185727"/>
                <a:gd name="connsiteY1264" fmla="*/ 2284476 h 4476587"/>
                <a:gd name="connsiteX1265" fmla="*/ 1804151 w 5185727"/>
                <a:gd name="connsiteY1265" fmla="*/ 2290521 h 4476587"/>
                <a:gd name="connsiteX1266" fmla="*/ 1810149 w 5185727"/>
                <a:gd name="connsiteY1266" fmla="*/ 2298075 h 4476587"/>
                <a:gd name="connsiteX1267" fmla="*/ 1817656 w 5185727"/>
                <a:gd name="connsiteY1267" fmla="*/ 2291418 h 4476587"/>
                <a:gd name="connsiteX1268" fmla="*/ 1811234 w 5185727"/>
                <a:gd name="connsiteY1268" fmla="*/ 2284476 h 4476587"/>
                <a:gd name="connsiteX1269" fmla="*/ 195166 w 5185727"/>
                <a:gd name="connsiteY1269" fmla="*/ 2284335 h 4476587"/>
                <a:gd name="connsiteX1270" fmla="*/ 188318 w 5185727"/>
                <a:gd name="connsiteY1270" fmla="*/ 2290852 h 4476587"/>
                <a:gd name="connsiteX1271" fmla="*/ 196252 w 5185727"/>
                <a:gd name="connsiteY1271" fmla="*/ 2297935 h 4476587"/>
                <a:gd name="connsiteX1272" fmla="*/ 202390 w 5185727"/>
                <a:gd name="connsiteY1272" fmla="*/ 2290663 h 4476587"/>
                <a:gd name="connsiteX1273" fmla="*/ 195166 w 5185727"/>
                <a:gd name="connsiteY1273" fmla="*/ 2284335 h 4476587"/>
                <a:gd name="connsiteX1274" fmla="*/ 2521855 w 5185727"/>
                <a:gd name="connsiteY1274" fmla="*/ 2282729 h 4476587"/>
                <a:gd name="connsiteX1275" fmla="*/ 2513639 w 5185727"/>
                <a:gd name="connsiteY1275" fmla="*/ 2290095 h 4476587"/>
                <a:gd name="connsiteX1276" fmla="*/ 2521714 w 5185727"/>
                <a:gd name="connsiteY1276" fmla="*/ 2298501 h 4476587"/>
                <a:gd name="connsiteX1277" fmla="*/ 2529222 w 5185727"/>
                <a:gd name="connsiteY1277" fmla="*/ 2290992 h 4476587"/>
                <a:gd name="connsiteX1278" fmla="*/ 2521855 w 5185727"/>
                <a:gd name="connsiteY1278" fmla="*/ 2282729 h 4476587"/>
                <a:gd name="connsiteX1279" fmla="*/ 1019026 w 5185727"/>
                <a:gd name="connsiteY1279" fmla="*/ 2276543 h 4476587"/>
                <a:gd name="connsiteX1280" fmla="*/ 1012321 w 5185727"/>
                <a:gd name="connsiteY1280" fmla="*/ 2283202 h 4476587"/>
                <a:gd name="connsiteX1281" fmla="*/ 1018979 w 5185727"/>
                <a:gd name="connsiteY1281" fmla="*/ 2290048 h 4476587"/>
                <a:gd name="connsiteX1282" fmla="*/ 1026062 w 5185727"/>
                <a:gd name="connsiteY1282" fmla="*/ 2282729 h 4476587"/>
                <a:gd name="connsiteX1283" fmla="*/ 1019026 w 5185727"/>
                <a:gd name="connsiteY1283" fmla="*/ 2276543 h 4476587"/>
                <a:gd name="connsiteX1284" fmla="*/ 4625860 w 5185727"/>
                <a:gd name="connsiteY1284" fmla="*/ 2271585 h 4476587"/>
                <a:gd name="connsiteX1285" fmla="*/ 4618730 w 5185727"/>
                <a:gd name="connsiteY1285" fmla="*/ 2277771 h 4476587"/>
                <a:gd name="connsiteX1286" fmla="*/ 4624822 w 5185727"/>
                <a:gd name="connsiteY1286" fmla="*/ 2284949 h 4476587"/>
                <a:gd name="connsiteX1287" fmla="*/ 4632140 w 5185727"/>
                <a:gd name="connsiteY1287" fmla="*/ 2278999 h 4476587"/>
                <a:gd name="connsiteX1288" fmla="*/ 4625860 w 5185727"/>
                <a:gd name="connsiteY1288" fmla="*/ 2271585 h 4476587"/>
                <a:gd name="connsiteX1289" fmla="*/ 678943 w 5185727"/>
                <a:gd name="connsiteY1289" fmla="*/ 2268515 h 4476587"/>
                <a:gd name="connsiteX1290" fmla="*/ 671434 w 5185727"/>
                <a:gd name="connsiteY1290" fmla="*/ 2274465 h 4476587"/>
                <a:gd name="connsiteX1291" fmla="*/ 678660 w 5185727"/>
                <a:gd name="connsiteY1291" fmla="*/ 2282020 h 4476587"/>
                <a:gd name="connsiteX1292" fmla="*/ 685223 w 5185727"/>
                <a:gd name="connsiteY1292" fmla="*/ 2275126 h 4476587"/>
                <a:gd name="connsiteX1293" fmla="*/ 678943 w 5185727"/>
                <a:gd name="connsiteY1293" fmla="*/ 2268515 h 4476587"/>
                <a:gd name="connsiteX1294" fmla="*/ 4472004 w 5185727"/>
                <a:gd name="connsiteY1294" fmla="*/ 2265310 h 4476587"/>
                <a:gd name="connsiteX1295" fmla="*/ 4502473 w 5185727"/>
                <a:gd name="connsiteY1295" fmla="*/ 2281784 h 4476587"/>
                <a:gd name="connsiteX1296" fmla="*/ 4493737 w 5185727"/>
                <a:gd name="connsiteY1296" fmla="*/ 2346665 h 4476587"/>
                <a:gd name="connsiteX1297" fmla="*/ 4483302 w 5185727"/>
                <a:gd name="connsiteY1297" fmla="*/ 2357384 h 4476587"/>
                <a:gd name="connsiteX1298" fmla="*/ 4488071 w 5185727"/>
                <a:gd name="connsiteY1298" fmla="*/ 2396436 h 4476587"/>
                <a:gd name="connsiteX1299" fmla="*/ 4611175 w 5185727"/>
                <a:gd name="connsiteY1299" fmla="*/ 2535406 h 4476587"/>
                <a:gd name="connsiteX1300" fmla="*/ 4627088 w 5185727"/>
                <a:gd name="connsiteY1300" fmla="*/ 2540128 h 4476587"/>
                <a:gd name="connsiteX1301" fmla="*/ 4993142 w 5185727"/>
                <a:gd name="connsiteY1301" fmla="*/ 2540175 h 4476587"/>
                <a:gd name="connsiteX1302" fmla="*/ 5014817 w 5185727"/>
                <a:gd name="connsiteY1302" fmla="*/ 2540364 h 4476587"/>
                <a:gd name="connsiteX1303" fmla="*/ 5027188 w 5185727"/>
                <a:gd name="connsiteY1303" fmla="*/ 2565864 h 4476587"/>
                <a:gd name="connsiteX1304" fmla="*/ 5001028 w 5185727"/>
                <a:gd name="connsiteY1304" fmla="*/ 2580218 h 4476587"/>
                <a:gd name="connsiteX1305" fmla="*/ 4941577 w 5185727"/>
                <a:gd name="connsiteY1305" fmla="*/ 2580266 h 4476587"/>
                <a:gd name="connsiteX1306" fmla="*/ 4929630 w 5185727"/>
                <a:gd name="connsiteY1306" fmla="*/ 2583901 h 4476587"/>
                <a:gd name="connsiteX1307" fmla="*/ 4914756 w 5185727"/>
                <a:gd name="connsiteY1307" fmla="*/ 2580454 h 4476587"/>
                <a:gd name="connsiteX1308" fmla="*/ 4611080 w 5185727"/>
                <a:gd name="connsiteY1308" fmla="*/ 2580596 h 4476587"/>
                <a:gd name="connsiteX1309" fmla="*/ 4589359 w 5185727"/>
                <a:gd name="connsiteY1309" fmla="*/ 2570490 h 4476587"/>
                <a:gd name="connsiteX1310" fmla="*/ 4450767 w 5185727"/>
                <a:gd name="connsiteY1310" fmla="*/ 2414474 h 4476587"/>
                <a:gd name="connsiteX1311" fmla="*/ 4444251 w 5185727"/>
                <a:gd name="connsiteY1311" fmla="*/ 2397617 h 4476587"/>
                <a:gd name="connsiteX1312" fmla="*/ 4444439 w 5185727"/>
                <a:gd name="connsiteY1312" fmla="*/ 2374572 h 4476587"/>
                <a:gd name="connsiteX1313" fmla="*/ 4431879 w 5185727"/>
                <a:gd name="connsiteY1313" fmla="*/ 2337363 h 4476587"/>
                <a:gd name="connsiteX1314" fmla="*/ 4438206 w 5185727"/>
                <a:gd name="connsiteY1314" fmla="*/ 2274796 h 4476587"/>
                <a:gd name="connsiteX1315" fmla="*/ 4472004 w 5185727"/>
                <a:gd name="connsiteY1315" fmla="*/ 2265310 h 4476587"/>
                <a:gd name="connsiteX1316" fmla="*/ 1807410 w 5185727"/>
                <a:gd name="connsiteY1316" fmla="*/ 2246133 h 4476587"/>
                <a:gd name="connsiteX1317" fmla="*/ 1850050 w 5185727"/>
                <a:gd name="connsiteY1317" fmla="*/ 2268988 h 4476587"/>
                <a:gd name="connsiteX1318" fmla="*/ 1862799 w 5185727"/>
                <a:gd name="connsiteY1318" fmla="*/ 2276118 h 4476587"/>
                <a:gd name="connsiteX1319" fmla="*/ 2470244 w 5185727"/>
                <a:gd name="connsiteY1319" fmla="*/ 2276165 h 4476587"/>
                <a:gd name="connsiteX1320" fmla="*/ 2483796 w 5185727"/>
                <a:gd name="connsiteY1320" fmla="*/ 2268043 h 4476587"/>
                <a:gd name="connsiteX1321" fmla="*/ 2534039 w 5185727"/>
                <a:gd name="connsiteY1321" fmla="*/ 2248305 h 4476587"/>
                <a:gd name="connsiteX1322" fmla="*/ 2565629 w 5185727"/>
                <a:gd name="connsiteY1322" fmla="*/ 2290661 h 4476587"/>
                <a:gd name="connsiteX1323" fmla="*/ 2535881 w 5185727"/>
                <a:gd name="connsiteY1323" fmla="*/ 2333065 h 4476587"/>
                <a:gd name="connsiteX1324" fmla="*/ 2484032 w 5185727"/>
                <a:gd name="connsiteY1324" fmla="*/ 2314131 h 4476587"/>
                <a:gd name="connsiteX1325" fmla="*/ 2470244 w 5185727"/>
                <a:gd name="connsiteY1325" fmla="*/ 2306387 h 4476587"/>
                <a:gd name="connsiteX1326" fmla="*/ 1862752 w 5185727"/>
                <a:gd name="connsiteY1326" fmla="*/ 2306528 h 4476587"/>
                <a:gd name="connsiteX1327" fmla="*/ 1850428 w 5185727"/>
                <a:gd name="connsiteY1327" fmla="*/ 2312052 h 4476587"/>
                <a:gd name="connsiteX1328" fmla="*/ 1805615 w 5185727"/>
                <a:gd name="connsiteY1328" fmla="*/ 2335946 h 4476587"/>
                <a:gd name="connsiteX1329" fmla="*/ 1780653 w 5185727"/>
                <a:gd name="connsiteY1329" fmla="*/ 2325292 h 4476587"/>
                <a:gd name="connsiteX1330" fmla="*/ 1766564 w 5185727"/>
                <a:gd name="connsiteY1330" fmla="*/ 2301570 h 4476587"/>
                <a:gd name="connsiteX1331" fmla="*/ 1766564 w 5185727"/>
                <a:gd name="connsiteY1331" fmla="*/ 2301570 h 4476587"/>
                <a:gd name="connsiteX1332" fmla="*/ 1766564 w 5185727"/>
                <a:gd name="connsiteY1332" fmla="*/ 2301569 h 4476587"/>
                <a:gd name="connsiteX1333" fmla="*/ 1766735 w 5185727"/>
                <a:gd name="connsiteY1333" fmla="*/ 2287516 h 4476587"/>
                <a:gd name="connsiteX1334" fmla="*/ 1769208 w 5185727"/>
                <a:gd name="connsiteY1334" fmla="*/ 2273710 h 4476587"/>
                <a:gd name="connsiteX1335" fmla="*/ 1771162 w 5185727"/>
                <a:gd name="connsiteY1335" fmla="*/ 2287959 h 4476587"/>
                <a:gd name="connsiteX1336" fmla="*/ 1766881 w 5185727"/>
                <a:gd name="connsiteY1336" fmla="*/ 2300632 h 4476587"/>
                <a:gd name="connsiteX1337" fmla="*/ 1771168 w 5185727"/>
                <a:gd name="connsiteY1337" fmla="*/ 2287952 h 4476587"/>
                <a:gd name="connsiteX1338" fmla="*/ 1769255 w 5185727"/>
                <a:gd name="connsiteY1338" fmla="*/ 2273662 h 4476587"/>
                <a:gd name="connsiteX1339" fmla="*/ 1807410 w 5185727"/>
                <a:gd name="connsiteY1339" fmla="*/ 2246133 h 4476587"/>
                <a:gd name="connsiteX1340" fmla="*/ 196015 w 5185727"/>
                <a:gd name="connsiteY1340" fmla="*/ 2246039 h 4476587"/>
                <a:gd name="connsiteX1341" fmla="*/ 240828 w 5185727"/>
                <a:gd name="connsiteY1341" fmla="*/ 2291891 h 4476587"/>
                <a:gd name="connsiteX1342" fmla="*/ 195543 w 5185727"/>
                <a:gd name="connsiteY1342" fmla="*/ 2336466 h 4476587"/>
                <a:gd name="connsiteX1343" fmla="*/ 149881 w 5185727"/>
                <a:gd name="connsiteY1343" fmla="*/ 2290710 h 4476587"/>
                <a:gd name="connsiteX1344" fmla="*/ 196015 w 5185727"/>
                <a:gd name="connsiteY1344" fmla="*/ 2246039 h 4476587"/>
                <a:gd name="connsiteX1345" fmla="*/ 1019250 w 5185727"/>
                <a:gd name="connsiteY1345" fmla="*/ 2237852 h 4476587"/>
                <a:gd name="connsiteX1346" fmla="*/ 1050333 w 5185727"/>
                <a:gd name="connsiteY1346" fmla="*/ 2250619 h 4476587"/>
                <a:gd name="connsiteX1347" fmla="*/ 1051608 w 5185727"/>
                <a:gd name="connsiteY1347" fmla="*/ 2313517 h 4476587"/>
                <a:gd name="connsiteX1348" fmla="*/ 1039143 w 5185727"/>
                <a:gd name="connsiteY1348" fmla="*/ 2344777 h 4476587"/>
                <a:gd name="connsiteX1349" fmla="*/ 1057086 w 5185727"/>
                <a:gd name="connsiteY1349" fmla="*/ 2382033 h 4476587"/>
                <a:gd name="connsiteX1350" fmla="*/ 1177971 w 5185727"/>
                <a:gd name="connsiteY1350" fmla="*/ 2484645 h 4476587"/>
                <a:gd name="connsiteX1351" fmla="*/ 1197652 w 5185727"/>
                <a:gd name="connsiteY1351" fmla="*/ 2490972 h 4476587"/>
                <a:gd name="connsiteX1352" fmla="*/ 1955871 w 5185727"/>
                <a:gd name="connsiteY1352" fmla="*/ 2490689 h 4476587"/>
                <a:gd name="connsiteX1353" fmla="*/ 1980993 w 5185727"/>
                <a:gd name="connsiteY1353" fmla="*/ 2500557 h 4476587"/>
                <a:gd name="connsiteX1354" fmla="*/ 2010694 w 5185727"/>
                <a:gd name="connsiteY1354" fmla="*/ 2528370 h 4476587"/>
                <a:gd name="connsiteX1355" fmla="*/ 2051728 w 5185727"/>
                <a:gd name="connsiteY1355" fmla="*/ 2547731 h 4476587"/>
                <a:gd name="connsiteX1356" fmla="*/ 2092668 w 5185727"/>
                <a:gd name="connsiteY1356" fmla="*/ 2598635 h 4476587"/>
                <a:gd name="connsiteX1357" fmla="*/ 2044882 w 5185727"/>
                <a:gd name="connsiteY1357" fmla="*/ 2637261 h 4476587"/>
                <a:gd name="connsiteX1358" fmla="*/ 2003469 w 5185727"/>
                <a:gd name="connsiteY1358" fmla="*/ 2585318 h 4476587"/>
                <a:gd name="connsiteX1359" fmla="*/ 1997992 w 5185727"/>
                <a:gd name="connsiteY1359" fmla="*/ 2570680 h 4476587"/>
                <a:gd name="connsiteX1360" fmla="*/ 1993978 w 5185727"/>
                <a:gd name="connsiteY1360" fmla="*/ 2567044 h 4476587"/>
                <a:gd name="connsiteX1361" fmla="*/ 1896987 w 5185727"/>
                <a:gd name="connsiteY1361" fmla="*/ 2528937 h 4476587"/>
                <a:gd name="connsiteX1362" fmla="*/ 1561957 w 5185727"/>
                <a:gd name="connsiteY1362" fmla="*/ 2529834 h 4476587"/>
                <a:gd name="connsiteX1363" fmla="*/ 1184912 w 5185727"/>
                <a:gd name="connsiteY1363" fmla="*/ 2530023 h 4476587"/>
                <a:gd name="connsiteX1364" fmla="*/ 1159460 w 5185727"/>
                <a:gd name="connsiteY1364" fmla="*/ 2520815 h 4476587"/>
                <a:gd name="connsiteX1365" fmla="*/ 1007646 w 5185727"/>
                <a:gd name="connsiteY1365" fmla="*/ 2391809 h 4476587"/>
                <a:gd name="connsiteX1366" fmla="*/ 999524 w 5185727"/>
                <a:gd name="connsiteY1366" fmla="*/ 2374668 h 4476587"/>
                <a:gd name="connsiteX1367" fmla="*/ 999665 w 5185727"/>
                <a:gd name="connsiteY1367" fmla="*/ 2354316 h 4476587"/>
                <a:gd name="connsiteX1368" fmla="*/ 985075 w 5185727"/>
                <a:gd name="connsiteY1368" fmla="*/ 2311676 h 4476587"/>
                <a:gd name="connsiteX1369" fmla="*/ 987955 w 5185727"/>
                <a:gd name="connsiteY1369" fmla="*/ 2250052 h 4476587"/>
                <a:gd name="connsiteX1370" fmla="*/ 1019250 w 5185727"/>
                <a:gd name="connsiteY1370" fmla="*/ 2237852 h 4476587"/>
                <a:gd name="connsiteX1371" fmla="*/ 4632129 w 5185727"/>
                <a:gd name="connsiteY1371" fmla="*/ 2233744 h 4476587"/>
                <a:gd name="connsiteX1372" fmla="*/ 4661559 w 5185727"/>
                <a:gd name="connsiteY1372" fmla="*/ 2251139 h 4476587"/>
                <a:gd name="connsiteX1373" fmla="*/ 4650699 w 5185727"/>
                <a:gd name="connsiteY1373" fmla="*/ 2315359 h 4476587"/>
                <a:gd name="connsiteX1374" fmla="*/ 4640877 w 5185727"/>
                <a:gd name="connsiteY1374" fmla="*/ 2335002 h 4476587"/>
                <a:gd name="connsiteX1375" fmla="*/ 4665572 w 5185727"/>
                <a:gd name="connsiteY1375" fmla="*/ 2403708 h 4476587"/>
                <a:gd name="connsiteX1376" fmla="*/ 4754819 w 5185727"/>
                <a:gd name="connsiteY1376" fmla="*/ 2444082 h 4476587"/>
                <a:gd name="connsiteX1377" fmla="*/ 5059817 w 5185727"/>
                <a:gd name="connsiteY1377" fmla="*/ 2442996 h 4476587"/>
                <a:gd name="connsiteX1378" fmla="*/ 5077383 w 5185727"/>
                <a:gd name="connsiteY1378" fmla="*/ 2442287 h 4476587"/>
                <a:gd name="connsiteX1379" fmla="*/ 5092871 w 5185727"/>
                <a:gd name="connsiteY1379" fmla="*/ 2446301 h 4476587"/>
                <a:gd name="connsiteX1380" fmla="*/ 5101655 w 5185727"/>
                <a:gd name="connsiteY1380" fmla="*/ 2468212 h 4476587"/>
                <a:gd name="connsiteX1381" fmla="*/ 5084419 w 5185727"/>
                <a:gd name="connsiteY1381" fmla="*/ 2482661 h 4476587"/>
                <a:gd name="connsiteX1382" fmla="*/ 5057456 w 5185727"/>
                <a:gd name="connsiteY1382" fmla="*/ 2483369 h 4476587"/>
                <a:gd name="connsiteX1383" fmla="*/ 4700941 w 5185727"/>
                <a:gd name="connsiteY1383" fmla="*/ 2483275 h 4476587"/>
                <a:gd name="connsiteX1384" fmla="*/ 4674545 w 5185727"/>
                <a:gd name="connsiteY1384" fmla="*/ 2471328 h 4476587"/>
                <a:gd name="connsiteX1385" fmla="*/ 4609050 w 5185727"/>
                <a:gd name="connsiteY1385" fmla="*/ 2399033 h 4476587"/>
                <a:gd name="connsiteX1386" fmla="*/ 4601967 w 5185727"/>
                <a:gd name="connsiteY1386" fmla="*/ 2381042 h 4476587"/>
                <a:gd name="connsiteX1387" fmla="*/ 4602202 w 5185727"/>
                <a:gd name="connsiteY1387" fmla="*/ 2345816 h 4476587"/>
                <a:gd name="connsiteX1388" fmla="*/ 4589312 w 5185727"/>
                <a:gd name="connsiteY1388" fmla="*/ 2304640 h 4476587"/>
                <a:gd name="connsiteX1389" fmla="*/ 4598661 w 5185727"/>
                <a:gd name="connsiteY1389" fmla="*/ 2241459 h 4476587"/>
                <a:gd name="connsiteX1390" fmla="*/ 4632129 w 5185727"/>
                <a:gd name="connsiteY1390" fmla="*/ 2233744 h 4476587"/>
                <a:gd name="connsiteX1391" fmla="*/ 4736922 w 5185727"/>
                <a:gd name="connsiteY1391" fmla="*/ 2224177 h 4476587"/>
                <a:gd name="connsiteX1392" fmla="*/ 4729556 w 5185727"/>
                <a:gd name="connsiteY1392" fmla="*/ 2229843 h 4476587"/>
                <a:gd name="connsiteX1393" fmla="*/ 4736025 w 5185727"/>
                <a:gd name="connsiteY1393" fmla="*/ 2238012 h 4476587"/>
                <a:gd name="connsiteX1394" fmla="*/ 4743344 w 5185727"/>
                <a:gd name="connsiteY1394" fmla="*/ 2231496 h 4476587"/>
                <a:gd name="connsiteX1395" fmla="*/ 4736922 w 5185727"/>
                <a:gd name="connsiteY1395" fmla="*/ 2224177 h 4476587"/>
                <a:gd name="connsiteX1396" fmla="*/ 4997770 w 5185727"/>
                <a:gd name="connsiteY1396" fmla="*/ 2223987 h 4476587"/>
                <a:gd name="connsiteX1397" fmla="*/ 4990545 w 5185727"/>
                <a:gd name="connsiteY1397" fmla="*/ 2230032 h 4476587"/>
                <a:gd name="connsiteX1398" fmla="*/ 4997439 w 5185727"/>
                <a:gd name="connsiteY1398" fmla="*/ 2238012 h 4476587"/>
                <a:gd name="connsiteX1399" fmla="*/ 5004097 w 5185727"/>
                <a:gd name="connsiteY1399" fmla="*/ 2231354 h 4476587"/>
                <a:gd name="connsiteX1400" fmla="*/ 4997770 w 5185727"/>
                <a:gd name="connsiteY1400" fmla="*/ 2223987 h 4476587"/>
                <a:gd name="connsiteX1401" fmla="*/ 869334 w 5185727"/>
                <a:gd name="connsiteY1401" fmla="*/ 2141399 h 4476587"/>
                <a:gd name="connsiteX1402" fmla="*/ 861306 w 5185727"/>
                <a:gd name="connsiteY1402" fmla="*/ 2148387 h 4476587"/>
                <a:gd name="connsiteX1403" fmla="*/ 868059 w 5185727"/>
                <a:gd name="connsiteY1403" fmla="*/ 2155046 h 4476587"/>
                <a:gd name="connsiteX1404" fmla="*/ 875519 w 5185727"/>
                <a:gd name="connsiteY1404" fmla="*/ 2148671 h 4476587"/>
                <a:gd name="connsiteX1405" fmla="*/ 869334 w 5185727"/>
                <a:gd name="connsiteY1405" fmla="*/ 2141399 h 4476587"/>
                <a:gd name="connsiteX1406" fmla="*/ 1009532 w 5185727"/>
                <a:gd name="connsiteY1406" fmla="*/ 2141352 h 4476587"/>
                <a:gd name="connsiteX1407" fmla="*/ 1004338 w 5185727"/>
                <a:gd name="connsiteY1407" fmla="*/ 2148765 h 4476587"/>
                <a:gd name="connsiteX1408" fmla="*/ 1011563 w 5185727"/>
                <a:gd name="connsiteY1408" fmla="*/ 2154857 h 4476587"/>
                <a:gd name="connsiteX1409" fmla="*/ 1017701 w 5185727"/>
                <a:gd name="connsiteY1409" fmla="*/ 2147726 h 4476587"/>
                <a:gd name="connsiteX1410" fmla="*/ 1009532 w 5185727"/>
                <a:gd name="connsiteY1410" fmla="*/ 2141352 h 4476587"/>
                <a:gd name="connsiteX1411" fmla="*/ 4160832 w 5185727"/>
                <a:gd name="connsiteY1411" fmla="*/ 2133513 h 4476587"/>
                <a:gd name="connsiteX1412" fmla="*/ 4154505 w 5185727"/>
                <a:gd name="connsiteY1412" fmla="*/ 2140644 h 4476587"/>
                <a:gd name="connsiteX1413" fmla="*/ 4161447 w 5185727"/>
                <a:gd name="connsiteY1413" fmla="*/ 2146971 h 4476587"/>
                <a:gd name="connsiteX1414" fmla="*/ 4168057 w 5185727"/>
                <a:gd name="connsiteY1414" fmla="*/ 2139983 h 4476587"/>
                <a:gd name="connsiteX1415" fmla="*/ 4160832 w 5185727"/>
                <a:gd name="connsiteY1415" fmla="*/ 2133513 h 4476587"/>
                <a:gd name="connsiteX1416" fmla="*/ 1011609 w 5185727"/>
                <a:gd name="connsiteY1416" fmla="*/ 2103150 h 4476587"/>
                <a:gd name="connsiteX1417" fmla="*/ 1055997 w 5185727"/>
                <a:gd name="connsiteY1417" fmla="*/ 2147963 h 4476587"/>
                <a:gd name="connsiteX1418" fmla="*/ 1011043 w 5185727"/>
                <a:gd name="connsiteY1418" fmla="*/ 2193294 h 4476587"/>
                <a:gd name="connsiteX1419" fmla="*/ 966042 w 5185727"/>
                <a:gd name="connsiteY1419" fmla="*/ 2148105 h 4476587"/>
                <a:gd name="connsiteX1420" fmla="*/ 1011609 w 5185727"/>
                <a:gd name="connsiteY1420" fmla="*/ 2103150 h 4476587"/>
                <a:gd name="connsiteX1421" fmla="*/ 869286 w 5185727"/>
                <a:gd name="connsiteY1421" fmla="*/ 2103150 h 4476587"/>
                <a:gd name="connsiteX1422" fmla="*/ 913957 w 5185727"/>
                <a:gd name="connsiteY1422" fmla="*/ 2148245 h 4476587"/>
                <a:gd name="connsiteX1423" fmla="*/ 868247 w 5185727"/>
                <a:gd name="connsiteY1423" fmla="*/ 2193294 h 4476587"/>
                <a:gd name="connsiteX1424" fmla="*/ 822821 w 5185727"/>
                <a:gd name="connsiteY1424" fmla="*/ 2147868 h 4476587"/>
                <a:gd name="connsiteX1425" fmla="*/ 869286 w 5185727"/>
                <a:gd name="connsiteY1425" fmla="*/ 2103150 h 4476587"/>
                <a:gd name="connsiteX1426" fmla="*/ 1878288 w 5185727"/>
                <a:gd name="connsiteY1426" fmla="*/ 2098333 h 4476587"/>
                <a:gd name="connsiteX1427" fmla="*/ 1870686 w 5185727"/>
                <a:gd name="connsiteY1427" fmla="*/ 2104425 h 4476587"/>
                <a:gd name="connsiteX1428" fmla="*/ 1876636 w 5185727"/>
                <a:gd name="connsiteY1428" fmla="*/ 2111649 h 4476587"/>
                <a:gd name="connsiteX1429" fmla="*/ 1884144 w 5185727"/>
                <a:gd name="connsiteY1429" fmla="*/ 2105793 h 4476587"/>
                <a:gd name="connsiteX1430" fmla="*/ 1878288 w 5185727"/>
                <a:gd name="connsiteY1430" fmla="*/ 2098333 h 4476587"/>
                <a:gd name="connsiteX1431" fmla="*/ 2643354 w 5185727"/>
                <a:gd name="connsiteY1431" fmla="*/ 2098239 h 4476587"/>
                <a:gd name="connsiteX1432" fmla="*/ 2636083 w 5185727"/>
                <a:gd name="connsiteY1432" fmla="*/ 2105983 h 4476587"/>
                <a:gd name="connsiteX1433" fmla="*/ 2643496 w 5185727"/>
                <a:gd name="connsiteY1433" fmla="*/ 2111838 h 4476587"/>
                <a:gd name="connsiteX1434" fmla="*/ 2650107 w 5185727"/>
                <a:gd name="connsiteY1434" fmla="*/ 2105180 h 4476587"/>
                <a:gd name="connsiteX1435" fmla="*/ 2643354 w 5185727"/>
                <a:gd name="connsiteY1435" fmla="*/ 2098239 h 4476587"/>
                <a:gd name="connsiteX1436" fmla="*/ 2022452 w 5185727"/>
                <a:gd name="connsiteY1436" fmla="*/ 2098239 h 4476587"/>
                <a:gd name="connsiteX1437" fmla="*/ 2015321 w 5185727"/>
                <a:gd name="connsiteY1437" fmla="*/ 2105842 h 4476587"/>
                <a:gd name="connsiteX1438" fmla="*/ 2022498 w 5185727"/>
                <a:gd name="connsiteY1438" fmla="*/ 2111838 h 4476587"/>
                <a:gd name="connsiteX1439" fmla="*/ 2029439 w 5185727"/>
                <a:gd name="connsiteY1439" fmla="*/ 2105227 h 4476587"/>
                <a:gd name="connsiteX1440" fmla="*/ 2022452 w 5185727"/>
                <a:gd name="connsiteY1440" fmla="*/ 2098239 h 4476587"/>
                <a:gd name="connsiteX1441" fmla="*/ 2127942 w 5185727"/>
                <a:gd name="connsiteY1441" fmla="*/ 2098097 h 4476587"/>
                <a:gd name="connsiteX1442" fmla="*/ 2120340 w 5185727"/>
                <a:gd name="connsiteY1442" fmla="*/ 2104519 h 4476587"/>
                <a:gd name="connsiteX1443" fmla="*/ 2126526 w 5185727"/>
                <a:gd name="connsiteY1443" fmla="*/ 2111744 h 4476587"/>
                <a:gd name="connsiteX1444" fmla="*/ 2133940 w 5185727"/>
                <a:gd name="connsiteY1444" fmla="*/ 2105935 h 4476587"/>
                <a:gd name="connsiteX1445" fmla="*/ 2127942 w 5185727"/>
                <a:gd name="connsiteY1445" fmla="*/ 2098097 h 4476587"/>
                <a:gd name="connsiteX1446" fmla="*/ 5139572 w 5185727"/>
                <a:gd name="connsiteY1446" fmla="*/ 2086576 h 4476587"/>
                <a:gd name="connsiteX1447" fmla="*/ 5133339 w 5185727"/>
                <a:gd name="connsiteY1447" fmla="*/ 2093706 h 4476587"/>
                <a:gd name="connsiteX1448" fmla="*/ 5140705 w 5185727"/>
                <a:gd name="connsiteY1448" fmla="*/ 2100034 h 4476587"/>
                <a:gd name="connsiteX1449" fmla="*/ 5146844 w 5185727"/>
                <a:gd name="connsiteY1449" fmla="*/ 2092101 h 4476587"/>
                <a:gd name="connsiteX1450" fmla="*/ 5139572 w 5185727"/>
                <a:gd name="connsiteY1450" fmla="*/ 2086576 h 4476587"/>
                <a:gd name="connsiteX1451" fmla="*/ 4861350 w 5185727"/>
                <a:gd name="connsiteY1451" fmla="*/ 2086576 h 4476587"/>
                <a:gd name="connsiteX1452" fmla="*/ 4855116 w 5185727"/>
                <a:gd name="connsiteY1452" fmla="*/ 2093706 h 4476587"/>
                <a:gd name="connsiteX1453" fmla="*/ 4862482 w 5185727"/>
                <a:gd name="connsiteY1453" fmla="*/ 2100034 h 4476587"/>
                <a:gd name="connsiteX1454" fmla="*/ 4868621 w 5185727"/>
                <a:gd name="connsiteY1454" fmla="*/ 2092101 h 4476587"/>
                <a:gd name="connsiteX1455" fmla="*/ 4861350 w 5185727"/>
                <a:gd name="connsiteY1455" fmla="*/ 2086576 h 4476587"/>
                <a:gd name="connsiteX1456" fmla="*/ 638379 w 5185727"/>
                <a:gd name="connsiteY1456" fmla="*/ 2086529 h 4476587"/>
                <a:gd name="connsiteX1457" fmla="*/ 632381 w 5185727"/>
                <a:gd name="connsiteY1457" fmla="*/ 2093754 h 4476587"/>
                <a:gd name="connsiteX1458" fmla="*/ 639560 w 5185727"/>
                <a:gd name="connsiteY1458" fmla="*/ 2099986 h 4476587"/>
                <a:gd name="connsiteX1459" fmla="*/ 646028 w 5185727"/>
                <a:gd name="connsiteY1459" fmla="*/ 2092337 h 4476587"/>
                <a:gd name="connsiteX1460" fmla="*/ 638379 w 5185727"/>
                <a:gd name="connsiteY1460" fmla="*/ 2086529 h 4476587"/>
                <a:gd name="connsiteX1461" fmla="*/ 4613583 w 5185727"/>
                <a:gd name="connsiteY1461" fmla="*/ 2075431 h 4476587"/>
                <a:gd name="connsiteX1462" fmla="*/ 4606358 w 5185727"/>
                <a:gd name="connsiteY1462" fmla="*/ 2081429 h 4476587"/>
                <a:gd name="connsiteX1463" fmla="*/ 4613677 w 5185727"/>
                <a:gd name="connsiteY1463" fmla="*/ 2089032 h 4476587"/>
                <a:gd name="connsiteX1464" fmla="*/ 4620618 w 5185727"/>
                <a:gd name="connsiteY1464" fmla="*/ 2081948 h 4476587"/>
                <a:gd name="connsiteX1465" fmla="*/ 4613583 w 5185727"/>
                <a:gd name="connsiteY1465" fmla="*/ 2075431 h 4476587"/>
                <a:gd name="connsiteX1466" fmla="*/ 2121568 w 5185727"/>
                <a:gd name="connsiteY1466" fmla="*/ 2059943 h 4476587"/>
                <a:gd name="connsiteX1467" fmla="*/ 2166663 w 5185727"/>
                <a:gd name="connsiteY1467" fmla="*/ 2083458 h 4476587"/>
                <a:gd name="connsiteX1468" fmla="*/ 2182388 w 5185727"/>
                <a:gd name="connsiteY1468" fmla="*/ 2092242 h 4476587"/>
                <a:gd name="connsiteX1469" fmla="*/ 2587870 w 5185727"/>
                <a:gd name="connsiteY1469" fmla="*/ 2092336 h 4476587"/>
                <a:gd name="connsiteX1470" fmla="*/ 2604303 w 5185727"/>
                <a:gd name="connsiteY1470" fmla="*/ 2082515 h 4476587"/>
                <a:gd name="connsiteX1471" fmla="*/ 2659126 w 5185727"/>
                <a:gd name="connsiteY1471" fmla="*/ 2062682 h 4476587"/>
                <a:gd name="connsiteX1472" fmla="*/ 2687552 w 5185727"/>
                <a:gd name="connsiteY1472" fmla="*/ 2112451 h 4476587"/>
                <a:gd name="connsiteX1473" fmla="*/ 2635327 w 5185727"/>
                <a:gd name="connsiteY1473" fmla="*/ 2150087 h 4476587"/>
                <a:gd name="connsiteX1474" fmla="*/ 2604964 w 5185727"/>
                <a:gd name="connsiteY1474" fmla="*/ 2129120 h 4476587"/>
                <a:gd name="connsiteX1475" fmla="*/ 2592073 w 5185727"/>
                <a:gd name="connsiteY1475" fmla="*/ 2122179 h 4476587"/>
                <a:gd name="connsiteX1476" fmla="*/ 2178469 w 5185727"/>
                <a:gd name="connsiteY1476" fmla="*/ 2122133 h 4476587"/>
                <a:gd name="connsiteX1477" fmla="*/ 2164869 w 5185727"/>
                <a:gd name="connsiteY1477" fmla="*/ 2130160 h 4476587"/>
                <a:gd name="connsiteX1478" fmla="*/ 2111415 w 5185727"/>
                <a:gd name="connsiteY1478" fmla="*/ 2147489 h 4476587"/>
                <a:gd name="connsiteX1479" fmla="*/ 2081856 w 5185727"/>
                <a:gd name="connsiteY1479" fmla="*/ 2101922 h 4476587"/>
                <a:gd name="connsiteX1480" fmla="*/ 2121568 w 5185727"/>
                <a:gd name="connsiteY1480" fmla="*/ 2059943 h 4476587"/>
                <a:gd name="connsiteX1481" fmla="*/ 1876778 w 5185727"/>
                <a:gd name="connsiteY1481" fmla="*/ 2059801 h 4476587"/>
                <a:gd name="connsiteX1482" fmla="*/ 1922582 w 5185727"/>
                <a:gd name="connsiteY1482" fmla="*/ 2104802 h 4476587"/>
                <a:gd name="connsiteX1483" fmla="*/ 1877627 w 5185727"/>
                <a:gd name="connsiteY1483" fmla="*/ 2150181 h 4476587"/>
                <a:gd name="connsiteX1484" fmla="*/ 1832012 w 5185727"/>
                <a:gd name="connsiteY1484" fmla="*/ 2105038 h 4476587"/>
                <a:gd name="connsiteX1485" fmla="*/ 1876778 w 5185727"/>
                <a:gd name="connsiteY1485" fmla="*/ 2059801 h 4476587"/>
                <a:gd name="connsiteX1486" fmla="*/ 2022216 w 5185727"/>
                <a:gd name="connsiteY1486" fmla="*/ 2059754 h 4476587"/>
                <a:gd name="connsiteX1487" fmla="*/ 2067689 w 5185727"/>
                <a:gd name="connsiteY1487" fmla="*/ 2105700 h 4476587"/>
                <a:gd name="connsiteX1488" fmla="*/ 2021365 w 5185727"/>
                <a:gd name="connsiteY1488" fmla="*/ 2150134 h 4476587"/>
                <a:gd name="connsiteX1489" fmla="*/ 1976789 w 5185727"/>
                <a:gd name="connsiteY1489" fmla="*/ 2105464 h 4476587"/>
                <a:gd name="connsiteX1490" fmla="*/ 2022216 w 5185727"/>
                <a:gd name="connsiteY1490" fmla="*/ 2059754 h 4476587"/>
                <a:gd name="connsiteX1491" fmla="*/ 638661 w 5185727"/>
                <a:gd name="connsiteY1491" fmla="*/ 2048044 h 4476587"/>
                <a:gd name="connsiteX1492" fmla="*/ 684183 w 5185727"/>
                <a:gd name="connsiteY1492" fmla="*/ 2093139 h 4476587"/>
                <a:gd name="connsiteX1493" fmla="*/ 638521 w 5185727"/>
                <a:gd name="connsiteY1493" fmla="*/ 2138424 h 4476587"/>
                <a:gd name="connsiteX1494" fmla="*/ 593991 w 5185727"/>
                <a:gd name="connsiteY1494" fmla="*/ 2093612 h 4476587"/>
                <a:gd name="connsiteX1495" fmla="*/ 638661 w 5185727"/>
                <a:gd name="connsiteY1495" fmla="*/ 2048044 h 4476587"/>
                <a:gd name="connsiteX1496" fmla="*/ 4737111 w 5185727"/>
                <a:gd name="connsiteY1496" fmla="*/ 1973105 h 4476587"/>
                <a:gd name="connsiteX1497" fmla="*/ 4729791 w 5185727"/>
                <a:gd name="connsiteY1497" fmla="*/ 1978961 h 4476587"/>
                <a:gd name="connsiteX1498" fmla="*/ 4735789 w 5185727"/>
                <a:gd name="connsiteY1498" fmla="*/ 1986563 h 4476587"/>
                <a:gd name="connsiteX1499" fmla="*/ 4743061 w 5185727"/>
                <a:gd name="connsiteY1499" fmla="*/ 1980471 h 4476587"/>
                <a:gd name="connsiteX1500" fmla="*/ 4737111 w 5185727"/>
                <a:gd name="connsiteY1500" fmla="*/ 1973105 h 4476587"/>
                <a:gd name="connsiteX1501" fmla="*/ 4996825 w 5185727"/>
                <a:gd name="connsiteY1501" fmla="*/ 1972963 h 4476587"/>
                <a:gd name="connsiteX1502" fmla="*/ 4990498 w 5185727"/>
                <a:gd name="connsiteY1502" fmla="*/ 1979905 h 4476587"/>
                <a:gd name="connsiteX1503" fmla="*/ 4997533 w 5185727"/>
                <a:gd name="connsiteY1503" fmla="*/ 1986374 h 4476587"/>
                <a:gd name="connsiteX1504" fmla="*/ 5003955 w 5185727"/>
                <a:gd name="connsiteY1504" fmla="*/ 1979433 h 4476587"/>
                <a:gd name="connsiteX1505" fmla="*/ 4996825 w 5185727"/>
                <a:gd name="connsiteY1505" fmla="*/ 1972963 h 4476587"/>
                <a:gd name="connsiteX1506" fmla="*/ 4136939 w 5185727"/>
                <a:gd name="connsiteY1506" fmla="*/ 1965644 h 4476587"/>
                <a:gd name="connsiteX1507" fmla="*/ 4131273 w 5185727"/>
                <a:gd name="connsiteY1507" fmla="*/ 1973389 h 4476587"/>
                <a:gd name="connsiteX1508" fmla="*/ 4138923 w 5185727"/>
                <a:gd name="connsiteY1508" fmla="*/ 1978961 h 4476587"/>
                <a:gd name="connsiteX1509" fmla="*/ 4142370 w 5185727"/>
                <a:gd name="connsiteY1509" fmla="*/ 1973578 h 4476587"/>
                <a:gd name="connsiteX1510" fmla="*/ 4136939 w 5185727"/>
                <a:gd name="connsiteY1510" fmla="*/ 1965644 h 4476587"/>
                <a:gd name="connsiteX1511" fmla="*/ 4410960 w 5185727"/>
                <a:gd name="connsiteY1511" fmla="*/ 1961064 h 4476587"/>
                <a:gd name="connsiteX1512" fmla="*/ 4403925 w 5185727"/>
                <a:gd name="connsiteY1512" fmla="*/ 1967297 h 4476587"/>
                <a:gd name="connsiteX1513" fmla="*/ 4409969 w 5185727"/>
                <a:gd name="connsiteY1513" fmla="*/ 1974758 h 4476587"/>
                <a:gd name="connsiteX1514" fmla="*/ 4417619 w 5185727"/>
                <a:gd name="connsiteY1514" fmla="*/ 1968383 h 4476587"/>
                <a:gd name="connsiteX1515" fmla="*/ 4410960 w 5185727"/>
                <a:gd name="connsiteY1515" fmla="*/ 1961064 h 4476587"/>
                <a:gd name="connsiteX1516" fmla="*/ 519479 w 5185727"/>
                <a:gd name="connsiteY1516" fmla="*/ 1943496 h 4476587"/>
                <a:gd name="connsiteX1517" fmla="*/ 513339 w 5185727"/>
                <a:gd name="connsiteY1517" fmla="*/ 1950815 h 4476587"/>
                <a:gd name="connsiteX1518" fmla="*/ 520612 w 5185727"/>
                <a:gd name="connsiteY1518" fmla="*/ 1956860 h 4476587"/>
                <a:gd name="connsiteX1519" fmla="*/ 526608 w 5185727"/>
                <a:gd name="connsiteY1519" fmla="*/ 1948172 h 4476587"/>
                <a:gd name="connsiteX1520" fmla="*/ 519479 w 5185727"/>
                <a:gd name="connsiteY1520" fmla="*/ 1943496 h 4476587"/>
                <a:gd name="connsiteX1521" fmla="*/ 4997628 w 5185727"/>
                <a:gd name="connsiteY1521" fmla="*/ 1934762 h 4476587"/>
                <a:gd name="connsiteX1522" fmla="*/ 5040976 w 5185727"/>
                <a:gd name="connsiteY1522" fmla="*/ 1967061 h 4476587"/>
                <a:gd name="connsiteX1523" fmla="*/ 5021616 w 5185727"/>
                <a:gd name="connsiteY1523" fmla="*/ 2017633 h 4476587"/>
                <a:gd name="connsiteX1524" fmla="*/ 5012172 w 5185727"/>
                <a:gd name="connsiteY1524" fmla="*/ 2034397 h 4476587"/>
                <a:gd name="connsiteX1525" fmla="*/ 5012218 w 5185727"/>
                <a:gd name="connsiteY1525" fmla="*/ 2176672 h 4476587"/>
                <a:gd name="connsiteX1526" fmla="*/ 5020860 w 5185727"/>
                <a:gd name="connsiteY1526" fmla="*/ 2192633 h 4476587"/>
                <a:gd name="connsiteX1527" fmla="*/ 5041307 w 5185727"/>
                <a:gd name="connsiteY1527" fmla="*/ 2242780 h 4476587"/>
                <a:gd name="connsiteX1528" fmla="*/ 4997250 w 5185727"/>
                <a:gd name="connsiteY1528" fmla="*/ 2276543 h 4476587"/>
                <a:gd name="connsiteX1529" fmla="*/ 4954137 w 5185727"/>
                <a:gd name="connsiteY1529" fmla="*/ 2243631 h 4476587"/>
                <a:gd name="connsiteX1530" fmla="*/ 4973026 w 5185727"/>
                <a:gd name="connsiteY1530" fmla="*/ 2193199 h 4476587"/>
                <a:gd name="connsiteX1531" fmla="*/ 4982328 w 5185727"/>
                <a:gd name="connsiteY1531" fmla="*/ 2174925 h 4476587"/>
                <a:gd name="connsiteX1532" fmla="*/ 4982328 w 5185727"/>
                <a:gd name="connsiteY1532" fmla="*/ 2035342 h 4476587"/>
                <a:gd name="connsiteX1533" fmla="*/ 4972790 w 5185727"/>
                <a:gd name="connsiteY1533" fmla="*/ 2017161 h 4476587"/>
                <a:gd name="connsiteX1534" fmla="*/ 4954232 w 5185727"/>
                <a:gd name="connsiteY1534" fmla="*/ 1966683 h 4476587"/>
                <a:gd name="connsiteX1535" fmla="*/ 4997628 w 5185727"/>
                <a:gd name="connsiteY1535" fmla="*/ 1934762 h 4476587"/>
                <a:gd name="connsiteX1536" fmla="*/ 4737253 w 5185727"/>
                <a:gd name="connsiteY1536" fmla="*/ 1934667 h 4476587"/>
                <a:gd name="connsiteX1537" fmla="*/ 4779704 w 5185727"/>
                <a:gd name="connsiteY1537" fmla="*/ 1967863 h 4476587"/>
                <a:gd name="connsiteX1538" fmla="*/ 4759825 w 5185727"/>
                <a:gd name="connsiteY1538" fmla="*/ 2017870 h 4476587"/>
                <a:gd name="connsiteX1539" fmla="*/ 4751513 w 5185727"/>
                <a:gd name="connsiteY1539" fmla="*/ 2033972 h 4476587"/>
                <a:gd name="connsiteX1540" fmla="*/ 4751466 w 5185727"/>
                <a:gd name="connsiteY1540" fmla="*/ 2176248 h 4476587"/>
                <a:gd name="connsiteX1541" fmla="*/ 4760674 w 5185727"/>
                <a:gd name="connsiteY1541" fmla="*/ 2193200 h 4476587"/>
                <a:gd name="connsiteX1542" fmla="*/ 4777815 w 5185727"/>
                <a:gd name="connsiteY1542" fmla="*/ 2248873 h 4476587"/>
                <a:gd name="connsiteX1543" fmla="*/ 4728139 w 5185727"/>
                <a:gd name="connsiteY1543" fmla="*/ 2275364 h 4476587"/>
                <a:gd name="connsiteX1544" fmla="*/ 4691260 w 5185727"/>
                <a:gd name="connsiteY1544" fmla="*/ 2225546 h 4476587"/>
                <a:gd name="connsiteX1545" fmla="*/ 4712793 w 5185727"/>
                <a:gd name="connsiteY1545" fmla="*/ 2192539 h 4476587"/>
                <a:gd name="connsiteX1546" fmla="*/ 4721481 w 5185727"/>
                <a:gd name="connsiteY1546" fmla="*/ 2176483 h 4476587"/>
                <a:gd name="connsiteX1547" fmla="*/ 4721434 w 5185727"/>
                <a:gd name="connsiteY1547" fmla="*/ 2035578 h 4476587"/>
                <a:gd name="connsiteX1548" fmla="*/ 4711943 w 5185727"/>
                <a:gd name="connsiteY1548" fmla="*/ 2017445 h 4476587"/>
                <a:gd name="connsiteX1549" fmla="*/ 4692960 w 5185727"/>
                <a:gd name="connsiteY1549" fmla="*/ 1965644 h 4476587"/>
                <a:gd name="connsiteX1550" fmla="*/ 4737253 w 5185727"/>
                <a:gd name="connsiteY1550" fmla="*/ 1934667 h 4476587"/>
                <a:gd name="connsiteX1551" fmla="*/ 4397172 w 5185727"/>
                <a:gd name="connsiteY1551" fmla="*/ 1924344 h 4476587"/>
                <a:gd name="connsiteX1552" fmla="*/ 4425268 w 5185727"/>
                <a:gd name="connsiteY1552" fmla="*/ 1924892 h 4476587"/>
                <a:gd name="connsiteX1553" fmla="*/ 4455773 w 5185727"/>
                <a:gd name="connsiteY1553" fmla="*/ 1967203 h 4476587"/>
                <a:gd name="connsiteX1554" fmla="*/ 4426402 w 5185727"/>
                <a:gd name="connsiteY1554" fmla="*/ 2010268 h 4476587"/>
                <a:gd name="connsiteX1555" fmla="*/ 4375357 w 5185727"/>
                <a:gd name="connsiteY1555" fmla="*/ 1996243 h 4476587"/>
                <a:gd name="connsiteX1556" fmla="*/ 4359821 w 5185727"/>
                <a:gd name="connsiteY1556" fmla="*/ 1988641 h 4476587"/>
                <a:gd name="connsiteX1557" fmla="*/ 4190487 w 5185727"/>
                <a:gd name="connsiteY1557" fmla="*/ 1988593 h 4476587"/>
                <a:gd name="connsiteX1558" fmla="*/ 4176511 w 5185727"/>
                <a:gd name="connsiteY1558" fmla="*/ 1996008 h 4476587"/>
                <a:gd name="connsiteX1559" fmla="*/ 4110638 w 5185727"/>
                <a:gd name="connsiteY1559" fmla="*/ 2008474 h 4476587"/>
                <a:gd name="connsiteX1560" fmla="*/ 4104262 w 5185727"/>
                <a:gd name="connsiteY1560" fmla="*/ 1942554 h 4476587"/>
                <a:gd name="connsiteX1561" fmla="*/ 4171080 w 5185727"/>
                <a:gd name="connsiteY1561" fmla="*/ 1941751 h 4476587"/>
                <a:gd name="connsiteX1562" fmla="*/ 4187323 w 5185727"/>
                <a:gd name="connsiteY1562" fmla="*/ 1948786 h 4476587"/>
                <a:gd name="connsiteX1563" fmla="*/ 4358027 w 5185727"/>
                <a:gd name="connsiteY1563" fmla="*/ 1948786 h 4476587"/>
                <a:gd name="connsiteX1564" fmla="*/ 4374600 w 5185727"/>
                <a:gd name="connsiteY1564" fmla="*/ 1940476 h 4476587"/>
                <a:gd name="connsiteX1565" fmla="*/ 4397172 w 5185727"/>
                <a:gd name="connsiteY1565" fmla="*/ 1924344 h 4476587"/>
                <a:gd name="connsiteX1566" fmla="*/ 523327 w 5185727"/>
                <a:gd name="connsiteY1566" fmla="*/ 1905301 h 4476587"/>
                <a:gd name="connsiteX1567" fmla="*/ 554846 w 5185727"/>
                <a:gd name="connsiteY1567" fmla="*/ 1921303 h 4476587"/>
                <a:gd name="connsiteX1568" fmla="*/ 545308 w 5185727"/>
                <a:gd name="connsiteY1568" fmla="*/ 1987742 h 4476587"/>
                <a:gd name="connsiteX1569" fmla="*/ 536383 w 5185727"/>
                <a:gd name="connsiteY1569" fmla="*/ 2005120 h 4476587"/>
                <a:gd name="connsiteX1570" fmla="*/ 536383 w 5185727"/>
                <a:gd name="connsiteY1570" fmla="*/ 2142106 h 4476587"/>
                <a:gd name="connsiteX1571" fmla="*/ 545214 w 5185727"/>
                <a:gd name="connsiteY1571" fmla="*/ 2160238 h 4476587"/>
                <a:gd name="connsiteX1572" fmla="*/ 642772 w 5185727"/>
                <a:gd name="connsiteY1572" fmla="*/ 2233336 h 4476587"/>
                <a:gd name="connsiteX1573" fmla="*/ 658023 w 5185727"/>
                <a:gd name="connsiteY1573" fmla="*/ 2234941 h 4476587"/>
                <a:gd name="connsiteX1574" fmla="*/ 720638 w 5185727"/>
                <a:gd name="connsiteY1574" fmla="*/ 2258788 h 4476587"/>
                <a:gd name="connsiteX1575" fmla="*/ 691598 w 5185727"/>
                <a:gd name="connsiteY1575" fmla="*/ 2318144 h 4476587"/>
                <a:gd name="connsiteX1576" fmla="*/ 634697 w 5185727"/>
                <a:gd name="connsiteY1576" fmla="*/ 2285090 h 4476587"/>
                <a:gd name="connsiteX1577" fmla="*/ 623364 w 5185727"/>
                <a:gd name="connsiteY1577" fmla="*/ 2267949 h 4476587"/>
                <a:gd name="connsiteX1578" fmla="*/ 505029 w 5185727"/>
                <a:gd name="connsiteY1578" fmla="*/ 2179647 h 4476587"/>
                <a:gd name="connsiteX1579" fmla="*/ 496718 w 5185727"/>
                <a:gd name="connsiteY1579" fmla="*/ 2162836 h 4476587"/>
                <a:gd name="connsiteX1580" fmla="*/ 496907 w 5185727"/>
                <a:gd name="connsiteY1580" fmla="*/ 2081475 h 4476587"/>
                <a:gd name="connsiteX1581" fmla="*/ 497049 w 5185727"/>
                <a:gd name="connsiteY1581" fmla="*/ 2000114 h 4476587"/>
                <a:gd name="connsiteX1582" fmla="*/ 490060 w 5185727"/>
                <a:gd name="connsiteY1582" fmla="*/ 1983871 h 4476587"/>
                <a:gd name="connsiteX1583" fmla="*/ 489541 w 5185727"/>
                <a:gd name="connsiteY1583" fmla="*/ 1916817 h 4476587"/>
                <a:gd name="connsiteX1584" fmla="*/ 523327 w 5185727"/>
                <a:gd name="connsiteY1584" fmla="*/ 1905301 h 4476587"/>
                <a:gd name="connsiteX1585" fmla="*/ 4612496 w 5185727"/>
                <a:gd name="connsiteY1585" fmla="*/ 1854393 h 4476587"/>
                <a:gd name="connsiteX1586" fmla="*/ 4606216 w 5185727"/>
                <a:gd name="connsiteY1586" fmla="*/ 1861900 h 4476587"/>
                <a:gd name="connsiteX1587" fmla="*/ 4613393 w 5185727"/>
                <a:gd name="connsiteY1587" fmla="*/ 1868511 h 4476587"/>
                <a:gd name="connsiteX1588" fmla="*/ 4620382 w 5185727"/>
                <a:gd name="connsiteY1588" fmla="*/ 1861664 h 4476587"/>
                <a:gd name="connsiteX1589" fmla="*/ 4612496 w 5185727"/>
                <a:gd name="connsiteY1589" fmla="*/ 1854393 h 4476587"/>
                <a:gd name="connsiteX1590" fmla="*/ 5140375 w 5185727"/>
                <a:gd name="connsiteY1590" fmla="*/ 1853590 h 4476587"/>
                <a:gd name="connsiteX1591" fmla="*/ 5133292 w 5185727"/>
                <a:gd name="connsiteY1591" fmla="*/ 1859964 h 4476587"/>
                <a:gd name="connsiteX1592" fmla="*/ 5139666 w 5185727"/>
                <a:gd name="connsiteY1592" fmla="*/ 1867095 h 4476587"/>
                <a:gd name="connsiteX1593" fmla="*/ 5146749 w 5185727"/>
                <a:gd name="connsiteY1593" fmla="*/ 1860578 h 4476587"/>
                <a:gd name="connsiteX1594" fmla="*/ 5140375 w 5185727"/>
                <a:gd name="connsiteY1594" fmla="*/ 1853590 h 4476587"/>
                <a:gd name="connsiteX1595" fmla="*/ 4862152 w 5185727"/>
                <a:gd name="connsiteY1595" fmla="*/ 1853590 h 4476587"/>
                <a:gd name="connsiteX1596" fmla="*/ 4855069 w 5185727"/>
                <a:gd name="connsiteY1596" fmla="*/ 1859964 h 4476587"/>
                <a:gd name="connsiteX1597" fmla="*/ 4861443 w 5185727"/>
                <a:gd name="connsiteY1597" fmla="*/ 1867095 h 4476587"/>
                <a:gd name="connsiteX1598" fmla="*/ 4868526 w 5185727"/>
                <a:gd name="connsiteY1598" fmla="*/ 1860578 h 4476587"/>
                <a:gd name="connsiteX1599" fmla="*/ 4862152 w 5185727"/>
                <a:gd name="connsiteY1599" fmla="*/ 1853590 h 4476587"/>
                <a:gd name="connsiteX1600" fmla="*/ 4486749 w 5185727"/>
                <a:gd name="connsiteY1600" fmla="*/ 1842587 h 4476587"/>
                <a:gd name="connsiteX1601" fmla="*/ 4480421 w 5185727"/>
                <a:gd name="connsiteY1601" fmla="*/ 1849576 h 4476587"/>
                <a:gd name="connsiteX1602" fmla="*/ 4487410 w 5185727"/>
                <a:gd name="connsiteY1602" fmla="*/ 1856045 h 4476587"/>
                <a:gd name="connsiteX1603" fmla="*/ 4493784 w 5185727"/>
                <a:gd name="connsiteY1603" fmla="*/ 1849057 h 4476587"/>
                <a:gd name="connsiteX1604" fmla="*/ 4486749 w 5185727"/>
                <a:gd name="connsiteY1604" fmla="*/ 1842587 h 4476587"/>
                <a:gd name="connsiteX1605" fmla="*/ 378477 w 5185727"/>
                <a:gd name="connsiteY1605" fmla="*/ 1824690 h 4476587"/>
                <a:gd name="connsiteX1606" fmla="*/ 370497 w 5185727"/>
                <a:gd name="connsiteY1606" fmla="*/ 1831821 h 4476587"/>
                <a:gd name="connsiteX1607" fmla="*/ 377297 w 5185727"/>
                <a:gd name="connsiteY1607" fmla="*/ 1838715 h 4476587"/>
                <a:gd name="connsiteX1608" fmla="*/ 384853 w 5185727"/>
                <a:gd name="connsiteY1608" fmla="*/ 1832246 h 4476587"/>
                <a:gd name="connsiteX1609" fmla="*/ 378477 w 5185727"/>
                <a:gd name="connsiteY1609" fmla="*/ 1824690 h 4476587"/>
                <a:gd name="connsiteX1610" fmla="*/ 4613251 w 5185727"/>
                <a:gd name="connsiteY1610" fmla="*/ 1815860 h 4476587"/>
                <a:gd name="connsiteX1611" fmla="*/ 4656411 w 5185727"/>
                <a:gd name="connsiteY1611" fmla="*/ 1847214 h 4476587"/>
                <a:gd name="connsiteX1612" fmla="*/ 4636673 w 5185727"/>
                <a:gd name="connsiteY1612" fmla="*/ 1899818 h 4476587"/>
                <a:gd name="connsiteX1613" fmla="*/ 4628882 w 5185727"/>
                <a:gd name="connsiteY1613" fmla="*/ 1914835 h 4476587"/>
                <a:gd name="connsiteX1614" fmla="*/ 4628835 w 5185727"/>
                <a:gd name="connsiteY1614" fmla="*/ 2027362 h 4476587"/>
                <a:gd name="connsiteX1615" fmla="*/ 4637900 w 5185727"/>
                <a:gd name="connsiteY1615" fmla="*/ 2044361 h 4476587"/>
                <a:gd name="connsiteX1616" fmla="*/ 4656411 w 5185727"/>
                <a:gd name="connsiteY1616" fmla="*/ 2096256 h 4476587"/>
                <a:gd name="connsiteX1617" fmla="*/ 4613251 w 5185727"/>
                <a:gd name="connsiteY1617" fmla="*/ 2127563 h 4476587"/>
                <a:gd name="connsiteX1618" fmla="*/ 4570140 w 5185727"/>
                <a:gd name="connsiteY1618" fmla="*/ 2096161 h 4476587"/>
                <a:gd name="connsiteX1619" fmla="*/ 4588839 w 5185727"/>
                <a:gd name="connsiteY1619" fmla="*/ 2044266 h 4476587"/>
                <a:gd name="connsiteX1620" fmla="*/ 4598094 w 5185727"/>
                <a:gd name="connsiteY1620" fmla="*/ 2027266 h 4476587"/>
                <a:gd name="connsiteX1621" fmla="*/ 4598046 w 5185727"/>
                <a:gd name="connsiteY1621" fmla="*/ 1914740 h 4476587"/>
                <a:gd name="connsiteX1622" fmla="*/ 4589877 w 5185727"/>
                <a:gd name="connsiteY1622" fmla="*/ 1899818 h 4476587"/>
                <a:gd name="connsiteX1623" fmla="*/ 4569808 w 5185727"/>
                <a:gd name="connsiteY1623" fmla="*/ 1848537 h 4476587"/>
                <a:gd name="connsiteX1624" fmla="*/ 4613251 w 5185727"/>
                <a:gd name="connsiteY1624" fmla="*/ 1815860 h 4476587"/>
                <a:gd name="connsiteX1625" fmla="*/ 5143686 w 5185727"/>
                <a:gd name="connsiteY1625" fmla="*/ 1815152 h 4476587"/>
                <a:gd name="connsiteX1626" fmla="*/ 5175743 w 5185727"/>
                <a:gd name="connsiteY1626" fmla="*/ 1832199 h 4476587"/>
                <a:gd name="connsiteX1627" fmla="*/ 5165495 w 5185727"/>
                <a:gd name="connsiteY1627" fmla="*/ 1897363 h 4476587"/>
                <a:gd name="connsiteX1628" fmla="*/ 5154966 w 5185727"/>
                <a:gd name="connsiteY1628" fmla="*/ 1917668 h 4476587"/>
                <a:gd name="connsiteX1629" fmla="*/ 5155013 w 5185727"/>
                <a:gd name="connsiteY1629" fmla="*/ 2039544 h 4476587"/>
                <a:gd name="connsiteX1630" fmla="*/ 5163324 w 5185727"/>
                <a:gd name="connsiteY1630" fmla="*/ 2054371 h 4476587"/>
                <a:gd name="connsiteX1631" fmla="*/ 5183959 w 5185727"/>
                <a:gd name="connsiteY1631" fmla="*/ 2105700 h 4476587"/>
                <a:gd name="connsiteX1632" fmla="*/ 5140610 w 5185727"/>
                <a:gd name="connsiteY1632" fmla="*/ 2138471 h 4476587"/>
                <a:gd name="connsiteX1633" fmla="*/ 5096790 w 5185727"/>
                <a:gd name="connsiteY1633" fmla="*/ 2104945 h 4476587"/>
                <a:gd name="connsiteX1634" fmla="*/ 5117568 w 5185727"/>
                <a:gd name="connsiteY1634" fmla="*/ 2054182 h 4476587"/>
                <a:gd name="connsiteX1635" fmla="*/ 5124839 w 5185727"/>
                <a:gd name="connsiteY1635" fmla="*/ 2040441 h 4476587"/>
                <a:gd name="connsiteX1636" fmla="*/ 5124697 w 5185727"/>
                <a:gd name="connsiteY1636" fmla="*/ 1976788 h 4476587"/>
                <a:gd name="connsiteX1637" fmla="*/ 5124839 w 5185727"/>
                <a:gd name="connsiteY1637" fmla="*/ 1930748 h 4476587"/>
                <a:gd name="connsiteX1638" fmla="*/ 5109257 w 5185727"/>
                <a:gd name="connsiteY1638" fmla="*/ 1892216 h 4476587"/>
                <a:gd name="connsiteX1639" fmla="*/ 5109682 w 5185727"/>
                <a:gd name="connsiteY1639" fmla="*/ 1826721 h 4476587"/>
                <a:gd name="connsiteX1640" fmla="*/ 5143686 w 5185727"/>
                <a:gd name="connsiteY1640" fmla="*/ 1815152 h 4476587"/>
                <a:gd name="connsiteX1641" fmla="*/ 4865510 w 5185727"/>
                <a:gd name="connsiteY1641" fmla="*/ 1815152 h 4476587"/>
                <a:gd name="connsiteX1642" fmla="*/ 4897567 w 5185727"/>
                <a:gd name="connsiteY1642" fmla="*/ 1832199 h 4476587"/>
                <a:gd name="connsiteX1643" fmla="*/ 4887321 w 5185727"/>
                <a:gd name="connsiteY1643" fmla="*/ 1897363 h 4476587"/>
                <a:gd name="connsiteX1644" fmla="*/ 4876790 w 5185727"/>
                <a:gd name="connsiteY1644" fmla="*/ 1917668 h 4476587"/>
                <a:gd name="connsiteX1645" fmla="*/ 4876837 w 5185727"/>
                <a:gd name="connsiteY1645" fmla="*/ 2039544 h 4476587"/>
                <a:gd name="connsiteX1646" fmla="*/ 4885149 w 5185727"/>
                <a:gd name="connsiteY1646" fmla="*/ 2054371 h 4476587"/>
                <a:gd name="connsiteX1647" fmla="*/ 4905783 w 5185727"/>
                <a:gd name="connsiteY1647" fmla="*/ 2105700 h 4476587"/>
                <a:gd name="connsiteX1648" fmla="*/ 4862436 w 5185727"/>
                <a:gd name="connsiteY1648" fmla="*/ 2138471 h 4476587"/>
                <a:gd name="connsiteX1649" fmla="*/ 4818615 w 5185727"/>
                <a:gd name="connsiteY1649" fmla="*/ 2104945 h 4476587"/>
                <a:gd name="connsiteX1650" fmla="*/ 4839392 w 5185727"/>
                <a:gd name="connsiteY1650" fmla="*/ 2054182 h 4476587"/>
                <a:gd name="connsiteX1651" fmla="*/ 4846663 w 5185727"/>
                <a:gd name="connsiteY1651" fmla="*/ 2040441 h 4476587"/>
                <a:gd name="connsiteX1652" fmla="*/ 4846522 w 5185727"/>
                <a:gd name="connsiteY1652" fmla="*/ 1976788 h 4476587"/>
                <a:gd name="connsiteX1653" fmla="*/ 4846663 w 5185727"/>
                <a:gd name="connsiteY1653" fmla="*/ 1930748 h 4476587"/>
                <a:gd name="connsiteX1654" fmla="*/ 4831081 w 5185727"/>
                <a:gd name="connsiteY1654" fmla="*/ 1892216 h 4476587"/>
                <a:gd name="connsiteX1655" fmla="*/ 4831505 w 5185727"/>
                <a:gd name="connsiteY1655" fmla="*/ 1826721 h 4476587"/>
                <a:gd name="connsiteX1656" fmla="*/ 4865510 w 5185727"/>
                <a:gd name="connsiteY1656" fmla="*/ 1815152 h 4476587"/>
                <a:gd name="connsiteX1657" fmla="*/ 4487598 w 5185727"/>
                <a:gd name="connsiteY1657" fmla="*/ 1804244 h 4476587"/>
                <a:gd name="connsiteX1658" fmla="*/ 4530758 w 5185727"/>
                <a:gd name="connsiteY1658" fmla="*/ 1836779 h 4476587"/>
                <a:gd name="connsiteX1659" fmla="*/ 4511114 w 5185727"/>
                <a:gd name="connsiteY1659" fmla="*/ 1887211 h 4476587"/>
                <a:gd name="connsiteX1660" fmla="*/ 4501954 w 5185727"/>
                <a:gd name="connsiteY1660" fmla="*/ 1904257 h 4476587"/>
                <a:gd name="connsiteX1661" fmla="*/ 4502379 w 5185727"/>
                <a:gd name="connsiteY1661" fmla="*/ 2142957 h 4476587"/>
                <a:gd name="connsiteX1662" fmla="*/ 4489865 w 5185727"/>
                <a:gd name="connsiteY1662" fmla="*/ 2155613 h 4476587"/>
                <a:gd name="connsiteX1663" fmla="*/ 4351509 w 5185727"/>
                <a:gd name="connsiteY1663" fmla="*/ 2155329 h 4476587"/>
                <a:gd name="connsiteX1664" fmla="*/ 4214522 w 5185727"/>
                <a:gd name="connsiteY1664" fmla="*/ 2155188 h 4476587"/>
                <a:gd name="connsiteX1665" fmla="*/ 4199789 w 5185727"/>
                <a:gd name="connsiteY1665" fmla="*/ 2163451 h 4476587"/>
                <a:gd name="connsiteX1666" fmla="*/ 4148413 w 5185727"/>
                <a:gd name="connsiteY1666" fmla="*/ 2184181 h 4476587"/>
                <a:gd name="connsiteX1667" fmla="*/ 4116162 w 5185727"/>
                <a:gd name="connsiteY1667" fmla="*/ 2140738 h 4476587"/>
                <a:gd name="connsiteX1668" fmla="*/ 4148083 w 5185727"/>
                <a:gd name="connsiteY1668" fmla="*/ 2097343 h 4476587"/>
                <a:gd name="connsiteX1669" fmla="*/ 4199411 w 5185727"/>
                <a:gd name="connsiteY1669" fmla="*/ 2116938 h 4476587"/>
                <a:gd name="connsiteX1670" fmla="*/ 4214380 w 5185727"/>
                <a:gd name="connsiteY1670" fmla="*/ 2125014 h 4476587"/>
                <a:gd name="connsiteX1671" fmla="*/ 4459927 w 5185727"/>
                <a:gd name="connsiteY1671" fmla="*/ 2125155 h 4476587"/>
                <a:gd name="connsiteX1672" fmla="*/ 4472252 w 5185727"/>
                <a:gd name="connsiteY1672" fmla="*/ 2112264 h 4476587"/>
                <a:gd name="connsiteX1673" fmla="*/ 4472158 w 5185727"/>
                <a:gd name="connsiteY1673" fmla="*/ 1903360 h 4476587"/>
                <a:gd name="connsiteX1674" fmla="*/ 4463563 w 5185727"/>
                <a:gd name="connsiteY1674" fmla="*/ 1887399 h 4476587"/>
                <a:gd name="connsiteX1675" fmla="*/ 4443448 w 5185727"/>
                <a:gd name="connsiteY1675" fmla="*/ 1837252 h 4476587"/>
                <a:gd name="connsiteX1676" fmla="*/ 4487598 w 5185727"/>
                <a:gd name="connsiteY1676" fmla="*/ 1804244 h 4476587"/>
                <a:gd name="connsiteX1677" fmla="*/ 795299 w 5185727"/>
                <a:gd name="connsiteY1677" fmla="*/ 1796169 h 4476587"/>
                <a:gd name="connsiteX1678" fmla="*/ 784014 w 5185727"/>
                <a:gd name="connsiteY1678" fmla="*/ 1804527 h 4476587"/>
                <a:gd name="connsiteX1679" fmla="*/ 784060 w 5185727"/>
                <a:gd name="connsiteY1679" fmla="*/ 1843862 h 4476587"/>
                <a:gd name="connsiteX1680" fmla="*/ 790861 w 5185727"/>
                <a:gd name="connsiteY1680" fmla="*/ 1861853 h 4476587"/>
                <a:gd name="connsiteX1681" fmla="*/ 878266 w 5185727"/>
                <a:gd name="connsiteY1681" fmla="*/ 1960119 h 4476587"/>
                <a:gd name="connsiteX1682" fmla="*/ 896729 w 5185727"/>
                <a:gd name="connsiteY1682" fmla="*/ 1968666 h 4476587"/>
                <a:gd name="connsiteX1683" fmla="*/ 1074421 w 5185727"/>
                <a:gd name="connsiteY1683" fmla="*/ 1968619 h 4476587"/>
                <a:gd name="connsiteX1684" fmla="*/ 1092129 w 5185727"/>
                <a:gd name="connsiteY1684" fmla="*/ 1961252 h 4476587"/>
                <a:gd name="connsiteX1685" fmla="*/ 1165368 w 5185727"/>
                <a:gd name="connsiteY1685" fmla="*/ 1883055 h 4476587"/>
                <a:gd name="connsiteX1686" fmla="*/ 1184068 w 5185727"/>
                <a:gd name="connsiteY1686" fmla="*/ 1875123 h 4476587"/>
                <a:gd name="connsiteX1687" fmla="*/ 1740168 w 5185727"/>
                <a:gd name="connsiteY1687" fmla="*/ 1875169 h 4476587"/>
                <a:gd name="connsiteX1688" fmla="*/ 1757545 w 5185727"/>
                <a:gd name="connsiteY1688" fmla="*/ 1882725 h 4476587"/>
                <a:gd name="connsiteX1689" fmla="*/ 1821954 w 5185727"/>
                <a:gd name="connsiteY1689" fmla="*/ 1956058 h 4476587"/>
                <a:gd name="connsiteX1690" fmla="*/ 1849531 w 5185727"/>
                <a:gd name="connsiteY1690" fmla="*/ 1968855 h 4476587"/>
                <a:gd name="connsiteX1691" fmla="*/ 2268660 w 5185727"/>
                <a:gd name="connsiteY1691" fmla="*/ 1968525 h 4476587"/>
                <a:gd name="connsiteX1692" fmla="*/ 2373112 w 5185727"/>
                <a:gd name="connsiteY1692" fmla="*/ 1968525 h 4476587"/>
                <a:gd name="connsiteX1693" fmla="*/ 2694589 w 5185727"/>
                <a:gd name="connsiteY1693" fmla="*/ 1968430 h 4476587"/>
                <a:gd name="connsiteX1694" fmla="*/ 2706914 w 5185727"/>
                <a:gd name="connsiteY1694" fmla="*/ 1966305 h 4476587"/>
                <a:gd name="connsiteX1695" fmla="*/ 2707291 w 5185727"/>
                <a:gd name="connsiteY1695" fmla="*/ 1939673 h 4476587"/>
                <a:gd name="connsiteX1696" fmla="*/ 2693078 w 5185727"/>
                <a:gd name="connsiteY1696" fmla="*/ 1936367 h 4476587"/>
                <a:gd name="connsiteX1697" fmla="*/ 1881972 w 5185727"/>
                <a:gd name="connsiteY1697" fmla="*/ 1936461 h 4476587"/>
                <a:gd name="connsiteX1698" fmla="*/ 1859966 w 5185727"/>
                <a:gd name="connsiteY1698" fmla="*/ 1926687 h 4476587"/>
                <a:gd name="connsiteX1699" fmla="*/ 1786209 w 5185727"/>
                <a:gd name="connsiteY1699" fmla="*/ 1841737 h 4476587"/>
                <a:gd name="connsiteX1700" fmla="*/ 1765384 w 5185727"/>
                <a:gd name="connsiteY1700" fmla="*/ 1832341 h 4476587"/>
                <a:gd name="connsiteX1701" fmla="*/ 1594493 w 5185727"/>
                <a:gd name="connsiteY1701" fmla="*/ 1833804 h 4476587"/>
                <a:gd name="connsiteX1702" fmla="*/ 1187609 w 5185727"/>
                <a:gd name="connsiteY1702" fmla="*/ 1834796 h 4476587"/>
                <a:gd name="connsiteX1703" fmla="*/ 1168579 w 5185727"/>
                <a:gd name="connsiteY1703" fmla="*/ 1842304 h 4476587"/>
                <a:gd name="connsiteX1704" fmla="*/ 1074185 w 5185727"/>
                <a:gd name="connsiteY1704" fmla="*/ 1929945 h 4476587"/>
                <a:gd name="connsiteX1705" fmla="*/ 1058696 w 5185727"/>
                <a:gd name="connsiteY1705" fmla="*/ 1936367 h 4476587"/>
                <a:gd name="connsiteX1706" fmla="*/ 905417 w 5185727"/>
                <a:gd name="connsiteY1706" fmla="*/ 1936320 h 4476587"/>
                <a:gd name="connsiteX1707" fmla="*/ 890401 w 5185727"/>
                <a:gd name="connsiteY1707" fmla="*/ 1929568 h 4476587"/>
                <a:gd name="connsiteX1708" fmla="*/ 819854 w 5185727"/>
                <a:gd name="connsiteY1708" fmla="*/ 1843720 h 4476587"/>
                <a:gd name="connsiteX1709" fmla="*/ 805782 w 5185727"/>
                <a:gd name="connsiteY1709" fmla="*/ 1805000 h 4476587"/>
                <a:gd name="connsiteX1710" fmla="*/ 795299 w 5185727"/>
                <a:gd name="connsiteY1710" fmla="*/ 1796169 h 4476587"/>
                <a:gd name="connsiteX1711" fmla="*/ 376317 w 5185727"/>
                <a:gd name="connsiteY1711" fmla="*/ 1786270 h 4476587"/>
                <a:gd name="connsiteX1712" fmla="*/ 409690 w 5185727"/>
                <a:gd name="connsiteY1712" fmla="*/ 1799947 h 4476587"/>
                <a:gd name="connsiteX1713" fmla="*/ 406999 w 5185727"/>
                <a:gd name="connsiteY1713" fmla="*/ 1865866 h 4476587"/>
                <a:gd name="connsiteX1714" fmla="*/ 399113 w 5185727"/>
                <a:gd name="connsiteY1714" fmla="*/ 1882725 h 4476587"/>
                <a:gd name="connsiteX1715" fmla="*/ 399113 w 5185727"/>
                <a:gd name="connsiteY1715" fmla="*/ 2071276 h 4476587"/>
                <a:gd name="connsiteX1716" fmla="*/ 410965 w 5185727"/>
                <a:gd name="connsiteY1716" fmla="*/ 2083412 h 4476587"/>
                <a:gd name="connsiteX1717" fmla="*/ 444823 w 5185727"/>
                <a:gd name="connsiteY1717" fmla="*/ 2082939 h 4476587"/>
                <a:gd name="connsiteX1718" fmla="*/ 456958 w 5185727"/>
                <a:gd name="connsiteY1718" fmla="*/ 2095689 h 4476587"/>
                <a:gd name="connsiteX1719" fmla="*/ 456722 w 5185727"/>
                <a:gd name="connsiteY1719" fmla="*/ 2251658 h 4476587"/>
                <a:gd name="connsiteX1720" fmla="*/ 456533 w 5185727"/>
                <a:gd name="connsiteY1720" fmla="*/ 2408997 h 4476587"/>
                <a:gd name="connsiteX1721" fmla="*/ 466072 w 5185727"/>
                <a:gd name="connsiteY1721" fmla="*/ 2424155 h 4476587"/>
                <a:gd name="connsiteX1722" fmla="*/ 496671 w 5185727"/>
                <a:gd name="connsiteY1722" fmla="*/ 2438369 h 4476587"/>
                <a:gd name="connsiteX1723" fmla="*/ 536950 w 5185727"/>
                <a:gd name="connsiteY1723" fmla="*/ 2445121 h 4476587"/>
                <a:gd name="connsiteX1724" fmla="*/ 589129 w 5185727"/>
                <a:gd name="connsiteY1724" fmla="*/ 2483606 h 4476587"/>
                <a:gd name="connsiteX1725" fmla="*/ 547243 w 5185727"/>
                <a:gd name="connsiteY1725" fmla="*/ 2534274 h 4476587"/>
                <a:gd name="connsiteX1726" fmla="*/ 499362 w 5185727"/>
                <a:gd name="connsiteY1726" fmla="*/ 2491633 h 4476587"/>
                <a:gd name="connsiteX1727" fmla="*/ 490343 w 5185727"/>
                <a:gd name="connsiteY1727" fmla="*/ 2478790 h 4476587"/>
                <a:gd name="connsiteX1728" fmla="*/ 430231 w 5185727"/>
                <a:gd name="connsiteY1728" fmla="*/ 2451259 h 4476587"/>
                <a:gd name="connsiteX1729" fmla="*/ 417717 w 5185727"/>
                <a:gd name="connsiteY1729" fmla="*/ 2431049 h 4476587"/>
                <a:gd name="connsiteX1730" fmla="*/ 418284 w 5185727"/>
                <a:gd name="connsiteY1730" fmla="*/ 2136723 h 4476587"/>
                <a:gd name="connsiteX1731" fmla="*/ 403504 w 5185727"/>
                <a:gd name="connsiteY1731" fmla="*/ 2122038 h 4476587"/>
                <a:gd name="connsiteX1732" fmla="*/ 370969 w 5185727"/>
                <a:gd name="connsiteY1732" fmla="*/ 2122463 h 4476587"/>
                <a:gd name="connsiteX1733" fmla="*/ 359070 w 5185727"/>
                <a:gd name="connsiteY1733" fmla="*/ 2110375 h 4476587"/>
                <a:gd name="connsiteX1734" fmla="*/ 359211 w 5185727"/>
                <a:gd name="connsiteY1734" fmla="*/ 1886550 h 4476587"/>
                <a:gd name="connsiteX1735" fmla="*/ 350381 w 5185727"/>
                <a:gd name="connsiteY1735" fmla="*/ 1867520 h 4476587"/>
                <a:gd name="connsiteX1736" fmla="*/ 343581 w 5185727"/>
                <a:gd name="connsiteY1736" fmla="*/ 1801883 h 4476587"/>
                <a:gd name="connsiteX1737" fmla="*/ 376317 w 5185727"/>
                <a:gd name="connsiteY1737" fmla="*/ 1786270 h 4476587"/>
                <a:gd name="connsiteX1738" fmla="*/ 2593820 w 5185727"/>
                <a:gd name="connsiteY1738" fmla="*/ 1772040 h 4476587"/>
                <a:gd name="connsiteX1739" fmla="*/ 2587068 w 5185727"/>
                <a:gd name="connsiteY1739" fmla="*/ 1778556 h 4476587"/>
                <a:gd name="connsiteX1740" fmla="*/ 2594859 w 5185727"/>
                <a:gd name="connsiteY1740" fmla="*/ 1785545 h 4476587"/>
                <a:gd name="connsiteX1741" fmla="*/ 2601045 w 5185727"/>
                <a:gd name="connsiteY1741" fmla="*/ 1778415 h 4476587"/>
                <a:gd name="connsiteX1742" fmla="*/ 2593820 w 5185727"/>
                <a:gd name="connsiteY1742" fmla="*/ 1772040 h 4476587"/>
                <a:gd name="connsiteX1743" fmla="*/ 2286084 w 5185727"/>
                <a:gd name="connsiteY1743" fmla="*/ 1769537 h 4476587"/>
                <a:gd name="connsiteX1744" fmla="*/ 2279662 w 5185727"/>
                <a:gd name="connsiteY1744" fmla="*/ 1776431 h 4476587"/>
                <a:gd name="connsiteX1745" fmla="*/ 2286557 w 5185727"/>
                <a:gd name="connsiteY1745" fmla="*/ 1782900 h 4476587"/>
                <a:gd name="connsiteX1746" fmla="*/ 2293167 w 5185727"/>
                <a:gd name="connsiteY1746" fmla="*/ 1775817 h 4476587"/>
                <a:gd name="connsiteX1747" fmla="*/ 2286084 w 5185727"/>
                <a:gd name="connsiteY1747" fmla="*/ 1769537 h 4476587"/>
                <a:gd name="connsiteX1748" fmla="*/ 4234921 w 5185727"/>
                <a:gd name="connsiteY1748" fmla="*/ 1754096 h 4476587"/>
                <a:gd name="connsiteX1749" fmla="*/ 4226610 w 5185727"/>
                <a:gd name="connsiteY1749" fmla="*/ 1760423 h 4476587"/>
                <a:gd name="connsiteX1750" fmla="*/ 4232654 w 5185727"/>
                <a:gd name="connsiteY1750" fmla="*/ 1767553 h 4476587"/>
                <a:gd name="connsiteX1751" fmla="*/ 4240730 w 5185727"/>
                <a:gd name="connsiteY1751" fmla="*/ 1761840 h 4476587"/>
                <a:gd name="connsiteX1752" fmla="*/ 4234921 w 5185727"/>
                <a:gd name="connsiteY1752" fmla="*/ 1754096 h 4476587"/>
                <a:gd name="connsiteX1753" fmla="*/ 2274137 w 5185727"/>
                <a:gd name="connsiteY1753" fmla="*/ 1732233 h 4476587"/>
                <a:gd name="connsiteX1754" fmla="*/ 2325088 w 5185727"/>
                <a:gd name="connsiteY1754" fmla="*/ 1753435 h 4476587"/>
                <a:gd name="connsiteX1755" fmla="*/ 2342843 w 5185727"/>
                <a:gd name="connsiteY1755" fmla="*/ 1763493 h 4476587"/>
                <a:gd name="connsiteX1756" fmla="*/ 2539281 w 5185727"/>
                <a:gd name="connsiteY1756" fmla="*/ 1763493 h 4476587"/>
                <a:gd name="connsiteX1757" fmla="*/ 2556421 w 5185727"/>
                <a:gd name="connsiteY1757" fmla="*/ 1754284 h 4476587"/>
                <a:gd name="connsiteX1758" fmla="*/ 2621255 w 5185727"/>
                <a:gd name="connsiteY1758" fmla="*/ 1742479 h 4476587"/>
                <a:gd name="connsiteX1759" fmla="*/ 2628197 w 5185727"/>
                <a:gd name="connsiteY1759" fmla="*/ 1808352 h 4476587"/>
                <a:gd name="connsiteX1760" fmla="*/ 2562324 w 5185727"/>
                <a:gd name="connsiteY1760" fmla="*/ 1810477 h 4476587"/>
                <a:gd name="connsiteX1761" fmla="*/ 2541405 w 5185727"/>
                <a:gd name="connsiteY1761" fmla="*/ 1802072 h 4476587"/>
                <a:gd name="connsiteX1762" fmla="*/ 2335477 w 5185727"/>
                <a:gd name="connsiteY1762" fmla="*/ 1802025 h 4476587"/>
                <a:gd name="connsiteX1763" fmla="*/ 2316494 w 5185727"/>
                <a:gd name="connsiteY1763" fmla="*/ 1809391 h 4476587"/>
                <a:gd name="connsiteX1764" fmla="*/ 2267573 w 5185727"/>
                <a:gd name="connsiteY1764" fmla="*/ 1817182 h 4476587"/>
                <a:gd name="connsiteX1765" fmla="*/ 2241366 w 5185727"/>
                <a:gd name="connsiteY1765" fmla="*/ 1785073 h 4476587"/>
                <a:gd name="connsiteX1766" fmla="*/ 2274137 w 5185727"/>
                <a:gd name="connsiteY1766" fmla="*/ 1732233 h 4476587"/>
                <a:gd name="connsiteX1767" fmla="*/ 219390 w 5185727"/>
                <a:gd name="connsiteY1767" fmla="*/ 1698517 h 4476587"/>
                <a:gd name="connsiteX1768" fmla="*/ 212496 w 5185727"/>
                <a:gd name="connsiteY1768" fmla="*/ 1705270 h 4476587"/>
                <a:gd name="connsiteX1769" fmla="*/ 219579 w 5185727"/>
                <a:gd name="connsiteY1769" fmla="*/ 1712116 h 4476587"/>
                <a:gd name="connsiteX1770" fmla="*/ 226237 w 5185727"/>
                <a:gd name="connsiteY1770" fmla="*/ 1705600 h 4476587"/>
                <a:gd name="connsiteX1771" fmla="*/ 219390 w 5185727"/>
                <a:gd name="connsiteY1771" fmla="*/ 1698517 h 4476587"/>
                <a:gd name="connsiteX1772" fmla="*/ 2053241 w 5185727"/>
                <a:gd name="connsiteY1772" fmla="*/ 1696391 h 4476587"/>
                <a:gd name="connsiteX1773" fmla="*/ 2046063 w 5185727"/>
                <a:gd name="connsiteY1773" fmla="*/ 1702483 h 4476587"/>
                <a:gd name="connsiteX1774" fmla="*/ 2052107 w 5185727"/>
                <a:gd name="connsiteY1774" fmla="*/ 1709708 h 4476587"/>
                <a:gd name="connsiteX1775" fmla="*/ 2059663 w 5185727"/>
                <a:gd name="connsiteY1775" fmla="*/ 1703710 h 4476587"/>
                <a:gd name="connsiteX1776" fmla="*/ 2053241 w 5185727"/>
                <a:gd name="connsiteY1776" fmla="*/ 1696391 h 4476587"/>
                <a:gd name="connsiteX1777" fmla="*/ 1653991 w 5185727"/>
                <a:gd name="connsiteY1777" fmla="*/ 1695211 h 4476587"/>
                <a:gd name="connsiteX1778" fmla="*/ 1647049 w 5185727"/>
                <a:gd name="connsiteY1778" fmla="*/ 1701587 h 4476587"/>
                <a:gd name="connsiteX1779" fmla="*/ 1653282 w 5185727"/>
                <a:gd name="connsiteY1779" fmla="*/ 1708858 h 4476587"/>
                <a:gd name="connsiteX1780" fmla="*/ 1660790 w 5185727"/>
                <a:gd name="connsiteY1780" fmla="*/ 1702342 h 4476587"/>
                <a:gd name="connsiteX1781" fmla="*/ 1653991 w 5185727"/>
                <a:gd name="connsiteY1781" fmla="*/ 1695211 h 4476587"/>
                <a:gd name="connsiteX1782" fmla="*/ 1917387 w 5185727"/>
                <a:gd name="connsiteY1782" fmla="*/ 1694975 h 4476587"/>
                <a:gd name="connsiteX1783" fmla="*/ 1910588 w 5185727"/>
                <a:gd name="connsiteY1783" fmla="*/ 1701633 h 4476587"/>
                <a:gd name="connsiteX1784" fmla="*/ 1918001 w 5185727"/>
                <a:gd name="connsiteY1784" fmla="*/ 1708905 h 4476587"/>
                <a:gd name="connsiteX1785" fmla="*/ 1924187 w 5185727"/>
                <a:gd name="connsiteY1785" fmla="*/ 1701633 h 4476587"/>
                <a:gd name="connsiteX1786" fmla="*/ 1917387 w 5185727"/>
                <a:gd name="connsiteY1786" fmla="*/ 1694975 h 4476587"/>
                <a:gd name="connsiteX1787" fmla="*/ 2190653 w 5185727"/>
                <a:gd name="connsiteY1787" fmla="*/ 1694927 h 4476587"/>
                <a:gd name="connsiteX1788" fmla="*/ 2183994 w 5185727"/>
                <a:gd name="connsiteY1788" fmla="*/ 1701586 h 4476587"/>
                <a:gd name="connsiteX1789" fmla="*/ 2190038 w 5185727"/>
                <a:gd name="connsiteY1789" fmla="*/ 1708857 h 4476587"/>
                <a:gd name="connsiteX1790" fmla="*/ 2197688 w 5185727"/>
                <a:gd name="connsiteY1790" fmla="*/ 1701539 h 4476587"/>
                <a:gd name="connsiteX1791" fmla="*/ 2190653 w 5185727"/>
                <a:gd name="connsiteY1791" fmla="*/ 1694927 h 4476587"/>
                <a:gd name="connsiteX1792" fmla="*/ 1785406 w 5185727"/>
                <a:gd name="connsiteY1792" fmla="*/ 1694927 h 4476587"/>
                <a:gd name="connsiteX1793" fmla="*/ 1778323 w 5185727"/>
                <a:gd name="connsiteY1793" fmla="*/ 1701491 h 4476587"/>
                <a:gd name="connsiteX1794" fmla="*/ 1785879 w 5185727"/>
                <a:gd name="connsiteY1794" fmla="*/ 1708858 h 4476587"/>
                <a:gd name="connsiteX1795" fmla="*/ 1792017 w 5185727"/>
                <a:gd name="connsiteY1795" fmla="*/ 1701633 h 4476587"/>
                <a:gd name="connsiteX1796" fmla="*/ 1785406 w 5185727"/>
                <a:gd name="connsiteY1796" fmla="*/ 1694927 h 4476587"/>
                <a:gd name="connsiteX1797" fmla="*/ 354252 w 5185727"/>
                <a:gd name="connsiteY1797" fmla="*/ 1674529 h 4476587"/>
                <a:gd name="connsiteX1798" fmla="*/ 347357 w 5185727"/>
                <a:gd name="connsiteY1798" fmla="*/ 1681093 h 4476587"/>
                <a:gd name="connsiteX1799" fmla="*/ 353827 w 5185727"/>
                <a:gd name="connsiteY1799" fmla="*/ 1687987 h 4476587"/>
                <a:gd name="connsiteX1800" fmla="*/ 360862 w 5185727"/>
                <a:gd name="connsiteY1800" fmla="*/ 1681471 h 4476587"/>
                <a:gd name="connsiteX1801" fmla="*/ 354252 w 5185727"/>
                <a:gd name="connsiteY1801" fmla="*/ 1674529 h 4476587"/>
                <a:gd name="connsiteX1802" fmla="*/ 219295 w 5185727"/>
                <a:gd name="connsiteY1802" fmla="*/ 1660221 h 4476587"/>
                <a:gd name="connsiteX1803" fmla="*/ 261511 w 5185727"/>
                <a:gd name="connsiteY1803" fmla="*/ 1688270 h 4476587"/>
                <a:gd name="connsiteX1804" fmla="*/ 250320 w 5185727"/>
                <a:gd name="connsiteY1804" fmla="*/ 1737663 h 4476587"/>
                <a:gd name="connsiteX1805" fmla="*/ 240734 w 5185727"/>
                <a:gd name="connsiteY1805" fmla="*/ 1760896 h 4476587"/>
                <a:gd name="connsiteX1806" fmla="*/ 240686 w 5185727"/>
                <a:gd name="connsiteY1806" fmla="*/ 2071465 h 4476587"/>
                <a:gd name="connsiteX1807" fmla="*/ 250981 w 5185727"/>
                <a:gd name="connsiteY1807" fmla="*/ 2092761 h 4476587"/>
                <a:gd name="connsiteX1808" fmla="*/ 315154 w 5185727"/>
                <a:gd name="connsiteY1808" fmla="*/ 2140313 h 4476587"/>
                <a:gd name="connsiteX1809" fmla="*/ 325778 w 5185727"/>
                <a:gd name="connsiteY1809" fmla="*/ 2161562 h 4476587"/>
                <a:gd name="connsiteX1810" fmla="*/ 325401 w 5185727"/>
                <a:gd name="connsiteY1810" fmla="*/ 2529079 h 4476587"/>
                <a:gd name="connsiteX1811" fmla="*/ 334986 w 5185727"/>
                <a:gd name="connsiteY1811" fmla="*/ 2549195 h 4476587"/>
                <a:gd name="connsiteX1812" fmla="*/ 340842 w 5185727"/>
                <a:gd name="connsiteY1812" fmla="*/ 2613273 h 4476587"/>
                <a:gd name="connsiteX1813" fmla="*/ 275583 w 5185727"/>
                <a:gd name="connsiteY1813" fmla="*/ 2617145 h 4476587"/>
                <a:gd name="connsiteX1814" fmla="*/ 273741 w 5185727"/>
                <a:gd name="connsiteY1814" fmla="*/ 2553350 h 4476587"/>
                <a:gd name="connsiteX1815" fmla="*/ 285547 w 5185727"/>
                <a:gd name="connsiteY1815" fmla="*/ 2523129 h 4476587"/>
                <a:gd name="connsiteX1816" fmla="*/ 285593 w 5185727"/>
                <a:gd name="connsiteY1816" fmla="*/ 2180025 h 4476587"/>
                <a:gd name="connsiteX1817" fmla="*/ 275488 w 5185727"/>
                <a:gd name="connsiteY1817" fmla="*/ 2160050 h 4476587"/>
                <a:gd name="connsiteX1818" fmla="*/ 210277 w 5185727"/>
                <a:gd name="connsiteY1818" fmla="*/ 2111697 h 4476587"/>
                <a:gd name="connsiteX1819" fmla="*/ 200927 w 5185727"/>
                <a:gd name="connsiteY1819" fmla="*/ 2092809 h 4476587"/>
                <a:gd name="connsiteX1820" fmla="*/ 201257 w 5185727"/>
                <a:gd name="connsiteY1820" fmla="*/ 1759196 h 4476587"/>
                <a:gd name="connsiteX1821" fmla="*/ 192144 w 5185727"/>
                <a:gd name="connsiteY1821" fmla="*/ 1740496 h 4476587"/>
                <a:gd name="connsiteX1822" fmla="*/ 176797 w 5185727"/>
                <a:gd name="connsiteY1822" fmla="*/ 1689923 h 4476587"/>
                <a:gd name="connsiteX1823" fmla="*/ 219295 w 5185727"/>
                <a:gd name="connsiteY1823" fmla="*/ 1660221 h 4476587"/>
                <a:gd name="connsiteX1824" fmla="*/ 1785358 w 5185727"/>
                <a:gd name="connsiteY1824" fmla="*/ 1640294 h 4476587"/>
                <a:gd name="connsiteX1825" fmla="*/ 1785336 w 5185727"/>
                <a:gd name="connsiteY1825" fmla="*/ 1640315 h 4476587"/>
                <a:gd name="connsiteX1826" fmla="*/ 1796126 w 5185727"/>
                <a:gd name="connsiteY1826" fmla="*/ 1649502 h 4476587"/>
                <a:gd name="connsiteX1827" fmla="*/ 1799897 w 5185727"/>
                <a:gd name="connsiteY1827" fmla="*/ 1656080 h 4476587"/>
                <a:gd name="connsiteX1828" fmla="*/ 1796171 w 5185727"/>
                <a:gd name="connsiteY1828" fmla="*/ 1649502 h 4476587"/>
                <a:gd name="connsiteX1829" fmla="*/ 1785358 w 5185727"/>
                <a:gd name="connsiteY1829" fmla="*/ 1640294 h 4476587"/>
                <a:gd name="connsiteX1830" fmla="*/ 1669337 w 5185727"/>
                <a:gd name="connsiteY1830" fmla="*/ 1636517 h 4476587"/>
                <a:gd name="connsiteX1831" fmla="*/ 1682323 w 5185727"/>
                <a:gd name="connsiteY1831" fmla="*/ 1667824 h 4476587"/>
                <a:gd name="connsiteX1832" fmla="*/ 1695261 w 5185727"/>
                <a:gd name="connsiteY1832" fmla="*/ 1719860 h 4476587"/>
                <a:gd name="connsiteX1833" fmla="*/ 1650873 w 5185727"/>
                <a:gd name="connsiteY1833" fmla="*/ 1747343 h 4476587"/>
                <a:gd name="connsiteX1834" fmla="*/ 1609697 w 5185727"/>
                <a:gd name="connsiteY1834" fmla="*/ 1713534 h 4476587"/>
                <a:gd name="connsiteX1835" fmla="*/ 1630285 w 5185727"/>
                <a:gd name="connsiteY1835" fmla="*/ 1663574 h 4476587"/>
                <a:gd name="connsiteX1836" fmla="*/ 1638809 w 5185727"/>
                <a:gd name="connsiteY1836" fmla="*/ 1651002 h 4476587"/>
                <a:gd name="connsiteX1837" fmla="*/ 1638550 w 5185727"/>
                <a:gd name="connsiteY1837" fmla="*/ 1636672 h 4476587"/>
                <a:gd name="connsiteX1838" fmla="*/ 1638502 w 5185727"/>
                <a:gd name="connsiteY1838" fmla="*/ 1636658 h 4476587"/>
                <a:gd name="connsiteX1839" fmla="*/ 1669175 w 5185727"/>
                <a:gd name="connsiteY1839" fmla="*/ 1636564 h 4476587"/>
                <a:gd name="connsiteX1840" fmla="*/ 1793858 w 5185727"/>
                <a:gd name="connsiteY1840" fmla="*/ 1636517 h 4476587"/>
                <a:gd name="connsiteX1841" fmla="*/ 1799146 w 5185727"/>
                <a:gd name="connsiteY1841" fmla="*/ 1642844 h 4476587"/>
                <a:gd name="connsiteX1842" fmla="*/ 1799996 w 5185727"/>
                <a:gd name="connsiteY1842" fmla="*/ 1656252 h 4476587"/>
                <a:gd name="connsiteX1843" fmla="*/ 1799997 w 5185727"/>
                <a:gd name="connsiteY1843" fmla="*/ 1656254 h 4476587"/>
                <a:gd name="connsiteX1844" fmla="*/ 1807033 w 5185727"/>
                <a:gd name="connsiteY1844" fmla="*/ 1661968 h 4476587"/>
                <a:gd name="connsiteX1845" fmla="*/ 1828849 w 5185727"/>
                <a:gd name="connsiteY1845" fmla="*/ 1715185 h 4476587"/>
                <a:gd name="connsiteX1846" fmla="*/ 1785122 w 5185727"/>
                <a:gd name="connsiteY1846" fmla="*/ 1747437 h 4476587"/>
                <a:gd name="connsiteX1847" fmla="*/ 1741444 w 5185727"/>
                <a:gd name="connsiteY1847" fmla="*/ 1711832 h 4476587"/>
                <a:gd name="connsiteX1848" fmla="*/ 1764157 w 5185727"/>
                <a:gd name="connsiteY1848" fmla="*/ 1661731 h 4476587"/>
                <a:gd name="connsiteX1849" fmla="*/ 1769729 w 5185727"/>
                <a:gd name="connsiteY1849" fmla="*/ 1658237 h 4476587"/>
                <a:gd name="connsiteX1850" fmla="*/ 1769790 w 5185727"/>
                <a:gd name="connsiteY1850" fmla="*/ 1658197 h 4476587"/>
                <a:gd name="connsiteX1851" fmla="*/ 1771994 w 5185727"/>
                <a:gd name="connsiteY1851" fmla="*/ 1652193 h 4476587"/>
                <a:gd name="connsiteX1852" fmla="*/ 1793858 w 5185727"/>
                <a:gd name="connsiteY1852" fmla="*/ 1636517 h 4476587"/>
                <a:gd name="connsiteX1853" fmla="*/ 353401 w 5185727"/>
                <a:gd name="connsiteY1853" fmla="*/ 1636375 h 4476587"/>
                <a:gd name="connsiteX1854" fmla="*/ 399253 w 5185727"/>
                <a:gd name="connsiteY1854" fmla="*/ 1681187 h 4476587"/>
                <a:gd name="connsiteX1855" fmla="*/ 353685 w 5185727"/>
                <a:gd name="connsiteY1855" fmla="*/ 1726236 h 4476587"/>
                <a:gd name="connsiteX1856" fmla="*/ 308967 w 5185727"/>
                <a:gd name="connsiteY1856" fmla="*/ 1680763 h 4476587"/>
                <a:gd name="connsiteX1857" fmla="*/ 353401 w 5185727"/>
                <a:gd name="connsiteY1857" fmla="*/ 1636375 h 4476587"/>
                <a:gd name="connsiteX1858" fmla="*/ 5029596 w 5185727"/>
                <a:gd name="connsiteY1858" fmla="*/ 1588163 h 4476587"/>
                <a:gd name="connsiteX1859" fmla="*/ 5021756 w 5185727"/>
                <a:gd name="connsiteY1859" fmla="*/ 1595105 h 4476587"/>
                <a:gd name="connsiteX1860" fmla="*/ 5028367 w 5185727"/>
                <a:gd name="connsiteY1860" fmla="*/ 1601715 h 4476587"/>
                <a:gd name="connsiteX1861" fmla="*/ 5035876 w 5185727"/>
                <a:gd name="connsiteY1861" fmla="*/ 1595719 h 4476587"/>
                <a:gd name="connsiteX1862" fmla="*/ 5029596 w 5185727"/>
                <a:gd name="connsiteY1862" fmla="*/ 1588163 h 4476587"/>
                <a:gd name="connsiteX1863" fmla="*/ 4300181 w 5185727"/>
                <a:gd name="connsiteY1863" fmla="*/ 1557846 h 4476587"/>
                <a:gd name="connsiteX1864" fmla="*/ 4293523 w 5185727"/>
                <a:gd name="connsiteY1864" fmla="*/ 1565024 h 4476587"/>
                <a:gd name="connsiteX1865" fmla="*/ 4300606 w 5185727"/>
                <a:gd name="connsiteY1865" fmla="*/ 1571493 h 4476587"/>
                <a:gd name="connsiteX1866" fmla="*/ 4307216 w 5185727"/>
                <a:gd name="connsiteY1866" fmla="*/ 1564646 h 4476587"/>
                <a:gd name="connsiteX1867" fmla="*/ 4300181 w 5185727"/>
                <a:gd name="connsiteY1867" fmla="*/ 1557846 h 4476587"/>
                <a:gd name="connsiteX1868" fmla="*/ 1108595 w 5185727"/>
                <a:gd name="connsiteY1868" fmla="*/ 1552559 h 4476587"/>
                <a:gd name="connsiteX1869" fmla="*/ 1101276 w 5185727"/>
                <a:gd name="connsiteY1869" fmla="*/ 1558792 h 4476587"/>
                <a:gd name="connsiteX1870" fmla="*/ 1106895 w 5185727"/>
                <a:gd name="connsiteY1870" fmla="*/ 1566158 h 4476587"/>
                <a:gd name="connsiteX1871" fmla="*/ 1115017 w 5185727"/>
                <a:gd name="connsiteY1871" fmla="*/ 1559690 h 4476587"/>
                <a:gd name="connsiteX1872" fmla="*/ 1108595 w 5185727"/>
                <a:gd name="connsiteY1872" fmla="*/ 1552559 h 4476587"/>
                <a:gd name="connsiteX1873" fmla="*/ 1249547 w 5185727"/>
                <a:gd name="connsiteY1873" fmla="*/ 1551331 h 4476587"/>
                <a:gd name="connsiteX1874" fmla="*/ 1242889 w 5185727"/>
                <a:gd name="connsiteY1874" fmla="*/ 1557847 h 4476587"/>
                <a:gd name="connsiteX1875" fmla="*/ 1248933 w 5185727"/>
                <a:gd name="connsiteY1875" fmla="*/ 1565308 h 4476587"/>
                <a:gd name="connsiteX1876" fmla="*/ 1256441 w 5185727"/>
                <a:gd name="connsiteY1876" fmla="*/ 1559169 h 4476587"/>
                <a:gd name="connsiteX1877" fmla="*/ 1249547 w 5185727"/>
                <a:gd name="connsiteY1877" fmla="*/ 1551331 h 4476587"/>
                <a:gd name="connsiteX1878" fmla="*/ 1061383 w 5185727"/>
                <a:gd name="connsiteY1878" fmla="*/ 1546948 h 4476587"/>
                <a:gd name="connsiteX1879" fmla="*/ 1061139 w 5185727"/>
                <a:gd name="connsiteY1879" fmla="*/ 1547222 h 4476587"/>
                <a:gd name="connsiteX1880" fmla="*/ 1046359 w 5185727"/>
                <a:gd name="connsiteY1880" fmla="*/ 1548355 h 4476587"/>
                <a:gd name="connsiteX1881" fmla="*/ 1038761 w 5185727"/>
                <a:gd name="connsiteY1881" fmla="*/ 1549549 h 4476587"/>
                <a:gd name="connsiteX1882" fmla="*/ 1046358 w 5185727"/>
                <a:gd name="connsiteY1882" fmla="*/ 1548357 h 4476587"/>
                <a:gd name="connsiteX1883" fmla="*/ 1061138 w 5185727"/>
                <a:gd name="connsiteY1883" fmla="*/ 1547224 h 4476587"/>
                <a:gd name="connsiteX1884" fmla="*/ 4693763 w 5185727"/>
                <a:gd name="connsiteY1884" fmla="*/ 1525453 h 4476587"/>
                <a:gd name="connsiteX1885" fmla="*/ 4686775 w 5185727"/>
                <a:gd name="connsiteY1885" fmla="*/ 1532065 h 4476587"/>
                <a:gd name="connsiteX1886" fmla="*/ 4693338 w 5185727"/>
                <a:gd name="connsiteY1886" fmla="*/ 1538864 h 4476587"/>
                <a:gd name="connsiteX1887" fmla="*/ 4700280 w 5185727"/>
                <a:gd name="connsiteY1887" fmla="*/ 1532395 h 4476587"/>
                <a:gd name="connsiteX1888" fmla="*/ 4693763 w 5185727"/>
                <a:gd name="connsiteY1888" fmla="*/ 1525453 h 4476587"/>
                <a:gd name="connsiteX1889" fmla="*/ 4307468 w 5185727"/>
                <a:gd name="connsiteY1889" fmla="*/ 1519992 h 4476587"/>
                <a:gd name="connsiteX1890" fmla="*/ 4344615 w 5185727"/>
                <a:gd name="connsiteY1890" fmla="*/ 1556288 h 4476587"/>
                <a:gd name="connsiteX1891" fmla="*/ 4353351 w 5185727"/>
                <a:gd name="connsiteY1891" fmla="*/ 1568660 h 4476587"/>
                <a:gd name="connsiteX1892" fmla="*/ 4526980 w 5185727"/>
                <a:gd name="connsiteY1892" fmla="*/ 1673442 h 4476587"/>
                <a:gd name="connsiteX1893" fmla="*/ 4542327 w 5185727"/>
                <a:gd name="connsiteY1893" fmla="*/ 1677315 h 4476587"/>
                <a:gd name="connsiteX1894" fmla="*/ 5116056 w 5185727"/>
                <a:gd name="connsiteY1894" fmla="*/ 1677173 h 4476587"/>
                <a:gd name="connsiteX1895" fmla="*/ 5128098 w 5185727"/>
                <a:gd name="connsiteY1895" fmla="*/ 1676039 h 4476587"/>
                <a:gd name="connsiteX1896" fmla="*/ 5151755 w 5185727"/>
                <a:gd name="connsiteY1896" fmla="*/ 1702625 h 4476587"/>
                <a:gd name="connsiteX1897" fmla="*/ 5121110 w 5185727"/>
                <a:gd name="connsiteY1897" fmla="*/ 1717594 h 4476587"/>
                <a:gd name="connsiteX1898" fmla="*/ 4535197 w 5185727"/>
                <a:gd name="connsiteY1898" fmla="*/ 1717500 h 4476587"/>
                <a:gd name="connsiteX1899" fmla="*/ 4513570 w 5185727"/>
                <a:gd name="connsiteY1899" fmla="*/ 1711550 h 4476587"/>
                <a:gd name="connsiteX1900" fmla="*/ 4341168 w 5185727"/>
                <a:gd name="connsiteY1900" fmla="*/ 1607381 h 4476587"/>
                <a:gd name="connsiteX1901" fmla="*/ 4319399 w 5185727"/>
                <a:gd name="connsiteY1901" fmla="*/ 1605634 h 4476587"/>
                <a:gd name="connsiteX1902" fmla="*/ 4258107 w 5185727"/>
                <a:gd name="connsiteY1902" fmla="*/ 1580937 h 4476587"/>
                <a:gd name="connsiteX1903" fmla="*/ 4288847 w 5185727"/>
                <a:gd name="connsiteY1903" fmla="*/ 1521251 h 4476587"/>
                <a:gd name="connsiteX1904" fmla="*/ 4307468 w 5185727"/>
                <a:gd name="connsiteY1904" fmla="*/ 1519992 h 4476587"/>
                <a:gd name="connsiteX1905" fmla="*/ 354253 w 5185727"/>
                <a:gd name="connsiteY1905" fmla="*/ 1516246 h 4476587"/>
                <a:gd name="connsiteX1906" fmla="*/ 347264 w 5185727"/>
                <a:gd name="connsiteY1906" fmla="*/ 1523093 h 4476587"/>
                <a:gd name="connsiteX1907" fmla="*/ 353921 w 5185727"/>
                <a:gd name="connsiteY1907" fmla="*/ 1529940 h 4476587"/>
                <a:gd name="connsiteX1908" fmla="*/ 360863 w 5185727"/>
                <a:gd name="connsiteY1908" fmla="*/ 1522951 h 4476587"/>
                <a:gd name="connsiteX1909" fmla="*/ 354253 w 5185727"/>
                <a:gd name="connsiteY1909" fmla="*/ 1516246 h 4476587"/>
                <a:gd name="connsiteX1910" fmla="*/ 1113742 w 5185727"/>
                <a:gd name="connsiteY1910" fmla="*/ 1514688 h 4476587"/>
                <a:gd name="connsiteX1911" fmla="*/ 1151188 w 5185727"/>
                <a:gd name="connsiteY1911" fmla="*/ 1547318 h 4476587"/>
                <a:gd name="connsiteX1912" fmla="*/ 1130930 w 5185727"/>
                <a:gd name="connsiteY1912" fmla="*/ 1598505 h 4476587"/>
                <a:gd name="connsiteX1913" fmla="*/ 1076249 w 5185727"/>
                <a:gd name="connsiteY1913" fmla="*/ 1591611 h 4476587"/>
                <a:gd name="connsiteX1914" fmla="*/ 1053158 w 5185727"/>
                <a:gd name="connsiteY1914" fmla="*/ 1582166 h 4476587"/>
                <a:gd name="connsiteX1915" fmla="*/ 1023362 w 5185727"/>
                <a:gd name="connsiteY1915" fmla="*/ 1582497 h 4476587"/>
                <a:gd name="connsiteX1916" fmla="*/ 1023363 w 5185727"/>
                <a:gd name="connsiteY1916" fmla="*/ 1582493 h 4476587"/>
                <a:gd name="connsiteX1917" fmla="*/ 1022407 w 5185727"/>
                <a:gd name="connsiteY1917" fmla="*/ 1563531 h 4476587"/>
                <a:gd name="connsiteX1918" fmla="*/ 1025488 w 5185727"/>
                <a:gd name="connsiteY1918" fmla="*/ 1547364 h 4476587"/>
                <a:gd name="connsiteX1919" fmla="*/ 1058400 w 5185727"/>
                <a:gd name="connsiteY1919" fmla="*/ 1544342 h 4476587"/>
                <a:gd name="connsiteX1920" fmla="*/ 1066518 w 5185727"/>
                <a:gd name="connsiteY1920" fmla="*/ 1541180 h 4476587"/>
                <a:gd name="connsiteX1921" fmla="*/ 1086974 w 5185727"/>
                <a:gd name="connsiteY1921" fmla="*/ 1519281 h 4476587"/>
                <a:gd name="connsiteX1922" fmla="*/ 1113742 w 5185727"/>
                <a:gd name="connsiteY1922" fmla="*/ 1514688 h 4476587"/>
                <a:gd name="connsiteX1923" fmla="*/ 353686 w 5185727"/>
                <a:gd name="connsiteY1923" fmla="*/ 1477714 h 4476587"/>
                <a:gd name="connsiteX1924" fmla="*/ 399254 w 5185727"/>
                <a:gd name="connsiteY1924" fmla="*/ 1523187 h 4476587"/>
                <a:gd name="connsiteX1925" fmla="*/ 353260 w 5185727"/>
                <a:gd name="connsiteY1925" fmla="*/ 1568472 h 4476587"/>
                <a:gd name="connsiteX1926" fmla="*/ 308919 w 5185727"/>
                <a:gd name="connsiteY1926" fmla="*/ 1523470 h 4476587"/>
                <a:gd name="connsiteX1927" fmla="*/ 353686 w 5185727"/>
                <a:gd name="connsiteY1927" fmla="*/ 1477714 h 4476587"/>
                <a:gd name="connsiteX1928" fmla="*/ 1109917 w 5185727"/>
                <a:gd name="connsiteY1928" fmla="*/ 1445792 h 4476587"/>
                <a:gd name="connsiteX1929" fmla="*/ 1103732 w 5185727"/>
                <a:gd name="connsiteY1929" fmla="*/ 1452875 h 4476587"/>
                <a:gd name="connsiteX1930" fmla="*/ 1110957 w 5185727"/>
                <a:gd name="connsiteY1930" fmla="*/ 1459297 h 4476587"/>
                <a:gd name="connsiteX1931" fmla="*/ 1117709 w 5185727"/>
                <a:gd name="connsiteY1931" fmla="*/ 1451742 h 4476587"/>
                <a:gd name="connsiteX1932" fmla="*/ 1109917 w 5185727"/>
                <a:gd name="connsiteY1932" fmla="*/ 1445792 h 4476587"/>
                <a:gd name="connsiteX1933" fmla="*/ 1251152 w 5185727"/>
                <a:gd name="connsiteY1933" fmla="*/ 1444376 h 4476587"/>
                <a:gd name="connsiteX1934" fmla="*/ 1245723 w 5185727"/>
                <a:gd name="connsiteY1934" fmla="*/ 1451885 h 4476587"/>
                <a:gd name="connsiteX1935" fmla="*/ 1252475 w 5185727"/>
                <a:gd name="connsiteY1935" fmla="*/ 1458307 h 4476587"/>
                <a:gd name="connsiteX1936" fmla="*/ 1259180 w 5185727"/>
                <a:gd name="connsiteY1936" fmla="*/ 1450467 h 4476587"/>
                <a:gd name="connsiteX1937" fmla="*/ 1251152 w 5185727"/>
                <a:gd name="connsiteY1937" fmla="*/ 1444376 h 4476587"/>
                <a:gd name="connsiteX1938" fmla="*/ 433582 w 5185727"/>
                <a:gd name="connsiteY1938" fmla="*/ 1436774 h 4476587"/>
                <a:gd name="connsiteX1939" fmla="*/ 426311 w 5185727"/>
                <a:gd name="connsiteY1939" fmla="*/ 1442771 h 4476587"/>
                <a:gd name="connsiteX1940" fmla="*/ 433016 w 5185727"/>
                <a:gd name="connsiteY1940" fmla="*/ 1450798 h 4476587"/>
                <a:gd name="connsiteX1941" fmla="*/ 439957 w 5185727"/>
                <a:gd name="connsiteY1941" fmla="*/ 1444045 h 4476587"/>
                <a:gd name="connsiteX1942" fmla="*/ 433582 w 5185727"/>
                <a:gd name="connsiteY1942" fmla="*/ 1436774 h 4476587"/>
                <a:gd name="connsiteX1943" fmla="*/ 5102881 w 5185727"/>
                <a:gd name="connsiteY1943" fmla="*/ 1415950 h 4476587"/>
                <a:gd name="connsiteX1944" fmla="*/ 5115206 w 5185727"/>
                <a:gd name="connsiteY1944" fmla="*/ 1452546 h 4476587"/>
                <a:gd name="connsiteX1945" fmla="*/ 5094759 w 5185727"/>
                <a:gd name="connsiteY1945" fmla="*/ 1457646 h 4476587"/>
                <a:gd name="connsiteX1946" fmla="*/ 4869565 w 5185727"/>
                <a:gd name="connsiteY1946" fmla="*/ 1457315 h 4476587"/>
                <a:gd name="connsiteX1947" fmla="*/ 4856910 w 5185727"/>
                <a:gd name="connsiteY1947" fmla="*/ 1469923 h 4476587"/>
                <a:gd name="connsiteX1948" fmla="*/ 4856862 w 5185727"/>
                <a:gd name="connsiteY1948" fmla="*/ 1562145 h 4476587"/>
                <a:gd name="connsiteX1949" fmla="*/ 4869848 w 5185727"/>
                <a:gd name="connsiteY1949" fmla="*/ 1574469 h 4476587"/>
                <a:gd name="connsiteX1950" fmla="*/ 4972930 w 5185727"/>
                <a:gd name="connsiteY1950" fmla="*/ 1574422 h 4476587"/>
                <a:gd name="connsiteX1951" fmla="*/ 4995833 w 5185727"/>
                <a:gd name="connsiteY1951" fmla="*/ 1564648 h 4476587"/>
                <a:gd name="connsiteX1952" fmla="*/ 5046311 w 5185727"/>
                <a:gd name="connsiteY1952" fmla="*/ 1553314 h 4476587"/>
                <a:gd name="connsiteX1953" fmla="*/ 5074171 w 5185727"/>
                <a:gd name="connsiteY1953" fmla="*/ 1596238 h 4476587"/>
                <a:gd name="connsiteX1954" fmla="*/ 5044233 w 5185727"/>
                <a:gd name="connsiteY1954" fmla="*/ 1637508 h 4476587"/>
                <a:gd name="connsiteX1955" fmla="*/ 4993235 w 5185727"/>
                <a:gd name="connsiteY1955" fmla="*/ 1623012 h 4476587"/>
                <a:gd name="connsiteX1956" fmla="*/ 4975386 w 5185727"/>
                <a:gd name="connsiteY1956" fmla="*/ 1614371 h 4476587"/>
                <a:gd name="connsiteX1957" fmla="*/ 4828908 w 5185727"/>
                <a:gd name="connsiteY1957" fmla="*/ 1614748 h 4476587"/>
                <a:gd name="connsiteX1958" fmla="*/ 4816725 w 5185727"/>
                <a:gd name="connsiteY1958" fmla="*/ 1602896 h 4476587"/>
                <a:gd name="connsiteX1959" fmla="*/ 4816631 w 5185727"/>
                <a:gd name="connsiteY1959" fmla="*/ 1430636 h 4476587"/>
                <a:gd name="connsiteX1960" fmla="*/ 4829805 w 5185727"/>
                <a:gd name="connsiteY1960" fmla="*/ 1418453 h 4476587"/>
                <a:gd name="connsiteX1961" fmla="*/ 5088903 w 5185727"/>
                <a:gd name="connsiteY1961" fmla="*/ 1418547 h 4476587"/>
                <a:gd name="connsiteX1962" fmla="*/ 5102881 w 5185727"/>
                <a:gd name="connsiteY1962" fmla="*/ 1415950 h 4476587"/>
                <a:gd name="connsiteX1963" fmla="*/ 1111865 w 5185727"/>
                <a:gd name="connsiteY1963" fmla="*/ 1406635 h 4476587"/>
                <a:gd name="connsiteX1964" fmla="*/ 1144105 w 5185727"/>
                <a:gd name="connsiteY1964" fmla="*/ 1422040 h 4476587"/>
                <a:gd name="connsiteX1965" fmla="*/ 1141366 w 5185727"/>
                <a:gd name="connsiteY1965" fmla="*/ 1485269 h 4476587"/>
                <a:gd name="connsiteX1966" fmla="*/ 1078658 w 5185727"/>
                <a:gd name="connsiteY1966" fmla="*/ 1483569 h 4476587"/>
                <a:gd name="connsiteX1967" fmla="*/ 1047727 w 5185727"/>
                <a:gd name="connsiteY1967" fmla="*/ 1471055 h 4476587"/>
                <a:gd name="connsiteX1968" fmla="*/ 1023362 w 5185727"/>
                <a:gd name="connsiteY1968" fmla="*/ 1471338 h 4476587"/>
                <a:gd name="connsiteX1969" fmla="*/ 1023551 w 5185727"/>
                <a:gd name="connsiteY1969" fmla="*/ 1431910 h 4476587"/>
                <a:gd name="connsiteX1970" fmla="*/ 1045225 w 5185727"/>
                <a:gd name="connsiteY1970" fmla="*/ 1432146 h 4476587"/>
                <a:gd name="connsiteX1971" fmla="*/ 1080404 w 5185727"/>
                <a:gd name="connsiteY1971" fmla="*/ 1419348 h 4476587"/>
                <a:gd name="connsiteX1972" fmla="*/ 1111865 w 5185727"/>
                <a:gd name="connsiteY1972" fmla="*/ 1406635 h 4476587"/>
                <a:gd name="connsiteX1973" fmla="*/ 433535 w 5185727"/>
                <a:gd name="connsiteY1973" fmla="*/ 1398195 h 4476587"/>
                <a:gd name="connsiteX1974" fmla="*/ 478017 w 5185727"/>
                <a:gd name="connsiteY1974" fmla="*/ 1443338 h 4476587"/>
                <a:gd name="connsiteX1975" fmla="*/ 433110 w 5185727"/>
                <a:gd name="connsiteY1975" fmla="*/ 1489330 h 4476587"/>
                <a:gd name="connsiteX1976" fmla="*/ 388014 w 5185727"/>
                <a:gd name="connsiteY1976" fmla="*/ 1443573 h 4476587"/>
                <a:gd name="connsiteX1977" fmla="*/ 433535 w 5185727"/>
                <a:gd name="connsiteY1977" fmla="*/ 1398195 h 4476587"/>
                <a:gd name="connsiteX1978" fmla="*/ 4685216 w 5185727"/>
                <a:gd name="connsiteY1978" fmla="*/ 1389885 h 4476587"/>
                <a:gd name="connsiteX1979" fmla="*/ 4678275 w 5185727"/>
                <a:gd name="connsiteY1979" fmla="*/ 1396307 h 4476587"/>
                <a:gd name="connsiteX1980" fmla="*/ 4684602 w 5185727"/>
                <a:gd name="connsiteY1980" fmla="*/ 1403248 h 4476587"/>
                <a:gd name="connsiteX1981" fmla="*/ 4691827 w 5185727"/>
                <a:gd name="connsiteY1981" fmla="*/ 1397110 h 4476587"/>
                <a:gd name="connsiteX1982" fmla="*/ 4685216 w 5185727"/>
                <a:gd name="connsiteY1982" fmla="*/ 1389885 h 4476587"/>
                <a:gd name="connsiteX1983" fmla="*/ 4233977 w 5185727"/>
                <a:gd name="connsiteY1983" fmla="*/ 1389836 h 4476587"/>
                <a:gd name="connsiteX1984" fmla="*/ 4226091 w 5185727"/>
                <a:gd name="connsiteY1984" fmla="*/ 1396872 h 4476587"/>
                <a:gd name="connsiteX1985" fmla="*/ 4232890 w 5185727"/>
                <a:gd name="connsiteY1985" fmla="*/ 1403388 h 4476587"/>
                <a:gd name="connsiteX1986" fmla="*/ 4240068 w 5185727"/>
                <a:gd name="connsiteY1986" fmla="*/ 1397297 h 4476587"/>
                <a:gd name="connsiteX1987" fmla="*/ 4233977 w 5185727"/>
                <a:gd name="connsiteY1987" fmla="*/ 1389836 h 4476587"/>
                <a:gd name="connsiteX1988" fmla="*/ 4234290 w 5185727"/>
                <a:gd name="connsiteY1988" fmla="*/ 1351463 h 4476587"/>
                <a:gd name="connsiteX1989" fmla="*/ 4267031 w 5185727"/>
                <a:gd name="connsiteY1989" fmla="*/ 1366792 h 4476587"/>
                <a:gd name="connsiteX1990" fmla="*/ 4259429 w 5185727"/>
                <a:gd name="connsiteY1990" fmla="*/ 1433279 h 4476587"/>
                <a:gd name="connsiteX1991" fmla="*/ 4251354 w 5185727"/>
                <a:gd name="connsiteY1991" fmla="*/ 1448720 h 4476587"/>
                <a:gd name="connsiteX1992" fmla="*/ 4251542 w 5185727"/>
                <a:gd name="connsiteY1992" fmla="*/ 1578812 h 4476587"/>
                <a:gd name="connsiteX1993" fmla="*/ 4252439 w 5185727"/>
                <a:gd name="connsiteY1993" fmla="*/ 1578812 h 4476587"/>
                <a:gd name="connsiteX1994" fmla="*/ 4252346 w 5185727"/>
                <a:gd name="connsiteY1994" fmla="*/ 1708905 h 4476587"/>
                <a:gd name="connsiteX1995" fmla="*/ 4259760 w 5185727"/>
                <a:gd name="connsiteY1995" fmla="*/ 1724393 h 4476587"/>
                <a:gd name="connsiteX1996" fmla="*/ 4266512 w 5185727"/>
                <a:gd name="connsiteY1996" fmla="*/ 1791872 h 4476587"/>
                <a:gd name="connsiteX1997" fmla="*/ 4201017 w 5185727"/>
                <a:gd name="connsiteY1997" fmla="*/ 1792675 h 4476587"/>
                <a:gd name="connsiteX1998" fmla="*/ 4206400 w 5185727"/>
                <a:gd name="connsiteY1998" fmla="*/ 1724913 h 4476587"/>
                <a:gd name="connsiteX1999" fmla="*/ 4213672 w 5185727"/>
                <a:gd name="connsiteY1999" fmla="*/ 1709236 h 4476587"/>
                <a:gd name="connsiteX2000" fmla="*/ 4211689 w 5185727"/>
                <a:gd name="connsiteY2000" fmla="*/ 1446359 h 4476587"/>
                <a:gd name="connsiteX2001" fmla="*/ 4204795 w 5185727"/>
                <a:gd name="connsiteY2001" fmla="*/ 1431815 h 4476587"/>
                <a:gd name="connsiteX2002" fmla="*/ 4200875 w 5185727"/>
                <a:gd name="connsiteY2002" fmla="*/ 1364998 h 4476587"/>
                <a:gd name="connsiteX2003" fmla="*/ 4234290 w 5185727"/>
                <a:gd name="connsiteY2003" fmla="*/ 1351463 h 4476587"/>
                <a:gd name="connsiteX2004" fmla="*/ 353638 w 5185727"/>
                <a:gd name="connsiteY2004" fmla="*/ 1349510 h 4476587"/>
                <a:gd name="connsiteX2005" fmla="*/ 347310 w 5185727"/>
                <a:gd name="connsiteY2005" fmla="*/ 1356735 h 4476587"/>
                <a:gd name="connsiteX2006" fmla="*/ 354063 w 5185727"/>
                <a:gd name="connsiteY2006" fmla="*/ 1363110 h 4476587"/>
                <a:gd name="connsiteX2007" fmla="*/ 360816 w 5185727"/>
                <a:gd name="connsiteY2007" fmla="*/ 1356405 h 4476587"/>
                <a:gd name="connsiteX2008" fmla="*/ 353638 w 5185727"/>
                <a:gd name="connsiteY2008" fmla="*/ 1349510 h 4476587"/>
                <a:gd name="connsiteX2009" fmla="*/ 1113129 w 5185727"/>
                <a:gd name="connsiteY2009" fmla="*/ 1340208 h 4476587"/>
                <a:gd name="connsiteX2010" fmla="*/ 1107038 w 5185727"/>
                <a:gd name="connsiteY2010" fmla="*/ 1347196 h 4476587"/>
                <a:gd name="connsiteX2011" fmla="*/ 1114027 w 5185727"/>
                <a:gd name="connsiteY2011" fmla="*/ 1353571 h 4476587"/>
                <a:gd name="connsiteX2012" fmla="*/ 1120732 w 5185727"/>
                <a:gd name="connsiteY2012" fmla="*/ 1346205 h 4476587"/>
                <a:gd name="connsiteX2013" fmla="*/ 1113129 w 5185727"/>
                <a:gd name="connsiteY2013" fmla="*/ 1340208 h 4476587"/>
                <a:gd name="connsiteX2014" fmla="*/ 1252475 w 5185727"/>
                <a:gd name="connsiteY2014" fmla="*/ 1339358 h 4476587"/>
                <a:gd name="connsiteX2015" fmla="*/ 1245675 w 5185727"/>
                <a:gd name="connsiteY2015" fmla="*/ 1347338 h 4476587"/>
                <a:gd name="connsiteX2016" fmla="*/ 1252947 w 5185727"/>
                <a:gd name="connsiteY2016" fmla="*/ 1353382 h 4476587"/>
                <a:gd name="connsiteX2017" fmla="*/ 1259416 w 5185727"/>
                <a:gd name="connsiteY2017" fmla="*/ 1345969 h 4476587"/>
                <a:gd name="connsiteX2018" fmla="*/ 1252475 w 5185727"/>
                <a:gd name="connsiteY2018" fmla="*/ 1339358 h 4476587"/>
                <a:gd name="connsiteX2019" fmla="*/ 4565654 w 5185727"/>
                <a:gd name="connsiteY2019" fmla="*/ 1319006 h 4476587"/>
                <a:gd name="connsiteX2020" fmla="*/ 4559185 w 5185727"/>
                <a:gd name="connsiteY2020" fmla="*/ 1325852 h 4476587"/>
                <a:gd name="connsiteX2021" fmla="*/ 4566220 w 5185727"/>
                <a:gd name="connsiteY2021" fmla="*/ 1332369 h 4476587"/>
                <a:gd name="connsiteX2022" fmla="*/ 4572690 w 5185727"/>
                <a:gd name="connsiteY2022" fmla="*/ 1325522 h 4476587"/>
                <a:gd name="connsiteX2023" fmla="*/ 4565654 w 5185727"/>
                <a:gd name="connsiteY2023" fmla="*/ 1319006 h 4476587"/>
                <a:gd name="connsiteX2024" fmla="*/ 4795665 w 5185727"/>
                <a:gd name="connsiteY2024" fmla="*/ 1318957 h 4476587"/>
                <a:gd name="connsiteX2025" fmla="*/ 4789196 w 5185727"/>
                <a:gd name="connsiteY2025" fmla="*/ 1325804 h 4476587"/>
                <a:gd name="connsiteX2026" fmla="*/ 4796043 w 5185727"/>
                <a:gd name="connsiteY2026" fmla="*/ 1332416 h 4476587"/>
                <a:gd name="connsiteX2027" fmla="*/ 4803031 w 5185727"/>
                <a:gd name="connsiteY2027" fmla="*/ 1324766 h 4476587"/>
                <a:gd name="connsiteX2028" fmla="*/ 4795665 w 5185727"/>
                <a:gd name="connsiteY2028" fmla="*/ 1318957 h 4476587"/>
                <a:gd name="connsiteX2029" fmla="*/ 353638 w 5185727"/>
                <a:gd name="connsiteY2029" fmla="*/ 1311120 h 4476587"/>
                <a:gd name="connsiteX2030" fmla="*/ 399254 w 5185727"/>
                <a:gd name="connsiteY2030" fmla="*/ 1356782 h 4476587"/>
                <a:gd name="connsiteX2031" fmla="*/ 354677 w 5185727"/>
                <a:gd name="connsiteY2031" fmla="*/ 1401925 h 4476587"/>
                <a:gd name="connsiteX2032" fmla="*/ 308920 w 5185727"/>
                <a:gd name="connsiteY2032" fmla="*/ 1357112 h 4476587"/>
                <a:gd name="connsiteX2033" fmla="*/ 353638 w 5185727"/>
                <a:gd name="connsiteY2033" fmla="*/ 1311120 h 4476587"/>
                <a:gd name="connsiteX2034" fmla="*/ 1653914 w 5185727"/>
                <a:gd name="connsiteY2034" fmla="*/ 1309173 h 4476587"/>
                <a:gd name="connsiteX2035" fmla="*/ 1669149 w 5185727"/>
                <a:gd name="connsiteY2035" fmla="*/ 1313671 h 4476587"/>
                <a:gd name="connsiteX2036" fmla="*/ 1638644 w 5185727"/>
                <a:gd name="connsiteY2036" fmla="*/ 1313529 h 4476587"/>
                <a:gd name="connsiteX2037" fmla="*/ 1653914 w 5185727"/>
                <a:gd name="connsiteY2037" fmla="*/ 1309173 h 4476587"/>
                <a:gd name="connsiteX2038" fmla="*/ 1111736 w 5185727"/>
                <a:gd name="connsiteY2038" fmla="*/ 1301097 h 4476587"/>
                <a:gd name="connsiteX2039" fmla="*/ 1144483 w 5185727"/>
                <a:gd name="connsiteY2039" fmla="*/ 1313811 h 4476587"/>
                <a:gd name="connsiteX2040" fmla="*/ 1147128 w 5185727"/>
                <a:gd name="connsiteY2040" fmla="*/ 1376945 h 4476587"/>
                <a:gd name="connsiteX2041" fmla="*/ 1084513 w 5185727"/>
                <a:gd name="connsiteY2041" fmla="*/ 1380581 h 4476587"/>
                <a:gd name="connsiteX2042" fmla="*/ 1049098 w 5185727"/>
                <a:gd name="connsiteY2042" fmla="*/ 1368162 h 4476587"/>
                <a:gd name="connsiteX2043" fmla="*/ 1023410 w 5185727"/>
                <a:gd name="connsiteY2043" fmla="*/ 1368398 h 4476587"/>
                <a:gd name="connsiteX2044" fmla="*/ 1023458 w 5185727"/>
                <a:gd name="connsiteY2044" fmla="*/ 1329252 h 4476587"/>
                <a:gd name="connsiteX2045" fmla="*/ 1046453 w 5185727"/>
                <a:gd name="connsiteY2045" fmla="*/ 1329442 h 4476587"/>
                <a:gd name="connsiteX2046" fmla="*/ 1081822 w 5185727"/>
                <a:gd name="connsiteY2046" fmla="*/ 1315370 h 4476587"/>
                <a:gd name="connsiteX2047" fmla="*/ 1111736 w 5185727"/>
                <a:gd name="connsiteY2047" fmla="*/ 1301097 h 4476587"/>
                <a:gd name="connsiteX2048" fmla="*/ 1774589 w 5185727"/>
                <a:gd name="connsiteY2048" fmla="*/ 1294921 h 4476587"/>
                <a:gd name="connsiteX2049" fmla="*/ 1775226 w 5185727"/>
                <a:gd name="connsiteY2049" fmla="*/ 1298363 h 4476587"/>
                <a:gd name="connsiteX2050" fmla="*/ 1774604 w 5185727"/>
                <a:gd name="connsiteY2050" fmla="*/ 1294930 h 4476587"/>
                <a:gd name="connsiteX2051" fmla="*/ 4078315 w 5185727"/>
                <a:gd name="connsiteY2051" fmla="*/ 1282280 h 4476587"/>
                <a:gd name="connsiteX2052" fmla="*/ 4069218 w 5185727"/>
                <a:gd name="connsiteY2052" fmla="*/ 1284990 h 4476587"/>
                <a:gd name="connsiteX2053" fmla="*/ 4088302 w 5185727"/>
                <a:gd name="connsiteY2053" fmla="*/ 1282363 h 4476587"/>
                <a:gd name="connsiteX2054" fmla="*/ 4088346 w 5185727"/>
                <a:gd name="connsiteY2054" fmla="*/ 1282363 h 4476587"/>
                <a:gd name="connsiteX2055" fmla="*/ 4246964 w 5185727"/>
                <a:gd name="connsiteY2055" fmla="*/ 1282267 h 4476587"/>
                <a:gd name="connsiteX2056" fmla="*/ 4104918 w 5185727"/>
                <a:gd name="connsiteY2056" fmla="*/ 1282353 h 4476587"/>
                <a:gd name="connsiteX2057" fmla="*/ 4246963 w 5185727"/>
                <a:gd name="connsiteY2057" fmla="*/ 1282268 h 4476587"/>
                <a:gd name="connsiteX2058" fmla="*/ 4264200 w 5185727"/>
                <a:gd name="connsiteY2058" fmla="*/ 1279519 h 4476587"/>
                <a:gd name="connsiteX2059" fmla="*/ 4254132 w 5185727"/>
                <a:gd name="connsiteY2059" fmla="*/ 1281129 h 4476587"/>
                <a:gd name="connsiteX2060" fmla="*/ 4264198 w 5185727"/>
                <a:gd name="connsiteY2060" fmla="*/ 1279529 h 4476587"/>
                <a:gd name="connsiteX2061" fmla="*/ 1654368 w 5185727"/>
                <a:gd name="connsiteY2061" fmla="*/ 1242319 h 4476587"/>
                <a:gd name="connsiteX2062" fmla="*/ 1647001 w 5185727"/>
                <a:gd name="connsiteY2062" fmla="*/ 1248174 h 4476587"/>
                <a:gd name="connsiteX2063" fmla="*/ 1652857 w 5185727"/>
                <a:gd name="connsiteY2063" fmla="*/ 1256013 h 4476587"/>
                <a:gd name="connsiteX2064" fmla="*/ 1660601 w 5185727"/>
                <a:gd name="connsiteY2064" fmla="*/ 1249685 h 4476587"/>
                <a:gd name="connsiteX2065" fmla="*/ 1654368 w 5185727"/>
                <a:gd name="connsiteY2065" fmla="*/ 1242319 h 4476587"/>
                <a:gd name="connsiteX2066" fmla="*/ 1785500 w 5185727"/>
                <a:gd name="connsiteY2066" fmla="*/ 1242178 h 4476587"/>
                <a:gd name="connsiteX2067" fmla="*/ 1778323 w 5185727"/>
                <a:gd name="connsiteY2067" fmla="*/ 1248695 h 4476587"/>
                <a:gd name="connsiteX2068" fmla="*/ 1785122 w 5185727"/>
                <a:gd name="connsiteY2068" fmla="*/ 1255825 h 4476587"/>
                <a:gd name="connsiteX2069" fmla="*/ 1791969 w 5185727"/>
                <a:gd name="connsiteY2069" fmla="*/ 1249120 h 4476587"/>
                <a:gd name="connsiteX2070" fmla="*/ 1785500 w 5185727"/>
                <a:gd name="connsiteY2070" fmla="*/ 1242178 h 4476587"/>
                <a:gd name="connsiteX2071" fmla="*/ 2052674 w 5185727"/>
                <a:gd name="connsiteY2071" fmla="*/ 1242178 h 4476587"/>
                <a:gd name="connsiteX2072" fmla="*/ 2045874 w 5185727"/>
                <a:gd name="connsiteY2072" fmla="*/ 1248836 h 4476587"/>
                <a:gd name="connsiteX2073" fmla="*/ 2052390 w 5185727"/>
                <a:gd name="connsiteY2073" fmla="*/ 1256108 h 4476587"/>
                <a:gd name="connsiteX2074" fmla="*/ 2059521 w 5185727"/>
                <a:gd name="connsiteY2074" fmla="*/ 1249071 h 4476587"/>
                <a:gd name="connsiteX2075" fmla="*/ 2052674 w 5185727"/>
                <a:gd name="connsiteY2075" fmla="*/ 1242178 h 4476587"/>
                <a:gd name="connsiteX2076" fmla="*/ 1917954 w 5185727"/>
                <a:gd name="connsiteY2076" fmla="*/ 1242130 h 4476587"/>
                <a:gd name="connsiteX2077" fmla="*/ 1910634 w 5185727"/>
                <a:gd name="connsiteY2077" fmla="*/ 1248033 h 4476587"/>
                <a:gd name="connsiteX2078" fmla="*/ 1917435 w 5185727"/>
                <a:gd name="connsiteY2078" fmla="*/ 1255919 h 4476587"/>
                <a:gd name="connsiteX2079" fmla="*/ 1924187 w 5185727"/>
                <a:gd name="connsiteY2079" fmla="*/ 1249213 h 4476587"/>
                <a:gd name="connsiteX2080" fmla="*/ 1917954 w 5185727"/>
                <a:gd name="connsiteY2080" fmla="*/ 1242130 h 4476587"/>
                <a:gd name="connsiteX2081" fmla="*/ 2179414 w 5185727"/>
                <a:gd name="connsiteY2081" fmla="*/ 1242036 h 4476587"/>
                <a:gd name="connsiteX2082" fmla="*/ 2173039 w 5185727"/>
                <a:gd name="connsiteY2082" fmla="*/ 1249025 h 4476587"/>
                <a:gd name="connsiteX2083" fmla="*/ 2179791 w 5185727"/>
                <a:gd name="connsiteY2083" fmla="*/ 1255824 h 4476587"/>
                <a:gd name="connsiteX2084" fmla="*/ 2186686 w 5185727"/>
                <a:gd name="connsiteY2084" fmla="*/ 1248741 h 4476587"/>
                <a:gd name="connsiteX2085" fmla="*/ 2179414 w 5185727"/>
                <a:gd name="connsiteY2085" fmla="*/ 1242036 h 4476587"/>
                <a:gd name="connsiteX2086" fmla="*/ 1250303 w 5185727"/>
                <a:gd name="connsiteY2086" fmla="*/ 1227823 h 4476587"/>
                <a:gd name="connsiteX2087" fmla="*/ 1243078 w 5185727"/>
                <a:gd name="connsiteY2087" fmla="*/ 1235189 h 4476587"/>
                <a:gd name="connsiteX2088" fmla="*/ 1249878 w 5185727"/>
                <a:gd name="connsiteY2088" fmla="*/ 1241705 h 4476587"/>
                <a:gd name="connsiteX2089" fmla="*/ 1256725 w 5185727"/>
                <a:gd name="connsiteY2089" fmla="*/ 1233489 h 4476587"/>
                <a:gd name="connsiteX2090" fmla="*/ 1250303 w 5185727"/>
                <a:gd name="connsiteY2090" fmla="*/ 1227823 h 4476587"/>
                <a:gd name="connsiteX2091" fmla="*/ 1114073 w 5185727"/>
                <a:gd name="connsiteY2091" fmla="*/ 1227822 h 4476587"/>
                <a:gd name="connsiteX2092" fmla="*/ 1106896 w 5185727"/>
                <a:gd name="connsiteY2092" fmla="*/ 1235142 h 4476587"/>
                <a:gd name="connsiteX2093" fmla="*/ 1113554 w 5185727"/>
                <a:gd name="connsiteY2093" fmla="*/ 1241658 h 4476587"/>
                <a:gd name="connsiteX2094" fmla="*/ 1120873 w 5185727"/>
                <a:gd name="connsiteY2094" fmla="*/ 1234150 h 4476587"/>
                <a:gd name="connsiteX2095" fmla="*/ 1114073 w 5185727"/>
                <a:gd name="connsiteY2095" fmla="*/ 1227822 h 4476587"/>
                <a:gd name="connsiteX2096" fmla="*/ 440712 w 5185727"/>
                <a:gd name="connsiteY2096" fmla="*/ 1223621 h 4476587"/>
                <a:gd name="connsiteX2097" fmla="*/ 434337 w 5185727"/>
                <a:gd name="connsiteY2097" fmla="*/ 1230515 h 4476587"/>
                <a:gd name="connsiteX2098" fmla="*/ 441184 w 5185727"/>
                <a:gd name="connsiteY2098" fmla="*/ 1237314 h 4476587"/>
                <a:gd name="connsiteX2099" fmla="*/ 447842 w 5185727"/>
                <a:gd name="connsiteY2099" fmla="*/ 1229995 h 4476587"/>
                <a:gd name="connsiteX2100" fmla="*/ 440712 w 5185727"/>
                <a:gd name="connsiteY2100" fmla="*/ 1223621 h 4476587"/>
                <a:gd name="connsiteX2101" fmla="*/ 1774557 w 5185727"/>
                <a:gd name="connsiteY2101" fmla="*/ 1204632 h 4476587"/>
                <a:gd name="connsiteX2102" fmla="*/ 1800375 w 5185727"/>
                <a:gd name="connsiteY2102" fmla="*/ 1206291 h 4476587"/>
                <a:gd name="connsiteX2103" fmla="*/ 1829698 w 5185727"/>
                <a:gd name="connsiteY2103" fmla="*/ 1241706 h 4476587"/>
                <a:gd name="connsiteX2104" fmla="*/ 1809677 w 5185727"/>
                <a:gd name="connsiteY2104" fmla="*/ 1287085 h 4476587"/>
                <a:gd name="connsiteX2105" fmla="*/ 1799949 w 5185727"/>
                <a:gd name="connsiteY2105" fmla="*/ 1294026 h 4476587"/>
                <a:gd name="connsiteX2106" fmla="*/ 1799941 w 5185727"/>
                <a:gd name="connsiteY2106" fmla="*/ 1294041 h 4476587"/>
                <a:gd name="connsiteX2107" fmla="*/ 1799241 w 5185727"/>
                <a:gd name="connsiteY2107" fmla="*/ 1299314 h 4476587"/>
                <a:gd name="connsiteX2108" fmla="*/ 1786964 w 5185727"/>
                <a:gd name="connsiteY2108" fmla="*/ 1314141 h 4476587"/>
                <a:gd name="connsiteX2109" fmla="*/ 1771947 w 5185727"/>
                <a:gd name="connsiteY2109" fmla="*/ 1299172 h 4476587"/>
                <a:gd name="connsiteX2110" fmla="*/ 1769518 w 5185727"/>
                <a:gd name="connsiteY2110" fmla="*/ 1291978 h 4476587"/>
                <a:gd name="connsiteX2111" fmla="*/ 1750423 w 5185727"/>
                <a:gd name="connsiteY2111" fmla="*/ 1276235 h 4476587"/>
                <a:gd name="connsiteX2112" fmla="*/ 1752210 w 5185727"/>
                <a:gd name="connsiteY2112" fmla="*/ 1218238 h 4476587"/>
                <a:gd name="connsiteX2113" fmla="*/ 1774557 w 5185727"/>
                <a:gd name="connsiteY2113" fmla="*/ 1204632 h 4476587"/>
                <a:gd name="connsiteX2114" fmla="*/ 1652597 w 5185727"/>
                <a:gd name="connsiteY2114" fmla="*/ 1203687 h 4476587"/>
                <a:gd name="connsiteX2115" fmla="*/ 1685580 w 5185727"/>
                <a:gd name="connsiteY2115" fmla="*/ 1217008 h 4476587"/>
                <a:gd name="connsiteX2116" fmla="*/ 1682748 w 5185727"/>
                <a:gd name="connsiteY2116" fmla="*/ 1282362 h 4476587"/>
                <a:gd name="connsiteX2117" fmla="*/ 1669147 w 5185727"/>
                <a:gd name="connsiteY2117" fmla="*/ 1313622 h 4476587"/>
                <a:gd name="connsiteX2118" fmla="*/ 1638596 w 5185727"/>
                <a:gd name="connsiteY2118" fmla="*/ 1313528 h 4476587"/>
                <a:gd name="connsiteX2119" fmla="*/ 1624477 w 5185727"/>
                <a:gd name="connsiteY2119" fmla="*/ 1282739 h 4476587"/>
                <a:gd name="connsiteX2120" fmla="*/ 1620322 w 5185727"/>
                <a:gd name="connsiteY2120" fmla="*/ 1217953 h 4476587"/>
                <a:gd name="connsiteX2121" fmla="*/ 1652597 w 5185727"/>
                <a:gd name="connsiteY2121" fmla="*/ 1203687 h 4476587"/>
                <a:gd name="connsiteX2122" fmla="*/ 1919606 w 5185727"/>
                <a:gd name="connsiteY2122" fmla="*/ 1203551 h 4476587"/>
                <a:gd name="connsiteX2123" fmla="*/ 1961208 w 5185727"/>
                <a:gd name="connsiteY2123" fmla="*/ 1236747 h 4476587"/>
                <a:gd name="connsiteX2124" fmla="*/ 1943784 w 5185727"/>
                <a:gd name="connsiteY2124" fmla="*/ 1285951 h 4476587"/>
                <a:gd name="connsiteX2125" fmla="*/ 1932450 w 5185727"/>
                <a:gd name="connsiteY2125" fmla="*/ 1296151 h 4476587"/>
                <a:gd name="connsiteX2126" fmla="*/ 1947750 w 5185727"/>
                <a:gd name="connsiteY2126" fmla="*/ 1313905 h 4476587"/>
                <a:gd name="connsiteX2127" fmla="*/ 2025049 w 5185727"/>
                <a:gd name="connsiteY2127" fmla="*/ 1313764 h 4476587"/>
                <a:gd name="connsiteX2128" fmla="*/ 2037138 w 5185727"/>
                <a:gd name="connsiteY2128" fmla="*/ 1309798 h 4476587"/>
                <a:gd name="connsiteX2129" fmla="*/ 2031235 w 5185727"/>
                <a:gd name="connsiteY2129" fmla="*/ 1288548 h 4476587"/>
                <a:gd name="connsiteX2130" fmla="*/ 2011640 w 5185727"/>
                <a:gd name="connsiteY2130" fmla="*/ 1229286 h 4476587"/>
                <a:gd name="connsiteX2131" fmla="*/ 2055790 w 5185727"/>
                <a:gd name="connsiteY2131" fmla="*/ 1203787 h 4476587"/>
                <a:gd name="connsiteX2132" fmla="*/ 2096872 w 5185727"/>
                <a:gd name="connsiteY2132" fmla="*/ 1239250 h 4476587"/>
                <a:gd name="connsiteX2133" fmla="*/ 2077842 w 5185727"/>
                <a:gd name="connsiteY2133" fmla="*/ 1286565 h 4476587"/>
                <a:gd name="connsiteX2134" fmla="*/ 2067879 w 5185727"/>
                <a:gd name="connsiteY2134" fmla="*/ 1296245 h 4476587"/>
                <a:gd name="connsiteX2135" fmla="*/ 2083273 w 5185727"/>
                <a:gd name="connsiteY2135" fmla="*/ 1313953 h 4476587"/>
                <a:gd name="connsiteX2136" fmla="*/ 2149712 w 5185727"/>
                <a:gd name="connsiteY2136" fmla="*/ 1313717 h 4476587"/>
                <a:gd name="connsiteX2137" fmla="*/ 2164256 w 5185727"/>
                <a:gd name="connsiteY2137" fmla="*/ 1309373 h 4476587"/>
                <a:gd name="connsiteX2138" fmla="*/ 2156842 w 5185727"/>
                <a:gd name="connsiteY2138" fmla="*/ 1287462 h 4476587"/>
                <a:gd name="connsiteX2139" fmla="*/ 2137529 w 5185727"/>
                <a:gd name="connsiteY2139" fmla="*/ 1232592 h 4476587"/>
                <a:gd name="connsiteX2140" fmla="*/ 2182011 w 5185727"/>
                <a:gd name="connsiteY2140" fmla="*/ 1203646 h 4476587"/>
                <a:gd name="connsiteX2141" fmla="*/ 2223092 w 5185727"/>
                <a:gd name="connsiteY2141" fmla="*/ 1237078 h 4476587"/>
                <a:gd name="connsiteX2142" fmla="*/ 2204535 w 5185727"/>
                <a:gd name="connsiteY2142" fmla="*/ 1286707 h 4476587"/>
                <a:gd name="connsiteX2143" fmla="*/ 2194950 w 5185727"/>
                <a:gd name="connsiteY2143" fmla="*/ 1298133 h 4476587"/>
                <a:gd name="connsiteX2144" fmla="*/ 2209729 w 5185727"/>
                <a:gd name="connsiteY2144" fmla="*/ 1314331 h 4476587"/>
                <a:gd name="connsiteX2145" fmla="*/ 2254258 w 5185727"/>
                <a:gd name="connsiteY2145" fmla="*/ 1315841 h 4476587"/>
                <a:gd name="connsiteX2146" fmla="*/ 2309648 w 5185727"/>
                <a:gd name="connsiteY2146" fmla="*/ 1383131 h 4476587"/>
                <a:gd name="connsiteX2147" fmla="*/ 2309648 w 5185727"/>
                <a:gd name="connsiteY2147" fmla="*/ 1567574 h 4476587"/>
                <a:gd name="connsiteX2148" fmla="*/ 2240800 w 5185727"/>
                <a:gd name="connsiteY2148" fmla="*/ 1636516 h 4476587"/>
                <a:gd name="connsiteX2149" fmla="*/ 2221818 w 5185727"/>
                <a:gd name="connsiteY2149" fmla="*/ 1636752 h 4476587"/>
                <a:gd name="connsiteX2150" fmla="*/ 2206802 w 5185727"/>
                <a:gd name="connsiteY2150" fmla="*/ 1640340 h 4476587"/>
                <a:gd name="connsiteX2151" fmla="*/ 2214971 w 5185727"/>
                <a:gd name="connsiteY2151" fmla="*/ 1664188 h 4476587"/>
                <a:gd name="connsiteX2152" fmla="*/ 2233859 w 5185727"/>
                <a:gd name="connsiteY2152" fmla="*/ 1714572 h 4476587"/>
                <a:gd name="connsiteX2153" fmla="*/ 2190653 w 5185727"/>
                <a:gd name="connsiteY2153" fmla="*/ 1747484 h 4476587"/>
                <a:gd name="connsiteX2154" fmla="*/ 2147020 w 5185727"/>
                <a:gd name="connsiteY2154" fmla="*/ 1714855 h 4476587"/>
                <a:gd name="connsiteX2155" fmla="*/ 2167420 w 5185727"/>
                <a:gd name="connsiteY2155" fmla="*/ 1663573 h 4476587"/>
                <a:gd name="connsiteX2156" fmla="*/ 2175494 w 5185727"/>
                <a:gd name="connsiteY2156" fmla="*/ 1640577 h 4476587"/>
                <a:gd name="connsiteX2157" fmla="*/ 2168411 w 5185727"/>
                <a:gd name="connsiteY2157" fmla="*/ 1636657 h 4476587"/>
                <a:gd name="connsiteX2158" fmla="*/ 2074820 w 5185727"/>
                <a:gd name="connsiteY2158" fmla="*/ 1636657 h 4476587"/>
                <a:gd name="connsiteX2159" fmla="*/ 2068210 w 5185727"/>
                <a:gd name="connsiteY2159" fmla="*/ 1640907 h 4476587"/>
                <a:gd name="connsiteX2160" fmla="*/ 2074112 w 5185727"/>
                <a:gd name="connsiteY2160" fmla="*/ 1663715 h 4476587"/>
                <a:gd name="connsiteX2161" fmla="*/ 2093756 w 5185727"/>
                <a:gd name="connsiteY2161" fmla="*/ 1721607 h 4476587"/>
                <a:gd name="connsiteX2162" fmla="*/ 2046394 w 5185727"/>
                <a:gd name="connsiteY2162" fmla="*/ 1747862 h 4476587"/>
                <a:gd name="connsiteX2163" fmla="*/ 2008712 w 5185727"/>
                <a:gd name="connsiteY2163" fmla="*/ 1715327 h 4476587"/>
                <a:gd name="connsiteX2164" fmla="*/ 2028638 w 5185727"/>
                <a:gd name="connsiteY2164" fmla="*/ 1664659 h 4476587"/>
                <a:gd name="connsiteX2165" fmla="*/ 2037988 w 5185727"/>
                <a:gd name="connsiteY2165" fmla="*/ 1651863 h 4476587"/>
                <a:gd name="connsiteX2166" fmla="*/ 2022594 w 5185727"/>
                <a:gd name="connsiteY2166" fmla="*/ 1636233 h 4476587"/>
                <a:gd name="connsiteX2167" fmla="*/ 1949355 w 5185727"/>
                <a:gd name="connsiteY2167" fmla="*/ 1636799 h 4476587"/>
                <a:gd name="connsiteX2168" fmla="*/ 1933111 w 5185727"/>
                <a:gd name="connsiteY2168" fmla="*/ 1640388 h 4476587"/>
                <a:gd name="connsiteX2169" fmla="*/ 1941564 w 5185727"/>
                <a:gd name="connsiteY2169" fmla="*/ 1664188 h 4476587"/>
                <a:gd name="connsiteX2170" fmla="*/ 1939533 w 5185727"/>
                <a:gd name="connsiteY2170" fmla="*/ 1741392 h 4476587"/>
                <a:gd name="connsiteX2171" fmla="*/ 1880602 w 5185727"/>
                <a:gd name="connsiteY2171" fmla="*/ 1728077 h 4476587"/>
                <a:gd name="connsiteX2172" fmla="*/ 1888677 w 5185727"/>
                <a:gd name="connsiteY2172" fmla="*/ 1667776 h 4476587"/>
                <a:gd name="connsiteX2173" fmla="*/ 1902182 w 5185727"/>
                <a:gd name="connsiteY2173" fmla="*/ 1636563 h 4476587"/>
                <a:gd name="connsiteX2174" fmla="*/ 1902183 w 5185727"/>
                <a:gd name="connsiteY2174" fmla="*/ 1636563 h 4476587"/>
                <a:gd name="connsiteX2175" fmla="*/ 1914961 w 5185727"/>
                <a:gd name="connsiteY2175" fmla="*/ 1626075 h 4476587"/>
                <a:gd name="connsiteX2176" fmla="*/ 1917434 w 5185727"/>
                <a:gd name="connsiteY2176" fmla="*/ 1609177 h 4476587"/>
                <a:gd name="connsiteX2177" fmla="*/ 1917434 w 5185727"/>
                <a:gd name="connsiteY2177" fmla="*/ 1341152 h 4476587"/>
                <a:gd name="connsiteX2178" fmla="*/ 1902324 w 5185727"/>
                <a:gd name="connsiteY2178" fmla="*/ 1313623 h 4476587"/>
                <a:gd name="connsiteX2179" fmla="*/ 1921589 w 5185727"/>
                <a:gd name="connsiteY2179" fmla="*/ 1333502 h 4476587"/>
                <a:gd name="connsiteX2180" fmla="*/ 1921589 w 5185727"/>
                <a:gd name="connsiteY2180" fmla="*/ 1616826 h 4476587"/>
                <a:gd name="connsiteX2181" fmla="*/ 1921479 w 5185727"/>
                <a:gd name="connsiteY2181" fmla="*/ 1629665 h 4476587"/>
                <a:gd name="connsiteX2182" fmla="*/ 1919677 w 5185727"/>
                <a:gd name="connsiteY2182" fmla="*/ 1635211 h 4476587"/>
                <a:gd name="connsiteX2183" fmla="*/ 1919678 w 5185727"/>
                <a:gd name="connsiteY2183" fmla="*/ 1635211 h 4476587"/>
                <a:gd name="connsiteX2184" fmla="*/ 1921590 w 5185727"/>
                <a:gd name="connsiteY2184" fmla="*/ 1616825 h 4476587"/>
                <a:gd name="connsiteX2185" fmla="*/ 1921590 w 5185727"/>
                <a:gd name="connsiteY2185" fmla="*/ 1333502 h 4476587"/>
                <a:gd name="connsiteX2186" fmla="*/ 1902466 w 5185727"/>
                <a:gd name="connsiteY2186" fmla="*/ 1313575 h 4476587"/>
                <a:gd name="connsiteX2187" fmla="*/ 1888300 w 5185727"/>
                <a:gd name="connsiteY2187" fmla="*/ 1282693 h 4476587"/>
                <a:gd name="connsiteX2188" fmla="*/ 1875219 w 5185727"/>
                <a:gd name="connsiteY2188" fmla="*/ 1232781 h 4476587"/>
                <a:gd name="connsiteX2189" fmla="*/ 1919606 w 5185727"/>
                <a:gd name="connsiteY2189" fmla="*/ 1203551 h 4476587"/>
                <a:gd name="connsiteX2190" fmla="*/ 1111075 w 5185727"/>
                <a:gd name="connsiteY2190" fmla="*/ 1188942 h 4476587"/>
                <a:gd name="connsiteX2191" fmla="*/ 1143917 w 5185727"/>
                <a:gd name="connsiteY2191" fmla="*/ 1201285 h 4476587"/>
                <a:gd name="connsiteX2192" fmla="*/ 1146750 w 5185727"/>
                <a:gd name="connsiteY2192" fmla="*/ 1265410 h 4476587"/>
                <a:gd name="connsiteX2193" fmla="*/ 1082861 w 5185727"/>
                <a:gd name="connsiteY2193" fmla="*/ 1267488 h 4476587"/>
                <a:gd name="connsiteX2194" fmla="*/ 1055992 w 5185727"/>
                <a:gd name="connsiteY2194" fmla="*/ 1257193 h 4476587"/>
                <a:gd name="connsiteX2195" fmla="*/ 1023504 w 5185727"/>
                <a:gd name="connsiteY2195" fmla="*/ 1257477 h 4476587"/>
                <a:gd name="connsiteX2196" fmla="*/ 1023410 w 5185727"/>
                <a:gd name="connsiteY2196" fmla="*/ 1218284 h 4476587"/>
                <a:gd name="connsiteX2197" fmla="*/ 1046407 w 5185727"/>
                <a:gd name="connsiteY2197" fmla="*/ 1218520 h 4476587"/>
                <a:gd name="connsiteX2198" fmla="*/ 1081349 w 5185727"/>
                <a:gd name="connsiteY2198" fmla="*/ 1203976 h 4476587"/>
                <a:gd name="connsiteX2199" fmla="*/ 1111075 w 5185727"/>
                <a:gd name="connsiteY2199" fmla="*/ 1188942 h 4476587"/>
                <a:gd name="connsiteX2200" fmla="*/ 441278 w 5185727"/>
                <a:gd name="connsiteY2200" fmla="*/ 1185136 h 4476587"/>
                <a:gd name="connsiteX2201" fmla="*/ 486469 w 5185727"/>
                <a:gd name="connsiteY2201" fmla="*/ 1229428 h 4476587"/>
                <a:gd name="connsiteX2202" fmla="*/ 441326 w 5185727"/>
                <a:gd name="connsiteY2202" fmla="*/ 1275564 h 4476587"/>
                <a:gd name="connsiteX2203" fmla="*/ 396041 w 5185727"/>
                <a:gd name="connsiteY2203" fmla="*/ 1230137 h 4476587"/>
                <a:gd name="connsiteX2204" fmla="*/ 441278 w 5185727"/>
                <a:gd name="connsiteY2204" fmla="*/ 1185136 h 4476587"/>
                <a:gd name="connsiteX2205" fmla="*/ 3748881 w 5185727"/>
                <a:gd name="connsiteY2205" fmla="*/ 1109488 h 4476587"/>
                <a:gd name="connsiteX2206" fmla="*/ 3748220 w 5185727"/>
                <a:gd name="connsiteY2206" fmla="*/ 1110810 h 4476587"/>
                <a:gd name="connsiteX2207" fmla="*/ 3709405 w 5185727"/>
                <a:gd name="connsiteY2207" fmla="*/ 1110196 h 4476587"/>
                <a:gd name="connsiteX2208" fmla="*/ 3748126 w 5185727"/>
                <a:gd name="connsiteY2208" fmla="*/ 1110102 h 4476587"/>
                <a:gd name="connsiteX2209" fmla="*/ 3748881 w 5185727"/>
                <a:gd name="connsiteY2209" fmla="*/ 1109488 h 4476587"/>
                <a:gd name="connsiteX2210" fmla="*/ 3334674 w 5185727"/>
                <a:gd name="connsiteY2210" fmla="*/ 1102733 h 4476587"/>
                <a:gd name="connsiteX2211" fmla="*/ 3324700 w 5185727"/>
                <a:gd name="connsiteY2211" fmla="*/ 1105852 h 4476587"/>
                <a:gd name="connsiteX2212" fmla="*/ 3314665 w 5185727"/>
                <a:gd name="connsiteY2212" fmla="*/ 1106047 h 4476587"/>
                <a:gd name="connsiteX2213" fmla="*/ 3311877 w 5185727"/>
                <a:gd name="connsiteY2213" fmla="*/ 1107302 h 4476587"/>
                <a:gd name="connsiteX2214" fmla="*/ 3314701 w 5185727"/>
                <a:gd name="connsiteY2214" fmla="*/ 1106054 h 4476587"/>
                <a:gd name="connsiteX2215" fmla="*/ 3324748 w 5185727"/>
                <a:gd name="connsiteY2215" fmla="*/ 1105853 h 4476587"/>
                <a:gd name="connsiteX2216" fmla="*/ 4686349 w 5185727"/>
                <a:gd name="connsiteY2216" fmla="*/ 1012026 h 4476587"/>
                <a:gd name="connsiteX2217" fmla="*/ 4679691 w 5185727"/>
                <a:gd name="connsiteY2217" fmla="*/ 1018589 h 4476587"/>
                <a:gd name="connsiteX2218" fmla="*/ 4686444 w 5185727"/>
                <a:gd name="connsiteY2218" fmla="*/ 1025814 h 4476587"/>
                <a:gd name="connsiteX2219" fmla="*/ 4693574 w 5185727"/>
                <a:gd name="connsiteY2219" fmla="*/ 1019250 h 4476587"/>
                <a:gd name="connsiteX2220" fmla="*/ 4686349 w 5185727"/>
                <a:gd name="connsiteY2220" fmla="*/ 1012026 h 4476587"/>
                <a:gd name="connsiteX2221" fmla="*/ 4686626 w 5185727"/>
                <a:gd name="connsiteY2221" fmla="*/ 973612 h 4476587"/>
                <a:gd name="connsiteX2222" fmla="*/ 4719922 w 5185727"/>
                <a:gd name="connsiteY2222" fmla="*/ 987660 h 4476587"/>
                <a:gd name="connsiteX2223" fmla="*/ 4714823 w 5185727"/>
                <a:gd name="connsiteY2223" fmla="*/ 1053391 h 4476587"/>
                <a:gd name="connsiteX2224" fmla="*/ 4706417 w 5185727"/>
                <a:gd name="connsiteY2224" fmla="*/ 1072751 h 4476587"/>
                <a:gd name="connsiteX2225" fmla="*/ 4708071 w 5185727"/>
                <a:gd name="connsiteY2225" fmla="*/ 1347811 h 4476587"/>
                <a:gd name="connsiteX2226" fmla="*/ 4715437 w 5185727"/>
                <a:gd name="connsiteY2226" fmla="*/ 1363630 h 4476587"/>
                <a:gd name="connsiteX2227" fmla="*/ 4727053 w 5185727"/>
                <a:gd name="connsiteY2227" fmla="*/ 1413070 h 4476587"/>
                <a:gd name="connsiteX2228" fmla="*/ 4685168 w 5185727"/>
                <a:gd name="connsiteY2228" fmla="*/ 1441591 h 4476587"/>
                <a:gd name="connsiteX2229" fmla="*/ 4641349 w 5185727"/>
                <a:gd name="connsiteY2229" fmla="*/ 1410048 h 4476587"/>
                <a:gd name="connsiteX2230" fmla="*/ 4660000 w 5185727"/>
                <a:gd name="connsiteY2230" fmla="*/ 1359238 h 4476587"/>
                <a:gd name="connsiteX2231" fmla="*/ 4668689 w 5185727"/>
                <a:gd name="connsiteY2231" fmla="*/ 1342003 h 4476587"/>
                <a:gd name="connsiteX2232" fmla="*/ 4667556 w 5185727"/>
                <a:gd name="connsiteY2232" fmla="*/ 1073696 h 4476587"/>
                <a:gd name="connsiteX2233" fmla="*/ 4658536 w 5185727"/>
                <a:gd name="connsiteY2233" fmla="*/ 1053391 h 4476587"/>
                <a:gd name="connsiteX2234" fmla="*/ 4653436 w 5185727"/>
                <a:gd name="connsiteY2234" fmla="*/ 987613 h 4476587"/>
                <a:gd name="connsiteX2235" fmla="*/ 4686626 w 5185727"/>
                <a:gd name="connsiteY2235" fmla="*/ 973612 h 4476587"/>
                <a:gd name="connsiteX2236" fmla="*/ 3632057 w 5185727"/>
                <a:gd name="connsiteY2236" fmla="*/ 946908 h 4476587"/>
                <a:gd name="connsiteX2237" fmla="*/ 3625210 w 5185727"/>
                <a:gd name="connsiteY2237" fmla="*/ 953425 h 4476587"/>
                <a:gd name="connsiteX2238" fmla="*/ 3631727 w 5185727"/>
                <a:gd name="connsiteY2238" fmla="*/ 960508 h 4476587"/>
                <a:gd name="connsiteX2239" fmla="*/ 3638763 w 5185727"/>
                <a:gd name="connsiteY2239" fmla="*/ 953755 h 4476587"/>
                <a:gd name="connsiteX2240" fmla="*/ 3632057 w 5185727"/>
                <a:gd name="connsiteY2240" fmla="*/ 946908 h 4476587"/>
                <a:gd name="connsiteX2241" fmla="*/ 4568912 w 5185727"/>
                <a:gd name="connsiteY2241" fmla="*/ 939211 h 4476587"/>
                <a:gd name="connsiteX2242" fmla="*/ 4561734 w 5185727"/>
                <a:gd name="connsiteY2242" fmla="*/ 945255 h 4476587"/>
                <a:gd name="connsiteX2243" fmla="*/ 4567636 w 5185727"/>
                <a:gd name="connsiteY2243" fmla="*/ 952668 h 4476587"/>
                <a:gd name="connsiteX2244" fmla="*/ 4575051 w 5185727"/>
                <a:gd name="connsiteY2244" fmla="*/ 946342 h 4476587"/>
                <a:gd name="connsiteX2245" fmla="*/ 4568912 w 5185727"/>
                <a:gd name="connsiteY2245" fmla="*/ 939211 h 4476587"/>
                <a:gd name="connsiteX2246" fmla="*/ 4796137 w 5185727"/>
                <a:gd name="connsiteY2246" fmla="*/ 939022 h 4476587"/>
                <a:gd name="connsiteX2247" fmla="*/ 4789148 w 5185727"/>
                <a:gd name="connsiteY2247" fmla="*/ 945254 h 4476587"/>
                <a:gd name="connsiteX2248" fmla="*/ 4795429 w 5185727"/>
                <a:gd name="connsiteY2248" fmla="*/ 952479 h 4476587"/>
                <a:gd name="connsiteX2249" fmla="*/ 4803031 w 5185727"/>
                <a:gd name="connsiteY2249" fmla="*/ 945396 h 4476587"/>
                <a:gd name="connsiteX2250" fmla="*/ 4796137 w 5185727"/>
                <a:gd name="connsiteY2250" fmla="*/ 939022 h 4476587"/>
                <a:gd name="connsiteX2251" fmla="*/ 4568015 w 5185727"/>
                <a:gd name="connsiteY2251" fmla="*/ 900774 h 4476587"/>
                <a:gd name="connsiteX2252" fmla="*/ 4611033 w 5185727"/>
                <a:gd name="connsiteY2252" fmla="*/ 931419 h 4476587"/>
                <a:gd name="connsiteX2253" fmla="*/ 4596206 w 5185727"/>
                <a:gd name="connsiteY2253" fmla="*/ 981001 h 4476587"/>
                <a:gd name="connsiteX2254" fmla="*/ 4588462 w 5185727"/>
                <a:gd name="connsiteY2254" fmla="*/ 997811 h 4476587"/>
                <a:gd name="connsiteX2255" fmla="*/ 4589217 w 5185727"/>
                <a:gd name="connsiteY2255" fmla="*/ 1274287 h 4476587"/>
                <a:gd name="connsiteX2256" fmla="*/ 4596961 w 5185727"/>
                <a:gd name="connsiteY2256" fmla="*/ 1292987 h 4476587"/>
                <a:gd name="connsiteX2257" fmla="*/ 4595449 w 5185727"/>
                <a:gd name="connsiteY2257" fmla="*/ 1359899 h 4476587"/>
                <a:gd name="connsiteX2258" fmla="*/ 4530380 w 5185727"/>
                <a:gd name="connsiteY2258" fmla="*/ 1353618 h 4476587"/>
                <a:gd name="connsiteX2259" fmla="*/ 4541807 w 5185727"/>
                <a:gd name="connsiteY2259" fmla="*/ 1287556 h 4476587"/>
                <a:gd name="connsiteX2260" fmla="*/ 4550543 w 5185727"/>
                <a:gd name="connsiteY2260" fmla="*/ 1270463 h 4476587"/>
                <a:gd name="connsiteX2261" fmla="*/ 4548418 w 5185727"/>
                <a:gd name="connsiteY2261" fmla="*/ 999417 h 4476587"/>
                <a:gd name="connsiteX2262" fmla="*/ 4539635 w 5185727"/>
                <a:gd name="connsiteY2262" fmla="*/ 980387 h 4476587"/>
                <a:gd name="connsiteX2263" fmla="*/ 4525799 w 5185727"/>
                <a:gd name="connsiteY2263" fmla="*/ 930570 h 4476587"/>
                <a:gd name="connsiteX2264" fmla="*/ 4568015 w 5185727"/>
                <a:gd name="connsiteY2264" fmla="*/ 900774 h 4476587"/>
                <a:gd name="connsiteX2265" fmla="*/ 4796043 w 5185727"/>
                <a:gd name="connsiteY2265" fmla="*/ 900726 h 4476587"/>
                <a:gd name="connsiteX2266" fmla="*/ 4805534 w 5185727"/>
                <a:gd name="connsiteY2266" fmla="*/ 900868 h 4476587"/>
                <a:gd name="connsiteX2267" fmla="*/ 4835991 w 5185727"/>
                <a:gd name="connsiteY2267" fmla="*/ 923439 h 4476587"/>
                <a:gd name="connsiteX2268" fmla="*/ 4821731 w 5185727"/>
                <a:gd name="connsiteY2268" fmla="*/ 982417 h 4476587"/>
                <a:gd name="connsiteX2269" fmla="*/ 4817576 w 5185727"/>
                <a:gd name="connsiteY2269" fmla="*/ 994317 h 4476587"/>
                <a:gd name="connsiteX2270" fmla="*/ 4819276 w 5185727"/>
                <a:gd name="connsiteY2270" fmla="*/ 1277545 h 4476587"/>
                <a:gd name="connsiteX2271" fmla="*/ 4827303 w 5185727"/>
                <a:gd name="connsiteY2271" fmla="*/ 1293270 h 4476587"/>
                <a:gd name="connsiteX2272" fmla="*/ 4837928 w 5185727"/>
                <a:gd name="connsiteY2272" fmla="*/ 1341718 h 4476587"/>
                <a:gd name="connsiteX2273" fmla="*/ 4798970 w 5185727"/>
                <a:gd name="connsiteY2273" fmla="*/ 1370570 h 4476587"/>
                <a:gd name="connsiteX2274" fmla="*/ 4755575 w 5185727"/>
                <a:gd name="connsiteY2274" fmla="*/ 1346393 h 4476587"/>
                <a:gd name="connsiteX2275" fmla="*/ 4771866 w 5185727"/>
                <a:gd name="connsiteY2275" fmla="*/ 1287225 h 4476587"/>
                <a:gd name="connsiteX2276" fmla="*/ 4779704 w 5185727"/>
                <a:gd name="connsiteY2276" fmla="*/ 1272351 h 4476587"/>
                <a:gd name="connsiteX2277" fmla="*/ 4778713 w 5185727"/>
                <a:gd name="connsiteY2277" fmla="*/ 999936 h 4476587"/>
                <a:gd name="connsiteX2278" fmla="*/ 4769883 w 5185727"/>
                <a:gd name="connsiteY2278" fmla="*/ 982465 h 4476587"/>
                <a:gd name="connsiteX2279" fmla="*/ 4752694 w 5185727"/>
                <a:gd name="connsiteY2279" fmla="*/ 931136 h 4476587"/>
                <a:gd name="connsiteX2280" fmla="*/ 4796043 w 5185727"/>
                <a:gd name="connsiteY2280" fmla="*/ 900726 h 4476587"/>
                <a:gd name="connsiteX2281" fmla="*/ 3973595 w 5185727"/>
                <a:gd name="connsiteY2281" fmla="*/ 886060 h 4476587"/>
                <a:gd name="connsiteX2282" fmla="*/ 3947591 w 5185727"/>
                <a:gd name="connsiteY2282" fmla="*/ 903713 h 4476587"/>
                <a:gd name="connsiteX2283" fmla="*/ 3913067 w 5185727"/>
                <a:gd name="connsiteY2283" fmla="*/ 986243 h 4476587"/>
                <a:gd name="connsiteX2284" fmla="*/ 4029891 w 5185727"/>
                <a:gd name="connsiteY2284" fmla="*/ 1104766 h 4476587"/>
                <a:gd name="connsiteX2285" fmla="*/ 4029916 w 5185727"/>
                <a:gd name="connsiteY2285" fmla="*/ 1104761 h 4476587"/>
                <a:gd name="connsiteX2286" fmla="*/ 3984358 w 5185727"/>
                <a:gd name="connsiteY2286" fmla="*/ 1095417 h 4476587"/>
                <a:gd name="connsiteX2287" fmla="*/ 3913114 w 5185727"/>
                <a:gd name="connsiteY2287" fmla="*/ 986243 h 4476587"/>
                <a:gd name="connsiteX2288" fmla="*/ 3947620 w 5185727"/>
                <a:gd name="connsiteY2288" fmla="*/ 903696 h 4476587"/>
                <a:gd name="connsiteX2289" fmla="*/ 1319669 w 5185727"/>
                <a:gd name="connsiteY2289" fmla="*/ 876975 h 4476587"/>
                <a:gd name="connsiteX2290" fmla="*/ 1767273 w 5185727"/>
                <a:gd name="connsiteY2290" fmla="*/ 882971 h 4476587"/>
                <a:gd name="connsiteX2291" fmla="*/ 2209445 w 5185727"/>
                <a:gd name="connsiteY2291" fmla="*/ 888685 h 4476587"/>
                <a:gd name="connsiteX2292" fmla="*/ 2555336 w 5185727"/>
                <a:gd name="connsiteY2292" fmla="*/ 892793 h 4476587"/>
                <a:gd name="connsiteX2293" fmla="*/ 2574035 w 5185727"/>
                <a:gd name="connsiteY2293" fmla="*/ 902568 h 4476587"/>
                <a:gd name="connsiteX2294" fmla="*/ 2644489 w 5185727"/>
                <a:gd name="connsiteY2294" fmla="*/ 1001920 h 4476587"/>
                <a:gd name="connsiteX2295" fmla="*/ 2651194 w 5185727"/>
                <a:gd name="connsiteY2295" fmla="*/ 1023074 h 4476587"/>
                <a:gd name="connsiteX2296" fmla="*/ 2650815 w 5185727"/>
                <a:gd name="connsiteY2296" fmla="*/ 1246900 h 4476587"/>
                <a:gd name="connsiteX2297" fmla="*/ 2659977 w 5185727"/>
                <a:gd name="connsiteY2297" fmla="*/ 1272588 h 4476587"/>
                <a:gd name="connsiteX2298" fmla="*/ 2681792 w 5185727"/>
                <a:gd name="connsiteY2298" fmla="*/ 1300259 h 4476587"/>
                <a:gd name="connsiteX2299" fmla="*/ 2691094 w 5185727"/>
                <a:gd name="connsiteY2299" fmla="*/ 1307248 h 4476587"/>
                <a:gd name="connsiteX2300" fmla="*/ 2708330 w 5185727"/>
                <a:gd name="connsiteY2300" fmla="*/ 1292373 h 4476587"/>
                <a:gd name="connsiteX2301" fmla="*/ 2713619 w 5185727"/>
                <a:gd name="connsiteY2301" fmla="*/ 1203551 h 4476587"/>
                <a:gd name="connsiteX2302" fmla="*/ 2746296 w 5185727"/>
                <a:gd name="connsiteY2302" fmla="*/ 1150287 h 4476587"/>
                <a:gd name="connsiteX2303" fmla="*/ 2750121 w 5185727"/>
                <a:gd name="connsiteY2303" fmla="*/ 1155812 h 4476587"/>
                <a:gd name="connsiteX2304" fmla="*/ 2867227 w 5185727"/>
                <a:gd name="connsiteY2304" fmla="*/ 1278113 h 4476587"/>
                <a:gd name="connsiteX2305" fmla="*/ 3001617 w 5185727"/>
                <a:gd name="connsiteY2305" fmla="*/ 1417696 h 4476587"/>
                <a:gd name="connsiteX2306" fmla="*/ 3142570 w 5185727"/>
                <a:gd name="connsiteY2306" fmla="*/ 1564127 h 4476587"/>
                <a:gd name="connsiteX2307" fmla="*/ 3278754 w 5185727"/>
                <a:gd name="connsiteY2307" fmla="*/ 1705694 h 4476587"/>
                <a:gd name="connsiteX2308" fmla="*/ 3418763 w 5185727"/>
                <a:gd name="connsiteY2308" fmla="*/ 1851134 h 4476587"/>
                <a:gd name="connsiteX2309" fmla="*/ 3553057 w 5185727"/>
                <a:gd name="connsiteY2309" fmla="*/ 1990765 h 4476587"/>
                <a:gd name="connsiteX2310" fmla="*/ 3692123 w 5185727"/>
                <a:gd name="connsiteY2310" fmla="*/ 2135260 h 4476587"/>
                <a:gd name="connsiteX2311" fmla="*/ 3830148 w 5185727"/>
                <a:gd name="connsiteY2311" fmla="*/ 2278810 h 4476587"/>
                <a:gd name="connsiteX2312" fmla="*/ 3948105 w 5185727"/>
                <a:gd name="connsiteY2312" fmla="*/ 2400450 h 4476587"/>
                <a:gd name="connsiteX2313" fmla="*/ 4021626 w 5185727"/>
                <a:gd name="connsiteY2313" fmla="*/ 2476381 h 4476587"/>
                <a:gd name="connsiteX2314" fmla="*/ 4029843 w 5185727"/>
                <a:gd name="connsiteY2314" fmla="*/ 2488564 h 4476587"/>
                <a:gd name="connsiteX2315" fmla="*/ 3931342 w 5185727"/>
                <a:gd name="connsiteY2315" fmla="*/ 2528135 h 4476587"/>
                <a:gd name="connsiteX2316" fmla="*/ 3850642 w 5185727"/>
                <a:gd name="connsiteY2316" fmla="*/ 2528135 h 4476587"/>
                <a:gd name="connsiteX2317" fmla="*/ 3855978 w 5185727"/>
                <a:gd name="connsiteY2317" fmla="*/ 2539090 h 4476587"/>
                <a:gd name="connsiteX2318" fmla="*/ 3880816 w 5185727"/>
                <a:gd name="connsiteY2318" fmla="*/ 2644250 h 4476587"/>
                <a:gd name="connsiteX2319" fmla="*/ 3880107 w 5185727"/>
                <a:gd name="connsiteY2319" fmla="*/ 2877094 h 4476587"/>
                <a:gd name="connsiteX2320" fmla="*/ 3887899 w 5185727"/>
                <a:gd name="connsiteY2320" fmla="*/ 2893716 h 4476587"/>
                <a:gd name="connsiteX2321" fmla="*/ 3903292 w 5185727"/>
                <a:gd name="connsiteY2321" fmla="*/ 2950334 h 4476587"/>
                <a:gd name="connsiteX2322" fmla="*/ 3845778 w 5185727"/>
                <a:gd name="connsiteY2322" fmla="*/ 2973849 h 4476587"/>
                <a:gd name="connsiteX2323" fmla="*/ 3818012 w 5185727"/>
                <a:gd name="connsiteY2323" fmla="*/ 2917374 h 4476587"/>
                <a:gd name="connsiteX2324" fmla="*/ 3832887 w 5185727"/>
                <a:gd name="connsiteY2324" fmla="*/ 2895463 h 4476587"/>
                <a:gd name="connsiteX2325" fmla="*/ 3842944 w 5185727"/>
                <a:gd name="connsiteY2325" fmla="*/ 2873080 h 4476587"/>
                <a:gd name="connsiteX2326" fmla="*/ 3843040 w 5185727"/>
                <a:gd name="connsiteY2326" fmla="*/ 2613982 h 4476587"/>
                <a:gd name="connsiteX2327" fmla="*/ 3834397 w 5185727"/>
                <a:gd name="connsiteY2327" fmla="*/ 2577953 h 4476587"/>
                <a:gd name="connsiteX2328" fmla="*/ 3813101 w 5185727"/>
                <a:gd name="connsiteY2328" fmla="*/ 2535832 h 4476587"/>
                <a:gd name="connsiteX2329" fmla="*/ 3804838 w 5185727"/>
                <a:gd name="connsiteY2329" fmla="*/ 2528182 h 4476587"/>
                <a:gd name="connsiteX2330" fmla="*/ 3732685 w 5185727"/>
                <a:gd name="connsiteY2330" fmla="*/ 2528182 h 4476587"/>
                <a:gd name="connsiteX2331" fmla="*/ 3764653 w 5185727"/>
                <a:gd name="connsiteY2331" fmla="*/ 2592591 h 4476587"/>
                <a:gd name="connsiteX2332" fmla="*/ 3769517 w 5185727"/>
                <a:gd name="connsiteY2332" fmla="*/ 2613179 h 4476587"/>
                <a:gd name="connsiteX2333" fmla="*/ 3769233 w 5185727"/>
                <a:gd name="connsiteY2333" fmla="*/ 2876339 h 4476587"/>
                <a:gd name="connsiteX2334" fmla="*/ 3777922 w 5185727"/>
                <a:gd name="connsiteY2334" fmla="*/ 2893810 h 4476587"/>
                <a:gd name="connsiteX2335" fmla="*/ 3785571 w 5185727"/>
                <a:gd name="connsiteY2335" fmla="*/ 2959305 h 4476587"/>
                <a:gd name="connsiteX2336" fmla="*/ 3718330 w 5185727"/>
                <a:gd name="connsiteY2336" fmla="*/ 2961194 h 4476587"/>
                <a:gd name="connsiteX2337" fmla="*/ 3723760 w 5185727"/>
                <a:gd name="connsiteY2337" fmla="*/ 2894377 h 4476587"/>
                <a:gd name="connsiteX2338" fmla="*/ 3733345 w 5185727"/>
                <a:gd name="connsiteY2338" fmla="*/ 2874356 h 4476587"/>
                <a:gd name="connsiteX2339" fmla="*/ 3733345 w 5185727"/>
                <a:gd name="connsiteY2339" fmla="*/ 2623426 h 4476587"/>
                <a:gd name="connsiteX2340" fmla="*/ 3728151 w 5185727"/>
                <a:gd name="connsiteY2340" fmla="*/ 2601468 h 4476587"/>
                <a:gd name="connsiteX2341" fmla="*/ 3695569 w 5185727"/>
                <a:gd name="connsiteY2341" fmla="*/ 2536304 h 4476587"/>
                <a:gd name="connsiteX2342" fmla="*/ 3683528 w 5185727"/>
                <a:gd name="connsiteY2342" fmla="*/ 2527946 h 4476587"/>
                <a:gd name="connsiteX2343" fmla="*/ 3629886 w 5185727"/>
                <a:gd name="connsiteY2343" fmla="*/ 2528135 h 4476587"/>
                <a:gd name="connsiteX2344" fmla="*/ 3653071 w 5185727"/>
                <a:gd name="connsiteY2344" fmla="*/ 2574789 h 4476587"/>
                <a:gd name="connsiteX2345" fmla="*/ 3658926 w 5185727"/>
                <a:gd name="connsiteY2345" fmla="*/ 2599343 h 4476587"/>
                <a:gd name="connsiteX2346" fmla="*/ 3658643 w 5185727"/>
                <a:gd name="connsiteY2346" fmla="*/ 2876056 h 4476587"/>
                <a:gd name="connsiteX2347" fmla="*/ 3667426 w 5185727"/>
                <a:gd name="connsiteY2347" fmla="*/ 2893716 h 4476587"/>
                <a:gd name="connsiteX2348" fmla="*/ 3683764 w 5185727"/>
                <a:gd name="connsiteY2348" fmla="*/ 2944194 h 4476587"/>
                <a:gd name="connsiteX2349" fmla="*/ 3640605 w 5185727"/>
                <a:gd name="connsiteY2349" fmla="*/ 2974889 h 4476587"/>
                <a:gd name="connsiteX2350" fmla="*/ 3597822 w 5185727"/>
                <a:gd name="connsiteY2350" fmla="*/ 2943864 h 4476587"/>
                <a:gd name="connsiteX2351" fmla="*/ 3614208 w 5185727"/>
                <a:gd name="connsiteY2351" fmla="*/ 2893669 h 4476587"/>
                <a:gd name="connsiteX2352" fmla="*/ 3622708 w 5185727"/>
                <a:gd name="connsiteY2352" fmla="*/ 2876056 h 4476587"/>
                <a:gd name="connsiteX2353" fmla="*/ 3622755 w 5185727"/>
                <a:gd name="connsiteY2353" fmla="*/ 2614265 h 4476587"/>
                <a:gd name="connsiteX2354" fmla="*/ 3614491 w 5185727"/>
                <a:gd name="connsiteY2354" fmla="*/ 2579511 h 4476587"/>
                <a:gd name="connsiteX2355" fmla="*/ 3587434 w 5185727"/>
                <a:gd name="connsiteY2355" fmla="*/ 2530921 h 4476587"/>
                <a:gd name="connsiteX2356" fmla="*/ 3530392 w 5185727"/>
                <a:gd name="connsiteY2356" fmla="*/ 2528135 h 4476587"/>
                <a:gd name="connsiteX2357" fmla="*/ 3517076 w 5185727"/>
                <a:gd name="connsiteY2357" fmla="*/ 2528135 h 4476587"/>
                <a:gd name="connsiteX2358" fmla="*/ 3522459 w 5185727"/>
                <a:gd name="connsiteY2358" fmla="*/ 2539845 h 4476587"/>
                <a:gd name="connsiteX2359" fmla="*/ 3546872 w 5185727"/>
                <a:gd name="connsiteY2359" fmla="*/ 2642597 h 4476587"/>
                <a:gd name="connsiteX2360" fmla="*/ 3546164 w 5185727"/>
                <a:gd name="connsiteY2360" fmla="*/ 2877236 h 4476587"/>
                <a:gd name="connsiteX2361" fmla="*/ 3554191 w 5185727"/>
                <a:gd name="connsiteY2361" fmla="*/ 2893763 h 4476587"/>
                <a:gd name="connsiteX2362" fmla="*/ 3560377 w 5185727"/>
                <a:gd name="connsiteY2362" fmla="*/ 2961478 h 4476587"/>
                <a:gd name="connsiteX2363" fmla="*/ 3493796 w 5185727"/>
                <a:gd name="connsiteY2363" fmla="*/ 2960439 h 4476587"/>
                <a:gd name="connsiteX2364" fmla="*/ 3501021 w 5185727"/>
                <a:gd name="connsiteY2364" fmla="*/ 2893810 h 4476587"/>
                <a:gd name="connsiteX2365" fmla="*/ 3508954 w 5185727"/>
                <a:gd name="connsiteY2365" fmla="*/ 2877330 h 4476587"/>
                <a:gd name="connsiteX2366" fmla="*/ 3508907 w 5185727"/>
                <a:gd name="connsiteY2366" fmla="*/ 2606048 h 4476587"/>
                <a:gd name="connsiteX2367" fmla="*/ 3503995 w 5185727"/>
                <a:gd name="connsiteY2367" fmla="*/ 2585414 h 4476587"/>
                <a:gd name="connsiteX2368" fmla="*/ 3479205 w 5185727"/>
                <a:gd name="connsiteY2368" fmla="*/ 2536020 h 4476587"/>
                <a:gd name="connsiteX2369" fmla="*/ 3469619 w 5185727"/>
                <a:gd name="connsiteY2369" fmla="*/ 2528182 h 4476587"/>
                <a:gd name="connsiteX2370" fmla="*/ 3415032 w 5185727"/>
                <a:gd name="connsiteY2370" fmla="*/ 2528229 h 4476587"/>
                <a:gd name="connsiteX2371" fmla="*/ 3444592 w 5185727"/>
                <a:gd name="connsiteY2371" fmla="*/ 2587775 h 4476587"/>
                <a:gd name="connsiteX2372" fmla="*/ 3449408 w 5185727"/>
                <a:gd name="connsiteY2372" fmla="*/ 2608363 h 4476587"/>
                <a:gd name="connsiteX2373" fmla="*/ 3449220 w 5185727"/>
                <a:gd name="connsiteY2373" fmla="*/ 2878275 h 4476587"/>
                <a:gd name="connsiteX2374" fmla="*/ 3456870 w 5185727"/>
                <a:gd name="connsiteY2374" fmla="*/ 2895322 h 4476587"/>
                <a:gd name="connsiteX2375" fmla="*/ 3469950 w 5185727"/>
                <a:gd name="connsiteY2375" fmla="*/ 2947736 h 4476587"/>
                <a:gd name="connsiteX2376" fmla="*/ 3424240 w 5185727"/>
                <a:gd name="connsiteY2376" fmla="*/ 2974747 h 4476587"/>
                <a:gd name="connsiteX2377" fmla="*/ 3384197 w 5185727"/>
                <a:gd name="connsiteY2377" fmla="*/ 2941645 h 4476587"/>
                <a:gd name="connsiteX2378" fmla="*/ 3404974 w 5185727"/>
                <a:gd name="connsiteY2378" fmla="*/ 2891544 h 4476587"/>
                <a:gd name="connsiteX2379" fmla="*/ 3413427 w 5185727"/>
                <a:gd name="connsiteY2379" fmla="*/ 2875441 h 4476587"/>
                <a:gd name="connsiteX2380" fmla="*/ 3413379 w 5185727"/>
                <a:gd name="connsiteY2380" fmla="*/ 2617712 h 4476587"/>
                <a:gd name="connsiteX2381" fmla="*/ 3408894 w 5185727"/>
                <a:gd name="connsiteY2381" fmla="*/ 2598399 h 4476587"/>
                <a:gd name="connsiteX2382" fmla="*/ 3378153 w 5185727"/>
                <a:gd name="connsiteY2382" fmla="*/ 2536871 h 4476587"/>
                <a:gd name="connsiteX2383" fmla="*/ 3367906 w 5185727"/>
                <a:gd name="connsiteY2383" fmla="*/ 2527993 h 4476587"/>
                <a:gd name="connsiteX2384" fmla="*/ 3308077 w 5185727"/>
                <a:gd name="connsiteY2384" fmla="*/ 2528088 h 4476587"/>
                <a:gd name="connsiteX2385" fmla="*/ 3338347 w 5185727"/>
                <a:gd name="connsiteY2385" fmla="*/ 2588672 h 4476587"/>
                <a:gd name="connsiteX2386" fmla="*/ 3343210 w 5185727"/>
                <a:gd name="connsiteY2386" fmla="*/ 2609307 h 4476587"/>
                <a:gd name="connsiteX2387" fmla="*/ 3342974 w 5185727"/>
                <a:gd name="connsiteY2387" fmla="*/ 2879220 h 4476587"/>
                <a:gd name="connsiteX2388" fmla="*/ 3350813 w 5185727"/>
                <a:gd name="connsiteY2388" fmla="*/ 2897588 h 4476587"/>
                <a:gd name="connsiteX2389" fmla="*/ 3348640 w 5185727"/>
                <a:gd name="connsiteY2389" fmla="*/ 2964500 h 4476587"/>
                <a:gd name="connsiteX2390" fmla="*/ 3283618 w 5185727"/>
                <a:gd name="connsiteY2390" fmla="*/ 2957511 h 4476587"/>
                <a:gd name="connsiteX2391" fmla="*/ 3295895 w 5185727"/>
                <a:gd name="connsiteY2391" fmla="*/ 2891732 h 4476587"/>
                <a:gd name="connsiteX2392" fmla="*/ 3306047 w 5185727"/>
                <a:gd name="connsiteY2392" fmla="*/ 2872514 h 4476587"/>
                <a:gd name="connsiteX2393" fmla="*/ 3306095 w 5185727"/>
                <a:gd name="connsiteY2393" fmla="*/ 2621584 h 4476587"/>
                <a:gd name="connsiteX2394" fmla="*/ 3299106 w 5185727"/>
                <a:gd name="connsiteY2394" fmla="*/ 2591882 h 4476587"/>
                <a:gd name="connsiteX2395" fmla="*/ 3271199 w 5185727"/>
                <a:gd name="connsiteY2395" fmla="*/ 2536492 h 4476587"/>
                <a:gd name="connsiteX2396" fmla="*/ 3261943 w 5185727"/>
                <a:gd name="connsiteY2396" fmla="*/ 2528088 h 4476587"/>
                <a:gd name="connsiteX2397" fmla="*/ 3207120 w 5185727"/>
                <a:gd name="connsiteY2397" fmla="*/ 2528135 h 4476587"/>
                <a:gd name="connsiteX2398" fmla="*/ 3210898 w 5185727"/>
                <a:gd name="connsiteY2398" fmla="*/ 2536729 h 4476587"/>
                <a:gd name="connsiteX2399" fmla="*/ 3236302 w 5185727"/>
                <a:gd name="connsiteY2399" fmla="*/ 2644817 h 4476587"/>
                <a:gd name="connsiteX2400" fmla="*/ 3235547 w 5185727"/>
                <a:gd name="connsiteY2400" fmla="*/ 2875395 h 4476587"/>
                <a:gd name="connsiteX2401" fmla="*/ 3244519 w 5185727"/>
                <a:gd name="connsiteY2401" fmla="*/ 2896030 h 4476587"/>
                <a:gd name="connsiteX2402" fmla="*/ 3246455 w 5185727"/>
                <a:gd name="connsiteY2402" fmla="*/ 2962988 h 4476587"/>
                <a:gd name="connsiteX2403" fmla="*/ 3180063 w 5185727"/>
                <a:gd name="connsiteY2403" fmla="*/ 2958644 h 4476587"/>
                <a:gd name="connsiteX2404" fmla="*/ 3190593 w 5185727"/>
                <a:gd name="connsiteY2404" fmla="*/ 2892535 h 4476587"/>
                <a:gd name="connsiteX2405" fmla="*/ 3199518 w 5185727"/>
                <a:gd name="connsiteY2405" fmla="*/ 2875159 h 4476587"/>
                <a:gd name="connsiteX2406" fmla="*/ 3199612 w 5185727"/>
                <a:gd name="connsiteY2406" fmla="*/ 2616059 h 4476587"/>
                <a:gd name="connsiteX2407" fmla="*/ 3190310 w 5185727"/>
                <a:gd name="connsiteY2407" fmla="*/ 2577433 h 4476587"/>
                <a:gd name="connsiteX2408" fmla="*/ 3163488 w 5185727"/>
                <a:gd name="connsiteY2408" fmla="*/ 2530401 h 4476587"/>
                <a:gd name="connsiteX2409" fmla="*/ 3110177 w 5185727"/>
                <a:gd name="connsiteY2409" fmla="*/ 2528088 h 4476587"/>
                <a:gd name="connsiteX2410" fmla="*/ 3085906 w 5185727"/>
                <a:gd name="connsiteY2410" fmla="*/ 2528088 h 4476587"/>
                <a:gd name="connsiteX2411" fmla="*/ 3118251 w 5185727"/>
                <a:gd name="connsiteY2411" fmla="*/ 2592685 h 4476587"/>
                <a:gd name="connsiteX2412" fmla="*/ 3123351 w 5185727"/>
                <a:gd name="connsiteY2412" fmla="*/ 2614690 h 4476587"/>
                <a:gd name="connsiteX2413" fmla="*/ 3123067 w 5185727"/>
                <a:gd name="connsiteY2413" fmla="*/ 2876481 h 4476587"/>
                <a:gd name="connsiteX2414" fmla="*/ 3131662 w 5185727"/>
                <a:gd name="connsiteY2414" fmla="*/ 2894047 h 4476587"/>
                <a:gd name="connsiteX2415" fmla="*/ 3138036 w 5185727"/>
                <a:gd name="connsiteY2415" fmla="*/ 2960769 h 4476587"/>
                <a:gd name="connsiteX2416" fmla="*/ 3071456 w 5185727"/>
                <a:gd name="connsiteY2416" fmla="*/ 2961005 h 4476587"/>
                <a:gd name="connsiteX2417" fmla="*/ 3077405 w 5185727"/>
                <a:gd name="connsiteY2417" fmla="*/ 2894188 h 4476587"/>
                <a:gd name="connsiteX2418" fmla="*/ 3086048 w 5185727"/>
                <a:gd name="connsiteY2418" fmla="*/ 2876575 h 4476587"/>
                <a:gd name="connsiteX2419" fmla="*/ 3085952 w 5185727"/>
                <a:gd name="connsiteY2419" fmla="*/ 2621584 h 4476587"/>
                <a:gd name="connsiteX2420" fmla="*/ 3081184 w 5185727"/>
                <a:gd name="connsiteY2420" fmla="*/ 2600902 h 4476587"/>
                <a:gd name="connsiteX2421" fmla="*/ 3049876 w 5185727"/>
                <a:gd name="connsiteY2421" fmla="*/ 2537956 h 4476587"/>
                <a:gd name="connsiteX2422" fmla="*/ 3034577 w 5185727"/>
                <a:gd name="connsiteY2422" fmla="*/ 2527898 h 4476587"/>
                <a:gd name="connsiteX2423" fmla="*/ 2977393 w 5185727"/>
                <a:gd name="connsiteY2423" fmla="*/ 2528135 h 4476587"/>
                <a:gd name="connsiteX2424" fmla="*/ 3007047 w 5185727"/>
                <a:gd name="connsiteY2424" fmla="*/ 2587538 h 4476587"/>
                <a:gd name="connsiteX2425" fmla="*/ 3012335 w 5185727"/>
                <a:gd name="connsiteY2425" fmla="*/ 2609448 h 4476587"/>
                <a:gd name="connsiteX2426" fmla="*/ 3012005 w 5185727"/>
                <a:gd name="connsiteY2426" fmla="*/ 2876669 h 4476587"/>
                <a:gd name="connsiteX2427" fmla="*/ 3020741 w 5185727"/>
                <a:gd name="connsiteY2427" fmla="*/ 2894141 h 4476587"/>
                <a:gd name="connsiteX2428" fmla="*/ 3026927 w 5185727"/>
                <a:gd name="connsiteY2428" fmla="*/ 2960769 h 4476587"/>
                <a:gd name="connsiteX2429" fmla="*/ 2961385 w 5185727"/>
                <a:gd name="connsiteY2429" fmla="*/ 2961997 h 4476587"/>
                <a:gd name="connsiteX2430" fmla="*/ 2965635 w 5185727"/>
                <a:gd name="connsiteY2430" fmla="*/ 2895086 h 4476587"/>
                <a:gd name="connsiteX2431" fmla="*/ 2975362 w 5185727"/>
                <a:gd name="connsiteY2431" fmla="*/ 2873741 h 4476587"/>
                <a:gd name="connsiteX2432" fmla="*/ 2975315 w 5185727"/>
                <a:gd name="connsiteY2432" fmla="*/ 2620073 h 4476587"/>
                <a:gd name="connsiteX2433" fmla="*/ 2969270 w 5185727"/>
                <a:gd name="connsiteY2433" fmla="*/ 2594197 h 4476587"/>
                <a:gd name="connsiteX2434" fmla="*/ 2940277 w 5185727"/>
                <a:gd name="connsiteY2434" fmla="*/ 2536162 h 4476587"/>
                <a:gd name="connsiteX2435" fmla="*/ 2928000 w 5185727"/>
                <a:gd name="connsiteY2435" fmla="*/ 2527993 h 4476587"/>
                <a:gd name="connsiteX2436" fmla="*/ 2871004 w 5185727"/>
                <a:gd name="connsiteY2436" fmla="*/ 2528040 h 4476587"/>
                <a:gd name="connsiteX2437" fmla="*/ 2865621 w 5185727"/>
                <a:gd name="connsiteY2437" fmla="*/ 2537059 h 4476587"/>
                <a:gd name="connsiteX2438" fmla="*/ 2873697 w 5185727"/>
                <a:gd name="connsiteY2438" fmla="*/ 2551084 h 4476587"/>
                <a:gd name="connsiteX2439" fmla="*/ 2900754 w 5185727"/>
                <a:gd name="connsiteY2439" fmla="*/ 2652655 h 4476587"/>
                <a:gd name="connsiteX2440" fmla="*/ 2899998 w 5185727"/>
                <a:gd name="connsiteY2440" fmla="*/ 2881863 h 4476587"/>
                <a:gd name="connsiteX2441" fmla="*/ 2906845 w 5185727"/>
                <a:gd name="connsiteY2441" fmla="*/ 2899760 h 4476587"/>
                <a:gd name="connsiteX2442" fmla="*/ 2901745 w 5185727"/>
                <a:gd name="connsiteY2442" fmla="*/ 2965727 h 4476587"/>
                <a:gd name="connsiteX2443" fmla="*/ 2836014 w 5185727"/>
                <a:gd name="connsiteY2443" fmla="*/ 2955339 h 4476587"/>
                <a:gd name="connsiteX2444" fmla="*/ 2852400 w 5185727"/>
                <a:gd name="connsiteY2444" fmla="*/ 2890552 h 4476587"/>
                <a:gd name="connsiteX2445" fmla="*/ 2863072 w 5185727"/>
                <a:gd name="connsiteY2445" fmla="*/ 2872372 h 4476587"/>
                <a:gd name="connsiteX2446" fmla="*/ 2863024 w 5185727"/>
                <a:gd name="connsiteY2446" fmla="*/ 2617381 h 4476587"/>
                <a:gd name="connsiteX2447" fmla="*/ 2857595 w 5185727"/>
                <a:gd name="connsiteY2447" fmla="*/ 2596982 h 4476587"/>
                <a:gd name="connsiteX2448" fmla="*/ 2822839 w 5185727"/>
                <a:gd name="connsiteY2448" fmla="*/ 2535879 h 4476587"/>
                <a:gd name="connsiteX2449" fmla="*/ 2808957 w 5185727"/>
                <a:gd name="connsiteY2449" fmla="*/ 2524829 h 4476587"/>
                <a:gd name="connsiteX2450" fmla="*/ 2707716 w 5185727"/>
                <a:gd name="connsiteY2450" fmla="*/ 2393840 h 4476587"/>
                <a:gd name="connsiteX2451" fmla="*/ 2708330 w 5185727"/>
                <a:gd name="connsiteY2451" fmla="*/ 2220210 h 4476587"/>
                <a:gd name="connsiteX2452" fmla="*/ 2694495 w 5185727"/>
                <a:gd name="connsiteY2452" fmla="*/ 2205996 h 4476587"/>
                <a:gd name="connsiteX2453" fmla="*/ 2192635 w 5185727"/>
                <a:gd name="connsiteY2453" fmla="*/ 2202502 h 4476587"/>
                <a:gd name="connsiteX2454" fmla="*/ 1924092 w 5185727"/>
                <a:gd name="connsiteY2454" fmla="*/ 2200377 h 4476587"/>
                <a:gd name="connsiteX2455" fmla="*/ 1924091 w 5185727"/>
                <a:gd name="connsiteY2455" fmla="*/ 2200376 h 4476587"/>
                <a:gd name="connsiteX2456" fmla="*/ 1826204 w 5185727"/>
                <a:gd name="connsiteY2456" fmla="*/ 2199574 h 4476587"/>
                <a:gd name="connsiteX2457" fmla="*/ 1835081 w 5185727"/>
                <a:gd name="connsiteY2457" fmla="*/ 2199433 h 4476587"/>
                <a:gd name="connsiteX2458" fmla="*/ 1924090 w 5185727"/>
                <a:gd name="connsiteY2458" fmla="*/ 2200376 h 4476587"/>
                <a:gd name="connsiteX2459" fmla="*/ 1924089 w 5185727"/>
                <a:gd name="connsiteY2459" fmla="*/ 2200376 h 4476587"/>
                <a:gd name="connsiteX2460" fmla="*/ 1835081 w 5185727"/>
                <a:gd name="connsiteY2460" fmla="*/ 2199433 h 4476587"/>
                <a:gd name="connsiteX2461" fmla="*/ 1826204 w 5185727"/>
                <a:gd name="connsiteY2461" fmla="*/ 2199574 h 4476587"/>
                <a:gd name="connsiteX2462" fmla="*/ 1814871 w 5185727"/>
                <a:gd name="connsiteY2462" fmla="*/ 2198724 h 4476587"/>
                <a:gd name="connsiteX2463" fmla="*/ 1919229 w 5185727"/>
                <a:gd name="connsiteY2463" fmla="*/ 2198489 h 4476587"/>
                <a:gd name="connsiteX2464" fmla="*/ 1919228 w 5185727"/>
                <a:gd name="connsiteY2464" fmla="*/ 2198488 h 4476587"/>
                <a:gd name="connsiteX2465" fmla="*/ 1814729 w 5185727"/>
                <a:gd name="connsiteY2465" fmla="*/ 2198677 h 4476587"/>
                <a:gd name="connsiteX2466" fmla="*/ 1766988 w 5185727"/>
                <a:gd name="connsiteY2466" fmla="*/ 2198818 h 4476587"/>
                <a:gd name="connsiteX2467" fmla="*/ 1766989 w 5185727"/>
                <a:gd name="connsiteY2467" fmla="*/ 2198819 h 4476587"/>
                <a:gd name="connsiteX2468" fmla="*/ 1766983 w 5185727"/>
                <a:gd name="connsiteY2468" fmla="*/ 2198818 h 4476587"/>
                <a:gd name="connsiteX2469" fmla="*/ 1766848 w 5185727"/>
                <a:gd name="connsiteY2469" fmla="*/ 2198819 h 4476587"/>
                <a:gd name="connsiteX2470" fmla="*/ 1766835 w 5185727"/>
                <a:gd name="connsiteY2470" fmla="*/ 2198795 h 4476587"/>
                <a:gd name="connsiteX2471" fmla="*/ 1737901 w 5185727"/>
                <a:gd name="connsiteY2471" fmla="*/ 2194333 h 4476587"/>
                <a:gd name="connsiteX2472" fmla="*/ 1135237 w 5185727"/>
                <a:gd name="connsiteY2472" fmla="*/ 2194287 h 4476587"/>
                <a:gd name="connsiteX2473" fmla="*/ 1110588 w 5185727"/>
                <a:gd name="connsiteY2473" fmla="*/ 2189895 h 4476587"/>
                <a:gd name="connsiteX2474" fmla="*/ 1751642 w 5185727"/>
                <a:gd name="connsiteY2474" fmla="*/ 2190130 h 4476587"/>
                <a:gd name="connsiteX2475" fmla="*/ 1761714 w 5185727"/>
                <a:gd name="connsiteY2475" fmla="*/ 2189821 h 4476587"/>
                <a:gd name="connsiteX2476" fmla="*/ 1761689 w 5185727"/>
                <a:gd name="connsiteY2476" fmla="*/ 2189776 h 4476587"/>
                <a:gd name="connsiteX2477" fmla="*/ 1751501 w 5185727"/>
                <a:gd name="connsiteY2477" fmla="*/ 2190083 h 4476587"/>
                <a:gd name="connsiteX2478" fmla="*/ 1110450 w 5185727"/>
                <a:gd name="connsiteY2478" fmla="*/ 2189847 h 4476587"/>
                <a:gd name="connsiteX2479" fmla="*/ 1112481 w 5185727"/>
                <a:gd name="connsiteY2479" fmla="*/ 2087048 h 4476587"/>
                <a:gd name="connsiteX2480" fmla="*/ 1175285 w 5185727"/>
                <a:gd name="connsiteY2480" fmla="*/ 2026936 h 4476587"/>
                <a:gd name="connsiteX2481" fmla="*/ 1189294 w 5185727"/>
                <a:gd name="connsiteY2481" fmla="*/ 2010126 h 4476587"/>
                <a:gd name="connsiteX2482" fmla="*/ 1219326 w 5185727"/>
                <a:gd name="connsiteY2482" fmla="*/ 1979999 h 4476587"/>
                <a:gd name="connsiteX2483" fmla="*/ 1235192 w 5185727"/>
                <a:gd name="connsiteY2483" fmla="*/ 1996054 h 4476587"/>
                <a:gd name="connsiteX2484" fmla="*/ 1235098 w 5185727"/>
                <a:gd name="connsiteY2484" fmla="*/ 2006868 h 4476587"/>
                <a:gd name="connsiteX2485" fmla="*/ 1252710 w 5185727"/>
                <a:gd name="connsiteY2485" fmla="*/ 2024906 h 4476587"/>
                <a:gd name="connsiteX2486" fmla="*/ 1270136 w 5185727"/>
                <a:gd name="connsiteY2486" fmla="*/ 2005309 h 4476587"/>
                <a:gd name="connsiteX2487" fmla="*/ 1294265 w 5185727"/>
                <a:gd name="connsiteY2487" fmla="*/ 1980330 h 4476587"/>
                <a:gd name="connsiteX2488" fmla="*/ 1316270 w 5185727"/>
                <a:gd name="connsiteY2488" fmla="*/ 2002004 h 4476587"/>
                <a:gd name="connsiteX2489" fmla="*/ 1316270 w 5185727"/>
                <a:gd name="connsiteY2489" fmla="*/ 2006065 h 4476587"/>
                <a:gd name="connsiteX2490" fmla="*/ 1341250 w 5185727"/>
                <a:gd name="connsiteY2490" fmla="*/ 2025000 h 4476587"/>
                <a:gd name="connsiteX2491" fmla="*/ 1346160 w 5185727"/>
                <a:gd name="connsiteY2491" fmla="*/ 2019995 h 4476587"/>
                <a:gd name="connsiteX2492" fmla="*/ 1346208 w 5185727"/>
                <a:gd name="connsiteY2492" fmla="*/ 2013195 h 4476587"/>
                <a:gd name="connsiteX2493" fmla="*/ 1348427 w 5185727"/>
                <a:gd name="connsiteY2493" fmla="*/ 1982455 h 4476587"/>
                <a:gd name="connsiteX2494" fmla="*/ 1386912 w 5185727"/>
                <a:gd name="connsiteY2494" fmla="*/ 1980330 h 4476587"/>
                <a:gd name="connsiteX2495" fmla="*/ 1392248 w 5185727"/>
                <a:gd name="connsiteY2495" fmla="*/ 1987507 h 4476587"/>
                <a:gd name="connsiteX2496" fmla="*/ 1392106 w 5185727"/>
                <a:gd name="connsiteY2496" fmla="*/ 2015981 h 4476587"/>
                <a:gd name="connsiteX2497" fmla="*/ 1401361 w 5185727"/>
                <a:gd name="connsiteY2497" fmla="*/ 2025095 h 4476587"/>
                <a:gd name="connsiteX2498" fmla="*/ 1422185 w 5185727"/>
                <a:gd name="connsiteY2498" fmla="*/ 2004601 h 4476587"/>
                <a:gd name="connsiteX2499" fmla="*/ 1422091 w 5185727"/>
                <a:gd name="connsiteY2499" fmla="*/ 1989679 h 4476587"/>
                <a:gd name="connsiteX2500" fmla="*/ 1430827 w 5185727"/>
                <a:gd name="connsiteY2500" fmla="*/ 1980330 h 4476587"/>
                <a:gd name="connsiteX2501" fmla="*/ 1433518 w 5185727"/>
                <a:gd name="connsiteY2501" fmla="*/ 1980330 h 4476587"/>
                <a:gd name="connsiteX2502" fmla="*/ 1466148 w 5185727"/>
                <a:gd name="connsiteY2502" fmla="*/ 1982455 h 4476587"/>
                <a:gd name="connsiteX2503" fmla="*/ 1467989 w 5185727"/>
                <a:gd name="connsiteY2503" fmla="*/ 2013714 h 4476587"/>
                <a:gd name="connsiteX2504" fmla="*/ 1479133 w 5185727"/>
                <a:gd name="connsiteY2504" fmla="*/ 2025141 h 4476587"/>
                <a:gd name="connsiteX2505" fmla="*/ 1498305 w 5185727"/>
                <a:gd name="connsiteY2505" fmla="*/ 2005640 h 4476587"/>
                <a:gd name="connsiteX2506" fmla="*/ 1523662 w 5185727"/>
                <a:gd name="connsiteY2506" fmla="*/ 1980330 h 4476587"/>
                <a:gd name="connsiteX2507" fmla="*/ 1544297 w 5185727"/>
                <a:gd name="connsiteY2507" fmla="*/ 2000682 h 4476587"/>
                <a:gd name="connsiteX2508" fmla="*/ 1544251 w 5185727"/>
                <a:gd name="connsiteY2508" fmla="*/ 2008804 h 4476587"/>
                <a:gd name="connsiteX2509" fmla="*/ 1559786 w 5185727"/>
                <a:gd name="connsiteY2509" fmla="*/ 2025567 h 4476587"/>
                <a:gd name="connsiteX2510" fmla="*/ 1574519 w 5185727"/>
                <a:gd name="connsiteY2510" fmla="*/ 2007811 h 4476587"/>
                <a:gd name="connsiteX2511" fmla="*/ 1601670 w 5185727"/>
                <a:gd name="connsiteY2511" fmla="*/ 1980330 h 4476587"/>
                <a:gd name="connsiteX2512" fmla="*/ 1620369 w 5185727"/>
                <a:gd name="connsiteY2512" fmla="*/ 1998509 h 4476587"/>
                <a:gd name="connsiteX2513" fmla="*/ 1620228 w 5185727"/>
                <a:gd name="connsiteY2513" fmla="*/ 2012062 h 4476587"/>
                <a:gd name="connsiteX2514" fmla="*/ 1633686 w 5185727"/>
                <a:gd name="connsiteY2514" fmla="*/ 2025141 h 4476587"/>
                <a:gd name="connsiteX2515" fmla="*/ 1652716 w 5185727"/>
                <a:gd name="connsiteY2515" fmla="*/ 2005592 h 4476587"/>
                <a:gd name="connsiteX2516" fmla="*/ 1677932 w 5185727"/>
                <a:gd name="connsiteY2516" fmla="*/ 1980330 h 4476587"/>
                <a:gd name="connsiteX2517" fmla="*/ 1698897 w 5185727"/>
                <a:gd name="connsiteY2517" fmla="*/ 2001673 h 4476587"/>
                <a:gd name="connsiteX2518" fmla="*/ 1698897 w 5185727"/>
                <a:gd name="connsiteY2518" fmla="*/ 2003043 h 4476587"/>
                <a:gd name="connsiteX2519" fmla="*/ 1716935 w 5185727"/>
                <a:gd name="connsiteY2519" fmla="*/ 2031233 h 4476587"/>
                <a:gd name="connsiteX2520" fmla="*/ 1766422 w 5185727"/>
                <a:gd name="connsiteY2520" fmla="*/ 2103292 h 4476587"/>
                <a:gd name="connsiteX2521" fmla="*/ 1766234 w 5185727"/>
                <a:gd name="connsiteY2521" fmla="*/ 2154809 h 4476587"/>
                <a:gd name="connsiteX2522" fmla="*/ 1780258 w 5185727"/>
                <a:gd name="connsiteY2522" fmla="*/ 2169023 h 4476587"/>
                <a:gd name="connsiteX2523" fmla="*/ 2118027 w 5185727"/>
                <a:gd name="connsiteY2523" fmla="*/ 2171384 h 4476587"/>
                <a:gd name="connsiteX2524" fmla="*/ 2693173 w 5185727"/>
                <a:gd name="connsiteY2524" fmla="*/ 2176578 h 4476587"/>
                <a:gd name="connsiteX2525" fmla="*/ 2708378 w 5185727"/>
                <a:gd name="connsiteY2525" fmla="*/ 2161043 h 4476587"/>
                <a:gd name="connsiteX2526" fmla="*/ 2708378 w 5185727"/>
                <a:gd name="connsiteY2526" fmla="*/ 2013195 h 4476587"/>
                <a:gd name="connsiteX2527" fmla="*/ 2694258 w 5185727"/>
                <a:gd name="connsiteY2527" fmla="*/ 1999218 h 4476587"/>
                <a:gd name="connsiteX2528" fmla="*/ 1836829 w 5185727"/>
                <a:gd name="connsiteY2528" fmla="*/ 1999689 h 4476587"/>
                <a:gd name="connsiteX2529" fmla="*/ 1809110 w 5185727"/>
                <a:gd name="connsiteY2529" fmla="*/ 1987413 h 4476587"/>
                <a:gd name="connsiteX2530" fmla="*/ 1744701 w 5185727"/>
                <a:gd name="connsiteY2530" fmla="*/ 1914032 h 4476587"/>
                <a:gd name="connsiteX2531" fmla="*/ 1725010 w 5185727"/>
                <a:gd name="connsiteY2531" fmla="*/ 1905201 h 4476587"/>
                <a:gd name="connsiteX2532" fmla="*/ 1198596 w 5185727"/>
                <a:gd name="connsiteY2532" fmla="*/ 1905249 h 4476587"/>
                <a:gd name="connsiteX2533" fmla="*/ 1178590 w 5185727"/>
                <a:gd name="connsiteY2533" fmla="*/ 1913465 h 4476587"/>
                <a:gd name="connsiteX2534" fmla="*/ 1105444 w 5185727"/>
                <a:gd name="connsiteY2534" fmla="*/ 1991757 h 4476587"/>
                <a:gd name="connsiteX2535" fmla="*/ 1087973 w 5185727"/>
                <a:gd name="connsiteY2535" fmla="*/ 1999643 h 4476587"/>
                <a:gd name="connsiteX2536" fmla="*/ 881760 w 5185727"/>
                <a:gd name="connsiteY2536" fmla="*/ 1999595 h 4476587"/>
                <a:gd name="connsiteX2537" fmla="*/ 865612 w 5185727"/>
                <a:gd name="connsiteY2537" fmla="*/ 1992181 h 4476587"/>
                <a:gd name="connsiteX2538" fmla="*/ 761961 w 5185727"/>
                <a:gd name="connsiteY2538" fmla="*/ 1875688 h 4476587"/>
                <a:gd name="connsiteX2539" fmla="*/ 753604 w 5185727"/>
                <a:gd name="connsiteY2539" fmla="*/ 1853920 h 4476587"/>
                <a:gd name="connsiteX2540" fmla="*/ 753934 w 5185727"/>
                <a:gd name="connsiteY2540" fmla="*/ 1806463 h 4476587"/>
                <a:gd name="connsiteX2541" fmla="*/ 744537 w 5185727"/>
                <a:gd name="connsiteY2541" fmla="*/ 1795980 h 4476587"/>
                <a:gd name="connsiteX2542" fmla="*/ 687542 w 5185727"/>
                <a:gd name="connsiteY2542" fmla="*/ 1795980 h 4476587"/>
                <a:gd name="connsiteX2543" fmla="*/ 678853 w 5185727"/>
                <a:gd name="connsiteY2543" fmla="*/ 1805519 h 4476587"/>
                <a:gd name="connsiteX2544" fmla="*/ 681262 w 5185727"/>
                <a:gd name="connsiteY2544" fmla="*/ 1932968 h 4476587"/>
                <a:gd name="connsiteX2545" fmla="*/ 688297 w 5185727"/>
                <a:gd name="connsiteY2545" fmla="*/ 1945150 h 4476587"/>
                <a:gd name="connsiteX2546" fmla="*/ 763520 w 5185727"/>
                <a:gd name="connsiteY2546" fmla="*/ 2013620 h 4476587"/>
                <a:gd name="connsiteX2547" fmla="*/ 771547 w 5185727"/>
                <a:gd name="connsiteY2547" fmla="*/ 2032272 h 4476587"/>
                <a:gd name="connsiteX2548" fmla="*/ 768997 w 5185727"/>
                <a:gd name="connsiteY2548" fmla="*/ 2486675 h 4476587"/>
                <a:gd name="connsiteX2549" fmla="*/ 756294 w 5185727"/>
                <a:gd name="connsiteY2549" fmla="*/ 2499235 h 4476587"/>
                <a:gd name="connsiteX2550" fmla="*/ 729191 w 5185727"/>
                <a:gd name="connsiteY2550" fmla="*/ 2498953 h 4476587"/>
                <a:gd name="connsiteX2551" fmla="*/ 692972 w 5185727"/>
                <a:gd name="connsiteY2551" fmla="*/ 2514016 h 4476587"/>
                <a:gd name="connsiteX2552" fmla="*/ 627383 w 5185727"/>
                <a:gd name="connsiteY2552" fmla="*/ 2514252 h 4476587"/>
                <a:gd name="connsiteX2553" fmla="*/ 633615 w 5185727"/>
                <a:gd name="connsiteY2553" fmla="*/ 2447246 h 4476587"/>
                <a:gd name="connsiteX2554" fmla="*/ 699017 w 5185727"/>
                <a:gd name="connsiteY2554" fmla="*/ 2459004 h 4476587"/>
                <a:gd name="connsiteX2555" fmla="*/ 707327 w 5185727"/>
                <a:gd name="connsiteY2555" fmla="*/ 2468448 h 4476587"/>
                <a:gd name="connsiteX2556" fmla="*/ 735754 w 5185727"/>
                <a:gd name="connsiteY2556" fmla="*/ 2467881 h 4476587"/>
                <a:gd name="connsiteX2557" fmla="*/ 738398 w 5185727"/>
                <a:gd name="connsiteY2557" fmla="*/ 2457068 h 4476587"/>
                <a:gd name="connsiteX2558" fmla="*/ 740807 w 5185727"/>
                <a:gd name="connsiteY2558" fmla="*/ 2146451 h 4476587"/>
                <a:gd name="connsiteX2559" fmla="*/ 741232 w 5185727"/>
                <a:gd name="connsiteY2559" fmla="*/ 2046060 h 4476587"/>
                <a:gd name="connsiteX2560" fmla="*/ 733157 w 5185727"/>
                <a:gd name="connsiteY2560" fmla="*/ 2027502 h 4476587"/>
                <a:gd name="connsiteX2561" fmla="*/ 658973 w 5185727"/>
                <a:gd name="connsiteY2561" fmla="*/ 1959883 h 4476587"/>
                <a:gd name="connsiteX2562" fmla="*/ 651088 w 5185727"/>
                <a:gd name="connsiteY2562" fmla="*/ 1942506 h 4476587"/>
                <a:gd name="connsiteX2563" fmla="*/ 649057 w 5185727"/>
                <a:gd name="connsiteY2563" fmla="*/ 1806888 h 4476587"/>
                <a:gd name="connsiteX2564" fmla="*/ 637535 w 5185727"/>
                <a:gd name="connsiteY2564" fmla="*/ 1795838 h 4476587"/>
                <a:gd name="connsiteX2565" fmla="*/ 550884 w 5185727"/>
                <a:gd name="connsiteY2565" fmla="*/ 1794044 h 4476587"/>
                <a:gd name="connsiteX2566" fmla="*/ 488364 w 5185727"/>
                <a:gd name="connsiteY2566" fmla="*/ 1720285 h 4476587"/>
                <a:gd name="connsiteX2567" fmla="*/ 488316 w 5185727"/>
                <a:gd name="connsiteY2567" fmla="*/ 1245484 h 4476587"/>
                <a:gd name="connsiteX2568" fmla="*/ 487797 w 5185727"/>
                <a:gd name="connsiteY2568" fmla="*/ 1164123 h 4476587"/>
                <a:gd name="connsiteX2569" fmla="*/ 491292 w 5185727"/>
                <a:gd name="connsiteY2569" fmla="*/ 1120302 h 4476587"/>
                <a:gd name="connsiteX2570" fmla="*/ 510228 w 5185727"/>
                <a:gd name="connsiteY2570" fmla="*/ 1090317 h 4476587"/>
                <a:gd name="connsiteX2571" fmla="*/ 591542 w 5185727"/>
                <a:gd name="connsiteY2571" fmla="*/ 1203080 h 4476587"/>
                <a:gd name="connsiteX2572" fmla="*/ 807719 w 5185727"/>
                <a:gd name="connsiteY2572" fmla="*/ 1503212 h 4476587"/>
                <a:gd name="connsiteX2573" fmla="*/ 964019 w 5185727"/>
                <a:gd name="connsiteY2573" fmla="*/ 1720002 h 4476587"/>
                <a:gd name="connsiteX2574" fmla="*/ 999198 w 5185727"/>
                <a:gd name="connsiteY2574" fmla="*/ 1772370 h 4476587"/>
                <a:gd name="connsiteX2575" fmla="*/ 942155 w 5185727"/>
                <a:gd name="connsiteY2575" fmla="*/ 1795980 h 4476587"/>
                <a:gd name="connsiteX2576" fmla="*/ 851256 w 5185727"/>
                <a:gd name="connsiteY2576" fmla="*/ 1796217 h 4476587"/>
                <a:gd name="connsiteX2577" fmla="*/ 836854 w 5185727"/>
                <a:gd name="connsiteY2577" fmla="*/ 1799049 h 4476587"/>
                <a:gd name="connsiteX2578" fmla="*/ 840112 w 5185727"/>
                <a:gd name="connsiteY2578" fmla="*/ 1819402 h 4476587"/>
                <a:gd name="connsiteX2579" fmla="*/ 880863 w 5185727"/>
                <a:gd name="connsiteY2579" fmla="*/ 1870022 h 4476587"/>
                <a:gd name="connsiteX2580" fmla="*/ 957219 w 5185727"/>
                <a:gd name="connsiteY2580" fmla="*/ 1905862 h 4476587"/>
                <a:gd name="connsiteX2581" fmla="*/ 1043964 w 5185727"/>
                <a:gd name="connsiteY2581" fmla="*/ 1905438 h 4476587"/>
                <a:gd name="connsiteX2582" fmla="*/ 1064362 w 5185727"/>
                <a:gd name="connsiteY2582" fmla="*/ 1897552 h 4476587"/>
                <a:gd name="connsiteX2583" fmla="*/ 1155404 w 5185727"/>
                <a:gd name="connsiteY2583" fmla="*/ 1812224 h 4476587"/>
                <a:gd name="connsiteX2584" fmla="*/ 1175804 w 5185727"/>
                <a:gd name="connsiteY2584" fmla="*/ 1804385 h 4476587"/>
                <a:gd name="connsiteX2585" fmla="*/ 1529848 w 5185727"/>
                <a:gd name="connsiteY2585" fmla="*/ 1803394 h 4476587"/>
                <a:gd name="connsiteX2586" fmla="*/ 1779456 w 5185727"/>
                <a:gd name="connsiteY2586" fmla="*/ 1801647 h 4476587"/>
                <a:gd name="connsiteX2587" fmla="*/ 1801036 w 5185727"/>
                <a:gd name="connsiteY2587" fmla="*/ 1811799 h 4476587"/>
                <a:gd name="connsiteX2588" fmla="*/ 1876493 w 5185727"/>
                <a:gd name="connsiteY2588" fmla="*/ 1898874 h 4476587"/>
                <a:gd name="connsiteX2589" fmla="*/ 1892974 w 5185727"/>
                <a:gd name="connsiteY2589" fmla="*/ 1905296 h 4476587"/>
                <a:gd name="connsiteX2590" fmla="*/ 2112738 w 5185727"/>
                <a:gd name="connsiteY2590" fmla="*/ 1905249 h 4476587"/>
                <a:gd name="connsiteX2591" fmla="*/ 2693361 w 5185727"/>
                <a:gd name="connsiteY2591" fmla="*/ 1905485 h 4476587"/>
                <a:gd name="connsiteX2592" fmla="*/ 2708424 w 5185727"/>
                <a:gd name="connsiteY2592" fmla="*/ 1891083 h 4476587"/>
                <a:gd name="connsiteX2593" fmla="*/ 2708283 w 5185727"/>
                <a:gd name="connsiteY2593" fmla="*/ 1655074 h 4476587"/>
                <a:gd name="connsiteX2594" fmla="*/ 2695250 w 5185727"/>
                <a:gd name="connsiteY2594" fmla="*/ 1641475 h 4476587"/>
                <a:gd name="connsiteX2595" fmla="*/ 2520251 w 5185727"/>
                <a:gd name="connsiteY2595" fmla="*/ 1641947 h 4476587"/>
                <a:gd name="connsiteX2596" fmla="*/ 2499001 w 5185727"/>
                <a:gd name="connsiteY2596" fmla="*/ 1633305 h 4476587"/>
                <a:gd name="connsiteX2597" fmla="*/ 2439079 w 5185727"/>
                <a:gd name="connsiteY2597" fmla="*/ 1572391 h 4476587"/>
                <a:gd name="connsiteX2598" fmla="*/ 2430768 w 5185727"/>
                <a:gd name="connsiteY2598" fmla="*/ 1552370 h 4476587"/>
                <a:gd name="connsiteX2599" fmla="*/ 2433837 w 5185727"/>
                <a:gd name="connsiteY2599" fmla="*/ 1152223 h 4476587"/>
                <a:gd name="connsiteX2600" fmla="*/ 2421749 w 5185727"/>
                <a:gd name="connsiteY2600" fmla="*/ 1112227 h 4476587"/>
                <a:gd name="connsiteX2601" fmla="*/ 2402813 w 5185727"/>
                <a:gd name="connsiteY2601" fmla="*/ 1102594 h 4476587"/>
                <a:gd name="connsiteX2602" fmla="*/ 2145131 w 5185727"/>
                <a:gd name="connsiteY2602" fmla="*/ 1098958 h 4476587"/>
                <a:gd name="connsiteX2603" fmla="*/ 1526684 w 5185727"/>
                <a:gd name="connsiteY2603" fmla="*/ 1088192 h 4476587"/>
                <a:gd name="connsiteX2604" fmla="*/ 1508882 w 5185727"/>
                <a:gd name="connsiteY2604" fmla="*/ 1105853 h 4476587"/>
                <a:gd name="connsiteX2605" fmla="*/ 1509024 w 5185727"/>
                <a:gd name="connsiteY2605" fmla="*/ 1389364 h 4476587"/>
                <a:gd name="connsiteX2606" fmla="*/ 1501941 w 5185727"/>
                <a:gd name="connsiteY2606" fmla="*/ 1408630 h 4476587"/>
                <a:gd name="connsiteX2607" fmla="*/ 1349513 w 5185727"/>
                <a:gd name="connsiteY2607" fmla="*/ 1566913 h 4476587"/>
                <a:gd name="connsiteX2608" fmla="*/ 1323730 w 5185727"/>
                <a:gd name="connsiteY2608" fmla="*/ 1577586 h 4476587"/>
                <a:gd name="connsiteX2609" fmla="*/ 1310178 w 5185727"/>
                <a:gd name="connsiteY2609" fmla="*/ 1577444 h 4476587"/>
                <a:gd name="connsiteX2610" fmla="*/ 1281326 w 5185727"/>
                <a:gd name="connsiteY2610" fmla="*/ 1589249 h 4476587"/>
                <a:gd name="connsiteX2611" fmla="*/ 1216398 w 5185727"/>
                <a:gd name="connsiteY2611" fmla="*/ 1589201 h 4476587"/>
                <a:gd name="connsiteX2612" fmla="*/ 1219610 w 5185727"/>
                <a:gd name="connsiteY2612" fmla="*/ 1523660 h 4476587"/>
                <a:gd name="connsiteX2613" fmla="*/ 1285718 w 5185727"/>
                <a:gd name="connsiteY2613" fmla="*/ 1530931 h 4476587"/>
                <a:gd name="connsiteX2614" fmla="*/ 1331191 w 5185727"/>
                <a:gd name="connsiteY2614" fmla="*/ 1532820 h 4476587"/>
                <a:gd name="connsiteX2615" fmla="*/ 1463881 w 5185727"/>
                <a:gd name="connsiteY2615" fmla="*/ 1395125 h 4476587"/>
                <a:gd name="connsiteX2616" fmla="*/ 1471955 w 5185727"/>
                <a:gd name="connsiteY2616" fmla="*/ 1374868 h 4476587"/>
                <a:gd name="connsiteX2617" fmla="*/ 1471483 w 5185727"/>
                <a:gd name="connsiteY2617" fmla="*/ 1064204 h 4476587"/>
                <a:gd name="connsiteX2618" fmla="*/ 1485508 w 5185727"/>
                <a:gd name="connsiteY2618" fmla="*/ 1050132 h 4476587"/>
                <a:gd name="connsiteX2619" fmla="*/ 2065943 w 5185727"/>
                <a:gd name="connsiteY2619" fmla="*/ 1060898 h 4476587"/>
                <a:gd name="connsiteX2620" fmla="*/ 2424016 w 5185727"/>
                <a:gd name="connsiteY2620" fmla="*/ 1066471 h 4476587"/>
                <a:gd name="connsiteX2621" fmla="*/ 2440495 w 5185727"/>
                <a:gd name="connsiteY2621" fmla="*/ 1075159 h 4476587"/>
                <a:gd name="connsiteX2622" fmla="*/ 2441298 w 5185727"/>
                <a:gd name="connsiteY2622" fmla="*/ 1076245 h 4476587"/>
                <a:gd name="connsiteX2623" fmla="*/ 2470245 w 5185727"/>
                <a:gd name="connsiteY2623" fmla="*/ 1167900 h 4476587"/>
                <a:gd name="connsiteX2624" fmla="*/ 2466891 w 5185727"/>
                <a:gd name="connsiteY2624" fmla="*/ 1536834 h 4476587"/>
                <a:gd name="connsiteX2625" fmla="*/ 2475108 w 5185727"/>
                <a:gd name="connsiteY2625" fmla="*/ 1556808 h 4476587"/>
                <a:gd name="connsiteX2626" fmla="*/ 2525209 w 5185727"/>
                <a:gd name="connsiteY2626" fmla="*/ 1603321 h 4476587"/>
                <a:gd name="connsiteX2627" fmla="*/ 2592215 w 5185727"/>
                <a:gd name="connsiteY2627" fmla="*/ 1605540 h 4476587"/>
                <a:gd name="connsiteX2628" fmla="*/ 2696667 w 5185727"/>
                <a:gd name="connsiteY2628" fmla="*/ 1605728 h 4476587"/>
                <a:gd name="connsiteX2629" fmla="*/ 2708283 w 5185727"/>
                <a:gd name="connsiteY2629" fmla="*/ 1594537 h 4476587"/>
                <a:gd name="connsiteX2630" fmla="*/ 2674426 w 5185727"/>
                <a:gd name="connsiteY2630" fmla="*/ 1559830 h 4476587"/>
                <a:gd name="connsiteX2631" fmla="*/ 2587587 w 5185727"/>
                <a:gd name="connsiteY2631" fmla="*/ 1559972 h 4476587"/>
                <a:gd name="connsiteX2632" fmla="*/ 2569408 w 5185727"/>
                <a:gd name="connsiteY2632" fmla="*/ 1553031 h 4476587"/>
                <a:gd name="connsiteX2633" fmla="*/ 2501362 w 5185727"/>
                <a:gd name="connsiteY2633" fmla="*/ 1490746 h 4476587"/>
                <a:gd name="connsiteX2634" fmla="*/ 2492108 w 5185727"/>
                <a:gd name="connsiteY2634" fmla="*/ 1469781 h 4476587"/>
                <a:gd name="connsiteX2635" fmla="*/ 2492674 w 5185727"/>
                <a:gd name="connsiteY2635" fmla="*/ 1098108 h 4476587"/>
                <a:gd name="connsiteX2636" fmla="*/ 2479877 w 5185727"/>
                <a:gd name="connsiteY2636" fmla="*/ 1070626 h 4476587"/>
                <a:gd name="connsiteX2637" fmla="*/ 2435727 w 5185727"/>
                <a:gd name="connsiteY2637" fmla="*/ 1046260 h 4476587"/>
                <a:gd name="connsiteX2638" fmla="*/ 2004461 w 5185727"/>
                <a:gd name="connsiteY2638" fmla="*/ 1038988 h 4476587"/>
                <a:gd name="connsiteX2639" fmla="*/ 1569136 w 5185727"/>
                <a:gd name="connsiteY2639" fmla="*/ 1031008 h 4476587"/>
                <a:gd name="connsiteX2640" fmla="*/ 1464731 w 5185727"/>
                <a:gd name="connsiteY2640" fmla="*/ 1028553 h 4476587"/>
                <a:gd name="connsiteX2641" fmla="*/ 1449667 w 5185727"/>
                <a:gd name="connsiteY2641" fmla="*/ 1043049 h 4476587"/>
                <a:gd name="connsiteX2642" fmla="*/ 1450187 w 5185727"/>
                <a:gd name="connsiteY2642" fmla="*/ 1357774 h 4476587"/>
                <a:gd name="connsiteX2643" fmla="*/ 1440884 w 5185727"/>
                <a:gd name="connsiteY2643" fmla="*/ 1378456 h 4476587"/>
                <a:gd name="connsiteX2644" fmla="*/ 1343941 w 5185727"/>
                <a:gd name="connsiteY2644" fmla="*/ 1461092 h 4476587"/>
                <a:gd name="connsiteX2645" fmla="*/ 1309045 w 5185727"/>
                <a:gd name="connsiteY2645" fmla="*/ 1470631 h 4476587"/>
                <a:gd name="connsiteX2646" fmla="*/ 1286473 w 5185727"/>
                <a:gd name="connsiteY2646" fmla="*/ 1480453 h 4476587"/>
                <a:gd name="connsiteX2647" fmla="*/ 1233964 w 5185727"/>
                <a:gd name="connsiteY2647" fmla="*/ 1492966 h 4476587"/>
                <a:gd name="connsiteX2648" fmla="*/ 1207568 w 5185727"/>
                <a:gd name="connsiteY2648" fmla="*/ 1445651 h 4476587"/>
                <a:gd name="connsiteX2649" fmla="*/ 1245250 w 5185727"/>
                <a:gd name="connsiteY2649" fmla="*/ 1406694 h 4476587"/>
                <a:gd name="connsiteX2650" fmla="*/ 1291998 w 5185727"/>
                <a:gd name="connsiteY2650" fmla="*/ 1429691 h 4476587"/>
                <a:gd name="connsiteX2651" fmla="*/ 1325242 w 5185727"/>
                <a:gd name="connsiteY2651" fmla="*/ 1435923 h 4476587"/>
                <a:gd name="connsiteX2652" fmla="*/ 1413449 w 5185727"/>
                <a:gd name="connsiteY2652" fmla="*/ 1361835 h 4476587"/>
                <a:gd name="connsiteX2653" fmla="*/ 1419541 w 5185727"/>
                <a:gd name="connsiteY2653" fmla="*/ 1343750 h 4476587"/>
                <a:gd name="connsiteX2654" fmla="*/ 1419210 w 5185727"/>
                <a:gd name="connsiteY2654" fmla="*/ 1012781 h 4476587"/>
                <a:gd name="connsiteX2655" fmla="*/ 1434840 w 5185727"/>
                <a:gd name="connsiteY2655" fmla="*/ 997812 h 4476587"/>
                <a:gd name="connsiteX2656" fmla="*/ 2004461 w 5185727"/>
                <a:gd name="connsiteY2656" fmla="*/ 1008059 h 4476587"/>
                <a:gd name="connsiteX2657" fmla="*/ 2296048 w 5185727"/>
                <a:gd name="connsiteY2657" fmla="*/ 1013348 h 4476587"/>
                <a:gd name="connsiteX2658" fmla="*/ 2466891 w 5185727"/>
                <a:gd name="connsiteY2658" fmla="*/ 1016842 h 4476587"/>
                <a:gd name="connsiteX2659" fmla="*/ 2486913 w 5185727"/>
                <a:gd name="connsiteY2659" fmla="*/ 1027089 h 4476587"/>
                <a:gd name="connsiteX2660" fmla="*/ 2524359 w 5185727"/>
                <a:gd name="connsiteY2660" fmla="*/ 1143251 h 4476587"/>
                <a:gd name="connsiteX2661" fmla="*/ 2523226 w 5185727"/>
                <a:gd name="connsiteY2661" fmla="*/ 1456559 h 4476587"/>
                <a:gd name="connsiteX2662" fmla="*/ 2532245 w 5185727"/>
                <a:gd name="connsiteY2662" fmla="*/ 1477478 h 4476587"/>
                <a:gd name="connsiteX2663" fmla="*/ 2582393 w 5185727"/>
                <a:gd name="connsiteY2663" fmla="*/ 1523045 h 4476587"/>
                <a:gd name="connsiteX2664" fmla="*/ 2596748 w 5185727"/>
                <a:gd name="connsiteY2664" fmla="*/ 1528806 h 4476587"/>
                <a:gd name="connsiteX2665" fmla="*/ 2698508 w 5185727"/>
                <a:gd name="connsiteY2665" fmla="*/ 1528854 h 4476587"/>
                <a:gd name="connsiteX2666" fmla="*/ 2708283 w 5185727"/>
                <a:gd name="connsiteY2666" fmla="*/ 1518843 h 4476587"/>
                <a:gd name="connsiteX2667" fmla="*/ 2708283 w 5185727"/>
                <a:gd name="connsiteY2667" fmla="*/ 1456465 h 4476587"/>
                <a:gd name="connsiteX2668" fmla="*/ 2698980 w 5185727"/>
                <a:gd name="connsiteY2668" fmla="*/ 1447257 h 4476587"/>
                <a:gd name="connsiteX2669" fmla="*/ 2629803 w 5185727"/>
                <a:gd name="connsiteY2669" fmla="*/ 1447540 h 4476587"/>
                <a:gd name="connsiteX2670" fmla="*/ 2611717 w 5185727"/>
                <a:gd name="connsiteY2670" fmla="*/ 1440457 h 4476587"/>
                <a:gd name="connsiteX2671" fmla="*/ 2558971 w 5185727"/>
                <a:gd name="connsiteY2671" fmla="*/ 1391631 h 4476587"/>
                <a:gd name="connsiteX2672" fmla="*/ 2547733 w 5185727"/>
                <a:gd name="connsiteY2672" fmla="*/ 1364763 h 4476587"/>
                <a:gd name="connsiteX2673" fmla="*/ 2548063 w 5185727"/>
                <a:gd name="connsiteY2673" fmla="*/ 1064959 h 4476587"/>
                <a:gd name="connsiteX2674" fmla="*/ 2541217 w 5185727"/>
                <a:gd name="connsiteY2674" fmla="*/ 1043946 h 4476587"/>
                <a:gd name="connsiteX2675" fmla="*/ 2510618 w 5185727"/>
                <a:gd name="connsiteY2675" fmla="*/ 1002628 h 4476587"/>
                <a:gd name="connsiteX2676" fmla="*/ 2490596 w 5185727"/>
                <a:gd name="connsiteY2676" fmla="*/ 992523 h 4476587"/>
                <a:gd name="connsiteX2677" fmla="*/ 2254588 w 5185727"/>
                <a:gd name="connsiteY2677" fmla="*/ 989642 h 4476587"/>
                <a:gd name="connsiteX2678" fmla="*/ 1824598 w 5185727"/>
                <a:gd name="connsiteY2678" fmla="*/ 984684 h 4476587"/>
                <a:gd name="connsiteX2679" fmla="*/ 1415007 w 5185727"/>
                <a:gd name="connsiteY2679" fmla="*/ 979773 h 4476587"/>
                <a:gd name="connsiteX2680" fmla="*/ 1399756 w 5185727"/>
                <a:gd name="connsiteY2680" fmla="*/ 995403 h 4476587"/>
                <a:gd name="connsiteX2681" fmla="*/ 1397725 w 5185727"/>
                <a:gd name="connsiteY2681" fmla="*/ 1319572 h 4476587"/>
                <a:gd name="connsiteX2682" fmla="*/ 1387431 w 5185727"/>
                <a:gd name="connsiteY2682" fmla="*/ 1337374 h 4476587"/>
                <a:gd name="connsiteX2683" fmla="*/ 1351827 w 5185727"/>
                <a:gd name="connsiteY2683" fmla="*/ 1356735 h 4476587"/>
                <a:gd name="connsiteX2684" fmla="*/ 1299648 w 5185727"/>
                <a:gd name="connsiteY2684" fmla="*/ 1370428 h 4476587"/>
                <a:gd name="connsiteX2685" fmla="*/ 1285009 w 5185727"/>
                <a:gd name="connsiteY2685" fmla="*/ 1377465 h 4476587"/>
                <a:gd name="connsiteX2686" fmla="*/ 1218807 w 5185727"/>
                <a:gd name="connsiteY2686" fmla="*/ 1376850 h 4476587"/>
                <a:gd name="connsiteX2687" fmla="*/ 1224426 w 5185727"/>
                <a:gd name="connsiteY2687" fmla="*/ 1310648 h 4476587"/>
                <a:gd name="connsiteX2688" fmla="*/ 1290724 w 5185727"/>
                <a:gd name="connsiteY2688" fmla="*/ 1322075 h 4476587"/>
                <a:gd name="connsiteX2689" fmla="*/ 1320756 w 5185727"/>
                <a:gd name="connsiteY2689" fmla="*/ 1331613 h 4476587"/>
                <a:gd name="connsiteX2690" fmla="*/ 1323023 w 5185727"/>
                <a:gd name="connsiteY2690" fmla="*/ 1330103 h 4476587"/>
                <a:gd name="connsiteX2691" fmla="*/ 1360657 w 5185727"/>
                <a:gd name="connsiteY2691" fmla="*/ 1271738 h 4476587"/>
                <a:gd name="connsiteX2692" fmla="*/ 1362923 w 5185727"/>
                <a:gd name="connsiteY2692" fmla="*/ 957061 h 4476587"/>
                <a:gd name="connsiteX2693" fmla="*/ 1381670 w 5185727"/>
                <a:gd name="connsiteY2693" fmla="*/ 940770 h 4476587"/>
                <a:gd name="connsiteX2694" fmla="*/ 1418029 w 5185727"/>
                <a:gd name="connsiteY2694" fmla="*/ 944028 h 4476587"/>
                <a:gd name="connsiteX2695" fmla="*/ 2124732 w 5185727"/>
                <a:gd name="connsiteY2695" fmla="*/ 951158 h 4476587"/>
                <a:gd name="connsiteX2696" fmla="*/ 2508587 w 5185727"/>
                <a:gd name="connsiteY2696" fmla="*/ 955266 h 4476587"/>
                <a:gd name="connsiteX2697" fmla="*/ 2529648 w 5185727"/>
                <a:gd name="connsiteY2697" fmla="*/ 966268 h 4476587"/>
                <a:gd name="connsiteX2698" fmla="*/ 2576396 w 5185727"/>
                <a:gd name="connsiteY2698" fmla="*/ 1029355 h 4476587"/>
                <a:gd name="connsiteX2699" fmla="*/ 2584282 w 5185727"/>
                <a:gd name="connsiteY2699" fmla="*/ 1052776 h 4476587"/>
                <a:gd name="connsiteX2700" fmla="*/ 2583904 w 5185727"/>
                <a:gd name="connsiteY2700" fmla="*/ 1352579 h 4476587"/>
                <a:gd name="connsiteX2701" fmla="*/ 2592546 w 5185727"/>
                <a:gd name="connsiteY2701" fmla="*/ 1372365 h 4476587"/>
                <a:gd name="connsiteX2702" fmla="*/ 2604539 w 5185727"/>
                <a:gd name="connsiteY2702" fmla="*/ 1383272 h 4476587"/>
                <a:gd name="connsiteX2703" fmla="*/ 2702427 w 5185727"/>
                <a:gd name="connsiteY2703" fmla="*/ 1411086 h 4476587"/>
                <a:gd name="connsiteX2704" fmla="*/ 2708236 w 5185727"/>
                <a:gd name="connsiteY2704" fmla="*/ 1402869 h 4476587"/>
                <a:gd name="connsiteX2705" fmla="*/ 2708378 w 5185727"/>
                <a:gd name="connsiteY2705" fmla="*/ 1351304 h 4476587"/>
                <a:gd name="connsiteX2706" fmla="*/ 2699547 w 5185727"/>
                <a:gd name="connsiteY2706" fmla="*/ 1343466 h 4476587"/>
                <a:gd name="connsiteX2707" fmla="*/ 2647652 w 5185727"/>
                <a:gd name="connsiteY2707" fmla="*/ 1317683 h 4476587"/>
                <a:gd name="connsiteX2708" fmla="*/ 2612755 w 5185727"/>
                <a:gd name="connsiteY2708" fmla="*/ 1217623 h 4476587"/>
                <a:gd name="connsiteX2709" fmla="*/ 2613700 w 5185727"/>
                <a:gd name="connsiteY2709" fmla="*/ 1033179 h 4476587"/>
                <a:gd name="connsiteX2710" fmla="*/ 2608317 w 5185727"/>
                <a:gd name="connsiteY2710" fmla="*/ 1014291 h 4476587"/>
                <a:gd name="connsiteX2711" fmla="*/ 2554297 w 5185727"/>
                <a:gd name="connsiteY2711" fmla="*/ 938125 h 4476587"/>
                <a:gd name="connsiteX2712" fmla="*/ 2536542 w 5185727"/>
                <a:gd name="connsiteY2712" fmla="*/ 929011 h 4476587"/>
                <a:gd name="connsiteX2713" fmla="*/ 2141825 w 5185727"/>
                <a:gd name="connsiteY2713" fmla="*/ 924762 h 4476587"/>
                <a:gd name="connsiteX2714" fmla="*/ 1705084 w 5185727"/>
                <a:gd name="connsiteY2714" fmla="*/ 919331 h 4476587"/>
                <a:gd name="connsiteX2715" fmla="*/ 1359240 w 5185727"/>
                <a:gd name="connsiteY2715" fmla="*/ 914467 h 4476587"/>
                <a:gd name="connsiteX2716" fmla="*/ 1344177 w 5185727"/>
                <a:gd name="connsiteY2716" fmla="*/ 929011 h 4476587"/>
                <a:gd name="connsiteX2717" fmla="*/ 1344744 w 5185727"/>
                <a:gd name="connsiteY2717" fmla="*/ 1242367 h 4476587"/>
                <a:gd name="connsiteX2718" fmla="*/ 1330908 w 5185727"/>
                <a:gd name="connsiteY2718" fmla="*/ 1256580 h 4476587"/>
                <a:gd name="connsiteX2719" fmla="*/ 1311925 w 5185727"/>
                <a:gd name="connsiteY2719" fmla="*/ 1256391 h 4476587"/>
                <a:gd name="connsiteX2720" fmla="*/ 1278777 w 5185727"/>
                <a:gd name="connsiteY2720" fmla="*/ 1268433 h 4476587"/>
                <a:gd name="connsiteX2721" fmla="*/ 1215124 w 5185727"/>
                <a:gd name="connsiteY2721" fmla="*/ 1263947 h 4476587"/>
                <a:gd name="connsiteX2722" fmla="*/ 1220837 w 5185727"/>
                <a:gd name="connsiteY2722" fmla="*/ 1199680 h 4476587"/>
                <a:gd name="connsiteX2723" fmla="*/ 1284915 w 5185727"/>
                <a:gd name="connsiteY2723" fmla="*/ 1206338 h 4476587"/>
                <a:gd name="connsiteX2724" fmla="*/ 1289401 w 5185727"/>
                <a:gd name="connsiteY2724" fmla="*/ 1213043 h 4476587"/>
                <a:gd name="connsiteX2725" fmla="*/ 1304134 w 5185727"/>
                <a:gd name="connsiteY2725" fmla="*/ 1218804 h 4476587"/>
                <a:gd name="connsiteX2726" fmla="*/ 1308054 w 5185727"/>
                <a:gd name="connsiteY2726" fmla="*/ 1207896 h 4476587"/>
                <a:gd name="connsiteX2727" fmla="*/ 1308006 w 5185727"/>
                <a:gd name="connsiteY2727" fmla="*/ 889110 h 4476587"/>
                <a:gd name="connsiteX2728" fmla="*/ 1319669 w 5185727"/>
                <a:gd name="connsiteY2728" fmla="*/ 876975 h 4476587"/>
                <a:gd name="connsiteX2729" fmla="*/ 4030174 w 5185727"/>
                <a:gd name="connsiteY2729" fmla="*/ 868994 h 4476587"/>
                <a:gd name="connsiteX2730" fmla="*/ 4010702 w 5185727"/>
                <a:gd name="connsiteY2730" fmla="*/ 873050 h 4476587"/>
                <a:gd name="connsiteX2731" fmla="*/ 4030199 w 5185727"/>
                <a:gd name="connsiteY2731" fmla="*/ 868999 h 4476587"/>
                <a:gd name="connsiteX2732" fmla="*/ 3164811 w 5185727"/>
                <a:gd name="connsiteY2732" fmla="*/ 867247 h 4476587"/>
                <a:gd name="connsiteX2733" fmla="*/ 3157916 w 5185727"/>
                <a:gd name="connsiteY2733" fmla="*/ 873763 h 4476587"/>
                <a:gd name="connsiteX2734" fmla="*/ 3165094 w 5185727"/>
                <a:gd name="connsiteY2734" fmla="*/ 881224 h 4476587"/>
                <a:gd name="connsiteX2735" fmla="*/ 3172036 w 5185727"/>
                <a:gd name="connsiteY2735" fmla="*/ 873621 h 4476587"/>
                <a:gd name="connsiteX2736" fmla="*/ 3164811 w 5185727"/>
                <a:gd name="connsiteY2736" fmla="*/ 867247 h 4476587"/>
                <a:gd name="connsiteX2737" fmla="*/ 829912 w 5185727"/>
                <a:gd name="connsiteY2737" fmla="*/ 857331 h 4476587"/>
                <a:gd name="connsiteX2738" fmla="*/ 823962 w 5185727"/>
                <a:gd name="connsiteY2738" fmla="*/ 864508 h 4476587"/>
                <a:gd name="connsiteX2739" fmla="*/ 831091 w 5185727"/>
                <a:gd name="connsiteY2739" fmla="*/ 871167 h 4476587"/>
                <a:gd name="connsiteX2740" fmla="*/ 837939 w 5185727"/>
                <a:gd name="connsiteY2740" fmla="*/ 863942 h 4476587"/>
                <a:gd name="connsiteX2741" fmla="*/ 829912 w 5185727"/>
                <a:gd name="connsiteY2741" fmla="*/ 857331 h 4476587"/>
                <a:gd name="connsiteX2742" fmla="*/ 3166038 w 5185727"/>
                <a:gd name="connsiteY2742" fmla="*/ 828715 h 4476587"/>
                <a:gd name="connsiteX2743" fmla="*/ 3208160 w 5185727"/>
                <a:gd name="connsiteY2743" fmla="*/ 862525 h 4476587"/>
                <a:gd name="connsiteX2744" fmla="*/ 3189743 w 5185727"/>
                <a:gd name="connsiteY2744" fmla="*/ 912060 h 4476587"/>
                <a:gd name="connsiteX2745" fmla="*/ 3180535 w 5185727"/>
                <a:gd name="connsiteY2745" fmla="*/ 917489 h 4476587"/>
                <a:gd name="connsiteX2746" fmla="*/ 3180323 w 5185727"/>
                <a:gd name="connsiteY2746" fmla="*/ 917739 h 4476587"/>
                <a:gd name="connsiteX2747" fmla="*/ 3177685 w 5185727"/>
                <a:gd name="connsiteY2747" fmla="*/ 924296 h 4476587"/>
                <a:gd name="connsiteX2748" fmla="*/ 3178081 w 5185727"/>
                <a:gd name="connsiteY2748" fmla="*/ 931609 h 4476587"/>
                <a:gd name="connsiteX2749" fmla="*/ 3178269 w 5185727"/>
                <a:gd name="connsiteY2749" fmla="*/ 1096880 h 4476587"/>
                <a:gd name="connsiteX2750" fmla="*/ 3164386 w 5185727"/>
                <a:gd name="connsiteY2750" fmla="*/ 1110575 h 4476587"/>
                <a:gd name="connsiteX2751" fmla="*/ 3150550 w 5185727"/>
                <a:gd name="connsiteY2751" fmla="*/ 1097070 h 4476587"/>
                <a:gd name="connsiteX2752" fmla="*/ 3150739 w 5185727"/>
                <a:gd name="connsiteY2752" fmla="*/ 931797 h 4476587"/>
                <a:gd name="connsiteX2753" fmla="*/ 3148756 w 5185727"/>
                <a:gd name="connsiteY2753" fmla="*/ 917443 h 4476587"/>
                <a:gd name="connsiteX2754" fmla="*/ 3154706 w 5185727"/>
                <a:gd name="connsiteY2754" fmla="*/ 936709 h 4476587"/>
                <a:gd name="connsiteX2755" fmla="*/ 3154848 w 5185727"/>
                <a:gd name="connsiteY2755" fmla="*/ 1083187 h 4476587"/>
                <a:gd name="connsiteX2756" fmla="*/ 3155272 w 5185727"/>
                <a:gd name="connsiteY2756" fmla="*/ 1096739 h 4476587"/>
                <a:gd name="connsiteX2757" fmla="*/ 3163914 w 5185727"/>
                <a:gd name="connsiteY2757" fmla="*/ 1105144 h 4476587"/>
                <a:gd name="connsiteX2758" fmla="*/ 3163938 w 5185727"/>
                <a:gd name="connsiteY2758" fmla="*/ 1105123 h 4476587"/>
                <a:gd name="connsiteX2759" fmla="*/ 3155367 w 5185727"/>
                <a:gd name="connsiteY2759" fmla="*/ 1096786 h 4476587"/>
                <a:gd name="connsiteX2760" fmla="*/ 3154942 w 5185727"/>
                <a:gd name="connsiteY2760" fmla="*/ 1083233 h 4476587"/>
                <a:gd name="connsiteX2761" fmla="*/ 3154800 w 5185727"/>
                <a:gd name="connsiteY2761" fmla="*/ 936755 h 4476587"/>
                <a:gd name="connsiteX2762" fmla="*/ 3148897 w 5185727"/>
                <a:gd name="connsiteY2762" fmla="*/ 917395 h 4476587"/>
                <a:gd name="connsiteX2763" fmla="*/ 3122832 w 5185727"/>
                <a:gd name="connsiteY2763" fmla="*/ 857331 h 4476587"/>
                <a:gd name="connsiteX2764" fmla="*/ 3166038 w 5185727"/>
                <a:gd name="connsiteY2764" fmla="*/ 828715 h 4476587"/>
                <a:gd name="connsiteX2765" fmla="*/ 842950 w 5185727"/>
                <a:gd name="connsiteY2765" fmla="*/ 820287 h 4476587"/>
                <a:gd name="connsiteX2766" fmla="*/ 865847 w 5185727"/>
                <a:gd name="connsiteY2766" fmla="*/ 835704 h 4476587"/>
                <a:gd name="connsiteX2767" fmla="*/ 884828 w 5185727"/>
                <a:gd name="connsiteY2767" fmla="*/ 844582 h 4476587"/>
                <a:gd name="connsiteX2768" fmla="*/ 1248366 w 5185727"/>
                <a:gd name="connsiteY2768" fmla="*/ 843637 h 4476587"/>
                <a:gd name="connsiteX2769" fmla="*/ 1262201 w 5185727"/>
                <a:gd name="connsiteY2769" fmla="*/ 857615 h 4476587"/>
                <a:gd name="connsiteX2770" fmla="*/ 1259746 w 5185727"/>
                <a:gd name="connsiteY2770" fmla="*/ 986384 h 4476587"/>
                <a:gd name="connsiteX2771" fmla="*/ 1244729 w 5185727"/>
                <a:gd name="connsiteY2771" fmla="*/ 1001023 h 4476587"/>
                <a:gd name="connsiteX2772" fmla="*/ 570574 w 5185727"/>
                <a:gd name="connsiteY2772" fmla="*/ 1000740 h 4476587"/>
                <a:gd name="connsiteX2773" fmla="*/ 547531 w 5185727"/>
                <a:gd name="connsiteY2773" fmla="*/ 1000834 h 4476587"/>
                <a:gd name="connsiteX2774" fmla="*/ 523542 w 5185727"/>
                <a:gd name="connsiteY2774" fmla="*/ 990776 h 4476587"/>
                <a:gd name="connsiteX2775" fmla="*/ 542950 w 5185727"/>
                <a:gd name="connsiteY2775" fmla="*/ 960555 h 4476587"/>
                <a:gd name="connsiteX2776" fmla="*/ 563303 w 5185727"/>
                <a:gd name="connsiteY2776" fmla="*/ 960980 h 4476587"/>
                <a:gd name="connsiteX2777" fmla="*/ 1206292 w 5185727"/>
                <a:gd name="connsiteY2777" fmla="*/ 961311 h 4476587"/>
                <a:gd name="connsiteX2778" fmla="*/ 1221119 w 5185727"/>
                <a:gd name="connsiteY2778" fmla="*/ 946436 h 4476587"/>
                <a:gd name="connsiteX2779" fmla="*/ 1221403 w 5185727"/>
                <a:gd name="connsiteY2779" fmla="*/ 893549 h 4476587"/>
                <a:gd name="connsiteX2780" fmla="*/ 1211156 w 5185727"/>
                <a:gd name="connsiteY2780" fmla="*/ 882641 h 4476587"/>
                <a:gd name="connsiteX2781" fmla="*/ 880201 w 5185727"/>
                <a:gd name="connsiteY2781" fmla="*/ 884435 h 4476587"/>
                <a:gd name="connsiteX2782" fmla="*/ 864098 w 5185727"/>
                <a:gd name="connsiteY2782" fmla="*/ 894258 h 4476587"/>
                <a:gd name="connsiteX2783" fmla="*/ 813478 w 5185727"/>
                <a:gd name="connsiteY2783" fmla="*/ 905874 h 4476587"/>
                <a:gd name="connsiteX2784" fmla="*/ 785241 w 5185727"/>
                <a:gd name="connsiteY2784" fmla="*/ 863281 h 4476587"/>
                <a:gd name="connsiteX2785" fmla="*/ 814706 w 5185727"/>
                <a:gd name="connsiteY2785" fmla="*/ 821727 h 4476587"/>
                <a:gd name="connsiteX2786" fmla="*/ 842950 w 5185727"/>
                <a:gd name="connsiteY2786" fmla="*/ 820287 h 4476587"/>
                <a:gd name="connsiteX2787" fmla="*/ 4187465 w 5185727"/>
                <a:gd name="connsiteY2787" fmla="*/ 805341 h 4476587"/>
                <a:gd name="connsiteX2788" fmla="*/ 4172543 w 5185727"/>
                <a:gd name="connsiteY2788" fmla="*/ 815304 h 4476587"/>
                <a:gd name="connsiteX2789" fmla="*/ 4111960 w 5185727"/>
                <a:gd name="connsiteY2789" fmla="*/ 848548 h 4476587"/>
                <a:gd name="connsiteX2790" fmla="*/ 3962837 w 5185727"/>
                <a:gd name="connsiteY2790" fmla="*/ 848548 h 4476587"/>
                <a:gd name="connsiteX2791" fmla="*/ 3962838 w 5185727"/>
                <a:gd name="connsiteY2791" fmla="*/ 848548 h 4476587"/>
                <a:gd name="connsiteX2792" fmla="*/ 4112007 w 5185727"/>
                <a:gd name="connsiteY2792" fmla="*/ 848548 h 4476587"/>
                <a:gd name="connsiteX2793" fmla="*/ 4172591 w 5185727"/>
                <a:gd name="connsiteY2793" fmla="*/ 815304 h 4476587"/>
                <a:gd name="connsiteX2794" fmla="*/ 4187510 w 5185727"/>
                <a:gd name="connsiteY2794" fmla="*/ 805343 h 4476587"/>
                <a:gd name="connsiteX2795" fmla="*/ 3888087 w 5185727"/>
                <a:gd name="connsiteY2795" fmla="*/ 805011 h 4476587"/>
                <a:gd name="connsiteX2796" fmla="*/ 3768714 w 5185727"/>
                <a:gd name="connsiteY2796" fmla="*/ 805152 h 4476587"/>
                <a:gd name="connsiteX2797" fmla="*/ 3764716 w 5185727"/>
                <a:gd name="connsiteY2797" fmla="*/ 805982 h 4476587"/>
                <a:gd name="connsiteX2798" fmla="*/ 3768761 w 5185727"/>
                <a:gd name="connsiteY2798" fmla="*/ 805152 h 4476587"/>
                <a:gd name="connsiteX2799" fmla="*/ 2938111 w 5185727"/>
                <a:gd name="connsiteY2799" fmla="*/ 767446 h 4476587"/>
                <a:gd name="connsiteX2800" fmla="*/ 2937727 w 5185727"/>
                <a:gd name="connsiteY2800" fmla="*/ 779228 h 4476587"/>
                <a:gd name="connsiteX2801" fmla="*/ 2937727 w 5185727"/>
                <a:gd name="connsiteY2801" fmla="*/ 779268 h 4476587"/>
                <a:gd name="connsiteX2802" fmla="*/ 2938134 w 5185727"/>
                <a:gd name="connsiteY2802" fmla="*/ 767483 h 4476587"/>
                <a:gd name="connsiteX2803" fmla="*/ 1024497 w 5185727"/>
                <a:gd name="connsiteY2803" fmla="*/ 717227 h 4476587"/>
                <a:gd name="connsiteX2804" fmla="*/ 1017981 w 5185727"/>
                <a:gd name="connsiteY2804" fmla="*/ 724452 h 4476587"/>
                <a:gd name="connsiteX2805" fmla="*/ 1025111 w 5185727"/>
                <a:gd name="connsiteY2805" fmla="*/ 730827 h 4476587"/>
                <a:gd name="connsiteX2806" fmla="*/ 1031391 w 5185727"/>
                <a:gd name="connsiteY2806" fmla="*/ 722091 h 4476587"/>
                <a:gd name="connsiteX2807" fmla="*/ 1024497 w 5185727"/>
                <a:gd name="connsiteY2807" fmla="*/ 717227 h 4476587"/>
                <a:gd name="connsiteX2808" fmla="*/ 1030954 w 5185727"/>
                <a:gd name="connsiteY2808" fmla="*/ 679351 h 4476587"/>
                <a:gd name="connsiteX2809" fmla="*/ 1061376 w 5185727"/>
                <a:gd name="connsiteY2809" fmla="*/ 698245 h 4476587"/>
                <a:gd name="connsiteX2810" fmla="*/ 1075825 w 5185727"/>
                <a:gd name="connsiteY2810" fmla="*/ 705422 h 4476587"/>
                <a:gd name="connsiteX2811" fmla="*/ 1131451 w 5185727"/>
                <a:gd name="connsiteY2811" fmla="*/ 705092 h 4476587"/>
                <a:gd name="connsiteX2812" fmla="*/ 2068917 w 5185727"/>
                <a:gd name="connsiteY2812" fmla="*/ 704903 h 4476587"/>
                <a:gd name="connsiteX2813" fmla="*/ 2096494 w 5185727"/>
                <a:gd name="connsiteY2813" fmla="*/ 713214 h 4476587"/>
                <a:gd name="connsiteX2814" fmla="*/ 2211712 w 5185727"/>
                <a:gd name="connsiteY2814" fmla="*/ 747259 h 4476587"/>
                <a:gd name="connsiteX2815" fmla="*/ 2796443 w 5185727"/>
                <a:gd name="connsiteY2815" fmla="*/ 746126 h 4476587"/>
                <a:gd name="connsiteX2816" fmla="*/ 2818732 w 5185727"/>
                <a:gd name="connsiteY2816" fmla="*/ 757176 h 4476587"/>
                <a:gd name="connsiteX2817" fmla="*/ 2880118 w 5185727"/>
                <a:gd name="connsiteY2817" fmla="*/ 837970 h 4476587"/>
                <a:gd name="connsiteX2818" fmla="*/ 2880071 w 5185727"/>
                <a:gd name="connsiteY2818" fmla="*/ 838064 h 4476587"/>
                <a:gd name="connsiteX2819" fmla="*/ 2879411 w 5185727"/>
                <a:gd name="connsiteY2819" fmla="*/ 1088805 h 4476587"/>
                <a:gd name="connsiteX2820" fmla="*/ 2876389 w 5185727"/>
                <a:gd name="connsiteY2820" fmla="*/ 1108779 h 4476587"/>
                <a:gd name="connsiteX2821" fmla="*/ 2848339 w 5185727"/>
                <a:gd name="connsiteY2821" fmla="*/ 1109630 h 4476587"/>
                <a:gd name="connsiteX2822" fmla="*/ 2843900 w 5185727"/>
                <a:gd name="connsiteY2822" fmla="*/ 1097258 h 4476587"/>
                <a:gd name="connsiteX2823" fmla="*/ 2843806 w 5185727"/>
                <a:gd name="connsiteY2823" fmla="*/ 931797 h 4476587"/>
                <a:gd name="connsiteX2824" fmla="*/ 2843759 w 5185727"/>
                <a:gd name="connsiteY2824" fmla="*/ 865358 h 4476587"/>
                <a:gd name="connsiteX2825" fmla="*/ 2841587 w 5185727"/>
                <a:gd name="connsiteY2825" fmla="*/ 852420 h 4476587"/>
                <a:gd name="connsiteX2826" fmla="*/ 2848151 w 5185727"/>
                <a:gd name="connsiteY2826" fmla="*/ 871024 h 4476587"/>
                <a:gd name="connsiteX2827" fmla="*/ 2848339 w 5185727"/>
                <a:gd name="connsiteY2827" fmla="*/ 1015991 h 4476587"/>
                <a:gd name="connsiteX2828" fmla="*/ 2848339 w 5185727"/>
                <a:gd name="connsiteY2828" fmla="*/ 1078322 h 4476587"/>
                <a:gd name="connsiteX2829" fmla="*/ 2861986 w 5185727"/>
                <a:gd name="connsiteY2829" fmla="*/ 1105663 h 4476587"/>
                <a:gd name="connsiteX2830" fmla="*/ 2862009 w 5185727"/>
                <a:gd name="connsiteY2830" fmla="*/ 1105654 h 4476587"/>
                <a:gd name="connsiteX2831" fmla="*/ 2850517 w 5185727"/>
                <a:gd name="connsiteY2831" fmla="*/ 1101555 h 4476587"/>
                <a:gd name="connsiteX2832" fmla="*/ 2848387 w 5185727"/>
                <a:gd name="connsiteY2832" fmla="*/ 1078322 h 4476587"/>
                <a:gd name="connsiteX2833" fmla="*/ 2848387 w 5185727"/>
                <a:gd name="connsiteY2833" fmla="*/ 1015991 h 4476587"/>
                <a:gd name="connsiteX2834" fmla="*/ 2848197 w 5185727"/>
                <a:gd name="connsiteY2834" fmla="*/ 871024 h 4476587"/>
                <a:gd name="connsiteX2835" fmla="*/ 2841681 w 5185727"/>
                <a:gd name="connsiteY2835" fmla="*/ 852467 h 4476587"/>
                <a:gd name="connsiteX2836" fmla="*/ 2798238 w 5185727"/>
                <a:gd name="connsiteY2836" fmla="*/ 795378 h 4476587"/>
                <a:gd name="connsiteX2837" fmla="*/ 2776800 w 5185727"/>
                <a:gd name="connsiteY2837" fmla="*/ 784989 h 4476587"/>
                <a:gd name="connsiteX2838" fmla="*/ 2150042 w 5185727"/>
                <a:gd name="connsiteY2838" fmla="*/ 785319 h 4476587"/>
                <a:gd name="connsiteX2839" fmla="*/ 2126101 w 5185727"/>
                <a:gd name="connsiteY2839" fmla="*/ 778425 h 4476587"/>
                <a:gd name="connsiteX2840" fmla="*/ 2007200 w 5185727"/>
                <a:gd name="connsiteY2840" fmla="*/ 743152 h 4476587"/>
                <a:gd name="connsiteX2841" fmla="*/ 1084656 w 5185727"/>
                <a:gd name="connsiteY2841" fmla="*/ 743954 h 4476587"/>
                <a:gd name="connsiteX2842" fmla="*/ 1056985 w 5185727"/>
                <a:gd name="connsiteY2842" fmla="*/ 755240 h 4476587"/>
                <a:gd name="connsiteX2843" fmla="*/ 991254 w 5185727"/>
                <a:gd name="connsiteY2843" fmla="*/ 754626 h 4476587"/>
                <a:gd name="connsiteX2844" fmla="*/ 995928 w 5185727"/>
                <a:gd name="connsiteY2844" fmla="*/ 689462 h 4476587"/>
                <a:gd name="connsiteX2845" fmla="*/ 1030954 w 5185727"/>
                <a:gd name="connsiteY2845" fmla="*/ 679351 h 4476587"/>
                <a:gd name="connsiteX2846" fmla="*/ 3039770 w 5185727"/>
                <a:gd name="connsiteY2846" fmla="*/ 676098 h 4476587"/>
                <a:gd name="connsiteX2847" fmla="*/ 3046003 w 5185727"/>
                <a:gd name="connsiteY2847" fmla="*/ 686675 h 4476587"/>
                <a:gd name="connsiteX2848" fmla="*/ 3046428 w 5185727"/>
                <a:gd name="connsiteY2848" fmla="*/ 704241 h 4476587"/>
                <a:gd name="connsiteX2849" fmla="*/ 3046428 w 5185727"/>
                <a:gd name="connsiteY2849" fmla="*/ 1076244 h 4476587"/>
                <a:gd name="connsiteX2850" fmla="*/ 3046428 w 5185727"/>
                <a:gd name="connsiteY2850" fmla="*/ 1089749 h 4476587"/>
                <a:gd name="connsiteX2851" fmla="*/ 3062011 w 5185727"/>
                <a:gd name="connsiteY2851" fmla="*/ 1105946 h 4476587"/>
                <a:gd name="connsiteX2852" fmla="*/ 3079955 w 5185727"/>
                <a:gd name="connsiteY2852" fmla="*/ 1110196 h 4476587"/>
                <a:gd name="connsiteX2853" fmla="*/ 3041942 w 5185727"/>
                <a:gd name="connsiteY2853" fmla="*/ 1072561 h 4476587"/>
                <a:gd name="connsiteX2854" fmla="*/ 3041848 w 5185727"/>
                <a:gd name="connsiteY2854" fmla="*/ 691728 h 4476587"/>
                <a:gd name="connsiteX2855" fmla="*/ 3039770 w 5185727"/>
                <a:gd name="connsiteY2855" fmla="*/ 676098 h 4476587"/>
                <a:gd name="connsiteX2856" fmla="*/ 1196283 w 5185727"/>
                <a:gd name="connsiteY2856" fmla="*/ 607629 h 4476587"/>
                <a:gd name="connsiteX2857" fmla="*/ 1188963 w 5185727"/>
                <a:gd name="connsiteY2857" fmla="*/ 613768 h 4476587"/>
                <a:gd name="connsiteX2858" fmla="*/ 1195290 w 5185727"/>
                <a:gd name="connsiteY2858" fmla="*/ 621087 h 4476587"/>
                <a:gd name="connsiteX2859" fmla="*/ 1202279 w 5185727"/>
                <a:gd name="connsiteY2859" fmla="*/ 616318 h 4476587"/>
                <a:gd name="connsiteX2860" fmla="*/ 1196283 w 5185727"/>
                <a:gd name="connsiteY2860" fmla="*/ 607629 h 4476587"/>
                <a:gd name="connsiteX2861" fmla="*/ 1194942 w 5185727"/>
                <a:gd name="connsiteY2861" fmla="*/ 568796 h 4476587"/>
                <a:gd name="connsiteX2862" fmla="*/ 1227259 w 5185727"/>
                <a:gd name="connsiteY2862" fmla="*/ 582272 h 4476587"/>
                <a:gd name="connsiteX2863" fmla="*/ 1252758 w 5185727"/>
                <a:gd name="connsiteY2863" fmla="*/ 592944 h 4476587"/>
                <a:gd name="connsiteX2864" fmla="*/ 2099186 w 5185727"/>
                <a:gd name="connsiteY2864" fmla="*/ 592614 h 4476587"/>
                <a:gd name="connsiteX2865" fmla="*/ 2124354 w 5185727"/>
                <a:gd name="connsiteY2865" fmla="*/ 600027 h 4476587"/>
                <a:gd name="connsiteX2866" fmla="*/ 2185882 w 5185727"/>
                <a:gd name="connsiteY2866" fmla="*/ 638558 h 4476587"/>
                <a:gd name="connsiteX2867" fmla="*/ 2258649 w 5185727"/>
                <a:gd name="connsiteY2867" fmla="*/ 640353 h 4476587"/>
                <a:gd name="connsiteX2868" fmla="*/ 2882621 w 5185727"/>
                <a:gd name="connsiteY2868" fmla="*/ 640117 h 4476587"/>
                <a:gd name="connsiteX2869" fmla="*/ 2903681 w 5185727"/>
                <a:gd name="connsiteY2869" fmla="*/ 650883 h 4476587"/>
                <a:gd name="connsiteX2870" fmla="*/ 2965115 w 5185727"/>
                <a:gd name="connsiteY2870" fmla="*/ 735078 h 4476587"/>
                <a:gd name="connsiteX2871" fmla="*/ 2971726 w 5185727"/>
                <a:gd name="connsiteY2871" fmla="*/ 754863 h 4476587"/>
                <a:gd name="connsiteX2872" fmla="*/ 2971537 w 5185727"/>
                <a:gd name="connsiteY2872" fmla="*/ 1110150 h 4476587"/>
                <a:gd name="connsiteX2873" fmla="*/ 2971538 w 5185727"/>
                <a:gd name="connsiteY2873" fmla="*/ 1110150 h 4476587"/>
                <a:gd name="connsiteX2874" fmla="*/ 2971537 w 5185727"/>
                <a:gd name="connsiteY2874" fmla="*/ 1110150 h 4476587"/>
                <a:gd name="connsiteX2875" fmla="*/ 2971537 w 5185727"/>
                <a:gd name="connsiteY2875" fmla="*/ 1110197 h 4476587"/>
                <a:gd name="connsiteX2876" fmla="*/ 2971446 w 5185727"/>
                <a:gd name="connsiteY2876" fmla="*/ 1110157 h 4476587"/>
                <a:gd name="connsiteX2877" fmla="*/ 2952325 w 5185727"/>
                <a:gd name="connsiteY2877" fmla="*/ 1111590 h 4476587"/>
                <a:gd name="connsiteX2878" fmla="*/ 2936263 w 5185727"/>
                <a:gd name="connsiteY2878" fmla="*/ 1107789 h 4476587"/>
                <a:gd name="connsiteX2879" fmla="*/ 2933714 w 5185727"/>
                <a:gd name="connsiteY2879" fmla="*/ 1072610 h 4476587"/>
                <a:gd name="connsiteX2880" fmla="*/ 2933525 w 5185727"/>
                <a:gd name="connsiteY2880" fmla="*/ 771767 h 4476587"/>
                <a:gd name="connsiteX2881" fmla="*/ 2931594 w 5185727"/>
                <a:gd name="connsiteY2881" fmla="*/ 757402 h 4476587"/>
                <a:gd name="connsiteX2882" fmla="*/ 2879409 w 5185727"/>
                <a:gd name="connsiteY2882" fmla="*/ 685024 h 4476587"/>
                <a:gd name="connsiteX2883" fmla="*/ 2862836 w 5185727"/>
                <a:gd name="connsiteY2883" fmla="*/ 679215 h 4476587"/>
                <a:gd name="connsiteX2884" fmla="*/ 2523745 w 5185727"/>
                <a:gd name="connsiteY2884" fmla="*/ 679215 h 4476587"/>
                <a:gd name="connsiteX2885" fmla="*/ 2185977 w 5185727"/>
                <a:gd name="connsiteY2885" fmla="*/ 679357 h 4476587"/>
                <a:gd name="connsiteX2886" fmla="*/ 2160808 w 5185727"/>
                <a:gd name="connsiteY2886" fmla="*/ 672132 h 4476587"/>
                <a:gd name="connsiteX2887" fmla="*/ 2101783 w 5185727"/>
                <a:gd name="connsiteY2887" fmla="*/ 634545 h 4476587"/>
                <a:gd name="connsiteX2888" fmla="*/ 2030338 w 5185727"/>
                <a:gd name="connsiteY2888" fmla="*/ 632703 h 4476587"/>
                <a:gd name="connsiteX2889" fmla="*/ 1251719 w 5185727"/>
                <a:gd name="connsiteY2889" fmla="*/ 632514 h 4476587"/>
                <a:gd name="connsiteX2890" fmla="*/ 1230564 w 5185727"/>
                <a:gd name="connsiteY2890" fmla="*/ 642572 h 4476587"/>
                <a:gd name="connsiteX2891" fmla="*/ 1165686 w 5185727"/>
                <a:gd name="connsiteY2891" fmla="*/ 648144 h 4476587"/>
                <a:gd name="connsiteX2892" fmla="*/ 1162239 w 5185727"/>
                <a:gd name="connsiteY2892" fmla="*/ 583830 h 4476587"/>
                <a:gd name="connsiteX2893" fmla="*/ 1194942 w 5185727"/>
                <a:gd name="connsiteY2893" fmla="*/ 568796 h 4476587"/>
                <a:gd name="connsiteX2894" fmla="*/ 3520712 w 5185727"/>
                <a:gd name="connsiteY2894" fmla="*/ 535102 h 4476587"/>
                <a:gd name="connsiteX2895" fmla="*/ 3514290 w 5185727"/>
                <a:gd name="connsiteY2895" fmla="*/ 541997 h 4476587"/>
                <a:gd name="connsiteX2896" fmla="*/ 3521231 w 5185727"/>
                <a:gd name="connsiteY2896" fmla="*/ 548418 h 4476587"/>
                <a:gd name="connsiteX2897" fmla="*/ 3527747 w 5185727"/>
                <a:gd name="connsiteY2897" fmla="*/ 541430 h 4476587"/>
                <a:gd name="connsiteX2898" fmla="*/ 3520712 w 5185727"/>
                <a:gd name="connsiteY2898" fmla="*/ 535102 h 4476587"/>
                <a:gd name="connsiteX2899" fmla="*/ 1309234 w 5185727"/>
                <a:gd name="connsiteY2899" fmla="*/ 497085 h 4476587"/>
                <a:gd name="connsiteX2900" fmla="*/ 1302812 w 5185727"/>
                <a:gd name="connsiteY2900" fmla="*/ 504027 h 4476587"/>
                <a:gd name="connsiteX2901" fmla="*/ 1309943 w 5185727"/>
                <a:gd name="connsiteY2901" fmla="*/ 510496 h 4476587"/>
                <a:gd name="connsiteX2902" fmla="*/ 1316223 w 5185727"/>
                <a:gd name="connsiteY2902" fmla="*/ 503460 h 4476587"/>
                <a:gd name="connsiteX2903" fmla="*/ 1309234 w 5185727"/>
                <a:gd name="connsiteY2903" fmla="*/ 497085 h 4476587"/>
                <a:gd name="connsiteX2904" fmla="*/ 1312622 w 5185727"/>
                <a:gd name="connsiteY2904" fmla="*/ 458465 h 4476587"/>
                <a:gd name="connsiteX2905" fmla="*/ 1344036 w 5185727"/>
                <a:gd name="connsiteY2905" fmla="*/ 474987 h 4476587"/>
                <a:gd name="connsiteX2906" fmla="*/ 1363066 w 5185727"/>
                <a:gd name="connsiteY2906" fmla="*/ 483769 h 4476587"/>
                <a:gd name="connsiteX2907" fmla="*/ 2121380 w 5185727"/>
                <a:gd name="connsiteY2907" fmla="*/ 483392 h 4476587"/>
                <a:gd name="connsiteX2908" fmla="*/ 2148390 w 5185727"/>
                <a:gd name="connsiteY2908" fmla="*/ 492694 h 4476587"/>
                <a:gd name="connsiteX2909" fmla="*/ 2159156 w 5185727"/>
                <a:gd name="connsiteY2909" fmla="*/ 500910 h 4476587"/>
                <a:gd name="connsiteX2910" fmla="*/ 2211570 w 5185727"/>
                <a:gd name="connsiteY2910" fmla="*/ 538451 h 4476587"/>
                <a:gd name="connsiteX2911" fmla="*/ 2278907 w 5185727"/>
                <a:gd name="connsiteY2911" fmla="*/ 540339 h 4476587"/>
                <a:gd name="connsiteX2912" fmla="*/ 2987026 w 5185727"/>
                <a:gd name="connsiteY2912" fmla="*/ 540103 h 4476587"/>
                <a:gd name="connsiteX2913" fmla="*/ 3007425 w 5185727"/>
                <a:gd name="connsiteY2913" fmla="*/ 551105 h 4476587"/>
                <a:gd name="connsiteX2914" fmla="*/ 3073865 w 5185727"/>
                <a:gd name="connsiteY2914" fmla="*/ 654708 h 4476587"/>
                <a:gd name="connsiteX2915" fmla="*/ 3080192 w 5185727"/>
                <a:gd name="connsiteY2915" fmla="*/ 676098 h 4476587"/>
                <a:gd name="connsiteX2916" fmla="*/ 3080003 w 5185727"/>
                <a:gd name="connsiteY2916" fmla="*/ 1110149 h 4476587"/>
                <a:gd name="connsiteX2917" fmla="*/ 3062060 w 5185727"/>
                <a:gd name="connsiteY2917" fmla="*/ 1105899 h 4476587"/>
                <a:gd name="connsiteX2918" fmla="*/ 3046477 w 5185727"/>
                <a:gd name="connsiteY2918" fmla="*/ 1089703 h 4476587"/>
                <a:gd name="connsiteX2919" fmla="*/ 3046477 w 5185727"/>
                <a:gd name="connsiteY2919" fmla="*/ 1076198 h 4476587"/>
                <a:gd name="connsiteX2920" fmla="*/ 3046477 w 5185727"/>
                <a:gd name="connsiteY2920" fmla="*/ 704195 h 4476587"/>
                <a:gd name="connsiteX2921" fmla="*/ 3046052 w 5185727"/>
                <a:gd name="connsiteY2921" fmla="*/ 686628 h 4476587"/>
                <a:gd name="connsiteX2922" fmla="*/ 3039771 w 5185727"/>
                <a:gd name="connsiteY2922" fmla="*/ 676051 h 4476587"/>
                <a:gd name="connsiteX2923" fmla="*/ 2983249 w 5185727"/>
                <a:gd name="connsiteY2923" fmla="*/ 587040 h 4476587"/>
                <a:gd name="connsiteX2924" fmla="*/ 2971160 w 5185727"/>
                <a:gd name="connsiteY2924" fmla="*/ 580525 h 4476587"/>
                <a:gd name="connsiteX2925" fmla="*/ 2961669 w 5185727"/>
                <a:gd name="connsiteY2925" fmla="*/ 580571 h 4476587"/>
                <a:gd name="connsiteX2926" fmla="*/ 2212846 w 5185727"/>
                <a:gd name="connsiteY2926" fmla="*/ 580761 h 4476587"/>
                <a:gd name="connsiteX2927" fmla="*/ 2186969 w 5185727"/>
                <a:gd name="connsiteY2927" fmla="*/ 571883 h 4476587"/>
                <a:gd name="connsiteX2928" fmla="*/ 2149429 w 5185727"/>
                <a:gd name="connsiteY2928" fmla="*/ 542983 h 4476587"/>
                <a:gd name="connsiteX2929" fmla="*/ 2090403 w 5185727"/>
                <a:gd name="connsiteY2929" fmla="*/ 523482 h 4476587"/>
                <a:gd name="connsiteX2930" fmla="*/ 1363254 w 5185727"/>
                <a:gd name="connsiteY2930" fmla="*/ 523765 h 4476587"/>
                <a:gd name="connsiteX2931" fmla="*/ 1344130 w 5185727"/>
                <a:gd name="connsiteY2931" fmla="*/ 532360 h 4476587"/>
                <a:gd name="connsiteX2932" fmla="*/ 1279296 w 5185727"/>
                <a:gd name="connsiteY2932" fmla="*/ 537364 h 4476587"/>
                <a:gd name="connsiteX2933" fmla="*/ 1279154 w 5185727"/>
                <a:gd name="connsiteY2933" fmla="*/ 470311 h 4476587"/>
                <a:gd name="connsiteX2934" fmla="*/ 1312622 w 5185727"/>
                <a:gd name="connsiteY2934" fmla="*/ 458465 h 4476587"/>
                <a:gd name="connsiteX2935" fmla="*/ 4455382 w 5185727"/>
                <a:gd name="connsiteY2935" fmla="*/ 450778 h 4476587"/>
                <a:gd name="connsiteX2936" fmla="*/ 4468427 w 5185727"/>
                <a:gd name="connsiteY2936" fmla="*/ 452607 h 4476587"/>
                <a:gd name="connsiteX2937" fmla="*/ 4478343 w 5185727"/>
                <a:gd name="connsiteY2937" fmla="*/ 475746 h 4476587"/>
                <a:gd name="connsiteX2938" fmla="*/ 4481507 w 5185727"/>
                <a:gd name="connsiteY2938" fmla="*/ 500678 h 4476587"/>
                <a:gd name="connsiteX2939" fmla="*/ 4479902 w 5185727"/>
                <a:gd name="connsiteY2939" fmla="*/ 542138 h 4476587"/>
                <a:gd name="connsiteX2940" fmla="*/ 4463611 w 5185727"/>
                <a:gd name="connsiteY2940" fmla="*/ 558618 h 4476587"/>
                <a:gd name="connsiteX2941" fmla="*/ 4204559 w 5185727"/>
                <a:gd name="connsiteY2941" fmla="*/ 559468 h 4476587"/>
                <a:gd name="connsiteX2942" fmla="*/ 4191006 w 5185727"/>
                <a:gd name="connsiteY2942" fmla="*/ 559420 h 4476587"/>
                <a:gd name="connsiteX2943" fmla="*/ 4173630 w 5185727"/>
                <a:gd name="connsiteY2943" fmla="*/ 570707 h 4476587"/>
                <a:gd name="connsiteX2944" fmla="*/ 4146902 w 5185727"/>
                <a:gd name="connsiteY2944" fmla="*/ 599087 h 4476587"/>
                <a:gd name="connsiteX2945" fmla="*/ 4176604 w 5185727"/>
                <a:gd name="connsiteY2945" fmla="*/ 634213 h 4476587"/>
                <a:gd name="connsiteX2946" fmla="*/ 4189165 w 5185727"/>
                <a:gd name="connsiteY2946" fmla="*/ 638416 h 4476587"/>
                <a:gd name="connsiteX2947" fmla="*/ 4425173 w 5185727"/>
                <a:gd name="connsiteY2947" fmla="*/ 637755 h 4476587"/>
                <a:gd name="connsiteX2948" fmla="*/ 4440142 w 5185727"/>
                <a:gd name="connsiteY2948" fmla="*/ 652158 h 4476587"/>
                <a:gd name="connsiteX2949" fmla="*/ 4448452 w 5185727"/>
                <a:gd name="connsiteY2949" fmla="*/ 1205346 h 4476587"/>
                <a:gd name="connsiteX2950" fmla="*/ 4451522 w 5185727"/>
                <a:gd name="connsiteY2950" fmla="*/ 1391064 h 4476587"/>
                <a:gd name="connsiteX2951" fmla="*/ 4463469 w 5185727"/>
                <a:gd name="connsiteY2951" fmla="*/ 1409150 h 4476587"/>
                <a:gd name="connsiteX2952" fmla="*/ 4649754 w 5185727"/>
                <a:gd name="connsiteY2952" fmla="*/ 1495138 h 4476587"/>
                <a:gd name="connsiteX2953" fmla="*/ 4670153 w 5185727"/>
                <a:gd name="connsiteY2953" fmla="*/ 1494194 h 4476587"/>
                <a:gd name="connsiteX2954" fmla="*/ 4733759 w 5185727"/>
                <a:gd name="connsiteY2954" fmla="*/ 1511523 h 4476587"/>
                <a:gd name="connsiteX2955" fmla="*/ 4711613 w 5185727"/>
                <a:gd name="connsiteY2955" fmla="*/ 1574091 h 4476587"/>
                <a:gd name="connsiteX2956" fmla="*/ 4651170 w 5185727"/>
                <a:gd name="connsiteY2956" fmla="*/ 1547175 h 4476587"/>
                <a:gd name="connsiteX2957" fmla="*/ 4637193 w 5185727"/>
                <a:gd name="connsiteY2957" fmla="*/ 1532632 h 4476587"/>
                <a:gd name="connsiteX2958" fmla="*/ 4423851 w 5185727"/>
                <a:gd name="connsiteY2958" fmla="*/ 1434365 h 4476587"/>
                <a:gd name="connsiteX2959" fmla="*/ 4412092 w 5185727"/>
                <a:gd name="connsiteY2959" fmla="*/ 1416469 h 4476587"/>
                <a:gd name="connsiteX2960" fmla="*/ 4403405 w 5185727"/>
                <a:gd name="connsiteY2960" fmla="*/ 803641 h 4476587"/>
                <a:gd name="connsiteX2961" fmla="*/ 4401563 w 5185727"/>
                <a:gd name="connsiteY2961" fmla="*/ 689745 h 4476587"/>
                <a:gd name="connsiteX2962" fmla="*/ 4389758 w 5185727"/>
                <a:gd name="connsiteY2962" fmla="*/ 677468 h 4476587"/>
                <a:gd name="connsiteX2963" fmla="*/ 4190393 w 5185727"/>
                <a:gd name="connsiteY2963" fmla="*/ 678601 h 4476587"/>
                <a:gd name="connsiteX2964" fmla="*/ 4174857 w 5185727"/>
                <a:gd name="connsiteY2964" fmla="*/ 688754 h 4476587"/>
                <a:gd name="connsiteX2965" fmla="*/ 4141614 w 5185727"/>
                <a:gd name="connsiteY2965" fmla="*/ 720580 h 4476587"/>
                <a:gd name="connsiteX2966" fmla="*/ 4171552 w 5185727"/>
                <a:gd name="connsiteY2966" fmla="*/ 754531 h 4476587"/>
                <a:gd name="connsiteX2967" fmla="*/ 4183687 w 5185727"/>
                <a:gd name="connsiteY2967" fmla="*/ 761993 h 4476587"/>
                <a:gd name="connsiteX2968" fmla="*/ 4296261 w 5185727"/>
                <a:gd name="connsiteY2968" fmla="*/ 763268 h 4476587"/>
                <a:gd name="connsiteX2969" fmla="*/ 4309388 w 5185727"/>
                <a:gd name="connsiteY2969" fmla="*/ 775970 h 4476587"/>
                <a:gd name="connsiteX2970" fmla="*/ 4312269 w 5185727"/>
                <a:gd name="connsiteY2970" fmla="*/ 1310270 h 4476587"/>
                <a:gd name="connsiteX2971" fmla="*/ 4296402 w 5185727"/>
                <a:gd name="connsiteY2971" fmla="*/ 1325570 h 4476587"/>
                <a:gd name="connsiteX2972" fmla="*/ 4255746 w 5185727"/>
                <a:gd name="connsiteY2972" fmla="*/ 1325144 h 4476587"/>
                <a:gd name="connsiteX2973" fmla="*/ 4250837 w 5185727"/>
                <a:gd name="connsiteY2973" fmla="*/ 1325118 h 4476587"/>
                <a:gd name="connsiteX2974" fmla="*/ 4090164 w 5185727"/>
                <a:gd name="connsiteY2974" fmla="*/ 1325757 h 4476587"/>
                <a:gd name="connsiteX2975" fmla="*/ 4089624 w 5185727"/>
                <a:gd name="connsiteY2975" fmla="*/ 1325805 h 4476587"/>
                <a:gd name="connsiteX2976" fmla="*/ 4078997 w 5185727"/>
                <a:gd name="connsiteY2976" fmla="*/ 1325852 h 4476587"/>
                <a:gd name="connsiteX2977" fmla="*/ 4079000 w 5185727"/>
                <a:gd name="connsiteY2977" fmla="*/ 1325853 h 4476587"/>
                <a:gd name="connsiteX2978" fmla="*/ 4074466 w 5185727"/>
                <a:gd name="connsiteY2978" fmla="*/ 1325900 h 4476587"/>
                <a:gd name="connsiteX2979" fmla="*/ 4064361 w 5185727"/>
                <a:gd name="connsiteY2979" fmla="*/ 1317495 h 4476587"/>
                <a:gd name="connsiteX2980" fmla="*/ 4066439 w 5185727"/>
                <a:gd name="connsiteY2980" fmla="*/ 1286896 h 4476587"/>
                <a:gd name="connsiteX2981" fmla="*/ 4068675 w 5185727"/>
                <a:gd name="connsiteY2981" fmla="*/ 1285152 h 4476587"/>
                <a:gd name="connsiteX2982" fmla="*/ 4068753 w 5185727"/>
                <a:gd name="connsiteY2982" fmla="*/ 1285054 h 4476587"/>
                <a:gd name="connsiteX2983" fmla="*/ 4068859 w 5185727"/>
                <a:gd name="connsiteY2983" fmla="*/ 1285040 h 4476587"/>
                <a:gd name="connsiteX2984" fmla="*/ 4071775 w 5185727"/>
                <a:gd name="connsiteY2984" fmla="*/ 1270935 h 4476587"/>
                <a:gd name="connsiteX2985" fmla="*/ 4071775 w 5185727"/>
                <a:gd name="connsiteY2985" fmla="*/ 1234292 h 4476587"/>
                <a:gd name="connsiteX2986" fmla="*/ 4053501 w 5185727"/>
                <a:gd name="connsiteY2986" fmla="*/ 1172574 h 4476587"/>
                <a:gd name="connsiteX2987" fmla="*/ 3930444 w 5185727"/>
                <a:gd name="connsiteY2987" fmla="*/ 1106277 h 4476587"/>
                <a:gd name="connsiteX2988" fmla="*/ 3764936 w 5185727"/>
                <a:gd name="connsiteY2988" fmla="*/ 1106230 h 4476587"/>
                <a:gd name="connsiteX2989" fmla="*/ 3748976 w 5185727"/>
                <a:gd name="connsiteY2989" fmla="*/ 1109441 h 4476587"/>
                <a:gd name="connsiteX2990" fmla="*/ 3751809 w 5185727"/>
                <a:gd name="connsiteY2990" fmla="*/ 1080306 h 4476587"/>
                <a:gd name="connsiteX2991" fmla="*/ 3751951 w 5185727"/>
                <a:gd name="connsiteY2991" fmla="*/ 823993 h 4476587"/>
                <a:gd name="connsiteX2992" fmla="*/ 3754526 w 5185727"/>
                <a:gd name="connsiteY2992" fmla="*/ 808100 h 4476587"/>
                <a:gd name="connsiteX2993" fmla="*/ 3754482 w 5185727"/>
                <a:gd name="connsiteY2993" fmla="*/ 808109 h 4476587"/>
                <a:gd name="connsiteX2994" fmla="*/ 3751903 w 5185727"/>
                <a:gd name="connsiteY2994" fmla="*/ 823993 h 4476587"/>
                <a:gd name="connsiteX2995" fmla="*/ 3751762 w 5185727"/>
                <a:gd name="connsiteY2995" fmla="*/ 1080306 h 4476587"/>
                <a:gd name="connsiteX2996" fmla="*/ 3748928 w 5185727"/>
                <a:gd name="connsiteY2996" fmla="*/ 1109441 h 4476587"/>
                <a:gd name="connsiteX2997" fmla="*/ 3747984 w 5185727"/>
                <a:gd name="connsiteY2997" fmla="*/ 1110007 h 4476587"/>
                <a:gd name="connsiteX2998" fmla="*/ 3709263 w 5185727"/>
                <a:gd name="connsiteY2998" fmla="*/ 1110102 h 4476587"/>
                <a:gd name="connsiteX2999" fmla="*/ 3706571 w 5185727"/>
                <a:gd name="connsiteY2999" fmla="*/ 776489 h 4476587"/>
                <a:gd name="connsiteX3000" fmla="*/ 3720454 w 5185727"/>
                <a:gd name="connsiteY3000" fmla="*/ 762417 h 4476587"/>
                <a:gd name="connsiteX3001" fmla="*/ 3892715 w 5185727"/>
                <a:gd name="connsiteY3001" fmla="*/ 762275 h 4476587"/>
                <a:gd name="connsiteX3002" fmla="*/ 3909289 w 5185727"/>
                <a:gd name="connsiteY3002" fmla="*/ 751462 h 4476587"/>
                <a:gd name="connsiteX3003" fmla="*/ 3943052 w 5185727"/>
                <a:gd name="connsiteY3003" fmla="*/ 719919 h 4476587"/>
                <a:gd name="connsiteX3004" fmla="*/ 3911320 w 5185727"/>
                <a:gd name="connsiteY3004" fmla="*/ 682898 h 4476587"/>
                <a:gd name="connsiteX3005" fmla="*/ 3902206 w 5185727"/>
                <a:gd name="connsiteY3005" fmla="*/ 679310 h 4476587"/>
                <a:gd name="connsiteX3006" fmla="*/ 3658076 w 5185727"/>
                <a:gd name="connsiteY3006" fmla="*/ 679404 h 4476587"/>
                <a:gd name="connsiteX3007" fmla="*/ 3648679 w 5185727"/>
                <a:gd name="connsiteY3007" fmla="*/ 689603 h 4476587"/>
                <a:gd name="connsiteX3008" fmla="*/ 3649623 w 5185727"/>
                <a:gd name="connsiteY3008" fmla="*/ 901151 h 4476587"/>
                <a:gd name="connsiteX3009" fmla="*/ 3658596 w 5185727"/>
                <a:gd name="connsiteY3009" fmla="*/ 917301 h 4476587"/>
                <a:gd name="connsiteX3010" fmla="*/ 3674367 w 5185727"/>
                <a:gd name="connsiteY3010" fmla="*/ 967779 h 4476587"/>
                <a:gd name="connsiteX3011" fmla="*/ 3631302 w 5185727"/>
                <a:gd name="connsiteY3011" fmla="*/ 998850 h 4476587"/>
                <a:gd name="connsiteX3012" fmla="*/ 3589040 w 5185727"/>
                <a:gd name="connsiteY3012" fmla="*/ 968488 h 4476587"/>
                <a:gd name="connsiteX3013" fmla="*/ 3602119 w 5185727"/>
                <a:gd name="connsiteY3013" fmla="*/ 919426 h 4476587"/>
                <a:gd name="connsiteX3014" fmla="*/ 3610195 w 5185727"/>
                <a:gd name="connsiteY3014" fmla="*/ 901057 h 4476587"/>
                <a:gd name="connsiteX3015" fmla="*/ 3608731 w 5185727"/>
                <a:gd name="connsiteY3015" fmla="*/ 654235 h 4476587"/>
                <a:gd name="connsiteX3016" fmla="*/ 3622755 w 5185727"/>
                <a:gd name="connsiteY3016" fmla="*/ 640353 h 4476587"/>
                <a:gd name="connsiteX3017" fmla="*/ 3898098 w 5185727"/>
                <a:gd name="connsiteY3017" fmla="*/ 640635 h 4476587"/>
                <a:gd name="connsiteX3018" fmla="*/ 3913633 w 5185727"/>
                <a:gd name="connsiteY3018" fmla="*/ 630483 h 4476587"/>
                <a:gd name="connsiteX3019" fmla="*/ 3941162 w 5185727"/>
                <a:gd name="connsiteY3019" fmla="*/ 600739 h 4476587"/>
                <a:gd name="connsiteX3020" fmla="*/ 3911555 w 5185727"/>
                <a:gd name="connsiteY3020" fmla="*/ 566551 h 4476587"/>
                <a:gd name="connsiteX3021" fmla="*/ 3899373 w 5185727"/>
                <a:gd name="connsiteY3021" fmla="*/ 561357 h 4476587"/>
                <a:gd name="connsiteX3022" fmla="*/ 3671487 w 5185727"/>
                <a:gd name="connsiteY3022" fmla="*/ 561782 h 4476587"/>
                <a:gd name="connsiteX3023" fmla="*/ 3571096 w 5185727"/>
                <a:gd name="connsiteY3023" fmla="*/ 561876 h 4476587"/>
                <a:gd name="connsiteX3024" fmla="*/ 3556741 w 5185727"/>
                <a:gd name="connsiteY3024" fmla="*/ 568912 h 4476587"/>
                <a:gd name="connsiteX3025" fmla="*/ 3490019 w 5185727"/>
                <a:gd name="connsiteY3025" fmla="*/ 574815 h 4476587"/>
                <a:gd name="connsiteX3026" fmla="*/ 3491010 w 5185727"/>
                <a:gd name="connsiteY3026" fmla="*/ 507762 h 4476587"/>
                <a:gd name="connsiteX3027" fmla="*/ 3556693 w 5185727"/>
                <a:gd name="connsiteY3027" fmla="*/ 514608 h 4476587"/>
                <a:gd name="connsiteX3028" fmla="*/ 3572323 w 5185727"/>
                <a:gd name="connsiteY3028" fmla="*/ 521880 h 4476587"/>
                <a:gd name="connsiteX3029" fmla="*/ 3899231 w 5185727"/>
                <a:gd name="connsiteY3029" fmla="*/ 521551 h 4476587"/>
                <a:gd name="connsiteX3030" fmla="*/ 3912878 w 5185727"/>
                <a:gd name="connsiteY3030" fmla="*/ 512626 h 4476587"/>
                <a:gd name="connsiteX3031" fmla="*/ 3963876 w 5185727"/>
                <a:gd name="connsiteY3031" fmla="*/ 477965 h 4476587"/>
                <a:gd name="connsiteX3032" fmla="*/ 4121214 w 5185727"/>
                <a:gd name="connsiteY3032" fmla="*/ 477492 h 4476587"/>
                <a:gd name="connsiteX3033" fmla="*/ 4175424 w 5185727"/>
                <a:gd name="connsiteY3033" fmla="*/ 513428 h 4476587"/>
                <a:gd name="connsiteX3034" fmla="*/ 4186001 w 5185727"/>
                <a:gd name="connsiteY3034" fmla="*/ 520558 h 4476587"/>
                <a:gd name="connsiteX3035" fmla="*/ 4430131 w 5185727"/>
                <a:gd name="connsiteY3035" fmla="*/ 518858 h 4476587"/>
                <a:gd name="connsiteX3036" fmla="*/ 4439622 w 5185727"/>
                <a:gd name="connsiteY3036" fmla="*/ 508658 h 4476587"/>
                <a:gd name="connsiteX3037" fmla="*/ 4443542 w 5185727"/>
                <a:gd name="connsiteY3037" fmla="*/ 456669 h 4476587"/>
                <a:gd name="connsiteX3038" fmla="*/ 4455382 w 5185727"/>
                <a:gd name="connsiteY3038" fmla="*/ 450778 h 4476587"/>
                <a:gd name="connsiteX3039" fmla="*/ 1405327 w 5185727"/>
                <a:gd name="connsiteY3039" fmla="*/ 386448 h 4476587"/>
                <a:gd name="connsiteX3040" fmla="*/ 1398197 w 5185727"/>
                <a:gd name="connsiteY3040" fmla="*/ 393153 h 4476587"/>
                <a:gd name="connsiteX3041" fmla="*/ 1404997 w 5185727"/>
                <a:gd name="connsiteY3041" fmla="*/ 399858 h 4476587"/>
                <a:gd name="connsiteX3042" fmla="*/ 1411749 w 5185727"/>
                <a:gd name="connsiteY3042" fmla="*/ 393484 h 4476587"/>
                <a:gd name="connsiteX3043" fmla="*/ 1405327 w 5185727"/>
                <a:gd name="connsiteY3043" fmla="*/ 386448 h 4476587"/>
                <a:gd name="connsiteX3044" fmla="*/ 1408096 w 5185727"/>
                <a:gd name="connsiteY3044" fmla="*/ 347975 h 4476587"/>
                <a:gd name="connsiteX3045" fmla="*/ 1439893 w 5185727"/>
                <a:gd name="connsiteY3045" fmla="*/ 364868 h 4476587"/>
                <a:gd name="connsiteX3046" fmla="*/ 1460150 w 5185727"/>
                <a:gd name="connsiteY3046" fmla="*/ 374171 h 4476587"/>
                <a:gd name="connsiteX3047" fmla="*/ 2168316 w 5185727"/>
                <a:gd name="connsiteY3047" fmla="*/ 373840 h 4476587"/>
                <a:gd name="connsiteX3048" fmla="*/ 2195327 w 5185727"/>
                <a:gd name="connsiteY3048" fmla="*/ 382859 h 4476587"/>
                <a:gd name="connsiteX3049" fmla="*/ 2258413 w 5185727"/>
                <a:gd name="connsiteY3049" fmla="*/ 434094 h 4476587"/>
                <a:gd name="connsiteX3050" fmla="*/ 2281740 w 5185727"/>
                <a:gd name="connsiteY3050" fmla="*/ 442215 h 4476587"/>
                <a:gd name="connsiteX3051" fmla="*/ 3239561 w 5185727"/>
                <a:gd name="connsiteY3051" fmla="*/ 441791 h 4476587"/>
                <a:gd name="connsiteX3052" fmla="*/ 3263030 w 5185727"/>
                <a:gd name="connsiteY3052" fmla="*/ 454729 h 4476587"/>
                <a:gd name="connsiteX3053" fmla="*/ 3343730 w 5185727"/>
                <a:gd name="connsiteY3053" fmla="*/ 585955 h 4476587"/>
                <a:gd name="connsiteX3054" fmla="*/ 3339008 w 5185727"/>
                <a:gd name="connsiteY3054" fmla="*/ 610368 h 4476587"/>
                <a:gd name="connsiteX3055" fmla="*/ 3338914 w 5185727"/>
                <a:gd name="connsiteY3055" fmla="*/ 1076151 h 4476587"/>
                <a:gd name="connsiteX3056" fmla="*/ 3338914 w 5185727"/>
                <a:gd name="connsiteY3056" fmla="*/ 1091024 h 4476587"/>
                <a:gd name="connsiteX3057" fmla="*/ 3335951 w 5185727"/>
                <a:gd name="connsiteY3057" fmla="*/ 1102332 h 4476587"/>
                <a:gd name="connsiteX3058" fmla="*/ 3335997 w 5185727"/>
                <a:gd name="connsiteY3058" fmla="*/ 1102317 h 4476587"/>
                <a:gd name="connsiteX3059" fmla="*/ 3338960 w 5185727"/>
                <a:gd name="connsiteY3059" fmla="*/ 1091026 h 4476587"/>
                <a:gd name="connsiteX3060" fmla="*/ 3338960 w 5185727"/>
                <a:gd name="connsiteY3060" fmla="*/ 1076151 h 4476587"/>
                <a:gd name="connsiteX3061" fmla="*/ 3339055 w 5185727"/>
                <a:gd name="connsiteY3061" fmla="*/ 610368 h 4476587"/>
                <a:gd name="connsiteX3062" fmla="*/ 3343777 w 5185727"/>
                <a:gd name="connsiteY3062" fmla="*/ 585955 h 4476587"/>
                <a:gd name="connsiteX3063" fmla="*/ 3343446 w 5185727"/>
                <a:gd name="connsiteY3063" fmla="*/ 867908 h 4476587"/>
                <a:gd name="connsiteX3064" fmla="*/ 3343730 w 5185727"/>
                <a:gd name="connsiteY3064" fmla="*/ 1095653 h 4476587"/>
                <a:gd name="connsiteX3065" fmla="*/ 3328431 w 5185727"/>
                <a:gd name="connsiteY3065" fmla="*/ 1110433 h 4476587"/>
                <a:gd name="connsiteX3066" fmla="*/ 3305545 w 5185727"/>
                <a:gd name="connsiteY3066" fmla="*/ 1110152 h 4476587"/>
                <a:gd name="connsiteX3067" fmla="*/ 3305339 w 5185727"/>
                <a:gd name="connsiteY3067" fmla="*/ 1110244 h 4476587"/>
                <a:gd name="connsiteX3068" fmla="*/ 3305481 w 5185727"/>
                <a:gd name="connsiteY3068" fmla="*/ 611028 h 4476587"/>
                <a:gd name="connsiteX3069" fmla="*/ 3298587 w 5185727"/>
                <a:gd name="connsiteY3069" fmla="*/ 587040 h 4476587"/>
                <a:gd name="connsiteX3070" fmla="*/ 3239372 w 5185727"/>
                <a:gd name="connsiteY3070" fmla="*/ 491702 h 4476587"/>
                <a:gd name="connsiteX3071" fmla="*/ 3218784 w 5185727"/>
                <a:gd name="connsiteY3071" fmla="*/ 480747 h 4476587"/>
                <a:gd name="connsiteX3072" fmla="*/ 2267763 w 5185727"/>
                <a:gd name="connsiteY3072" fmla="*/ 481172 h 4476587"/>
                <a:gd name="connsiteX3073" fmla="*/ 2242122 w 5185727"/>
                <a:gd name="connsiteY3073" fmla="*/ 472011 h 4476587"/>
                <a:gd name="connsiteX3074" fmla="*/ 2176863 w 5185727"/>
                <a:gd name="connsiteY3074" fmla="*/ 419124 h 4476587"/>
                <a:gd name="connsiteX3075" fmla="*/ 2159864 w 5185727"/>
                <a:gd name="connsiteY3075" fmla="*/ 412892 h 4476587"/>
                <a:gd name="connsiteX3076" fmla="*/ 1457128 w 5185727"/>
                <a:gd name="connsiteY3076" fmla="*/ 412892 h 4476587"/>
                <a:gd name="connsiteX3077" fmla="*/ 1440601 w 5185727"/>
                <a:gd name="connsiteY3077" fmla="*/ 421344 h 4476587"/>
                <a:gd name="connsiteX3078" fmla="*/ 1374682 w 5185727"/>
                <a:gd name="connsiteY3078" fmla="*/ 426774 h 4476587"/>
                <a:gd name="connsiteX3079" fmla="*/ 1374067 w 5185727"/>
                <a:gd name="connsiteY3079" fmla="*/ 360618 h 4476587"/>
                <a:gd name="connsiteX3080" fmla="*/ 1408096 w 5185727"/>
                <a:gd name="connsiteY3080" fmla="*/ 347975 h 4476587"/>
                <a:gd name="connsiteX3081" fmla="*/ 3116646 w 5185727"/>
                <a:gd name="connsiteY3081" fmla="*/ 345135 h 4476587"/>
                <a:gd name="connsiteX3082" fmla="*/ 3110224 w 5185727"/>
                <a:gd name="connsiteY3082" fmla="*/ 352029 h 4476587"/>
                <a:gd name="connsiteX3083" fmla="*/ 3117307 w 5185727"/>
                <a:gd name="connsiteY3083" fmla="*/ 358451 h 4476587"/>
                <a:gd name="connsiteX3084" fmla="*/ 3123729 w 5185727"/>
                <a:gd name="connsiteY3084" fmla="*/ 351509 h 4476587"/>
                <a:gd name="connsiteX3085" fmla="*/ 3116646 w 5185727"/>
                <a:gd name="connsiteY3085" fmla="*/ 345135 h 4476587"/>
                <a:gd name="connsiteX3086" fmla="*/ 3227709 w 5185727"/>
                <a:gd name="connsiteY3086" fmla="*/ 337060 h 4476587"/>
                <a:gd name="connsiteX3087" fmla="*/ 3221333 w 5185727"/>
                <a:gd name="connsiteY3087" fmla="*/ 344001 h 4476587"/>
                <a:gd name="connsiteX3088" fmla="*/ 3228228 w 5185727"/>
                <a:gd name="connsiteY3088" fmla="*/ 350422 h 4476587"/>
                <a:gd name="connsiteX3089" fmla="*/ 3234744 w 5185727"/>
                <a:gd name="connsiteY3089" fmla="*/ 343340 h 4476587"/>
                <a:gd name="connsiteX3090" fmla="*/ 3227709 w 5185727"/>
                <a:gd name="connsiteY3090" fmla="*/ 337060 h 4476587"/>
                <a:gd name="connsiteX3091" fmla="*/ 3218511 w 5185727"/>
                <a:gd name="connsiteY3091" fmla="*/ 299228 h 4476587"/>
                <a:gd name="connsiteX3092" fmla="*/ 3267231 w 5185727"/>
                <a:gd name="connsiteY3092" fmla="*/ 322137 h 4476587"/>
                <a:gd name="connsiteX3093" fmla="*/ 3283051 w 5185727"/>
                <a:gd name="connsiteY3093" fmla="*/ 328513 h 4476587"/>
                <a:gd name="connsiteX3094" fmla="*/ 3613972 w 5185727"/>
                <a:gd name="connsiteY3094" fmla="*/ 327852 h 4476587"/>
                <a:gd name="connsiteX3095" fmla="*/ 3628752 w 5185727"/>
                <a:gd name="connsiteY3095" fmla="*/ 342442 h 4476587"/>
                <a:gd name="connsiteX3096" fmla="*/ 3628327 w 5185727"/>
                <a:gd name="connsiteY3096" fmla="*/ 387161 h 4476587"/>
                <a:gd name="connsiteX3097" fmla="*/ 3639801 w 5185727"/>
                <a:gd name="connsiteY3097" fmla="*/ 398446 h 4476587"/>
                <a:gd name="connsiteX3098" fmla="*/ 3839167 w 5185727"/>
                <a:gd name="connsiteY3098" fmla="*/ 399485 h 4476587"/>
                <a:gd name="connsiteX3099" fmla="*/ 3963875 w 5185727"/>
                <a:gd name="connsiteY3099" fmla="*/ 401421 h 4476587"/>
                <a:gd name="connsiteX3100" fmla="*/ 3981017 w 5185727"/>
                <a:gd name="connsiteY3100" fmla="*/ 393677 h 4476587"/>
                <a:gd name="connsiteX3101" fmla="*/ 4038437 w 5185727"/>
                <a:gd name="connsiteY3101" fmla="*/ 323648 h 4476587"/>
                <a:gd name="connsiteX3102" fmla="*/ 4047551 w 5185727"/>
                <a:gd name="connsiteY3102" fmla="*/ 315621 h 4476587"/>
                <a:gd name="connsiteX3103" fmla="*/ 4080747 w 5185727"/>
                <a:gd name="connsiteY3103" fmla="*/ 328229 h 4476587"/>
                <a:gd name="connsiteX3104" fmla="*/ 4056947 w 5185727"/>
                <a:gd name="connsiteY3104" fmla="*/ 364919 h 4476587"/>
                <a:gd name="connsiteX3105" fmla="*/ 4001228 w 5185727"/>
                <a:gd name="connsiteY3105" fmla="*/ 431358 h 4476587"/>
                <a:gd name="connsiteX3106" fmla="*/ 3981867 w 5185727"/>
                <a:gd name="connsiteY3106" fmla="*/ 440472 h 4476587"/>
                <a:gd name="connsiteX3107" fmla="*/ 3600797 w 5185727"/>
                <a:gd name="connsiteY3107" fmla="*/ 437497 h 4476587"/>
                <a:gd name="connsiteX3108" fmla="*/ 3589606 w 5185727"/>
                <a:gd name="connsiteY3108" fmla="*/ 426306 h 4476587"/>
                <a:gd name="connsiteX3109" fmla="*/ 3589701 w 5185727"/>
                <a:gd name="connsiteY3109" fmla="*/ 376158 h 4476587"/>
                <a:gd name="connsiteX3110" fmla="*/ 3580492 w 5185727"/>
                <a:gd name="connsiteY3110" fmla="*/ 366855 h 4476587"/>
                <a:gd name="connsiteX3111" fmla="*/ 3273984 w 5185727"/>
                <a:gd name="connsiteY3111" fmla="*/ 367328 h 4476587"/>
                <a:gd name="connsiteX3112" fmla="*/ 3261518 w 5185727"/>
                <a:gd name="connsiteY3112" fmla="*/ 373938 h 4476587"/>
                <a:gd name="connsiteX3113" fmla="*/ 3193568 w 5185727"/>
                <a:gd name="connsiteY3113" fmla="*/ 373136 h 4476587"/>
                <a:gd name="connsiteX3114" fmla="*/ 3200981 w 5185727"/>
                <a:gd name="connsiteY3114" fmla="*/ 307216 h 4476587"/>
                <a:gd name="connsiteX3115" fmla="*/ 3218511 w 5185727"/>
                <a:gd name="connsiteY3115" fmla="*/ 299228 h 4476587"/>
                <a:gd name="connsiteX3116" fmla="*/ 1720949 w 5185727"/>
                <a:gd name="connsiteY3116" fmla="*/ 266744 h 4476587"/>
                <a:gd name="connsiteX3117" fmla="*/ 1716699 w 5185727"/>
                <a:gd name="connsiteY3117" fmla="*/ 272363 h 4476587"/>
                <a:gd name="connsiteX3118" fmla="*/ 1722460 w 5185727"/>
                <a:gd name="connsiteY3118" fmla="*/ 279635 h 4476587"/>
                <a:gd name="connsiteX3119" fmla="*/ 1726285 w 5185727"/>
                <a:gd name="connsiteY3119" fmla="*/ 275574 h 4476587"/>
                <a:gd name="connsiteX3120" fmla="*/ 1720949 w 5185727"/>
                <a:gd name="connsiteY3120" fmla="*/ 266744 h 4476587"/>
                <a:gd name="connsiteX3121" fmla="*/ 1960829 w 5185727"/>
                <a:gd name="connsiteY3121" fmla="*/ 266131 h 4476587"/>
                <a:gd name="connsiteX3122" fmla="*/ 1954218 w 5185727"/>
                <a:gd name="connsiteY3122" fmla="*/ 272930 h 4476587"/>
                <a:gd name="connsiteX3123" fmla="*/ 1961255 w 5185727"/>
                <a:gd name="connsiteY3123" fmla="*/ 279730 h 4476587"/>
                <a:gd name="connsiteX3124" fmla="*/ 1967676 w 5185727"/>
                <a:gd name="connsiteY3124" fmla="*/ 272599 h 4476587"/>
                <a:gd name="connsiteX3125" fmla="*/ 1960829 w 5185727"/>
                <a:gd name="connsiteY3125" fmla="*/ 266131 h 4476587"/>
                <a:gd name="connsiteX3126" fmla="*/ 3156736 w 5185727"/>
                <a:gd name="connsiteY3126" fmla="*/ 250126 h 4476587"/>
                <a:gd name="connsiteX3127" fmla="*/ 3150219 w 5185727"/>
                <a:gd name="connsiteY3127" fmla="*/ 256926 h 4476587"/>
                <a:gd name="connsiteX3128" fmla="*/ 3157114 w 5185727"/>
                <a:gd name="connsiteY3128" fmla="*/ 263536 h 4476587"/>
                <a:gd name="connsiteX3129" fmla="*/ 3164007 w 5185727"/>
                <a:gd name="connsiteY3129" fmla="*/ 256594 h 4476587"/>
                <a:gd name="connsiteX3130" fmla="*/ 3156736 w 5185727"/>
                <a:gd name="connsiteY3130" fmla="*/ 250126 h 4476587"/>
                <a:gd name="connsiteX3131" fmla="*/ 1960546 w 5185727"/>
                <a:gd name="connsiteY3131" fmla="*/ 227740 h 4476587"/>
                <a:gd name="connsiteX3132" fmla="*/ 2005972 w 5185727"/>
                <a:gd name="connsiteY3132" fmla="*/ 272457 h 4476587"/>
                <a:gd name="connsiteX3133" fmla="*/ 1960876 w 5185727"/>
                <a:gd name="connsiteY3133" fmla="*/ 317931 h 4476587"/>
                <a:gd name="connsiteX3134" fmla="*/ 1915922 w 5185727"/>
                <a:gd name="connsiteY3134" fmla="*/ 272127 h 4476587"/>
                <a:gd name="connsiteX3135" fmla="*/ 1960546 w 5185727"/>
                <a:gd name="connsiteY3135" fmla="*/ 227740 h 4476587"/>
                <a:gd name="connsiteX3136" fmla="*/ 1724302 w 5185727"/>
                <a:gd name="connsiteY3136" fmla="*/ 227739 h 4476587"/>
                <a:gd name="connsiteX3137" fmla="*/ 1769209 w 5185727"/>
                <a:gd name="connsiteY3137" fmla="*/ 272221 h 4476587"/>
                <a:gd name="connsiteX3138" fmla="*/ 1723641 w 5185727"/>
                <a:gd name="connsiteY3138" fmla="*/ 317931 h 4476587"/>
                <a:gd name="connsiteX3139" fmla="*/ 1678120 w 5185727"/>
                <a:gd name="connsiteY3139" fmla="*/ 272269 h 4476587"/>
                <a:gd name="connsiteX3140" fmla="*/ 1724302 w 5185727"/>
                <a:gd name="connsiteY3140" fmla="*/ 227739 h 4476587"/>
                <a:gd name="connsiteX3141" fmla="*/ 3369323 w 5185727"/>
                <a:gd name="connsiteY3141" fmla="*/ 146997 h 4476587"/>
                <a:gd name="connsiteX3142" fmla="*/ 3362570 w 5185727"/>
                <a:gd name="connsiteY3142" fmla="*/ 153702 h 4476587"/>
                <a:gd name="connsiteX3143" fmla="*/ 3369275 w 5185727"/>
                <a:gd name="connsiteY3143" fmla="*/ 160408 h 4476587"/>
                <a:gd name="connsiteX3144" fmla="*/ 3375980 w 5185727"/>
                <a:gd name="connsiteY3144" fmla="*/ 153796 h 4476587"/>
                <a:gd name="connsiteX3145" fmla="*/ 3369323 w 5185727"/>
                <a:gd name="connsiteY3145" fmla="*/ 146997 h 4476587"/>
                <a:gd name="connsiteX3146" fmla="*/ 2170364 w 5185727"/>
                <a:gd name="connsiteY3146" fmla="*/ 43489 h 4476587"/>
                <a:gd name="connsiteX3147" fmla="*/ 2187771 w 5185727"/>
                <a:gd name="connsiteY3147" fmla="*/ 55247 h 4476587"/>
                <a:gd name="connsiteX3148" fmla="*/ 2187866 w 5185727"/>
                <a:gd name="connsiteY3148" fmla="*/ 269534 h 4476587"/>
                <a:gd name="connsiteX3149" fmla="*/ 2201371 w 5185727"/>
                <a:gd name="connsiteY3149" fmla="*/ 282755 h 4476587"/>
                <a:gd name="connsiteX3150" fmla="*/ 2813160 w 5185727"/>
                <a:gd name="connsiteY3150" fmla="*/ 282284 h 4476587"/>
                <a:gd name="connsiteX3151" fmla="*/ 2828128 w 5185727"/>
                <a:gd name="connsiteY3151" fmla="*/ 296781 h 4476587"/>
                <a:gd name="connsiteX3152" fmla="*/ 2829923 w 5185727"/>
                <a:gd name="connsiteY3152" fmla="*/ 332102 h 4476587"/>
                <a:gd name="connsiteX3153" fmla="*/ 2865007 w 5185727"/>
                <a:gd name="connsiteY3153" fmla="*/ 334463 h 4476587"/>
                <a:gd name="connsiteX3154" fmla="*/ 3063050 w 5185727"/>
                <a:gd name="connsiteY3154" fmla="*/ 334745 h 4476587"/>
                <a:gd name="connsiteX3155" fmla="*/ 3080428 w 5185727"/>
                <a:gd name="connsiteY3155" fmla="*/ 325632 h 4476587"/>
                <a:gd name="connsiteX3156" fmla="*/ 3144884 w 5185727"/>
                <a:gd name="connsiteY3156" fmla="*/ 315858 h 4476587"/>
                <a:gd name="connsiteX3157" fmla="*/ 3150692 w 5185727"/>
                <a:gd name="connsiteY3157" fmla="*/ 381873 h 4476587"/>
                <a:gd name="connsiteX3158" fmla="*/ 3084677 w 5185727"/>
                <a:gd name="connsiteY3158" fmla="*/ 382910 h 4476587"/>
                <a:gd name="connsiteX3159" fmla="*/ 3065128 w 5185727"/>
                <a:gd name="connsiteY3159" fmla="*/ 374647 h 4476587"/>
                <a:gd name="connsiteX3160" fmla="*/ 2800599 w 5185727"/>
                <a:gd name="connsiteY3160" fmla="*/ 375072 h 4476587"/>
                <a:gd name="connsiteX3161" fmla="*/ 2787425 w 5185727"/>
                <a:gd name="connsiteY3161" fmla="*/ 361425 h 4476587"/>
                <a:gd name="connsiteX3162" fmla="*/ 2787708 w 5185727"/>
                <a:gd name="connsiteY3162" fmla="*/ 330259 h 4476587"/>
                <a:gd name="connsiteX3163" fmla="*/ 2779964 w 5185727"/>
                <a:gd name="connsiteY3163" fmla="*/ 322327 h 4476587"/>
                <a:gd name="connsiteX3164" fmla="*/ 2769102 w 5185727"/>
                <a:gd name="connsiteY3164" fmla="*/ 322374 h 4476587"/>
                <a:gd name="connsiteX3165" fmla="*/ 2164066 w 5185727"/>
                <a:gd name="connsiteY3165" fmla="*/ 322704 h 4476587"/>
                <a:gd name="connsiteX3166" fmla="*/ 2149003 w 5185727"/>
                <a:gd name="connsiteY3166" fmla="*/ 306980 h 4476587"/>
                <a:gd name="connsiteX3167" fmla="*/ 2149287 w 5185727"/>
                <a:gd name="connsiteY3167" fmla="*/ 70972 h 4476587"/>
                <a:gd name="connsiteX3168" fmla="*/ 2151789 w 5185727"/>
                <a:gd name="connsiteY3168" fmla="*/ 52413 h 4476587"/>
                <a:gd name="connsiteX3169" fmla="*/ 2170364 w 5185727"/>
                <a:gd name="connsiteY3169" fmla="*/ 43489 h 4476587"/>
                <a:gd name="connsiteX3170" fmla="*/ 2876582 w 5185727"/>
                <a:gd name="connsiteY3170" fmla="*/ 855 h 4476587"/>
                <a:gd name="connsiteX3171" fmla="*/ 2891356 w 5185727"/>
                <a:gd name="connsiteY3171" fmla="*/ 20209 h 4476587"/>
                <a:gd name="connsiteX3172" fmla="*/ 2890129 w 5185727"/>
                <a:gd name="connsiteY3172" fmla="*/ 123151 h 4476587"/>
                <a:gd name="connsiteX3173" fmla="*/ 2901226 w 5185727"/>
                <a:gd name="connsiteY3173" fmla="*/ 130140 h 4476587"/>
                <a:gd name="connsiteX3174" fmla="*/ 3019230 w 5185727"/>
                <a:gd name="connsiteY3174" fmla="*/ 130186 h 4476587"/>
                <a:gd name="connsiteX3175" fmla="*/ 3317616 w 5185727"/>
                <a:gd name="connsiteY3175" fmla="*/ 130328 h 4476587"/>
                <a:gd name="connsiteX3176" fmla="*/ 3337449 w 5185727"/>
                <a:gd name="connsiteY3176" fmla="*/ 122159 h 4476587"/>
                <a:gd name="connsiteX3177" fmla="*/ 3395813 w 5185727"/>
                <a:gd name="connsiteY3177" fmla="*/ 116115 h 4476587"/>
                <a:gd name="connsiteX3178" fmla="*/ 3407477 w 5185727"/>
                <a:gd name="connsiteY3178" fmla="*/ 127589 h 4476587"/>
                <a:gd name="connsiteX3179" fmla="*/ 3383913 w 5185727"/>
                <a:gd name="connsiteY3179" fmla="*/ 196484 h 4476587"/>
                <a:gd name="connsiteX3180" fmla="*/ 3332018 w 5185727"/>
                <a:gd name="connsiteY3180" fmla="*/ 178493 h 4476587"/>
                <a:gd name="connsiteX3181" fmla="*/ 3313839 w 5185727"/>
                <a:gd name="connsiteY3181" fmla="*/ 168813 h 4476587"/>
                <a:gd name="connsiteX3182" fmla="*/ 2864961 w 5185727"/>
                <a:gd name="connsiteY3182" fmla="*/ 169332 h 4476587"/>
                <a:gd name="connsiteX3183" fmla="*/ 2849850 w 5185727"/>
                <a:gd name="connsiteY3183" fmla="*/ 153607 h 4476587"/>
                <a:gd name="connsiteX3184" fmla="*/ 2850086 w 5185727"/>
                <a:gd name="connsiteY3184" fmla="*/ 28851 h 4476587"/>
                <a:gd name="connsiteX3185" fmla="*/ 2854477 w 5185727"/>
                <a:gd name="connsiteY3185" fmla="*/ 6609 h 4476587"/>
                <a:gd name="connsiteX3186" fmla="*/ 2876582 w 5185727"/>
                <a:gd name="connsiteY3186" fmla="*/ 855 h 4476587"/>
                <a:gd name="connsiteX3187" fmla="*/ 2554391 w 5185727"/>
                <a:gd name="connsiteY3187" fmla="*/ 802 h 4476587"/>
                <a:gd name="connsiteX3188" fmla="*/ 2565157 w 5185727"/>
                <a:gd name="connsiteY3188" fmla="*/ 23987 h 4476587"/>
                <a:gd name="connsiteX3189" fmla="*/ 2564732 w 5185727"/>
                <a:gd name="connsiteY3189" fmla="*/ 177265 h 4476587"/>
                <a:gd name="connsiteX3190" fmla="*/ 2577670 w 5185727"/>
                <a:gd name="connsiteY3190" fmla="*/ 189872 h 4476587"/>
                <a:gd name="connsiteX3191" fmla="*/ 2885595 w 5185727"/>
                <a:gd name="connsiteY3191" fmla="*/ 189353 h 4476587"/>
                <a:gd name="connsiteX3192" fmla="*/ 2898675 w 5185727"/>
                <a:gd name="connsiteY3192" fmla="*/ 202859 h 4476587"/>
                <a:gd name="connsiteX3193" fmla="*/ 2928566 w 5185727"/>
                <a:gd name="connsiteY3193" fmla="*/ 232985 h 4476587"/>
                <a:gd name="connsiteX3194" fmla="*/ 3104934 w 5185727"/>
                <a:gd name="connsiteY3194" fmla="*/ 233079 h 4476587"/>
                <a:gd name="connsiteX3195" fmla="*/ 3124909 w 5185727"/>
                <a:gd name="connsiteY3195" fmla="*/ 225052 h 4476587"/>
                <a:gd name="connsiteX3196" fmla="*/ 3191017 w 5185727"/>
                <a:gd name="connsiteY3196" fmla="*/ 226798 h 4476587"/>
                <a:gd name="connsiteX3197" fmla="*/ 3185210 w 5185727"/>
                <a:gd name="connsiteY3197" fmla="*/ 292010 h 4476587"/>
                <a:gd name="connsiteX3198" fmla="*/ 3119054 w 5185727"/>
                <a:gd name="connsiteY3198" fmla="*/ 281197 h 4476587"/>
                <a:gd name="connsiteX3199" fmla="*/ 3100873 w 5185727"/>
                <a:gd name="connsiteY3199" fmla="*/ 271800 h 4476587"/>
                <a:gd name="connsiteX3200" fmla="*/ 2871618 w 5185727"/>
                <a:gd name="connsiteY3200" fmla="*/ 272177 h 4476587"/>
                <a:gd name="connsiteX3201" fmla="*/ 2859199 w 5185727"/>
                <a:gd name="connsiteY3201" fmla="*/ 259428 h 4476587"/>
                <a:gd name="connsiteX3202" fmla="*/ 2828694 w 5185727"/>
                <a:gd name="connsiteY3202" fmla="*/ 228546 h 4476587"/>
                <a:gd name="connsiteX3203" fmla="*/ 2538383 w 5185727"/>
                <a:gd name="connsiteY3203" fmla="*/ 228593 h 4476587"/>
                <a:gd name="connsiteX3204" fmla="*/ 2525917 w 5185727"/>
                <a:gd name="connsiteY3204" fmla="*/ 218818 h 4476587"/>
                <a:gd name="connsiteX3205" fmla="*/ 2526530 w 5185727"/>
                <a:gd name="connsiteY3205" fmla="*/ 11284 h 4476587"/>
                <a:gd name="connsiteX3206" fmla="*/ 2554391 w 5185727"/>
                <a:gd name="connsiteY3206" fmla="*/ 802 h 44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Lst>
              <a:rect l="l" t="t" r="r" b="b"/>
              <a:pathLst>
                <a:path w="5185727" h="4476587">
                  <a:moveTo>
                    <a:pt x="2519022" y="4424226"/>
                  </a:moveTo>
                  <a:cubicBezTo>
                    <a:pt x="2515245" y="4423944"/>
                    <a:pt x="2512554" y="4426493"/>
                    <a:pt x="2512459" y="4430885"/>
                  </a:cubicBezTo>
                  <a:cubicBezTo>
                    <a:pt x="2512364" y="4435134"/>
                    <a:pt x="2514537" y="4437401"/>
                    <a:pt x="2518550" y="4438346"/>
                  </a:cubicBezTo>
                  <a:cubicBezTo>
                    <a:pt x="2522470" y="4437968"/>
                    <a:pt x="2525492" y="4435701"/>
                    <a:pt x="2526106" y="4432112"/>
                  </a:cubicBezTo>
                  <a:cubicBezTo>
                    <a:pt x="2526908" y="4427296"/>
                    <a:pt x="2523178" y="4424557"/>
                    <a:pt x="2519022" y="4424226"/>
                  </a:cubicBezTo>
                  <a:close/>
                  <a:moveTo>
                    <a:pt x="2515086" y="4385978"/>
                  </a:moveTo>
                  <a:cubicBezTo>
                    <a:pt x="2527216" y="4385010"/>
                    <a:pt x="2539824" y="4388882"/>
                    <a:pt x="2549386" y="4397689"/>
                  </a:cubicBezTo>
                  <a:cubicBezTo>
                    <a:pt x="2569218" y="4415916"/>
                    <a:pt x="2569596" y="4445098"/>
                    <a:pt x="2550188" y="4463844"/>
                  </a:cubicBezTo>
                  <a:cubicBezTo>
                    <a:pt x="2531394" y="4482025"/>
                    <a:pt x="2499946" y="4480796"/>
                    <a:pt x="2484410" y="4459878"/>
                  </a:cubicBezTo>
                  <a:cubicBezTo>
                    <a:pt x="2478555" y="4452039"/>
                    <a:pt x="2472747" y="4450576"/>
                    <a:pt x="2464153" y="4450576"/>
                  </a:cubicBezTo>
                  <a:cubicBezTo>
                    <a:pt x="2380478" y="4450764"/>
                    <a:pt x="2296851" y="4450718"/>
                    <a:pt x="2213175" y="4450670"/>
                  </a:cubicBezTo>
                  <a:cubicBezTo>
                    <a:pt x="2206470" y="4450670"/>
                    <a:pt x="2199576" y="4451520"/>
                    <a:pt x="2193248" y="4448120"/>
                  </a:cubicBezTo>
                  <a:cubicBezTo>
                    <a:pt x="2177430" y="4428241"/>
                    <a:pt x="2183379" y="4415822"/>
                    <a:pt x="2211239" y="4410439"/>
                  </a:cubicBezTo>
                  <a:cubicBezTo>
                    <a:pt x="2215348" y="4413130"/>
                    <a:pt x="2220022" y="4411808"/>
                    <a:pt x="2224414" y="4411808"/>
                  </a:cubicBezTo>
                  <a:cubicBezTo>
                    <a:pt x="2304925" y="4411902"/>
                    <a:pt x="2385389" y="4411808"/>
                    <a:pt x="2465899" y="4412043"/>
                  </a:cubicBezTo>
                  <a:cubicBezTo>
                    <a:pt x="2473785" y="4412043"/>
                    <a:pt x="2478649" y="4410249"/>
                    <a:pt x="2483655" y="4403308"/>
                  </a:cubicBezTo>
                  <a:cubicBezTo>
                    <a:pt x="2491305" y="4392755"/>
                    <a:pt x="2502957" y="4386947"/>
                    <a:pt x="2515086" y="4385978"/>
                  </a:cubicBezTo>
                  <a:close/>
                  <a:moveTo>
                    <a:pt x="2455794" y="4305894"/>
                  </a:moveTo>
                  <a:cubicBezTo>
                    <a:pt x="2451498" y="4305988"/>
                    <a:pt x="2448665" y="4308301"/>
                    <a:pt x="2448665" y="4312316"/>
                  </a:cubicBezTo>
                  <a:cubicBezTo>
                    <a:pt x="2448665" y="4316141"/>
                    <a:pt x="2451545" y="4318643"/>
                    <a:pt x="2455464" y="4319587"/>
                  </a:cubicBezTo>
                  <a:cubicBezTo>
                    <a:pt x="2459808" y="4319257"/>
                    <a:pt x="2462264" y="4316329"/>
                    <a:pt x="2462453" y="4312646"/>
                  </a:cubicBezTo>
                  <a:cubicBezTo>
                    <a:pt x="2462641" y="4308821"/>
                    <a:pt x="2460422" y="4305798"/>
                    <a:pt x="2455794" y="4305894"/>
                  </a:cubicBezTo>
                  <a:close/>
                  <a:moveTo>
                    <a:pt x="2467181" y="4268689"/>
                  </a:moveTo>
                  <a:cubicBezTo>
                    <a:pt x="2476147" y="4271056"/>
                    <a:pt x="2484458" y="4276239"/>
                    <a:pt x="2490879" y="4283983"/>
                  </a:cubicBezTo>
                  <a:cubicBezTo>
                    <a:pt x="2493902" y="4287619"/>
                    <a:pt x="2496263" y="4290358"/>
                    <a:pt x="2501598" y="4290310"/>
                  </a:cubicBezTo>
                  <a:cubicBezTo>
                    <a:pt x="2570305" y="4289980"/>
                    <a:pt x="2639010" y="4289838"/>
                    <a:pt x="2707716" y="4289697"/>
                  </a:cubicBezTo>
                  <a:cubicBezTo>
                    <a:pt x="2719380" y="4293332"/>
                    <a:pt x="2728352" y="4299424"/>
                    <a:pt x="2726511" y="4313401"/>
                  </a:cubicBezTo>
                  <a:cubicBezTo>
                    <a:pt x="2725093" y="4324734"/>
                    <a:pt x="2716452" y="4329882"/>
                    <a:pt x="2699925" y="4330259"/>
                  </a:cubicBezTo>
                  <a:cubicBezTo>
                    <a:pt x="2696383" y="4330307"/>
                    <a:pt x="2692795" y="4330731"/>
                    <a:pt x="2689254" y="4330968"/>
                  </a:cubicBezTo>
                  <a:cubicBezTo>
                    <a:pt x="2627772" y="4330779"/>
                    <a:pt x="2566338" y="4330779"/>
                    <a:pt x="2504857" y="4330165"/>
                  </a:cubicBezTo>
                  <a:cubicBezTo>
                    <a:pt x="2497065" y="4330070"/>
                    <a:pt x="2495271" y="4335217"/>
                    <a:pt x="2491824" y="4339609"/>
                  </a:cubicBezTo>
                  <a:cubicBezTo>
                    <a:pt x="2479122" y="4355853"/>
                    <a:pt x="2460139" y="4361661"/>
                    <a:pt x="2441109" y="4355239"/>
                  </a:cubicBezTo>
                  <a:cubicBezTo>
                    <a:pt x="2423307" y="4349241"/>
                    <a:pt x="2410557" y="4331959"/>
                    <a:pt x="2410085" y="4313213"/>
                  </a:cubicBezTo>
                  <a:cubicBezTo>
                    <a:pt x="2409613" y="4294796"/>
                    <a:pt x="2421701" y="4277183"/>
                    <a:pt x="2439551" y="4270289"/>
                  </a:cubicBezTo>
                  <a:cubicBezTo>
                    <a:pt x="2448594" y="4266771"/>
                    <a:pt x="2458215" y="4266322"/>
                    <a:pt x="2467181" y="4268689"/>
                  </a:cubicBezTo>
                  <a:close/>
                  <a:moveTo>
                    <a:pt x="2495082" y="4195066"/>
                  </a:moveTo>
                  <a:cubicBezTo>
                    <a:pt x="2490833" y="4195160"/>
                    <a:pt x="2488519" y="4197663"/>
                    <a:pt x="2488708" y="4202007"/>
                  </a:cubicBezTo>
                  <a:cubicBezTo>
                    <a:pt x="2488850" y="4206304"/>
                    <a:pt x="2491494" y="4208287"/>
                    <a:pt x="2495649" y="4208618"/>
                  </a:cubicBezTo>
                  <a:cubicBezTo>
                    <a:pt x="2499616" y="4207910"/>
                    <a:pt x="2502166" y="4205784"/>
                    <a:pt x="2502024" y="4201488"/>
                  </a:cubicBezTo>
                  <a:cubicBezTo>
                    <a:pt x="2501883" y="4197143"/>
                    <a:pt x="2499285" y="4194972"/>
                    <a:pt x="2495082" y="4195066"/>
                  </a:cubicBezTo>
                  <a:close/>
                  <a:moveTo>
                    <a:pt x="2498193" y="4156357"/>
                  </a:moveTo>
                  <a:cubicBezTo>
                    <a:pt x="2510406" y="4157006"/>
                    <a:pt x="2522235" y="4162814"/>
                    <a:pt x="2530923" y="4173581"/>
                  </a:cubicBezTo>
                  <a:cubicBezTo>
                    <a:pt x="2546648" y="4193035"/>
                    <a:pt x="2542350" y="4223682"/>
                    <a:pt x="2521904" y="4238319"/>
                  </a:cubicBezTo>
                  <a:cubicBezTo>
                    <a:pt x="2499522" y="4254327"/>
                    <a:pt x="2470103" y="4247623"/>
                    <a:pt x="2455701" y="4223020"/>
                  </a:cubicBezTo>
                  <a:cubicBezTo>
                    <a:pt x="2452821" y="4218156"/>
                    <a:pt x="2450554" y="4214567"/>
                    <a:pt x="2443707" y="4214615"/>
                  </a:cubicBezTo>
                  <a:cubicBezTo>
                    <a:pt x="2382792" y="4214945"/>
                    <a:pt x="2321831" y="4214804"/>
                    <a:pt x="2260916" y="4214898"/>
                  </a:cubicBezTo>
                  <a:cubicBezTo>
                    <a:pt x="2258319" y="4214898"/>
                    <a:pt x="2255722" y="4216031"/>
                    <a:pt x="2253125" y="4216599"/>
                  </a:cubicBezTo>
                  <a:cubicBezTo>
                    <a:pt x="2244483" y="4213576"/>
                    <a:pt x="2234237" y="4213057"/>
                    <a:pt x="2230932" y="4201818"/>
                  </a:cubicBezTo>
                  <a:cubicBezTo>
                    <a:pt x="2226540" y="4186755"/>
                    <a:pt x="2235795" y="4176839"/>
                    <a:pt x="2255533" y="4175517"/>
                  </a:cubicBezTo>
                  <a:cubicBezTo>
                    <a:pt x="2320556" y="4175611"/>
                    <a:pt x="2385531" y="4175705"/>
                    <a:pt x="2450506" y="4176036"/>
                  </a:cubicBezTo>
                  <a:cubicBezTo>
                    <a:pt x="2456125" y="4176084"/>
                    <a:pt x="2459431" y="4173675"/>
                    <a:pt x="2463162" y="4170086"/>
                  </a:cubicBezTo>
                  <a:cubicBezTo>
                    <a:pt x="2473385" y="4160217"/>
                    <a:pt x="2485981" y="4155707"/>
                    <a:pt x="2498193" y="4156357"/>
                  </a:cubicBezTo>
                  <a:close/>
                  <a:moveTo>
                    <a:pt x="1981228" y="4147043"/>
                  </a:moveTo>
                  <a:cubicBezTo>
                    <a:pt x="1977121" y="4146665"/>
                    <a:pt x="1974287" y="4149687"/>
                    <a:pt x="1973673" y="4153371"/>
                  </a:cubicBezTo>
                  <a:cubicBezTo>
                    <a:pt x="1972964" y="4157620"/>
                    <a:pt x="1976176" y="4160123"/>
                    <a:pt x="1980001" y="4160642"/>
                  </a:cubicBezTo>
                  <a:cubicBezTo>
                    <a:pt x="1984062" y="4161161"/>
                    <a:pt x="1986895" y="4159131"/>
                    <a:pt x="1987272" y="4153937"/>
                  </a:cubicBezTo>
                  <a:cubicBezTo>
                    <a:pt x="1987272" y="4150490"/>
                    <a:pt x="1985289" y="4147420"/>
                    <a:pt x="1981228" y="4147043"/>
                  </a:cubicBezTo>
                  <a:close/>
                  <a:moveTo>
                    <a:pt x="1870827" y="4044102"/>
                  </a:moveTo>
                  <a:cubicBezTo>
                    <a:pt x="1866247" y="4043394"/>
                    <a:pt x="1863035" y="4046746"/>
                    <a:pt x="1862705" y="4051091"/>
                  </a:cubicBezTo>
                  <a:cubicBezTo>
                    <a:pt x="1862468" y="4055010"/>
                    <a:pt x="1865680" y="4057749"/>
                    <a:pt x="1869457" y="4058127"/>
                  </a:cubicBezTo>
                  <a:cubicBezTo>
                    <a:pt x="1873518" y="4058505"/>
                    <a:pt x="1875737" y="4055483"/>
                    <a:pt x="1877060" y="4051752"/>
                  </a:cubicBezTo>
                  <a:cubicBezTo>
                    <a:pt x="1876871" y="4047739"/>
                    <a:pt x="1874369" y="4044669"/>
                    <a:pt x="1870827" y="4044102"/>
                  </a:cubicBezTo>
                  <a:close/>
                  <a:moveTo>
                    <a:pt x="824906" y="4002501"/>
                  </a:moveTo>
                  <a:cubicBezTo>
                    <a:pt x="820608" y="4002360"/>
                    <a:pt x="817917" y="4004957"/>
                    <a:pt x="817587" y="4008829"/>
                  </a:cubicBezTo>
                  <a:cubicBezTo>
                    <a:pt x="817256" y="4012843"/>
                    <a:pt x="819759" y="4015534"/>
                    <a:pt x="824008" y="4015912"/>
                  </a:cubicBezTo>
                  <a:cubicBezTo>
                    <a:pt x="828448" y="4016290"/>
                    <a:pt x="830525" y="4013692"/>
                    <a:pt x="831327" y="4009585"/>
                  </a:cubicBezTo>
                  <a:cubicBezTo>
                    <a:pt x="830856" y="4005760"/>
                    <a:pt x="829392" y="4002690"/>
                    <a:pt x="824906" y="4002501"/>
                  </a:cubicBezTo>
                  <a:close/>
                  <a:moveTo>
                    <a:pt x="1157845" y="3949141"/>
                  </a:moveTo>
                  <a:cubicBezTo>
                    <a:pt x="1153123" y="3948622"/>
                    <a:pt x="1150573" y="3951550"/>
                    <a:pt x="1150573" y="3956413"/>
                  </a:cubicBezTo>
                  <a:cubicBezTo>
                    <a:pt x="1150573" y="3960946"/>
                    <a:pt x="1153595" y="3963119"/>
                    <a:pt x="1157278" y="3963025"/>
                  </a:cubicBezTo>
                  <a:cubicBezTo>
                    <a:pt x="1160867" y="3962930"/>
                    <a:pt x="1163937" y="3960664"/>
                    <a:pt x="1164361" y="3956130"/>
                  </a:cubicBezTo>
                  <a:cubicBezTo>
                    <a:pt x="1164220" y="3952117"/>
                    <a:pt x="1161529" y="3949566"/>
                    <a:pt x="1157845" y="3949141"/>
                  </a:cubicBezTo>
                  <a:close/>
                  <a:moveTo>
                    <a:pt x="1153879" y="3910657"/>
                  </a:moveTo>
                  <a:cubicBezTo>
                    <a:pt x="1171304" y="3908768"/>
                    <a:pt x="1190994" y="3920620"/>
                    <a:pt x="1198644" y="3937620"/>
                  </a:cubicBezTo>
                  <a:cubicBezTo>
                    <a:pt x="1206955" y="3956083"/>
                    <a:pt x="1202893" y="3976624"/>
                    <a:pt x="1186650" y="3990271"/>
                  </a:cubicBezTo>
                  <a:cubicBezTo>
                    <a:pt x="1180133" y="3995701"/>
                    <a:pt x="1178811" y="4001179"/>
                    <a:pt x="1178859" y="4008829"/>
                  </a:cubicBezTo>
                  <a:cubicBezTo>
                    <a:pt x="1179094" y="4057607"/>
                    <a:pt x="1179047" y="4106386"/>
                    <a:pt x="1178906" y="4155164"/>
                  </a:cubicBezTo>
                  <a:cubicBezTo>
                    <a:pt x="1178859" y="4170133"/>
                    <a:pt x="1171965" y="4177500"/>
                    <a:pt x="1159215" y="4176461"/>
                  </a:cubicBezTo>
                  <a:cubicBezTo>
                    <a:pt x="1147788" y="4175517"/>
                    <a:pt x="1142593" y="4168575"/>
                    <a:pt x="1142546" y="4157525"/>
                  </a:cubicBezTo>
                  <a:cubicBezTo>
                    <a:pt x="1142451" y="4132215"/>
                    <a:pt x="1142499" y="4106953"/>
                    <a:pt x="1142499" y="4081643"/>
                  </a:cubicBezTo>
                  <a:cubicBezTo>
                    <a:pt x="1142499" y="4081643"/>
                    <a:pt x="1142451" y="4081643"/>
                    <a:pt x="1142451" y="4081643"/>
                  </a:cubicBezTo>
                  <a:cubicBezTo>
                    <a:pt x="1142451" y="4057701"/>
                    <a:pt x="1142215" y="4033761"/>
                    <a:pt x="1142593" y="4009820"/>
                  </a:cubicBezTo>
                  <a:cubicBezTo>
                    <a:pt x="1142688" y="4002831"/>
                    <a:pt x="1141224" y="3998724"/>
                    <a:pt x="1134471" y="3994899"/>
                  </a:cubicBezTo>
                  <a:cubicBezTo>
                    <a:pt x="1116338" y="3984604"/>
                    <a:pt x="1108594" y="3965055"/>
                    <a:pt x="1113174" y="3945080"/>
                  </a:cubicBezTo>
                  <a:cubicBezTo>
                    <a:pt x="1117330" y="3926853"/>
                    <a:pt x="1133952" y="3912829"/>
                    <a:pt x="1153879" y="3910657"/>
                  </a:cubicBezTo>
                  <a:close/>
                  <a:moveTo>
                    <a:pt x="2305350" y="3902062"/>
                  </a:moveTo>
                  <a:cubicBezTo>
                    <a:pt x="2301148" y="3902016"/>
                    <a:pt x="2298646" y="3904471"/>
                    <a:pt x="2298646" y="3908720"/>
                  </a:cubicBezTo>
                  <a:cubicBezTo>
                    <a:pt x="2298646" y="3912876"/>
                    <a:pt x="2301054" y="3915521"/>
                    <a:pt x="2305304" y="3915473"/>
                  </a:cubicBezTo>
                  <a:cubicBezTo>
                    <a:pt x="2309507" y="3915473"/>
                    <a:pt x="2311678" y="3912876"/>
                    <a:pt x="2312151" y="3908815"/>
                  </a:cubicBezTo>
                  <a:cubicBezTo>
                    <a:pt x="2311820" y="3904519"/>
                    <a:pt x="2309553" y="3902062"/>
                    <a:pt x="2305350" y="3902062"/>
                  </a:cubicBezTo>
                  <a:close/>
                  <a:moveTo>
                    <a:pt x="1736249" y="3902015"/>
                  </a:moveTo>
                  <a:cubicBezTo>
                    <a:pt x="1731668" y="3901921"/>
                    <a:pt x="1729024" y="3903952"/>
                    <a:pt x="1728741" y="3908201"/>
                  </a:cubicBezTo>
                  <a:cubicBezTo>
                    <a:pt x="1728457" y="3912356"/>
                    <a:pt x="1730535" y="3915190"/>
                    <a:pt x="1734832" y="3915426"/>
                  </a:cubicBezTo>
                  <a:cubicBezTo>
                    <a:pt x="1738988" y="3915662"/>
                    <a:pt x="1741679" y="3913301"/>
                    <a:pt x="1742104" y="3909193"/>
                  </a:cubicBezTo>
                  <a:cubicBezTo>
                    <a:pt x="1742576" y="3904849"/>
                    <a:pt x="1739932" y="3902724"/>
                    <a:pt x="1736249" y="3902015"/>
                  </a:cubicBezTo>
                  <a:close/>
                  <a:moveTo>
                    <a:pt x="1489096" y="3901969"/>
                  </a:moveTo>
                  <a:cubicBezTo>
                    <a:pt x="1484752" y="3902346"/>
                    <a:pt x="1482344" y="3905133"/>
                    <a:pt x="1482675" y="3909004"/>
                  </a:cubicBezTo>
                  <a:cubicBezTo>
                    <a:pt x="1482958" y="3912735"/>
                    <a:pt x="1485555" y="3915615"/>
                    <a:pt x="1489899" y="3915520"/>
                  </a:cubicBezTo>
                  <a:cubicBezTo>
                    <a:pt x="1494432" y="3915378"/>
                    <a:pt x="1495991" y="3912452"/>
                    <a:pt x="1496038" y="3908910"/>
                  </a:cubicBezTo>
                  <a:cubicBezTo>
                    <a:pt x="1495518" y="3904282"/>
                    <a:pt x="1493771" y="3901591"/>
                    <a:pt x="1489096" y="3901969"/>
                  </a:cubicBezTo>
                  <a:close/>
                  <a:moveTo>
                    <a:pt x="1738114" y="3863537"/>
                  </a:moveTo>
                  <a:cubicBezTo>
                    <a:pt x="1750368" y="3864227"/>
                    <a:pt x="1762315" y="3869905"/>
                    <a:pt x="1770626" y="3880247"/>
                  </a:cubicBezTo>
                  <a:cubicBezTo>
                    <a:pt x="1786538" y="3900032"/>
                    <a:pt x="1782619" y="3930537"/>
                    <a:pt x="1762267" y="3945175"/>
                  </a:cubicBezTo>
                  <a:cubicBezTo>
                    <a:pt x="1740404" y="3960852"/>
                    <a:pt x="1709994" y="3955138"/>
                    <a:pt x="1696584" y="3931623"/>
                  </a:cubicBezTo>
                  <a:cubicBezTo>
                    <a:pt x="1692475" y="3924445"/>
                    <a:pt x="1688226" y="3922793"/>
                    <a:pt x="1680859" y="3922840"/>
                  </a:cubicBezTo>
                  <a:cubicBezTo>
                    <a:pt x="1635197" y="3923076"/>
                    <a:pt x="1589581" y="3923123"/>
                    <a:pt x="1543919" y="3922793"/>
                  </a:cubicBezTo>
                  <a:cubicBezTo>
                    <a:pt x="1536317" y="3922745"/>
                    <a:pt x="1532256" y="3924918"/>
                    <a:pt x="1528243" y="3931906"/>
                  </a:cubicBezTo>
                  <a:cubicBezTo>
                    <a:pt x="1517003" y="3951503"/>
                    <a:pt x="1493677" y="3958916"/>
                    <a:pt x="1473183" y="3950936"/>
                  </a:cubicBezTo>
                  <a:cubicBezTo>
                    <a:pt x="1453870" y="3943381"/>
                    <a:pt x="1441167" y="3921423"/>
                    <a:pt x="1444898" y="3902110"/>
                  </a:cubicBezTo>
                  <a:cubicBezTo>
                    <a:pt x="1449431" y="3878453"/>
                    <a:pt x="1466856" y="3863720"/>
                    <a:pt x="1490986" y="3863815"/>
                  </a:cubicBezTo>
                  <a:cubicBezTo>
                    <a:pt x="1502696" y="3863200"/>
                    <a:pt x="1513510" y="3867780"/>
                    <a:pt x="1521631" y="3876800"/>
                  </a:cubicBezTo>
                  <a:cubicBezTo>
                    <a:pt x="1526543" y="3882230"/>
                    <a:pt x="1531595" y="3883175"/>
                    <a:pt x="1538112" y="3883175"/>
                  </a:cubicBezTo>
                  <a:cubicBezTo>
                    <a:pt x="1587787" y="3883033"/>
                    <a:pt x="1637510" y="3883033"/>
                    <a:pt x="1687234" y="3883175"/>
                  </a:cubicBezTo>
                  <a:cubicBezTo>
                    <a:pt x="1693845" y="3883175"/>
                    <a:pt x="1698709" y="3881853"/>
                    <a:pt x="1703761" y="3876753"/>
                  </a:cubicBezTo>
                  <a:cubicBezTo>
                    <a:pt x="1713300" y="3867144"/>
                    <a:pt x="1725860" y="3862846"/>
                    <a:pt x="1738114" y="3863537"/>
                  </a:cubicBezTo>
                  <a:close/>
                  <a:moveTo>
                    <a:pt x="1138070" y="3863389"/>
                  </a:moveTo>
                  <a:lnTo>
                    <a:pt x="1138037" y="3863437"/>
                  </a:lnTo>
                  <a:lnTo>
                    <a:pt x="1229903" y="3869905"/>
                  </a:lnTo>
                  <a:cubicBezTo>
                    <a:pt x="1239253" y="3870567"/>
                    <a:pt x="1246147" y="3874250"/>
                    <a:pt x="1252758" y="3881711"/>
                  </a:cubicBezTo>
                  <a:cubicBezTo>
                    <a:pt x="1329113" y="3967416"/>
                    <a:pt x="1406036" y="4052649"/>
                    <a:pt x="1482533" y="4138260"/>
                  </a:cubicBezTo>
                  <a:cubicBezTo>
                    <a:pt x="1487774" y="4144068"/>
                    <a:pt x="1493205" y="4145343"/>
                    <a:pt x="1500335" y="4145295"/>
                  </a:cubicBezTo>
                  <a:cubicBezTo>
                    <a:pt x="1642327" y="4144398"/>
                    <a:pt x="1784271" y="4143595"/>
                    <a:pt x="1926264" y="4143124"/>
                  </a:cubicBezTo>
                  <a:cubicBezTo>
                    <a:pt x="1933819" y="4143076"/>
                    <a:pt x="1937172" y="4140621"/>
                    <a:pt x="1940430" y="4134105"/>
                  </a:cubicBezTo>
                  <a:cubicBezTo>
                    <a:pt x="1950299" y="4114414"/>
                    <a:pt x="1970037" y="4105158"/>
                    <a:pt x="1989775" y="4109880"/>
                  </a:cubicBezTo>
                  <a:cubicBezTo>
                    <a:pt x="2011261" y="4115027"/>
                    <a:pt x="2024624" y="4130657"/>
                    <a:pt x="2025474" y="4151765"/>
                  </a:cubicBezTo>
                  <a:cubicBezTo>
                    <a:pt x="2026418" y="4172872"/>
                    <a:pt x="2013622" y="4191714"/>
                    <a:pt x="1994403" y="4197475"/>
                  </a:cubicBezTo>
                  <a:cubicBezTo>
                    <a:pt x="1974051" y="4203566"/>
                    <a:pt x="1953085" y="4195679"/>
                    <a:pt x="1941752" y="4177075"/>
                  </a:cubicBezTo>
                  <a:cubicBezTo>
                    <a:pt x="1938777" y="4172117"/>
                    <a:pt x="1936464" y="4168717"/>
                    <a:pt x="1929663" y="4168764"/>
                  </a:cubicBezTo>
                  <a:cubicBezTo>
                    <a:pt x="1784980" y="4169898"/>
                    <a:pt x="1640297" y="4170747"/>
                    <a:pt x="1495612" y="4171692"/>
                  </a:cubicBezTo>
                  <a:cubicBezTo>
                    <a:pt x="1488058" y="4170275"/>
                    <a:pt x="1480124" y="4172495"/>
                    <a:pt x="1472711" y="4169567"/>
                  </a:cubicBezTo>
                  <a:cubicBezTo>
                    <a:pt x="1455853" y="4145437"/>
                    <a:pt x="1434557" y="4125132"/>
                    <a:pt x="1415102" y="4103222"/>
                  </a:cubicBezTo>
                  <a:cubicBezTo>
                    <a:pt x="1355982" y="4036641"/>
                    <a:pt x="1296201" y="3970722"/>
                    <a:pt x="1236844" y="3904330"/>
                  </a:cubicBezTo>
                  <a:cubicBezTo>
                    <a:pt x="1232311" y="3899277"/>
                    <a:pt x="1227919" y="3896821"/>
                    <a:pt x="1220931" y="3896349"/>
                  </a:cubicBezTo>
                  <a:cubicBezTo>
                    <a:pt x="1187608" y="3894035"/>
                    <a:pt x="1154364" y="3890965"/>
                    <a:pt x="1121073" y="3888133"/>
                  </a:cubicBezTo>
                  <a:lnTo>
                    <a:pt x="1121127" y="3888056"/>
                  </a:lnTo>
                  <a:lnTo>
                    <a:pt x="1125627" y="3873011"/>
                  </a:lnTo>
                  <a:cubicBezTo>
                    <a:pt x="1128673" y="3869044"/>
                    <a:pt x="1133041" y="3865986"/>
                    <a:pt x="1138070" y="3863389"/>
                  </a:cubicBezTo>
                  <a:close/>
                  <a:moveTo>
                    <a:pt x="1147340" y="3817962"/>
                  </a:moveTo>
                  <a:lnTo>
                    <a:pt x="1151792" y="3825093"/>
                  </a:lnTo>
                  <a:lnTo>
                    <a:pt x="1169212" y="3827047"/>
                  </a:lnTo>
                  <a:lnTo>
                    <a:pt x="1151798" y="3825088"/>
                  </a:lnTo>
                  <a:close/>
                  <a:moveTo>
                    <a:pt x="1140147" y="3806440"/>
                  </a:moveTo>
                  <a:lnTo>
                    <a:pt x="1140206" y="3806536"/>
                  </a:lnTo>
                  <a:lnTo>
                    <a:pt x="1259510" y="3806631"/>
                  </a:lnTo>
                  <a:cubicBezTo>
                    <a:pt x="1266924" y="3806584"/>
                    <a:pt x="1271835" y="3808755"/>
                    <a:pt x="1276840" y="3814375"/>
                  </a:cubicBezTo>
                  <a:cubicBezTo>
                    <a:pt x="1349701" y="3896538"/>
                    <a:pt x="1423034" y="3978230"/>
                    <a:pt x="1495612" y="4060582"/>
                  </a:cubicBezTo>
                  <a:cubicBezTo>
                    <a:pt x="1506521" y="4072954"/>
                    <a:pt x="1517098" y="4078998"/>
                    <a:pt x="1534428" y="4078715"/>
                  </a:cubicBezTo>
                  <a:cubicBezTo>
                    <a:pt x="1604456" y="4077535"/>
                    <a:pt x="1674532" y="4078007"/>
                    <a:pt x="1744607" y="4078432"/>
                  </a:cubicBezTo>
                  <a:cubicBezTo>
                    <a:pt x="1754051" y="4078479"/>
                    <a:pt x="1761039" y="4076354"/>
                    <a:pt x="1766564" y="4068704"/>
                  </a:cubicBezTo>
                  <a:cubicBezTo>
                    <a:pt x="1769728" y="4064360"/>
                    <a:pt x="1774072" y="4060866"/>
                    <a:pt x="1777283" y="4056522"/>
                  </a:cubicBezTo>
                  <a:cubicBezTo>
                    <a:pt x="1786161" y="4044575"/>
                    <a:pt x="1796785" y="4037398"/>
                    <a:pt x="1812651" y="4039899"/>
                  </a:cubicBezTo>
                  <a:cubicBezTo>
                    <a:pt x="1820725" y="4041175"/>
                    <a:pt x="1826250" y="4038341"/>
                    <a:pt x="1830453" y="4029653"/>
                  </a:cubicBezTo>
                  <a:cubicBezTo>
                    <a:pt x="1839614" y="4010765"/>
                    <a:pt x="1860485" y="4002454"/>
                    <a:pt x="1880649" y="4007506"/>
                  </a:cubicBezTo>
                  <a:cubicBezTo>
                    <a:pt x="1900812" y="4012559"/>
                    <a:pt x="1914931" y="4029983"/>
                    <a:pt x="1915403" y="4050524"/>
                  </a:cubicBezTo>
                  <a:cubicBezTo>
                    <a:pt x="1915828" y="4069743"/>
                    <a:pt x="1901709" y="4089245"/>
                    <a:pt x="1883435" y="4094581"/>
                  </a:cubicBezTo>
                  <a:cubicBezTo>
                    <a:pt x="1862705" y="4100626"/>
                    <a:pt x="1842258" y="4092692"/>
                    <a:pt x="1830878" y="4074135"/>
                  </a:cubicBezTo>
                  <a:cubicBezTo>
                    <a:pt x="1824976" y="4064502"/>
                    <a:pt x="1810574" y="4062518"/>
                    <a:pt x="1801413" y="4070121"/>
                  </a:cubicBezTo>
                  <a:cubicBezTo>
                    <a:pt x="1800374" y="4070971"/>
                    <a:pt x="1799288" y="4071915"/>
                    <a:pt x="1798627" y="4073049"/>
                  </a:cubicBezTo>
                  <a:cubicBezTo>
                    <a:pt x="1781249" y="4102608"/>
                    <a:pt x="1754570" y="4106481"/>
                    <a:pt x="1722649" y="4105536"/>
                  </a:cubicBezTo>
                  <a:cubicBezTo>
                    <a:pt x="1652621" y="4103411"/>
                    <a:pt x="1582546" y="4104733"/>
                    <a:pt x="1512471" y="4105064"/>
                  </a:cubicBezTo>
                  <a:cubicBezTo>
                    <a:pt x="1503546" y="4105111"/>
                    <a:pt x="1497596" y="4102514"/>
                    <a:pt x="1491599" y="4095762"/>
                  </a:cubicBezTo>
                  <a:cubicBezTo>
                    <a:pt x="1414299" y="4008545"/>
                    <a:pt x="1336716" y="3921612"/>
                    <a:pt x="1259180" y="3834585"/>
                  </a:cubicBezTo>
                  <a:lnTo>
                    <a:pt x="1259178" y="3834583"/>
                  </a:lnTo>
                  <a:lnTo>
                    <a:pt x="1252723" y="3831196"/>
                  </a:lnTo>
                  <a:cubicBezTo>
                    <a:pt x="1250339" y="3831078"/>
                    <a:pt x="1247824" y="3831585"/>
                    <a:pt x="1245487" y="3831562"/>
                  </a:cubicBezTo>
                  <a:cubicBezTo>
                    <a:pt x="1215832" y="3831374"/>
                    <a:pt x="1186139" y="3830617"/>
                    <a:pt x="1156532" y="3831845"/>
                  </a:cubicBezTo>
                  <a:cubicBezTo>
                    <a:pt x="1142271" y="3832412"/>
                    <a:pt x="1137833" y="3827690"/>
                    <a:pt x="1139958" y="3814515"/>
                  </a:cubicBezTo>
                  <a:cubicBezTo>
                    <a:pt x="1140383" y="3811871"/>
                    <a:pt x="1140099" y="3809132"/>
                    <a:pt x="1140147" y="3806440"/>
                  </a:cubicBezTo>
                  <a:close/>
                  <a:moveTo>
                    <a:pt x="1245307" y="3765124"/>
                  </a:moveTo>
                  <a:lnTo>
                    <a:pt x="1248366" y="3765194"/>
                  </a:lnTo>
                  <a:lnTo>
                    <a:pt x="1256172" y="3768922"/>
                  </a:lnTo>
                  <a:lnTo>
                    <a:pt x="1248384" y="3765194"/>
                  </a:lnTo>
                  <a:close/>
                  <a:moveTo>
                    <a:pt x="1149740" y="3759315"/>
                  </a:moveTo>
                  <a:lnTo>
                    <a:pt x="1152039" y="3762844"/>
                  </a:lnTo>
                  <a:lnTo>
                    <a:pt x="1173743" y="3765108"/>
                  </a:lnTo>
                  <a:lnTo>
                    <a:pt x="1152040" y="3762827"/>
                  </a:lnTo>
                  <a:close/>
                  <a:moveTo>
                    <a:pt x="1205065" y="3674413"/>
                  </a:moveTo>
                  <a:cubicBezTo>
                    <a:pt x="1203129" y="3681544"/>
                    <a:pt x="1196943" y="3680316"/>
                    <a:pt x="1192031" y="3680505"/>
                  </a:cubicBezTo>
                  <a:cubicBezTo>
                    <a:pt x="1179149" y="3681071"/>
                    <a:pt x="1166211" y="3680976"/>
                    <a:pt x="1153320" y="3680599"/>
                  </a:cubicBezTo>
                  <a:cubicBezTo>
                    <a:pt x="1145293" y="3680363"/>
                    <a:pt x="1140052" y="3681544"/>
                    <a:pt x="1142838" y="3691554"/>
                  </a:cubicBezTo>
                  <a:cubicBezTo>
                    <a:pt x="1143829" y="3695095"/>
                    <a:pt x="1142459" y="3698590"/>
                    <a:pt x="1140052" y="3701517"/>
                  </a:cubicBezTo>
                  <a:cubicBezTo>
                    <a:pt x="1141374" y="3693254"/>
                    <a:pt x="1137028" y="3685793"/>
                    <a:pt x="1136509" y="3677483"/>
                  </a:cubicBezTo>
                  <a:cubicBezTo>
                    <a:pt x="1159459" y="3674130"/>
                    <a:pt x="1182550" y="3679844"/>
                    <a:pt x="1205065" y="3674413"/>
                  </a:cubicBezTo>
                  <a:close/>
                  <a:moveTo>
                    <a:pt x="405868" y="3577090"/>
                  </a:moveTo>
                  <a:cubicBezTo>
                    <a:pt x="401382" y="3576335"/>
                    <a:pt x="399635" y="3579263"/>
                    <a:pt x="399163" y="3583370"/>
                  </a:cubicBezTo>
                  <a:cubicBezTo>
                    <a:pt x="398643" y="3587668"/>
                    <a:pt x="400012" y="3590407"/>
                    <a:pt x="404688" y="3590549"/>
                  </a:cubicBezTo>
                  <a:cubicBezTo>
                    <a:pt x="408795" y="3590643"/>
                    <a:pt x="411204" y="3588424"/>
                    <a:pt x="412526" y="3584127"/>
                  </a:cubicBezTo>
                  <a:cubicBezTo>
                    <a:pt x="411677" y="3580774"/>
                    <a:pt x="409740" y="3577751"/>
                    <a:pt x="405868" y="3577090"/>
                  </a:cubicBezTo>
                  <a:close/>
                  <a:moveTo>
                    <a:pt x="2962472" y="3566844"/>
                  </a:moveTo>
                  <a:cubicBezTo>
                    <a:pt x="2959025" y="3566986"/>
                    <a:pt x="2955530" y="3569347"/>
                    <a:pt x="2955625" y="3573596"/>
                  </a:cubicBezTo>
                  <a:cubicBezTo>
                    <a:pt x="2955671" y="3578272"/>
                    <a:pt x="2958930" y="3580963"/>
                    <a:pt x="2963321" y="3580727"/>
                  </a:cubicBezTo>
                  <a:cubicBezTo>
                    <a:pt x="2967240" y="3580538"/>
                    <a:pt x="2969507" y="3577657"/>
                    <a:pt x="2969176" y="3573408"/>
                  </a:cubicBezTo>
                  <a:cubicBezTo>
                    <a:pt x="2969224" y="3568922"/>
                    <a:pt x="2966013" y="3566703"/>
                    <a:pt x="2962472" y="3566844"/>
                  </a:cubicBezTo>
                  <a:close/>
                  <a:moveTo>
                    <a:pt x="785850" y="3545784"/>
                  </a:moveTo>
                  <a:cubicBezTo>
                    <a:pt x="781883" y="3545265"/>
                    <a:pt x="778908" y="3547248"/>
                    <a:pt x="778625" y="3551781"/>
                  </a:cubicBezTo>
                  <a:cubicBezTo>
                    <a:pt x="778341" y="3556031"/>
                    <a:pt x="780655" y="3558344"/>
                    <a:pt x="784481" y="3559525"/>
                  </a:cubicBezTo>
                  <a:cubicBezTo>
                    <a:pt x="788636" y="3559195"/>
                    <a:pt x="791469" y="3556740"/>
                    <a:pt x="792131" y="3553056"/>
                  </a:cubicBezTo>
                  <a:cubicBezTo>
                    <a:pt x="792885" y="3548806"/>
                    <a:pt x="789579" y="3546303"/>
                    <a:pt x="785850" y="3545784"/>
                  </a:cubicBezTo>
                  <a:close/>
                  <a:moveTo>
                    <a:pt x="409439" y="3538329"/>
                  </a:moveTo>
                  <a:cubicBezTo>
                    <a:pt x="421085" y="3539798"/>
                    <a:pt x="432571" y="3546067"/>
                    <a:pt x="440576" y="3556172"/>
                  </a:cubicBezTo>
                  <a:cubicBezTo>
                    <a:pt x="456158" y="3575863"/>
                    <a:pt x="452617" y="3604667"/>
                    <a:pt x="432690" y="3619966"/>
                  </a:cubicBezTo>
                  <a:cubicBezTo>
                    <a:pt x="413093" y="3635077"/>
                    <a:pt x="382872" y="3631300"/>
                    <a:pt x="369130" y="3610853"/>
                  </a:cubicBezTo>
                  <a:cubicBezTo>
                    <a:pt x="363888" y="3603061"/>
                    <a:pt x="358600" y="3600039"/>
                    <a:pt x="349676" y="3601362"/>
                  </a:cubicBezTo>
                  <a:cubicBezTo>
                    <a:pt x="329653" y="3604337"/>
                    <a:pt x="309206" y="3601457"/>
                    <a:pt x="289279" y="3605612"/>
                  </a:cubicBezTo>
                  <a:cubicBezTo>
                    <a:pt x="287108" y="3605093"/>
                    <a:pt x="284935" y="3604054"/>
                    <a:pt x="282857" y="3604196"/>
                  </a:cubicBezTo>
                  <a:cubicBezTo>
                    <a:pt x="273697" y="3604762"/>
                    <a:pt x="265905" y="3602448"/>
                    <a:pt x="261466" y="3593854"/>
                  </a:cubicBezTo>
                  <a:cubicBezTo>
                    <a:pt x="256508" y="3584221"/>
                    <a:pt x="260286" y="3575863"/>
                    <a:pt x="266520" y="3568213"/>
                  </a:cubicBezTo>
                  <a:cubicBezTo>
                    <a:pt x="289988" y="3562972"/>
                    <a:pt x="313928" y="3563397"/>
                    <a:pt x="337729" y="3562972"/>
                  </a:cubicBezTo>
                  <a:cubicBezTo>
                    <a:pt x="352603" y="3562688"/>
                    <a:pt x="365258" y="3562027"/>
                    <a:pt x="377347" y="3549278"/>
                  </a:cubicBezTo>
                  <a:cubicBezTo>
                    <a:pt x="385988" y="3540188"/>
                    <a:pt x="397793" y="3536859"/>
                    <a:pt x="409439" y="3538329"/>
                  </a:cubicBezTo>
                  <a:close/>
                  <a:moveTo>
                    <a:pt x="886867" y="3499337"/>
                  </a:moveTo>
                  <a:cubicBezTo>
                    <a:pt x="892061" y="3499520"/>
                    <a:pt x="897692" y="3500311"/>
                    <a:pt x="902626" y="3500311"/>
                  </a:cubicBezTo>
                  <a:cubicBezTo>
                    <a:pt x="1011989" y="3500264"/>
                    <a:pt x="1121352" y="3500358"/>
                    <a:pt x="1230705" y="3500122"/>
                  </a:cubicBezTo>
                  <a:cubicBezTo>
                    <a:pt x="1239488" y="3500122"/>
                    <a:pt x="1244967" y="3502908"/>
                    <a:pt x="1251341" y="3509282"/>
                  </a:cubicBezTo>
                  <a:cubicBezTo>
                    <a:pt x="1275282" y="3533365"/>
                    <a:pt x="1287323" y="3560470"/>
                    <a:pt x="1282459" y="3595271"/>
                  </a:cubicBezTo>
                  <a:cubicBezTo>
                    <a:pt x="1280004" y="3613027"/>
                    <a:pt x="1281468" y="3631395"/>
                    <a:pt x="1282270" y="3649433"/>
                  </a:cubicBezTo>
                  <a:cubicBezTo>
                    <a:pt x="1282649" y="3658499"/>
                    <a:pt x="1278351" y="3662135"/>
                    <a:pt x="1271835" y="3667424"/>
                  </a:cubicBezTo>
                  <a:cubicBezTo>
                    <a:pt x="1232926" y="3699062"/>
                    <a:pt x="1188113" y="3706145"/>
                    <a:pt x="1140099" y="3701565"/>
                  </a:cubicBezTo>
                  <a:cubicBezTo>
                    <a:pt x="1142507" y="3698637"/>
                    <a:pt x="1143876" y="3695143"/>
                    <a:pt x="1142885" y="3691601"/>
                  </a:cubicBezTo>
                  <a:cubicBezTo>
                    <a:pt x="1140051" y="3681590"/>
                    <a:pt x="1145293" y="3680410"/>
                    <a:pt x="1153368" y="3680646"/>
                  </a:cubicBezTo>
                  <a:cubicBezTo>
                    <a:pt x="1166259" y="3681023"/>
                    <a:pt x="1179197" y="3681118"/>
                    <a:pt x="1192080" y="3680551"/>
                  </a:cubicBezTo>
                  <a:cubicBezTo>
                    <a:pt x="1196990" y="3680362"/>
                    <a:pt x="1203176" y="3681638"/>
                    <a:pt x="1205207" y="3674460"/>
                  </a:cubicBezTo>
                  <a:cubicBezTo>
                    <a:pt x="1220034" y="3666008"/>
                    <a:pt x="1234861" y="3657461"/>
                    <a:pt x="1249783" y="3649103"/>
                  </a:cubicBezTo>
                  <a:cubicBezTo>
                    <a:pt x="1254694" y="3646364"/>
                    <a:pt x="1256299" y="3642586"/>
                    <a:pt x="1256205" y="3636967"/>
                  </a:cubicBezTo>
                  <a:cubicBezTo>
                    <a:pt x="1255875" y="3613451"/>
                    <a:pt x="1256205" y="3589982"/>
                    <a:pt x="1256016" y="3566466"/>
                  </a:cubicBezTo>
                  <a:cubicBezTo>
                    <a:pt x="1255875" y="3550317"/>
                    <a:pt x="1232027" y="3526990"/>
                    <a:pt x="1216115" y="3526990"/>
                  </a:cubicBezTo>
                  <a:cubicBezTo>
                    <a:pt x="1115308" y="3526990"/>
                    <a:pt x="1014539" y="3527179"/>
                    <a:pt x="913771" y="3526754"/>
                  </a:cubicBezTo>
                  <a:cubicBezTo>
                    <a:pt x="902012" y="3526706"/>
                    <a:pt x="897384" y="3528879"/>
                    <a:pt x="897998" y="3541912"/>
                  </a:cubicBezTo>
                  <a:cubicBezTo>
                    <a:pt x="899131" y="3567081"/>
                    <a:pt x="898281" y="3567127"/>
                    <a:pt x="872783" y="3567127"/>
                  </a:cubicBezTo>
                  <a:cubicBezTo>
                    <a:pt x="867352" y="3567127"/>
                    <a:pt x="861923" y="3567269"/>
                    <a:pt x="856492" y="3567081"/>
                  </a:cubicBezTo>
                  <a:cubicBezTo>
                    <a:pt x="840862" y="3566466"/>
                    <a:pt x="828113" y="3566372"/>
                    <a:pt x="816780" y="3583135"/>
                  </a:cubicBezTo>
                  <a:cubicBezTo>
                    <a:pt x="802187" y="3604668"/>
                    <a:pt x="769227" y="3602307"/>
                    <a:pt x="751473" y="3582711"/>
                  </a:cubicBezTo>
                  <a:cubicBezTo>
                    <a:pt x="734710" y="3564200"/>
                    <a:pt x="736977" y="3532751"/>
                    <a:pt x="756195" y="3517310"/>
                  </a:cubicBezTo>
                  <a:cubicBezTo>
                    <a:pt x="777067" y="3500594"/>
                    <a:pt x="809555" y="3504324"/>
                    <a:pt x="822257" y="3527463"/>
                  </a:cubicBezTo>
                  <a:cubicBezTo>
                    <a:pt x="829151" y="3539976"/>
                    <a:pt x="837178" y="3541817"/>
                    <a:pt x="848842" y="3540732"/>
                  </a:cubicBezTo>
                  <a:cubicBezTo>
                    <a:pt x="852856" y="3540353"/>
                    <a:pt x="857011" y="3540211"/>
                    <a:pt x="861025" y="3540778"/>
                  </a:cubicBezTo>
                  <a:cubicBezTo>
                    <a:pt x="869525" y="3541959"/>
                    <a:pt x="871743" y="3538512"/>
                    <a:pt x="871602" y="3530248"/>
                  </a:cubicBezTo>
                  <a:cubicBezTo>
                    <a:pt x="871413" y="3520568"/>
                    <a:pt x="866927" y="3507252"/>
                    <a:pt x="873727" y="3502011"/>
                  </a:cubicBezTo>
                  <a:cubicBezTo>
                    <a:pt x="876914" y="3499579"/>
                    <a:pt x="881672" y="3499154"/>
                    <a:pt x="886867" y="3499337"/>
                  </a:cubicBezTo>
                  <a:close/>
                  <a:moveTo>
                    <a:pt x="2000496" y="3494974"/>
                  </a:moveTo>
                  <a:lnTo>
                    <a:pt x="2000496" y="3494995"/>
                  </a:lnTo>
                  <a:lnTo>
                    <a:pt x="2003322" y="3531990"/>
                  </a:lnTo>
                  <a:lnTo>
                    <a:pt x="2002290" y="3569091"/>
                  </a:lnTo>
                  <a:lnTo>
                    <a:pt x="2002290" y="3569110"/>
                  </a:lnTo>
                  <a:cubicBezTo>
                    <a:pt x="2002573" y="3544367"/>
                    <a:pt x="2005406" y="3519576"/>
                    <a:pt x="2000496" y="3494974"/>
                  </a:cubicBezTo>
                  <a:close/>
                  <a:moveTo>
                    <a:pt x="3001995" y="3456442"/>
                  </a:moveTo>
                  <a:cubicBezTo>
                    <a:pt x="2997698" y="3456395"/>
                    <a:pt x="2995384" y="3459039"/>
                    <a:pt x="2995620" y="3463384"/>
                  </a:cubicBezTo>
                  <a:cubicBezTo>
                    <a:pt x="2995856" y="3467634"/>
                    <a:pt x="2998453" y="3470278"/>
                    <a:pt x="3002514" y="3470041"/>
                  </a:cubicBezTo>
                  <a:cubicBezTo>
                    <a:pt x="3006434" y="3469806"/>
                    <a:pt x="3008795" y="3466879"/>
                    <a:pt x="3009409" y="3462723"/>
                  </a:cubicBezTo>
                  <a:cubicBezTo>
                    <a:pt x="3008747" y="3458567"/>
                    <a:pt x="3005914" y="3456490"/>
                    <a:pt x="3001995" y="3456442"/>
                  </a:cubicBezTo>
                  <a:close/>
                  <a:moveTo>
                    <a:pt x="674316" y="3450588"/>
                  </a:moveTo>
                  <a:cubicBezTo>
                    <a:pt x="669782" y="3451201"/>
                    <a:pt x="667563" y="3453326"/>
                    <a:pt x="667657" y="3457671"/>
                  </a:cubicBezTo>
                  <a:cubicBezTo>
                    <a:pt x="667752" y="3462015"/>
                    <a:pt x="670395" y="3464564"/>
                    <a:pt x="674126" y="3464423"/>
                  </a:cubicBezTo>
                  <a:cubicBezTo>
                    <a:pt x="678377" y="3464281"/>
                    <a:pt x="681681" y="3461496"/>
                    <a:pt x="681209" y="3456678"/>
                  </a:cubicBezTo>
                  <a:cubicBezTo>
                    <a:pt x="680784" y="3452665"/>
                    <a:pt x="677668" y="3450918"/>
                    <a:pt x="674316" y="3450588"/>
                  </a:cubicBezTo>
                  <a:close/>
                  <a:moveTo>
                    <a:pt x="563491" y="3437838"/>
                  </a:moveTo>
                  <a:cubicBezTo>
                    <a:pt x="573880" y="3437744"/>
                    <a:pt x="576100" y="3440625"/>
                    <a:pt x="576005" y="3450540"/>
                  </a:cubicBezTo>
                  <a:cubicBezTo>
                    <a:pt x="575486" y="3510180"/>
                    <a:pt x="575957" y="3569773"/>
                    <a:pt x="575533" y="3629412"/>
                  </a:cubicBezTo>
                  <a:cubicBezTo>
                    <a:pt x="575438" y="3638668"/>
                    <a:pt x="577563" y="3641690"/>
                    <a:pt x="587291" y="3641500"/>
                  </a:cubicBezTo>
                  <a:cubicBezTo>
                    <a:pt x="622943" y="3640887"/>
                    <a:pt x="658642" y="3641595"/>
                    <a:pt x="694340" y="3641029"/>
                  </a:cubicBezTo>
                  <a:cubicBezTo>
                    <a:pt x="703407" y="3640887"/>
                    <a:pt x="705768" y="3643626"/>
                    <a:pt x="705532" y="3652408"/>
                  </a:cubicBezTo>
                  <a:cubicBezTo>
                    <a:pt x="704918" y="3674508"/>
                    <a:pt x="705626" y="3696701"/>
                    <a:pt x="705154" y="3718800"/>
                  </a:cubicBezTo>
                  <a:cubicBezTo>
                    <a:pt x="704965" y="3726545"/>
                    <a:pt x="707515" y="3728480"/>
                    <a:pt x="715071" y="3728622"/>
                  </a:cubicBezTo>
                  <a:cubicBezTo>
                    <a:pt x="745528" y="3729142"/>
                    <a:pt x="745528" y="3729425"/>
                    <a:pt x="746426" y="3699865"/>
                  </a:cubicBezTo>
                  <a:cubicBezTo>
                    <a:pt x="747417" y="3666150"/>
                    <a:pt x="776316" y="3637204"/>
                    <a:pt x="811779" y="3636543"/>
                  </a:cubicBezTo>
                  <a:cubicBezTo>
                    <a:pt x="856024" y="3635740"/>
                    <a:pt x="900317" y="3636543"/>
                    <a:pt x="944563" y="3636684"/>
                  </a:cubicBezTo>
                  <a:lnTo>
                    <a:pt x="945680" y="3644559"/>
                  </a:lnTo>
                  <a:lnTo>
                    <a:pt x="945681" y="3644547"/>
                  </a:lnTo>
                  <a:cubicBezTo>
                    <a:pt x="946036" y="3641902"/>
                    <a:pt x="946024" y="3639258"/>
                    <a:pt x="944560" y="3636637"/>
                  </a:cubicBezTo>
                  <a:cubicBezTo>
                    <a:pt x="949754" y="3639140"/>
                    <a:pt x="949046" y="3644004"/>
                    <a:pt x="949046" y="3648395"/>
                  </a:cubicBezTo>
                  <a:cubicBezTo>
                    <a:pt x="948809" y="3730795"/>
                    <a:pt x="948809" y="3813241"/>
                    <a:pt x="949046" y="3895594"/>
                  </a:cubicBezTo>
                  <a:lnTo>
                    <a:pt x="947312" y="3904736"/>
                  </a:lnTo>
                  <a:lnTo>
                    <a:pt x="947349" y="3904944"/>
                  </a:lnTo>
                  <a:cubicBezTo>
                    <a:pt x="917553" y="3905227"/>
                    <a:pt x="887709" y="3905841"/>
                    <a:pt x="857913" y="3905558"/>
                  </a:cubicBezTo>
                  <a:cubicBezTo>
                    <a:pt x="848988" y="3905463"/>
                    <a:pt x="845872" y="3907919"/>
                    <a:pt x="846721" y="3916938"/>
                  </a:cubicBezTo>
                  <a:cubicBezTo>
                    <a:pt x="847524" y="3925437"/>
                    <a:pt x="847099" y="3934079"/>
                    <a:pt x="846911" y="3942673"/>
                  </a:cubicBezTo>
                  <a:cubicBezTo>
                    <a:pt x="846533" y="3957453"/>
                    <a:pt x="847242" y="3970155"/>
                    <a:pt x="859896" y="3982433"/>
                  </a:cubicBezTo>
                  <a:cubicBezTo>
                    <a:pt x="877651" y="3999668"/>
                    <a:pt x="871985" y="4030267"/>
                    <a:pt x="851774" y="4045613"/>
                  </a:cubicBezTo>
                  <a:cubicBezTo>
                    <a:pt x="832413" y="4060299"/>
                    <a:pt x="803373" y="4056427"/>
                    <a:pt x="788876" y="4037162"/>
                  </a:cubicBezTo>
                  <a:cubicBezTo>
                    <a:pt x="773576" y="4016856"/>
                    <a:pt x="776788" y="3987391"/>
                    <a:pt x="797423" y="3973650"/>
                  </a:cubicBezTo>
                  <a:cubicBezTo>
                    <a:pt x="805687" y="3968125"/>
                    <a:pt x="807860" y="3962364"/>
                    <a:pt x="807008" y="3953723"/>
                  </a:cubicBezTo>
                  <a:cubicBezTo>
                    <a:pt x="806678" y="3950134"/>
                    <a:pt x="806537" y="3946498"/>
                    <a:pt x="806820" y="3942909"/>
                  </a:cubicBezTo>
                  <a:cubicBezTo>
                    <a:pt x="808615" y="3921660"/>
                    <a:pt x="809749" y="3900978"/>
                    <a:pt x="780754" y="3897199"/>
                  </a:cubicBezTo>
                  <a:cubicBezTo>
                    <a:pt x="778346" y="3896869"/>
                    <a:pt x="775325" y="3895027"/>
                    <a:pt x="774002" y="3892950"/>
                  </a:cubicBezTo>
                  <a:cubicBezTo>
                    <a:pt x="762762" y="3875195"/>
                    <a:pt x="745150" y="3878028"/>
                    <a:pt x="728198" y="3878075"/>
                  </a:cubicBezTo>
                  <a:cubicBezTo>
                    <a:pt x="677577" y="3878169"/>
                    <a:pt x="626910" y="3877933"/>
                    <a:pt x="576288" y="3878311"/>
                  </a:cubicBezTo>
                  <a:cubicBezTo>
                    <a:pt x="567647" y="3878359"/>
                    <a:pt x="564342" y="3876469"/>
                    <a:pt x="564861" y="3867215"/>
                  </a:cubicBezTo>
                  <a:cubicBezTo>
                    <a:pt x="565664" y="3853237"/>
                    <a:pt x="564719" y="3839166"/>
                    <a:pt x="565239" y="3825188"/>
                  </a:cubicBezTo>
                  <a:cubicBezTo>
                    <a:pt x="565522" y="3817775"/>
                    <a:pt x="563585" y="3814989"/>
                    <a:pt x="555606" y="3815131"/>
                  </a:cubicBezTo>
                  <a:cubicBezTo>
                    <a:pt x="524439" y="3815696"/>
                    <a:pt x="493274" y="3815556"/>
                    <a:pt x="462062" y="3815696"/>
                  </a:cubicBezTo>
                  <a:cubicBezTo>
                    <a:pt x="435806" y="3814280"/>
                    <a:pt x="430848" y="3809416"/>
                    <a:pt x="432170" y="3786325"/>
                  </a:cubicBezTo>
                  <a:cubicBezTo>
                    <a:pt x="434154" y="3775087"/>
                    <a:pt x="443268" y="3773010"/>
                    <a:pt x="452192" y="3771262"/>
                  </a:cubicBezTo>
                  <a:cubicBezTo>
                    <a:pt x="461117" y="3769562"/>
                    <a:pt x="470231" y="3770318"/>
                    <a:pt x="479250" y="3770318"/>
                  </a:cubicBezTo>
                  <a:cubicBezTo>
                    <a:pt x="514949" y="3770271"/>
                    <a:pt x="550647" y="3770129"/>
                    <a:pt x="586346" y="3770365"/>
                  </a:cubicBezTo>
                  <a:cubicBezTo>
                    <a:pt x="606888" y="3770507"/>
                    <a:pt x="609437" y="3773340"/>
                    <a:pt x="609768" y="3794165"/>
                  </a:cubicBezTo>
                  <a:cubicBezTo>
                    <a:pt x="609910" y="3803656"/>
                    <a:pt x="609816" y="3813147"/>
                    <a:pt x="609910" y="3822639"/>
                  </a:cubicBezTo>
                  <a:cubicBezTo>
                    <a:pt x="610004" y="3830807"/>
                    <a:pt x="613309" y="3835246"/>
                    <a:pt x="621998" y="3835293"/>
                  </a:cubicBezTo>
                  <a:cubicBezTo>
                    <a:pt x="658169" y="3835435"/>
                    <a:pt x="694293" y="3835483"/>
                    <a:pt x="730464" y="3835246"/>
                  </a:cubicBezTo>
                  <a:cubicBezTo>
                    <a:pt x="738161" y="3835199"/>
                    <a:pt x="742128" y="3831799"/>
                    <a:pt x="742222" y="3823819"/>
                  </a:cubicBezTo>
                  <a:cubicBezTo>
                    <a:pt x="742365" y="3811164"/>
                    <a:pt x="742270" y="3798508"/>
                    <a:pt x="742270" y="3785854"/>
                  </a:cubicBezTo>
                  <a:cubicBezTo>
                    <a:pt x="742270" y="3777354"/>
                    <a:pt x="738209" y="3773624"/>
                    <a:pt x="729850" y="3773529"/>
                  </a:cubicBezTo>
                  <a:cubicBezTo>
                    <a:pt x="713560" y="3773293"/>
                    <a:pt x="697268" y="3773765"/>
                    <a:pt x="681025" y="3773293"/>
                  </a:cubicBezTo>
                  <a:cubicBezTo>
                    <a:pt x="664638" y="3772820"/>
                    <a:pt x="661474" y="3769610"/>
                    <a:pt x="661050" y="3752988"/>
                  </a:cubicBezTo>
                  <a:cubicBezTo>
                    <a:pt x="660625" y="3737641"/>
                    <a:pt x="660955" y="3722248"/>
                    <a:pt x="660907" y="3706901"/>
                  </a:cubicBezTo>
                  <a:cubicBezTo>
                    <a:pt x="660813" y="3684188"/>
                    <a:pt x="660625" y="3683952"/>
                    <a:pt x="638525" y="3683905"/>
                  </a:cubicBezTo>
                  <a:cubicBezTo>
                    <a:pt x="610523" y="3683811"/>
                    <a:pt x="582474" y="3684046"/>
                    <a:pt x="554472" y="3683811"/>
                  </a:cubicBezTo>
                  <a:cubicBezTo>
                    <a:pt x="534498" y="3683669"/>
                    <a:pt x="533271" y="3682205"/>
                    <a:pt x="533317" y="3661947"/>
                  </a:cubicBezTo>
                  <a:cubicBezTo>
                    <a:pt x="533413" y="3611374"/>
                    <a:pt x="533365" y="3560753"/>
                    <a:pt x="533365" y="3510133"/>
                  </a:cubicBezTo>
                  <a:cubicBezTo>
                    <a:pt x="533365" y="3483123"/>
                    <a:pt x="533317" y="3483123"/>
                    <a:pt x="506969" y="3483123"/>
                  </a:cubicBezTo>
                  <a:cubicBezTo>
                    <a:pt x="419751" y="3483123"/>
                    <a:pt x="332535" y="3483171"/>
                    <a:pt x="245318" y="3483075"/>
                  </a:cubicBezTo>
                  <a:cubicBezTo>
                    <a:pt x="237715" y="3483075"/>
                    <a:pt x="229876" y="3484209"/>
                    <a:pt x="222888" y="3479771"/>
                  </a:cubicBezTo>
                  <a:cubicBezTo>
                    <a:pt x="204282" y="3473490"/>
                    <a:pt x="200788" y="3464376"/>
                    <a:pt x="209901" y="3446008"/>
                  </a:cubicBezTo>
                  <a:cubicBezTo>
                    <a:pt x="215049" y="3441853"/>
                    <a:pt x="220809" y="3440530"/>
                    <a:pt x="227468" y="3440483"/>
                  </a:cubicBezTo>
                  <a:cubicBezTo>
                    <a:pt x="339476" y="3439774"/>
                    <a:pt x="451484" y="3439066"/>
                    <a:pt x="563491" y="3437838"/>
                  </a:cubicBezTo>
                  <a:close/>
                  <a:moveTo>
                    <a:pt x="662935" y="3413567"/>
                  </a:moveTo>
                  <a:cubicBezTo>
                    <a:pt x="683145" y="3408467"/>
                    <a:pt x="703970" y="3416494"/>
                    <a:pt x="713461" y="3435477"/>
                  </a:cubicBezTo>
                  <a:cubicBezTo>
                    <a:pt x="718041" y="3444590"/>
                    <a:pt x="724038" y="3444496"/>
                    <a:pt x="731783" y="3444496"/>
                  </a:cubicBezTo>
                  <a:cubicBezTo>
                    <a:pt x="903524" y="3444448"/>
                    <a:pt x="1075312" y="3444543"/>
                    <a:pt x="1247091" y="3444260"/>
                  </a:cubicBezTo>
                  <a:cubicBezTo>
                    <a:pt x="1257433" y="3444260"/>
                    <a:pt x="1264374" y="3446904"/>
                    <a:pt x="1271126" y="3455262"/>
                  </a:cubicBezTo>
                  <a:cubicBezTo>
                    <a:pt x="1291526" y="3480525"/>
                    <a:pt x="1313058" y="3504985"/>
                    <a:pt x="1334354" y="3529540"/>
                  </a:cubicBezTo>
                  <a:cubicBezTo>
                    <a:pt x="1339030" y="3534923"/>
                    <a:pt x="1341295" y="3540306"/>
                    <a:pt x="1341249" y="3547625"/>
                  </a:cubicBezTo>
                  <a:cubicBezTo>
                    <a:pt x="1340965" y="3598718"/>
                    <a:pt x="1340965" y="3649764"/>
                    <a:pt x="1341249" y="3700856"/>
                  </a:cubicBezTo>
                  <a:cubicBezTo>
                    <a:pt x="1341295" y="3708364"/>
                    <a:pt x="1339313" y="3713133"/>
                    <a:pt x="1332796" y="3717430"/>
                  </a:cubicBezTo>
                  <a:cubicBezTo>
                    <a:pt x="1307250" y="3734335"/>
                    <a:pt x="1282128" y="3751901"/>
                    <a:pt x="1256818" y="3769231"/>
                  </a:cubicBezTo>
                  <a:lnTo>
                    <a:pt x="1256817" y="3769231"/>
                  </a:lnTo>
                  <a:lnTo>
                    <a:pt x="1158184" y="3769325"/>
                  </a:lnTo>
                  <a:cubicBezTo>
                    <a:pt x="1140004" y="3769325"/>
                    <a:pt x="1140004" y="3769325"/>
                    <a:pt x="1140004" y="3751193"/>
                  </a:cubicBezTo>
                  <a:lnTo>
                    <a:pt x="1140051" y="3744515"/>
                  </a:lnTo>
                  <a:lnTo>
                    <a:pt x="1139910" y="3744299"/>
                  </a:lnTo>
                  <a:cubicBezTo>
                    <a:pt x="1172493" y="3744346"/>
                    <a:pt x="1205017" y="3744394"/>
                    <a:pt x="1237552" y="3744534"/>
                  </a:cubicBezTo>
                  <a:cubicBezTo>
                    <a:pt x="1242652" y="3744582"/>
                    <a:pt x="1247044" y="3743827"/>
                    <a:pt x="1251435" y="3740663"/>
                  </a:cubicBezTo>
                  <a:cubicBezTo>
                    <a:pt x="1269804" y="3727583"/>
                    <a:pt x="1288362" y="3714786"/>
                    <a:pt x="1307156" y="3702320"/>
                  </a:cubicBezTo>
                  <a:cubicBezTo>
                    <a:pt x="1312727" y="3698636"/>
                    <a:pt x="1314758" y="3694481"/>
                    <a:pt x="1314711" y="3687870"/>
                  </a:cubicBezTo>
                  <a:cubicBezTo>
                    <a:pt x="1314475" y="3644003"/>
                    <a:pt x="1314522" y="3600182"/>
                    <a:pt x="1314663" y="3556314"/>
                  </a:cubicBezTo>
                  <a:cubicBezTo>
                    <a:pt x="1314663" y="3550647"/>
                    <a:pt x="1313578" y="3545878"/>
                    <a:pt x="1309705" y="3541439"/>
                  </a:cubicBezTo>
                  <a:cubicBezTo>
                    <a:pt x="1291290" y="3520380"/>
                    <a:pt x="1272826" y="3499319"/>
                    <a:pt x="1254977" y="3477739"/>
                  </a:cubicBezTo>
                  <a:cubicBezTo>
                    <a:pt x="1250350" y="3472120"/>
                    <a:pt x="1245486" y="3470798"/>
                    <a:pt x="1238733" y="3470798"/>
                  </a:cubicBezTo>
                  <a:cubicBezTo>
                    <a:pt x="1068749" y="3470940"/>
                    <a:pt x="898802" y="3470940"/>
                    <a:pt x="728807" y="3470750"/>
                  </a:cubicBezTo>
                  <a:cubicBezTo>
                    <a:pt x="721347" y="3470703"/>
                    <a:pt x="717192" y="3472545"/>
                    <a:pt x="713272" y="3479628"/>
                  </a:cubicBezTo>
                  <a:cubicBezTo>
                    <a:pt x="702506" y="3499177"/>
                    <a:pt x="681587" y="3506685"/>
                    <a:pt x="659865" y="3500452"/>
                  </a:cubicBezTo>
                  <a:cubicBezTo>
                    <a:pt x="641072" y="3495069"/>
                    <a:pt x="629219" y="3479062"/>
                    <a:pt x="629314" y="3459181"/>
                  </a:cubicBezTo>
                  <a:cubicBezTo>
                    <a:pt x="629408" y="3438026"/>
                    <a:pt x="643857" y="3418383"/>
                    <a:pt x="662935" y="3413567"/>
                  </a:cubicBezTo>
                  <a:close/>
                  <a:moveTo>
                    <a:pt x="1022571" y="3355534"/>
                  </a:moveTo>
                  <a:cubicBezTo>
                    <a:pt x="1018936" y="3355628"/>
                    <a:pt x="1015488" y="3357989"/>
                    <a:pt x="1015582" y="3362097"/>
                  </a:cubicBezTo>
                  <a:cubicBezTo>
                    <a:pt x="1015630" y="3366583"/>
                    <a:pt x="1018794" y="3369558"/>
                    <a:pt x="1023279" y="3369369"/>
                  </a:cubicBezTo>
                  <a:cubicBezTo>
                    <a:pt x="1027246" y="3369180"/>
                    <a:pt x="1029324" y="3366253"/>
                    <a:pt x="1029229" y="3362097"/>
                  </a:cubicBezTo>
                  <a:cubicBezTo>
                    <a:pt x="1029276" y="3357611"/>
                    <a:pt x="1026350" y="3355392"/>
                    <a:pt x="1022571" y="3355534"/>
                  </a:cubicBezTo>
                  <a:close/>
                  <a:moveTo>
                    <a:pt x="769940" y="3324178"/>
                  </a:moveTo>
                  <a:cubicBezTo>
                    <a:pt x="765690" y="3323801"/>
                    <a:pt x="763093" y="3325972"/>
                    <a:pt x="762762" y="3330270"/>
                  </a:cubicBezTo>
                  <a:cubicBezTo>
                    <a:pt x="762480" y="3334425"/>
                    <a:pt x="764651" y="3336880"/>
                    <a:pt x="768666" y="3337589"/>
                  </a:cubicBezTo>
                  <a:cubicBezTo>
                    <a:pt x="773010" y="3337447"/>
                    <a:pt x="775701" y="3335370"/>
                    <a:pt x="776125" y="3331261"/>
                  </a:cubicBezTo>
                  <a:cubicBezTo>
                    <a:pt x="776598" y="3326965"/>
                    <a:pt x="774095" y="3324556"/>
                    <a:pt x="769940" y="3324178"/>
                  </a:cubicBezTo>
                  <a:close/>
                  <a:moveTo>
                    <a:pt x="2781710" y="3321674"/>
                  </a:moveTo>
                  <a:cubicBezTo>
                    <a:pt x="2777555" y="3320919"/>
                    <a:pt x="2774627" y="3323044"/>
                    <a:pt x="2773777" y="3327058"/>
                  </a:cubicBezTo>
                  <a:cubicBezTo>
                    <a:pt x="2772880" y="3331214"/>
                    <a:pt x="2774911" y="3334094"/>
                    <a:pt x="2779066" y="3334849"/>
                  </a:cubicBezTo>
                  <a:cubicBezTo>
                    <a:pt x="2783174" y="3335605"/>
                    <a:pt x="2786007" y="3333763"/>
                    <a:pt x="2787046" y="3329560"/>
                  </a:cubicBezTo>
                  <a:cubicBezTo>
                    <a:pt x="2787423" y="3325453"/>
                    <a:pt x="2785865" y="3322430"/>
                    <a:pt x="2781710" y="3321674"/>
                  </a:cubicBezTo>
                  <a:close/>
                  <a:moveTo>
                    <a:pt x="2590940" y="3321580"/>
                  </a:moveTo>
                  <a:cubicBezTo>
                    <a:pt x="2586689" y="3321297"/>
                    <a:pt x="2584092" y="3323611"/>
                    <a:pt x="2583715" y="3327766"/>
                  </a:cubicBezTo>
                  <a:cubicBezTo>
                    <a:pt x="2583290" y="3332016"/>
                    <a:pt x="2585603" y="3334566"/>
                    <a:pt x="2589853" y="3334897"/>
                  </a:cubicBezTo>
                  <a:cubicBezTo>
                    <a:pt x="2594103" y="3335274"/>
                    <a:pt x="2596511" y="3333007"/>
                    <a:pt x="2597220" y="3328333"/>
                  </a:cubicBezTo>
                  <a:cubicBezTo>
                    <a:pt x="2596889" y="3324791"/>
                    <a:pt x="2595330" y="3321864"/>
                    <a:pt x="2590940" y="3321580"/>
                  </a:cubicBezTo>
                  <a:close/>
                  <a:moveTo>
                    <a:pt x="2592084" y="3282895"/>
                  </a:moveTo>
                  <a:cubicBezTo>
                    <a:pt x="2603795" y="3283226"/>
                    <a:pt x="2615235" y="3288172"/>
                    <a:pt x="2623239" y="3297970"/>
                  </a:cubicBezTo>
                  <a:cubicBezTo>
                    <a:pt x="2630652" y="3307084"/>
                    <a:pt x="2638160" y="3308594"/>
                    <a:pt x="2648359" y="3308453"/>
                  </a:cubicBezTo>
                  <a:cubicBezTo>
                    <a:pt x="2675464" y="3308027"/>
                    <a:pt x="2702616" y="3308169"/>
                    <a:pt x="2729720" y="3308406"/>
                  </a:cubicBezTo>
                  <a:cubicBezTo>
                    <a:pt x="2735954" y="3308453"/>
                    <a:pt x="2740061" y="3307130"/>
                    <a:pt x="2744264" y="3301511"/>
                  </a:cubicBezTo>
                  <a:cubicBezTo>
                    <a:pt x="2760839" y="3279365"/>
                    <a:pt x="2791390" y="3276768"/>
                    <a:pt x="2810987" y="3294901"/>
                  </a:cubicBezTo>
                  <a:cubicBezTo>
                    <a:pt x="2830489" y="3313081"/>
                    <a:pt x="2830772" y="3342688"/>
                    <a:pt x="2811601" y="3361104"/>
                  </a:cubicBezTo>
                  <a:cubicBezTo>
                    <a:pt x="2792383" y="3379567"/>
                    <a:pt x="2761452" y="3377583"/>
                    <a:pt x="2744783" y="3355815"/>
                  </a:cubicBezTo>
                  <a:cubicBezTo>
                    <a:pt x="2740203" y="3349912"/>
                    <a:pt x="2736048" y="3348212"/>
                    <a:pt x="2729295" y="3348354"/>
                  </a:cubicBezTo>
                  <a:cubicBezTo>
                    <a:pt x="2714374" y="3348684"/>
                    <a:pt x="2699452" y="3348448"/>
                    <a:pt x="2684530" y="3348448"/>
                  </a:cubicBezTo>
                  <a:cubicBezTo>
                    <a:pt x="2675039" y="3348448"/>
                    <a:pt x="2665547" y="3348732"/>
                    <a:pt x="2656056" y="3348402"/>
                  </a:cubicBezTo>
                  <a:cubicBezTo>
                    <a:pt x="2642079" y="3347929"/>
                    <a:pt x="2630652" y="3348826"/>
                    <a:pt x="2619791" y="3361717"/>
                  </a:cubicBezTo>
                  <a:cubicBezTo>
                    <a:pt x="2604209" y="3380180"/>
                    <a:pt x="2574129" y="3377112"/>
                    <a:pt x="2557129" y="3358885"/>
                  </a:cubicBezTo>
                  <a:cubicBezTo>
                    <a:pt x="2540460" y="3341035"/>
                    <a:pt x="2541452" y="3312514"/>
                    <a:pt x="2559302" y="3295515"/>
                  </a:cubicBezTo>
                  <a:cubicBezTo>
                    <a:pt x="2568391" y="3286850"/>
                    <a:pt x="2580374" y="3282565"/>
                    <a:pt x="2592084" y="3282895"/>
                  </a:cubicBezTo>
                  <a:close/>
                  <a:moveTo>
                    <a:pt x="3144222" y="3277666"/>
                  </a:moveTo>
                  <a:cubicBezTo>
                    <a:pt x="3140162" y="3277949"/>
                    <a:pt x="3137281" y="3280358"/>
                    <a:pt x="3137659" y="3284465"/>
                  </a:cubicBezTo>
                  <a:cubicBezTo>
                    <a:pt x="3138036" y="3288244"/>
                    <a:pt x="3140870" y="3291171"/>
                    <a:pt x="3144884" y="3291077"/>
                  </a:cubicBezTo>
                  <a:cubicBezTo>
                    <a:pt x="3149040" y="3290982"/>
                    <a:pt x="3150881" y="3287865"/>
                    <a:pt x="3151259" y="3283899"/>
                  </a:cubicBezTo>
                  <a:cubicBezTo>
                    <a:pt x="3150881" y="3279555"/>
                    <a:pt x="3148520" y="3277336"/>
                    <a:pt x="3144222" y="3277666"/>
                  </a:cubicBezTo>
                  <a:close/>
                  <a:moveTo>
                    <a:pt x="3683246" y="3276627"/>
                  </a:moveTo>
                  <a:cubicBezTo>
                    <a:pt x="3679421" y="3277288"/>
                    <a:pt x="3676587" y="3278894"/>
                    <a:pt x="3676493" y="3283332"/>
                  </a:cubicBezTo>
                  <a:cubicBezTo>
                    <a:pt x="3676445" y="3287441"/>
                    <a:pt x="3678476" y="3290463"/>
                    <a:pt x="3682443" y="3290651"/>
                  </a:cubicBezTo>
                  <a:cubicBezTo>
                    <a:pt x="3686881" y="3290887"/>
                    <a:pt x="3690045" y="3287913"/>
                    <a:pt x="3690187" y="3283426"/>
                  </a:cubicBezTo>
                  <a:cubicBezTo>
                    <a:pt x="3690281" y="3279319"/>
                    <a:pt x="3686739" y="3277713"/>
                    <a:pt x="3683246" y="3276627"/>
                  </a:cubicBezTo>
                  <a:close/>
                  <a:moveTo>
                    <a:pt x="3687165" y="3238803"/>
                  </a:moveTo>
                  <a:cubicBezTo>
                    <a:pt x="3707564" y="3240739"/>
                    <a:pt x="3721022" y="3252262"/>
                    <a:pt x="3726689" y="3272330"/>
                  </a:cubicBezTo>
                  <a:cubicBezTo>
                    <a:pt x="3727066" y="3273605"/>
                    <a:pt x="3728057" y="3274691"/>
                    <a:pt x="3728766" y="3275824"/>
                  </a:cubicBezTo>
                  <a:cubicBezTo>
                    <a:pt x="3727113" y="3306707"/>
                    <a:pt x="3712805" y="3323234"/>
                    <a:pt x="3682017" y="3329892"/>
                  </a:cubicBezTo>
                  <a:cubicBezTo>
                    <a:pt x="3667380" y="3327342"/>
                    <a:pt x="3653874" y="3322525"/>
                    <a:pt x="3645657" y="3309115"/>
                  </a:cubicBezTo>
                  <a:cubicBezTo>
                    <a:pt x="3643061" y="3304913"/>
                    <a:pt x="3639991" y="3305856"/>
                    <a:pt x="3636497" y="3305856"/>
                  </a:cubicBezTo>
                  <a:cubicBezTo>
                    <a:pt x="3487752" y="3305998"/>
                    <a:pt x="3339008" y="3306281"/>
                    <a:pt x="3190262" y="3305951"/>
                  </a:cubicBezTo>
                  <a:cubicBezTo>
                    <a:pt x="3182660" y="3305904"/>
                    <a:pt x="3181621" y="3311051"/>
                    <a:pt x="3178316" y="3314451"/>
                  </a:cubicBezTo>
                  <a:cubicBezTo>
                    <a:pt x="3164717" y="3328523"/>
                    <a:pt x="3146584" y="3333575"/>
                    <a:pt x="3128876" y="3326586"/>
                  </a:cubicBezTo>
                  <a:cubicBezTo>
                    <a:pt x="3110838" y="3319503"/>
                    <a:pt x="3100969" y="3305620"/>
                    <a:pt x="3099269" y="3286449"/>
                  </a:cubicBezTo>
                  <a:cubicBezTo>
                    <a:pt x="3097758" y="3269166"/>
                    <a:pt x="3108713" y="3251175"/>
                    <a:pt x="3124532" y="3243383"/>
                  </a:cubicBezTo>
                  <a:cubicBezTo>
                    <a:pt x="3144129" y="3233703"/>
                    <a:pt x="3169155" y="3239418"/>
                    <a:pt x="3181008" y="3257928"/>
                  </a:cubicBezTo>
                  <a:cubicBezTo>
                    <a:pt x="3185966" y="3265625"/>
                    <a:pt x="3191207" y="3267230"/>
                    <a:pt x="3199471" y="3267230"/>
                  </a:cubicBezTo>
                  <a:cubicBezTo>
                    <a:pt x="3342785" y="3266994"/>
                    <a:pt x="3486147" y="3266994"/>
                    <a:pt x="3629461" y="3266947"/>
                  </a:cubicBezTo>
                  <a:cubicBezTo>
                    <a:pt x="3635081" y="3266947"/>
                    <a:pt x="3640464" y="3268080"/>
                    <a:pt x="3644241" y="3261044"/>
                  </a:cubicBezTo>
                  <a:cubicBezTo>
                    <a:pt x="3653307" y="3244234"/>
                    <a:pt x="3668607" y="3237009"/>
                    <a:pt x="3687165" y="3238803"/>
                  </a:cubicBezTo>
                  <a:close/>
                  <a:moveTo>
                    <a:pt x="620299" y="3221380"/>
                  </a:moveTo>
                  <a:cubicBezTo>
                    <a:pt x="615341" y="3220152"/>
                    <a:pt x="612507" y="3223504"/>
                    <a:pt x="611799" y="3227660"/>
                  </a:cubicBezTo>
                  <a:cubicBezTo>
                    <a:pt x="611091" y="3231579"/>
                    <a:pt x="613641" y="3234318"/>
                    <a:pt x="617844" y="3234790"/>
                  </a:cubicBezTo>
                  <a:cubicBezTo>
                    <a:pt x="621999" y="3235263"/>
                    <a:pt x="624643" y="3233421"/>
                    <a:pt x="625871" y="3228510"/>
                  </a:cubicBezTo>
                  <a:cubicBezTo>
                    <a:pt x="625871" y="3225346"/>
                    <a:pt x="624124" y="3222324"/>
                    <a:pt x="620299" y="3221380"/>
                  </a:cubicBezTo>
                  <a:close/>
                  <a:moveTo>
                    <a:pt x="1173673" y="3218169"/>
                  </a:moveTo>
                  <a:cubicBezTo>
                    <a:pt x="1169281" y="3217932"/>
                    <a:pt x="1166590" y="3220199"/>
                    <a:pt x="1166590" y="3224401"/>
                  </a:cubicBezTo>
                  <a:cubicBezTo>
                    <a:pt x="1166542" y="3228274"/>
                    <a:pt x="1168432" y="3231532"/>
                    <a:pt x="1172918" y="3231626"/>
                  </a:cubicBezTo>
                  <a:cubicBezTo>
                    <a:pt x="1177167" y="3231768"/>
                    <a:pt x="1179198" y="3228840"/>
                    <a:pt x="1180425" y="3225110"/>
                  </a:cubicBezTo>
                  <a:cubicBezTo>
                    <a:pt x="1179811" y="3221191"/>
                    <a:pt x="1178064" y="3218405"/>
                    <a:pt x="1173673" y="3218169"/>
                  </a:cubicBezTo>
                  <a:close/>
                  <a:moveTo>
                    <a:pt x="890024" y="3189080"/>
                  </a:moveTo>
                  <a:cubicBezTo>
                    <a:pt x="886151" y="3189175"/>
                    <a:pt x="883460" y="3192386"/>
                    <a:pt x="883365" y="3196116"/>
                  </a:cubicBezTo>
                  <a:cubicBezTo>
                    <a:pt x="883272" y="3199988"/>
                    <a:pt x="885869" y="3202491"/>
                    <a:pt x="890118" y="3202680"/>
                  </a:cubicBezTo>
                  <a:cubicBezTo>
                    <a:pt x="894226" y="3202728"/>
                    <a:pt x="897248" y="3200697"/>
                    <a:pt x="897390" y="3196683"/>
                  </a:cubicBezTo>
                  <a:cubicBezTo>
                    <a:pt x="897532" y="3192244"/>
                    <a:pt x="894556" y="3188986"/>
                    <a:pt x="890024" y="3189080"/>
                  </a:cubicBezTo>
                  <a:close/>
                  <a:moveTo>
                    <a:pt x="3755115" y="3157772"/>
                  </a:moveTo>
                  <a:cubicBezTo>
                    <a:pt x="3751102" y="3158056"/>
                    <a:pt x="3748457" y="3160842"/>
                    <a:pt x="3748977" y="3164855"/>
                  </a:cubicBezTo>
                  <a:cubicBezTo>
                    <a:pt x="3749448" y="3168491"/>
                    <a:pt x="3752045" y="3171089"/>
                    <a:pt x="3756012" y="3171655"/>
                  </a:cubicBezTo>
                  <a:cubicBezTo>
                    <a:pt x="3759885" y="3170711"/>
                    <a:pt x="3762907" y="3168255"/>
                    <a:pt x="3763001" y="3164572"/>
                  </a:cubicBezTo>
                  <a:cubicBezTo>
                    <a:pt x="3763143" y="3159945"/>
                    <a:pt x="3759648" y="3157442"/>
                    <a:pt x="3755115" y="3157772"/>
                  </a:cubicBezTo>
                  <a:close/>
                  <a:moveTo>
                    <a:pt x="286306" y="3062765"/>
                  </a:moveTo>
                  <a:cubicBezTo>
                    <a:pt x="282481" y="3062624"/>
                    <a:pt x="279789" y="3064891"/>
                    <a:pt x="279694" y="3069329"/>
                  </a:cubicBezTo>
                  <a:cubicBezTo>
                    <a:pt x="279600" y="3073626"/>
                    <a:pt x="282056" y="3075609"/>
                    <a:pt x="286352" y="3076837"/>
                  </a:cubicBezTo>
                  <a:cubicBezTo>
                    <a:pt x="289422" y="3076034"/>
                    <a:pt x="292680" y="3074476"/>
                    <a:pt x="293199" y="3070510"/>
                  </a:cubicBezTo>
                  <a:cubicBezTo>
                    <a:pt x="293861" y="3065598"/>
                    <a:pt x="290603" y="3062954"/>
                    <a:pt x="286306" y="3062765"/>
                  </a:cubicBezTo>
                  <a:close/>
                  <a:moveTo>
                    <a:pt x="295678" y="3025172"/>
                  </a:moveTo>
                  <a:cubicBezTo>
                    <a:pt x="304320" y="3026901"/>
                    <a:pt x="312347" y="3031127"/>
                    <a:pt x="318085" y="3037833"/>
                  </a:cubicBezTo>
                  <a:cubicBezTo>
                    <a:pt x="324837" y="3045719"/>
                    <a:pt x="331826" y="3047513"/>
                    <a:pt x="341364" y="3047419"/>
                  </a:cubicBezTo>
                  <a:cubicBezTo>
                    <a:pt x="389295" y="3047041"/>
                    <a:pt x="437224" y="3047513"/>
                    <a:pt x="485153" y="3046994"/>
                  </a:cubicBezTo>
                  <a:cubicBezTo>
                    <a:pt x="494880" y="3046899"/>
                    <a:pt x="496958" y="3049827"/>
                    <a:pt x="496910" y="3059130"/>
                  </a:cubicBezTo>
                  <a:cubicBezTo>
                    <a:pt x="496486" y="3129205"/>
                    <a:pt x="496486" y="3199280"/>
                    <a:pt x="496910" y="3269355"/>
                  </a:cubicBezTo>
                  <a:cubicBezTo>
                    <a:pt x="496958" y="3279224"/>
                    <a:pt x="493794" y="3281113"/>
                    <a:pt x="484681" y="3281065"/>
                  </a:cubicBezTo>
                  <a:cubicBezTo>
                    <a:pt x="394678" y="3280736"/>
                    <a:pt x="304675" y="3280736"/>
                    <a:pt x="214766" y="3281065"/>
                  </a:cubicBezTo>
                  <a:cubicBezTo>
                    <a:pt x="205983" y="3281113"/>
                    <a:pt x="198899" y="3278941"/>
                    <a:pt x="192808" y="3272897"/>
                  </a:cubicBezTo>
                  <a:cubicBezTo>
                    <a:pt x="186858" y="3260525"/>
                    <a:pt x="191345" y="3250703"/>
                    <a:pt x="200128" y="3241825"/>
                  </a:cubicBezTo>
                  <a:cubicBezTo>
                    <a:pt x="282387" y="3241873"/>
                    <a:pt x="364645" y="3241825"/>
                    <a:pt x="446904" y="3242156"/>
                  </a:cubicBezTo>
                  <a:cubicBezTo>
                    <a:pt x="454978" y="3242203"/>
                    <a:pt x="456679" y="3239370"/>
                    <a:pt x="456631" y="3232004"/>
                  </a:cubicBezTo>
                  <a:cubicBezTo>
                    <a:pt x="456348" y="3186814"/>
                    <a:pt x="456254" y="3141576"/>
                    <a:pt x="456679" y="3096387"/>
                  </a:cubicBezTo>
                  <a:cubicBezTo>
                    <a:pt x="456773" y="3087604"/>
                    <a:pt x="453703" y="3085951"/>
                    <a:pt x="445723" y="3086044"/>
                  </a:cubicBezTo>
                  <a:cubicBezTo>
                    <a:pt x="410024" y="3086423"/>
                    <a:pt x="374278" y="3086328"/>
                    <a:pt x="338579" y="3086092"/>
                  </a:cubicBezTo>
                  <a:cubicBezTo>
                    <a:pt x="332110" y="3086044"/>
                    <a:pt x="327765" y="3087225"/>
                    <a:pt x="324507" y="3093601"/>
                  </a:cubicBezTo>
                  <a:cubicBezTo>
                    <a:pt x="319124" y="3104177"/>
                    <a:pt x="308688" y="3109183"/>
                    <a:pt x="298583" y="3114330"/>
                  </a:cubicBezTo>
                  <a:cubicBezTo>
                    <a:pt x="284275" y="3116550"/>
                    <a:pt x="270912" y="3112347"/>
                    <a:pt x="257595" y="3108097"/>
                  </a:cubicBezTo>
                  <a:cubicBezTo>
                    <a:pt x="250748" y="3095442"/>
                    <a:pt x="240077" y="3084770"/>
                    <a:pt x="241256" y="3068337"/>
                  </a:cubicBezTo>
                  <a:cubicBezTo>
                    <a:pt x="242579" y="3049780"/>
                    <a:pt x="252259" y="3034433"/>
                    <a:pt x="269589" y="3027492"/>
                  </a:cubicBezTo>
                  <a:cubicBezTo>
                    <a:pt x="277782" y="3024210"/>
                    <a:pt x="287038" y="3023442"/>
                    <a:pt x="295678" y="3025172"/>
                  </a:cubicBezTo>
                  <a:close/>
                  <a:moveTo>
                    <a:pt x="2404798" y="2988487"/>
                  </a:moveTo>
                  <a:cubicBezTo>
                    <a:pt x="2400783" y="2988676"/>
                    <a:pt x="2398516" y="2991509"/>
                    <a:pt x="2398564" y="2995664"/>
                  </a:cubicBezTo>
                  <a:cubicBezTo>
                    <a:pt x="2398658" y="3000150"/>
                    <a:pt x="2401303" y="3001945"/>
                    <a:pt x="2405505" y="3001992"/>
                  </a:cubicBezTo>
                  <a:cubicBezTo>
                    <a:pt x="2409236" y="3001095"/>
                    <a:pt x="2412588" y="2999301"/>
                    <a:pt x="2412069" y="2995004"/>
                  </a:cubicBezTo>
                  <a:cubicBezTo>
                    <a:pt x="2411597" y="2991273"/>
                    <a:pt x="2408811" y="2988298"/>
                    <a:pt x="2404798" y="2988487"/>
                  </a:cubicBezTo>
                  <a:close/>
                  <a:moveTo>
                    <a:pt x="2668948" y="2982349"/>
                  </a:moveTo>
                  <a:cubicBezTo>
                    <a:pt x="2665075" y="2982963"/>
                    <a:pt x="2662337" y="2985136"/>
                    <a:pt x="2662526" y="2989338"/>
                  </a:cubicBezTo>
                  <a:cubicBezTo>
                    <a:pt x="2662714" y="2993399"/>
                    <a:pt x="2665264" y="2995854"/>
                    <a:pt x="2669515" y="2995807"/>
                  </a:cubicBezTo>
                  <a:cubicBezTo>
                    <a:pt x="2673906" y="2995760"/>
                    <a:pt x="2676031" y="2992974"/>
                    <a:pt x="2675937" y="2988913"/>
                  </a:cubicBezTo>
                  <a:cubicBezTo>
                    <a:pt x="2675841" y="2984804"/>
                    <a:pt x="2673434" y="2982397"/>
                    <a:pt x="2668948" y="2982349"/>
                  </a:cubicBezTo>
                  <a:close/>
                  <a:moveTo>
                    <a:pt x="520002" y="2954867"/>
                  </a:moveTo>
                  <a:cubicBezTo>
                    <a:pt x="529067" y="2954820"/>
                    <a:pt x="534876" y="2957747"/>
                    <a:pt x="540778" y="2964264"/>
                  </a:cubicBezTo>
                  <a:cubicBezTo>
                    <a:pt x="572606" y="2999443"/>
                    <a:pt x="604716" y="3034386"/>
                    <a:pt x="637062" y="3069141"/>
                  </a:cubicBezTo>
                  <a:cubicBezTo>
                    <a:pt x="641831" y="3074241"/>
                    <a:pt x="643342" y="3079340"/>
                    <a:pt x="643295" y="3086046"/>
                  </a:cubicBezTo>
                  <a:cubicBezTo>
                    <a:pt x="643012" y="3116787"/>
                    <a:pt x="643295" y="3147526"/>
                    <a:pt x="643059" y="3178267"/>
                  </a:cubicBezTo>
                  <a:cubicBezTo>
                    <a:pt x="643012" y="3185350"/>
                    <a:pt x="644334" y="3190545"/>
                    <a:pt x="650001" y="3195928"/>
                  </a:cubicBezTo>
                  <a:cubicBezTo>
                    <a:pt x="669456" y="3214297"/>
                    <a:pt x="668653" y="3244755"/>
                    <a:pt x="649150" y="3261943"/>
                  </a:cubicBezTo>
                  <a:cubicBezTo>
                    <a:pt x="630168" y="3278706"/>
                    <a:pt x="599190" y="3276345"/>
                    <a:pt x="583750" y="3256937"/>
                  </a:cubicBezTo>
                  <a:cubicBezTo>
                    <a:pt x="566751" y="3235640"/>
                    <a:pt x="570953" y="3205986"/>
                    <a:pt x="594092" y="3190781"/>
                  </a:cubicBezTo>
                  <a:cubicBezTo>
                    <a:pt x="601174" y="3186153"/>
                    <a:pt x="603299" y="3181479"/>
                    <a:pt x="603111" y="3173451"/>
                  </a:cubicBezTo>
                  <a:cubicBezTo>
                    <a:pt x="602591" y="3149038"/>
                    <a:pt x="602685" y="3124625"/>
                    <a:pt x="603063" y="3100212"/>
                  </a:cubicBezTo>
                  <a:cubicBezTo>
                    <a:pt x="603205" y="3093412"/>
                    <a:pt x="601221" y="3088407"/>
                    <a:pt x="596547" y="3083401"/>
                  </a:cubicBezTo>
                  <a:cubicBezTo>
                    <a:pt x="570906" y="3056014"/>
                    <a:pt x="545548" y="3028389"/>
                    <a:pt x="520238" y="3000671"/>
                  </a:cubicBezTo>
                  <a:cubicBezTo>
                    <a:pt x="516365" y="2996421"/>
                    <a:pt x="512540" y="2993918"/>
                    <a:pt x="506449" y="2994060"/>
                  </a:cubicBezTo>
                  <a:cubicBezTo>
                    <a:pt x="364031" y="2994202"/>
                    <a:pt x="221565" y="2994154"/>
                    <a:pt x="79149" y="2994248"/>
                  </a:cubicBezTo>
                  <a:cubicBezTo>
                    <a:pt x="77024" y="2994248"/>
                    <a:pt x="74852" y="2995241"/>
                    <a:pt x="72727" y="2995760"/>
                  </a:cubicBezTo>
                  <a:cubicBezTo>
                    <a:pt x="70129" y="2995145"/>
                    <a:pt x="67579" y="2993918"/>
                    <a:pt x="65029" y="2994013"/>
                  </a:cubicBezTo>
                  <a:cubicBezTo>
                    <a:pt x="55491" y="2994248"/>
                    <a:pt x="47417" y="2992171"/>
                    <a:pt x="42931" y="2982633"/>
                  </a:cubicBezTo>
                  <a:cubicBezTo>
                    <a:pt x="38067" y="2972338"/>
                    <a:pt x="43072" y="2964783"/>
                    <a:pt x="49730" y="2957605"/>
                  </a:cubicBezTo>
                  <a:cubicBezTo>
                    <a:pt x="55161" y="2954772"/>
                    <a:pt x="61062" y="2955056"/>
                    <a:pt x="66918" y="2955056"/>
                  </a:cubicBezTo>
                  <a:cubicBezTo>
                    <a:pt x="217929" y="2955102"/>
                    <a:pt x="368989" y="2955150"/>
                    <a:pt x="520002" y="2954867"/>
                  </a:cubicBezTo>
                  <a:close/>
                  <a:moveTo>
                    <a:pt x="2401486" y="2950020"/>
                  </a:moveTo>
                  <a:cubicBezTo>
                    <a:pt x="2413710" y="2949105"/>
                    <a:pt x="2426377" y="2953261"/>
                    <a:pt x="2436152" y="2962516"/>
                  </a:cubicBezTo>
                  <a:cubicBezTo>
                    <a:pt x="2455937" y="2981168"/>
                    <a:pt x="2455276" y="3011342"/>
                    <a:pt x="2434735" y="3029616"/>
                  </a:cubicBezTo>
                  <a:cubicBezTo>
                    <a:pt x="2415611" y="3046615"/>
                    <a:pt x="2384634" y="3043499"/>
                    <a:pt x="2369051" y="3022250"/>
                  </a:cubicBezTo>
                  <a:cubicBezTo>
                    <a:pt x="2364613" y="3016253"/>
                    <a:pt x="2360174" y="3014789"/>
                    <a:pt x="2353327" y="3014789"/>
                  </a:cubicBezTo>
                  <a:cubicBezTo>
                    <a:pt x="2251566" y="3014977"/>
                    <a:pt x="2149853" y="3015025"/>
                    <a:pt x="2048094" y="3014694"/>
                  </a:cubicBezTo>
                  <a:cubicBezTo>
                    <a:pt x="2039782" y="3014647"/>
                    <a:pt x="2035250" y="3017103"/>
                    <a:pt x="2031095" y="3024233"/>
                  </a:cubicBezTo>
                  <a:cubicBezTo>
                    <a:pt x="2007106" y="3065551"/>
                    <a:pt x="1982410" y="3106397"/>
                    <a:pt x="1958469" y="3147715"/>
                  </a:cubicBezTo>
                  <a:cubicBezTo>
                    <a:pt x="1954077" y="3155270"/>
                    <a:pt x="1949403" y="3158245"/>
                    <a:pt x="1940430" y="3158198"/>
                  </a:cubicBezTo>
                  <a:cubicBezTo>
                    <a:pt x="1880272" y="3157772"/>
                    <a:pt x="1820160" y="3158245"/>
                    <a:pt x="1760002" y="3157772"/>
                  </a:cubicBezTo>
                  <a:cubicBezTo>
                    <a:pt x="1748243" y="3157678"/>
                    <a:pt x="1745788" y="3159992"/>
                    <a:pt x="1751549" y="3170852"/>
                  </a:cubicBezTo>
                  <a:cubicBezTo>
                    <a:pt x="1756696" y="3180580"/>
                    <a:pt x="1757215" y="3195785"/>
                    <a:pt x="1764770" y="3200460"/>
                  </a:cubicBezTo>
                  <a:cubicBezTo>
                    <a:pt x="1773365" y="3205749"/>
                    <a:pt x="1787531" y="3202208"/>
                    <a:pt x="1799241" y="3202208"/>
                  </a:cubicBezTo>
                  <a:cubicBezTo>
                    <a:pt x="1853073" y="3202302"/>
                    <a:pt x="1906904" y="3201971"/>
                    <a:pt x="1960688" y="3202490"/>
                  </a:cubicBezTo>
                  <a:cubicBezTo>
                    <a:pt x="1969849" y="3202585"/>
                    <a:pt x="1974524" y="3200083"/>
                    <a:pt x="1977499" y="3191394"/>
                  </a:cubicBezTo>
                  <a:cubicBezTo>
                    <a:pt x="1981560" y="3179495"/>
                    <a:pt x="1987652" y="3168303"/>
                    <a:pt x="1991429" y="3156308"/>
                  </a:cubicBezTo>
                  <a:cubicBezTo>
                    <a:pt x="1994357" y="3146912"/>
                    <a:pt x="1999409" y="3144645"/>
                    <a:pt x="2008853" y="3144645"/>
                  </a:cubicBezTo>
                  <a:cubicBezTo>
                    <a:pt x="2157597" y="3144976"/>
                    <a:pt x="2306390" y="3144881"/>
                    <a:pt x="2455134" y="3144881"/>
                  </a:cubicBezTo>
                  <a:cubicBezTo>
                    <a:pt x="2870249" y="3144881"/>
                    <a:pt x="3285318" y="3144881"/>
                    <a:pt x="3700434" y="3145023"/>
                  </a:cubicBezTo>
                  <a:cubicBezTo>
                    <a:pt x="3709500" y="3145023"/>
                    <a:pt x="3715545" y="3143418"/>
                    <a:pt x="3721683" y="3135201"/>
                  </a:cubicBezTo>
                  <a:cubicBezTo>
                    <a:pt x="3736699" y="3115085"/>
                    <a:pt x="3763568" y="3114329"/>
                    <a:pt x="3787980" y="3131471"/>
                  </a:cubicBezTo>
                  <a:cubicBezTo>
                    <a:pt x="3810835" y="3164148"/>
                    <a:pt x="3803752" y="3192574"/>
                    <a:pt x="3768809" y="3208110"/>
                  </a:cubicBezTo>
                  <a:cubicBezTo>
                    <a:pt x="3754737" y="3216610"/>
                    <a:pt x="3738116" y="3215004"/>
                    <a:pt x="3723571" y="3200366"/>
                  </a:cubicBezTo>
                  <a:cubicBezTo>
                    <a:pt x="3712853" y="3189552"/>
                    <a:pt x="3701331" y="3187144"/>
                    <a:pt x="3687117" y="3187144"/>
                  </a:cubicBezTo>
                  <a:cubicBezTo>
                    <a:pt x="3142193" y="3187380"/>
                    <a:pt x="2597221" y="3187333"/>
                    <a:pt x="2052296" y="3187333"/>
                  </a:cubicBezTo>
                  <a:cubicBezTo>
                    <a:pt x="2047763" y="3187333"/>
                    <a:pt x="2043277" y="3187475"/>
                    <a:pt x="2038744" y="3187427"/>
                  </a:cubicBezTo>
                  <a:cubicBezTo>
                    <a:pt x="2030008" y="3187333"/>
                    <a:pt x="2024342" y="3191300"/>
                    <a:pt x="2020989" y="3199374"/>
                  </a:cubicBezTo>
                  <a:cubicBezTo>
                    <a:pt x="2017164" y="3208582"/>
                    <a:pt x="2012867" y="3217648"/>
                    <a:pt x="2009940" y="3227092"/>
                  </a:cubicBezTo>
                  <a:cubicBezTo>
                    <a:pt x="2005312" y="3241872"/>
                    <a:pt x="1996151" y="3247397"/>
                    <a:pt x="1980663" y="3247255"/>
                  </a:cubicBezTo>
                  <a:cubicBezTo>
                    <a:pt x="1921401" y="3246689"/>
                    <a:pt x="1862187" y="3247019"/>
                    <a:pt x="1802924" y="3247019"/>
                  </a:cubicBezTo>
                  <a:cubicBezTo>
                    <a:pt x="1798391" y="3247019"/>
                    <a:pt x="1793905" y="3247209"/>
                    <a:pt x="1789373" y="3247019"/>
                  </a:cubicBezTo>
                  <a:cubicBezTo>
                    <a:pt x="1780636" y="3246689"/>
                    <a:pt x="1775868" y="3249616"/>
                    <a:pt x="1776150" y="3259438"/>
                  </a:cubicBezTo>
                  <a:cubicBezTo>
                    <a:pt x="1776434" y="3268694"/>
                    <a:pt x="1779267" y="3273983"/>
                    <a:pt x="1789467" y="3273793"/>
                  </a:cubicBezTo>
                  <a:cubicBezTo>
                    <a:pt x="1841457" y="3272755"/>
                    <a:pt x="1893447" y="3276107"/>
                    <a:pt x="1945389" y="3271810"/>
                  </a:cubicBezTo>
                  <a:cubicBezTo>
                    <a:pt x="1965269" y="3270158"/>
                    <a:pt x="1985195" y="3271197"/>
                    <a:pt x="2005076" y="3271149"/>
                  </a:cubicBezTo>
                  <a:cubicBezTo>
                    <a:pt x="2050313" y="3271007"/>
                    <a:pt x="2095503" y="3271338"/>
                    <a:pt x="2140740" y="3271055"/>
                  </a:cubicBezTo>
                  <a:cubicBezTo>
                    <a:pt x="2184089" y="3270771"/>
                    <a:pt x="2227390" y="3267277"/>
                    <a:pt x="2270833" y="3268127"/>
                  </a:cubicBezTo>
                  <a:cubicBezTo>
                    <a:pt x="2285377" y="3268410"/>
                    <a:pt x="2296143" y="3272377"/>
                    <a:pt x="2306437" y="3283332"/>
                  </a:cubicBezTo>
                  <a:cubicBezTo>
                    <a:pt x="2350447" y="3330080"/>
                    <a:pt x="2393464" y="3377726"/>
                    <a:pt x="2437615" y="3424285"/>
                  </a:cubicBezTo>
                  <a:cubicBezTo>
                    <a:pt x="2443707" y="3430707"/>
                    <a:pt x="2450176" y="3434248"/>
                    <a:pt x="2458912" y="3433871"/>
                  </a:cubicBezTo>
                  <a:cubicBezTo>
                    <a:pt x="2460234" y="3433823"/>
                    <a:pt x="2461604" y="3433919"/>
                    <a:pt x="2462973" y="3433919"/>
                  </a:cubicBezTo>
                  <a:cubicBezTo>
                    <a:pt x="2590469" y="3433304"/>
                    <a:pt x="2717916" y="3438263"/>
                    <a:pt x="2845412" y="3436941"/>
                  </a:cubicBezTo>
                  <a:cubicBezTo>
                    <a:pt x="2876105" y="3436609"/>
                    <a:pt x="2906751" y="3439963"/>
                    <a:pt x="2937540" y="3439538"/>
                  </a:cubicBezTo>
                  <a:cubicBezTo>
                    <a:pt x="2949439" y="3439348"/>
                    <a:pt x="2958789" y="3436751"/>
                    <a:pt x="2967855" y="3428016"/>
                  </a:cubicBezTo>
                  <a:cubicBezTo>
                    <a:pt x="2989151" y="3407570"/>
                    <a:pt x="3023811" y="3410638"/>
                    <a:pt x="3037693" y="3432832"/>
                  </a:cubicBezTo>
                  <a:cubicBezTo>
                    <a:pt x="3054316" y="3467540"/>
                    <a:pt x="3050537" y="3483075"/>
                    <a:pt x="3019939" y="3505930"/>
                  </a:cubicBezTo>
                  <a:cubicBezTo>
                    <a:pt x="3005112" y="3515893"/>
                    <a:pt x="2984807" y="3514429"/>
                    <a:pt x="2969555" y="3498799"/>
                  </a:cubicBezTo>
                  <a:cubicBezTo>
                    <a:pt x="2958411" y="3487371"/>
                    <a:pt x="2946417" y="3485152"/>
                    <a:pt x="2931873" y="3485389"/>
                  </a:cubicBezTo>
                  <a:cubicBezTo>
                    <a:pt x="2898441" y="3485955"/>
                    <a:pt x="2864961" y="3486333"/>
                    <a:pt x="2831529" y="3485436"/>
                  </a:cubicBezTo>
                  <a:cubicBezTo>
                    <a:pt x="2702286" y="3481988"/>
                    <a:pt x="2573044" y="3483075"/>
                    <a:pt x="2443801" y="3482980"/>
                  </a:cubicBezTo>
                  <a:cubicBezTo>
                    <a:pt x="2432138" y="3482980"/>
                    <a:pt x="2423544" y="3479155"/>
                    <a:pt x="2415375" y="3470514"/>
                  </a:cubicBezTo>
                  <a:cubicBezTo>
                    <a:pt x="2370279" y="3423011"/>
                    <a:pt x="2326505" y="3374232"/>
                    <a:pt x="2281410" y="3326728"/>
                  </a:cubicBezTo>
                  <a:cubicBezTo>
                    <a:pt x="2275272" y="3320259"/>
                    <a:pt x="2268660" y="3317378"/>
                    <a:pt x="2259972" y="3317378"/>
                  </a:cubicBezTo>
                  <a:cubicBezTo>
                    <a:pt x="2198018" y="3317425"/>
                    <a:pt x="2136018" y="3315206"/>
                    <a:pt x="2074206" y="3318039"/>
                  </a:cubicBezTo>
                  <a:cubicBezTo>
                    <a:pt x="2006398" y="3321156"/>
                    <a:pt x="1938684" y="3319408"/>
                    <a:pt x="1870922" y="3319786"/>
                  </a:cubicBezTo>
                  <a:cubicBezTo>
                    <a:pt x="1841503" y="3319975"/>
                    <a:pt x="1812274" y="3323753"/>
                    <a:pt x="1782903" y="3322903"/>
                  </a:cubicBezTo>
                  <a:cubicBezTo>
                    <a:pt x="1774592" y="3322667"/>
                    <a:pt x="1769067" y="3326019"/>
                    <a:pt x="1766990" y="3334425"/>
                  </a:cubicBezTo>
                  <a:cubicBezTo>
                    <a:pt x="1766328" y="3337022"/>
                    <a:pt x="1765385" y="3339572"/>
                    <a:pt x="1764534" y="3342169"/>
                  </a:cubicBezTo>
                  <a:cubicBezTo>
                    <a:pt x="1756648" y="3366015"/>
                    <a:pt x="1752682" y="3366346"/>
                    <a:pt x="1782714" y="3366346"/>
                  </a:cubicBezTo>
                  <a:cubicBezTo>
                    <a:pt x="1923337" y="3366251"/>
                    <a:pt x="2063912" y="3366534"/>
                    <a:pt x="2204488" y="3366015"/>
                  </a:cubicBezTo>
                  <a:cubicBezTo>
                    <a:pt x="2222431" y="3365968"/>
                    <a:pt x="2234615" y="3372059"/>
                    <a:pt x="2246467" y="3385423"/>
                  </a:cubicBezTo>
                  <a:cubicBezTo>
                    <a:pt x="2276169" y="3418856"/>
                    <a:pt x="2307051" y="3451201"/>
                    <a:pt x="2337885" y="3483594"/>
                  </a:cubicBezTo>
                  <a:cubicBezTo>
                    <a:pt x="2354082" y="3500594"/>
                    <a:pt x="2369241" y="3518538"/>
                    <a:pt x="2385956" y="3535112"/>
                  </a:cubicBezTo>
                  <a:cubicBezTo>
                    <a:pt x="2395354" y="3544461"/>
                    <a:pt x="2405364" y="3548286"/>
                    <a:pt x="2418491" y="3548286"/>
                  </a:cubicBezTo>
                  <a:cubicBezTo>
                    <a:pt x="2578946" y="3548003"/>
                    <a:pt x="2739449" y="3548003"/>
                    <a:pt x="2899904" y="3548240"/>
                  </a:cubicBezTo>
                  <a:cubicBezTo>
                    <a:pt x="2912323" y="3548240"/>
                    <a:pt x="2922240" y="3545170"/>
                    <a:pt x="2931778" y="3536670"/>
                  </a:cubicBezTo>
                  <a:cubicBezTo>
                    <a:pt x="2949439" y="3520899"/>
                    <a:pt x="2974229" y="3521134"/>
                    <a:pt x="2992882" y="3535584"/>
                  </a:cubicBezTo>
                  <a:cubicBezTo>
                    <a:pt x="2998407" y="3539881"/>
                    <a:pt x="3002751" y="3544839"/>
                    <a:pt x="3003365" y="3552205"/>
                  </a:cubicBezTo>
                  <a:cubicBezTo>
                    <a:pt x="3012809" y="3588471"/>
                    <a:pt x="3005631" y="3603015"/>
                    <a:pt x="2971065" y="3618267"/>
                  </a:cubicBezTo>
                  <a:cubicBezTo>
                    <a:pt x="2969555" y="3618929"/>
                    <a:pt x="2968563" y="3620676"/>
                    <a:pt x="2967288" y="3621903"/>
                  </a:cubicBezTo>
                  <a:cubicBezTo>
                    <a:pt x="2951469" y="3625303"/>
                    <a:pt x="2938247" y="3619589"/>
                    <a:pt x="2928519" y="3607926"/>
                  </a:cubicBezTo>
                  <a:cubicBezTo>
                    <a:pt x="2919029" y="3596593"/>
                    <a:pt x="2907932" y="3593948"/>
                    <a:pt x="2893955" y="3593996"/>
                  </a:cubicBezTo>
                  <a:cubicBezTo>
                    <a:pt x="2730241" y="3594326"/>
                    <a:pt x="2566575" y="3593996"/>
                    <a:pt x="2402861" y="3594515"/>
                  </a:cubicBezTo>
                  <a:cubicBezTo>
                    <a:pt x="2384728" y="3594563"/>
                    <a:pt x="2370893" y="3589793"/>
                    <a:pt x="2358616" y="3576241"/>
                  </a:cubicBezTo>
                  <a:cubicBezTo>
                    <a:pt x="2314370" y="3527321"/>
                    <a:pt x="2268189" y="3480147"/>
                    <a:pt x="2224179" y="3430990"/>
                  </a:cubicBezTo>
                  <a:cubicBezTo>
                    <a:pt x="2214405" y="3420082"/>
                    <a:pt x="2203921" y="3414841"/>
                    <a:pt x="2188953" y="3414889"/>
                  </a:cubicBezTo>
                  <a:cubicBezTo>
                    <a:pt x="2042002" y="3415266"/>
                    <a:pt x="1895005" y="3415219"/>
                    <a:pt x="1748055" y="3414889"/>
                  </a:cubicBezTo>
                  <a:cubicBezTo>
                    <a:pt x="1735022" y="3414841"/>
                    <a:pt x="1725294" y="3418383"/>
                    <a:pt x="1718163" y="3429338"/>
                  </a:cubicBezTo>
                  <a:cubicBezTo>
                    <a:pt x="1713064" y="3437129"/>
                    <a:pt x="1705745" y="3443315"/>
                    <a:pt x="1699606" y="3450682"/>
                  </a:cubicBezTo>
                  <a:cubicBezTo>
                    <a:pt x="1704612" y="3454459"/>
                    <a:pt x="1709239" y="3452948"/>
                    <a:pt x="1713489" y="3452948"/>
                  </a:cubicBezTo>
                  <a:cubicBezTo>
                    <a:pt x="1768218" y="3453090"/>
                    <a:pt x="1822993" y="3454601"/>
                    <a:pt x="1877627" y="3452571"/>
                  </a:cubicBezTo>
                  <a:cubicBezTo>
                    <a:pt x="1925084" y="3450823"/>
                    <a:pt x="1972493" y="3450492"/>
                    <a:pt x="2019950" y="3450398"/>
                  </a:cubicBezTo>
                  <a:cubicBezTo>
                    <a:pt x="2042663" y="3450352"/>
                    <a:pt x="2044788" y="3452571"/>
                    <a:pt x="2044835" y="3475142"/>
                  </a:cubicBezTo>
                  <a:cubicBezTo>
                    <a:pt x="2044930" y="3507252"/>
                    <a:pt x="2044930" y="3539361"/>
                    <a:pt x="2044788" y="3571472"/>
                  </a:cubicBezTo>
                  <a:lnTo>
                    <a:pt x="2041836" y="3589793"/>
                  </a:lnTo>
                  <a:lnTo>
                    <a:pt x="2041953" y="3589793"/>
                  </a:lnTo>
                  <a:cubicBezTo>
                    <a:pt x="2041670" y="3590172"/>
                    <a:pt x="2041481" y="3590550"/>
                    <a:pt x="2041198" y="3590927"/>
                  </a:cubicBezTo>
                  <a:cubicBezTo>
                    <a:pt x="2027598" y="3595224"/>
                    <a:pt x="2014140" y="3597727"/>
                    <a:pt x="2001297" y="3588708"/>
                  </a:cubicBezTo>
                  <a:lnTo>
                    <a:pt x="2000938" y="3587856"/>
                  </a:lnTo>
                  <a:lnTo>
                    <a:pt x="2000826" y="3587952"/>
                  </a:lnTo>
                  <a:lnTo>
                    <a:pt x="2000812" y="3587824"/>
                  </a:lnTo>
                  <a:lnTo>
                    <a:pt x="1988170" y="3589416"/>
                  </a:lnTo>
                  <a:cubicBezTo>
                    <a:pt x="1942130" y="3589510"/>
                    <a:pt x="1896090" y="3589180"/>
                    <a:pt x="1850050" y="3589605"/>
                  </a:cubicBezTo>
                  <a:cubicBezTo>
                    <a:pt x="1804293" y="3590029"/>
                    <a:pt x="1766989" y="3619873"/>
                    <a:pt x="1755750" y="3664165"/>
                  </a:cubicBezTo>
                  <a:cubicBezTo>
                    <a:pt x="1750225" y="3685982"/>
                    <a:pt x="1753531" y="3708128"/>
                    <a:pt x="1753012" y="3730086"/>
                  </a:cubicBezTo>
                  <a:cubicBezTo>
                    <a:pt x="1753012" y="3730132"/>
                    <a:pt x="1753012" y="3730180"/>
                    <a:pt x="1753012" y="3730228"/>
                  </a:cubicBezTo>
                  <a:cubicBezTo>
                    <a:pt x="1733557" y="3723427"/>
                    <a:pt x="1713488" y="3726874"/>
                    <a:pt x="1693798" y="3727583"/>
                  </a:cubicBezTo>
                  <a:cubicBezTo>
                    <a:pt x="1636944" y="3729660"/>
                    <a:pt x="1580138" y="3731927"/>
                    <a:pt x="1523236" y="3732116"/>
                  </a:cubicBezTo>
                  <a:cubicBezTo>
                    <a:pt x="1509590" y="3732163"/>
                    <a:pt x="1507985" y="3730274"/>
                    <a:pt x="1507937" y="3716014"/>
                  </a:cubicBezTo>
                  <a:cubicBezTo>
                    <a:pt x="1507749" y="3655950"/>
                    <a:pt x="1508032" y="3595838"/>
                    <a:pt x="1507701" y="3535773"/>
                  </a:cubicBezTo>
                  <a:lnTo>
                    <a:pt x="1510515" y="3526251"/>
                  </a:lnTo>
                  <a:lnTo>
                    <a:pt x="1510447" y="3526270"/>
                  </a:lnTo>
                  <a:cubicBezTo>
                    <a:pt x="1508434" y="3528147"/>
                    <a:pt x="1507584" y="3531169"/>
                    <a:pt x="1507608" y="3535914"/>
                  </a:cubicBezTo>
                  <a:cubicBezTo>
                    <a:pt x="1507938" y="3595979"/>
                    <a:pt x="1507655" y="3656091"/>
                    <a:pt x="1507843" y="3716155"/>
                  </a:cubicBezTo>
                  <a:cubicBezTo>
                    <a:pt x="1507843" y="3730416"/>
                    <a:pt x="1509449" y="3732305"/>
                    <a:pt x="1523143" y="3732257"/>
                  </a:cubicBezTo>
                  <a:cubicBezTo>
                    <a:pt x="1580044" y="3732069"/>
                    <a:pt x="1636850" y="3729802"/>
                    <a:pt x="1693704" y="3727725"/>
                  </a:cubicBezTo>
                  <a:cubicBezTo>
                    <a:pt x="1713395" y="3726969"/>
                    <a:pt x="1733463" y="3723569"/>
                    <a:pt x="1752919" y="3730369"/>
                  </a:cubicBezTo>
                  <a:cubicBezTo>
                    <a:pt x="1753438" y="3750201"/>
                    <a:pt x="1753485" y="3750201"/>
                    <a:pt x="1773553" y="3750201"/>
                  </a:cubicBezTo>
                  <a:cubicBezTo>
                    <a:pt x="1940478" y="3750201"/>
                    <a:pt x="2107450" y="3750013"/>
                    <a:pt x="2274421" y="3750484"/>
                  </a:cubicBezTo>
                  <a:cubicBezTo>
                    <a:pt x="2281056" y="3750508"/>
                    <a:pt x="2285601" y="3749564"/>
                    <a:pt x="2288216" y="3747008"/>
                  </a:cubicBezTo>
                  <a:lnTo>
                    <a:pt x="2288231" y="3746916"/>
                  </a:lnTo>
                  <a:lnTo>
                    <a:pt x="2274469" y="3750389"/>
                  </a:lnTo>
                  <a:cubicBezTo>
                    <a:pt x="2107544" y="3749964"/>
                    <a:pt x="1940572" y="3750106"/>
                    <a:pt x="1773601" y="3750106"/>
                  </a:cubicBezTo>
                  <a:cubicBezTo>
                    <a:pt x="1753579" y="3750106"/>
                    <a:pt x="1753532" y="3750106"/>
                    <a:pt x="1752965" y="3730274"/>
                  </a:cubicBezTo>
                  <a:cubicBezTo>
                    <a:pt x="1753343" y="3730416"/>
                    <a:pt x="1753673" y="3730462"/>
                    <a:pt x="1754004" y="3730604"/>
                  </a:cubicBezTo>
                  <a:cubicBezTo>
                    <a:pt x="1757262" y="3744629"/>
                    <a:pt x="1767319" y="3745951"/>
                    <a:pt x="1779692" y="3745951"/>
                  </a:cubicBezTo>
                  <a:cubicBezTo>
                    <a:pt x="1940194" y="3745667"/>
                    <a:pt x="2100697" y="3745621"/>
                    <a:pt x="2261200" y="3746045"/>
                  </a:cubicBezTo>
                  <a:cubicBezTo>
                    <a:pt x="2275791" y="3746093"/>
                    <a:pt x="2287076" y="3744676"/>
                    <a:pt x="2289768" y="3727819"/>
                  </a:cubicBezTo>
                  <a:cubicBezTo>
                    <a:pt x="2290004" y="3727629"/>
                    <a:pt x="2290239" y="3727488"/>
                    <a:pt x="2290476" y="3727346"/>
                  </a:cubicBezTo>
                  <a:lnTo>
                    <a:pt x="2290476" y="3727433"/>
                  </a:lnTo>
                  <a:lnTo>
                    <a:pt x="2307901" y="3724183"/>
                  </a:lnTo>
                  <a:cubicBezTo>
                    <a:pt x="2436010" y="3724088"/>
                    <a:pt x="2564072" y="3724042"/>
                    <a:pt x="2692181" y="3724183"/>
                  </a:cubicBezTo>
                  <a:cubicBezTo>
                    <a:pt x="2711589" y="3724183"/>
                    <a:pt x="2713194" y="3725930"/>
                    <a:pt x="2720041" y="3749493"/>
                  </a:cubicBezTo>
                  <a:cubicBezTo>
                    <a:pt x="2717161" y="3750909"/>
                    <a:pt x="2709748" y="3747462"/>
                    <a:pt x="2713336" y="3755821"/>
                  </a:cubicBezTo>
                  <a:cubicBezTo>
                    <a:pt x="2715744" y="3762337"/>
                    <a:pt x="2715367" y="3769184"/>
                    <a:pt x="2715367" y="3775936"/>
                  </a:cubicBezTo>
                  <a:cubicBezTo>
                    <a:pt x="2715367" y="3866364"/>
                    <a:pt x="2715319" y="3956744"/>
                    <a:pt x="2715367" y="4047124"/>
                  </a:cubicBezTo>
                  <a:cubicBezTo>
                    <a:pt x="2715367" y="4068704"/>
                    <a:pt x="2715461" y="4068704"/>
                    <a:pt x="2737419" y="4068751"/>
                  </a:cubicBezTo>
                  <a:cubicBezTo>
                    <a:pt x="2760510" y="4068751"/>
                    <a:pt x="2783553" y="4068657"/>
                    <a:pt x="2806596" y="4068799"/>
                  </a:cubicBezTo>
                  <a:cubicBezTo>
                    <a:pt x="2812830" y="4068845"/>
                    <a:pt x="2819346" y="4068090"/>
                    <a:pt x="2824729" y="4072576"/>
                  </a:cubicBezTo>
                  <a:cubicBezTo>
                    <a:pt x="2840217" y="4075362"/>
                    <a:pt x="2847867" y="4083153"/>
                    <a:pt x="2846545" y="4094816"/>
                  </a:cubicBezTo>
                  <a:cubicBezTo>
                    <a:pt x="2845270" y="4106102"/>
                    <a:pt x="2837573" y="4111202"/>
                    <a:pt x="2821565" y="4111769"/>
                  </a:cubicBezTo>
                  <a:cubicBezTo>
                    <a:pt x="2817599" y="4111911"/>
                    <a:pt x="2813680" y="4112902"/>
                    <a:pt x="2809713" y="4113469"/>
                  </a:cubicBezTo>
                  <a:cubicBezTo>
                    <a:pt x="2805227" y="4110211"/>
                    <a:pt x="2800080" y="4111721"/>
                    <a:pt x="2795264" y="4111675"/>
                  </a:cubicBezTo>
                  <a:cubicBezTo>
                    <a:pt x="2757771" y="4111297"/>
                    <a:pt x="2720231" y="4110824"/>
                    <a:pt x="2682690" y="4111250"/>
                  </a:cubicBezTo>
                  <a:cubicBezTo>
                    <a:pt x="2673010" y="4111344"/>
                    <a:pt x="2670885" y="4108463"/>
                    <a:pt x="2670979" y="4099114"/>
                  </a:cubicBezTo>
                  <a:cubicBezTo>
                    <a:pt x="2671924" y="3993293"/>
                    <a:pt x="2672207" y="3887471"/>
                    <a:pt x="2673198" y="3781697"/>
                  </a:cubicBezTo>
                  <a:cubicBezTo>
                    <a:pt x="2673293" y="3770978"/>
                    <a:pt x="2670508" y="3768287"/>
                    <a:pt x="2659929" y="3768334"/>
                  </a:cubicBezTo>
                  <a:cubicBezTo>
                    <a:pt x="2540556" y="3768711"/>
                    <a:pt x="2421136" y="3768665"/>
                    <a:pt x="2301762" y="3768334"/>
                  </a:cubicBezTo>
                  <a:cubicBezTo>
                    <a:pt x="2291893" y="3768287"/>
                    <a:pt x="2288351" y="3770365"/>
                    <a:pt x="2288823" y="3780895"/>
                  </a:cubicBezTo>
                  <a:cubicBezTo>
                    <a:pt x="2289532" y="3797517"/>
                    <a:pt x="2290571" y="3814374"/>
                    <a:pt x="2286462" y="3830807"/>
                  </a:cubicBezTo>
                  <a:cubicBezTo>
                    <a:pt x="2275224" y="3875478"/>
                    <a:pt x="2238297" y="3905038"/>
                    <a:pt x="2192163" y="3905462"/>
                  </a:cubicBezTo>
                  <a:cubicBezTo>
                    <a:pt x="2141495" y="3905935"/>
                    <a:pt x="2090828" y="3905887"/>
                    <a:pt x="2040208" y="3905368"/>
                  </a:cubicBezTo>
                  <a:cubicBezTo>
                    <a:pt x="2029819" y="3905274"/>
                    <a:pt x="2026231" y="3907540"/>
                    <a:pt x="2026467" y="3918637"/>
                  </a:cubicBezTo>
                  <a:cubicBezTo>
                    <a:pt x="2027222" y="3952494"/>
                    <a:pt x="2027033" y="3986445"/>
                    <a:pt x="2026513" y="4020350"/>
                  </a:cubicBezTo>
                  <a:cubicBezTo>
                    <a:pt x="2026373" y="4029417"/>
                    <a:pt x="2029016" y="4031683"/>
                    <a:pt x="2037941" y="4031588"/>
                  </a:cubicBezTo>
                  <a:cubicBezTo>
                    <a:pt x="2202977" y="4029794"/>
                    <a:pt x="2368013" y="4028236"/>
                    <a:pt x="2533048" y="4026960"/>
                  </a:cubicBezTo>
                  <a:cubicBezTo>
                    <a:pt x="2541501" y="4026866"/>
                    <a:pt x="2543720" y="4024553"/>
                    <a:pt x="2543579" y="4016289"/>
                  </a:cubicBezTo>
                  <a:cubicBezTo>
                    <a:pt x="2543107" y="3988712"/>
                    <a:pt x="2543153" y="3961135"/>
                    <a:pt x="2543579" y="3933559"/>
                  </a:cubicBezTo>
                  <a:cubicBezTo>
                    <a:pt x="2543720" y="3925579"/>
                    <a:pt x="2541973" y="3922604"/>
                    <a:pt x="2533237" y="3922651"/>
                  </a:cubicBezTo>
                  <a:cubicBezTo>
                    <a:pt x="2474919" y="3923028"/>
                    <a:pt x="2416555" y="3922934"/>
                    <a:pt x="2358237" y="3922698"/>
                  </a:cubicBezTo>
                  <a:cubicBezTo>
                    <a:pt x="2351532" y="3922698"/>
                    <a:pt x="2348086" y="3924823"/>
                    <a:pt x="2344591" y="3930678"/>
                  </a:cubicBezTo>
                  <a:cubicBezTo>
                    <a:pt x="2330378" y="3954714"/>
                    <a:pt x="2301054" y="3961088"/>
                    <a:pt x="2279143" y="3945647"/>
                  </a:cubicBezTo>
                  <a:cubicBezTo>
                    <a:pt x="2257942" y="3930726"/>
                    <a:pt x="2253833" y="3899418"/>
                    <a:pt x="2270408" y="3879822"/>
                  </a:cubicBezTo>
                  <a:cubicBezTo>
                    <a:pt x="2288068" y="3858950"/>
                    <a:pt x="2317297" y="3857392"/>
                    <a:pt x="2337272" y="3877083"/>
                  </a:cubicBezTo>
                  <a:cubicBezTo>
                    <a:pt x="2342513" y="3882230"/>
                    <a:pt x="2347708" y="3882986"/>
                    <a:pt x="2354130" y="3882986"/>
                  </a:cubicBezTo>
                  <a:cubicBezTo>
                    <a:pt x="2426471" y="3882938"/>
                    <a:pt x="2498861" y="3883174"/>
                    <a:pt x="2571202" y="3882702"/>
                  </a:cubicBezTo>
                  <a:cubicBezTo>
                    <a:pt x="2581355" y="3882607"/>
                    <a:pt x="2583952" y="3885110"/>
                    <a:pt x="2583857" y="3895310"/>
                  </a:cubicBezTo>
                  <a:cubicBezTo>
                    <a:pt x="2583290" y="3947725"/>
                    <a:pt x="2583196" y="4000186"/>
                    <a:pt x="2583905" y="4052649"/>
                  </a:cubicBezTo>
                  <a:cubicBezTo>
                    <a:pt x="2584047" y="4063982"/>
                    <a:pt x="2580080" y="4065635"/>
                    <a:pt x="2570211" y="4065681"/>
                  </a:cubicBezTo>
                  <a:cubicBezTo>
                    <a:pt x="2469395" y="4066248"/>
                    <a:pt x="2368532" y="4067240"/>
                    <a:pt x="2267716" y="4068138"/>
                  </a:cubicBezTo>
                  <a:cubicBezTo>
                    <a:pt x="2261908" y="4068184"/>
                    <a:pt x="2254353" y="4065777"/>
                    <a:pt x="2254353" y="4075928"/>
                  </a:cubicBezTo>
                  <a:cubicBezTo>
                    <a:pt x="2250528" y="4063274"/>
                    <a:pt x="2241509" y="4068609"/>
                    <a:pt x="2233670" y="4069932"/>
                  </a:cubicBezTo>
                  <a:cubicBezTo>
                    <a:pt x="2211618" y="4067901"/>
                    <a:pt x="2189613" y="4069790"/>
                    <a:pt x="2167562" y="4069838"/>
                  </a:cubicBezTo>
                  <a:cubicBezTo>
                    <a:pt x="2111038" y="4069932"/>
                    <a:pt x="2054516" y="4069979"/>
                    <a:pt x="1997993" y="4070781"/>
                  </a:cubicBezTo>
                  <a:cubicBezTo>
                    <a:pt x="1987840" y="4070923"/>
                    <a:pt x="1986376" y="4067381"/>
                    <a:pt x="1986471" y="4058456"/>
                  </a:cubicBezTo>
                  <a:cubicBezTo>
                    <a:pt x="1986895" y="4011472"/>
                    <a:pt x="1986424" y="3964441"/>
                    <a:pt x="1986895" y="3917409"/>
                  </a:cubicBezTo>
                  <a:cubicBezTo>
                    <a:pt x="1986991" y="3908060"/>
                    <a:pt x="1984629" y="3905132"/>
                    <a:pt x="1974996" y="3905274"/>
                  </a:cubicBezTo>
                  <a:cubicBezTo>
                    <a:pt x="1934339" y="3905840"/>
                    <a:pt x="1893635" y="3905699"/>
                    <a:pt x="1852931" y="3905462"/>
                  </a:cubicBezTo>
                  <a:cubicBezTo>
                    <a:pt x="1794519" y="3905085"/>
                    <a:pt x="1753343" y="3863909"/>
                    <a:pt x="1752965" y="3805780"/>
                  </a:cubicBezTo>
                  <a:cubicBezTo>
                    <a:pt x="1752919" y="3797233"/>
                    <a:pt x="1752352" y="3788592"/>
                    <a:pt x="1753107" y="3780045"/>
                  </a:cubicBezTo>
                  <a:cubicBezTo>
                    <a:pt x="1753910" y="3771120"/>
                    <a:pt x="1750274" y="3769845"/>
                    <a:pt x="1742199" y="3770081"/>
                  </a:cubicBezTo>
                  <a:cubicBezTo>
                    <a:pt x="1653613" y="3772726"/>
                    <a:pt x="1565027" y="3774756"/>
                    <a:pt x="1476489" y="3777636"/>
                  </a:cubicBezTo>
                  <a:cubicBezTo>
                    <a:pt x="1464684" y="3778061"/>
                    <a:pt x="1462701" y="3774567"/>
                    <a:pt x="1462748" y="3763659"/>
                  </a:cubicBezTo>
                  <a:cubicBezTo>
                    <a:pt x="1463220" y="3683668"/>
                    <a:pt x="1462890" y="3603629"/>
                    <a:pt x="1463173" y="3523590"/>
                  </a:cubicBezTo>
                  <a:cubicBezTo>
                    <a:pt x="1463173" y="3515326"/>
                    <a:pt x="1461804" y="3511029"/>
                    <a:pt x="1452785" y="3508432"/>
                  </a:cubicBezTo>
                  <a:cubicBezTo>
                    <a:pt x="1342997" y="3476794"/>
                    <a:pt x="1270324" y="3378056"/>
                    <a:pt x="1272261" y="3263972"/>
                  </a:cubicBezTo>
                  <a:cubicBezTo>
                    <a:pt x="1274339" y="3140112"/>
                    <a:pt x="1366560" y="3035235"/>
                    <a:pt x="1489286" y="3020786"/>
                  </a:cubicBezTo>
                  <a:cubicBezTo>
                    <a:pt x="1579383" y="3010161"/>
                    <a:pt x="1655408" y="3040099"/>
                    <a:pt x="1714622" y="3109749"/>
                  </a:cubicBezTo>
                  <a:cubicBezTo>
                    <a:pt x="1719392" y="3115368"/>
                    <a:pt x="1723972" y="3118060"/>
                    <a:pt x="1731574" y="3118013"/>
                  </a:cubicBezTo>
                  <a:cubicBezTo>
                    <a:pt x="1793953" y="3117683"/>
                    <a:pt x="1856378" y="3117683"/>
                    <a:pt x="1918757" y="3118013"/>
                  </a:cubicBezTo>
                  <a:cubicBezTo>
                    <a:pt x="1926973" y="3118060"/>
                    <a:pt x="1931506" y="3115652"/>
                    <a:pt x="1935756" y="3108333"/>
                  </a:cubicBezTo>
                  <a:cubicBezTo>
                    <a:pt x="1959460" y="3067440"/>
                    <a:pt x="1984110" y="3027066"/>
                    <a:pt x="2007814" y="2986126"/>
                  </a:cubicBezTo>
                  <a:cubicBezTo>
                    <a:pt x="2012301" y="2978429"/>
                    <a:pt x="2017023" y="2975737"/>
                    <a:pt x="2025852" y="2975785"/>
                  </a:cubicBezTo>
                  <a:cubicBezTo>
                    <a:pt x="2134412" y="2976115"/>
                    <a:pt x="2242925" y="2975974"/>
                    <a:pt x="2351438" y="2976068"/>
                  </a:cubicBezTo>
                  <a:cubicBezTo>
                    <a:pt x="2358899" y="2976068"/>
                    <a:pt x="2364188" y="2975171"/>
                    <a:pt x="2369477" y="2967946"/>
                  </a:cubicBezTo>
                  <a:cubicBezTo>
                    <a:pt x="2377480" y="2956920"/>
                    <a:pt x="2389262" y="2950935"/>
                    <a:pt x="2401486" y="2950020"/>
                  </a:cubicBezTo>
                  <a:close/>
                  <a:moveTo>
                    <a:pt x="2669042" y="2944148"/>
                  </a:moveTo>
                  <a:cubicBezTo>
                    <a:pt x="2694919" y="2944006"/>
                    <a:pt x="2714279" y="2963178"/>
                    <a:pt x="2714327" y="2989055"/>
                  </a:cubicBezTo>
                  <a:cubicBezTo>
                    <a:pt x="2714374" y="3014978"/>
                    <a:pt x="2695203" y="3034102"/>
                    <a:pt x="2669231" y="3034102"/>
                  </a:cubicBezTo>
                  <a:cubicBezTo>
                    <a:pt x="2643685" y="3034056"/>
                    <a:pt x="2623994" y="3014129"/>
                    <a:pt x="2624230" y="2988582"/>
                  </a:cubicBezTo>
                  <a:cubicBezTo>
                    <a:pt x="2624466" y="2963745"/>
                    <a:pt x="2644110" y="2944290"/>
                    <a:pt x="2669042" y="2944148"/>
                  </a:cubicBezTo>
                  <a:close/>
                  <a:moveTo>
                    <a:pt x="1789891" y="2941173"/>
                  </a:moveTo>
                  <a:cubicBezTo>
                    <a:pt x="1785877" y="2941645"/>
                    <a:pt x="1782949" y="2944101"/>
                    <a:pt x="1783610" y="2948303"/>
                  </a:cubicBezTo>
                  <a:cubicBezTo>
                    <a:pt x="1784224" y="2952081"/>
                    <a:pt x="1786963" y="2954961"/>
                    <a:pt x="1791119" y="2954630"/>
                  </a:cubicBezTo>
                  <a:cubicBezTo>
                    <a:pt x="1795274" y="2954300"/>
                    <a:pt x="1797068" y="2951184"/>
                    <a:pt x="1797210" y="2947311"/>
                  </a:cubicBezTo>
                  <a:cubicBezTo>
                    <a:pt x="1796784" y="2942683"/>
                    <a:pt x="1794093" y="2940653"/>
                    <a:pt x="1789891" y="2941173"/>
                  </a:cubicBezTo>
                  <a:close/>
                  <a:moveTo>
                    <a:pt x="1473608" y="2941031"/>
                  </a:moveTo>
                  <a:cubicBezTo>
                    <a:pt x="1469169" y="2941173"/>
                    <a:pt x="1466761" y="2944006"/>
                    <a:pt x="1467091" y="2947784"/>
                  </a:cubicBezTo>
                  <a:cubicBezTo>
                    <a:pt x="1467422" y="2951891"/>
                    <a:pt x="1470209" y="2955622"/>
                    <a:pt x="1475025" y="2954630"/>
                  </a:cubicBezTo>
                  <a:cubicBezTo>
                    <a:pt x="1478519" y="2953922"/>
                    <a:pt x="1480975" y="2951042"/>
                    <a:pt x="1481257" y="2946414"/>
                  </a:cubicBezTo>
                  <a:cubicBezTo>
                    <a:pt x="1479841" y="2943392"/>
                    <a:pt x="1477905" y="2940842"/>
                    <a:pt x="1473608" y="2941031"/>
                  </a:cubicBezTo>
                  <a:close/>
                  <a:moveTo>
                    <a:pt x="3862399" y="2923040"/>
                  </a:moveTo>
                  <a:cubicBezTo>
                    <a:pt x="3857630" y="2922331"/>
                    <a:pt x="3854749" y="2925921"/>
                    <a:pt x="3854466" y="2930076"/>
                  </a:cubicBezTo>
                  <a:cubicBezTo>
                    <a:pt x="3854183" y="2933806"/>
                    <a:pt x="3856827" y="2936451"/>
                    <a:pt x="3861171" y="2936592"/>
                  </a:cubicBezTo>
                  <a:cubicBezTo>
                    <a:pt x="3865422" y="2936733"/>
                    <a:pt x="3867688" y="2934562"/>
                    <a:pt x="3868632" y="2930501"/>
                  </a:cubicBezTo>
                  <a:cubicBezTo>
                    <a:pt x="3868160" y="2926723"/>
                    <a:pt x="3866130" y="2923560"/>
                    <a:pt x="3862399" y="2923040"/>
                  </a:cubicBezTo>
                  <a:close/>
                  <a:moveTo>
                    <a:pt x="3528503" y="2923040"/>
                  </a:moveTo>
                  <a:cubicBezTo>
                    <a:pt x="3523781" y="2922473"/>
                    <a:pt x="3520901" y="2925967"/>
                    <a:pt x="3520618" y="2930123"/>
                  </a:cubicBezTo>
                  <a:cubicBezTo>
                    <a:pt x="3520428" y="2933901"/>
                    <a:pt x="3523121" y="2936498"/>
                    <a:pt x="3527417" y="2936545"/>
                  </a:cubicBezTo>
                  <a:cubicBezTo>
                    <a:pt x="3531762" y="2936829"/>
                    <a:pt x="3534311" y="2934468"/>
                    <a:pt x="3534548" y="2930501"/>
                  </a:cubicBezTo>
                  <a:cubicBezTo>
                    <a:pt x="3534784" y="2926628"/>
                    <a:pt x="3532281" y="2923512"/>
                    <a:pt x="3528503" y="2923040"/>
                  </a:cubicBezTo>
                  <a:close/>
                  <a:moveTo>
                    <a:pt x="3214911" y="2923040"/>
                  </a:moveTo>
                  <a:cubicBezTo>
                    <a:pt x="3211087" y="2923560"/>
                    <a:pt x="3208159" y="2926346"/>
                    <a:pt x="3208395" y="2930407"/>
                  </a:cubicBezTo>
                  <a:cubicBezTo>
                    <a:pt x="3208584" y="2934420"/>
                    <a:pt x="3211465" y="2936639"/>
                    <a:pt x="3217556" y="2936498"/>
                  </a:cubicBezTo>
                  <a:cubicBezTo>
                    <a:pt x="3220578" y="2936639"/>
                    <a:pt x="3222373" y="2933429"/>
                    <a:pt x="3222042" y="2929556"/>
                  </a:cubicBezTo>
                  <a:cubicBezTo>
                    <a:pt x="3221712" y="2925825"/>
                    <a:pt x="3219256" y="2922473"/>
                    <a:pt x="3214911" y="2923040"/>
                  </a:cubicBezTo>
                  <a:close/>
                  <a:moveTo>
                    <a:pt x="2874546" y="2923040"/>
                  </a:moveTo>
                  <a:cubicBezTo>
                    <a:pt x="2869777" y="2922426"/>
                    <a:pt x="2866944" y="2926015"/>
                    <a:pt x="2866708" y="2930123"/>
                  </a:cubicBezTo>
                  <a:cubicBezTo>
                    <a:pt x="2866472" y="2933901"/>
                    <a:pt x="2869258" y="2936498"/>
                    <a:pt x="2873507" y="2936545"/>
                  </a:cubicBezTo>
                  <a:cubicBezTo>
                    <a:pt x="2877852" y="2936829"/>
                    <a:pt x="2880402" y="2934468"/>
                    <a:pt x="2880638" y="2930501"/>
                  </a:cubicBezTo>
                  <a:cubicBezTo>
                    <a:pt x="2880874" y="2926628"/>
                    <a:pt x="2878324" y="2923512"/>
                    <a:pt x="2874546" y="2923040"/>
                  </a:cubicBezTo>
                  <a:close/>
                  <a:moveTo>
                    <a:pt x="3641030" y="2922993"/>
                  </a:moveTo>
                  <a:cubicBezTo>
                    <a:pt x="3636921" y="2922757"/>
                    <a:pt x="3634372" y="2925590"/>
                    <a:pt x="3633947" y="2929556"/>
                  </a:cubicBezTo>
                  <a:cubicBezTo>
                    <a:pt x="3633475" y="2933995"/>
                    <a:pt x="3636402" y="2936120"/>
                    <a:pt x="3640416" y="2936403"/>
                  </a:cubicBezTo>
                  <a:cubicBezTo>
                    <a:pt x="3644665" y="2936733"/>
                    <a:pt x="3647168" y="2934514"/>
                    <a:pt x="3647404" y="2930123"/>
                  </a:cubicBezTo>
                  <a:cubicBezTo>
                    <a:pt x="3647404" y="2925825"/>
                    <a:pt x="3644996" y="2923229"/>
                    <a:pt x="3641030" y="2922993"/>
                  </a:cubicBezTo>
                  <a:close/>
                  <a:moveTo>
                    <a:pt x="3428207" y="2922993"/>
                  </a:moveTo>
                  <a:cubicBezTo>
                    <a:pt x="3424194" y="2923229"/>
                    <a:pt x="3421691" y="2925825"/>
                    <a:pt x="3421833" y="2930170"/>
                  </a:cubicBezTo>
                  <a:cubicBezTo>
                    <a:pt x="3421973" y="2934609"/>
                    <a:pt x="3424524" y="2936733"/>
                    <a:pt x="3428774" y="2936451"/>
                  </a:cubicBezTo>
                  <a:cubicBezTo>
                    <a:pt x="3432835" y="2936167"/>
                    <a:pt x="3435384" y="2933995"/>
                    <a:pt x="3435432" y="2929509"/>
                  </a:cubicBezTo>
                  <a:cubicBezTo>
                    <a:pt x="3434535" y="2925685"/>
                    <a:pt x="3432362" y="2922757"/>
                    <a:pt x="3428207" y="2922993"/>
                  </a:cubicBezTo>
                  <a:close/>
                  <a:moveTo>
                    <a:pt x="3320024" y="2922993"/>
                  </a:moveTo>
                  <a:cubicBezTo>
                    <a:pt x="3315822" y="2922709"/>
                    <a:pt x="3313366" y="2925495"/>
                    <a:pt x="3313130" y="2929604"/>
                  </a:cubicBezTo>
                  <a:cubicBezTo>
                    <a:pt x="3312895" y="2933853"/>
                    <a:pt x="3314972" y="2936498"/>
                    <a:pt x="3319458" y="2936498"/>
                  </a:cubicBezTo>
                  <a:cubicBezTo>
                    <a:pt x="3323566" y="2936498"/>
                    <a:pt x="3326068" y="2934326"/>
                    <a:pt x="3326919" y="2929746"/>
                  </a:cubicBezTo>
                  <a:cubicBezTo>
                    <a:pt x="3325974" y="2926392"/>
                    <a:pt x="3324085" y="2923229"/>
                    <a:pt x="3320024" y="2922993"/>
                  </a:cubicBezTo>
                  <a:close/>
                  <a:moveTo>
                    <a:pt x="3105030" y="2922993"/>
                  </a:moveTo>
                  <a:cubicBezTo>
                    <a:pt x="3100308" y="2922945"/>
                    <a:pt x="3097757" y="2926251"/>
                    <a:pt x="3097947" y="2930689"/>
                  </a:cubicBezTo>
                  <a:cubicBezTo>
                    <a:pt x="3098089" y="2934704"/>
                    <a:pt x="3100921" y="2936781"/>
                    <a:pt x="3105172" y="2936592"/>
                  </a:cubicBezTo>
                  <a:cubicBezTo>
                    <a:pt x="3109468" y="2936356"/>
                    <a:pt x="3111262" y="2933711"/>
                    <a:pt x="3112160" y="2929509"/>
                  </a:cubicBezTo>
                  <a:cubicBezTo>
                    <a:pt x="3110555" y="2926770"/>
                    <a:pt x="3109185" y="2923040"/>
                    <a:pt x="3105030" y="2922993"/>
                  </a:cubicBezTo>
                  <a:close/>
                  <a:moveTo>
                    <a:pt x="2994156" y="2922898"/>
                  </a:moveTo>
                  <a:cubicBezTo>
                    <a:pt x="2989859" y="2923182"/>
                    <a:pt x="2987545" y="2925825"/>
                    <a:pt x="2987261" y="2929792"/>
                  </a:cubicBezTo>
                  <a:cubicBezTo>
                    <a:pt x="2986979" y="2933901"/>
                    <a:pt x="2989103" y="2936592"/>
                    <a:pt x="2993637" y="2936545"/>
                  </a:cubicBezTo>
                  <a:cubicBezTo>
                    <a:pt x="2997839" y="2936498"/>
                    <a:pt x="3000672" y="2934231"/>
                    <a:pt x="3000814" y="2930217"/>
                  </a:cubicBezTo>
                  <a:cubicBezTo>
                    <a:pt x="3000908" y="2926204"/>
                    <a:pt x="2997744" y="2924079"/>
                    <a:pt x="2994156" y="2922898"/>
                  </a:cubicBezTo>
                  <a:close/>
                  <a:moveTo>
                    <a:pt x="3750629" y="2922851"/>
                  </a:moveTo>
                  <a:cubicBezTo>
                    <a:pt x="3746804" y="2923890"/>
                    <a:pt x="3744395" y="2926156"/>
                    <a:pt x="3744631" y="2930407"/>
                  </a:cubicBezTo>
                  <a:cubicBezTo>
                    <a:pt x="3744868" y="2934892"/>
                    <a:pt x="3747607" y="2936875"/>
                    <a:pt x="3751809" y="2936403"/>
                  </a:cubicBezTo>
                  <a:cubicBezTo>
                    <a:pt x="3755776" y="2935978"/>
                    <a:pt x="3758798" y="2933853"/>
                    <a:pt x="3758089" y="2929367"/>
                  </a:cubicBezTo>
                  <a:cubicBezTo>
                    <a:pt x="3757476" y="2925448"/>
                    <a:pt x="3754878" y="2923087"/>
                    <a:pt x="3750629" y="2922851"/>
                  </a:cubicBezTo>
                  <a:close/>
                  <a:moveTo>
                    <a:pt x="1477085" y="2902422"/>
                  </a:moveTo>
                  <a:cubicBezTo>
                    <a:pt x="1488978" y="2903243"/>
                    <a:pt x="1500547" y="2908685"/>
                    <a:pt x="1508693" y="2918695"/>
                  </a:cubicBezTo>
                  <a:cubicBezTo>
                    <a:pt x="1513368" y="2924504"/>
                    <a:pt x="1517853" y="2925778"/>
                    <a:pt x="1524559" y="2925684"/>
                  </a:cubicBezTo>
                  <a:cubicBezTo>
                    <a:pt x="1596429" y="2924693"/>
                    <a:pt x="1668251" y="2923890"/>
                    <a:pt x="1740120" y="2923276"/>
                  </a:cubicBezTo>
                  <a:cubicBezTo>
                    <a:pt x="1747770" y="2923182"/>
                    <a:pt x="1753483" y="2921434"/>
                    <a:pt x="1759056" y="2915627"/>
                  </a:cubicBezTo>
                  <a:cubicBezTo>
                    <a:pt x="1771994" y="2902168"/>
                    <a:pt x="1792252" y="2898816"/>
                    <a:pt x="1808921" y="2906135"/>
                  </a:cubicBezTo>
                  <a:cubicBezTo>
                    <a:pt x="1825825" y="2913549"/>
                    <a:pt x="1835695" y="2929036"/>
                    <a:pt x="1835553" y="2948020"/>
                  </a:cubicBezTo>
                  <a:cubicBezTo>
                    <a:pt x="1835364" y="2967050"/>
                    <a:pt x="1824126" y="2983577"/>
                    <a:pt x="1806890" y="2989999"/>
                  </a:cubicBezTo>
                  <a:cubicBezTo>
                    <a:pt x="1788758" y="2996798"/>
                    <a:pt x="1768783" y="2992312"/>
                    <a:pt x="1756647" y="2977060"/>
                  </a:cubicBezTo>
                  <a:cubicBezTo>
                    <a:pt x="1751453" y="2970544"/>
                    <a:pt x="1746400" y="2968608"/>
                    <a:pt x="1738515" y="2968750"/>
                  </a:cubicBezTo>
                  <a:cubicBezTo>
                    <a:pt x="1666221" y="2969883"/>
                    <a:pt x="1593926" y="2970780"/>
                    <a:pt x="1521632" y="2971394"/>
                  </a:cubicBezTo>
                  <a:cubicBezTo>
                    <a:pt x="1515068" y="2971488"/>
                    <a:pt x="1511101" y="2973802"/>
                    <a:pt x="1506757" y="2978382"/>
                  </a:cubicBezTo>
                  <a:cubicBezTo>
                    <a:pt x="1487727" y="2998309"/>
                    <a:pt x="1459347" y="2998026"/>
                    <a:pt x="1440932" y="2978240"/>
                  </a:cubicBezTo>
                  <a:cubicBezTo>
                    <a:pt x="1423838" y="2960061"/>
                    <a:pt x="1425018" y="2930454"/>
                    <a:pt x="1443529" y="2913879"/>
                  </a:cubicBezTo>
                  <a:cubicBezTo>
                    <a:pt x="1452973" y="2905403"/>
                    <a:pt x="1465191" y="2901602"/>
                    <a:pt x="1477085" y="2902422"/>
                  </a:cubicBezTo>
                  <a:close/>
                  <a:moveTo>
                    <a:pt x="1172964" y="2882855"/>
                  </a:moveTo>
                  <a:cubicBezTo>
                    <a:pt x="1169045" y="2882667"/>
                    <a:pt x="1166636" y="2885594"/>
                    <a:pt x="1166448" y="2889703"/>
                  </a:cubicBezTo>
                  <a:cubicBezTo>
                    <a:pt x="1166259" y="2893999"/>
                    <a:pt x="1168667" y="2896125"/>
                    <a:pt x="1173342" y="2896975"/>
                  </a:cubicBezTo>
                  <a:cubicBezTo>
                    <a:pt x="1176364" y="2896172"/>
                    <a:pt x="1179811" y="2894472"/>
                    <a:pt x="1180189" y="2890647"/>
                  </a:cubicBezTo>
                  <a:cubicBezTo>
                    <a:pt x="1180614" y="2886019"/>
                    <a:pt x="1177214" y="2883045"/>
                    <a:pt x="1172964" y="2882855"/>
                  </a:cubicBezTo>
                  <a:close/>
                  <a:moveTo>
                    <a:pt x="1985242" y="2854476"/>
                  </a:moveTo>
                  <a:cubicBezTo>
                    <a:pt x="1981039" y="2854287"/>
                    <a:pt x="1978442" y="2856412"/>
                    <a:pt x="1978254" y="2860803"/>
                  </a:cubicBezTo>
                  <a:cubicBezTo>
                    <a:pt x="1978159" y="2865100"/>
                    <a:pt x="1980615" y="2867697"/>
                    <a:pt x="1984628" y="2867933"/>
                  </a:cubicBezTo>
                  <a:cubicBezTo>
                    <a:pt x="1988783" y="2868169"/>
                    <a:pt x="1991003" y="2865289"/>
                    <a:pt x="1991947" y="2860898"/>
                  </a:cubicBezTo>
                  <a:cubicBezTo>
                    <a:pt x="1991570" y="2857262"/>
                    <a:pt x="1989398" y="2854664"/>
                    <a:pt x="1985242" y="2854476"/>
                  </a:cubicBezTo>
                  <a:close/>
                  <a:moveTo>
                    <a:pt x="576429" y="2852492"/>
                  </a:moveTo>
                  <a:cubicBezTo>
                    <a:pt x="584316" y="2852492"/>
                    <a:pt x="589841" y="2854665"/>
                    <a:pt x="595318" y="2860378"/>
                  </a:cubicBezTo>
                  <a:cubicBezTo>
                    <a:pt x="657791" y="2925731"/>
                    <a:pt x="720453" y="2990896"/>
                    <a:pt x="783351" y="3055871"/>
                  </a:cubicBezTo>
                  <a:cubicBezTo>
                    <a:pt x="790057" y="3062860"/>
                    <a:pt x="793173" y="3069659"/>
                    <a:pt x="793079" y="3079576"/>
                  </a:cubicBezTo>
                  <a:cubicBezTo>
                    <a:pt x="792606" y="3146487"/>
                    <a:pt x="792889" y="3213399"/>
                    <a:pt x="792701" y="3280310"/>
                  </a:cubicBezTo>
                  <a:cubicBezTo>
                    <a:pt x="792654" y="3287535"/>
                    <a:pt x="794400" y="3292588"/>
                    <a:pt x="799973" y="3297830"/>
                  </a:cubicBezTo>
                  <a:cubicBezTo>
                    <a:pt x="819995" y="3316670"/>
                    <a:pt x="819239" y="3347694"/>
                    <a:pt x="799122" y="3364929"/>
                  </a:cubicBezTo>
                  <a:cubicBezTo>
                    <a:pt x="779149" y="3382071"/>
                    <a:pt x="749163" y="3378907"/>
                    <a:pt x="733014" y="3357988"/>
                  </a:cubicBezTo>
                  <a:cubicBezTo>
                    <a:pt x="716912" y="3337070"/>
                    <a:pt x="722437" y="3306612"/>
                    <a:pt x="745953" y="3292115"/>
                  </a:cubicBezTo>
                  <a:cubicBezTo>
                    <a:pt x="752515" y="3288102"/>
                    <a:pt x="754027" y="3284041"/>
                    <a:pt x="754027" y="3277146"/>
                  </a:cubicBezTo>
                  <a:cubicBezTo>
                    <a:pt x="753839" y="3215666"/>
                    <a:pt x="753791" y="3154184"/>
                    <a:pt x="754074" y="3092703"/>
                  </a:cubicBezTo>
                  <a:cubicBezTo>
                    <a:pt x="754121" y="3085762"/>
                    <a:pt x="751902" y="3080945"/>
                    <a:pt x="747181" y="3076081"/>
                  </a:cubicBezTo>
                  <a:cubicBezTo>
                    <a:pt x="690704" y="3017481"/>
                    <a:pt x="634369" y="2958785"/>
                    <a:pt x="578318" y="2899807"/>
                  </a:cubicBezTo>
                  <a:cubicBezTo>
                    <a:pt x="572699" y="2893857"/>
                    <a:pt x="566843" y="2892629"/>
                    <a:pt x="559289" y="2892629"/>
                  </a:cubicBezTo>
                  <a:cubicBezTo>
                    <a:pt x="389718" y="2892771"/>
                    <a:pt x="220196" y="2892724"/>
                    <a:pt x="50628" y="2892771"/>
                  </a:cubicBezTo>
                  <a:cubicBezTo>
                    <a:pt x="43875" y="2892771"/>
                    <a:pt x="37075" y="2893102"/>
                    <a:pt x="30605" y="2890316"/>
                  </a:cubicBezTo>
                  <a:cubicBezTo>
                    <a:pt x="18942" y="2876717"/>
                    <a:pt x="18517" y="2871380"/>
                    <a:pt x="27914" y="2857120"/>
                  </a:cubicBezTo>
                  <a:cubicBezTo>
                    <a:pt x="34808" y="2853107"/>
                    <a:pt x="42316" y="2852587"/>
                    <a:pt x="50107" y="2852587"/>
                  </a:cubicBezTo>
                  <a:cubicBezTo>
                    <a:pt x="225579" y="2852681"/>
                    <a:pt x="401004" y="2852681"/>
                    <a:pt x="576429" y="2852492"/>
                  </a:cubicBezTo>
                  <a:close/>
                  <a:moveTo>
                    <a:pt x="1172173" y="2844412"/>
                  </a:moveTo>
                  <a:cubicBezTo>
                    <a:pt x="1183765" y="2844194"/>
                    <a:pt x="1195433" y="2848503"/>
                    <a:pt x="1204547" y="2857404"/>
                  </a:cubicBezTo>
                  <a:cubicBezTo>
                    <a:pt x="1223435" y="2875866"/>
                    <a:pt x="1223576" y="2903821"/>
                    <a:pt x="1204074" y="2922379"/>
                  </a:cubicBezTo>
                  <a:cubicBezTo>
                    <a:pt x="1198266" y="2927856"/>
                    <a:pt x="1196046" y="2933145"/>
                    <a:pt x="1196094" y="2941032"/>
                  </a:cubicBezTo>
                  <a:cubicBezTo>
                    <a:pt x="1196377" y="3017859"/>
                    <a:pt x="1196377" y="3094734"/>
                    <a:pt x="1196141" y="3171562"/>
                  </a:cubicBezTo>
                  <a:cubicBezTo>
                    <a:pt x="1196094" y="3180061"/>
                    <a:pt x="1197416" y="3186341"/>
                    <a:pt x="1204641" y="3192575"/>
                  </a:cubicBezTo>
                  <a:cubicBezTo>
                    <a:pt x="1218759" y="3204710"/>
                    <a:pt x="1222112" y="3225157"/>
                    <a:pt x="1214982" y="3242203"/>
                  </a:cubicBezTo>
                  <a:cubicBezTo>
                    <a:pt x="1207521" y="3260053"/>
                    <a:pt x="1190285" y="3270535"/>
                    <a:pt x="1169611" y="3269874"/>
                  </a:cubicBezTo>
                  <a:cubicBezTo>
                    <a:pt x="1150912" y="3269260"/>
                    <a:pt x="1137029" y="3259722"/>
                    <a:pt x="1130985" y="3243337"/>
                  </a:cubicBezTo>
                  <a:cubicBezTo>
                    <a:pt x="1123901" y="3224118"/>
                    <a:pt x="1128435" y="3203388"/>
                    <a:pt x="1144018" y="3190450"/>
                  </a:cubicBezTo>
                  <a:cubicBezTo>
                    <a:pt x="1149779" y="3185680"/>
                    <a:pt x="1150723" y="3180770"/>
                    <a:pt x="1150675" y="3174206"/>
                  </a:cubicBezTo>
                  <a:cubicBezTo>
                    <a:pt x="1150487" y="3134919"/>
                    <a:pt x="1150581" y="3095584"/>
                    <a:pt x="1150581" y="3056249"/>
                  </a:cubicBezTo>
                  <a:cubicBezTo>
                    <a:pt x="1150581" y="3017812"/>
                    <a:pt x="1150487" y="2979421"/>
                    <a:pt x="1150675" y="2940984"/>
                  </a:cubicBezTo>
                  <a:cubicBezTo>
                    <a:pt x="1150723" y="2933948"/>
                    <a:pt x="1149590" y="2928990"/>
                    <a:pt x="1143404" y="2923796"/>
                  </a:cubicBezTo>
                  <a:cubicBezTo>
                    <a:pt x="1123855" y="2907410"/>
                    <a:pt x="1122958" y="2876811"/>
                    <a:pt x="1140288" y="2858584"/>
                  </a:cubicBezTo>
                  <a:cubicBezTo>
                    <a:pt x="1149070" y="2849376"/>
                    <a:pt x="1160580" y="2844631"/>
                    <a:pt x="1172173" y="2844412"/>
                  </a:cubicBezTo>
                  <a:close/>
                  <a:moveTo>
                    <a:pt x="1615932" y="2800975"/>
                  </a:moveTo>
                  <a:cubicBezTo>
                    <a:pt x="1612201" y="2802155"/>
                    <a:pt x="1609273" y="2804138"/>
                    <a:pt x="1609557" y="2808483"/>
                  </a:cubicBezTo>
                  <a:cubicBezTo>
                    <a:pt x="1609888" y="2812875"/>
                    <a:pt x="1612956" y="2814763"/>
                    <a:pt x="1616923" y="2814621"/>
                  </a:cubicBezTo>
                  <a:cubicBezTo>
                    <a:pt x="1621220" y="2814480"/>
                    <a:pt x="1623393" y="2811835"/>
                    <a:pt x="1623061" y="2807492"/>
                  </a:cubicBezTo>
                  <a:cubicBezTo>
                    <a:pt x="1622732" y="2803100"/>
                    <a:pt x="1619898" y="2801400"/>
                    <a:pt x="1615932" y="2800975"/>
                  </a:cubicBezTo>
                  <a:close/>
                  <a:moveTo>
                    <a:pt x="1372698" y="2798330"/>
                  </a:moveTo>
                  <a:cubicBezTo>
                    <a:pt x="1367693" y="2796772"/>
                    <a:pt x="1365096" y="2800361"/>
                    <a:pt x="1364387" y="2804422"/>
                  </a:cubicBezTo>
                  <a:cubicBezTo>
                    <a:pt x="1363774" y="2808105"/>
                    <a:pt x="1365709" y="2811222"/>
                    <a:pt x="1370148" y="2811647"/>
                  </a:cubicBezTo>
                  <a:cubicBezTo>
                    <a:pt x="1374256" y="2812072"/>
                    <a:pt x="1376712" y="2810041"/>
                    <a:pt x="1378223" y="2806074"/>
                  </a:cubicBezTo>
                  <a:cubicBezTo>
                    <a:pt x="1378412" y="2802250"/>
                    <a:pt x="1376192" y="2799416"/>
                    <a:pt x="1372698" y="2798330"/>
                  </a:cubicBezTo>
                  <a:close/>
                  <a:moveTo>
                    <a:pt x="612980" y="2763387"/>
                  </a:moveTo>
                  <a:cubicBezTo>
                    <a:pt x="620299" y="2763387"/>
                    <a:pt x="625635" y="2765465"/>
                    <a:pt x="630829" y="2770754"/>
                  </a:cubicBezTo>
                  <a:cubicBezTo>
                    <a:pt x="722390" y="2863354"/>
                    <a:pt x="814140" y="2955811"/>
                    <a:pt x="905984" y="3048128"/>
                  </a:cubicBezTo>
                  <a:cubicBezTo>
                    <a:pt x="910518" y="3052708"/>
                    <a:pt x="912312" y="3057241"/>
                    <a:pt x="912217" y="3063568"/>
                  </a:cubicBezTo>
                  <a:cubicBezTo>
                    <a:pt x="911840" y="3090248"/>
                    <a:pt x="912217" y="3116927"/>
                    <a:pt x="911792" y="3143607"/>
                  </a:cubicBezTo>
                  <a:cubicBezTo>
                    <a:pt x="911698" y="3151257"/>
                    <a:pt x="913210" y="3156687"/>
                    <a:pt x="919678" y="3162070"/>
                  </a:cubicBezTo>
                  <a:cubicBezTo>
                    <a:pt x="936206" y="3175858"/>
                    <a:pt x="940030" y="3195597"/>
                    <a:pt x="931578" y="3214627"/>
                  </a:cubicBezTo>
                  <a:cubicBezTo>
                    <a:pt x="922985" y="3233893"/>
                    <a:pt x="905229" y="3243289"/>
                    <a:pt x="882893" y="3240456"/>
                  </a:cubicBezTo>
                  <a:cubicBezTo>
                    <a:pt x="863722" y="3238001"/>
                    <a:pt x="849461" y="3223835"/>
                    <a:pt x="845872" y="3202868"/>
                  </a:cubicBezTo>
                  <a:cubicBezTo>
                    <a:pt x="842756" y="3184595"/>
                    <a:pt x="849697" y="3169768"/>
                    <a:pt x="864383" y="3159426"/>
                  </a:cubicBezTo>
                  <a:cubicBezTo>
                    <a:pt x="870664" y="3154987"/>
                    <a:pt x="871891" y="3150596"/>
                    <a:pt x="871844" y="3143890"/>
                  </a:cubicBezTo>
                  <a:cubicBezTo>
                    <a:pt x="871654" y="3122641"/>
                    <a:pt x="871703" y="3101392"/>
                    <a:pt x="872174" y="3080143"/>
                  </a:cubicBezTo>
                  <a:cubicBezTo>
                    <a:pt x="872315" y="3073815"/>
                    <a:pt x="870569" y="3069235"/>
                    <a:pt x="866036" y="3064655"/>
                  </a:cubicBezTo>
                  <a:cubicBezTo>
                    <a:pt x="781559" y="2979657"/>
                    <a:pt x="697221" y="2894566"/>
                    <a:pt x="613121" y="2809191"/>
                  </a:cubicBezTo>
                  <a:cubicBezTo>
                    <a:pt x="607502" y="2803478"/>
                    <a:pt x="601742" y="2803194"/>
                    <a:pt x="594941" y="2803194"/>
                  </a:cubicBezTo>
                  <a:cubicBezTo>
                    <a:pt x="416776" y="2803242"/>
                    <a:pt x="238565" y="2803147"/>
                    <a:pt x="60403" y="2803478"/>
                  </a:cubicBezTo>
                  <a:cubicBezTo>
                    <a:pt x="47700" y="2803478"/>
                    <a:pt x="38775" y="2799653"/>
                    <a:pt x="32637" y="2788792"/>
                  </a:cubicBezTo>
                  <a:cubicBezTo>
                    <a:pt x="32401" y="2782794"/>
                    <a:pt x="33817" y="2777034"/>
                    <a:pt x="35801" y="2771414"/>
                  </a:cubicBezTo>
                  <a:cubicBezTo>
                    <a:pt x="42553" y="2765465"/>
                    <a:pt x="50439" y="2763434"/>
                    <a:pt x="59458" y="2763434"/>
                  </a:cubicBezTo>
                  <a:cubicBezTo>
                    <a:pt x="243948" y="2763529"/>
                    <a:pt x="428487" y="2763529"/>
                    <a:pt x="612980" y="2763387"/>
                  </a:cubicBezTo>
                  <a:close/>
                  <a:moveTo>
                    <a:pt x="1377603" y="2760064"/>
                  </a:moveTo>
                  <a:cubicBezTo>
                    <a:pt x="1389603" y="2761959"/>
                    <a:pt x="1400960" y="2768889"/>
                    <a:pt x="1408681" y="2780482"/>
                  </a:cubicBezTo>
                  <a:cubicBezTo>
                    <a:pt x="1412411" y="2786101"/>
                    <a:pt x="1415716" y="2788084"/>
                    <a:pt x="1422422" y="2787942"/>
                  </a:cubicBezTo>
                  <a:cubicBezTo>
                    <a:pt x="1469831" y="2787044"/>
                    <a:pt x="1517287" y="2786525"/>
                    <a:pt x="1564697" y="2786195"/>
                  </a:cubicBezTo>
                  <a:cubicBezTo>
                    <a:pt x="1572347" y="2786147"/>
                    <a:pt x="1577683" y="2784589"/>
                    <a:pt x="1583018" y="2777979"/>
                  </a:cubicBezTo>
                  <a:cubicBezTo>
                    <a:pt x="1595013" y="2763104"/>
                    <a:pt x="1615601" y="2759043"/>
                    <a:pt x="1633450" y="2766032"/>
                  </a:cubicBezTo>
                  <a:cubicBezTo>
                    <a:pt x="1650592" y="2772738"/>
                    <a:pt x="1661357" y="2789170"/>
                    <a:pt x="1661311" y="2808435"/>
                  </a:cubicBezTo>
                  <a:cubicBezTo>
                    <a:pt x="1661263" y="2828126"/>
                    <a:pt x="1648467" y="2845882"/>
                    <a:pt x="1630382" y="2851453"/>
                  </a:cubicBezTo>
                  <a:cubicBezTo>
                    <a:pt x="1611115" y="2857356"/>
                    <a:pt x="1590574" y="2850746"/>
                    <a:pt x="1579241" y="2833368"/>
                  </a:cubicBezTo>
                  <a:cubicBezTo>
                    <a:pt x="1574850" y="2826710"/>
                    <a:pt x="1570458" y="2824774"/>
                    <a:pt x="1562950" y="2824916"/>
                  </a:cubicBezTo>
                  <a:cubicBezTo>
                    <a:pt x="1514643" y="2826001"/>
                    <a:pt x="1466336" y="2826852"/>
                    <a:pt x="1418031" y="2827465"/>
                  </a:cubicBezTo>
                  <a:cubicBezTo>
                    <a:pt x="1412364" y="2827560"/>
                    <a:pt x="1409436" y="2829780"/>
                    <a:pt x="1405894" y="2833841"/>
                  </a:cubicBezTo>
                  <a:cubicBezTo>
                    <a:pt x="1388093" y="2854381"/>
                    <a:pt x="1357021" y="2855656"/>
                    <a:pt x="1338699" y="2837051"/>
                  </a:cubicBezTo>
                  <a:cubicBezTo>
                    <a:pt x="1320283" y="2818352"/>
                    <a:pt x="1322125" y="2786856"/>
                    <a:pt x="1342666" y="2769857"/>
                  </a:cubicBezTo>
                  <a:cubicBezTo>
                    <a:pt x="1352960" y="2761310"/>
                    <a:pt x="1365603" y="2758170"/>
                    <a:pt x="1377603" y="2760064"/>
                  </a:cubicBezTo>
                  <a:close/>
                  <a:moveTo>
                    <a:pt x="2578096" y="2759987"/>
                  </a:moveTo>
                  <a:cubicBezTo>
                    <a:pt x="2584471" y="2772548"/>
                    <a:pt x="2584376" y="2785155"/>
                    <a:pt x="2578096" y="2797763"/>
                  </a:cubicBezTo>
                  <a:cubicBezTo>
                    <a:pt x="2578096" y="2785155"/>
                    <a:pt x="2578096" y="2772595"/>
                    <a:pt x="2578096" y="2759987"/>
                  </a:cubicBezTo>
                  <a:close/>
                  <a:moveTo>
                    <a:pt x="2582157" y="2759940"/>
                  </a:moveTo>
                  <a:cubicBezTo>
                    <a:pt x="2611810" y="2759609"/>
                    <a:pt x="2611528" y="2759563"/>
                    <a:pt x="2610536" y="2788933"/>
                  </a:cubicBezTo>
                  <a:cubicBezTo>
                    <a:pt x="2610252" y="2796206"/>
                    <a:pt x="2607939" y="2798330"/>
                    <a:pt x="2601092" y="2797906"/>
                  </a:cubicBezTo>
                  <a:cubicBezTo>
                    <a:pt x="2593443" y="2797433"/>
                    <a:pt x="2585745" y="2797764"/>
                    <a:pt x="2578096" y="2797764"/>
                  </a:cubicBezTo>
                  <a:cubicBezTo>
                    <a:pt x="2584424" y="2785156"/>
                    <a:pt x="2584518" y="2772548"/>
                    <a:pt x="2578096" y="2759987"/>
                  </a:cubicBezTo>
                  <a:cubicBezTo>
                    <a:pt x="2579465" y="2759987"/>
                    <a:pt x="2580787" y="2759940"/>
                    <a:pt x="2582157" y="2759940"/>
                  </a:cubicBezTo>
                  <a:close/>
                  <a:moveTo>
                    <a:pt x="2167183" y="2759374"/>
                  </a:moveTo>
                  <a:cubicBezTo>
                    <a:pt x="2163169" y="2759798"/>
                    <a:pt x="2160336" y="2761451"/>
                    <a:pt x="2160289" y="2765937"/>
                  </a:cubicBezTo>
                  <a:cubicBezTo>
                    <a:pt x="2160241" y="2770282"/>
                    <a:pt x="2162838" y="2772784"/>
                    <a:pt x="2166759" y="2772925"/>
                  </a:cubicBezTo>
                  <a:cubicBezTo>
                    <a:pt x="2170772" y="2773067"/>
                    <a:pt x="2173463" y="2770518"/>
                    <a:pt x="2173700" y="2766315"/>
                  </a:cubicBezTo>
                  <a:cubicBezTo>
                    <a:pt x="2173983" y="2761923"/>
                    <a:pt x="2171149" y="2759987"/>
                    <a:pt x="2167183" y="2759374"/>
                  </a:cubicBezTo>
                  <a:close/>
                  <a:moveTo>
                    <a:pt x="2575546" y="2696145"/>
                  </a:moveTo>
                  <a:lnTo>
                    <a:pt x="2575562" y="2696197"/>
                  </a:lnTo>
                  <a:lnTo>
                    <a:pt x="2607893" y="2697750"/>
                  </a:lnTo>
                  <a:cubicBezTo>
                    <a:pt x="2602887" y="2703417"/>
                    <a:pt x="2604209" y="2710452"/>
                    <a:pt x="2604115" y="2717064"/>
                  </a:cubicBezTo>
                  <a:lnTo>
                    <a:pt x="2593135" y="2728797"/>
                  </a:lnTo>
                  <a:lnTo>
                    <a:pt x="2593159" y="2728822"/>
                  </a:lnTo>
                  <a:cubicBezTo>
                    <a:pt x="2601470" y="2728774"/>
                    <a:pt x="2604067" y="2724619"/>
                    <a:pt x="2604161" y="2717064"/>
                  </a:cubicBezTo>
                  <a:cubicBezTo>
                    <a:pt x="2604208" y="2710501"/>
                    <a:pt x="2602886" y="2703464"/>
                    <a:pt x="2607939" y="2697751"/>
                  </a:cubicBezTo>
                  <a:cubicBezTo>
                    <a:pt x="2607986" y="2703134"/>
                    <a:pt x="2608033" y="2708565"/>
                    <a:pt x="2608033" y="2713947"/>
                  </a:cubicBezTo>
                  <a:cubicBezTo>
                    <a:pt x="2608033" y="2732977"/>
                    <a:pt x="2603122" y="2736613"/>
                    <a:pt x="2583998" y="2732835"/>
                  </a:cubicBezTo>
                  <a:cubicBezTo>
                    <a:pt x="2578379" y="2731702"/>
                    <a:pt x="2578190" y="2728444"/>
                    <a:pt x="2578001" y="2724194"/>
                  </a:cubicBezTo>
                  <a:lnTo>
                    <a:pt x="2575588" y="2696628"/>
                  </a:lnTo>
                  <a:lnTo>
                    <a:pt x="2575452" y="2696192"/>
                  </a:lnTo>
                  <a:lnTo>
                    <a:pt x="2575550" y="2696197"/>
                  </a:lnTo>
                  <a:close/>
                  <a:moveTo>
                    <a:pt x="67956" y="2666916"/>
                  </a:moveTo>
                  <a:cubicBezTo>
                    <a:pt x="73387" y="2667058"/>
                    <a:pt x="78770" y="2667294"/>
                    <a:pt x="84200" y="2667294"/>
                  </a:cubicBezTo>
                  <a:cubicBezTo>
                    <a:pt x="278136" y="2667294"/>
                    <a:pt x="472071" y="2667341"/>
                    <a:pt x="666008" y="2667106"/>
                  </a:cubicBezTo>
                  <a:cubicBezTo>
                    <a:pt x="675310" y="2667106"/>
                    <a:pt x="681874" y="2669513"/>
                    <a:pt x="688532" y="2676266"/>
                  </a:cubicBezTo>
                  <a:cubicBezTo>
                    <a:pt x="804930" y="2794459"/>
                    <a:pt x="921519" y="2912463"/>
                    <a:pt x="1038295" y="3030278"/>
                  </a:cubicBezTo>
                  <a:cubicBezTo>
                    <a:pt x="1044198" y="3036228"/>
                    <a:pt x="1046559" y="3041989"/>
                    <a:pt x="1046512" y="3050394"/>
                  </a:cubicBezTo>
                  <a:cubicBezTo>
                    <a:pt x="1046181" y="3136713"/>
                    <a:pt x="1046370" y="3223080"/>
                    <a:pt x="1046181" y="3309399"/>
                  </a:cubicBezTo>
                  <a:cubicBezTo>
                    <a:pt x="1046181" y="3317898"/>
                    <a:pt x="1047598" y="3324084"/>
                    <a:pt x="1054540" y="3330506"/>
                  </a:cubicBezTo>
                  <a:cubicBezTo>
                    <a:pt x="1073427" y="3348072"/>
                    <a:pt x="1071728" y="3380088"/>
                    <a:pt x="1052414" y="3396756"/>
                  </a:cubicBezTo>
                  <a:cubicBezTo>
                    <a:pt x="1032818" y="3413614"/>
                    <a:pt x="1003730" y="3410876"/>
                    <a:pt x="987345" y="3390571"/>
                  </a:cubicBezTo>
                  <a:cubicBezTo>
                    <a:pt x="970771" y="3370030"/>
                    <a:pt x="974548" y="3339714"/>
                    <a:pt x="997214" y="3325454"/>
                  </a:cubicBezTo>
                  <a:cubicBezTo>
                    <a:pt x="1005665" y="3320117"/>
                    <a:pt x="1007225" y="3314829"/>
                    <a:pt x="1007177" y="3306141"/>
                  </a:cubicBezTo>
                  <a:cubicBezTo>
                    <a:pt x="1006940" y="3226150"/>
                    <a:pt x="1006988" y="3146110"/>
                    <a:pt x="1007130" y="3066119"/>
                  </a:cubicBezTo>
                  <a:cubicBezTo>
                    <a:pt x="1007130" y="3059083"/>
                    <a:pt x="1005902" y="3053558"/>
                    <a:pt x="1000519" y="3048128"/>
                  </a:cubicBezTo>
                  <a:cubicBezTo>
                    <a:pt x="890967" y="2937773"/>
                    <a:pt x="781509" y="2827277"/>
                    <a:pt x="672382" y="2716545"/>
                  </a:cubicBezTo>
                  <a:cubicBezTo>
                    <a:pt x="664780" y="2708801"/>
                    <a:pt x="657225" y="2705968"/>
                    <a:pt x="646459" y="2705968"/>
                  </a:cubicBezTo>
                  <a:cubicBezTo>
                    <a:pt x="457008" y="2706298"/>
                    <a:pt x="267605" y="2706204"/>
                    <a:pt x="78203" y="2706204"/>
                  </a:cubicBezTo>
                  <a:cubicBezTo>
                    <a:pt x="70034" y="2706204"/>
                    <a:pt x="61818" y="2706912"/>
                    <a:pt x="54971" y="2701151"/>
                  </a:cubicBezTo>
                  <a:cubicBezTo>
                    <a:pt x="45385" y="2682640"/>
                    <a:pt x="48974" y="2673196"/>
                    <a:pt x="67956" y="2666916"/>
                  </a:cubicBezTo>
                  <a:close/>
                  <a:moveTo>
                    <a:pt x="821313" y="2640519"/>
                  </a:moveTo>
                  <a:cubicBezTo>
                    <a:pt x="817016" y="2640331"/>
                    <a:pt x="814514" y="2642692"/>
                    <a:pt x="814372" y="2646894"/>
                  </a:cubicBezTo>
                  <a:cubicBezTo>
                    <a:pt x="814230" y="2651097"/>
                    <a:pt x="816497" y="2653505"/>
                    <a:pt x="821503" y="2653977"/>
                  </a:cubicBezTo>
                  <a:cubicBezTo>
                    <a:pt x="824761" y="2653505"/>
                    <a:pt x="827689" y="2651758"/>
                    <a:pt x="827783" y="2647414"/>
                  </a:cubicBezTo>
                  <a:cubicBezTo>
                    <a:pt x="827925" y="2643211"/>
                    <a:pt x="825563" y="2640708"/>
                    <a:pt x="821313" y="2640519"/>
                  </a:cubicBezTo>
                  <a:close/>
                  <a:moveTo>
                    <a:pt x="2597835" y="2633353"/>
                  </a:moveTo>
                  <a:cubicBezTo>
                    <a:pt x="2602380" y="2632987"/>
                    <a:pt x="2606287" y="2633318"/>
                    <a:pt x="2607893" y="2636411"/>
                  </a:cubicBezTo>
                  <a:cubicBezTo>
                    <a:pt x="2612142" y="2644581"/>
                    <a:pt x="2609593" y="2656338"/>
                    <a:pt x="2609829" y="2666585"/>
                  </a:cubicBezTo>
                  <a:cubicBezTo>
                    <a:pt x="2609923" y="2671307"/>
                    <a:pt x="2606477" y="2670977"/>
                    <a:pt x="2603265" y="2670835"/>
                  </a:cubicBezTo>
                  <a:cubicBezTo>
                    <a:pt x="2602274" y="2669276"/>
                    <a:pt x="2600810" y="2668427"/>
                    <a:pt x="2599156" y="2667671"/>
                  </a:cubicBezTo>
                  <a:cubicBezTo>
                    <a:pt x="2596205" y="2666349"/>
                    <a:pt x="2592617" y="2666727"/>
                    <a:pt x="2589276" y="2666561"/>
                  </a:cubicBezTo>
                  <a:lnTo>
                    <a:pt x="2580885" y="2662195"/>
                  </a:lnTo>
                  <a:lnTo>
                    <a:pt x="2589258" y="2666579"/>
                  </a:lnTo>
                  <a:cubicBezTo>
                    <a:pt x="2592593" y="2666750"/>
                    <a:pt x="2596181" y="2666373"/>
                    <a:pt x="2599156" y="2667671"/>
                  </a:cubicBezTo>
                  <a:cubicBezTo>
                    <a:pt x="2600809" y="2668427"/>
                    <a:pt x="2602272" y="2669276"/>
                    <a:pt x="2603264" y="2670835"/>
                  </a:cubicBezTo>
                  <a:cubicBezTo>
                    <a:pt x="2601942" y="2670599"/>
                    <a:pt x="2600620" y="2670457"/>
                    <a:pt x="2599298" y="2670173"/>
                  </a:cubicBezTo>
                  <a:cubicBezTo>
                    <a:pt x="2591695" y="2668568"/>
                    <a:pt x="2579843" y="2674471"/>
                    <a:pt x="2577104" y="2666821"/>
                  </a:cubicBezTo>
                  <a:cubicBezTo>
                    <a:pt x="2573658" y="2657188"/>
                    <a:pt x="2572524" y="2645052"/>
                    <a:pt x="2578568" y="2634569"/>
                  </a:cubicBezTo>
                  <a:cubicBezTo>
                    <a:pt x="2578899" y="2637213"/>
                    <a:pt x="2579418" y="2639810"/>
                    <a:pt x="2579465" y="2642502"/>
                  </a:cubicBezTo>
                  <a:cubicBezTo>
                    <a:pt x="2579560" y="2649113"/>
                    <a:pt x="2577577" y="2656244"/>
                    <a:pt x="2580882" y="2662193"/>
                  </a:cubicBezTo>
                  <a:lnTo>
                    <a:pt x="2580883" y="2662193"/>
                  </a:lnTo>
                  <a:lnTo>
                    <a:pt x="2579513" y="2642550"/>
                  </a:lnTo>
                  <a:cubicBezTo>
                    <a:pt x="2579465" y="2639859"/>
                    <a:pt x="2578946" y="2637261"/>
                    <a:pt x="2578616" y="2634617"/>
                  </a:cubicBezTo>
                  <a:cubicBezTo>
                    <a:pt x="2580363" y="2634522"/>
                    <a:pt x="2582205" y="2634334"/>
                    <a:pt x="2583952" y="2634475"/>
                  </a:cubicBezTo>
                  <a:cubicBezTo>
                    <a:pt x="2588108" y="2634782"/>
                    <a:pt x="2593290" y="2633719"/>
                    <a:pt x="2597835" y="2633353"/>
                  </a:cubicBezTo>
                  <a:close/>
                  <a:moveTo>
                    <a:pt x="821721" y="2601698"/>
                  </a:moveTo>
                  <a:cubicBezTo>
                    <a:pt x="833886" y="2602011"/>
                    <a:pt x="846057" y="2607583"/>
                    <a:pt x="855642" y="2618467"/>
                  </a:cubicBezTo>
                  <a:cubicBezTo>
                    <a:pt x="859846" y="2623237"/>
                    <a:pt x="863764" y="2624511"/>
                    <a:pt x="869478" y="2624417"/>
                  </a:cubicBezTo>
                  <a:cubicBezTo>
                    <a:pt x="913818" y="2623614"/>
                    <a:pt x="958112" y="2623237"/>
                    <a:pt x="1002405" y="2622104"/>
                  </a:cubicBezTo>
                  <a:cubicBezTo>
                    <a:pt x="1010999" y="2621914"/>
                    <a:pt x="1015107" y="2624559"/>
                    <a:pt x="1018553" y="2632303"/>
                  </a:cubicBezTo>
                  <a:cubicBezTo>
                    <a:pt x="1026912" y="2651191"/>
                    <a:pt x="1036923" y="2669371"/>
                    <a:pt x="1045092" y="2688354"/>
                  </a:cubicBezTo>
                  <a:cubicBezTo>
                    <a:pt x="1049011" y="2697325"/>
                    <a:pt x="1054206" y="2699592"/>
                    <a:pt x="1063508" y="2699592"/>
                  </a:cubicBezTo>
                  <a:cubicBezTo>
                    <a:pt x="1319433" y="2699356"/>
                    <a:pt x="1575416" y="2699450"/>
                    <a:pt x="1831350" y="2699215"/>
                  </a:cubicBezTo>
                  <a:cubicBezTo>
                    <a:pt x="1841456" y="2699215"/>
                    <a:pt x="1848916" y="2701764"/>
                    <a:pt x="1856425" y="2708848"/>
                  </a:cubicBezTo>
                  <a:cubicBezTo>
                    <a:pt x="1892218" y="2742705"/>
                    <a:pt x="1928625" y="2775901"/>
                    <a:pt x="1964748" y="2809427"/>
                  </a:cubicBezTo>
                  <a:cubicBezTo>
                    <a:pt x="1969470" y="2813772"/>
                    <a:pt x="1973720" y="2816841"/>
                    <a:pt x="1981134" y="2816510"/>
                  </a:cubicBezTo>
                  <a:cubicBezTo>
                    <a:pt x="2010410" y="2815188"/>
                    <a:pt x="2031093" y="2835446"/>
                    <a:pt x="2030007" y="2863259"/>
                  </a:cubicBezTo>
                  <a:cubicBezTo>
                    <a:pt x="2029016" y="2888663"/>
                    <a:pt x="2006208" y="2908637"/>
                    <a:pt x="1980756" y="2906324"/>
                  </a:cubicBezTo>
                  <a:cubicBezTo>
                    <a:pt x="1954265" y="2903915"/>
                    <a:pt x="1935661" y="2880116"/>
                    <a:pt x="1940855" y="2852398"/>
                  </a:cubicBezTo>
                  <a:cubicBezTo>
                    <a:pt x="1942602" y="2843237"/>
                    <a:pt x="1939391" y="2839507"/>
                    <a:pt x="1933961" y="2834549"/>
                  </a:cubicBezTo>
                  <a:cubicBezTo>
                    <a:pt x="1902654" y="2805791"/>
                    <a:pt x="1871299" y="2777128"/>
                    <a:pt x="1840511" y="2747805"/>
                  </a:cubicBezTo>
                  <a:cubicBezTo>
                    <a:pt x="1833003" y="2740722"/>
                    <a:pt x="1825590" y="2738077"/>
                    <a:pt x="1815437" y="2738077"/>
                  </a:cubicBezTo>
                  <a:cubicBezTo>
                    <a:pt x="1686100" y="2738361"/>
                    <a:pt x="1556764" y="2738266"/>
                    <a:pt x="1427426" y="2738266"/>
                  </a:cubicBezTo>
                  <a:cubicBezTo>
                    <a:pt x="1297618" y="2738266"/>
                    <a:pt x="1167866" y="2738171"/>
                    <a:pt x="1038056" y="2738502"/>
                  </a:cubicBezTo>
                  <a:cubicBezTo>
                    <a:pt x="1028612" y="2738502"/>
                    <a:pt x="1023653" y="2736000"/>
                    <a:pt x="1019829" y="2727027"/>
                  </a:cubicBezTo>
                  <a:cubicBezTo>
                    <a:pt x="1011706" y="2707997"/>
                    <a:pt x="1001932" y="2689723"/>
                    <a:pt x="993196" y="2670977"/>
                  </a:cubicBezTo>
                  <a:cubicBezTo>
                    <a:pt x="990457" y="2665074"/>
                    <a:pt x="987577" y="2661816"/>
                    <a:pt x="980259" y="2662052"/>
                  </a:cubicBezTo>
                  <a:cubicBezTo>
                    <a:pt x="943662" y="2663232"/>
                    <a:pt x="907019" y="2663941"/>
                    <a:pt x="870423" y="2664413"/>
                  </a:cubicBezTo>
                  <a:cubicBezTo>
                    <a:pt x="864520" y="2664507"/>
                    <a:pt x="861876" y="2667199"/>
                    <a:pt x="858807" y="2671590"/>
                  </a:cubicBezTo>
                  <a:cubicBezTo>
                    <a:pt x="842846" y="2694587"/>
                    <a:pt x="812956" y="2699403"/>
                    <a:pt x="792651" y="2682593"/>
                  </a:cubicBezTo>
                  <a:cubicBezTo>
                    <a:pt x="772157" y="2665641"/>
                    <a:pt x="769984" y="2635467"/>
                    <a:pt x="787834" y="2616484"/>
                  </a:cubicBezTo>
                  <a:cubicBezTo>
                    <a:pt x="797396" y="2606332"/>
                    <a:pt x="809556" y="2601385"/>
                    <a:pt x="821721" y="2601698"/>
                  </a:cubicBezTo>
                  <a:close/>
                  <a:moveTo>
                    <a:pt x="2048659" y="2584940"/>
                  </a:moveTo>
                  <a:cubicBezTo>
                    <a:pt x="2044315" y="2584846"/>
                    <a:pt x="2040915" y="2587443"/>
                    <a:pt x="2041151" y="2592260"/>
                  </a:cubicBezTo>
                  <a:cubicBezTo>
                    <a:pt x="2041340" y="2596321"/>
                    <a:pt x="2044645" y="2598068"/>
                    <a:pt x="2048565" y="2599202"/>
                  </a:cubicBezTo>
                  <a:cubicBezTo>
                    <a:pt x="2051776" y="2597974"/>
                    <a:pt x="2054750" y="2596604"/>
                    <a:pt x="2054798" y="2592071"/>
                  </a:cubicBezTo>
                  <a:cubicBezTo>
                    <a:pt x="2054845" y="2587679"/>
                    <a:pt x="2052579" y="2585036"/>
                    <a:pt x="2048659" y="2584940"/>
                  </a:cubicBezTo>
                  <a:close/>
                  <a:moveTo>
                    <a:pt x="2583044" y="2579440"/>
                  </a:moveTo>
                  <a:lnTo>
                    <a:pt x="2582033" y="2579735"/>
                  </a:lnTo>
                  <a:lnTo>
                    <a:pt x="2581771" y="2580840"/>
                  </a:lnTo>
                  <a:lnTo>
                    <a:pt x="2582033" y="2579735"/>
                  </a:lnTo>
                  <a:close/>
                  <a:moveTo>
                    <a:pt x="306418" y="2577338"/>
                  </a:moveTo>
                  <a:cubicBezTo>
                    <a:pt x="302782" y="2577764"/>
                    <a:pt x="299429" y="2579228"/>
                    <a:pt x="299240" y="2583478"/>
                  </a:cubicBezTo>
                  <a:cubicBezTo>
                    <a:pt x="299098" y="2587538"/>
                    <a:pt x="302026" y="2590324"/>
                    <a:pt x="305757" y="2590797"/>
                  </a:cubicBezTo>
                  <a:cubicBezTo>
                    <a:pt x="309865" y="2591316"/>
                    <a:pt x="312367" y="2588577"/>
                    <a:pt x="312746" y="2584469"/>
                  </a:cubicBezTo>
                  <a:cubicBezTo>
                    <a:pt x="313123" y="2580172"/>
                    <a:pt x="311045" y="2577716"/>
                    <a:pt x="306418" y="2577338"/>
                  </a:cubicBezTo>
                  <a:close/>
                  <a:moveTo>
                    <a:pt x="2608270" y="2572428"/>
                  </a:moveTo>
                  <a:cubicBezTo>
                    <a:pt x="2608364" y="2583855"/>
                    <a:pt x="2612661" y="2598305"/>
                    <a:pt x="2607278" y="2605907"/>
                  </a:cubicBezTo>
                  <a:cubicBezTo>
                    <a:pt x="2602084" y="2613226"/>
                    <a:pt x="2586406" y="2606333"/>
                    <a:pt x="2575593" y="2608976"/>
                  </a:cubicBezTo>
                  <a:lnTo>
                    <a:pt x="2575594" y="2608973"/>
                  </a:lnTo>
                  <a:lnTo>
                    <a:pt x="2575546" y="2606332"/>
                  </a:lnTo>
                  <a:cubicBezTo>
                    <a:pt x="2575594" y="2573042"/>
                    <a:pt x="2575594" y="2573042"/>
                    <a:pt x="2608270" y="2572428"/>
                  </a:cubicBezTo>
                  <a:close/>
                  <a:moveTo>
                    <a:pt x="947582" y="2521382"/>
                  </a:moveTo>
                  <a:cubicBezTo>
                    <a:pt x="943237" y="2521335"/>
                    <a:pt x="940923" y="2524735"/>
                    <a:pt x="940830" y="2528418"/>
                  </a:cubicBezTo>
                  <a:cubicBezTo>
                    <a:pt x="940735" y="2532290"/>
                    <a:pt x="943097" y="2535124"/>
                    <a:pt x="947724" y="2534982"/>
                  </a:cubicBezTo>
                  <a:cubicBezTo>
                    <a:pt x="952162" y="2534840"/>
                    <a:pt x="954050" y="2532243"/>
                    <a:pt x="954901" y="2528276"/>
                  </a:cubicBezTo>
                  <a:cubicBezTo>
                    <a:pt x="953626" y="2524735"/>
                    <a:pt x="951832" y="2521429"/>
                    <a:pt x="947582" y="2521382"/>
                  </a:cubicBezTo>
                  <a:close/>
                  <a:moveTo>
                    <a:pt x="2575452" y="2507169"/>
                  </a:moveTo>
                  <a:cubicBezTo>
                    <a:pt x="2581874" y="2520107"/>
                    <a:pt x="2581686" y="2533046"/>
                    <a:pt x="2575499" y="2545984"/>
                  </a:cubicBezTo>
                  <a:cubicBezTo>
                    <a:pt x="2575499" y="2533046"/>
                    <a:pt x="2575499" y="2520107"/>
                    <a:pt x="2575452" y="2507169"/>
                  </a:cubicBezTo>
                  <a:close/>
                  <a:moveTo>
                    <a:pt x="2575452" y="2507169"/>
                  </a:moveTo>
                  <a:cubicBezTo>
                    <a:pt x="2577246" y="2507263"/>
                    <a:pt x="2579040" y="2507500"/>
                    <a:pt x="2580835" y="2507500"/>
                  </a:cubicBezTo>
                  <a:cubicBezTo>
                    <a:pt x="2611103" y="2507878"/>
                    <a:pt x="2610914" y="2507878"/>
                    <a:pt x="2608884" y="2537956"/>
                  </a:cubicBezTo>
                  <a:cubicBezTo>
                    <a:pt x="2608506" y="2543717"/>
                    <a:pt x="2606948" y="2545748"/>
                    <a:pt x="2601092" y="2545559"/>
                  </a:cubicBezTo>
                  <a:cubicBezTo>
                    <a:pt x="2592593" y="2545276"/>
                    <a:pt x="2584046" y="2545796"/>
                    <a:pt x="2575499" y="2545984"/>
                  </a:cubicBezTo>
                  <a:cubicBezTo>
                    <a:pt x="2581685" y="2533046"/>
                    <a:pt x="2581921" y="2520107"/>
                    <a:pt x="2575452" y="2507169"/>
                  </a:cubicBezTo>
                  <a:close/>
                  <a:moveTo>
                    <a:pt x="195731" y="2489792"/>
                  </a:moveTo>
                  <a:cubicBezTo>
                    <a:pt x="191766" y="2489745"/>
                    <a:pt x="188601" y="2492436"/>
                    <a:pt x="188365" y="2496213"/>
                  </a:cubicBezTo>
                  <a:cubicBezTo>
                    <a:pt x="188082" y="2500747"/>
                    <a:pt x="191435" y="2503863"/>
                    <a:pt x="195873" y="2503817"/>
                  </a:cubicBezTo>
                  <a:cubicBezTo>
                    <a:pt x="199746" y="2503769"/>
                    <a:pt x="201965" y="2500605"/>
                    <a:pt x="202626" y="2496403"/>
                  </a:cubicBezTo>
                  <a:cubicBezTo>
                    <a:pt x="201917" y="2492719"/>
                    <a:pt x="199840" y="2489839"/>
                    <a:pt x="195731" y="2489792"/>
                  </a:cubicBezTo>
                  <a:close/>
                  <a:moveTo>
                    <a:pt x="943509" y="2482944"/>
                  </a:moveTo>
                  <a:cubicBezTo>
                    <a:pt x="955255" y="2481717"/>
                    <a:pt x="967273" y="2485329"/>
                    <a:pt x="976622" y="2494372"/>
                  </a:cubicBezTo>
                  <a:cubicBezTo>
                    <a:pt x="985027" y="2502541"/>
                    <a:pt x="993102" y="2504666"/>
                    <a:pt x="1003963" y="2504477"/>
                  </a:cubicBezTo>
                  <a:cubicBezTo>
                    <a:pt x="1020585" y="2504241"/>
                    <a:pt x="1039567" y="2498905"/>
                    <a:pt x="1053309" y="2506508"/>
                  </a:cubicBezTo>
                  <a:cubicBezTo>
                    <a:pt x="1066436" y="2513779"/>
                    <a:pt x="1074227" y="2530685"/>
                    <a:pt x="1084286" y="2543434"/>
                  </a:cubicBezTo>
                  <a:cubicBezTo>
                    <a:pt x="1097130" y="2559725"/>
                    <a:pt x="1110493" y="2575686"/>
                    <a:pt x="1122486" y="2592637"/>
                  </a:cubicBezTo>
                  <a:cubicBezTo>
                    <a:pt x="1127965" y="2600429"/>
                    <a:pt x="1134009" y="2602129"/>
                    <a:pt x="1142792" y="2602129"/>
                  </a:cubicBezTo>
                  <a:cubicBezTo>
                    <a:pt x="1383370" y="2601940"/>
                    <a:pt x="1623912" y="2602035"/>
                    <a:pt x="1864499" y="2601751"/>
                  </a:cubicBezTo>
                  <a:cubicBezTo>
                    <a:pt x="1874321" y="2601704"/>
                    <a:pt x="1881310" y="2604442"/>
                    <a:pt x="1888393" y="2611148"/>
                  </a:cubicBezTo>
                  <a:cubicBezTo>
                    <a:pt x="1932072" y="2652466"/>
                    <a:pt x="1976224" y="2693264"/>
                    <a:pt x="2020044" y="2734441"/>
                  </a:cubicBezTo>
                  <a:cubicBezTo>
                    <a:pt x="2025002" y="2739068"/>
                    <a:pt x="2029913" y="2741241"/>
                    <a:pt x="2036807" y="2741147"/>
                  </a:cubicBezTo>
                  <a:cubicBezTo>
                    <a:pt x="2063959" y="2740768"/>
                    <a:pt x="2091111" y="2740768"/>
                    <a:pt x="2118216" y="2741147"/>
                  </a:cubicBezTo>
                  <a:cubicBezTo>
                    <a:pt x="2125487" y="2741241"/>
                    <a:pt x="2130493" y="2739116"/>
                    <a:pt x="2135687" y="2733780"/>
                  </a:cubicBezTo>
                  <a:cubicBezTo>
                    <a:pt x="2149428" y="2719566"/>
                    <a:pt x="2166569" y="2717677"/>
                    <a:pt x="2184371" y="2724336"/>
                  </a:cubicBezTo>
                  <a:cubicBezTo>
                    <a:pt x="2201890" y="2730900"/>
                    <a:pt x="2212184" y="2747615"/>
                    <a:pt x="2211995" y="2766834"/>
                  </a:cubicBezTo>
                  <a:cubicBezTo>
                    <a:pt x="2211806" y="2787422"/>
                    <a:pt x="2199388" y="2803383"/>
                    <a:pt x="2178941" y="2809380"/>
                  </a:cubicBezTo>
                  <a:cubicBezTo>
                    <a:pt x="2160006" y="2814904"/>
                    <a:pt x="2139701" y="2808105"/>
                    <a:pt x="2129690" y="2790822"/>
                  </a:cubicBezTo>
                  <a:cubicBezTo>
                    <a:pt x="2125015" y="2782842"/>
                    <a:pt x="2119916" y="2780953"/>
                    <a:pt x="2111510" y="2781095"/>
                  </a:cubicBezTo>
                  <a:cubicBezTo>
                    <a:pt x="2082138" y="2781520"/>
                    <a:pt x="2052721" y="2781001"/>
                    <a:pt x="2023349" y="2781426"/>
                  </a:cubicBezTo>
                  <a:cubicBezTo>
                    <a:pt x="2015558" y="2781520"/>
                    <a:pt x="2010081" y="2779159"/>
                    <a:pt x="2004367" y="2773776"/>
                  </a:cubicBezTo>
                  <a:cubicBezTo>
                    <a:pt x="1959932" y="2731985"/>
                    <a:pt x="1914978" y="2690667"/>
                    <a:pt x="1870496" y="2648878"/>
                  </a:cubicBezTo>
                  <a:cubicBezTo>
                    <a:pt x="1864074" y="2642880"/>
                    <a:pt x="1857606" y="2640614"/>
                    <a:pt x="1848869" y="2640614"/>
                  </a:cubicBezTo>
                  <a:cubicBezTo>
                    <a:pt x="1607384" y="2640802"/>
                    <a:pt x="1365945" y="2640708"/>
                    <a:pt x="1124470" y="2640992"/>
                  </a:cubicBezTo>
                  <a:cubicBezTo>
                    <a:pt x="1114554" y="2640992"/>
                    <a:pt x="1107801" y="2638677"/>
                    <a:pt x="1101663" y="2630509"/>
                  </a:cubicBezTo>
                  <a:cubicBezTo>
                    <a:pt x="1081876" y="2604160"/>
                    <a:pt x="1060958" y="2578613"/>
                    <a:pt x="1041126" y="2552312"/>
                  </a:cubicBezTo>
                  <a:cubicBezTo>
                    <a:pt x="1035932" y="2545417"/>
                    <a:pt x="1030831" y="2541781"/>
                    <a:pt x="1022096" y="2542868"/>
                  </a:cubicBezTo>
                  <a:cubicBezTo>
                    <a:pt x="1016288" y="2543623"/>
                    <a:pt x="1010337" y="2543434"/>
                    <a:pt x="1004482" y="2542914"/>
                  </a:cubicBezTo>
                  <a:cubicBezTo>
                    <a:pt x="995747" y="2542159"/>
                    <a:pt x="990174" y="2544284"/>
                    <a:pt x="985169" y="2552925"/>
                  </a:cubicBezTo>
                  <a:cubicBezTo>
                    <a:pt x="972325" y="2575025"/>
                    <a:pt x="942624" y="2580077"/>
                    <a:pt x="921280" y="2565156"/>
                  </a:cubicBezTo>
                  <a:cubicBezTo>
                    <a:pt x="900502" y="2550612"/>
                    <a:pt x="896158" y="2520343"/>
                    <a:pt x="912024" y="2500558"/>
                  </a:cubicBezTo>
                  <a:cubicBezTo>
                    <a:pt x="920288" y="2490240"/>
                    <a:pt x="931763" y="2484172"/>
                    <a:pt x="943509" y="2482944"/>
                  </a:cubicBezTo>
                  <a:close/>
                  <a:moveTo>
                    <a:pt x="543891" y="2482378"/>
                  </a:moveTo>
                  <a:cubicBezTo>
                    <a:pt x="539736" y="2482236"/>
                    <a:pt x="537186" y="2484503"/>
                    <a:pt x="537280" y="2488989"/>
                  </a:cubicBezTo>
                  <a:cubicBezTo>
                    <a:pt x="537375" y="2493286"/>
                    <a:pt x="539878" y="2495883"/>
                    <a:pt x="543845" y="2495836"/>
                  </a:cubicBezTo>
                  <a:cubicBezTo>
                    <a:pt x="547764" y="2495741"/>
                    <a:pt x="550125" y="2492861"/>
                    <a:pt x="551068" y="2488564"/>
                  </a:cubicBezTo>
                  <a:cubicBezTo>
                    <a:pt x="550361" y="2484880"/>
                    <a:pt x="547810" y="2482519"/>
                    <a:pt x="543891" y="2482378"/>
                  </a:cubicBezTo>
                  <a:close/>
                  <a:moveTo>
                    <a:pt x="661051" y="2476995"/>
                  </a:moveTo>
                  <a:cubicBezTo>
                    <a:pt x="656895" y="2477278"/>
                    <a:pt x="654252" y="2479120"/>
                    <a:pt x="654157" y="2483606"/>
                  </a:cubicBezTo>
                  <a:cubicBezTo>
                    <a:pt x="654061" y="2488091"/>
                    <a:pt x="656755" y="2490500"/>
                    <a:pt x="660626" y="2490642"/>
                  </a:cubicBezTo>
                  <a:cubicBezTo>
                    <a:pt x="664592" y="2490783"/>
                    <a:pt x="667425" y="2488139"/>
                    <a:pt x="667709" y="2483984"/>
                  </a:cubicBezTo>
                  <a:cubicBezTo>
                    <a:pt x="667993" y="2479544"/>
                    <a:pt x="664971" y="2477703"/>
                    <a:pt x="661051" y="2476995"/>
                  </a:cubicBezTo>
                  <a:close/>
                  <a:moveTo>
                    <a:pt x="4104215" y="2461600"/>
                  </a:moveTo>
                  <a:cubicBezTo>
                    <a:pt x="4099304" y="2460562"/>
                    <a:pt x="4096423" y="2463584"/>
                    <a:pt x="4095716" y="2467786"/>
                  </a:cubicBezTo>
                  <a:cubicBezTo>
                    <a:pt x="4095055" y="2471706"/>
                    <a:pt x="4097510" y="2474444"/>
                    <a:pt x="4101665" y="2474965"/>
                  </a:cubicBezTo>
                  <a:cubicBezTo>
                    <a:pt x="4105726" y="2475484"/>
                    <a:pt x="4108465" y="2473784"/>
                    <a:pt x="4109740" y="2468070"/>
                  </a:cubicBezTo>
                  <a:cubicBezTo>
                    <a:pt x="4109031" y="2466086"/>
                    <a:pt x="4108370" y="2462498"/>
                    <a:pt x="4104215" y="2461600"/>
                  </a:cubicBezTo>
                  <a:close/>
                  <a:moveTo>
                    <a:pt x="195212" y="2451354"/>
                  </a:moveTo>
                  <a:cubicBezTo>
                    <a:pt x="220240" y="2451118"/>
                    <a:pt x="240875" y="2471706"/>
                    <a:pt x="240780" y="2496875"/>
                  </a:cubicBezTo>
                  <a:cubicBezTo>
                    <a:pt x="240686" y="2521854"/>
                    <a:pt x="219625" y="2542774"/>
                    <a:pt x="194976" y="2542349"/>
                  </a:cubicBezTo>
                  <a:cubicBezTo>
                    <a:pt x="170280" y="2541923"/>
                    <a:pt x="149220" y="2520296"/>
                    <a:pt x="149833" y="2495978"/>
                  </a:cubicBezTo>
                  <a:cubicBezTo>
                    <a:pt x="150447" y="2471612"/>
                    <a:pt x="170799" y="2451590"/>
                    <a:pt x="195212" y="2451354"/>
                  </a:cubicBezTo>
                  <a:close/>
                  <a:moveTo>
                    <a:pt x="2607798" y="2442287"/>
                  </a:moveTo>
                  <a:cubicBezTo>
                    <a:pt x="2603784" y="2446018"/>
                    <a:pt x="2598778" y="2446537"/>
                    <a:pt x="2593820" y="2446159"/>
                  </a:cubicBezTo>
                  <a:cubicBezTo>
                    <a:pt x="2588083" y="2445734"/>
                    <a:pt x="2584270" y="2446926"/>
                    <a:pt x="2581985" y="2449559"/>
                  </a:cubicBezTo>
                  <a:lnTo>
                    <a:pt x="2581976" y="2449600"/>
                  </a:lnTo>
                  <a:lnTo>
                    <a:pt x="2593820" y="2446207"/>
                  </a:lnTo>
                  <a:cubicBezTo>
                    <a:pt x="2598778" y="2446585"/>
                    <a:pt x="2603784" y="2446065"/>
                    <a:pt x="2607797" y="2442382"/>
                  </a:cubicBezTo>
                  <a:cubicBezTo>
                    <a:pt x="2607939" y="2453526"/>
                    <a:pt x="2612283" y="2467504"/>
                    <a:pt x="2607136" y="2475059"/>
                  </a:cubicBezTo>
                  <a:cubicBezTo>
                    <a:pt x="2601469" y="2483417"/>
                    <a:pt x="2586359" y="2475956"/>
                    <a:pt x="2575593" y="2478458"/>
                  </a:cubicBezTo>
                  <a:cubicBezTo>
                    <a:pt x="2579465" y="2473454"/>
                    <a:pt x="2579748" y="2467504"/>
                    <a:pt x="2579323" y="2461648"/>
                  </a:cubicBezTo>
                  <a:lnTo>
                    <a:pt x="2580115" y="2458018"/>
                  </a:lnTo>
                  <a:lnTo>
                    <a:pt x="2579323" y="2461600"/>
                  </a:lnTo>
                  <a:cubicBezTo>
                    <a:pt x="2579748" y="2467456"/>
                    <a:pt x="2579465" y="2473405"/>
                    <a:pt x="2575593" y="2478411"/>
                  </a:cubicBezTo>
                  <a:cubicBezTo>
                    <a:pt x="2575545" y="2477514"/>
                    <a:pt x="2575499" y="2476617"/>
                    <a:pt x="2575499" y="2475720"/>
                  </a:cubicBezTo>
                  <a:cubicBezTo>
                    <a:pt x="2575215" y="2442476"/>
                    <a:pt x="2575215" y="2442476"/>
                    <a:pt x="2607798" y="2442287"/>
                  </a:cubicBezTo>
                  <a:close/>
                  <a:moveTo>
                    <a:pt x="4110873" y="2423540"/>
                  </a:moveTo>
                  <a:cubicBezTo>
                    <a:pt x="4134247" y="2427791"/>
                    <a:pt x="4153183" y="2451353"/>
                    <a:pt x="4146477" y="2474114"/>
                  </a:cubicBezTo>
                  <a:cubicBezTo>
                    <a:pt x="4140481" y="2494419"/>
                    <a:pt x="4154128" y="2502352"/>
                    <a:pt x="4163005" y="2514110"/>
                  </a:cubicBezTo>
                  <a:cubicBezTo>
                    <a:pt x="4167349" y="2519871"/>
                    <a:pt x="4173346" y="2515763"/>
                    <a:pt x="4178115" y="2514960"/>
                  </a:cubicBezTo>
                  <a:cubicBezTo>
                    <a:pt x="4195870" y="2511984"/>
                    <a:pt x="4213625" y="2508726"/>
                    <a:pt x="4231002" y="2504194"/>
                  </a:cubicBezTo>
                  <a:cubicBezTo>
                    <a:pt x="4238982" y="2502116"/>
                    <a:pt x="4243327" y="2504430"/>
                    <a:pt x="4248191" y="2510002"/>
                  </a:cubicBezTo>
                  <a:cubicBezTo>
                    <a:pt x="4290737" y="2558591"/>
                    <a:pt x="4333518" y="2607040"/>
                    <a:pt x="4376205" y="2655535"/>
                  </a:cubicBezTo>
                  <a:cubicBezTo>
                    <a:pt x="4404254" y="2687456"/>
                    <a:pt x="4432445" y="2719188"/>
                    <a:pt x="4460163" y="2751393"/>
                  </a:cubicBezTo>
                  <a:cubicBezTo>
                    <a:pt x="4464697" y="2756682"/>
                    <a:pt x="4469561" y="2757106"/>
                    <a:pt x="4475557" y="2757106"/>
                  </a:cubicBezTo>
                  <a:cubicBezTo>
                    <a:pt x="4532978" y="2757012"/>
                    <a:pt x="4590398" y="2757012"/>
                    <a:pt x="4647817" y="2757060"/>
                  </a:cubicBezTo>
                  <a:cubicBezTo>
                    <a:pt x="4654145" y="2757106"/>
                    <a:pt x="4660473" y="2757437"/>
                    <a:pt x="4666801" y="2757626"/>
                  </a:cubicBezTo>
                  <a:cubicBezTo>
                    <a:pt x="4675064" y="2764614"/>
                    <a:pt x="4681864" y="2772359"/>
                    <a:pt x="4677236" y="2784070"/>
                  </a:cubicBezTo>
                  <a:cubicBezTo>
                    <a:pt x="4672420" y="2796300"/>
                    <a:pt x="4661653" y="2797008"/>
                    <a:pt x="4650462" y="2797245"/>
                  </a:cubicBezTo>
                  <a:cubicBezTo>
                    <a:pt x="4641207" y="2797433"/>
                    <a:pt x="4631715" y="2795261"/>
                    <a:pt x="4622649" y="2798991"/>
                  </a:cubicBezTo>
                  <a:cubicBezTo>
                    <a:pt x="4617644" y="2796017"/>
                    <a:pt x="4612072" y="2797291"/>
                    <a:pt x="4606735" y="2797291"/>
                  </a:cubicBezTo>
                  <a:cubicBezTo>
                    <a:pt x="4557438" y="2797149"/>
                    <a:pt x="4508186" y="2797008"/>
                    <a:pt x="4458888" y="2797385"/>
                  </a:cubicBezTo>
                  <a:cubicBezTo>
                    <a:pt x="4450861" y="2797433"/>
                    <a:pt x="4445573" y="2794788"/>
                    <a:pt x="4440425" y="2788886"/>
                  </a:cubicBezTo>
                  <a:cubicBezTo>
                    <a:pt x="4371341" y="2710028"/>
                    <a:pt x="4302022" y="2631405"/>
                    <a:pt x="4232938" y="2552547"/>
                  </a:cubicBezTo>
                  <a:cubicBezTo>
                    <a:pt x="4228216" y="2547164"/>
                    <a:pt x="4224344" y="2545559"/>
                    <a:pt x="4216883" y="2547447"/>
                  </a:cubicBezTo>
                  <a:cubicBezTo>
                    <a:pt x="4199033" y="2552028"/>
                    <a:pt x="4180712" y="2554766"/>
                    <a:pt x="4162674" y="2558639"/>
                  </a:cubicBezTo>
                  <a:cubicBezTo>
                    <a:pt x="4155024" y="2560291"/>
                    <a:pt x="4148838" y="2559725"/>
                    <a:pt x="4143833" y="2552689"/>
                  </a:cubicBezTo>
                  <a:cubicBezTo>
                    <a:pt x="4139394" y="2546456"/>
                    <a:pt x="4134059" y="2540837"/>
                    <a:pt x="4128958" y="2535123"/>
                  </a:cubicBezTo>
                  <a:cubicBezTo>
                    <a:pt x="4118806" y="2523696"/>
                    <a:pt x="4110448" y="2512551"/>
                    <a:pt x="4091418" y="2511465"/>
                  </a:cubicBezTo>
                  <a:cubicBezTo>
                    <a:pt x="4068894" y="2510190"/>
                    <a:pt x="4053217" y="2482472"/>
                    <a:pt x="4057986" y="2460703"/>
                  </a:cubicBezTo>
                  <a:cubicBezTo>
                    <a:pt x="4063558" y="2435110"/>
                    <a:pt x="4086366" y="2419055"/>
                    <a:pt x="4110873" y="2423540"/>
                  </a:cubicBezTo>
                  <a:close/>
                  <a:moveTo>
                    <a:pt x="44342" y="2394925"/>
                  </a:moveTo>
                  <a:cubicBezTo>
                    <a:pt x="40659" y="2395209"/>
                    <a:pt x="38109" y="2397806"/>
                    <a:pt x="38298" y="2402197"/>
                  </a:cubicBezTo>
                  <a:cubicBezTo>
                    <a:pt x="38534" y="2406636"/>
                    <a:pt x="41650" y="2407958"/>
                    <a:pt x="45097" y="2409091"/>
                  </a:cubicBezTo>
                  <a:cubicBezTo>
                    <a:pt x="48497" y="2407816"/>
                    <a:pt x="51850" y="2406447"/>
                    <a:pt x="51850" y="2402056"/>
                  </a:cubicBezTo>
                  <a:cubicBezTo>
                    <a:pt x="51850" y="2397144"/>
                    <a:pt x="48733" y="2394595"/>
                    <a:pt x="44342" y="2394925"/>
                  </a:cubicBezTo>
                  <a:close/>
                  <a:moveTo>
                    <a:pt x="4340601" y="2390676"/>
                  </a:moveTo>
                  <a:cubicBezTo>
                    <a:pt x="4336445" y="2390534"/>
                    <a:pt x="4333801" y="2392659"/>
                    <a:pt x="4333660" y="2397050"/>
                  </a:cubicBezTo>
                  <a:cubicBezTo>
                    <a:pt x="4333518" y="2401348"/>
                    <a:pt x="4336021" y="2403520"/>
                    <a:pt x="4339940" y="2404229"/>
                  </a:cubicBezTo>
                  <a:cubicBezTo>
                    <a:pt x="4344189" y="2403898"/>
                    <a:pt x="4346786" y="2401678"/>
                    <a:pt x="4347023" y="2397570"/>
                  </a:cubicBezTo>
                  <a:cubicBezTo>
                    <a:pt x="4347353" y="2393225"/>
                    <a:pt x="4344709" y="2390864"/>
                    <a:pt x="4340601" y="2390676"/>
                  </a:cubicBezTo>
                  <a:close/>
                  <a:moveTo>
                    <a:pt x="868862" y="2387181"/>
                  </a:moveTo>
                  <a:cubicBezTo>
                    <a:pt x="864848" y="2387133"/>
                    <a:pt x="861685" y="2389258"/>
                    <a:pt x="861449" y="2393131"/>
                  </a:cubicBezTo>
                  <a:cubicBezTo>
                    <a:pt x="861166" y="2397569"/>
                    <a:pt x="864282" y="2400780"/>
                    <a:pt x="868721" y="2400828"/>
                  </a:cubicBezTo>
                  <a:cubicBezTo>
                    <a:pt x="872640" y="2400875"/>
                    <a:pt x="874671" y="2397569"/>
                    <a:pt x="875662" y="2393603"/>
                  </a:cubicBezTo>
                  <a:cubicBezTo>
                    <a:pt x="874953" y="2390061"/>
                    <a:pt x="873112" y="2387228"/>
                    <a:pt x="868862" y="2387181"/>
                  </a:cubicBezTo>
                  <a:close/>
                  <a:moveTo>
                    <a:pt x="1195243" y="2377642"/>
                  </a:moveTo>
                  <a:lnTo>
                    <a:pt x="1195243" y="2377643"/>
                  </a:lnTo>
                  <a:cubicBezTo>
                    <a:pt x="1195148" y="2380877"/>
                    <a:pt x="1195916" y="2384572"/>
                    <a:pt x="1195568" y="2387937"/>
                  </a:cubicBezTo>
                  <a:lnTo>
                    <a:pt x="1189272" y="2396152"/>
                  </a:lnTo>
                  <a:lnTo>
                    <a:pt x="1195586" y="2387936"/>
                  </a:lnTo>
                  <a:close/>
                  <a:moveTo>
                    <a:pt x="1580564" y="2377639"/>
                  </a:moveTo>
                  <a:lnTo>
                    <a:pt x="1580563" y="2377643"/>
                  </a:lnTo>
                  <a:lnTo>
                    <a:pt x="1580898" y="2387897"/>
                  </a:lnTo>
                  <a:lnTo>
                    <a:pt x="1580899" y="2387896"/>
                  </a:lnTo>
                  <a:close/>
                  <a:moveTo>
                    <a:pt x="2450553" y="2374810"/>
                  </a:moveTo>
                  <a:cubicBezTo>
                    <a:pt x="2456030" y="2380807"/>
                    <a:pt x="2454945" y="2388315"/>
                    <a:pt x="2454945" y="2395446"/>
                  </a:cubicBezTo>
                  <a:cubicBezTo>
                    <a:pt x="2455039" y="2562181"/>
                    <a:pt x="2455039" y="2728916"/>
                    <a:pt x="2454992" y="2895652"/>
                  </a:cubicBezTo>
                  <a:cubicBezTo>
                    <a:pt x="2454992" y="2906961"/>
                    <a:pt x="2454957" y="2912604"/>
                    <a:pt x="2452165" y="2915455"/>
                  </a:cubicBezTo>
                  <a:lnTo>
                    <a:pt x="2448841" y="2915979"/>
                  </a:lnTo>
                  <a:lnTo>
                    <a:pt x="2450503" y="2910707"/>
                  </a:lnTo>
                  <a:cubicBezTo>
                    <a:pt x="2450683" y="2908036"/>
                    <a:pt x="2450601" y="2904341"/>
                    <a:pt x="2450601" y="2899241"/>
                  </a:cubicBezTo>
                  <a:cubicBezTo>
                    <a:pt x="2450601" y="2724384"/>
                    <a:pt x="2450553" y="2549573"/>
                    <a:pt x="2450553" y="2374810"/>
                  </a:cubicBezTo>
                  <a:close/>
                  <a:moveTo>
                    <a:pt x="2377267" y="2374668"/>
                  </a:moveTo>
                  <a:cubicBezTo>
                    <a:pt x="2401680" y="2373866"/>
                    <a:pt x="2426093" y="2374715"/>
                    <a:pt x="2450506" y="2374809"/>
                  </a:cubicBezTo>
                  <a:cubicBezTo>
                    <a:pt x="2450506" y="2549667"/>
                    <a:pt x="2450554" y="2724478"/>
                    <a:pt x="2450554" y="2899288"/>
                  </a:cubicBezTo>
                  <a:cubicBezTo>
                    <a:pt x="2450554" y="2904388"/>
                    <a:pt x="2450640" y="2908083"/>
                    <a:pt x="2450463" y="2910754"/>
                  </a:cubicBezTo>
                  <a:lnTo>
                    <a:pt x="2448826" y="2915982"/>
                  </a:lnTo>
                  <a:lnTo>
                    <a:pt x="2448841" y="2915979"/>
                  </a:lnTo>
                  <a:lnTo>
                    <a:pt x="2448824" y="2916034"/>
                  </a:lnTo>
                  <a:lnTo>
                    <a:pt x="2448809" y="2916035"/>
                  </a:lnTo>
                  <a:lnTo>
                    <a:pt x="2448795" y="2916081"/>
                  </a:lnTo>
                  <a:lnTo>
                    <a:pt x="2447502" y="2916190"/>
                  </a:lnTo>
                  <a:lnTo>
                    <a:pt x="2432799" y="2918507"/>
                  </a:lnTo>
                  <a:lnTo>
                    <a:pt x="2423743" y="2919422"/>
                  </a:lnTo>
                  <a:lnTo>
                    <a:pt x="2423402" y="2919499"/>
                  </a:lnTo>
                  <a:cubicBezTo>
                    <a:pt x="2405836" y="2919216"/>
                    <a:pt x="2388175" y="2921671"/>
                    <a:pt x="2370751" y="2917420"/>
                  </a:cubicBezTo>
                  <a:cubicBezTo>
                    <a:pt x="2342938" y="2910621"/>
                    <a:pt x="2323908" y="2887719"/>
                    <a:pt x="2323153" y="2859056"/>
                  </a:cubicBezTo>
                  <a:cubicBezTo>
                    <a:pt x="2322728" y="2842765"/>
                    <a:pt x="2322492" y="2826475"/>
                    <a:pt x="2323199" y="2810230"/>
                  </a:cubicBezTo>
                  <a:cubicBezTo>
                    <a:pt x="2323578" y="2801069"/>
                    <a:pt x="2321358" y="2796395"/>
                    <a:pt x="2311489" y="2798331"/>
                  </a:cubicBezTo>
                  <a:cubicBezTo>
                    <a:pt x="2300298" y="2800503"/>
                    <a:pt x="2297182" y="2795120"/>
                    <a:pt x="2298645" y="2785015"/>
                  </a:cubicBezTo>
                  <a:cubicBezTo>
                    <a:pt x="2299023" y="2782370"/>
                    <a:pt x="2299023" y="2779537"/>
                    <a:pt x="2298645" y="2776892"/>
                  </a:cubicBezTo>
                  <a:cubicBezTo>
                    <a:pt x="2297087" y="2765466"/>
                    <a:pt x="2300014" y="2758619"/>
                    <a:pt x="2313425" y="2760884"/>
                  </a:cubicBezTo>
                  <a:cubicBezTo>
                    <a:pt x="2325986" y="2762963"/>
                    <a:pt x="2322398" y="2753519"/>
                    <a:pt x="2323058" y="2747002"/>
                  </a:cubicBezTo>
                  <a:cubicBezTo>
                    <a:pt x="2323860" y="2739069"/>
                    <a:pt x="2322444" y="2733403"/>
                    <a:pt x="2312575" y="2735480"/>
                  </a:cubicBezTo>
                  <a:cubicBezTo>
                    <a:pt x="2299589" y="2738219"/>
                    <a:pt x="2297040" y="2731561"/>
                    <a:pt x="2298550" y="2720605"/>
                  </a:cubicBezTo>
                  <a:cubicBezTo>
                    <a:pt x="2298976" y="2717489"/>
                    <a:pt x="2298976" y="2714231"/>
                    <a:pt x="2298550" y="2711115"/>
                  </a:cubicBezTo>
                  <a:cubicBezTo>
                    <a:pt x="2297134" y="2701056"/>
                    <a:pt x="2300062" y="2695343"/>
                    <a:pt x="2311348" y="2697656"/>
                  </a:cubicBezTo>
                  <a:cubicBezTo>
                    <a:pt x="2323011" y="2700017"/>
                    <a:pt x="2322775" y="2693076"/>
                    <a:pt x="2323199" y="2684482"/>
                  </a:cubicBezTo>
                  <a:cubicBezTo>
                    <a:pt x="2323672" y="2674849"/>
                    <a:pt x="2320744" y="2671118"/>
                    <a:pt x="2311253" y="2672818"/>
                  </a:cubicBezTo>
                  <a:cubicBezTo>
                    <a:pt x="2301573" y="2674566"/>
                    <a:pt x="2296756" y="2671355"/>
                    <a:pt x="2298504" y="2660683"/>
                  </a:cubicBezTo>
                  <a:cubicBezTo>
                    <a:pt x="2299165" y="2656716"/>
                    <a:pt x="2299165" y="2652467"/>
                    <a:pt x="2298504" y="2648500"/>
                  </a:cubicBezTo>
                  <a:cubicBezTo>
                    <a:pt x="2296567" y="2636979"/>
                    <a:pt x="2301337" y="2632822"/>
                    <a:pt x="2312433" y="2634900"/>
                  </a:cubicBezTo>
                  <a:cubicBezTo>
                    <a:pt x="2323956" y="2637073"/>
                    <a:pt x="2322728" y="2629517"/>
                    <a:pt x="2323011" y="2621962"/>
                  </a:cubicBezTo>
                  <a:cubicBezTo>
                    <a:pt x="2323341" y="2613509"/>
                    <a:pt x="2322398" y="2607560"/>
                    <a:pt x="2311772" y="2609401"/>
                  </a:cubicBezTo>
                  <a:cubicBezTo>
                    <a:pt x="2301384" y="2611196"/>
                    <a:pt x="2296615" y="2607465"/>
                    <a:pt x="2298409" y="2596416"/>
                  </a:cubicBezTo>
                  <a:cubicBezTo>
                    <a:pt x="2299070" y="2592449"/>
                    <a:pt x="2299117" y="2588199"/>
                    <a:pt x="2298409" y="2584233"/>
                  </a:cubicBezTo>
                  <a:cubicBezTo>
                    <a:pt x="2296521" y="2573513"/>
                    <a:pt x="2301431" y="2570397"/>
                    <a:pt x="2311064" y="2572191"/>
                  </a:cubicBezTo>
                  <a:cubicBezTo>
                    <a:pt x="2322634" y="2574364"/>
                    <a:pt x="2322680" y="2567611"/>
                    <a:pt x="2322963" y="2558876"/>
                  </a:cubicBezTo>
                  <a:cubicBezTo>
                    <a:pt x="2323247" y="2549242"/>
                    <a:pt x="2321311" y="2543907"/>
                    <a:pt x="2310545" y="2546032"/>
                  </a:cubicBezTo>
                  <a:cubicBezTo>
                    <a:pt x="2299967" y="2548109"/>
                    <a:pt x="2296898" y="2543198"/>
                    <a:pt x="2298409" y="2533470"/>
                  </a:cubicBezTo>
                  <a:cubicBezTo>
                    <a:pt x="2298834" y="2530827"/>
                    <a:pt x="2298882" y="2527993"/>
                    <a:pt x="2298409" y="2525348"/>
                  </a:cubicBezTo>
                  <a:cubicBezTo>
                    <a:pt x="2296095" y="2512930"/>
                    <a:pt x="2300298" y="2507641"/>
                    <a:pt x="2313661" y="2508396"/>
                  </a:cubicBezTo>
                  <a:cubicBezTo>
                    <a:pt x="2329952" y="2509294"/>
                    <a:pt x="2320177" y="2496167"/>
                    <a:pt x="2322161" y="2489650"/>
                  </a:cubicBezTo>
                  <a:cubicBezTo>
                    <a:pt x="2324238" y="2482802"/>
                    <a:pt x="2321264" y="2477940"/>
                    <a:pt x="2313048" y="2479498"/>
                  </a:cubicBezTo>
                  <a:cubicBezTo>
                    <a:pt x="2299731" y="2482001"/>
                    <a:pt x="2296756" y="2475342"/>
                    <a:pt x="2298125" y="2463868"/>
                  </a:cubicBezTo>
                  <a:cubicBezTo>
                    <a:pt x="2298598" y="2459853"/>
                    <a:pt x="2298550" y="2455698"/>
                    <a:pt x="2298079" y="2451685"/>
                  </a:cubicBezTo>
                  <a:cubicBezTo>
                    <a:pt x="2297182" y="2444177"/>
                    <a:pt x="2299873" y="2440541"/>
                    <a:pt x="2307664" y="2442052"/>
                  </a:cubicBezTo>
                  <a:cubicBezTo>
                    <a:pt x="2319895" y="2444460"/>
                    <a:pt x="2322398" y="2438794"/>
                    <a:pt x="2323011" y="2427414"/>
                  </a:cubicBezTo>
                  <a:cubicBezTo>
                    <a:pt x="2324427" y="2399695"/>
                    <a:pt x="2349360" y="2375612"/>
                    <a:pt x="2377267" y="2374668"/>
                  </a:cubicBezTo>
                  <a:close/>
                  <a:moveTo>
                    <a:pt x="1208229" y="2364751"/>
                  </a:moveTo>
                  <a:cubicBezTo>
                    <a:pt x="1203601" y="2364681"/>
                    <a:pt x="1200414" y="2365625"/>
                    <a:pt x="1198354" y="2367727"/>
                  </a:cubicBezTo>
                  <a:lnTo>
                    <a:pt x="1195290" y="2377493"/>
                  </a:lnTo>
                  <a:lnTo>
                    <a:pt x="1198354" y="2367744"/>
                  </a:lnTo>
                  <a:cubicBezTo>
                    <a:pt x="1200414" y="2365648"/>
                    <a:pt x="1203601" y="2364704"/>
                    <a:pt x="1208229" y="2364751"/>
                  </a:cubicBezTo>
                  <a:close/>
                  <a:moveTo>
                    <a:pt x="1270182" y="2363712"/>
                  </a:moveTo>
                  <a:cubicBezTo>
                    <a:pt x="1285623" y="2365554"/>
                    <a:pt x="1301017" y="2365506"/>
                    <a:pt x="1316458" y="2363712"/>
                  </a:cubicBezTo>
                  <a:cubicBezTo>
                    <a:pt x="1315607" y="2375281"/>
                    <a:pt x="1321463" y="2390722"/>
                    <a:pt x="1314238" y="2397381"/>
                  </a:cubicBezTo>
                  <a:cubicBezTo>
                    <a:pt x="1306541" y="2404511"/>
                    <a:pt x="1291148" y="2398703"/>
                    <a:pt x="1279153" y="2399694"/>
                  </a:cubicBezTo>
                  <a:cubicBezTo>
                    <a:pt x="1272070" y="2400261"/>
                    <a:pt x="1269615" y="2397853"/>
                    <a:pt x="1270087" y="2390675"/>
                  </a:cubicBezTo>
                  <a:cubicBezTo>
                    <a:pt x="1270654" y="2381751"/>
                    <a:pt x="1270182" y="2372731"/>
                    <a:pt x="1270182" y="2363712"/>
                  </a:cubicBezTo>
                  <a:close/>
                  <a:moveTo>
                    <a:pt x="1422279" y="2363571"/>
                  </a:moveTo>
                  <a:cubicBezTo>
                    <a:pt x="1437626" y="2365696"/>
                    <a:pt x="1453020" y="2365413"/>
                    <a:pt x="1468508" y="2363807"/>
                  </a:cubicBezTo>
                  <a:cubicBezTo>
                    <a:pt x="1468461" y="2364704"/>
                    <a:pt x="1468461" y="2365602"/>
                    <a:pt x="1468461" y="2366499"/>
                  </a:cubicBezTo>
                  <a:cubicBezTo>
                    <a:pt x="1468366" y="2402623"/>
                    <a:pt x="1465580" y="2404795"/>
                    <a:pt x="1428465" y="2399789"/>
                  </a:cubicBezTo>
                  <a:cubicBezTo>
                    <a:pt x="1422657" y="2398986"/>
                    <a:pt x="1422279" y="2396343"/>
                    <a:pt x="1422327" y="2391903"/>
                  </a:cubicBezTo>
                  <a:cubicBezTo>
                    <a:pt x="1422421" y="2382459"/>
                    <a:pt x="1422327" y="2373015"/>
                    <a:pt x="1422279" y="2363571"/>
                  </a:cubicBezTo>
                  <a:close/>
                  <a:moveTo>
                    <a:pt x="1346255" y="2363571"/>
                  </a:moveTo>
                  <a:cubicBezTo>
                    <a:pt x="1361649" y="2365696"/>
                    <a:pt x="1377042" y="2365460"/>
                    <a:pt x="1392484" y="2363807"/>
                  </a:cubicBezTo>
                  <a:cubicBezTo>
                    <a:pt x="1392484" y="2364704"/>
                    <a:pt x="1392437" y="2365602"/>
                    <a:pt x="1392437" y="2366499"/>
                  </a:cubicBezTo>
                  <a:cubicBezTo>
                    <a:pt x="1392342" y="2402670"/>
                    <a:pt x="1389650" y="2404747"/>
                    <a:pt x="1352488" y="2399789"/>
                  </a:cubicBezTo>
                  <a:cubicBezTo>
                    <a:pt x="1346680" y="2398986"/>
                    <a:pt x="1346255" y="2396389"/>
                    <a:pt x="1346303" y="2391903"/>
                  </a:cubicBezTo>
                  <a:cubicBezTo>
                    <a:pt x="1346397" y="2382459"/>
                    <a:pt x="1346303" y="2373015"/>
                    <a:pt x="1346255" y="2363571"/>
                  </a:cubicBezTo>
                  <a:close/>
                  <a:moveTo>
                    <a:pt x="1699606" y="2361068"/>
                  </a:moveTo>
                  <a:cubicBezTo>
                    <a:pt x="1699416" y="2371362"/>
                    <a:pt x="1698850" y="2381704"/>
                    <a:pt x="1699133" y="2392045"/>
                  </a:cubicBezTo>
                  <a:cubicBezTo>
                    <a:pt x="1699275" y="2397947"/>
                    <a:pt x="1697245" y="2400355"/>
                    <a:pt x="1691436" y="2399599"/>
                  </a:cubicBezTo>
                  <a:cubicBezTo>
                    <a:pt x="1690964" y="2399553"/>
                    <a:pt x="1690492" y="2399647"/>
                    <a:pt x="1690067" y="2399599"/>
                  </a:cubicBezTo>
                  <a:cubicBezTo>
                    <a:pt x="1678073" y="2398938"/>
                    <a:pt x="1662679" y="2404511"/>
                    <a:pt x="1654982" y="2397380"/>
                  </a:cubicBezTo>
                  <a:cubicBezTo>
                    <a:pt x="1647757" y="2390770"/>
                    <a:pt x="1653612" y="2375282"/>
                    <a:pt x="1652763" y="2363712"/>
                  </a:cubicBezTo>
                  <a:cubicBezTo>
                    <a:pt x="1668487" y="2365035"/>
                    <a:pt x="1684353" y="2368103"/>
                    <a:pt x="1699606" y="2361068"/>
                  </a:cubicBezTo>
                  <a:close/>
                  <a:moveTo>
                    <a:pt x="1603565" y="2360668"/>
                  </a:moveTo>
                  <a:lnTo>
                    <a:pt x="1620242" y="2363813"/>
                  </a:lnTo>
                  <a:lnTo>
                    <a:pt x="1620417" y="2363807"/>
                  </a:lnTo>
                  <a:lnTo>
                    <a:pt x="1620416" y="2363846"/>
                  </a:lnTo>
                  <a:lnTo>
                    <a:pt x="1620465" y="2363855"/>
                  </a:lnTo>
                  <a:lnTo>
                    <a:pt x="1620416" y="2363857"/>
                  </a:lnTo>
                  <a:lnTo>
                    <a:pt x="1619792" y="2385562"/>
                  </a:lnTo>
                  <a:cubicBezTo>
                    <a:pt x="1617982" y="2401368"/>
                    <a:pt x="1610819" y="2401005"/>
                    <a:pt x="1582168" y="2399553"/>
                  </a:cubicBezTo>
                  <a:cubicBezTo>
                    <a:pt x="1580776" y="2399459"/>
                    <a:pt x="1579146" y="2399766"/>
                    <a:pt x="1577736" y="2399530"/>
                  </a:cubicBezTo>
                  <a:lnTo>
                    <a:pt x="1574633" y="2396269"/>
                  </a:lnTo>
                  <a:lnTo>
                    <a:pt x="1574613" y="2396295"/>
                  </a:lnTo>
                  <a:lnTo>
                    <a:pt x="1574621" y="2396256"/>
                  </a:lnTo>
                  <a:lnTo>
                    <a:pt x="1574613" y="2396248"/>
                  </a:lnTo>
                  <a:lnTo>
                    <a:pt x="1574626" y="2396231"/>
                  </a:lnTo>
                  <a:lnTo>
                    <a:pt x="1577115" y="2383871"/>
                  </a:lnTo>
                  <a:cubicBezTo>
                    <a:pt x="1577033" y="2379662"/>
                    <a:pt x="1576431" y="2375424"/>
                    <a:pt x="1576501" y="2371269"/>
                  </a:cubicBezTo>
                  <a:cubicBezTo>
                    <a:pt x="1576643" y="2363996"/>
                    <a:pt x="1578580" y="2360031"/>
                    <a:pt x="1586418" y="2361022"/>
                  </a:cubicBezTo>
                  <a:cubicBezTo>
                    <a:pt x="1592061" y="2361730"/>
                    <a:pt x="1597834" y="2360904"/>
                    <a:pt x="1603565" y="2360668"/>
                  </a:cubicBezTo>
                  <a:close/>
                  <a:moveTo>
                    <a:pt x="1527593" y="2360655"/>
                  </a:moveTo>
                  <a:cubicBezTo>
                    <a:pt x="1533330" y="2360408"/>
                    <a:pt x="1539032" y="2360738"/>
                    <a:pt x="1544533" y="2363760"/>
                  </a:cubicBezTo>
                  <a:cubicBezTo>
                    <a:pt x="1535608" y="2365932"/>
                    <a:pt x="1526589" y="2364799"/>
                    <a:pt x="1517617" y="2364705"/>
                  </a:cubicBezTo>
                  <a:cubicBezTo>
                    <a:pt x="1512990" y="2364657"/>
                    <a:pt x="1509803" y="2365601"/>
                    <a:pt x="1507742" y="2367697"/>
                  </a:cubicBezTo>
                  <a:lnTo>
                    <a:pt x="1507729" y="2367739"/>
                  </a:lnTo>
                  <a:lnTo>
                    <a:pt x="1517570" y="2364751"/>
                  </a:lnTo>
                  <a:cubicBezTo>
                    <a:pt x="1526495" y="2364846"/>
                    <a:pt x="1535561" y="2365979"/>
                    <a:pt x="1544440" y="2363854"/>
                  </a:cubicBezTo>
                  <a:cubicBezTo>
                    <a:pt x="1544392" y="2401536"/>
                    <a:pt x="1544392" y="2401536"/>
                    <a:pt x="1506143" y="2399600"/>
                  </a:cubicBezTo>
                  <a:cubicBezTo>
                    <a:pt x="1503310" y="2399459"/>
                    <a:pt x="1499579" y="2400875"/>
                    <a:pt x="1498588" y="2396295"/>
                  </a:cubicBezTo>
                  <a:lnTo>
                    <a:pt x="1498639" y="2396228"/>
                  </a:lnTo>
                  <a:lnTo>
                    <a:pt x="1501138" y="2383864"/>
                  </a:lnTo>
                  <a:cubicBezTo>
                    <a:pt x="1501043" y="2379661"/>
                    <a:pt x="1500429" y="2375423"/>
                    <a:pt x="1500523" y="2371268"/>
                  </a:cubicBezTo>
                  <a:cubicBezTo>
                    <a:pt x="1500665" y="2363996"/>
                    <a:pt x="1502602" y="2360029"/>
                    <a:pt x="1510440" y="2361021"/>
                  </a:cubicBezTo>
                  <a:cubicBezTo>
                    <a:pt x="1516083" y="2361729"/>
                    <a:pt x="1521856" y="2360903"/>
                    <a:pt x="1527593" y="2360655"/>
                  </a:cubicBezTo>
                  <a:close/>
                  <a:moveTo>
                    <a:pt x="1676078" y="2360637"/>
                  </a:moveTo>
                  <a:cubicBezTo>
                    <a:pt x="1683928" y="2360926"/>
                    <a:pt x="1691814" y="2361800"/>
                    <a:pt x="1699606" y="2361068"/>
                  </a:cubicBezTo>
                  <a:cubicBezTo>
                    <a:pt x="1684353" y="2368103"/>
                    <a:pt x="1668487" y="2365034"/>
                    <a:pt x="1652763" y="2363712"/>
                  </a:cubicBezTo>
                  <a:cubicBezTo>
                    <a:pt x="1660413" y="2360642"/>
                    <a:pt x="1668228" y="2360347"/>
                    <a:pt x="1676078" y="2360637"/>
                  </a:cubicBezTo>
                  <a:close/>
                  <a:moveTo>
                    <a:pt x="1215619" y="2360484"/>
                  </a:moveTo>
                  <a:cubicBezTo>
                    <a:pt x="1222229" y="2360266"/>
                    <a:pt x="1228793" y="2360785"/>
                    <a:pt x="1235191" y="2363854"/>
                  </a:cubicBezTo>
                  <a:lnTo>
                    <a:pt x="1235145" y="2363856"/>
                  </a:lnTo>
                  <a:lnTo>
                    <a:pt x="1236490" y="2382459"/>
                  </a:lnTo>
                  <a:cubicBezTo>
                    <a:pt x="1236938" y="2388574"/>
                    <a:pt x="1236584" y="2394075"/>
                    <a:pt x="1233020" y="2397380"/>
                  </a:cubicBezTo>
                  <a:cubicBezTo>
                    <a:pt x="1225322" y="2404463"/>
                    <a:pt x="1210023" y="2399080"/>
                    <a:pt x="1198076" y="2399458"/>
                  </a:cubicBezTo>
                  <a:cubicBezTo>
                    <a:pt x="1196541" y="2399506"/>
                    <a:pt x="1194676" y="2400013"/>
                    <a:pt x="1193018" y="2399854"/>
                  </a:cubicBezTo>
                  <a:lnTo>
                    <a:pt x="1189199" y="2396247"/>
                  </a:lnTo>
                  <a:lnTo>
                    <a:pt x="1191536" y="2383179"/>
                  </a:lnTo>
                  <a:cubicBezTo>
                    <a:pt x="1191407" y="2378752"/>
                    <a:pt x="1190852" y="2374290"/>
                    <a:pt x="1191324" y="2369899"/>
                  </a:cubicBezTo>
                  <a:cubicBezTo>
                    <a:pt x="1191702" y="2366404"/>
                    <a:pt x="1190899" y="2361446"/>
                    <a:pt x="1195763" y="2361541"/>
                  </a:cubicBezTo>
                  <a:cubicBezTo>
                    <a:pt x="1202350" y="2361659"/>
                    <a:pt x="1209008" y="2360703"/>
                    <a:pt x="1215619" y="2360484"/>
                  </a:cubicBezTo>
                  <a:close/>
                  <a:moveTo>
                    <a:pt x="1369381" y="2360424"/>
                  </a:moveTo>
                  <a:cubicBezTo>
                    <a:pt x="1377078" y="2360383"/>
                    <a:pt x="1384763" y="2361422"/>
                    <a:pt x="1392437" y="2363759"/>
                  </a:cubicBezTo>
                  <a:cubicBezTo>
                    <a:pt x="1377042" y="2365412"/>
                    <a:pt x="1361649" y="2365694"/>
                    <a:pt x="1346255" y="2363570"/>
                  </a:cubicBezTo>
                  <a:cubicBezTo>
                    <a:pt x="1353976" y="2361587"/>
                    <a:pt x="1361684" y="2360465"/>
                    <a:pt x="1369381" y="2360424"/>
                  </a:cubicBezTo>
                  <a:close/>
                  <a:moveTo>
                    <a:pt x="1445370" y="2360407"/>
                  </a:moveTo>
                  <a:cubicBezTo>
                    <a:pt x="1453066" y="2360360"/>
                    <a:pt x="1460764" y="2361398"/>
                    <a:pt x="1468461" y="2363759"/>
                  </a:cubicBezTo>
                  <a:cubicBezTo>
                    <a:pt x="1453066" y="2365459"/>
                    <a:pt x="1437673" y="2365696"/>
                    <a:pt x="1422279" y="2363571"/>
                  </a:cubicBezTo>
                  <a:cubicBezTo>
                    <a:pt x="1429976" y="2361588"/>
                    <a:pt x="1437673" y="2360454"/>
                    <a:pt x="1445370" y="2360407"/>
                  </a:cubicBezTo>
                  <a:close/>
                  <a:moveTo>
                    <a:pt x="44862" y="2356204"/>
                  </a:moveTo>
                  <a:cubicBezTo>
                    <a:pt x="69842" y="2356157"/>
                    <a:pt x="90099" y="2376698"/>
                    <a:pt x="90004" y="2401960"/>
                  </a:cubicBezTo>
                  <a:cubicBezTo>
                    <a:pt x="89957" y="2427224"/>
                    <a:pt x="69227" y="2447860"/>
                    <a:pt x="44436" y="2447387"/>
                  </a:cubicBezTo>
                  <a:cubicBezTo>
                    <a:pt x="19080" y="2446867"/>
                    <a:pt x="-234" y="2426657"/>
                    <a:pt x="2" y="2400875"/>
                  </a:cubicBezTo>
                  <a:cubicBezTo>
                    <a:pt x="286" y="2376179"/>
                    <a:pt x="20308" y="2356252"/>
                    <a:pt x="44862" y="2356204"/>
                  </a:cubicBezTo>
                  <a:close/>
                  <a:moveTo>
                    <a:pt x="4342389" y="2351972"/>
                  </a:moveTo>
                  <a:cubicBezTo>
                    <a:pt x="4348434" y="2352191"/>
                    <a:pt x="4354495" y="2353620"/>
                    <a:pt x="4360197" y="2356394"/>
                  </a:cubicBezTo>
                  <a:cubicBezTo>
                    <a:pt x="4383619" y="2367773"/>
                    <a:pt x="4392685" y="2396626"/>
                    <a:pt x="4379085" y="2419763"/>
                  </a:cubicBezTo>
                  <a:cubicBezTo>
                    <a:pt x="4375072" y="2426563"/>
                    <a:pt x="4375497" y="2430105"/>
                    <a:pt x="4380502" y="2435677"/>
                  </a:cubicBezTo>
                  <a:cubicBezTo>
                    <a:pt x="4443589" y="2505941"/>
                    <a:pt x="4506439" y="2576347"/>
                    <a:pt x="4569242" y="2646846"/>
                  </a:cubicBezTo>
                  <a:cubicBezTo>
                    <a:pt x="4573634" y="2651758"/>
                    <a:pt x="4577837" y="2654922"/>
                    <a:pt x="4585156" y="2654922"/>
                  </a:cubicBezTo>
                  <a:cubicBezTo>
                    <a:pt x="4687766" y="2654638"/>
                    <a:pt x="4790329" y="2654732"/>
                    <a:pt x="4892939" y="2654686"/>
                  </a:cubicBezTo>
                  <a:cubicBezTo>
                    <a:pt x="4896103" y="2654686"/>
                    <a:pt x="4899220" y="2654167"/>
                    <a:pt x="4902383" y="2653883"/>
                  </a:cubicBezTo>
                  <a:cubicBezTo>
                    <a:pt x="4907105" y="2655299"/>
                    <a:pt x="4912300" y="2655913"/>
                    <a:pt x="4916549" y="2658227"/>
                  </a:cubicBezTo>
                  <a:cubicBezTo>
                    <a:pt x="4925333" y="2662996"/>
                    <a:pt x="4927457" y="2671449"/>
                    <a:pt x="4925002" y="2680421"/>
                  </a:cubicBezTo>
                  <a:cubicBezTo>
                    <a:pt x="4922311" y="2690431"/>
                    <a:pt x="4914707" y="2694634"/>
                    <a:pt x="4904508" y="2694634"/>
                  </a:cubicBezTo>
                  <a:cubicBezTo>
                    <a:pt x="4864323" y="2694587"/>
                    <a:pt x="4824092" y="2694587"/>
                    <a:pt x="4783860" y="2694681"/>
                  </a:cubicBezTo>
                  <a:cubicBezTo>
                    <a:pt x="4778949" y="2694728"/>
                    <a:pt x="4774037" y="2695531"/>
                    <a:pt x="4769127" y="2695956"/>
                  </a:cubicBezTo>
                  <a:cubicBezTo>
                    <a:pt x="4757936" y="2693359"/>
                    <a:pt x="4746603" y="2694823"/>
                    <a:pt x="4735364" y="2694776"/>
                  </a:cubicBezTo>
                  <a:cubicBezTo>
                    <a:pt x="4680211" y="2694587"/>
                    <a:pt x="4625104" y="2694540"/>
                    <a:pt x="4569951" y="2694870"/>
                  </a:cubicBezTo>
                  <a:cubicBezTo>
                    <a:pt x="4562017" y="2694917"/>
                    <a:pt x="4556729" y="2692556"/>
                    <a:pt x="4551440" y="2686606"/>
                  </a:cubicBezTo>
                  <a:cubicBezTo>
                    <a:pt x="4481223" y="2607607"/>
                    <a:pt x="4410723" y="2528843"/>
                    <a:pt x="4340412" y="2449937"/>
                  </a:cubicBezTo>
                  <a:cubicBezTo>
                    <a:pt x="4336067" y="2445074"/>
                    <a:pt x="4331345" y="2441863"/>
                    <a:pt x="4325113" y="2439644"/>
                  </a:cubicBezTo>
                  <a:cubicBezTo>
                    <a:pt x="4299849" y="2430530"/>
                    <a:pt x="4288092" y="2403094"/>
                    <a:pt x="4298669" y="2378965"/>
                  </a:cubicBezTo>
                  <a:cubicBezTo>
                    <a:pt x="4306283" y="2361541"/>
                    <a:pt x="4324257" y="2351315"/>
                    <a:pt x="4342389" y="2351972"/>
                  </a:cubicBezTo>
                  <a:close/>
                  <a:moveTo>
                    <a:pt x="868012" y="2348460"/>
                  </a:moveTo>
                  <a:cubicBezTo>
                    <a:pt x="892802" y="2348130"/>
                    <a:pt x="913958" y="2368954"/>
                    <a:pt x="914005" y="2393744"/>
                  </a:cubicBezTo>
                  <a:cubicBezTo>
                    <a:pt x="914005" y="2418347"/>
                    <a:pt x="892756" y="2439596"/>
                    <a:pt x="868201" y="2439407"/>
                  </a:cubicBezTo>
                  <a:cubicBezTo>
                    <a:pt x="844213" y="2439265"/>
                    <a:pt x="823484" y="2418771"/>
                    <a:pt x="822822" y="2394642"/>
                  </a:cubicBezTo>
                  <a:cubicBezTo>
                    <a:pt x="822161" y="2370134"/>
                    <a:pt x="843033" y="2348791"/>
                    <a:pt x="868012" y="2348460"/>
                  </a:cubicBezTo>
                  <a:close/>
                  <a:moveTo>
                    <a:pt x="4466255" y="2303600"/>
                  </a:moveTo>
                  <a:cubicBezTo>
                    <a:pt x="4461675" y="2303884"/>
                    <a:pt x="4459691" y="2306906"/>
                    <a:pt x="4460258" y="2310825"/>
                  </a:cubicBezTo>
                  <a:cubicBezTo>
                    <a:pt x="4460778" y="2314508"/>
                    <a:pt x="4463375" y="2317861"/>
                    <a:pt x="4467672" y="2317059"/>
                  </a:cubicBezTo>
                  <a:cubicBezTo>
                    <a:pt x="4471402" y="2316397"/>
                    <a:pt x="4474330" y="2313564"/>
                    <a:pt x="4473905" y="2309456"/>
                  </a:cubicBezTo>
                  <a:cubicBezTo>
                    <a:pt x="4473480" y="2305348"/>
                    <a:pt x="4470506" y="2303317"/>
                    <a:pt x="4466255" y="2303600"/>
                  </a:cubicBezTo>
                  <a:close/>
                  <a:moveTo>
                    <a:pt x="1811234" y="2284476"/>
                  </a:moveTo>
                  <a:cubicBezTo>
                    <a:pt x="1806937" y="2284004"/>
                    <a:pt x="1804246" y="2286176"/>
                    <a:pt x="1804151" y="2290521"/>
                  </a:cubicBezTo>
                  <a:cubicBezTo>
                    <a:pt x="1804057" y="2294534"/>
                    <a:pt x="1806229" y="2297131"/>
                    <a:pt x="1810149" y="2298075"/>
                  </a:cubicBezTo>
                  <a:cubicBezTo>
                    <a:pt x="1814256" y="2297508"/>
                    <a:pt x="1817137" y="2295195"/>
                    <a:pt x="1817656" y="2291418"/>
                  </a:cubicBezTo>
                  <a:cubicBezTo>
                    <a:pt x="1818223" y="2287215"/>
                    <a:pt x="1815201" y="2284901"/>
                    <a:pt x="1811234" y="2284476"/>
                  </a:cubicBezTo>
                  <a:close/>
                  <a:moveTo>
                    <a:pt x="195166" y="2284335"/>
                  </a:moveTo>
                  <a:cubicBezTo>
                    <a:pt x="191105" y="2284572"/>
                    <a:pt x="188129" y="2287027"/>
                    <a:pt x="188318" y="2290852"/>
                  </a:cubicBezTo>
                  <a:cubicBezTo>
                    <a:pt x="188554" y="2295101"/>
                    <a:pt x="191718" y="2298407"/>
                    <a:pt x="196252" y="2297935"/>
                  </a:cubicBezTo>
                  <a:cubicBezTo>
                    <a:pt x="200029" y="2297557"/>
                    <a:pt x="202059" y="2294346"/>
                    <a:pt x="202390" y="2290663"/>
                  </a:cubicBezTo>
                  <a:cubicBezTo>
                    <a:pt x="201634" y="2286412"/>
                    <a:pt x="199415" y="2284099"/>
                    <a:pt x="195166" y="2284335"/>
                  </a:cubicBezTo>
                  <a:close/>
                  <a:moveTo>
                    <a:pt x="2521855" y="2282729"/>
                  </a:moveTo>
                  <a:cubicBezTo>
                    <a:pt x="2517416" y="2283248"/>
                    <a:pt x="2514017" y="2285939"/>
                    <a:pt x="2513639" y="2290095"/>
                  </a:cubicBezTo>
                  <a:cubicBezTo>
                    <a:pt x="2513167" y="2295147"/>
                    <a:pt x="2516331" y="2298501"/>
                    <a:pt x="2521714" y="2298501"/>
                  </a:cubicBezTo>
                  <a:cubicBezTo>
                    <a:pt x="2526530" y="2298501"/>
                    <a:pt x="2529080" y="2295762"/>
                    <a:pt x="2529222" y="2290992"/>
                  </a:cubicBezTo>
                  <a:cubicBezTo>
                    <a:pt x="2529363" y="2286034"/>
                    <a:pt x="2526058" y="2284004"/>
                    <a:pt x="2521855" y="2282729"/>
                  </a:cubicBezTo>
                  <a:close/>
                  <a:moveTo>
                    <a:pt x="1019026" y="2276543"/>
                  </a:moveTo>
                  <a:cubicBezTo>
                    <a:pt x="1014776" y="2276449"/>
                    <a:pt x="1012273" y="2278857"/>
                    <a:pt x="1012321" y="2283202"/>
                  </a:cubicBezTo>
                  <a:cubicBezTo>
                    <a:pt x="1012321" y="2287451"/>
                    <a:pt x="1014964" y="2290001"/>
                    <a:pt x="1018979" y="2290048"/>
                  </a:cubicBezTo>
                  <a:cubicBezTo>
                    <a:pt x="1023087" y="2290048"/>
                    <a:pt x="1025306" y="2287168"/>
                    <a:pt x="1026062" y="2282729"/>
                  </a:cubicBezTo>
                  <a:cubicBezTo>
                    <a:pt x="1025495" y="2279046"/>
                    <a:pt x="1023087" y="2276638"/>
                    <a:pt x="1019026" y="2276543"/>
                  </a:cubicBezTo>
                  <a:close/>
                  <a:moveTo>
                    <a:pt x="4625860" y="2271585"/>
                  </a:moveTo>
                  <a:cubicBezTo>
                    <a:pt x="4621564" y="2271207"/>
                    <a:pt x="4619107" y="2273568"/>
                    <a:pt x="4618730" y="2277771"/>
                  </a:cubicBezTo>
                  <a:cubicBezTo>
                    <a:pt x="4618352" y="2282021"/>
                    <a:pt x="4620525" y="2284618"/>
                    <a:pt x="4624822" y="2284949"/>
                  </a:cubicBezTo>
                  <a:cubicBezTo>
                    <a:pt x="4629024" y="2285279"/>
                    <a:pt x="4631479" y="2283060"/>
                    <a:pt x="4632140" y="2278999"/>
                  </a:cubicBezTo>
                  <a:cubicBezTo>
                    <a:pt x="4632046" y="2274655"/>
                    <a:pt x="4630015" y="2272010"/>
                    <a:pt x="4625860" y="2271585"/>
                  </a:cubicBezTo>
                  <a:close/>
                  <a:moveTo>
                    <a:pt x="678943" y="2268515"/>
                  </a:moveTo>
                  <a:cubicBezTo>
                    <a:pt x="674410" y="2268279"/>
                    <a:pt x="671576" y="2270593"/>
                    <a:pt x="671434" y="2274465"/>
                  </a:cubicBezTo>
                  <a:cubicBezTo>
                    <a:pt x="671198" y="2278856"/>
                    <a:pt x="673937" y="2282020"/>
                    <a:pt x="678660" y="2282020"/>
                  </a:cubicBezTo>
                  <a:cubicBezTo>
                    <a:pt x="682909" y="2282020"/>
                    <a:pt x="685176" y="2278668"/>
                    <a:pt x="685223" y="2275126"/>
                  </a:cubicBezTo>
                  <a:cubicBezTo>
                    <a:pt x="685270" y="2271537"/>
                    <a:pt x="683193" y="2268327"/>
                    <a:pt x="678943" y="2268515"/>
                  </a:cubicBezTo>
                  <a:close/>
                  <a:moveTo>
                    <a:pt x="4472004" y="2265310"/>
                  </a:moveTo>
                  <a:cubicBezTo>
                    <a:pt x="4483786" y="2266591"/>
                    <a:pt x="4495012" y="2272198"/>
                    <a:pt x="4502473" y="2281784"/>
                  </a:cubicBezTo>
                  <a:cubicBezTo>
                    <a:pt x="4518339" y="2302184"/>
                    <a:pt x="4514373" y="2330894"/>
                    <a:pt x="4493737" y="2346665"/>
                  </a:cubicBezTo>
                  <a:cubicBezTo>
                    <a:pt x="4489771" y="2349688"/>
                    <a:pt x="4482263" y="2349923"/>
                    <a:pt x="4483302" y="2357384"/>
                  </a:cubicBezTo>
                  <a:cubicBezTo>
                    <a:pt x="4485143" y="2370417"/>
                    <a:pt x="4477871" y="2384867"/>
                    <a:pt x="4488071" y="2396436"/>
                  </a:cubicBezTo>
                  <a:cubicBezTo>
                    <a:pt x="4529011" y="2442901"/>
                    <a:pt x="4570329" y="2488941"/>
                    <a:pt x="4611175" y="2535406"/>
                  </a:cubicBezTo>
                  <a:cubicBezTo>
                    <a:pt x="4616039" y="2540931"/>
                    <a:pt x="4621421" y="2540128"/>
                    <a:pt x="4627088" y="2540128"/>
                  </a:cubicBezTo>
                  <a:cubicBezTo>
                    <a:pt x="4749107" y="2540175"/>
                    <a:pt x="4871124" y="2540175"/>
                    <a:pt x="4993142" y="2540175"/>
                  </a:cubicBezTo>
                  <a:cubicBezTo>
                    <a:pt x="5000367" y="2540175"/>
                    <a:pt x="5007592" y="2540316"/>
                    <a:pt x="5014817" y="2540364"/>
                  </a:cubicBezTo>
                  <a:cubicBezTo>
                    <a:pt x="5023410" y="2546739"/>
                    <a:pt x="5031344" y="2553680"/>
                    <a:pt x="5027188" y="2565864"/>
                  </a:cubicBezTo>
                  <a:cubicBezTo>
                    <a:pt x="5022985" y="2578376"/>
                    <a:pt x="5012549" y="2580312"/>
                    <a:pt x="5001028" y="2580218"/>
                  </a:cubicBezTo>
                  <a:cubicBezTo>
                    <a:pt x="4981242" y="2580076"/>
                    <a:pt x="4961410" y="2580076"/>
                    <a:pt x="4941577" y="2580266"/>
                  </a:cubicBezTo>
                  <a:cubicBezTo>
                    <a:pt x="4937375" y="2580312"/>
                    <a:pt x="4932321" y="2578471"/>
                    <a:pt x="4929630" y="2583901"/>
                  </a:cubicBezTo>
                  <a:cubicBezTo>
                    <a:pt x="4925711" y="2578282"/>
                    <a:pt x="4919855" y="2580454"/>
                    <a:pt x="4914756" y="2580454"/>
                  </a:cubicBezTo>
                  <a:cubicBezTo>
                    <a:pt x="4813515" y="2580360"/>
                    <a:pt x="4712321" y="2580266"/>
                    <a:pt x="4611080" y="2580596"/>
                  </a:cubicBezTo>
                  <a:cubicBezTo>
                    <a:pt x="4601542" y="2580643"/>
                    <a:pt x="4595592" y="2577573"/>
                    <a:pt x="4589359" y="2570490"/>
                  </a:cubicBezTo>
                  <a:cubicBezTo>
                    <a:pt x="4543461" y="2518170"/>
                    <a:pt x="4497184" y="2466275"/>
                    <a:pt x="4450767" y="2414474"/>
                  </a:cubicBezTo>
                  <a:cubicBezTo>
                    <a:pt x="4446233" y="2409374"/>
                    <a:pt x="4443826" y="2404464"/>
                    <a:pt x="4444251" y="2397617"/>
                  </a:cubicBezTo>
                  <a:cubicBezTo>
                    <a:pt x="4444770" y="2389967"/>
                    <a:pt x="4444156" y="2382222"/>
                    <a:pt x="4444439" y="2374572"/>
                  </a:cubicBezTo>
                  <a:cubicBezTo>
                    <a:pt x="4444958" y="2360548"/>
                    <a:pt x="4443872" y="2348837"/>
                    <a:pt x="4431879" y="2337363"/>
                  </a:cubicBezTo>
                  <a:cubicBezTo>
                    <a:pt x="4414691" y="2320883"/>
                    <a:pt x="4419507" y="2289718"/>
                    <a:pt x="4438206" y="2274796"/>
                  </a:cubicBezTo>
                  <a:cubicBezTo>
                    <a:pt x="4447886" y="2267075"/>
                    <a:pt x="4460222" y="2264029"/>
                    <a:pt x="4472004" y="2265310"/>
                  </a:cubicBezTo>
                  <a:close/>
                  <a:moveTo>
                    <a:pt x="1807410" y="2246133"/>
                  </a:moveTo>
                  <a:cubicBezTo>
                    <a:pt x="1826298" y="2244811"/>
                    <a:pt x="1840984" y="2252413"/>
                    <a:pt x="1850050" y="2268988"/>
                  </a:cubicBezTo>
                  <a:cubicBezTo>
                    <a:pt x="1853213" y="2274843"/>
                    <a:pt x="1856850" y="2276118"/>
                    <a:pt x="1862799" y="2276118"/>
                  </a:cubicBezTo>
                  <a:cubicBezTo>
                    <a:pt x="2065280" y="2276023"/>
                    <a:pt x="2267762" y="2275976"/>
                    <a:pt x="2470244" y="2276165"/>
                  </a:cubicBezTo>
                  <a:cubicBezTo>
                    <a:pt x="2477091" y="2276165"/>
                    <a:pt x="2480301" y="2273757"/>
                    <a:pt x="2483796" y="2268043"/>
                  </a:cubicBezTo>
                  <a:cubicBezTo>
                    <a:pt x="2494893" y="2249958"/>
                    <a:pt x="2514961" y="2242544"/>
                    <a:pt x="2534039" y="2248305"/>
                  </a:cubicBezTo>
                  <a:cubicBezTo>
                    <a:pt x="2553305" y="2254161"/>
                    <a:pt x="2565487" y="2270498"/>
                    <a:pt x="2565629" y="2290661"/>
                  </a:cubicBezTo>
                  <a:cubicBezTo>
                    <a:pt x="2565723" y="2310117"/>
                    <a:pt x="2553682" y="2327305"/>
                    <a:pt x="2535881" y="2333065"/>
                  </a:cubicBezTo>
                  <a:cubicBezTo>
                    <a:pt x="2516142" y="2339441"/>
                    <a:pt x="2495412" y="2332358"/>
                    <a:pt x="2484032" y="2314131"/>
                  </a:cubicBezTo>
                  <a:cubicBezTo>
                    <a:pt x="2480396" y="2308322"/>
                    <a:pt x="2476854" y="2306387"/>
                    <a:pt x="2470244" y="2306387"/>
                  </a:cubicBezTo>
                  <a:cubicBezTo>
                    <a:pt x="2267715" y="2306575"/>
                    <a:pt x="2065234" y="2306528"/>
                    <a:pt x="1862752" y="2306528"/>
                  </a:cubicBezTo>
                  <a:cubicBezTo>
                    <a:pt x="1857888" y="2306528"/>
                    <a:pt x="1853638" y="2306150"/>
                    <a:pt x="1850428" y="2312052"/>
                  </a:cubicBezTo>
                  <a:cubicBezTo>
                    <a:pt x="1840888" y="2329477"/>
                    <a:pt x="1825400" y="2338401"/>
                    <a:pt x="1805615" y="2335946"/>
                  </a:cubicBezTo>
                  <a:cubicBezTo>
                    <a:pt x="1795581" y="2334695"/>
                    <a:pt x="1787211" y="2331082"/>
                    <a:pt x="1780653" y="2325292"/>
                  </a:cubicBezTo>
                  <a:lnTo>
                    <a:pt x="1766564" y="2301570"/>
                  </a:lnTo>
                  <a:lnTo>
                    <a:pt x="1766564" y="2301570"/>
                  </a:lnTo>
                  <a:lnTo>
                    <a:pt x="1766564" y="2301569"/>
                  </a:lnTo>
                  <a:lnTo>
                    <a:pt x="1766735" y="2287516"/>
                  </a:lnTo>
                  <a:cubicBezTo>
                    <a:pt x="1766753" y="2282835"/>
                    <a:pt x="1767154" y="2278196"/>
                    <a:pt x="1769208" y="2273710"/>
                  </a:cubicBezTo>
                  <a:cubicBezTo>
                    <a:pt x="1770554" y="2278527"/>
                    <a:pt x="1771404" y="2283296"/>
                    <a:pt x="1771162" y="2287959"/>
                  </a:cubicBezTo>
                  <a:lnTo>
                    <a:pt x="1766881" y="2300632"/>
                  </a:lnTo>
                  <a:lnTo>
                    <a:pt x="1771168" y="2287952"/>
                  </a:lnTo>
                  <a:cubicBezTo>
                    <a:pt x="1771416" y="2283283"/>
                    <a:pt x="1770578" y="2278502"/>
                    <a:pt x="1769255" y="2273662"/>
                  </a:cubicBezTo>
                  <a:cubicBezTo>
                    <a:pt x="1776056" y="2256332"/>
                    <a:pt x="1789182" y="2247455"/>
                    <a:pt x="1807410" y="2246133"/>
                  </a:cubicBezTo>
                  <a:close/>
                  <a:moveTo>
                    <a:pt x="196015" y="2246039"/>
                  </a:moveTo>
                  <a:cubicBezTo>
                    <a:pt x="221609" y="2246275"/>
                    <a:pt x="241395" y="2266533"/>
                    <a:pt x="240828" y="2291891"/>
                  </a:cubicBezTo>
                  <a:cubicBezTo>
                    <a:pt x="240261" y="2316209"/>
                    <a:pt x="219767" y="2336419"/>
                    <a:pt x="195543" y="2336466"/>
                  </a:cubicBezTo>
                  <a:cubicBezTo>
                    <a:pt x="170941" y="2336514"/>
                    <a:pt x="149644" y="2315170"/>
                    <a:pt x="149881" y="2290710"/>
                  </a:cubicBezTo>
                  <a:cubicBezTo>
                    <a:pt x="150069" y="2265588"/>
                    <a:pt x="170516" y="2245803"/>
                    <a:pt x="196015" y="2246039"/>
                  </a:cubicBezTo>
                  <a:close/>
                  <a:moveTo>
                    <a:pt x="1019250" y="2237852"/>
                  </a:moveTo>
                  <a:cubicBezTo>
                    <a:pt x="1030560" y="2237952"/>
                    <a:pt x="1041834" y="2242214"/>
                    <a:pt x="1050333" y="2250619"/>
                  </a:cubicBezTo>
                  <a:cubicBezTo>
                    <a:pt x="1068136" y="2268185"/>
                    <a:pt x="1070072" y="2297131"/>
                    <a:pt x="1051608" y="2313517"/>
                  </a:cubicBezTo>
                  <a:cubicBezTo>
                    <a:pt x="1040937" y="2323008"/>
                    <a:pt x="1040370" y="2332688"/>
                    <a:pt x="1039143" y="2344777"/>
                  </a:cubicBezTo>
                  <a:cubicBezTo>
                    <a:pt x="1037489" y="2361729"/>
                    <a:pt x="1044714" y="2371834"/>
                    <a:pt x="1057086" y="2382033"/>
                  </a:cubicBezTo>
                  <a:cubicBezTo>
                    <a:pt x="1097885" y="2415608"/>
                    <a:pt x="1137975" y="2450126"/>
                    <a:pt x="1177971" y="2484645"/>
                  </a:cubicBezTo>
                  <a:cubicBezTo>
                    <a:pt x="1184062" y="2489933"/>
                    <a:pt x="1190190" y="2490972"/>
                    <a:pt x="1197652" y="2490972"/>
                  </a:cubicBezTo>
                  <a:cubicBezTo>
                    <a:pt x="1450375" y="2490877"/>
                    <a:pt x="1703147" y="2490972"/>
                    <a:pt x="1955871" y="2490689"/>
                  </a:cubicBezTo>
                  <a:cubicBezTo>
                    <a:pt x="1966118" y="2490689"/>
                    <a:pt x="1973862" y="2493191"/>
                    <a:pt x="1980993" y="2500557"/>
                  </a:cubicBezTo>
                  <a:cubicBezTo>
                    <a:pt x="1990389" y="2510332"/>
                    <a:pt x="2000872" y="2519021"/>
                    <a:pt x="2010694" y="2528370"/>
                  </a:cubicBezTo>
                  <a:cubicBezTo>
                    <a:pt x="2022215" y="2539420"/>
                    <a:pt x="2032179" y="2548676"/>
                    <a:pt x="2051728" y="2547731"/>
                  </a:cubicBezTo>
                  <a:cubicBezTo>
                    <a:pt x="2078833" y="2546457"/>
                    <a:pt x="2095644" y="2570774"/>
                    <a:pt x="2092668" y="2598635"/>
                  </a:cubicBezTo>
                  <a:cubicBezTo>
                    <a:pt x="2090307" y="2621017"/>
                    <a:pt x="2067312" y="2639622"/>
                    <a:pt x="2044882" y="2637261"/>
                  </a:cubicBezTo>
                  <a:cubicBezTo>
                    <a:pt x="2018438" y="2634428"/>
                    <a:pt x="1999314" y="2611385"/>
                    <a:pt x="2003469" y="2585318"/>
                  </a:cubicBezTo>
                  <a:cubicBezTo>
                    <a:pt x="2004649" y="2578094"/>
                    <a:pt x="2003091" y="2574411"/>
                    <a:pt x="1997992" y="2570680"/>
                  </a:cubicBezTo>
                  <a:cubicBezTo>
                    <a:pt x="1996528" y="2569594"/>
                    <a:pt x="1995017" y="2568461"/>
                    <a:pt x="1993978" y="2567044"/>
                  </a:cubicBezTo>
                  <a:cubicBezTo>
                    <a:pt x="1969612" y="2533943"/>
                    <a:pt x="1936652" y="2528040"/>
                    <a:pt x="1896987" y="2528937"/>
                  </a:cubicBezTo>
                  <a:cubicBezTo>
                    <a:pt x="1785357" y="2531487"/>
                    <a:pt x="1673634" y="2529834"/>
                    <a:pt x="1561957" y="2529834"/>
                  </a:cubicBezTo>
                  <a:cubicBezTo>
                    <a:pt x="1436304" y="2529834"/>
                    <a:pt x="1310603" y="2529740"/>
                    <a:pt x="1184912" y="2530023"/>
                  </a:cubicBezTo>
                  <a:cubicBezTo>
                    <a:pt x="1174854" y="2530023"/>
                    <a:pt x="1167299" y="2527568"/>
                    <a:pt x="1159460" y="2520815"/>
                  </a:cubicBezTo>
                  <a:cubicBezTo>
                    <a:pt x="1109218" y="2477420"/>
                    <a:pt x="1058503" y="2434543"/>
                    <a:pt x="1007646" y="2391809"/>
                  </a:cubicBezTo>
                  <a:cubicBezTo>
                    <a:pt x="1001885" y="2386945"/>
                    <a:pt x="998863" y="2382270"/>
                    <a:pt x="999524" y="2374668"/>
                  </a:cubicBezTo>
                  <a:cubicBezTo>
                    <a:pt x="1000138" y="2367915"/>
                    <a:pt x="999713" y="2361115"/>
                    <a:pt x="999665" y="2354316"/>
                  </a:cubicBezTo>
                  <a:cubicBezTo>
                    <a:pt x="999571" y="2338591"/>
                    <a:pt x="1001177" y="2324424"/>
                    <a:pt x="985075" y="2311676"/>
                  </a:cubicBezTo>
                  <a:cubicBezTo>
                    <a:pt x="966753" y="2297179"/>
                    <a:pt x="970484" y="2266674"/>
                    <a:pt x="987955" y="2250052"/>
                  </a:cubicBezTo>
                  <a:cubicBezTo>
                    <a:pt x="996596" y="2241812"/>
                    <a:pt x="1007941" y="2237752"/>
                    <a:pt x="1019250" y="2237852"/>
                  </a:cubicBezTo>
                  <a:close/>
                  <a:moveTo>
                    <a:pt x="4632129" y="2233744"/>
                  </a:moveTo>
                  <a:cubicBezTo>
                    <a:pt x="4643615" y="2235509"/>
                    <a:pt x="4654429" y="2241459"/>
                    <a:pt x="4661559" y="2251139"/>
                  </a:cubicBezTo>
                  <a:cubicBezTo>
                    <a:pt x="4676811" y="2271774"/>
                    <a:pt x="4672514" y="2301381"/>
                    <a:pt x="4650699" y="2315359"/>
                  </a:cubicBezTo>
                  <a:cubicBezTo>
                    <a:pt x="4642293" y="2320742"/>
                    <a:pt x="4641868" y="2326645"/>
                    <a:pt x="4640877" y="2335002"/>
                  </a:cubicBezTo>
                  <a:cubicBezTo>
                    <a:pt x="4637618" y="2362438"/>
                    <a:pt x="4647723" y="2382223"/>
                    <a:pt x="4665572" y="2403708"/>
                  </a:cubicBezTo>
                  <a:cubicBezTo>
                    <a:pt x="4690127" y="2433362"/>
                    <a:pt x="4715579" y="2445309"/>
                    <a:pt x="4754819" y="2444082"/>
                  </a:cubicBezTo>
                  <a:cubicBezTo>
                    <a:pt x="4856391" y="2440918"/>
                    <a:pt x="4958152" y="2443043"/>
                    <a:pt x="5059817" y="2442996"/>
                  </a:cubicBezTo>
                  <a:cubicBezTo>
                    <a:pt x="5065673" y="2442996"/>
                    <a:pt x="5071528" y="2442523"/>
                    <a:pt x="5077383" y="2442287"/>
                  </a:cubicBezTo>
                  <a:cubicBezTo>
                    <a:pt x="5082578" y="2443563"/>
                    <a:pt x="5088244" y="2443940"/>
                    <a:pt x="5092871" y="2446301"/>
                  </a:cubicBezTo>
                  <a:cubicBezTo>
                    <a:pt x="5101655" y="2450834"/>
                    <a:pt x="5103733" y="2459050"/>
                    <a:pt x="5101655" y="2468212"/>
                  </a:cubicBezTo>
                  <a:cubicBezTo>
                    <a:pt x="5099719" y="2477372"/>
                    <a:pt x="5093202" y="2481905"/>
                    <a:pt x="5084419" y="2482661"/>
                  </a:cubicBezTo>
                  <a:cubicBezTo>
                    <a:pt x="5075495" y="2483463"/>
                    <a:pt x="5066428" y="2483181"/>
                    <a:pt x="5057456" y="2483369"/>
                  </a:cubicBezTo>
                  <a:cubicBezTo>
                    <a:pt x="4938602" y="2483275"/>
                    <a:pt x="4819795" y="2482991"/>
                    <a:pt x="4700941" y="2483275"/>
                  </a:cubicBezTo>
                  <a:cubicBezTo>
                    <a:pt x="4689513" y="2483275"/>
                    <a:pt x="4682053" y="2480111"/>
                    <a:pt x="4674545" y="2471328"/>
                  </a:cubicBezTo>
                  <a:cubicBezTo>
                    <a:pt x="4653437" y="2446631"/>
                    <a:pt x="4631149" y="2422879"/>
                    <a:pt x="4609050" y="2399033"/>
                  </a:cubicBezTo>
                  <a:cubicBezTo>
                    <a:pt x="4604139" y="2393698"/>
                    <a:pt x="4601589" y="2388456"/>
                    <a:pt x="4601967" y="2381042"/>
                  </a:cubicBezTo>
                  <a:cubicBezTo>
                    <a:pt x="4602580" y="2369331"/>
                    <a:pt x="4601872" y="2357574"/>
                    <a:pt x="4602202" y="2345816"/>
                  </a:cubicBezTo>
                  <a:cubicBezTo>
                    <a:pt x="4602628" y="2330564"/>
                    <a:pt x="4601967" y="2317436"/>
                    <a:pt x="4589312" y="2304640"/>
                  </a:cubicBezTo>
                  <a:cubicBezTo>
                    <a:pt x="4572218" y="2287404"/>
                    <a:pt x="4578592" y="2255908"/>
                    <a:pt x="4598661" y="2241459"/>
                  </a:cubicBezTo>
                  <a:cubicBezTo>
                    <a:pt x="4608483" y="2234399"/>
                    <a:pt x="4620642" y="2231979"/>
                    <a:pt x="4632129" y="2233744"/>
                  </a:cubicBezTo>
                  <a:close/>
                  <a:moveTo>
                    <a:pt x="4736922" y="2224177"/>
                  </a:moveTo>
                  <a:cubicBezTo>
                    <a:pt x="4733097" y="2223563"/>
                    <a:pt x="4730028" y="2225451"/>
                    <a:pt x="4729556" y="2229843"/>
                  </a:cubicBezTo>
                  <a:cubicBezTo>
                    <a:pt x="4728990" y="2234660"/>
                    <a:pt x="4731351" y="2237918"/>
                    <a:pt x="4736025" y="2238012"/>
                  </a:cubicBezTo>
                  <a:cubicBezTo>
                    <a:pt x="4739708" y="2238059"/>
                    <a:pt x="4742447" y="2235462"/>
                    <a:pt x="4743344" y="2231496"/>
                  </a:cubicBezTo>
                  <a:cubicBezTo>
                    <a:pt x="4743297" y="2227199"/>
                    <a:pt x="4740558" y="2224744"/>
                    <a:pt x="4736922" y="2224177"/>
                  </a:cubicBezTo>
                  <a:close/>
                  <a:moveTo>
                    <a:pt x="4997770" y="2223987"/>
                  </a:moveTo>
                  <a:cubicBezTo>
                    <a:pt x="4994181" y="2224365"/>
                    <a:pt x="4991111" y="2226065"/>
                    <a:pt x="4990545" y="2230032"/>
                  </a:cubicBezTo>
                  <a:cubicBezTo>
                    <a:pt x="4989789" y="2234990"/>
                    <a:pt x="4993284" y="2237681"/>
                    <a:pt x="4997439" y="2238012"/>
                  </a:cubicBezTo>
                  <a:cubicBezTo>
                    <a:pt x="5001075" y="2238248"/>
                    <a:pt x="5003908" y="2235697"/>
                    <a:pt x="5004097" y="2231354"/>
                  </a:cubicBezTo>
                  <a:cubicBezTo>
                    <a:pt x="5004286" y="2226962"/>
                    <a:pt x="5001972" y="2224932"/>
                    <a:pt x="4997770" y="2223987"/>
                  </a:cubicBezTo>
                  <a:close/>
                  <a:moveTo>
                    <a:pt x="869334" y="2141399"/>
                  </a:moveTo>
                  <a:cubicBezTo>
                    <a:pt x="864422" y="2140690"/>
                    <a:pt x="861590" y="2144232"/>
                    <a:pt x="861306" y="2148387"/>
                  </a:cubicBezTo>
                  <a:cubicBezTo>
                    <a:pt x="861023" y="2152118"/>
                    <a:pt x="863667" y="2154857"/>
                    <a:pt x="868059" y="2155046"/>
                  </a:cubicBezTo>
                  <a:cubicBezTo>
                    <a:pt x="872450" y="2155234"/>
                    <a:pt x="874528" y="2152873"/>
                    <a:pt x="875519" y="2148671"/>
                  </a:cubicBezTo>
                  <a:cubicBezTo>
                    <a:pt x="875095" y="2145082"/>
                    <a:pt x="873253" y="2141965"/>
                    <a:pt x="869334" y="2141399"/>
                  </a:cubicBezTo>
                  <a:close/>
                  <a:moveTo>
                    <a:pt x="1009532" y="2141352"/>
                  </a:moveTo>
                  <a:cubicBezTo>
                    <a:pt x="1007029" y="2142674"/>
                    <a:pt x="1003865" y="2144232"/>
                    <a:pt x="1004338" y="2148765"/>
                  </a:cubicBezTo>
                  <a:cubicBezTo>
                    <a:pt x="1004763" y="2153157"/>
                    <a:pt x="1007454" y="2155188"/>
                    <a:pt x="1011563" y="2154857"/>
                  </a:cubicBezTo>
                  <a:cubicBezTo>
                    <a:pt x="1015671" y="2154527"/>
                    <a:pt x="1018173" y="2152024"/>
                    <a:pt x="1017701" y="2147726"/>
                  </a:cubicBezTo>
                  <a:cubicBezTo>
                    <a:pt x="1017228" y="2143665"/>
                    <a:pt x="1014679" y="2141446"/>
                    <a:pt x="1009532" y="2141352"/>
                  </a:cubicBezTo>
                  <a:close/>
                  <a:moveTo>
                    <a:pt x="4160832" y="2133513"/>
                  </a:moveTo>
                  <a:cubicBezTo>
                    <a:pt x="4156913" y="2133749"/>
                    <a:pt x="4154364" y="2136299"/>
                    <a:pt x="4154505" y="2140644"/>
                  </a:cubicBezTo>
                  <a:cubicBezTo>
                    <a:pt x="4154646" y="2145082"/>
                    <a:pt x="4157291" y="2147254"/>
                    <a:pt x="4161447" y="2146971"/>
                  </a:cubicBezTo>
                  <a:cubicBezTo>
                    <a:pt x="4165412" y="2146688"/>
                    <a:pt x="4168057" y="2144469"/>
                    <a:pt x="4168057" y="2139983"/>
                  </a:cubicBezTo>
                  <a:cubicBezTo>
                    <a:pt x="4167160" y="2136205"/>
                    <a:pt x="4164988" y="2133230"/>
                    <a:pt x="4160832" y="2133513"/>
                  </a:cubicBezTo>
                  <a:close/>
                  <a:moveTo>
                    <a:pt x="1011609" y="2103150"/>
                  </a:moveTo>
                  <a:cubicBezTo>
                    <a:pt x="1036447" y="2103386"/>
                    <a:pt x="1055855" y="2122983"/>
                    <a:pt x="1055997" y="2147963"/>
                  </a:cubicBezTo>
                  <a:cubicBezTo>
                    <a:pt x="1056185" y="2173745"/>
                    <a:pt x="1036777" y="2193247"/>
                    <a:pt x="1011043" y="2193294"/>
                  </a:cubicBezTo>
                  <a:cubicBezTo>
                    <a:pt x="985214" y="2193342"/>
                    <a:pt x="965994" y="2174028"/>
                    <a:pt x="966042" y="2148105"/>
                  </a:cubicBezTo>
                  <a:cubicBezTo>
                    <a:pt x="966089" y="2122605"/>
                    <a:pt x="986063" y="2102914"/>
                    <a:pt x="1011609" y="2103150"/>
                  </a:cubicBezTo>
                  <a:close/>
                  <a:moveTo>
                    <a:pt x="869286" y="2103150"/>
                  </a:moveTo>
                  <a:cubicBezTo>
                    <a:pt x="893558" y="2103528"/>
                    <a:pt x="913862" y="2123974"/>
                    <a:pt x="913957" y="2148245"/>
                  </a:cubicBezTo>
                  <a:cubicBezTo>
                    <a:pt x="914051" y="2173556"/>
                    <a:pt x="893888" y="2193388"/>
                    <a:pt x="868247" y="2193294"/>
                  </a:cubicBezTo>
                  <a:cubicBezTo>
                    <a:pt x="842654" y="2193200"/>
                    <a:pt x="822350" y="2172895"/>
                    <a:pt x="822821" y="2147868"/>
                  </a:cubicBezTo>
                  <a:cubicBezTo>
                    <a:pt x="823294" y="2122983"/>
                    <a:pt x="844307" y="2102820"/>
                    <a:pt x="869286" y="2103150"/>
                  </a:cubicBezTo>
                  <a:close/>
                  <a:moveTo>
                    <a:pt x="1878288" y="2098333"/>
                  </a:moveTo>
                  <a:cubicBezTo>
                    <a:pt x="1874227" y="2097861"/>
                    <a:pt x="1871394" y="2100741"/>
                    <a:pt x="1870686" y="2104425"/>
                  </a:cubicBezTo>
                  <a:cubicBezTo>
                    <a:pt x="1869883" y="2108580"/>
                    <a:pt x="1872669" y="2111036"/>
                    <a:pt x="1876636" y="2111649"/>
                  </a:cubicBezTo>
                  <a:cubicBezTo>
                    <a:pt x="1880838" y="2112263"/>
                    <a:pt x="1883483" y="2110375"/>
                    <a:pt x="1884144" y="2105793"/>
                  </a:cubicBezTo>
                  <a:cubicBezTo>
                    <a:pt x="1884002" y="2102064"/>
                    <a:pt x="1882444" y="2098806"/>
                    <a:pt x="1878288" y="2098333"/>
                  </a:cubicBezTo>
                  <a:close/>
                  <a:moveTo>
                    <a:pt x="2643354" y="2098239"/>
                  </a:moveTo>
                  <a:cubicBezTo>
                    <a:pt x="2638774" y="2098333"/>
                    <a:pt x="2635894" y="2101544"/>
                    <a:pt x="2636083" y="2105983"/>
                  </a:cubicBezTo>
                  <a:cubicBezTo>
                    <a:pt x="2636319" y="2109950"/>
                    <a:pt x="2639341" y="2112027"/>
                    <a:pt x="2643496" y="2111838"/>
                  </a:cubicBezTo>
                  <a:cubicBezTo>
                    <a:pt x="2647888" y="2111791"/>
                    <a:pt x="2650343" y="2108958"/>
                    <a:pt x="2650107" y="2105180"/>
                  </a:cubicBezTo>
                  <a:cubicBezTo>
                    <a:pt x="2649918" y="2101639"/>
                    <a:pt x="2647509" y="2098191"/>
                    <a:pt x="2643354" y="2098239"/>
                  </a:cubicBezTo>
                  <a:close/>
                  <a:moveTo>
                    <a:pt x="2022452" y="2098239"/>
                  </a:moveTo>
                  <a:cubicBezTo>
                    <a:pt x="2017730" y="2098050"/>
                    <a:pt x="2015179" y="2101403"/>
                    <a:pt x="2015321" y="2105842"/>
                  </a:cubicBezTo>
                  <a:cubicBezTo>
                    <a:pt x="2015463" y="2109903"/>
                    <a:pt x="2018249" y="2112074"/>
                    <a:pt x="2022498" y="2111838"/>
                  </a:cubicBezTo>
                  <a:cubicBezTo>
                    <a:pt x="2026701" y="2111603"/>
                    <a:pt x="2028638" y="2109052"/>
                    <a:pt x="2029439" y="2105227"/>
                  </a:cubicBezTo>
                  <a:cubicBezTo>
                    <a:pt x="2028354" y="2101592"/>
                    <a:pt x="2026323" y="2098381"/>
                    <a:pt x="2022452" y="2098239"/>
                  </a:cubicBezTo>
                  <a:close/>
                  <a:moveTo>
                    <a:pt x="2127942" y="2098097"/>
                  </a:moveTo>
                  <a:cubicBezTo>
                    <a:pt x="2123881" y="2098427"/>
                    <a:pt x="2121001" y="2100742"/>
                    <a:pt x="2120340" y="2104519"/>
                  </a:cubicBezTo>
                  <a:cubicBezTo>
                    <a:pt x="2119585" y="2108769"/>
                    <a:pt x="2122465" y="2111225"/>
                    <a:pt x="2126526" y="2111744"/>
                  </a:cubicBezTo>
                  <a:cubicBezTo>
                    <a:pt x="2130635" y="2112263"/>
                    <a:pt x="2133609" y="2110327"/>
                    <a:pt x="2133940" y="2105935"/>
                  </a:cubicBezTo>
                  <a:cubicBezTo>
                    <a:pt x="2134223" y="2101827"/>
                    <a:pt x="2131815" y="2099372"/>
                    <a:pt x="2127942" y="2098097"/>
                  </a:cubicBezTo>
                  <a:close/>
                  <a:moveTo>
                    <a:pt x="5139572" y="2086576"/>
                  </a:moveTo>
                  <a:cubicBezTo>
                    <a:pt x="5135605" y="2087096"/>
                    <a:pt x="5132583" y="2089220"/>
                    <a:pt x="5133339" y="2093706"/>
                  </a:cubicBezTo>
                  <a:cubicBezTo>
                    <a:pt x="5133953" y="2097578"/>
                    <a:pt x="5136502" y="2100411"/>
                    <a:pt x="5140705" y="2100034"/>
                  </a:cubicBezTo>
                  <a:cubicBezTo>
                    <a:pt x="5144813" y="2099656"/>
                    <a:pt x="5146891" y="2096823"/>
                    <a:pt x="5146844" y="2092101"/>
                  </a:cubicBezTo>
                  <a:cubicBezTo>
                    <a:pt x="5146325" y="2088228"/>
                    <a:pt x="5143822" y="2086057"/>
                    <a:pt x="5139572" y="2086576"/>
                  </a:cubicBezTo>
                  <a:close/>
                  <a:moveTo>
                    <a:pt x="4861350" y="2086576"/>
                  </a:moveTo>
                  <a:cubicBezTo>
                    <a:pt x="4857382" y="2087096"/>
                    <a:pt x="4854360" y="2089220"/>
                    <a:pt x="4855116" y="2093706"/>
                  </a:cubicBezTo>
                  <a:cubicBezTo>
                    <a:pt x="4855730" y="2097578"/>
                    <a:pt x="4858280" y="2100411"/>
                    <a:pt x="4862482" y="2100034"/>
                  </a:cubicBezTo>
                  <a:cubicBezTo>
                    <a:pt x="4866591" y="2099656"/>
                    <a:pt x="4868668" y="2096823"/>
                    <a:pt x="4868621" y="2092101"/>
                  </a:cubicBezTo>
                  <a:cubicBezTo>
                    <a:pt x="4868101" y="2088228"/>
                    <a:pt x="4865599" y="2086057"/>
                    <a:pt x="4861350" y="2086576"/>
                  </a:cubicBezTo>
                  <a:close/>
                  <a:moveTo>
                    <a:pt x="638379" y="2086529"/>
                  </a:moveTo>
                  <a:cubicBezTo>
                    <a:pt x="633939" y="2086717"/>
                    <a:pt x="631956" y="2089504"/>
                    <a:pt x="632381" y="2093754"/>
                  </a:cubicBezTo>
                  <a:cubicBezTo>
                    <a:pt x="632806" y="2097861"/>
                    <a:pt x="635357" y="2100506"/>
                    <a:pt x="639560" y="2099986"/>
                  </a:cubicBezTo>
                  <a:cubicBezTo>
                    <a:pt x="643526" y="2099515"/>
                    <a:pt x="645698" y="2096634"/>
                    <a:pt x="646028" y="2092337"/>
                  </a:cubicBezTo>
                  <a:cubicBezTo>
                    <a:pt x="645179" y="2088323"/>
                    <a:pt x="642440" y="2086387"/>
                    <a:pt x="638379" y="2086529"/>
                  </a:cubicBezTo>
                  <a:close/>
                  <a:moveTo>
                    <a:pt x="4613583" y="2075431"/>
                  </a:moveTo>
                  <a:cubicBezTo>
                    <a:pt x="4609332" y="2075290"/>
                    <a:pt x="4606405" y="2077415"/>
                    <a:pt x="4606358" y="2081429"/>
                  </a:cubicBezTo>
                  <a:cubicBezTo>
                    <a:pt x="4606264" y="2085773"/>
                    <a:pt x="4609002" y="2089220"/>
                    <a:pt x="4613677" y="2089032"/>
                  </a:cubicBezTo>
                  <a:cubicBezTo>
                    <a:pt x="4617596" y="2088890"/>
                    <a:pt x="4619532" y="2085632"/>
                    <a:pt x="4620618" y="2081948"/>
                  </a:cubicBezTo>
                  <a:cubicBezTo>
                    <a:pt x="4619815" y="2078076"/>
                    <a:pt x="4617832" y="2075573"/>
                    <a:pt x="4613583" y="2075431"/>
                  </a:cubicBezTo>
                  <a:close/>
                  <a:moveTo>
                    <a:pt x="2121568" y="2059943"/>
                  </a:moveTo>
                  <a:cubicBezTo>
                    <a:pt x="2138756" y="2057299"/>
                    <a:pt x="2157974" y="2066553"/>
                    <a:pt x="2166663" y="2083458"/>
                  </a:cubicBezTo>
                  <a:cubicBezTo>
                    <a:pt x="2170441" y="2090872"/>
                    <a:pt x="2174974" y="2092242"/>
                    <a:pt x="2182388" y="2092242"/>
                  </a:cubicBezTo>
                  <a:cubicBezTo>
                    <a:pt x="2317533" y="2092053"/>
                    <a:pt x="2452725" y="2092005"/>
                    <a:pt x="2587870" y="2092336"/>
                  </a:cubicBezTo>
                  <a:cubicBezTo>
                    <a:pt x="2596276" y="2092383"/>
                    <a:pt x="2600289" y="2089834"/>
                    <a:pt x="2604303" y="2082515"/>
                  </a:cubicBezTo>
                  <a:cubicBezTo>
                    <a:pt x="2615258" y="2062682"/>
                    <a:pt x="2638255" y="2054938"/>
                    <a:pt x="2659126" y="2062682"/>
                  </a:cubicBezTo>
                  <a:cubicBezTo>
                    <a:pt x="2679053" y="2070095"/>
                    <a:pt x="2691425" y="2091769"/>
                    <a:pt x="2687552" y="2112451"/>
                  </a:cubicBezTo>
                  <a:cubicBezTo>
                    <a:pt x="2683162" y="2135684"/>
                    <a:pt x="2666351" y="2149992"/>
                    <a:pt x="2635327" y="2150087"/>
                  </a:cubicBezTo>
                  <a:cubicBezTo>
                    <a:pt x="2626733" y="2150040"/>
                    <a:pt x="2613370" y="2143665"/>
                    <a:pt x="2604964" y="2129120"/>
                  </a:cubicBezTo>
                  <a:cubicBezTo>
                    <a:pt x="2601753" y="2123691"/>
                    <a:pt x="2598070" y="2122179"/>
                    <a:pt x="2592073" y="2122179"/>
                  </a:cubicBezTo>
                  <a:cubicBezTo>
                    <a:pt x="2454236" y="2122321"/>
                    <a:pt x="2316352" y="2122368"/>
                    <a:pt x="2178469" y="2122133"/>
                  </a:cubicBezTo>
                  <a:cubicBezTo>
                    <a:pt x="2171621" y="2122133"/>
                    <a:pt x="2168458" y="2124729"/>
                    <a:pt x="2164869" y="2130160"/>
                  </a:cubicBezTo>
                  <a:cubicBezTo>
                    <a:pt x="2152970" y="2148340"/>
                    <a:pt x="2131106" y="2155045"/>
                    <a:pt x="2111415" y="2147489"/>
                  </a:cubicBezTo>
                  <a:cubicBezTo>
                    <a:pt x="2092763" y="2140406"/>
                    <a:pt x="2080061" y="2120810"/>
                    <a:pt x="2081856" y="2101922"/>
                  </a:cubicBezTo>
                  <a:cubicBezTo>
                    <a:pt x="2083886" y="2080484"/>
                    <a:pt x="2100225" y="2063201"/>
                    <a:pt x="2121568" y="2059943"/>
                  </a:cubicBezTo>
                  <a:close/>
                  <a:moveTo>
                    <a:pt x="1876778" y="2059801"/>
                  </a:moveTo>
                  <a:cubicBezTo>
                    <a:pt x="1901758" y="2059329"/>
                    <a:pt x="1922392" y="2079586"/>
                    <a:pt x="1922582" y="2104802"/>
                  </a:cubicBezTo>
                  <a:cubicBezTo>
                    <a:pt x="1922770" y="2130773"/>
                    <a:pt x="1903598" y="2150133"/>
                    <a:pt x="1877627" y="2150181"/>
                  </a:cubicBezTo>
                  <a:cubicBezTo>
                    <a:pt x="1852175" y="2150229"/>
                    <a:pt x="1831823" y="2130018"/>
                    <a:pt x="1832012" y="2105038"/>
                  </a:cubicBezTo>
                  <a:cubicBezTo>
                    <a:pt x="1832248" y="2080862"/>
                    <a:pt x="1852648" y="2060226"/>
                    <a:pt x="1876778" y="2059801"/>
                  </a:cubicBezTo>
                  <a:close/>
                  <a:moveTo>
                    <a:pt x="2022216" y="2059754"/>
                  </a:moveTo>
                  <a:cubicBezTo>
                    <a:pt x="2046865" y="2059849"/>
                    <a:pt x="2068019" y="2081193"/>
                    <a:pt x="2067689" y="2105700"/>
                  </a:cubicBezTo>
                  <a:cubicBezTo>
                    <a:pt x="2067357" y="2130963"/>
                    <a:pt x="2047006" y="2150465"/>
                    <a:pt x="2021365" y="2150134"/>
                  </a:cubicBezTo>
                  <a:cubicBezTo>
                    <a:pt x="1996149" y="2149804"/>
                    <a:pt x="1976837" y="2130443"/>
                    <a:pt x="1976789" y="2105464"/>
                  </a:cubicBezTo>
                  <a:cubicBezTo>
                    <a:pt x="1976695" y="2080484"/>
                    <a:pt x="1997377" y="2059660"/>
                    <a:pt x="2022216" y="2059754"/>
                  </a:cubicBezTo>
                  <a:close/>
                  <a:moveTo>
                    <a:pt x="638661" y="2048044"/>
                  </a:moveTo>
                  <a:cubicBezTo>
                    <a:pt x="664208" y="2047996"/>
                    <a:pt x="684277" y="2067829"/>
                    <a:pt x="684183" y="2093139"/>
                  </a:cubicBezTo>
                  <a:cubicBezTo>
                    <a:pt x="684089" y="2118072"/>
                    <a:pt x="663311" y="2138660"/>
                    <a:pt x="638521" y="2138424"/>
                  </a:cubicBezTo>
                  <a:cubicBezTo>
                    <a:pt x="613824" y="2138188"/>
                    <a:pt x="594180" y="2118403"/>
                    <a:pt x="593991" y="2093612"/>
                  </a:cubicBezTo>
                  <a:cubicBezTo>
                    <a:pt x="593802" y="2067593"/>
                    <a:pt x="612832" y="2048138"/>
                    <a:pt x="638661" y="2048044"/>
                  </a:cubicBezTo>
                  <a:close/>
                  <a:moveTo>
                    <a:pt x="4737111" y="1973105"/>
                  </a:moveTo>
                  <a:cubicBezTo>
                    <a:pt x="4732814" y="1972539"/>
                    <a:pt x="4730170" y="1974711"/>
                    <a:pt x="4729791" y="1978961"/>
                  </a:cubicBezTo>
                  <a:cubicBezTo>
                    <a:pt x="4729367" y="1983022"/>
                    <a:pt x="4731303" y="1985760"/>
                    <a:pt x="4735789" y="1986563"/>
                  </a:cubicBezTo>
                  <a:cubicBezTo>
                    <a:pt x="4739567" y="1986374"/>
                    <a:pt x="4742541" y="1984580"/>
                    <a:pt x="4743061" y="1980471"/>
                  </a:cubicBezTo>
                  <a:cubicBezTo>
                    <a:pt x="4743580" y="1976316"/>
                    <a:pt x="4741266" y="1973624"/>
                    <a:pt x="4737111" y="1973105"/>
                  </a:cubicBezTo>
                  <a:close/>
                  <a:moveTo>
                    <a:pt x="4996825" y="1972963"/>
                  </a:moveTo>
                  <a:cubicBezTo>
                    <a:pt x="4992906" y="1973435"/>
                    <a:pt x="4990308" y="1975608"/>
                    <a:pt x="4990498" y="1979905"/>
                  </a:cubicBezTo>
                  <a:cubicBezTo>
                    <a:pt x="4990733" y="1984059"/>
                    <a:pt x="4993330" y="1986468"/>
                    <a:pt x="4997533" y="1986374"/>
                  </a:cubicBezTo>
                  <a:cubicBezTo>
                    <a:pt x="5001878" y="1986279"/>
                    <a:pt x="5004097" y="1983588"/>
                    <a:pt x="5003955" y="1979433"/>
                  </a:cubicBezTo>
                  <a:cubicBezTo>
                    <a:pt x="5003861" y="1975182"/>
                    <a:pt x="5001311" y="1973011"/>
                    <a:pt x="4996825" y="1972963"/>
                  </a:cubicBezTo>
                  <a:close/>
                  <a:moveTo>
                    <a:pt x="4136939" y="1965644"/>
                  </a:moveTo>
                  <a:cubicBezTo>
                    <a:pt x="4133445" y="1966258"/>
                    <a:pt x="4130611" y="1969328"/>
                    <a:pt x="4131273" y="1973389"/>
                  </a:cubicBezTo>
                  <a:cubicBezTo>
                    <a:pt x="4131934" y="1977261"/>
                    <a:pt x="4134814" y="1979385"/>
                    <a:pt x="4138923" y="1978961"/>
                  </a:cubicBezTo>
                  <a:cubicBezTo>
                    <a:pt x="4141897" y="1978630"/>
                    <a:pt x="4144070" y="1977449"/>
                    <a:pt x="4142370" y="1973578"/>
                  </a:cubicBezTo>
                  <a:cubicBezTo>
                    <a:pt x="4139915" y="1971547"/>
                    <a:pt x="4143880" y="1964416"/>
                    <a:pt x="4136939" y="1965644"/>
                  </a:cubicBezTo>
                  <a:close/>
                  <a:moveTo>
                    <a:pt x="4410960" y="1961064"/>
                  </a:moveTo>
                  <a:cubicBezTo>
                    <a:pt x="4407088" y="1960639"/>
                    <a:pt x="4404066" y="1962716"/>
                    <a:pt x="4403925" y="1967297"/>
                  </a:cubicBezTo>
                  <a:cubicBezTo>
                    <a:pt x="4403735" y="1971595"/>
                    <a:pt x="4405861" y="1974475"/>
                    <a:pt x="4409969" y="1974758"/>
                  </a:cubicBezTo>
                  <a:cubicBezTo>
                    <a:pt x="4413982" y="1974994"/>
                    <a:pt x="4416297" y="1971972"/>
                    <a:pt x="4417619" y="1968383"/>
                  </a:cubicBezTo>
                  <a:cubicBezTo>
                    <a:pt x="4417524" y="1963945"/>
                    <a:pt x="4414643" y="1961489"/>
                    <a:pt x="4410960" y="1961064"/>
                  </a:cubicBezTo>
                  <a:close/>
                  <a:moveTo>
                    <a:pt x="519479" y="1943496"/>
                  </a:moveTo>
                  <a:cubicBezTo>
                    <a:pt x="515512" y="1943969"/>
                    <a:pt x="513057" y="1946519"/>
                    <a:pt x="513339" y="1950815"/>
                  </a:cubicBezTo>
                  <a:cubicBezTo>
                    <a:pt x="513670" y="1955207"/>
                    <a:pt x="516551" y="1957143"/>
                    <a:pt x="520612" y="1956860"/>
                  </a:cubicBezTo>
                  <a:cubicBezTo>
                    <a:pt x="524768" y="1956577"/>
                    <a:pt x="526986" y="1954027"/>
                    <a:pt x="526608" y="1948172"/>
                  </a:cubicBezTo>
                  <a:cubicBezTo>
                    <a:pt x="525853" y="1945763"/>
                    <a:pt x="523728" y="1942977"/>
                    <a:pt x="519479" y="1943496"/>
                  </a:cubicBezTo>
                  <a:close/>
                  <a:moveTo>
                    <a:pt x="4997628" y="1934762"/>
                  </a:moveTo>
                  <a:cubicBezTo>
                    <a:pt x="5018074" y="1934856"/>
                    <a:pt x="5035263" y="1947605"/>
                    <a:pt x="5040976" y="1967061"/>
                  </a:cubicBezTo>
                  <a:cubicBezTo>
                    <a:pt x="5046501" y="1985855"/>
                    <a:pt x="5038946" y="2007434"/>
                    <a:pt x="5021616" y="2017633"/>
                  </a:cubicBezTo>
                  <a:cubicBezTo>
                    <a:pt x="5014343" y="2021883"/>
                    <a:pt x="5012078" y="2026228"/>
                    <a:pt x="5012172" y="2034397"/>
                  </a:cubicBezTo>
                  <a:cubicBezTo>
                    <a:pt x="5012597" y="2081806"/>
                    <a:pt x="5012502" y="2129263"/>
                    <a:pt x="5012218" y="2176672"/>
                  </a:cubicBezTo>
                  <a:cubicBezTo>
                    <a:pt x="5012172" y="2184086"/>
                    <a:pt x="5013777" y="2188525"/>
                    <a:pt x="5020860" y="2192633"/>
                  </a:cubicBezTo>
                  <a:cubicBezTo>
                    <a:pt x="5038757" y="2202927"/>
                    <a:pt x="5046453" y="2223562"/>
                    <a:pt x="5041307" y="2242780"/>
                  </a:cubicBezTo>
                  <a:cubicBezTo>
                    <a:pt x="5036112" y="2262189"/>
                    <a:pt x="5017271" y="2276638"/>
                    <a:pt x="4997250" y="2276543"/>
                  </a:cubicBezTo>
                  <a:cubicBezTo>
                    <a:pt x="4977606" y="2276449"/>
                    <a:pt x="4960229" y="2263180"/>
                    <a:pt x="4954137" y="2243631"/>
                  </a:cubicBezTo>
                  <a:cubicBezTo>
                    <a:pt x="4948282" y="2224695"/>
                    <a:pt x="4955271" y="2203493"/>
                    <a:pt x="4973026" y="2193199"/>
                  </a:cubicBezTo>
                  <a:cubicBezTo>
                    <a:pt x="4981242" y="2188383"/>
                    <a:pt x="4982328" y="2182952"/>
                    <a:pt x="4982328" y="2174925"/>
                  </a:cubicBezTo>
                  <a:cubicBezTo>
                    <a:pt x="4982045" y="2128413"/>
                    <a:pt x="4982045" y="2081854"/>
                    <a:pt x="4982328" y="2035342"/>
                  </a:cubicBezTo>
                  <a:cubicBezTo>
                    <a:pt x="4982376" y="2027078"/>
                    <a:pt x="4981006" y="2021836"/>
                    <a:pt x="4972790" y="2017161"/>
                  </a:cubicBezTo>
                  <a:cubicBezTo>
                    <a:pt x="4955177" y="2007104"/>
                    <a:pt x="4948188" y="1985759"/>
                    <a:pt x="4954232" y="1966683"/>
                  </a:cubicBezTo>
                  <a:cubicBezTo>
                    <a:pt x="4960607" y="1946567"/>
                    <a:pt x="4976709" y="1934667"/>
                    <a:pt x="4997628" y="1934762"/>
                  </a:cubicBezTo>
                  <a:close/>
                  <a:moveTo>
                    <a:pt x="4737253" y="1934667"/>
                  </a:moveTo>
                  <a:cubicBezTo>
                    <a:pt x="4757794" y="1934903"/>
                    <a:pt x="4773707" y="1947370"/>
                    <a:pt x="4779704" y="1967863"/>
                  </a:cubicBezTo>
                  <a:cubicBezTo>
                    <a:pt x="4785276" y="1986941"/>
                    <a:pt x="4777815" y="2007529"/>
                    <a:pt x="4759825" y="2017870"/>
                  </a:cubicBezTo>
                  <a:cubicBezTo>
                    <a:pt x="4752505" y="2022025"/>
                    <a:pt x="4751466" y="2026795"/>
                    <a:pt x="4751513" y="2033972"/>
                  </a:cubicBezTo>
                  <a:cubicBezTo>
                    <a:pt x="4751749" y="2081382"/>
                    <a:pt x="4751797" y="2128838"/>
                    <a:pt x="4751466" y="2176248"/>
                  </a:cubicBezTo>
                  <a:cubicBezTo>
                    <a:pt x="4751419" y="2184228"/>
                    <a:pt x="4753261" y="2188714"/>
                    <a:pt x="4760674" y="2193200"/>
                  </a:cubicBezTo>
                  <a:cubicBezTo>
                    <a:pt x="4779893" y="2204769"/>
                    <a:pt x="4786504" y="2228615"/>
                    <a:pt x="4777815" y="2248873"/>
                  </a:cubicBezTo>
                  <a:cubicBezTo>
                    <a:pt x="4769599" y="2267997"/>
                    <a:pt x="4747783" y="2279613"/>
                    <a:pt x="4728139" y="2275364"/>
                  </a:cubicBezTo>
                  <a:cubicBezTo>
                    <a:pt x="4705001" y="2270358"/>
                    <a:pt x="4691118" y="2253454"/>
                    <a:pt x="4691260" y="2225546"/>
                  </a:cubicBezTo>
                  <a:cubicBezTo>
                    <a:pt x="4691496" y="2213882"/>
                    <a:pt x="4698059" y="2200472"/>
                    <a:pt x="4712793" y="2192539"/>
                  </a:cubicBezTo>
                  <a:cubicBezTo>
                    <a:pt x="4719970" y="2188666"/>
                    <a:pt x="4721481" y="2183992"/>
                    <a:pt x="4721481" y="2176483"/>
                  </a:cubicBezTo>
                  <a:cubicBezTo>
                    <a:pt x="4721150" y="2129499"/>
                    <a:pt x="4721198" y="2082562"/>
                    <a:pt x="4721434" y="2035578"/>
                  </a:cubicBezTo>
                  <a:cubicBezTo>
                    <a:pt x="4721481" y="2027456"/>
                    <a:pt x="4720301" y="2022167"/>
                    <a:pt x="4711943" y="2017445"/>
                  </a:cubicBezTo>
                  <a:cubicBezTo>
                    <a:pt x="4693998" y="2007293"/>
                    <a:pt x="4686774" y="1984863"/>
                    <a:pt x="4692960" y="1965644"/>
                  </a:cubicBezTo>
                  <a:cubicBezTo>
                    <a:pt x="4699052" y="1946614"/>
                    <a:pt x="4716523" y="1934432"/>
                    <a:pt x="4737253" y="1934667"/>
                  </a:cubicBezTo>
                  <a:close/>
                  <a:moveTo>
                    <a:pt x="4397172" y="1924344"/>
                  </a:moveTo>
                  <a:cubicBezTo>
                    <a:pt x="4406132" y="1921670"/>
                    <a:pt x="4416013" y="1921776"/>
                    <a:pt x="4425268" y="1924892"/>
                  </a:cubicBezTo>
                  <a:cubicBezTo>
                    <a:pt x="4442504" y="1930701"/>
                    <a:pt x="4455537" y="1948786"/>
                    <a:pt x="4455773" y="1967203"/>
                  </a:cubicBezTo>
                  <a:cubicBezTo>
                    <a:pt x="4456009" y="1985761"/>
                    <a:pt x="4443684" y="2003893"/>
                    <a:pt x="4426402" y="2010268"/>
                  </a:cubicBezTo>
                  <a:cubicBezTo>
                    <a:pt x="4407938" y="2017115"/>
                    <a:pt x="4387303" y="2012062"/>
                    <a:pt x="4375357" y="1996243"/>
                  </a:cubicBezTo>
                  <a:cubicBezTo>
                    <a:pt x="4370917" y="1990341"/>
                    <a:pt x="4366668" y="1988593"/>
                    <a:pt x="4359821" y="1988641"/>
                  </a:cubicBezTo>
                  <a:cubicBezTo>
                    <a:pt x="4303392" y="1988829"/>
                    <a:pt x="4246916" y="1988829"/>
                    <a:pt x="4190487" y="1988593"/>
                  </a:cubicBezTo>
                  <a:cubicBezTo>
                    <a:pt x="4183971" y="1988593"/>
                    <a:pt x="4180194" y="1990199"/>
                    <a:pt x="4176511" y="1996008"/>
                  </a:cubicBezTo>
                  <a:cubicBezTo>
                    <a:pt x="4161778" y="2019240"/>
                    <a:pt x="4132075" y="2024576"/>
                    <a:pt x="4110638" y="2008474"/>
                  </a:cubicBezTo>
                  <a:cubicBezTo>
                    <a:pt x="4090002" y="1992985"/>
                    <a:pt x="4087028" y="1961961"/>
                    <a:pt x="4104262" y="1942554"/>
                  </a:cubicBezTo>
                  <a:cubicBezTo>
                    <a:pt x="4122490" y="1922012"/>
                    <a:pt x="4151578" y="1921399"/>
                    <a:pt x="4171080" y="1941751"/>
                  </a:cubicBezTo>
                  <a:cubicBezTo>
                    <a:pt x="4175944" y="1946804"/>
                    <a:pt x="4180524" y="1948740"/>
                    <a:pt x="4187323" y="1948786"/>
                  </a:cubicBezTo>
                  <a:cubicBezTo>
                    <a:pt x="4244225" y="1948550"/>
                    <a:pt x="4301125" y="1948550"/>
                    <a:pt x="4358027" y="1948786"/>
                  </a:cubicBezTo>
                  <a:cubicBezTo>
                    <a:pt x="4365392" y="1948786"/>
                    <a:pt x="4370068" y="1946992"/>
                    <a:pt x="4374600" y="1940476"/>
                  </a:cubicBezTo>
                  <a:cubicBezTo>
                    <a:pt x="4380172" y="1932472"/>
                    <a:pt x="4388212" y="1927018"/>
                    <a:pt x="4397172" y="1924344"/>
                  </a:cubicBezTo>
                  <a:close/>
                  <a:moveTo>
                    <a:pt x="523327" y="1905301"/>
                  </a:moveTo>
                  <a:cubicBezTo>
                    <a:pt x="535262" y="1906122"/>
                    <a:pt x="546819" y="1911528"/>
                    <a:pt x="554846" y="1921303"/>
                  </a:cubicBezTo>
                  <a:cubicBezTo>
                    <a:pt x="571894" y="1942128"/>
                    <a:pt x="568069" y="1972348"/>
                    <a:pt x="545308" y="1987742"/>
                  </a:cubicBezTo>
                  <a:cubicBezTo>
                    <a:pt x="538225" y="1992558"/>
                    <a:pt x="536336" y="1997328"/>
                    <a:pt x="536383" y="2005120"/>
                  </a:cubicBezTo>
                  <a:cubicBezTo>
                    <a:pt x="536714" y="2050782"/>
                    <a:pt x="536761" y="2096444"/>
                    <a:pt x="536383" y="2142106"/>
                  </a:cubicBezTo>
                  <a:cubicBezTo>
                    <a:pt x="536336" y="2150181"/>
                    <a:pt x="538650" y="2155422"/>
                    <a:pt x="545214" y="2160238"/>
                  </a:cubicBezTo>
                  <a:cubicBezTo>
                    <a:pt x="577938" y="2184369"/>
                    <a:pt x="610378" y="2208828"/>
                    <a:pt x="642772" y="2233336"/>
                  </a:cubicBezTo>
                  <a:cubicBezTo>
                    <a:pt x="647778" y="2237161"/>
                    <a:pt x="651367" y="2238389"/>
                    <a:pt x="658023" y="2234941"/>
                  </a:cubicBezTo>
                  <a:cubicBezTo>
                    <a:pt x="682532" y="2222334"/>
                    <a:pt x="710959" y="2233713"/>
                    <a:pt x="720638" y="2258788"/>
                  </a:cubicBezTo>
                  <a:cubicBezTo>
                    <a:pt x="730177" y="2283438"/>
                    <a:pt x="717192" y="2309975"/>
                    <a:pt x="691598" y="2318144"/>
                  </a:cubicBezTo>
                  <a:cubicBezTo>
                    <a:pt x="666476" y="2326172"/>
                    <a:pt x="641402" y="2311770"/>
                    <a:pt x="634697" y="2285090"/>
                  </a:cubicBezTo>
                  <a:cubicBezTo>
                    <a:pt x="632903" y="2277771"/>
                    <a:pt x="629692" y="2272624"/>
                    <a:pt x="623364" y="2267949"/>
                  </a:cubicBezTo>
                  <a:cubicBezTo>
                    <a:pt x="583699" y="2238766"/>
                    <a:pt x="544599" y="2208923"/>
                    <a:pt x="505029" y="2179647"/>
                  </a:cubicBezTo>
                  <a:cubicBezTo>
                    <a:pt x="498891" y="2175113"/>
                    <a:pt x="496576" y="2170391"/>
                    <a:pt x="496718" y="2162836"/>
                  </a:cubicBezTo>
                  <a:cubicBezTo>
                    <a:pt x="497190" y="2135731"/>
                    <a:pt x="496907" y="2108579"/>
                    <a:pt x="496907" y="2081475"/>
                  </a:cubicBezTo>
                  <a:cubicBezTo>
                    <a:pt x="496907" y="2054370"/>
                    <a:pt x="496670" y="2027218"/>
                    <a:pt x="497049" y="2000114"/>
                  </a:cubicBezTo>
                  <a:cubicBezTo>
                    <a:pt x="497143" y="1993267"/>
                    <a:pt x="495206" y="1988687"/>
                    <a:pt x="490060" y="1983871"/>
                  </a:cubicBezTo>
                  <a:cubicBezTo>
                    <a:pt x="469802" y="1964981"/>
                    <a:pt x="469850" y="1934477"/>
                    <a:pt x="489541" y="1916817"/>
                  </a:cubicBezTo>
                  <a:cubicBezTo>
                    <a:pt x="499079" y="1908246"/>
                    <a:pt x="511392" y="1904481"/>
                    <a:pt x="523327" y="1905301"/>
                  </a:cubicBezTo>
                  <a:close/>
                  <a:moveTo>
                    <a:pt x="4612496" y="1854393"/>
                  </a:moveTo>
                  <a:cubicBezTo>
                    <a:pt x="4608907" y="1854817"/>
                    <a:pt x="4605885" y="1857792"/>
                    <a:pt x="4606216" y="1861900"/>
                  </a:cubicBezTo>
                  <a:cubicBezTo>
                    <a:pt x="4606546" y="1865867"/>
                    <a:pt x="4609286" y="1868180"/>
                    <a:pt x="4613393" y="1868511"/>
                  </a:cubicBezTo>
                  <a:cubicBezTo>
                    <a:pt x="4617360" y="1867850"/>
                    <a:pt x="4620524" y="1865631"/>
                    <a:pt x="4620382" y="1861664"/>
                  </a:cubicBezTo>
                  <a:cubicBezTo>
                    <a:pt x="4620240" y="1857225"/>
                    <a:pt x="4617076" y="1853872"/>
                    <a:pt x="4612496" y="1854393"/>
                  </a:cubicBezTo>
                  <a:close/>
                  <a:moveTo>
                    <a:pt x="5140375" y="1853590"/>
                  </a:moveTo>
                  <a:cubicBezTo>
                    <a:pt x="5136030" y="1853400"/>
                    <a:pt x="5133527" y="1855856"/>
                    <a:pt x="5133292" y="1859964"/>
                  </a:cubicBezTo>
                  <a:cubicBezTo>
                    <a:pt x="5133008" y="1864120"/>
                    <a:pt x="5135795" y="1866339"/>
                    <a:pt x="5139666" y="1867095"/>
                  </a:cubicBezTo>
                  <a:cubicBezTo>
                    <a:pt x="5144152" y="1867095"/>
                    <a:pt x="5146561" y="1864639"/>
                    <a:pt x="5146749" y="1860578"/>
                  </a:cubicBezTo>
                  <a:cubicBezTo>
                    <a:pt x="5146891" y="1856518"/>
                    <a:pt x="5144813" y="1853731"/>
                    <a:pt x="5140375" y="1853590"/>
                  </a:cubicBezTo>
                  <a:close/>
                  <a:moveTo>
                    <a:pt x="4862152" y="1853590"/>
                  </a:moveTo>
                  <a:cubicBezTo>
                    <a:pt x="4857808" y="1853400"/>
                    <a:pt x="4855305" y="1855856"/>
                    <a:pt x="4855069" y="1859964"/>
                  </a:cubicBezTo>
                  <a:cubicBezTo>
                    <a:pt x="4854786" y="1864120"/>
                    <a:pt x="4857572" y="1866339"/>
                    <a:pt x="4861443" y="1867095"/>
                  </a:cubicBezTo>
                  <a:cubicBezTo>
                    <a:pt x="4865930" y="1867095"/>
                    <a:pt x="4868338" y="1864639"/>
                    <a:pt x="4868526" y="1860578"/>
                  </a:cubicBezTo>
                  <a:cubicBezTo>
                    <a:pt x="4868668" y="1856518"/>
                    <a:pt x="4866591" y="1853731"/>
                    <a:pt x="4862152" y="1853590"/>
                  </a:cubicBezTo>
                  <a:close/>
                  <a:moveTo>
                    <a:pt x="4486749" y="1842587"/>
                  </a:moveTo>
                  <a:cubicBezTo>
                    <a:pt x="4482688" y="1843107"/>
                    <a:pt x="4480138" y="1845279"/>
                    <a:pt x="4480421" y="1849576"/>
                  </a:cubicBezTo>
                  <a:cubicBezTo>
                    <a:pt x="4480705" y="1853684"/>
                    <a:pt x="4483207" y="1856234"/>
                    <a:pt x="4487410" y="1856045"/>
                  </a:cubicBezTo>
                  <a:cubicBezTo>
                    <a:pt x="4491517" y="1855857"/>
                    <a:pt x="4493926" y="1853306"/>
                    <a:pt x="4493784" y="1849057"/>
                  </a:cubicBezTo>
                  <a:cubicBezTo>
                    <a:pt x="4493643" y="1844665"/>
                    <a:pt x="4490998" y="1842777"/>
                    <a:pt x="4486749" y="1842587"/>
                  </a:cubicBezTo>
                  <a:close/>
                  <a:moveTo>
                    <a:pt x="378477" y="1824690"/>
                  </a:moveTo>
                  <a:cubicBezTo>
                    <a:pt x="373897" y="1824029"/>
                    <a:pt x="370733" y="1827429"/>
                    <a:pt x="370497" y="1831821"/>
                  </a:cubicBezTo>
                  <a:cubicBezTo>
                    <a:pt x="370308" y="1835740"/>
                    <a:pt x="373425" y="1838479"/>
                    <a:pt x="377297" y="1838715"/>
                  </a:cubicBezTo>
                  <a:cubicBezTo>
                    <a:pt x="381358" y="1838952"/>
                    <a:pt x="383577" y="1835976"/>
                    <a:pt x="384853" y="1832246"/>
                  </a:cubicBezTo>
                  <a:cubicBezTo>
                    <a:pt x="384568" y="1828232"/>
                    <a:pt x="382019" y="1825163"/>
                    <a:pt x="378477" y="1824690"/>
                  </a:cubicBezTo>
                  <a:close/>
                  <a:moveTo>
                    <a:pt x="4613251" y="1815860"/>
                  </a:moveTo>
                  <a:cubicBezTo>
                    <a:pt x="4632093" y="1815860"/>
                    <a:pt x="4650839" y="1829460"/>
                    <a:pt x="4656411" y="1847214"/>
                  </a:cubicBezTo>
                  <a:cubicBezTo>
                    <a:pt x="4662881" y="1867708"/>
                    <a:pt x="4655608" y="1888438"/>
                    <a:pt x="4636673" y="1899818"/>
                  </a:cubicBezTo>
                  <a:cubicBezTo>
                    <a:pt x="4630204" y="1903738"/>
                    <a:pt x="4628787" y="1907987"/>
                    <a:pt x="4628882" y="1914835"/>
                  </a:cubicBezTo>
                  <a:cubicBezTo>
                    <a:pt x="4629165" y="1952327"/>
                    <a:pt x="4629213" y="1989868"/>
                    <a:pt x="4628835" y="2027362"/>
                  </a:cubicBezTo>
                  <a:cubicBezTo>
                    <a:pt x="4628740" y="2035248"/>
                    <a:pt x="4630346" y="2039970"/>
                    <a:pt x="4637900" y="2044361"/>
                  </a:cubicBezTo>
                  <a:cubicBezTo>
                    <a:pt x="4655703" y="2054607"/>
                    <a:pt x="4662644" y="2076282"/>
                    <a:pt x="4656411" y="2096256"/>
                  </a:cubicBezTo>
                  <a:cubicBezTo>
                    <a:pt x="4650886" y="2114011"/>
                    <a:pt x="4632140" y="2127611"/>
                    <a:pt x="4613251" y="2127563"/>
                  </a:cubicBezTo>
                  <a:cubicBezTo>
                    <a:pt x="4594317" y="2127516"/>
                    <a:pt x="4575711" y="2113964"/>
                    <a:pt x="4570140" y="2096161"/>
                  </a:cubicBezTo>
                  <a:cubicBezTo>
                    <a:pt x="4563906" y="2076329"/>
                    <a:pt x="4571084" y="2054655"/>
                    <a:pt x="4588839" y="2044266"/>
                  </a:cubicBezTo>
                  <a:cubicBezTo>
                    <a:pt x="4596252" y="2039922"/>
                    <a:pt x="4598188" y="2035294"/>
                    <a:pt x="4598094" y="2027266"/>
                  </a:cubicBezTo>
                  <a:cubicBezTo>
                    <a:pt x="4597669" y="1989774"/>
                    <a:pt x="4597716" y="1952233"/>
                    <a:pt x="4598046" y="1914740"/>
                  </a:cubicBezTo>
                  <a:cubicBezTo>
                    <a:pt x="4598094" y="1907704"/>
                    <a:pt x="4596300" y="1903596"/>
                    <a:pt x="4589877" y="1899818"/>
                  </a:cubicBezTo>
                  <a:cubicBezTo>
                    <a:pt x="4571462" y="1889005"/>
                    <a:pt x="4564143" y="1868983"/>
                    <a:pt x="4569808" y="1848537"/>
                  </a:cubicBezTo>
                  <a:cubicBezTo>
                    <a:pt x="4574909" y="1829980"/>
                    <a:pt x="4593702" y="1815860"/>
                    <a:pt x="4613251" y="1815860"/>
                  </a:cubicBezTo>
                  <a:close/>
                  <a:moveTo>
                    <a:pt x="5143686" y="1815152"/>
                  </a:moveTo>
                  <a:cubicBezTo>
                    <a:pt x="5155722" y="1816156"/>
                    <a:pt x="5167432" y="1821928"/>
                    <a:pt x="5175743" y="1832199"/>
                  </a:cubicBezTo>
                  <a:cubicBezTo>
                    <a:pt x="5191940" y="1852220"/>
                    <a:pt x="5187737" y="1883433"/>
                    <a:pt x="5165495" y="1897363"/>
                  </a:cubicBezTo>
                  <a:cubicBezTo>
                    <a:pt x="5156854" y="1902793"/>
                    <a:pt x="5154871" y="1908366"/>
                    <a:pt x="5154966" y="1917668"/>
                  </a:cubicBezTo>
                  <a:cubicBezTo>
                    <a:pt x="5155438" y="1958277"/>
                    <a:pt x="5155344" y="1998934"/>
                    <a:pt x="5155013" y="2039544"/>
                  </a:cubicBezTo>
                  <a:cubicBezTo>
                    <a:pt x="5154966" y="2046675"/>
                    <a:pt x="5156902" y="2050546"/>
                    <a:pt x="5163324" y="2054371"/>
                  </a:cubicBezTo>
                  <a:cubicBezTo>
                    <a:pt x="5181740" y="2065374"/>
                    <a:pt x="5189531" y="2086103"/>
                    <a:pt x="5183959" y="2105700"/>
                  </a:cubicBezTo>
                  <a:cubicBezTo>
                    <a:pt x="5178623" y="2124353"/>
                    <a:pt x="5160254" y="2138283"/>
                    <a:pt x="5140610" y="2138471"/>
                  </a:cubicBezTo>
                  <a:cubicBezTo>
                    <a:pt x="5120212" y="2138613"/>
                    <a:pt x="5102882" y="2125344"/>
                    <a:pt x="5096790" y="2104945"/>
                  </a:cubicBezTo>
                  <a:cubicBezTo>
                    <a:pt x="5090888" y="2085254"/>
                    <a:pt x="5098538" y="2065374"/>
                    <a:pt x="5117568" y="2054182"/>
                  </a:cubicBezTo>
                  <a:cubicBezTo>
                    <a:pt x="5123706" y="2050594"/>
                    <a:pt x="5124981" y="2046721"/>
                    <a:pt x="5124839" y="2040441"/>
                  </a:cubicBezTo>
                  <a:cubicBezTo>
                    <a:pt x="5124509" y="2019240"/>
                    <a:pt x="5124697" y="1997990"/>
                    <a:pt x="5124697" y="1976788"/>
                  </a:cubicBezTo>
                  <a:cubicBezTo>
                    <a:pt x="5124697" y="1961441"/>
                    <a:pt x="5124273" y="1946095"/>
                    <a:pt x="5124839" y="1930748"/>
                  </a:cubicBezTo>
                  <a:cubicBezTo>
                    <a:pt x="5125453" y="1915401"/>
                    <a:pt x="5124839" y="1903219"/>
                    <a:pt x="5109257" y="1892216"/>
                  </a:cubicBezTo>
                  <a:cubicBezTo>
                    <a:pt x="5088195" y="1877342"/>
                    <a:pt x="5090321" y="1844429"/>
                    <a:pt x="5109682" y="1826721"/>
                  </a:cubicBezTo>
                  <a:cubicBezTo>
                    <a:pt x="5119291" y="1817914"/>
                    <a:pt x="5131651" y="1814148"/>
                    <a:pt x="5143686" y="1815152"/>
                  </a:cubicBezTo>
                  <a:close/>
                  <a:moveTo>
                    <a:pt x="4865510" y="1815152"/>
                  </a:moveTo>
                  <a:cubicBezTo>
                    <a:pt x="4877546" y="1816156"/>
                    <a:pt x="4889256" y="1821928"/>
                    <a:pt x="4897567" y="1832199"/>
                  </a:cubicBezTo>
                  <a:cubicBezTo>
                    <a:pt x="4913764" y="1852220"/>
                    <a:pt x="4909561" y="1883433"/>
                    <a:pt x="4887321" y="1897363"/>
                  </a:cubicBezTo>
                  <a:cubicBezTo>
                    <a:pt x="4878679" y="1902793"/>
                    <a:pt x="4876696" y="1908366"/>
                    <a:pt x="4876790" y="1917668"/>
                  </a:cubicBezTo>
                  <a:cubicBezTo>
                    <a:pt x="4877263" y="1958277"/>
                    <a:pt x="4877168" y="1998934"/>
                    <a:pt x="4876837" y="2039544"/>
                  </a:cubicBezTo>
                  <a:cubicBezTo>
                    <a:pt x="4876790" y="2046675"/>
                    <a:pt x="4878726" y="2050546"/>
                    <a:pt x="4885149" y="2054371"/>
                  </a:cubicBezTo>
                  <a:cubicBezTo>
                    <a:pt x="4903564" y="2065374"/>
                    <a:pt x="4911356" y="2086103"/>
                    <a:pt x="4905783" y="2105700"/>
                  </a:cubicBezTo>
                  <a:cubicBezTo>
                    <a:pt x="4900448" y="2124353"/>
                    <a:pt x="4882079" y="2138283"/>
                    <a:pt x="4862436" y="2138471"/>
                  </a:cubicBezTo>
                  <a:cubicBezTo>
                    <a:pt x="4842036" y="2138613"/>
                    <a:pt x="4824706" y="2125344"/>
                    <a:pt x="4818615" y="2104945"/>
                  </a:cubicBezTo>
                  <a:cubicBezTo>
                    <a:pt x="4812712" y="2085254"/>
                    <a:pt x="4820361" y="2065374"/>
                    <a:pt x="4839392" y="2054182"/>
                  </a:cubicBezTo>
                  <a:cubicBezTo>
                    <a:pt x="4845483" y="2050594"/>
                    <a:pt x="4846758" y="2046721"/>
                    <a:pt x="4846663" y="2040441"/>
                  </a:cubicBezTo>
                  <a:cubicBezTo>
                    <a:pt x="4846333" y="2019240"/>
                    <a:pt x="4846522" y="1997990"/>
                    <a:pt x="4846522" y="1976788"/>
                  </a:cubicBezTo>
                  <a:cubicBezTo>
                    <a:pt x="4846522" y="1961441"/>
                    <a:pt x="4846097" y="1946095"/>
                    <a:pt x="4846663" y="1930748"/>
                  </a:cubicBezTo>
                  <a:cubicBezTo>
                    <a:pt x="4847277" y="1915401"/>
                    <a:pt x="4846663" y="1903219"/>
                    <a:pt x="4831081" y="1892216"/>
                  </a:cubicBezTo>
                  <a:cubicBezTo>
                    <a:pt x="4810021" y="1877342"/>
                    <a:pt x="4812146" y="1844429"/>
                    <a:pt x="4831505" y="1826721"/>
                  </a:cubicBezTo>
                  <a:cubicBezTo>
                    <a:pt x="4841115" y="1817914"/>
                    <a:pt x="4853475" y="1814148"/>
                    <a:pt x="4865510" y="1815152"/>
                  </a:cubicBezTo>
                  <a:close/>
                  <a:moveTo>
                    <a:pt x="4487598" y="1804244"/>
                  </a:moveTo>
                  <a:cubicBezTo>
                    <a:pt x="4508092" y="1804386"/>
                    <a:pt x="4524950" y="1817088"/>
                    <a:pt x="4530758" y="1836779"/>
                  </a:cubicBezTo>
                  <a:cubicBezTo>
                    <a:pt x="4536330" y="1855762"/>
                    <a:pt x="4528728" y="1876870"/>
                    <a:pt x="4511114" y="1887211"/>
                  </a:cubicBezTo>
                  <a:cubicBezTo>
                    <a:pt x="4503795" y="1891508"/>
                    <a:pt x="4501906" y="1896136"/>
                    <a:pt x="4501954" y="1904257"/>
                  </a:cubicBezTo>
                  <a:cubicBezTo>
                    <a:pt x="4502284" y="1983824"/>
                    <a:pt x="4501954" y="2063390"/>
                    <a:pt x="4502379" y="2142957"/>
                  </a:cubicBezTo>
                  <a:cubicBezTo>
                    <a:pt x="4502425" y="2152968"/>
                    <a:pt x="4500160" y="2155755"/>
                    <a:pt x="4489865" y="2155613"/>
                  </a:cubicBezTo>
                  <a:cubicBezTo>
                    <a:pt x="4443778" y="2154998"/>
                    <a:pt x="4397644" y="2155329"/>
                    <a:pt x="4351509" y="2155329"/>
                  </a:cubicBezTo>
                  <a:cubicBezTo>
                    <a:pt x="4305846" y="2155329"/>
                    <a:pt x="4260184" y="2155471"/>
                    <a:pt x="4214522" y="2155188"/>
                  </a:cubicBezTo>
                  <a:cubicBezTo>
                    <a:pt x="4207487" y="2155140"/>
                    <a:pt x="4203567" y="2156887"/>
                    <a:pt x="4199789" y="2163451"/>
                  </a:cubicBezTo>
                  <a:cubicBezTo>
                    <a:pt x="4189164" y="2181867"/>
                    <a:pt x="4168435" y="2189612"/>
                    <a:pt x="4148413" y="2184181"/>
                  </a:cubicBezTo>
                  <a:cubicBezTo>
                    <a:pt x="4129667" y="2179129"/>
                    <a:pt x="4116162" y="2160948"/>
                    <a:pt x="4116162" y="2140738"/>
                  </a:cubicBezTo>
                  <a:cubicBezTo>
                    <a:pt x="4116162" y="2119583"/>
                    <a:pt x="4127967" y="2103481"/>
                    <a:pt x="4148083" y="2097343"/>
                  </a:cubicBezTo>
                  <a:cubicBezTo>
                    <a:pt x="4168199" y="2091204"/>
                    <a:pt x="4188221" y="2098240"/>
                    <a:pt x="4199411" y="2116938"/>
                  </a:cubicBezTo>
                  <a:cubicBezTo>
                    <a:pt x="4203331" y="2123502"/>
                    <a:pt x="4207439" y="2125014"/>
                    <a:pt x="4214380" y="2125014"/>
                  </a:cubicBezTo>
                  <a:cubicBezTo>
                    <a:pt x="4296261" y="2124824"/>
                    <a:pt x="4378094" y="2124636"/>
                    <a:pt x="4459927" y="2125155"/>
                  </a:cubicBezTo>
                  <a:cubicBezTo>
                    <a:pt x="4470505" y="2125203"/>
                    <a:pt x="4472299" y="2121992"/>
                    <a:pt x="4472252" y="2112264"/>
                  </a:cubicBezTo>
                  <a:cubicBezTo>
                    <a:pt x="4471827" y="2042614"/>
                    <a:pt x="4471922" y="1973010"/>
                    <a:pt x="4472158" y="1903360"/>
                  </a:cubicBezTo>
                  <a:cubicBezTo>
                    <a:pt x="4472205" y="1895994"/>
                    <a:pt x="4470647" y="1891461"/>
                    <a:pt x="4463563" y="1887399"/>
                  </a:cubicBezTo>
                  <a:cubicBezTo>
                    <a:pt x="4445715" y="1877153"/>
                    <a:pt x="4437970" y="1856187"/>
                    <a:pt x="4443448" y="1837252"/>
                  </a:cubicBezTo>
                  <a:cubicBezTo>
                    <a:pt x="4449397" y="1816710"/>
                    <a:pt x="4466255" y="1804102"/>
                    <a:pt x="4487598" y="1804244"/>
                  </a:cubicBezTo>
                  <a:close/>
                  <a:moveTo>
                    <a:pt x="795299" y="1796169"/>
                  </a:moveTo>
                  <a:cubicBezTo>
                    <a:pt x="789491" y="1796405"/>
                    <a:pt x="783494" y="1794847"/>
                    <a:pt x="784014" y="1804527"/>
                  </a:cubicBezTo>
                  <a:cubicBezTo>
                    <a:pt x="784721" y="1817608"/>
                    <a:pt x="784533" y="1830782"/>
                    <a:pt x="784060" y="1843862"/>
                  </a:cubicBezTo>
                  <a:cubicBezTo>
                    <a:pt x="783777" y="1851087"/>
                    <a:pt x="785949" y="1856423"/>
                    <a:pt x="790861" y="1861853"/>
                  </a:cubicBezTo>
                  <a:cubicBezTo>
                    <a:pt x="820279" y="1894388"/>
                    <a:pt x="849414" y="1927159"/>
                    <a:pt x="878266" y="1960119"/>
                  </a:cubicBezTo>
                  <a:cubicBezTo>
                    <a:pt x="883460" y="1966022"/>
                    <a:pt x="888702" y="1968713"/>
                    <a:pt x="896729" y="1968666"/>
                  </a:cubicBezTo>
                  <a:cubicBezTo>
                    <a:pt x="955944" y="1968335"/>
                    <a:pt x="1015206" y="1968383"/>
                    <a:pt x="1074421" y="1968619"/>
                  </a:cubicBezTo>
                  <a:cubicBezTo>
                    <a:pt x="1081692" y="1968666"/>
                    <a:pt x="1086982" y="1966825"/>
                    <a:pt x="1092129" y="1961252"/>
                  </a:cubicBezTo>
                  <a:cubicBezTo>
                    <a:pt x="1116306" y="1934997"/>
                    <a:pt x="1141191" y="1909310"/>
                    <a:pt x="1165368" y="1883055"/>
                  </a:cubicBezTo>
                  <a:cubicBezTo>
                    <a:pt x="1170752" y="1877200"/>
                    <a:pt x="1176229" y="1875123"/>
                    <a:pt x="1184068" y="1875123"/>
                  </a:cubicBezTo>
                  <a:cubicBezTo>
                    <a:pt x="1369440" y="1875358"/>
                    <a:pt x="1554780" y="1875311"/>
                    <a:pt x="1740168" y="1875169"/>
                  </a:cubicBezTo>
                  <a:cubicBezTo>
                    <a:pt x="1747440" y="1875169"/>
                    <a:pt x="1752540" y="1876822"/>
                    <a:pt x="1757545" y="1882725"/>
                  </a:cubicBezTo>
                  <a:cubicBezTo>
                    <a:pt x="1778700" y="1907421"/>
                    <a:pt x="1800799" y="1931362"/>
                    <a:pt x="1821954" y="1956058"/>
                  </a:cubicBezTo>
                  <a:cubicBezTo>
                    <a:pt x="1829510" y="1964888"/>
                    <a:pt x="1837348" y="1968902"/>
                    <a:pt x="1849531" y="1968855"/>
                  </a:cubicBezTo>
                  <a:cubicBezTo>
                    <a:pt x="1989256" y="1968335"/>
                    <a:pt x="2128935" y="1968525"/>
                    <a:pt x="2268660" y="1968525"/>
                  </a:cubicBezTo>
                  <a:cubicBezTo>
                    <a:pt x="2303462" y="1968525"/>
                    <a:pt x="2338310" y="1968525"/>
                    <a:pt x="2373112" y="1968525"/>
                  </a:cubicBezTo>
                  <a:cubicBezTo>
                    <a:pt x="2480255" y="1968525"/>
                    <a:pt x="2587445" y="1968525"/>
                    <a:pt x="2694589" y="1968430"/>
                  </a:cubicBezTo>
                  <a:cubicBezTo>
                    <a:pt x="2698886" y="1968383"/>
                    <a:pt x="2705969" y="1970696"/>
                    <a:pt x="2706914" y="1966305"/>
                  </a:cubicBezTo>
                  <a:cubicBezTo>
                    <a:pt x="2708755" y="1957711"/>
                    <a:pt x="2709227" y="1948172"/>
                    <a:pt x="2707291" y="1939673"/>
                  </a:cubicBezTo>
                  <a:cubicBezTo>
                    <a:pt x="2705922" y="1933297"/>
                    <a:pt x="2697989" y="1936367"/>
                    <a:pt x="2693078" y="1936367"/>
                  </a:cubicBezTo>
                  <a:cubicBezTo>
                    <a:pt x="2422741" y="1936226"/>
                    <a:pt x="2152356" y="1936178"/>
                    <a:pt x="1881972" y="1936461"/>
                  </a:cubicBezTo>
                  <a:cubicBezTo>
                    <a:pt x="1872480" y="1936461"/>
                    <a:pt x="1866058" y="1933817"/>
                    <a:pt x="1859966" y="1926687"/>
                  </a:cubicBezTo>
                  <a:cubicBezTo>
                    <a:pt x="1835601" y="1898166"/>
                    <a:pt x="1810574" y="1870211"/>
                    <a:pt x="1786209" y="1841737"/>
                  </a:cubicBezTo>
                  <a:cubicBezTo>
                    <a:pt x="1780447" y="1834984"/>
                    <a:pt x="1774403" y="1832199"/>
                    <a:pt x="1765384" y="1832341"/>
                  </a:cubicBezTo>
                  <a:cubicBezTo>
                    <a:pt x="1708436" y="1833190"/>
                    <a:pt x="1651441" y="1833615"/>
                    <a:pt x="1594493" y="1833804"/>
                  </a:cubicBezTo>
                  <a:cubicBezTo>
                    <a:pt x="1458875" y="1834276"/>
                    <a:pt x="1323211" y="1834607"/>
                    <a:pt x="1187609" y="1834796"/>
                  </a:cubicBezTo>
                  <a:cubicBezTo>
                    <a:pt x="1179865" y="1834796"/>
                    <a:pt x="1174340" y="1836873"/>
                    <a:pt x="1168579" y="1842304"/>
                  </a:cubicBezTo>
                  <a:cubicBezTo>
                    <a:pt x="1137366" y="1871769"/>
                    <a:pt x="1105587" y="1900669"/>
                    <a:pt x="1074185" y="1929945"/>
                  </a:cubicBezTo>
                  <a:cubicBezTo>
                    <a:pt x="1069604" y="1934195"/>
                    <a:pt x="1065213" y="1936414"/>
                    <a:pt x="1058696" y="1936367"/>
                  </a:cubicBezTo>
                  <a:cubicBezTo>
                    <a:pt x="1007604" y="1936084"/>
                    <a:pt x="956512" y="1936131"/>
                    <a:pt x="905417" y="1936320"/>
                  </a:cubicBezTo>
                  <a:cubicBezTo>
                    <a:pt x="899043" y="1936320"/>
                    <a:pt x="894604" y="1934809"/>
                    <a:pt x="890401" y="1929568"/>
                  </a:cubicBezTo>
                  <a:cubicBezTo>
                    <a:pt x="867169" y="1900669"/>
                    <a:pt x="843937" y="1871863"/>
                    <a:pt x="819854" y="1843720"/>
                  </a:cubicBezTo>
                  <a:cubicBezTo>
                    <a:pt x="810032" y="1832199"/>
                    <a:pt x="802855" y="1820724"/>
                    <a:pt x="805782" y="1805000"/>
                  </a:cubicBezTo>
                  <a:cubicBezTo>
                    <a:pt x="807482" y="1795933"/>
                    <a:pt x="801674" y="1795933"/>
                    <a:pt x="795299" y="1796169"/>
                  </a:cubicBezTo>
                  <a:close/>
                  <a:moveTo>
                    <a:pt x="376317" y="1786270"/>
                  </a:moveTo>
                  <a:cubicBezTo>
                    <a:pt x="388240" y="1785922"/>
                    <a:pt x="400270" y="1790455"/>
                    <a:pt x="409690" y="1799947"/>
                  </a:cubicBezTo>
                  <a:cubicBezTo>
                    <a:pt x="428342" y="1818788"/>
                    <a:pt x="427587" y="1848490"/>
                    <a:pt x="406999" y="1865866"/>
                  </a:cubicBezTo>
                  <a:cubicBezTo>
                    <a:pt x="401096" y="1870825"/>
                    <a:pt x="399065" y="1875406"/>
                    <a:pt x="399113" y="1882725"/>
                  </a:cubicBezTo>
                  <a:cubicBezTo>
                    <a:pt x="399396" y="1945575"/>
                    <a:pt x="399490" y="2008426"/>
                    <a:pt x="399113" y="2071276"/>
                  </a:cubicBezTo>
                  <a:cubicBezTo>
                    <a:pt x="399065" y="2080532"/>
                    <a:pt x="401190" y="2084168"/>
                    <a:pt x="410965" y="2083412"/>
                  </a:cubicBezTo>
                  <a:cubicBezTo>
                    <a:pt x="422204" y="2082562"/>
                    <a:pt x="433631" y="2084120"/>
                    <a:pt x="444823" y="2082939"/>
                  </a:cubicBezTo>
                  <a:cubicBezTo>
                    <a:pt x="455777" y="2081759"/>
                    <a:pt x="457053" y="2086197"/>
                    <a:pt x="456958" y="2095689"/>
                  </a:cubicBezTo>
                  <a:cubicBezTo>
                    <a:pt x="456486" y="2147679"/>
                    <a:pt x="456722" y="2199669"/>
                    <a:pt x="456722" y="2251658"/>
                  </a:cubicBezTo>
                  <a:cubicBezTo>
                    <a:pt x="456722" y="2304121"/>
                    <a:pt x="456864" y="2356535"/>
                    <a:pt x="456533" y="2408997"/>
                  </a:cubicBezTo>
                  <a:cubicBezTo>
                    <a:pt x="456486" y="2416789"/>
                    <a:pt x="458469" y="2421227"/>
                    <a:pt x="466072" y="2424155"/>
                  </a:cubicBezTo>
                  <a:cubicBezTo>
                    <a:pt x="476555" y="2428168"/>
                    <a:pt x="486518" y="2433457"/>
                    <a:pt x="496671" y="2438369"/>
                  </a:cubicBezTo>
                  <a:cubicBezTo>
                    <a:pt x="509421" y="2444554"/>
                    <a:pt x="521178" y="2449040"/>
                    <a:pt x="536950" y="2445121"/>
                  </a:cubicBezTo>
                  <a:cubicBezTo>
                    <a:pt x="562308" y="2438841"/>
                    <a:pt x="586012" y="2458107"/>
                    <a:pt x="589129" y="2483606"/>
                  </a:cubicBezTo>
                  <a:cubicBezTo>
                    <a:pt x="592150" y="2508538"/>
                    <a:pt x="572980" y="2531723"/>
                    <a:pt x="547243" y="2534274"/>
                  </a:cubicBezTo>
                  <a:cubicBezTo>
                    <a:pt x="522784" y="2536729"/>
                    <a:pt x="500732" y="2517557"/>
                    <a:pt x="499362" y="2491633"/>
                  </a:cubicBezTo>
                  <a:cubicBezTo>
                    <a:pt x="498984" y="2484503"/>
                    <a:pt x="496340" y="2481481"/>
                    <a:pt x="490343" y="2478790"/>
                  </a:cubicBezTo>
                  <a:cubicBezTo>
                    <a:pt x="470227" y="2469817"/>
                    <a:pt x="450630" y="2459523"/>
                    <a:pt x="430231" y="2451259"/>
                  </a:cubicBezTo>
                  <a:cubicBezTo>
                    <a:pt x="419937" y="2447104"/>
                    <a:pt x="417670" y="2441391"/>
                    <a:pt x="417717" y="2431049"/>
                  </a:cubicBezTo>
                  <a:cubicBezTo>
                    <a:pt x="418143" y="2332925"/>
                    <a:pt x="417717" y="2234848"/>
                    <a:pt x="418284" y="2136723"/>
                  </a:cubicBezTo>
                  <a:cubicBezTo>
                    <a:pt x="418379" y="2124730"/>
                    <a:pt x="415546" y="2120763"/>
                    <a:pt x="403504" y="2122038"/>
                  </a:cubicBezTo>
                  <a:cubicBezTo>
                    <a:pt x="392737" y="2123172"/>
                    <a:pt x="381735" y="2121613"/>
                    <a:pt x="370969" y="2122463"/>
                  </a:cubicBezTo>
                  <a:cubicBezTo>
                    <a:pt x="361195" y="2123266"/>
                    <a:pt x="359022" y="2119677"/>
                    <a:pt x="359070" y="2110375"/>
                  </a:cubicBezTo>
                  <a:cubicBezTo>
                    <a:pt x="359353" y="2035767"/>
                    <a:pt x="359070" y="1961158"/>
                    <a:pt x="359211" y="1886550"/>
                  </a:cubicBezTo>
                  <a:cubicBezTo>
                    <a:pt x="359211" y="1878474"/>
                    <a:pt x="357889" y="1872949"/>
                    <a:pt x="350381" y="1867520"/>
                  </a:cubicBezTo>
                  <a:cubicBezTo>
                    <a:pt x="328802" y="1851984"/>
                    <a:pt x="326204" y="1821243"/>
                    <a:pt x="343581" y="1801883"/>
                  </a:cubicBezTo>
                  <a:cubicBezTo>
                    <a:pt x="352577" y="1791848"/>
                    <a:pt x="364393" y="1786619"/>
                    <a:pt x="376317" y="1786270"/>
                  </a:cubicBezTo>
                  <a:close/>
                  <a:moveTo>
                    <a:pt x="2593820" y="1772040"/>
                  </a:moveTo>
                  <a:cubicBezTo>
                    <a:pt x="2589429" y="1772229"/>
                    <a:pt x="2586879" y="1774920"/>
                    <a:pt x="2587068" y="1778556"/>
                  </a:cubicBezTo>
                  <a:cubicBezTo>
                    <a:pt x="2587209" y="1782758"/>
                    <a:pt x="2589995" y="1786064"/>
                    <a:pt x="2594859" y="1785545"/>
                  </a:cubicBezTo>
                  <a:cubicBezTo>
                    <a:pt x="2598967" y="1785073"/>
                    <a:pt x="2600526" y="1781956"/>
                    <a:pt x="2601045" y="1778415"/>
                  </a:cubicBezTo>
                  <a:cubicBezTo>
                    <a:pt x="2600148" y="1774353"/>
                    <a:pt x="2598259" y="1771898"/>
                    <a:pt x="2593820" y="1772040"/>
                  </a:cubicBezTo>
                  <a:close/>
                  <a:moveTo>
                    <a:pt x="2286084" y="1769537"/>
                  </a:moveTo>
                  <a:cubicBezTo>
                    <a:pt x="2281739" y="1769631"/>
                    <a:pt x="2279520" y="1772229"/>
                    <a:pt x="2279662" y="1776431"/>
                  </a:cubicBezTo>
                  <a:cubicBezTo>
                    <a:pt x="2279851" y="1780634"/>
                    <a:pt x="2282259" y="1783137"/>
                    <a:pt x="2286557" y="1782900"/>
                  </a:cubicBezTo>
                  <a:cubicBezTo>
                    <a:pt x="2290712" y="1782664"/>
                    <a:pt x="2292837" y="1780020"/>
                    <a:pt x="2293167" y="1775817"/>
                  </a:cubicBezTo>
                  <a:cubicBezTo>
                    <a:pt x="2292647" y="1771662"/>
                    <a:pt x="2290286" y="1769395"/>
                    <a:pt x="2286084" y="1769537"/>
                  </a:cubicBezTo>
                  <a:close/>
                  <a:moveTo>
                    <a:pt x="4234921" y="1754096"/>
                  </a:moveTo>
                  <a:cubicBezTo>
                    <a:pt x="4230010" y="1752679"/>
                    <a:pt x="4227366" y="1756409"/>
                    <a:pt x="4226610" y="1760423"/>
                  </a:cubicBezTo>
                  <a:cubicBezTo>
                    <a:pt x="4225902" y="1764389"/>
                    <a:pt x="4228547" y="1767129"/>
                    <a:pt x="4232654" y="1767553"/>
                  </a:cubicBezTo>
                  <a:cubicBezTo>
                    <a:pt x="4236669" y="1767978"/>
                    <a:pt x="4239171" y="1765665"/>
                    <a:pt x="4240730" y="1761840"/>
                  </a:cubicBezTo>
                  <a:cubicBezTo>
                    <a:pt x="4240872" y="1757825"/>
                    <a:pt x="4238321" y="1755087"/>
                    <a:pt x="4234921" y="1754096"/>
                  </a:cubicBezTo>
                  <a:close/>
                  <a:moveTo>
                    <a:pt x="2274137" y="1732233"/>
                  </a:moveTo>
                  <a:cubicBezTo>
                    <a:pt x="2293686" y="1726850"/>
                    <a:pt x="2315691" y="1735208"/>
                    <a:pt x="2325088" y="1753435"/>
                  </a:cubicBezTo>
                  <a:cubicBezTo>
                    <a:pt x="2329385" y="1761793"/>
                    <a:pt x="2334343" y="1763540"/>
                    <a:pt x="2342843" y="1763493"/>
                  </a:cubicBezTo>
                  <a:cubicBezTo>
                    <a:pt x="2408291" y="1763209"/>
                    <a:pt x="2473786" y="1763209"/>
                    <a:pt x="2539281" y="1763493"/>
                  </a:cubicBezTo>
                  <a:cubicBezTo>
                    <a:pt x="2547213" y="1763540"/>
                    <a:pt x="2551935" y="1761746"/>
                    <a:pt x="2556421" y="1754284"/>
                  </a:cubicBezTo>
                  <a:cubicBezTo>
                    <a:pt x="2570116" y="1731619"/>
                    <a:pt x="2600054" y="1726661"/>
                    <a:pt x="2621255" y="1742479"/>
                  </a:cubicBezTo>
                  <a:cubicBezTo>
                    <a:pt x="2642127" y="1758063"/>
                    <a:pt x="2645385" y="1788850"/>
                    <a:pt x="2628197" y="1808352"/>
                  </a:cubicBezTo>
                  <a:cubicBezTo>
                    <a:pt x="2610725" y="1828185"/>
                    <a:pt x="2580267" y="1829838"/>
                    <a:pt x="2562324" y="1810477"/>
                  </a:cubicBezTo>
                  <a:cubicBezTo>
                    <a:pt x="2555950" y="1803536"/>
                    <a:pt x="2549858" y="1802025"/>
                    <a:pt x="2541405" y="1802072"/>
                  </a:cubicBezTo>
                  <a:cubicBezTo>
                    <a:pt x="2472793" y="1802308"/>
                    <a:pt x="2404136" y="1802308"/>
                    <a:pt x="2335477" y="1802025"/>
                  </a:cubicBezTo>
                  <a:cubicBezTo>
                    <a:pt x="2327733" y="1802025"/>
                    <a:pt x="2322349" y="1804008"/>
                    <a:pt x="2316494" y="1809391"/>
                  </a:cubicBezTo>
                  <a:cubicBezTo>
                    <a:pt x="2302281" y="1822471"/>
                    <a:pt x="2285187" y="1825162"/>
                    <a:pt x="2267573" y="1817182"/>
                  </a:cubicBezTo>
                  <a:cubicBezTo>
                    <a:pt x="2250527" y="1809438"/>
                    <a:pt x="2241650" y="1795508"/>
                    <a:pt x="2241366" y="1785073"/>
                  </a:cubicBezTo>
                  <a:cubicBezTo>
                    <a:pt x="2241224" y="1755560"/>
                    <a:pt x="2254446" y="1737663"/>
                    <a:pt x="2274137" y="1732233"/>
                  </a:cubicBezTo>
                  <a:close/>
                  <a:moveTo>
                    <a:pt x="219390" y="1698517"/>
                  </a:moveTo>
                  <a:cubicBezTo>
                    <a:pt x="215235" y="1698706"/>
                    <a:pt x="212307" y="1701256"/>
                    <a:pt x="212496" y="1705270"/>
                  </a:cubicBezTo>
                  <a:cubicBezTo>
                    <a:pt x="212638" y="1709141"/>
                    <a:pt x="215566" y="1712022"/>
                    <a:pt x="219579" y="1712116"/>
                  </a:cubicBezTo>
                  <a:cubicBezTo>
                    <a:pt x="223876" y="1712211"/>
                    <a:pt x="225670" y="1709000"/>
                    <a:pt x="226237" y="1705600"/>
                  </a:cubicBezTo>
                  <a:cubicBezTo>
                    <a:pt x="226048" y="1700689"/>
                    <a:pt x="223734" y="1698328"/>
                    <a:pt x="219390" y="1698517"/>
                  </a:cubicBezTo>
                  <a:close/>
                  <a:moveTo>
                    <a:pt x="2053241" y="1696391"/>
                  </a:moveTo>
                  <a:cubicBezTo>
                    <a:pt x="2048801" y="1695778"/>
                    <a:pt x="2046394" y="1698469"/>
                    <a:pt x="2046063" y="1702483"/>
                  </a:cubicBezTo>
                  <a:cubicBezTo>
                    <a:pt x="2045733" y="1706496"/>
                    <a:pt x="2047668" y="1709425"/>
                    <a:pt x="2052107" y="1709708"/>
                  </a:cubicBezTo>
                  <a:cubicBezTo>
                    <a:pt x="2056451" y="1709992"/>
                    <a:pt x="2058576" y="1707489"/>
                    <a:pt x="2059663" y="1703710"/>
                  </a:cubicBezTo>
                  <a:cubicBezTo>
                    <a:pt x="2059521" y="1699461"/>
                    <a:pt x="2057302" y="1696911"/>
                    <a:pt x="2053241" y="1696391"/>
                  </a:cubicBezTo>
                  <a:close/>
                  <a:moveTo>
                    <a:pt x="1653991" y="1695211"/>
                  </a:moveTo>
                  <a:cubicBezTo>
                    <a:pt x="1650166" y="1694881"/>
                    <a:pt x="1647144" y="1696959"/>
                    <a:pt x="1647049" y="1701587"/>
                  </a:cubicBezTo>
                  <a:cubicBezTo>
                    <a:pt x="1646954" y="1705978"/>
                    <a:pt x="1649269" y="1708716"/>
                    <a:pt x="1653282" y="1708858"/>
                  </a:cubicBezTo>
                  <a:cubicBezTo>
                    <a:pt x="1657201" y="1709000"/>
                    <a:pt x="1659704" y="1706167"/>
                    <a:pt x="1660790" y="1702342"/>
                  </a:cubicBezTo>
                  <a:cubicBezTo>
                    <a:pt x="1660601" y="1697856"/>
                    <a:pt x="1657674" y="1695448"/>
                    <a:pt x="1653991" y="1695211"/>
                  </a:cubicBezTo>
                  <a:close/>
                  <a:moveTo>
                    <a:pt x="1917387" y="1694975"/>
                  </a:moveTo>
                  <a:cubicBezTo>
                    <a:pt x="1913846" y="1694975"/>
                    <a:pt x="1910540" y="1697147"/>
                    <a:pt x="1910588" y="1701633"/>
                  </a:cubicBezTo>
                  <a:cubicBezTo>
                    <a:pt x="1910588" y="1706496"/>
                    <a:pt x="1913514" y="1709283"/>
                    <a:pt x="1918001" y="1708905"/>
                  </a:cubicBezTo>
                  <a:cubicBezTo>
                    <a:pt x="1921731" y="1708574"/>
                    <a:pt x="1924376" y="1705883"/>
                    <a:pt x="1924187" y="1701633"/>
                  </a:cubicBezTo>
                  <a:cubicBezTo>
                    <a:pt x="1924187" y="1697100"/>
                    <a:pt x="1920929" y="1694975"/>
                    <a:pt x="1917387" y="1694975"/>
                  </a:cubicBezTo>
                  <a:close/>
                  <a:moveTo>
                    <a:pt x="2190653" y="1694927"/>
                  </a:moveTo>
                  <a:cubicBezTo>
                    <a:pt x="2186686" y="1695447"/>
                    <a:pt x="2183994" y="1697194"/>
                    <a:pt x="2183994" y="1701586"/>
                  </a:cubicBezTo>
                  <a:cubicBezTo>
                    <a:pt x="2183994" y="1705694"/>
                    <a:pt x="2186119" y="1708716"/>
                    <a:pt x="2190038" y="1708857"/>
                  </a:cubicBezTo>
                  <a:cubicBezTo>
                    <a:pt x="2194477" y="1709047"/>
                    <a:pt x="2197641" y="1705977"/>
                    <a:pt x="2197688" y="1701539"/>
                  </a:cubicBezTo>
                  <a:cubicBezTo>
                    <a:pt x="2197736" y="1697478"/>
                    <a:pt x="2194288" y="1695730"/>
                    <a:pt x="2190653" y="1694927"/>
                  </a:cubicBezTo>
                  <a:close/>
                  <a:moveTo>
                    <a:pt x="1785406" y="1694927"/>
                  </a:moveTo>
                  <a:cubicBezTo>
                    <a:pt x="1781581" y="1695588"/>
                    <a:pt x="1778370" y="1697620"/>
                    <a:pt x="1778323" y="1701491"/>
                  </a:cubicBezTo>
                  <a:cubicBezTo>
                    <a:pt x="1778276" y="1705883"/>
                    <a:pt x="1781439" y="1708999"/>
                    <a:pt x="1785879" y="1708858"/>
                  </a:cubicBezTo>
                  <a:cubicBezTo>
                    <a:pt x="1789798" y="1708716"/>
                    <a:pt x="1791923" y="1705646"/>
                    <a:pt x="1792017" y="1701633"/>
                  </a:cubicBezTo>
                  <a:cubicBezTo>
                    <a:pt x="1792017" y="1697336"/>
                    <a:pt x="1789373" y="1695447"/>
                    <a:pt x="1785406" y="1694927"/>
                  </a:cubicBezTo>
                  <a:close/>
                  <a:moveTo>
                    <a:pt x="354252" y="1674529"/>
                  </a:moveTo>
                  <a:cubicBezTo>
                    <a:pt x="349812" y="1674529"/>
                    <a:pt x="347405" y="1677080"/>
                    <a:pt x="347357" y="1681093"/>
                  </a:cubicBezTo>
                  <a:cubicBezTo>
                    <a:pt x="347263" y="1685012"/>
                    <a:pt x="349294" y="1687987"/>
                    <a:pt x="353827" y="1687987"/>
                  </a:cubicBezTo>
                  <a:cubicBezTo>
                    <a:pt x="358123" y="1687987"/>
                    <a:pt x="360721" y="1685437"/>
                    <a:pt x="360862" y="1681471"/>
                  </a:cubicBezTo>
                  <a:cubicBezTo>
                    <a:pt x="361004" y="1677410"/>
                    <a:pt x="358360" y="1675001"/>
                    <a:pt x="354252" y="1674529"/>
                  </a:cubicBezTo>
                  <a:close/>
                  <a:moveTo>
                    <a:pt x="219295" y="1660221"/>
                  </a:moveTo>
                  <a:cubicBezTo>
                    <a:pt x="238939" y="1660174"/>
                    <a:pt x="254381" y="1670421"/>
                    <a:pt x="261511" y="1688270"/>
                  </a:cubicBezTo>
                  <a:cubicBezTo>
                    <a:pt x="268405" y="1705506"/>
                    <a:pt x="264722" y="1725433"/>
                    <a:pt x="250320" y="1737663"/>
                  </a:cubicBezTo>
                  <a:cubicBezTo>
                    <a:pt x="242434" y="1744321"/>
                    <a:pt x="240734" y="1751356"/>
                    <a:pt x="240734" y="1760896"/>
                  </a:cubicBezTo>
                  <a:cubicBezTo>
                    <a:pt x="240970" y="1864450"/>
                    <a:pt x="240970" y="1967958"/>
                    <a:pt x="240686" y="2071465"/>
                  </a:cubicBezTo>
                  <a:cubicBezTo>
                    <a:pt x="240686" y="2080862"/>
                    <a:pt x="242811" y="2087048"/>
                    <a:pt x="250981" y="2092761"/>
                  </a:cubicBezTo>
                  <a:cubicBezTo>
                    <a:pt x="272797" y="2108014"/>
                    <a:pt x="293527" y="2124777"/>
                    <a:pt x="315154" y="2140313"/>
                  </a:cubicBezTo>
                  <a:cubicBezTo>
                    <a:pt x="322898" y="2145884"/>
                    <a:pt x="325826" y="2151881"/>
                    <a:pt x="325778" y="2161562"/>
                  </a:cubicBezTo>
                  <a:cubicBezTo>
                    <a:pt x="325401" y="2284051"/>
                    <a:pt x="325590" y="2406589"/>
                    <a:pt x="325401" y="2529079"/>
                  </a:cubicBezTo>
                  <a:cubicBezTo>
                    <a:pt x="325401" y="2537768"/>
                    <a:pt x="327242" y="2543481"/>
                    <a:pt x="334986" y="2549195"/>
                  </a:cubicBezTo>
                  <a:cubicBezTo>
                    <a:pt x="354630" y="2563691"/>
                    <a:pt x="356755" y="2594622"/>
                    <a:pt x="340842" y="2613273"/>
                  </a:cubicBezTo>
                  <a:cubicBezTo>
                    <a:pt x="324126" y="2632870"/>
                    <a:pt x="294471" y="2634617"/>
                    <a:pt x="275583" y="2617145"/>
                  </a:cubicBezTo>
                  <a:cubicBezTo>
                    <a:pt x="256742" y="2599721"/>
                    <a:pt x="254852" y="2570444"/>
                    <a:pt x="273741" y="2553350"/>
                  </a:cubicBezTo>
                  <a:cubicBezTo>
                    <a:pt x="283752" y="2544284"/>
                    <a:pt x="285593" y="2535313"/>
                    <a:pt x="285547" y="2523129"/>
                  </a:cubicBezTo>
                  <a:cubicBezTo>
                    <a:pt x="285216" y="2408761"/>
                    <a:pt x="285216" y="2294393"/>
                    <a:pt x="285593" y="2180025"/>
                  </a:cubicBezTo>
                  <a:cubicBezTo>
                    <a:pt x="285641" y="2170770"/>
                    <a:pt x="282571" y="2165245"/>
                    <a:pt x="275488" y="2160050"/>
                  </a:cubicBezTo>
                  <a:cubicBezTo>
                    <a:pt x="253625" y="2144090"/>
                    <a:pt x="232376" y="2127280"/>
                    <a:pt x="210277" y="2111697"/>
                  </a:cubicBezTo>
                  <a:cubicBezTo>
                    <a:pt x="203004" y="2106597"/>
                    <a:pt x="200927" y="2101261"/>
                    <a:pt x="200927" y="2092809"/>
                  </a:cubicBezTo>
                  <a:cubicBezTo>
                    <a:pt x="201210" y="1981604"/>
                    <a:pt x="201021" y="1870399"/>
                    <a:pt x="201257" y="1759196"/>
                  </a:cubicBezTo>
                  <a:cubicBezTo>
                    <a:pt x="201257" y="1750979"/>
                    <a:pt x="199557" y="1745643"/>
                    <a:pt x="192144" y="1740496"/>
                  </a:cubicBezTo>
                  <a:cubicBezTo>
                    <a:pt x="175711" y="1729116"/>
                    <a:pt x="170328" y="1708764"/>
                    <a:pt x="176797" y="1689923"/>
                  </a:cubicBezTo>
                  <a:cubicBezTo>
                    <a:pt x="183077" y="1671790"/>
                    <a:pt x="199557" y="1660269"/>
                    <a:pt x="219295" y="1660221"/>
                  </a:cubicBezTo>
                  <a:close/>
                  <a:moveTo>
                    <a:pt x="1785358" y="1640294"/>
                  </a:moveTo>
                  <a:lnTo>
                    <a:pt x="1785336" y="1640315"/>
                  </a:lnTo>
                  <a:lnTo>
                    <a:pt x="1796126" y="1649502"/>
                  </a:lnTo>
                  <a:lnTo>
                    <a:pt x="1799897" y="1656080"/>
                  </a:lnTo>
                  <a:lnTo>
                    <a:pt x="1796171" y="1649502"/>
                  </a:lnTo>
                  <a:cubicBezTo>
                    <a:pt x="1795321" y="1643079"/>
                    <a:pt x="1792016" y="1640058"/>
                    <a:pt x="1785358" y="1640294"/>
                  </a:cubicBezTo>
                  <a:close/>
                  <a:moveTo>
                    <a:pt x="1669337" y="1636517"/>
                  </a:moveTo>
                  <a:cubicBezTo>
                    <a:pt x="1668439" y="1649077"/>
                    <a:pt x="1668581" y="1659277"/>
                    <a:pt x="1682323" y="1667824"/>
                  </a:cubicBezTo>
                  <a:cubicBezTo>
                    <a:pt x="1699699" y="1678590"/>
                    <a:pt x="1703289" y="1701256"/>
                    <a:pt x="1695261" y="1719860"/>
                  </a:cubicBezTo>
                  <a:cubicBezTo>
                    <a:pt x="1687894" y="1736860"/>
                    <a:pt x="1668487" y="1748901"/>
                    <a:pt x="1650873" y="1747343"/>
                  </a:cubicBezTo>
                  <a:cubicBezTo>
                    <a:pt x="1631088" y="1745596"/>
                    <a:pt x="1614184" y="1731761"/>
                    <a:pt x="1609697" y="1713534"/>
                  </a:cubicBezTo>
                  <a:cubicBezTo>
                    <a:pt x="1604787" y="1693559"/>
                    <a:pt x="1612058" y="1673396"/>
                    <a:pt x="1630285" y="1663574"/>
                  </a:cubicBezTo>
                  <a:cubicBezTo>
                    <a:pt x="1636826" y="1660080"/>
                    <a:pt x="1638549" y="1655689"/>
                    <a:pt x="1638809" y="1651002"/>
                  </a:cubicBezTo>
                  <a:lnTo>
                    <a:pt x="1638550" y="1636672"/>
                  </a:lnTo>
                  <a:lnTo>
                    <a:pt x="1638502" y="1636658"/>
                  </a:lnTo>
                  <a:lnTo>
                    <a:pt x="1669175" y="1636564"/>
                  </a:lnTo>
                  <a:close/>
                  <a:moveTo>
                    <a:pt x="1793858" y="1636517"/>
                  </a:moveTo>
                  <a:cubicBezTo>
                    <a:pt x="1797730" y="1637414"/>
                    <a:pt x="1799052" y="1639208"/>
                    <a:pt x="1799146" y="1642844"/>
                  </a:cubicBezTo>
                  <a:lnTo>
                    <a:pt x="1799996" y="1656252"/>
                  </a:lnTo>
                  <a:lnTo>
                    <a:pt x="1799997" y="1656254"/>
                  </a:lnTo>
                  <a:cubicBezTo>
                    <a:pt x="1801130" y="1659701"/>
                    <a:pt x="1804389" y="1660363"/>
                    <a:pt x="1807033" y="1661968"/>
                  </a:cubicBezTo>
                  <a:cubicBezTo>
                    <a:pt x="1826346" y="1673537"/>
                    <a:pt x="1834799" y="1694266"/>
                    <a:pt x="1828849" y="1715185"/>
                  </a:cubicBezTo>
                  <a:cubicBezTo>
                    <a:pt x="1823655" y="1733412"/>
                    <a:pt x="1804483" y="1747579"/>
                    <a:pt x="1785122" y="1747437"/>
                  </a:cubicBezTo>
                  <a:cubicBezTo>
                    <a:pt x="1764393" y="1747295"/>
                    <a:pt x="1746874" y="1732987"/>
                    <a:pt x="1741444" y="1711832"/>
                  </a:cubicBezTo>
                  <a:cubicBezTo>
                    <a:pt x="1736391" y="1692236"/>
                    <a:pt x="1745221" y="1672781"/>
                    <a:pt x="1764157" y="1661731"/>
                  </a:cubicBezTo>
                  <a:cubicBezTo>
                    <a:pt x="1766046" y="1660598"/>
                    <a:pt x="1767888" y="1659418"/>
                    <a:pt x="1769729" y="1658237"/>
                  </a:cubicBezTo>
                  <a:lnTo>
                    <a:pt x="1769790" y="1658197"/>
                  </a:lnTo>
                  <a:lnTo>
                    <a:pt x="1771994" y="1652193"/>
                  </a:lnTo>
                  <a:cubicBezTo>
                    <a:pt x="1773222" y="1637319"/>
                    <a:pt x="1779171" y="1633163"/>
                    <a:pt x="1793858" y="1636517"/>
                  </a:cubicBezTo>
                  <a:close/>
                  <a:moveTo>
                    <a:pt x="353401" y="1636375"/>
                  </a:moveTo>
                  <a:cubicBezTo>
                    <a:pt x="379137" y="1636281"/>
                    <a:pt x="399159" y="1655877"/>
                    <a:pt x="399253" y="1681187"/>
                  </a:cubicBezTo>
                  <a:cubicBezTo>
                    <a:pt x="399347" y="1706545"/>
                    <a:pt x="379373" y="1726283"/>
                    <a:pt x="353685" y="1726236"/>
                  </a:cubicBezTo>
                  <a:cubicBezTo>
                    <a:pt x="327903" y="1726188"/>
                    <a:pt x="308730" y="1706686"/>
                    <a:pt x="308967" y="1680763"/>
                  </a:cubicBezTo>
                  <a:cubicBezTo>
                    <a:pt x="309155" y="1655593"/>
                    <a:pt x="328280" y="1636469"/>
                    <a:pt x="353401" y="1636375"/>
                  </a:cubicBezTo>
                  <a:close/>
                  <a:moveTo>
                    <a:pt x="5029596" y="1588163"/>
                  </a:moveTo>
                  <a:cubicBezTo>
                    <a:pt x="5024732" y="1587313"/>
                    <a:pt x="5022039" y="1590996"/>
                    <a:pt x="5021756" y="1595105"/>
                  </a:cubicBezTo>
                  <a:cubicBezTo>
                    <a:pt x="5021472" y="1598835"/>
                    <a:pt x="5023975" y="1601669"/>
                    <a:pt x="5028367" y="1601715"/>
                  </a:cubicBezTo>
                  <a:cubicBezTo>
                    <a:pt x="5032570" y="1601763"/>
                    <a:pt x="5034789" y="1599496"/>
                    <a:pt x="5035876" y="1595719"/>
                  </a:cubicBezTo>
                  <a:cubicBezTo>
                    <a:pt x="5035498" y="1591752"/>
                    <a:pt x="5033183" y="1588777"/>
                    <a:pt x="5029596" y="1588163"/>
                  </a:cubicBezTo>
                  <a:close/>
                  <a:moveTo>
                    <a:pt x="4300181" y="1557846"/>
                  </a:moveTo>
                  <a:cubicBezTo>
                    <a:pt x="4296214" y="1558602"/>
                    <a:pt x="4293381" y="1561057"/>
                    <a:pt x="4293523" y="1565024"/>
                  </a:cubicBezTo>
                  <a:cubicBezTo>
                    <a:pt x="4293617" y="1568943"/>
                    <a:pt x="4296167" y="1571541"/>
                    <a:pt x="4300606" y="1571493"/>
                  </a:cubicBezTo>
                  <a:cubicBezTo>
                    <a:pt x="4305138" y="1571446"/>
                    <a:pt x="4307358" y="1568707"/>
                    <a:pt x="4307216" y="1564646"/>
                  </a:cubicBezTo>
                  <a:cubicBezTo>
                    <a:pt x="4306980" y="1560774"/>
                    <a:pt x="4304761" y="1557894"/>
                    <a:pt x="4300181" y="1557846"/>
                  </a:cubicBezTo>
                  <a:close/>
                  <a:moveTo>
                    <a:pt x="1108595" y="1552559"/>
                  </a:moveTo>
                  <a:cubicBezTo>
                    <a:pt x="1104156" y="1552465"/>
                    <a:pt x="1101748" y="1555110"/>
                    <a:pt x="1101276" y="1558792"/>
                  </a:cubicBezTo>
                  <a:cubicBezTo>
                    <a:pt x="1100756" y="1562617"/>
                    <a:pt x="1102456" y="1565687"/>
                    <a:pt x="1106895" y="1566158"/>
                  </a:cubicBezTo>
                  <a:cubicBezTo>
                    <a:pt x="1111712" y="1566678"/>
                    <a:pt x="1114828" y="1564175"/>
                    <a:pt x="1115017" y="1559690"/>
                  </a:cubicBezTo>
                  <a:cubicBezTo>
                    <a:pt x="1115206" y="1555959"/>
                    <a:pt x="1112372" y="1553409"/>
                    <a:pt x="1108595" y="1552559"/>
                  </a:cubicBezTo>
                  <a:close/>
                  <a:moveTo>
                    <a:pt x="1249547" y="1551331"/>
                  </a:moveTo>
                  <a:cubicBezTo>
                    <a:pt x="1245911" y="1551142"/>
                    <a:pt x="1242983" y="1553314"/>
                    <a:pt x="1242889" y="1557847"/>
                  </a:cubicBezTo>
                  <a:cubicBezTo>
                    <a:pt x="1242842" y="1562097"/>
                    <a:pt x="1245108" y="1564222"/>
                    <a:pt x="1248933" y="1565308"/>
                  </a:cubicBezTo>
                  <a:cubicBezTo>
                    <a:pt x="1252758" y="1564882"/>
                    <a:pt x="1255828" y="1563041"/>
                    <a:pt x="1256441" y="1559169"/>
                  </a:cubicBezTo>
                  <a:cubicBezTo>
                    <a:pt x="1257197" y="1554258"/>
                    <a:pt x="1253749" y="1551519"/>
                    <a:pt x="1249547" y="1551331"/>
                  </a:cubicBezTo>
                  <a:close/>
                  <a:moveTo>
                    <a:pt x="1061383" y="1546948"/>
                  </a:moveTo>
                  <a:lnTo>
                    <a:pt x="1061139" y="1547222"/>
                  </a:lnTo>
                  <a:cubicBezTo>
                    <a:pt x="1056323" y="1548686"/>
                    <a:pt x="1051317" y="1548309"/>
                    <a:pt x="1046359" y="1548355"/>
                  </a:cubicBezTo>
                  <a:lnTo>
                    <a:pt x="1038761" y="1549549"/>
                  </a:lnTo>
                  <a:lnTo>
                    <a:pt x="1046358" y="1548357"/>
                  </a:lnTo>
                  <a:cubicBezTo>
                    <a:pt x="1051317" y="1548262"/>
                    <a:pt x="1056321" y="1548640"/>
                    <a:pt x="1061138" y="1547224"/>
                  </a:cubicBezTo>
                  <a:close/>
                  <a:moveTo>
                    <a:pt x="4693763" y="1525453"/>
                  </a:moveTo>
                  <a:cubicBezTo>
                    <a:pt x="4689607" y="1525453"/>
                    <a:pt x="4686963" y="1527956"/>
                    <a:pt x="4686775" y="1532065"/>
                  </a:cubicBezTo>
                  <a:cubicBezTo>
                    <a:pt x="4686539" y="1536315"/>
                    <a:pt x="4689183" y="1538676"/>
                    <a:pt x="4693338" y="1538864"/>
                  </a:cubicBezTo>
                  <a:cubicBezTo>
                    <a:pt x="4697588" y="1539053"/>
                    <a:pt x="4699902" y="1536645"/>
                    <a:pt x="4700280" y="1532395"/>
                  </a:cubicBezTo>
                  <a:cubicBezTo>
                    <a:pt x="4699949" y="1528381"/>
                    <a:pt x="4698108" y="1525453"/>
                    <a:pt x="4693763" y="1525453"/>
                  </a:cubicBezTo>
                  <a:close/>
                  <a:moveTo>
                    <a:pt x="4307468" y="1519992"/>
                  </a:moveTo>
                  <a:cubicBezTo>
                    <a:pt x="4325535" y="1522661"/>
                    <a:pt x="4340932" y="1536526"/>
                    <a:pt x="4344615" y="1556288"/>
                  </a:cubicBezTo>
                  <a:cubicBezTo>
                    <a:pt x="4345748" y="1562333"/>
                    <a:pt x="4348251" y="1565638"/>
                    <a:pt x="4353351" y="1568660"/>
                  </a:cubicBezTo>
                  <a:cubicBezTo>
                    <a:pt x="4411338" y="1603414"/>
                    <a:pt x="4469183" y="1638405"/>
                    <a:pt x="4526980" y="1673442"/>
                  </a:cubicBezTo>
                  <a:cubicBezTo>
                    <a:pt x="4531844" y="1676370"/>
                    <a:pt x="4536755" y="1677315"/>
                    <a:pt x="4542327" y="1677315"/>
                  </a:cubicBezTo>
                  <a:cubicBezTo>
                    <a:pt x="4733570" y="1677220"/>
                    <a:pt x="4924813" y="1677220"/>
                    <a:pt x="5116056" y="1677173"/>
                  </a:cubicBezTo>
                  <a:cubicBezTo>
                    <a:pt x="5120070" y="1677173"/>
                    <a:pt x="5124084" y="1676418"/>
                    <a:pt x="5128098" y="1676039"/>
                  </a:cubicBezTo>
                  <a:cubicBezTo>
                    <a:pt x="5143350" y="1678354"/>
                    <a:pt x="5151283" y="1687137"/>
                    <a:pt x="5151755" y="1702625"/>
                  </a:cubicBezTo>
                  <a:cubicBezTo>
                    <a:pt x="5144908" y="1714477"/>
                    <a:pt x="5134473" y="1717594"/>
                    <a:pt x="5121110" y="1717594"/>
                  </a:cubicBezTo>
                  <a:cubicBezTo>
                    <a:pt x="4925805" y="1717263"/>
                    <a:pt x="4730501" y="1717358"/>
                    <a:pt x="4535197" y="1717500"/>
                  </a:cubicBezTo>
                  <a:cubicBezTo>
                    <a:pt x="4527217" y="1717500"/>
                    <a:pt x="4520416" y="1715705"/>
                    <a:pt x="4513570" y="1711550"/>
                  </a:cubicBezTo>
                  <a:cubicBezTo>
                    <a:pt x="4456197" y="1676700"/>
                    <a:pt x="4398636" y="1642135"/>
                    <a:pt x="4341168" y="1607381"/>
                  </a:cubicBezTo>
                  <a:cubicBezTo>
                    <a:pt x="4334085" y="1603131"/>
                    <a:pt x="4328654" y="1600722"/>
                    <a:pt x="4319399" y="1605634"/>
                  </a:cubicBezTo>
                  <a:cubicBezTo>
                    <a:pt x="4296214" y="1617911"/>
                    <a:pt x="4266984" y="1605114"/>
                    <a:pt x="4258107" y="1580937"/>
                  </a:cubicBezTo>
                  <a:cubicBezTo>
                    <a:pt x="4248804" y="1555485"/>
                    <a:pt x="4262546" y="1528759"/>
                    <a:pt x="4288847" y="1521251"/>
                  </a:cubicBezTo>
                  <a:cubicBezTo>
                    <a:pt x="4295128" y="1519456"/>
                    <a:pt x="4301446" y="1519102"/>
                    <a:pt x="4307468" y="1519992"/>
                  </a:cubicBezTo>
                  <a:close/>
                  <a:moveTo>
                    <a:pt x="354253" y="1516246"/>
                  </a:moveTo>
                  <a:cubicBezTo>
                    <a:pt x="349529" y="1516529"/>
                    <a:pt x="347168" y="1518654"/>
                    <a:pt x="347264" y="1523093"/>
                  </a:cubicBezTo>
                  <a:cubicBezTo>
                    <a:pt x="347358" y="1527437"/>
                    <a:pt x="349955" y="1530128"/>
                    <a:pt x="353921" y="1529940"/>
                  </a:cubicBezTo>
                  <a:cubicBezTo>
                    <a:pt x="357699" y="1529798"/>
                    <a:pt x="360721" y="1527012"/>
                    <a:pt x="360863" y="1522951"/>
                  </a:cubicBezTo>
                  <a:cubicBezTo>
                    <a:pt x="361005" y="1518559"/>
                    <a:pt x="357511" y="1517048"/>
                    <a:pt x="354253" y="1516246"/>
                  </a:cubicBezTo>
                  <a:close/>
                  <a:moveTo>
                    <a:pt x="1113742" y="1514688"/>
                  </a:moveTo>
                  <a:cubicBezTo>
                    <a:pt x="1132630" y="1517710"/>
                    <a:pt x="1145711" y="1528476"/>
                    <a:pt x="1151188" y="1547318"/>
                  </a:cubicBezTo>
                  <a:cubicBezTo>
                    <a:pt x="1156996" y="1567339"/>
                    <a:pt x="1148779" y="1588070"/>
                    <a:pt x="1130930" y="1598505"/>
                  </a:cubicBezTo>
                  <a:cubicBezTo>
                    <a:pt x="1113458" y="1608704"/>
                    <a:pt x="1089281" y="1606674"/>
                    <a:pt x="1076249" y="1591611"/>
                  </a:cubicBezTo>
                  <a:cubicBezTo>
                    <a:pt x="1069402" y="1583725"/>
                    <a:pt x="1062602" y="1581600"/>
                    <a:pt x="1053158" y="1582166"/>
                  </a:cubicBezTo>
                  <a:cubicBezTo>
                    <a:pt x="1043289" y="1582733"/>
                    <a:pt x="1033325" y="1582450"/>
                    <a:pt x="1023362" y="1582497"/>
                  </a:cubicBezTo>
                  <a:lnTo>
                    <a:pt x="1023363" y="1582493"/>
                  </a:lnTo>
                  <a:lnTo>
                    <a:pt x="1022407" y="1563531"/>
                  </a:lnTo>
                  <a:cubicBezTo>
                    <a:pt x="1022182" y="1557280"/>
                    <a:pt x="1022631" y="1551496"/>
                    <a:pt x="1025488" y="1547364"/>
                  </a:cubicBezTo>
                  <a:cubicBezTo>
                    <a:pt x="1031249" y="1538959"/>
                    <a:pt x="1047067" y="1545381"/>
                    <a:pt x="1058400" y="1544342"/>
                  </a:cubicBezTo>
                  <a:lnTo>
                    <a:pt x="1066518" y="1541180"/>
                  </a:lnTo>
                  <a:lnTo>
                    <a:pt x="1086974" y="1519281"/>
                  </a:lnTo>
                  <a:cubicBezTo>
                    <a:pt x="1094925" y="1514747"/>
                    <a:pt x="1103920" y="1513106"/>
                    <a:pt x="1113742" y="1514688"/>
                  </a:cubicBezTo>
                  <a:close/>
                  <a:moveTo>
                    <a:pt x="353686" y="1477714"/>
                  </a:moveTo>
                  <a:cubicBezTo>
                    <a:pt x="378712" y="1477666"/>
                    <a:pt x="399442" y="1498350"/>
                    <a:pt x="399254" y="1523187"/>
                  </a:cubicBezTo>
                  <a:cubicBezTo>
                    <a:pt x="399064" y="1547931"/>
                    <a:pt x="377863" y="1568849"/>
                    <a:pt x="353260" y="1568472"/>
                  </a:cubicBezTo>
                  <a:cubicBezTo>
                    <a:pt x="328564" y="1568140"/>
                    <a:pt x="309061" y="1548355"/>
                    <a:pt x="308919" y="1523470"/>
                  </a:cubicBezTo>
                  <a:cubicBezTo>
                    <a:pt x="308731" y="1497499"/>
                    <a:pt x="328044" y="1477808"/>
                    <a:pt x="353686" y="1477714"/>
                  </a:cubicBezTo>
                  <a:close/>
                  <a:moveTo>
                    <a:pt x="1109917" y="1445792"/>
                  </a:moveTo>
                  <a:cubicBezTo>
                    <a:pt x="1105526" y="1445934"/>
                    <a:pt x="1103259" y="1448814"/>
                    <a:pt x="1103732" y="1452875"/>
                  </a:cubicBezTo>
                  <a:cubicBezTo>
                    <a:pt x="1104157" y="1456700"/>
                    <a:pt x="1106706" y="1459958"/>
                    <a:pt x="1110957" y="1459297"/>
                  </a:cubicBezTo>
                  <a:cubicBezTo>
                    <a:pt x="1114640" y="1458778"/>
                    <a:pt x="1117237" y="1455992"/>
                    <a:pt x="1117709" y="1451742"/>
                  </a:cubicBezTo>
                  <a:cubicBezTo>
                    <a:pt x="1116481" y="1448059"/>
                    <a:pt x="1114025" y="1445651"/>
                    <a:pt x="1109917" y="1445792"/>
                  </a:cubicBezTo>
                  <a:close/>
                  <a:moveTo>
                    <a:pt x="1251152" y="1444376"/>
                  </a:moveTo>
                  <a:cubicBezTo>
                    <a:pt x="1248320" y="1445793"/>
                    <a:pt x="1245486" y="1447445"/>
                    <a:pt x="1245723" y="1451885"/>
                  </a:cubicBezTo>
                  <a:cubicBezTo>
                    <a:pt x="1245958" y="1456323"/>
                    <a:pt x="1248745" y="1458495"/>
                    <a:pt x="1252475" y="1458307"/>
                  </a:cubicBezTo>
                  <a:cubicBezTo>
                    <a:pt x="1256771" y="1458070"/>
                    <a:pt x="1260031" y="1455331"/>
                    <a:pt x="1259180" y="1450467"/>
                  </a:cubicBezTo>
                  <a:cubicBezTo>
                    <a:pt x="1258519" y="1446596"/>
                    <a:pt x="1255638" y="1444660"/>
                    <a:pt x="1251152" y="1444376"/>
                  </a:cubicBezTo>
                  <a:close/>
                  <a:moveTo>
                    <a:pt x="433582" y="1436774"/>
                  </a:moveTo>
                  <a:cubicBezTo>
                    <a:pt x="429663" y="1436255"/>
                    <a:pt x="426877" y="1438568"/>
                    <a:pt x="426311" y="1442771"/>
                  </a:cubicBezTo>
                  <a:cubicBezTo>
                    <a:pt x="425650" y="1447823"/>
                    <a:pt x="428718" y="1450751"/>
                    <a:pt x="433016" y="1450798"/>
                  </a:cubicBezTo>
                  <a:cubicBezTo>
                    <a:pt x="436462" y="1450845"/>
                    <a:pt x="439720" y="1448437"/>
                    <a:pt x="439957" y="1444045"/>
                  </a:cubicBezTo>
                  <a:cubicBezTo>
                    <a:pt x="440004" y="1439701"/>
                    <a:pt x="437219" y="1437246"/>
                    <a:pt x="433582" y="1436774"/>
                  </a:cubicBezTo>
                  <a:close/>
                  <a:moveTo>
                    <a:pt x="5102881" y="1415950"/>
                  </a:moveTo>
                  <a:cubicBezTo>
                    <a:pt x="5123470" y="1431013"/>
                    <a:pt x="5124933" y="1435405"/>
                    <a:pt x="5115206" y="1452546"/>
                  </a:cubicBezTo>
                  <a:cubicBezTo>
                    <a:pt x="5109162" y="1457315"/>
                    <a:pt x="5102126" y="1457646"/>
                    <a:pt x="5094759" y="1457646"/>
                  </a:cubicBezTo>
                  <a:cubicBezTo>
                    <a:pt x="5019678" y="1457504"/>
                    <a:pt x="4944598" y="1457787"/>
                    <a:pt x="4869565" y="1457315"/>
                  </a:cubicBezTo>
                  <a:cubicBezTo>
                    <a:pt x="4859413" y="1457220"/>
                    <a:pt x="4856674" y="1459723"/>
                    <a:pt x="4856910" y="1469923"/>
                  </a:cubicBezTo>
                  <a:cubicBezTo>
                    <a:pt x="4857618" y="1500663"/>
                    <a:pt x="4857665" y="1531404"/>
                    <a:pt x="4856862" y="1562145"/>
                  </a:cubicBezTo>
                  <a:cubicBezTo>
                    <a:pt x="4856579" y="1572864"/>
                    <a:pt x="4860216" y="1574611"/>
                    <a:pt x="4869848" y="1574469"/>
                  </a:cubicBezTo>
                  <a:cubicBezTo>
                    <a:pt x="4904177" y="1573902"/>
                    <a:pt x="4938554" y="1573997"/>
                    <a:pt x="4972930" y="1574422"/>
                  </a:cubicBezTo>
                  <a:cubicBezTo>
                    <a:pt x="4982421" y="1574563"/>
                    <a:pt x="4989221" y="1572675"/>
                    <a:pt x="4995833" y="1564648"/>
                  </a:cubicBezTo>
                  <a:cubicBezTo>
                    <a:pt x="5008440" y="1549253"/>
                    <a:pt x="5028320" y="1545760"/>
                    <a:pt x="5046311" y="1553314"/>
                  </a:cubicBezTo>
                  <a:cubicBezTo>
                    <a:pt x="5062932" y="1560303"/>
                    <a:pt x="5074785" y="1578578"/>
                    <a:pt x="5074171" y="1596238"/>
                  </a:cubicBezTo>
                  <a:cubicBezTo>
                    <a:pt x="5073510" y="1614796"/>
                    <a:pt x="5061799" y="1630944"/>
                    <a:pt x="5044233" y="1637508"/>
                  </a:cubicBezTo>
                  <a:cubicBezTo>
                    <a:pt x="5026194" y="1644261"/>
                    <a:pt x="5004332" y="1638736"/>
                    <a:pt x="4993235" y="1623012"/>
                  </a:cubicBezTo>
                  <a:cubicBezTo>
                    <a:pt x="4988371" y="1616117"/>
                    <a:pt x="4983272" y="1614323"/>
                    <a:pt x="4975386" y="1614371"/>
                  </a:cubicBezTo>
                  <a:cubicBezTo>
                    <a:pt x="4926560" y="1614701"/>
                    <a:pt x="4877734" y="1614276"/>
                    <a:pt x="4828908" y="1614748"/>
                  </a:cubicBezTo>
                  <a:cubicBezTo>
                    <a:pt x="4819605" y="1614843"/>
                    <a:pt x="4816631" y="1612623"/>
                    <a:pt x="4816725" y="1602896"/>
                  </a:cubicBezTo>
                  <a:cubicBezTo>
                    <a:pt x="4817150" y="1545476"/>
                    <a:pt x="4817292" y="1488055"/>
                    <a:pt x="4816631" y="1430636"/>
                  </a:cubicBezTo>
                  <a:cubicBezTo>
                    <a:pt x="4816489" y="1419586"/>
                    <a:pt x="4820456" y="1418499"/>
                    <a:pt x="4829805" y="1418453"/>
                  </a:cubicBezTo>
                  <a:cubicBezTo>
                    <a:pt x="4916171" y="1418783"/>
                    <a:pt x="5002538" y="1418689"/>
                    <a:pt x="5088903" y="1418547"/>
                  </a:cubicBezTo>
                  <a:cubicBezTo>
                    <a:pt x="5093579" y="1418547"/>
                    <a:pt x="5098962" y="1420672"/>
                    <a:pt x="5102881" y="1415950"/>
                  </a:cubicBezTo>
                  <a:close/>
                  <a:moveTo>
                    <a:pt x="1111865" y="1406635"/>
                  </a:moveTo>
                  <a:cubicBezTo>
                    <a:pt x="1123682" y="1407355"/>
                    <a:pt x="1135629" y="1412761"/>
                    <a:pt x="1144105" y="1422040"/>
                  </a:cubicBezTo>
                  <a:cubicBezTo>
                    <a:pt x="1160726" y="1440267"/>
                    <a:pt x="1159499" y="1468080"/>
                    <a:pt x="1141366" y="1485269"/>
                  </a:cubicBezTo>
                  <a:cubicBezTo>
                    <a:pt x="1123186" y="1502504"/>
                    <a:pt x="1094618" y="1502929"/>
                    <a:pt x="1078658" y="1483569"/>
                  </a:cubicBezTo>
                  <a:cubicBezTo>
                    <a:pt x="1069591" y="1472613"/>
                    <a:pt x="1060289" y="1470111"/>
                    <a:pt x="1047727" y="1471055"/>
                  </a:cubicBezTo>
                  <a:cubicBezTo>
                    <a:pt x="1039653" y="1471669"/>
                    <a:pt x="1031484" y="1471292"/>
                    <a:pt x="1023362" y="1471338"/>
                  </a:cubicBezTo>
                  <a:cubicBezTo>
                    <a:pt x="1029784" y="1458259"/>
                    <a:pt x="1029548" y="1445131"/>
                    <a:pt x="1023551" y="1431910"/>
                  </a:cubicBezTo>
                  <a:cubicBezTo>
                    <a:pt x="1030775" y="1432004"/>
                    <a:pt x="1038000" y="1431910"/>
                    <a:pt x="1045225" y="1432146"/>
                  </a:cubicBezTo>
                  <a:cubicBezTo>
                    <a:pt x="1058636" y="1432571"/>
                    <a:pt x="1069733" y="1432051"/>
                    <a:pt x="1080404" y="1419348"/>
                  </a:cubicBezTo>
                  <a:cubicBezTo>
                    <a:pt x="1088361" y="1409881"/>
                    <a:pt x="1100049" y="1405915"/>
                    <a:pt x="1111865" y="1406635"/>
                  </a:cubicBezTo>
                  <a:close/>
                  <a:moveTo>
                    <a:pt x="433535" y="1398195"/>
                  </a:moveTo>
                  <a:cubicBezTo>
                    <a:pt x="458090" y="1398666"/>
                    <a:pt x="477875" y="1418783"/>
                    <a:pt x="478017" y="1443338"/>
                  </a:cubicBezTo>
                  <a:cubicBezTo>
                    <a:pt x="478159" y="1468600"/>
                    <a:pt x="457995" y="1489282"/>
                    <a:pt x="433110" y="1489330"/>
                  </a:cubicBezTo>
                  <a:cubicBezTo>
                    <a:pt x="407894" y="1489377"/>
                    <a:pt x="388014" y="1469167"/>
                    <a:pt x="388014" y="1443573"/>
                  </a:cubicBezTo>
                  <a:cubicBezTo>
                    <a:pt x="388109" y="1418122"/>
                    <a:pt x="408555" y="1397675"/>
                    <a:pt x="433535" y="1398195"/>
                  </a:cubicBezTo>
                  <a:close/>
                  <a:moveTo>
                    <a:pt x="4685216" y="1389885"/>
                  </a:moveTo>
                  <a:cubicBezTo>
                    <a:pt x="4680965" y="1389601"/>
                    <a:pt x="4678464" y="1392104"/>
                    <a:pt x="4678275" y="1396307"/>
                  </a:cubicBezTo>
                  <a:cubicBezTo>
                    <a:pt x="4678038" y="1400509"/>
                    <a:pt x="4680258" y="1403106"/>
                    <a:pt x="4684602" y="1403248"/>
                  </a:cubicBezTo>
                  <a:cubicBezTo>
                    <a:pt x="4688805" y="1403390"/>
                    <a:pt x="4691260" y="1401218"/>
                    <a:pt x="4691827" y="1397110"/>
                  </a:cubicBezTo>
                  <a:cubicBezTo>
                    <a:pt x="4691449" y="1392907"/>
                    <a:pt x="4689324" y="1390168"/>
                    <a:pt x="4685216" y="1389885"/>
                  </a:cubicBezTo>
                  <a:close/>
                  <a:moveTo>
                    <a:pt x="4233977" y="1389836"/>
                  </a:moveTo>
                  <a:cubicBezTo>
                    <a:pt x="4229019" y="1389174"/>
                    <a:pt x="4226232" y="1392716"/>
                    <a:pt x="4226091" y="1396872"/>
                  </a:cubicBezTo>
                  <a:cubicBezTo>
                    <a:pt x="4225902" y="1400508"/>
                    <a:pt x="4228547" y="1403388"/>
                    <a:pt x="4232890" y="1403388"/>
                  </a:cubicBezTo>
                  <a:cubicBezTo>
                    <a:pt x="4237330" y="1403766"/>
                    <a:pt x="4239785" y="1401121"/>
                    <a:pt x="4240068" y="1397297"/>
                  </a:cubicBezTo>
                  <a:cubicBezTo>
                    <a:pt x="4240305" y="1393472"/>
                    <a:pt x="4237944" y="1390355"/>
                    <a:pt x="4233977" y="1389836"/>
                  </a:cubicBezTo>
                  <a:close/>
                  <a:moveTo>
                    <a:pt x="4234290" y="1351463"/>
                  </a:moveTo>
                  <a:cubicBezTo>
                    <a:pt x="4246302" y="1351788"/>
                    <a:pt x="4258201" y="1356923"/>
                    <a:pt x="4267031" y="1366792"/>
                  </a:cubicBezTo>
                  <a:cubicBezTo>
                    <a:pt x="4284880" y="1386719"/>
                    <a:pt x="4281670" y="1417177"/>
                    <a:pt x="4259429" y="1433279"/>
                  </a:cubicBezTo>
                  <a:cubicBezTo>
                    <a:pt x="4253715" y="1437435"/>
                    <a:pt x="4251354" y="1441448"/>
                    <a:pt x="4251354" y="1448720"/>
                  </a:cubicBezTo>
                  <a:cubicBezTo>
                    <a:pt x="4251732" y="1492068"/>
                    <a:pt x="4251542" y="1535464"/>
                    <a:pt x="4251542" y="1578812"/>
                  </a:cubicBezTo>
                  <a:cubicBezTo>
                    <a:pt x="4251874" y="1578812"/>
                    <a:pt x="4252157" y="1578812"/>
                    <a:pt x="4252439" y="1578812"/>
                  </a:cubicBezTo>
                  <a:cubicBezTo>
                    <a:pt x="4252439" y="1622161"/>
                    <a:pt x="4252535" y="1665556"/>
                    <a:pt x="4252346" y="1708905"/>
                  </a:cubicBezTo>
                  <a:cubicBezTo>
                    <a:pt x="4252346" y="1715563"/>
                    <a:pt x="4253715" y="1719861"/>
                    <a:pt x="4259760" y="1724393"/>
                  </a:cubicBezTo>
                  <a:cubicBezTo>
                    <a:pt x="4282803" y="1741629"/>
                    <a:pt x="4285353" y="1771756"/>
                    <a:pt x="4266512" y="1791872"/>
                  </a:cubicBezTo>
                  <a:cubicBezTo>
                    <a:pt x="4249277" y="1810288"/>
                    <a:pt x="4218536" y="1810666"/>
                    <a:pt x="4201017" y="1792675"/>
                  </a:cubicBezTo>
                  <a:cubicBezTo>
                    <a:pt x="4182082" y="1773267"/>
                    <a:pt x="4184065" y="1742385"/>
                    <a:pt x="4206400" y="1724913"/>
                  </a:cubicBezTo>
                  <a:cubicBezTo>
                    <a:pt x="4212256" y="1720333"/>
                    <a:pt x="4213720" y="1715988"/>
                    <a:pt x="4213672" y="1709236"/>
                  </a:cubicBezTo>
                  <a:cubicBezTo>
                    <a:pt x="4212869" y="1621642"/>
                    <a:pt x="4212161" y="1534000"/>
                    <a:pt x="4211689" y="1446359"/>
                  </a:cubicBezTo>
                  <a:cubicBezTo>
                    <a:pt x="4211641" y="1440031"/>
                    <a:pt x="4210178" y="1436065"/>
                    <a:pt x="4204795" y="1431815"/>
                  </a:cubicBezTo>
                  <a:cubicBezTo>
                    <a:pt x="4183498" y="1415005"/>
                    <a:pt x="4182034" y="1384028"/>
                    <a:pt x="4200875" y="1364998"/>
                  </a:cubicBezTo>
                  <a:cubicBezTo>
                    <a:pt x="4210154" y="1355625"/>
                    <a:pt x="4222278" y="1351139"/>
                    <a:pt x="4234290" y="1351463"/>
                  </a:cubicBezTo>
                  <a:close/>
                  <a:moveTo>
                    <a:pt x="353638" y="1349510"/>
                  </a:moveTo>
                  <a:cubicBezTo>
                    <a:pt x="349719" y="1350360"/>
                    <a:pt x="347310" y="1352485"/>
                    <a:pt x="347310" y="1356735"/>
                  </a:cubicBezTo>
                  <a:cubicBezTo>
                    <a:pt x="347264" y="1361268"/>
                    <a:pt x="349955" y="1363393"/>
                    <a:pt x="354063" y="1363110"/>
                  </a:cubicBezTo>
                  <a:cubicBezTo>
                    <a:pt x="357841" y="1362874"/>
                    <a:pt x="361194" y="1360701"/>
                    <a:pt x="360816" y="1356405"/>
                  </a:cubicBezTo>
                  <a:cubicBezTo>
                    <a:pt x="360485" y="1352580"/>
                    <a:pt x="357557" y="1350266"/>
                    <a:pt x="353638" y="1349510"/>
                  </a:cubicBezTo>
                  <a:close/>
                  <a:moveTo>
                    <a:pt x="1113129" y="1340208"/>
                  </a:moveTo>
                  <a:cubicBezTo>
                    <a:pt x="1108738" y="1340302"/>
                    <a:pt x="1106660" y="1342994"/>
                    <a:pt x="1107038" y="1347196"/>
                  </a:cubicBezTo>
                  <a:cubicBezTo>
                    <a:pt x="1107416" y="1351304"/>
                    <a:pt x="1109918" y="1354091"/>
                    <a:pt x="1114027" y="1353571"/>
                  </a:cubicBezTo>
                  <a:cubicBezTo>
                    <a:pt x="1117757" y="1353098"/>
                    <a:pt x="1120212" y="1350313"/>
                    <a:pt x="1120732" y="1346205"/>
                  </a:cubicBezTo>
                  <a:cubicBezTo>
                    <a:pt x="1119787" y="1342238"/>
                    <a:pt x="1117143" y="1340160"/>
                    <a:pt x="1113129" y="1340208"/>
                  </a:cubicBezTo>
                  <a:close/>
                  <a:moveTo>
                    <a:pt x="1252475" y="1339358"/>
                  </a:moveTo>
                  <a:cubicBezTo>
                    <a:pt x="1248130" y="1339358"/>
                    <a:pt x="1245061" y="1342286"/>
                    <a:pt x="1245675" y="1347338"/>
                  </a:cubicBezTo>
                  <a:cubicBezTo>
                    <a:pt x="1246194" y="1351588"/>
                    <a:pt x="1248981" y="1353901"/>
                    <a:pt x="1252947" y="1353382"/>
                  </a:cubicBezTo>
                  <a:cubicBezTo>
                    <a:pt x="1256677" y="1352910"/>
                    <a:pt x="1259416" y="1350455"/>
                    <a:pt x="1259416" y="1345969"/>
                  </a:cubicBezTo>
                  <a:cubicBezTo>
                    <a:pt x="1259132" y="1341766"/>
                    <a:pt x="1255922" y="1339358"/>
                    <a:pt x="1252475" y="1339358"/>
                  </a:cubicBezTo>
                  <a:close/>
                  <a:moveTo>
                    <a:pt x="4565654" y="1319006"/>
                  </a:moveTo>
                  <a:cubicBezTo>
                    <a:pt x="4561451" y="1319194"/>
                    <a:pt x="4558854" y="1321555"/>
                    <a:pt x="4559185" y="1325852"/>
                  </a:cubicBezTo>
                  <a:cubicBezTo>
                    <a:pt x="4559468" y="1329914"/>
                    <a:pt x="4562017" y="1332463"/>
                    <a:pt x="4566220" y="1332369"/>
                  </a:cubicBezTo>
                  <a:cubicBezTo>
                    <a:pt x="4570518" y="1332275"/>
                    <a:pt x="4572454" y="1329489"/>
                    <a:pt x="4572690" y="1325522"/>
                  </a:cubicBezTo>
                  <a:cubicBezTo>
                    <a:pt x="4572312" y="1321083"/>
                    <a:pt x="4569904" y="1318817"/>
                    <a:pt x="4565654" y="1319006"/>
                  </a:cubicBezTo>
                  <a:close/>
                  <a:moveTo>
                    <a:pt x="4795665" y="1318957"/>
                  </a:moveTo>
                  <a:cubicBezTo>
                    <a:pt x="4791179" y="1319147"/>
                    <a:pt x="4788960" y="1321649"/>
                    <a:pt x="4789196" y="1325804"/>
                  </a:cubicBezTo>
                  <a:cubicBezTo>
                    <a:pt x="4789432" y="1329724"/>
                    <a:pt x="4791604" y="1332793"/>
                    <a:pt x="4796043" y="1332416"/>
                  </a:cubicBezTo>
                  <a:cubicBezTo>
                    <a:pt x="4800056" y="1332085"/>
                    <a:pt x="4802370" y="1329440"/>
                    <a:pt x="4803031" y="1324766"/>
                  </a:cubicBezTo>
                  <a:cubicBezTo>
                    <a:pt x="4801662" y="1321933"/>
                    <a:pt x="4800246" y="1318769"/>
                    <a:pt x="4795665" y="1318957"/>
                  </a:cubicBezTo>
                  <a:close/>
                  <a:moveTo>
                    <a:pt x="353638" y="1311120"/>
                  </a:moveTo>
                  <a:cubicBezTo>
                    <a:pt x="378382" y="1311072"/>
                    <a:pt x="399301" y="1331992"/>
                    <a:pt x="399254" y="1356782"/>
                  </a:cubicBezTo>
                  <a:cubicBezTo>
                    <a:pt x="399206" y="1381148"/>
                    <a:pt x="379137" y="1401453"/>
                    <a:pt x="354677" y="1401925"/>
                  </a:cubicBezTo>
                  <a:cubicBezTo>
                    <a:pt x="329130" y="1402445"/>
                    <a:pt x="309109" y="1382895"/>
                    <a:pt x="308920" y="1357112"/>
                  </a:cubicBezTo>
                  <a:cubicBezTo>
                    <a:pt x="308731" y="1331566"/>
                    <a:pt x="328516" y="1311168"/>
                    <a:pt x="353638" y="1311120"/>
                  </a:cubicBezTo>
                  <a:close/>
                  <a:moveTo>
                    <a:pt x="1653914" y="1309173"/>
                  </a:moveTo>
                  <a:cubicBezTo>
                    <a:pt x="1658996" y="1309137"/>
                    <a:pt x="1664073" y="1310578"/>
                    <a:pt x="1669149" y="1313671"/>
                  </a:cubicBezTo>
                  <a:cubicBezTo>
                    <a:pt x="1658996" y="1313623"/>
                    <a:pt x="1648797" y="1313577"/>
                    <a:pt x="1638644" y="1313529"/>
                  </a:cubicBezTo>
                  <a:cubicBezTo>
                    <a:pt x="1643744" y="1310719"/>
                    <a:pt x="1648832" y="1309208"/>
                    <a:pt x="1653914" y="1309173"/>
                  </a:cubicBezTo>
                  <a:close/>
                  <a:moveTo>
                    <a:pt x="1111736" y="1301097"/>
                  </a:moveTo>
                  <a:cubicBezTo>
                    <a:pt x="1123541" y="1301050"/>
                    <a:pt x="1135819" y="1305500"/>
                    <a:pt x="1144483" y="1313811"/>
                  </a:cubicBezTo>
                  <a:cubicBezTo>
                    <a:pt x="1162758" y="1331377"/>
                    <a:pt x="1163892" y="1358245"/>
                    <a:pt x="1147128" y="1376945"/>
                  </a:cubicBezTo>
                  <a:cubicBezTo>
                    <a:pt x="1130600" y="1395361"/>
                    <a:pt x="1101135" y="1398572"/>
                    <a:pt x="1084513" y="1380581"/>
                  </a:cubicBezTo>
                  <a:cubicBezTo>
                    <a:pt x="1073700" y="1368870"/>
                    <a:pt x="1062650" y="1367454"/>
                    <a:pt x="1049098" y="1368162"/>
                  </a:cubicBezTo>
                  <a:cubicBezTo>
                    <a:pt x="1040551" y="1368587"/>
                    <a:pt x="1031957" y="1368351"/>
                    <a:pt x="1023410" y="1368398"/>
                  </a:cubicBezTo>
                  <a:cubicBezTo>
                    <a:pt x="1029690" y="1355365"/>
                    <a:pt x="1029643" y="1342285"/>
                    <a:pt x="1023458" y="1329252"/>
                  </a:cubicBezTo>
                  <a:cubicBezTo>
                    <a:pt x="1031107" y="1329300"/>
                    <a:pt x="1038804" y="1329300"/>
                    <a:pt x="1046453" y="1329442"/>
                  </a:cubicBezTo>
                  <a:cubicBezTo>
                    <a:pt x="1060148" y="1329630"/>
                    <a:pt x="1071623" y="1329961"/>
                    <a:pt x="1081822" y="1315370"/>
                  </a:cubicBezTo>
                  <a:cubicBezTo>
                    <a:pt x="1088598" y="1305690"/>
                    <a:pt x="1099931" y="1301145"/>
                    <a:pt x="1111736" y="1301097"/>
                  </a:cubicBezTo>
                  <a:close/>
                  <a:moveTo>
                    <a:pt x="1774589" y="1294921"/>
                  </a:moveTo>
                  <a:lnTo>
                    <a:pt x="1775226" y="1298363"/>
                  </a:lnTo>
                  <a:lnTo>
                    <a:pt x="1774604" y="1294930"/>
                  </a:lnTo>
                  <a:close/>
                  <a:moveTo>
                    <a:pt x="4078315" y="1282280"/>
                  </a:moveTo>
                  <a:lnTo>
                    <a:pt x="4069218" y="1284990"/>
                  </a:lnTo>
                  <a:lnTo>
                    <a:pt x="4088302" y="1282363"/>
                  </a:lnTo>
                  <a:lnTo>
                    <a:pt x="4088346" y="1282363"/>
                  </a:lnTo>
                  <a:close/>
                  <a:moveTo>
                    <a:pt x="4246964" y="1282267"/>
                  </a:moveTo>
                  <a:lnTo>
                    <a:pt x="4104918" y="1282353"/>
                  </a:lnTo>
                  <a:lnTo>
                    <a:pt x="4246963" y="1282268"/>
                  </a:lnTo>
                  <a:close/>
                  <a:moveTo>
                    <a:pt x="4264200" y="1279519"/>
                  </a:moveTo>
                  <a:lnTo>
                    <a:pt x="4254132" y="1281129"/>
                  </a:lnTo>
                  <a:lnTo>
                    <a:pt x="4264198" y="1279529"/>
                  </a:lnTo>
                  <a:close/>
                  <a:moveTo>
                    <a:pt x="1654368" y="1242319"/>
                  </a:moveTo>
                  <a:cubicBezTo>
                    <a:pt x="1650354" y="1241705"/>
                    <a:pt x="1647379" y="1243547"/>
                    <a:pt x="1647001" y="1248174"/>
                  </a:cubicBezTo>
                  <a:cubicBezTo>
                    <a:pt x="1646719" y="1252424"/>
                    <a:pt x="1648843" y="1254880"/>
                    <a:pt x="1652857" y="1256013"/>
                  </a:cubicBezTo>
                  <a:cubicBezTo>
                    <a:pt x="1657060" y="1255823"/>
                    <a:pt x="1659893" y="1253416"/>
                    <a:pt x="1660601" y="1249685"/>
                  </a:cubicBezTo>
                  <a:cubicBezTo>
                    <a:pt x="1661404" y="1245341"/>
                    <a:pt x="1658193" y="1242886"/>
                    <a:pt x="1654368" y="1242319"/>
                  </a:cubicBezTo>
                  <a:close/>
                  <a:moveTo>
                    <a:pt x="1785500" y="1242178"/>
                  </a:moveTo>
                  <a:cubicBezTo>
                    <a:pt x="1781533" y="1242226"/>
                    <a:pt x="1778369" y="1244539"/>
                    <a:pt x="1778323" y="1248695"/>
                  </a:cubicBezTo>
                  <a:cubicBezTo>
                    <a:pt x="1778275" y="1252756"/>
                    <a:pt x="1781391" y="1255495"/>
                    <a:pt x="1785122" y="1255825"/>
                  </a:cubicBezTo>
                  <a:cubicBezTo>
                    <a:pt x="1789231" y="1256156"/>
                    <a:pt x="1791402" y="1253086"/>
                    <a:pt x="1791969" y="1249120"/>
                  </a:cubicBezTo>
                  <a:cubicBezTo>
                    <a:pt x="1792016" y="1244728"/>
                    <a:pt x="1789750" y="1242131"/>
                    <a:pt x="1785500" y="1242178"/>
                  </a:cubicBezTo>
                  <a:close/>
                  <a:moveTo>
                    <a:pt x="2052674" y="1242178"/>
                  </a:moveTo>
                  <a:cubicBezTo>
                    <a:pt x="2048660" y="1241942"/>
                    <a:pt x="2045874" y="1244208"/>
                    <a:pt x="2045874" y="1248836"/>
                  </a:cubicBezTo>
                  <a:cubicBezTo>
                    <a:pt x="2045921" y="1253228"/>
                    <a:pt x="2048424" y="1255211"/>
                    <a:pt x="2052390" y="1256108"/>
                  </a:cubicBezTo>
                  <a:cubicBezTo>
                    <a:pt x="2056168" y="1255163"/>
                    <a:pt x="2059238" y="1253132"/>
                    <a:pt x="2059521" y="1249071"/>
                  </a:cubicBezTo>
                  <a:cubicBezTo>
                    <a:pt x="2059851" y="1244633"/>
                    <a:pt x="2056405" y="1242414"/>
                    <a:pt x="2052674" y="1242178"/>
                  </a:cubicBezTo>
                  <a:close/>
                  <a:moveTo>
                    <a:pt x="1917954" y="1242130"/>
                  </a:moveTo>
                  <a:cubicBezTo>
                    <a:pt x="1914176" y="1241800"/>
                    <a:pt x="1911059" y="1243736"/>
                    <a:pt x="1910634" y="1248033"/>
                  </a:cubicBezTo>
                  <a:cubicBezTo>
                    <a:pt x="1910115" y="1252944"/>
                    <a:pt x="1913090" y="1255872"/>
                    <a:pt x="1917435" y="1255919"/>
                  </a:cubicBezTo>
                  <a:cubicBezTo>
                    <a:pt x="1921070" y="1256013"/>
                    <a:pt x="1923951" y="1253511"/>
                    <a:pt x="1924187" y="1249213"/>
                  </a:cubicBezTo>
                  <a:cubicBezTo>
                    <a:pt x="1924423" y="1244822"/>
                    <a:pt x="1921778" y="1242461"/>
                    <a:pt x="1917954" y="1242130"/>
                  </a:cubicBezTo>
                  <a:close/>
                  <a:moveTo>
                    <a:pt x="2179414" y="1242036"/>
                  </a:moveTo>
                  <a:cubicBezTo>
                    <a:pt x="2175447" y="1242555"/>
                    <a:pt x="2172756" y="1244633"/>
                    <a:pt x="2173039" y="1249025"/>
                  </a:cubicBezTo>
                  <a:cubicBezTo>
                    <a:pt x="2173275" y="1253038"/>
                    <a:pt x="2175684" y="1256108"/>
                    <a:pt x="2179791" y="1255824"/>
                  </a:cubicBezTo>
                  <a:cubicBezTo>
                    <a:pt x="2183570" y="1255541"/>
                    <a:pt x="2186686" y="1252802"/>
                    <a:pt x="2186686" y="1248741"/>
                  </a:cubicBezTo>
                  <a:cubicBezTo>
                    <a:pt x="2186686" y="1244539"/>
                    <a:pt x="2183428" y="1242697"/>
                    <a:pt x="2179414" y="1242036"/>
                  </a:cubicBezTo>
                  <a:close/>
                  <a:moveTo>
                    <a:pt x="1250303" y="1227823"/>
                  </a:moveTo>
                  <a:cubicBezTo>
                    <a:pt x="1245675" y="1227493"/>
                    <a:pt x="1243031" y="1230278"/>
                    <a:pt x="1243078" y="1235189"/>
                  </a:cubicBezTo>
                  <a:cubicBezTo>
                    <a:pt x="1243125" y="1239722"/>
                    <a:pt x="1246336" y="1241800"/>
                    <a:pt x="1249878" y="1241705"/>
                  </a:cubicBezTo>
                  <a:cubicBezTo>
                    <a:pt x="1253372" y="1241611"/>
                    <a:pt x="1256583" y="1239439"/>
                    <a:pt x="1256725" y="1233489"/>
                  </a:cubicBezTo>
                  <a:cubicBezTo>
                    <a:pt x="1256535" y="1230845"/>
                    <a:pt x="1254080" y="1228106"/>
                    <a:pt x="1250303" y="1227823"/>
                  </a:cubicBezTo>
                  <a:close/>
                  <a:moveTo>
                    <a:pt x="1114073" y="1227822"/>
                  </a:moveTo>
                  <a:cubicBezTo>
                    <a:pt x="1109304" y="1227398"/>
                    <a:pt x="1106943" y="1230373"/>
                    <a:pt x="1106896" y="1235142"/>
                  </a:cubicBezTo>
                  <a:cubicBezTo>
                    <a:pt x="1106849" y="1239581"/>
                    <a:pt x="1109777" y="1241800"/>
                    <a:pt x="1113554" y="1241658"/>
                  </a:cubicBezTo>
                  <a:cubicBezTo>
                    <a:pt x="1117190" y="1241517"/>
                    <a:pt x="1119976" y="1239061"/>
                    <a:pt x="1120873" y="1234150"/>
                  </a:cubicBezTo>
                  <a:cubicBezTo>
                    <a:pt x="1119692" y="1231505"/>
                    <a:pt x="1117945" y="1228153"/>
                    <a:pt x="1114073" y="1227822"/>
                  </a:cubicBezTo>
                  <a:close/>
                  <a:moveTo>
                    <a:pt x="440712" y="1223621"/>
                  </a:moveTo>
                  <a:cubicBezTo>
                    <a:pt x="436462" y="1223526"/>
                    <a:pt x="434149" y="1226124"/>
                    <a:pt x="434337" y="1230515"/>
                  </a:cubicBezTo>
                  <a:cubicBezTo>
                    <a:pt x="434479" y="1234907"/>
                    <a:pt x="437265" y="1236701"/>
                    <a:pt x="441184" y="1237314"/>
                  </a:cubicBezTo>
                  <a:cubicBezTo>
                    <a:pt x="445009" y="1236276"/>
                    <a:pt x="447842" y="1234198"/>
                    <a:pt x="447842" y="1229995"/>
                  </a:cubicBezTo>
                  <a:cubicBezTo>
                    <a:pt x="447842" y="1225557"/>
                    <a:pt x="444584" y="1223668"/>
                    <a:pt x="440712" y="1223621"/>
                  </a:cubicBezTo>
                  <a:close/>
                  <a:moveTo>
                    <a:pt x="1774557" y="1204632"/>
                  </a:moveTo>
                  <a:cubicBezTo>
                    <a:pt x="1782667" y="1202690"/>
                    <a:pt x="1791355" y="1203292"/>
                    <a:pt x="1800375" y="1206291"/>
                  </a:cubicBezTo>
                  <a:cubicBezTo>
                    <a:pt x="1816948" y="1211816"/>
                    <a:pt x="1827243" y="1223951"/>
                    <a:pt x="1829698" y="1241706"/>
                  </a:cubicBezTo>
                  <a:cubicBezTo>
                    <a:pt x="1832342" y="1260878"/>
                    <a:pt x="1825921" y="1276130"/>
                    <a:pt x="1809677" y="1287085"/>
                  </a:cubicBezTo>
                  <a:cubicBezTo>
                    <a:pt x="1806371" y="1289304"/>
                    <a:pt x="1802027" y="1290060"/>
                    <a:pt x="1799949" y="1294026"/>
                  </a:cubicBezTo>
                  <a:lnTo>
                    <a:pt x="1799941" y="1294041"/>
                  </a:lnTo>
                  <a:lnTo>
                    <a:pt x="1799241" y="1299314"/>
                  </a:lnTo>
                  <a:cubicBezTo>
                    <a:pt x="1799855" y="1308145"/>
                    <a:pt x="1799430" y="1314425"/>
                    <a:pt x="1786964" y="1314141"/>
                  </a:cubicBezTo>
                  <a:cubicBezTo>
                    <a:pt x="1775489" y="1313858"/>
                    <a:pt x="1769870" y="1311450"/>
                    <a:pt x="1771947" y="1299172"/>
                  </a:cubicBezTo>
                  <a:lnTo>
                    <a:pt x="1769518" y="1291978"/>
                  </a:lnTo>
                  <a:lnTo>
                    <a:pt x="1750423" y="1276235"/>
                  </a:lnTo>
                  <a:cubicBezTo>
                    <a:pt x="1735971" y="1258470"/>
                    <a:pt x="1735776" y="1235804"/>
                    <a:pt x="1752210" y="1218238"/>
                  </a:cubicBezTo>
                  <a:cubicBezTo>
                    <a:pt x="1758915" y="1211060"/>
                    <a:pt x="1766446" y="1206574"/>
                    <a:pt x="1774557" y="1204632"/>
                  </a:cubicBezTo>
                  <a:close/>
                  <a:moveTo>
                    <a:pt x="1652597" y="1203687"/>
                  </a:moveTo>
                  <a:cubicBezTo>
                    <a:pt x="1664544" y="1203516"/>
                    <a:pt x="1676609" y="1207943"/>
                    <a:pt x="1685580" y="1217008"/>
                  </a:cubicBezTo>
                  <a:cubicBezTo>
                    <a:pt x="1704327" y="1235992"/>
                    <a:pt x="1704563" y="1267299"/>
                    <a:pt x="1682748" y="1282362"/>
                  </a:cubicBezTo>
                  <a:cubicBezTo>
                    <a:pt x="1669762" y="1291286"/>
                    <a:pt x="1667967" y="1300730"/>
                    <a:pt x="1669147" y="1313622"/>
                  </a:cubicBezTo>
                  <a:cubicBezTo>
                    <a:pt x="1658996" y="1307483"/>
                    <a:pt x="1648843" y="1307908"/>
                    <a:pt x="1638596" y="1313528"/>
                  </a:cubicBezTo>
                  <a:cubicBezTo>
                    <a:pt x="1640438" y="1300211"/>
                    <a:pt x="1637321" y="1291286"/>
                    <a:pt x="1624477" y="1282739"/>
                  </a:cubicBezTo>
                  <a:cubicBezTo>
                    <a:pt x="1603889" y="1268998"/>
                    <a:pt x="1603322" y="1236605"/>
                    <a:pt x="1620322" y="1217953"/>
                  </a:cubicBezTo>
                  <a:cubicBezTo>
                    <a:pt x="1628822" y="1208627"/>
                    <a:pt x="1640650" y="1203858"/>
                    <a:pt x="1652597" y="1203687"/>
                  </a:cubicBezTo>
                  <a:close/>
                  <a:moveTo>
                    <a:pt x="1919606" y="1203551"/>
                  </a:moveTo>
                  <a:cubicBezTo>
                    <a:pt x="1939439" y="1204732"/>
                    <a:pt x="1955730" y="1217765"/>
                    <a:pt x="1961208" y="1236747"/>
                  </a:cubicBezTo>
                  <a:cubicBezTo>
                    <a:pt x="1966355" y="1254691"/>
                    <a:pt x="1958941" y="1274996"/>
                    <a:pt x="1943784" y="1285951"/>
                  </a:cubicBezTo>
                  <a:cubicBezTo>
                    <a:pt x="1939769" y="1288879"/>
                    <a:pt x="1933537" y="1288926"/>
                    <a:pt x="1932450" y="1296151"/>
                  </a:cubicBezTo>
                  <a:cubicBezTo>
                    <a:pt x="1930231" y="1311261"/>
                    <a:pt x="1932120" y="1313905"/>
                    <a:pt x="1947750" y="1313905"/>
                  </a:cubicBezTo>
                  <a:cubicBezTo>
                    <a:pt x="1973485" y="1313905"/>
                    <a:pt x="1999267" y="1314095"/>
                    <a:pt x="2025049" y="1313764"/>
                  </a:cubicBezTo>
                  <a:cubicBezTo>
                    <a:pt x="2029300" y="1313717"/>
                    <a:pt x="2036760" y="1316927"/>
                    <a:pt x="2037138" y="1309798"/>
                  </a:cubicBezTo>
                  <a:cubicBezTo>
                    <a:pt x="2037516" y="1302715"/>
                    <a:pt x="2041530" y="1294498"/>
                    <a:pt x="2031235" y="1288548"/>
                  </a:cubicBezTo>
                  <a:cubicBezTo>
                    <a:pt x="2008664" y="1275515"/>
                    <a:pt x="2001251" y="1250913"/>
                    <a:pt x="2011640" y="1229286"/>
                  </a:cubicBezTo>
                  <a:cubicBezTo>
                    <a:pt x="2019620" y="1212617"/>
                    <a:pt x="2037657" y="1202229"/>
                    <a:pt x="2055790" y="1203787"/>
                  </a:cubicBezTo>
                  <a:cubicBezTo>
                    <a:pt x="2076190" y="1205534"/>
                    <a:pt x="2091820" y="1219039"/>
                    <a:pt x="2096872" y="1239250"/>
                  </a:cubicBezTo>
                  <a:cubicBezTo>
                    <a:pt x="2101169" y="1256532"/>
                    <a:pt x="2093378" y="1275515"/>
                    <a:pt x="2077842" y="1286565"/>
                  </a:cubicBezTo>
                  <a:cubicBezTo>
                    <a:pt x="2074159" y="1289209"/>
                    <a:pt x="2068729" y="1289492"/>
                    <a:pt x="2067879" y="1296245"/>
                  </a:cubicBezTo>
                  <a:cubicBezTo>
                    <a:pt x="2065943" y="1311734"/>
                    <a:pt x="2067407" y="1313953"/>
                    <a:pt x="2083273" y="1313953"/>
                  </a:cubicBezTo>
                  <a:cubicBezTo>
                    <a:pt x="2105419" y="1313953"/>
                    <a:pt x="2127565" y="1314236"/>
                    <a:pt x="2149712" y="1313717"/>
                  </a:cubicBezTo>
                  <a:cubicBezTo>
                    <a:pt x="2154670" y="1313622"/>
                    <a:pt x="2163076" y="1318202"/>
                    <a:pt x="2164256" y="1309373"/>
                  </a:cubicBezTo>
                  <a:cubicBezTo>
                    <a:pt x="2165295" y="1301723"/>
                    <a:pt x="2167656" y="1293365"/>
                    <a:pt x="2156842" y="1287462"/>
                  </a:cubicBezTo>
                  <a:cubicBezTo>
                    <a:pt x="2136726" y="1276460"/>
                    <a:pt x="2129502" y="1253180"/>
                    <a:pt x="2137529" y="1232592"/>
                  </a:cubicBezTo>
                  <a:cubicBezTo>
                    <a:pt x="2144754" y="1214034"/>
                    <a:pt x="2162556" y="1202466"/>
                    <a:pt x="2182011" y="1203646"/>
                  </a:cubicBezTo>
                  <a:cubicBezTo>
                    <a:pt x="2202033" y="1204873"/>
                    <a:pt x="2217615" y="1217529"/>
                    <a:pt x="2223092" y="1237078"/>
                  </a:cubicBezTo>
                  <a:cubicBezTo>
                    <a:pt x="2228429" y="1256108"/>
                    <a:pt x="2221346" y="1275184"/>
                    <a:pt x="2204535" y="1286707"/>
                  </a:cubicBezTo>
                  <a:cubicBezTo>
                    <a:pt x="2200285" y="1289634"/>
                    <a:pt x="2195185" y="1290768"/>
                    <a:pt x="2194950" y="1298133"/>
                  </a:cubicBezTo>
                  <a:cubicBezTo>
                    <a:pt x="2194618" y="1309183"/>
                    <a:pt x="2195799" y="1315369"/>
                    <a:pt x="2209729" y="1314331"/>
                  </a:cubicBezTo>
                  <a:cubicBezTo>
                    <a:pt x="2224415" y="1313198"/>
                    <a:pt x="2239431" y="1312631"/>
                    <a:pt x="2254258" y="1315841"/>
                  </a:cubicBezTo>
                  <a:cubicBezTo>
                    <a:pt x="2286888" y="1322830"/>
                    <a:pt x="2309554" y="1349746"/>
                    <a:pt x="2309648" y="1383131"/>
                  </a:cubicBezTo>
                  <a:cubicBezTo>
                    <a:pt x="2309790" y="1444612"/>
                    <a:pt x="2309837" y="1506093"/>
                    <a:pt x="2309648" y="1567574"/>
                  </a:cubicBezTo>
                  <a:cubicBezTo>
                    <a:pt x="2309507" y="1605822"/>
                    <a:pt x="2279285" y="1635855"/>
                    <a:pt x="2240800" y="1636516"/>
                  </a:cubicBezTo>
                  <a:cubicBezTo>
                    <a:pt x="2234473" y="1636657"/>
                    <a:pt x="2228051" y="1635949"/>
                    <a:pt x="2221818" y="1636752"/>
                  </a:cubicBezTo>
                  <a:cubicBezTo>
                    <a:pt x="2216624" y="1637460"/>
                    <a:pt x="2208171" y="1632455"/>
                    <a:pt x="2206802" y="1640340"/>
                  </a:cubicBezTo>
                  <a:cubicBezTo>
                    <a:pt x="2205385" y="1648604"/>
                    <a:pt x="2202930" y="1657812"/>
                    <a:pt x="2214971" y="1664188"/>
                  </a:cubicBezTo>
                  <a:cubicBezTo>
                    <a:pt x="2233009" y="1673773"/>
                    <a:pt x="2239715" y="1695306"/>
                    <a:pt x="2233859" y="1714572"/>
                  </a:cubicBezTo>
                  <a:cubicBezTo>
                    <a:pt x="2227956" y="1734073"/>
                    <a:pt x="2210390" y="1747437"/>
                    <a:pt x="2190653" y="1747484"/>
                  </a:cubicBezTo>
                  <a:cubicBezTo>
                    <a:pt x="2171198" y="1747484"/>
                    <a:pt x="2152168" y="1733271"/>
                    <a:pt x="2147020" y="1714855"/>
                  </a:cubicBezTo>
                  <a:cubicBezTo>
                    <a:pt x="2141448" y="1694786"/>
                    <a:pt x="2148862" y="1673536"/>
                    <a:pt x="2167420" y="1663573"/>
                  </a:cubicBezTo>
                  <a:cubicBezTo>
                    <a:pt x="2178611" y="1657576"/>
                    <a:pt x="2175400" y="1648983"/>
                    <a:pt x="2175494" y="1640577"/>
                  </a:cubicBezTo>
                  <a:cubicBezTo>
                    <a:pt x="2175589" y="1635855"/>
                    <a:pt x="2171386" y="1636657"/>
                    <a:pt x="2168411" y="1636657"/>
                  </a:cubicBezTo>
                  <a:cubicBezTo>
                    <a:pt x="2137199" y="1636611"/>
                    <a:pt x="2106033" y="1636611"/>
                    <a:pt x="2074820" y="1636657"/>
                  </a:cubicBezTo>
                  <a:cubicBezTo>
                    <a:pt x="2071704" y="1636657"/>
                    <a:pt x="2067407" y="1636233"/>
                    <a:pt x="2068210" y="1640907"/>
                  </a:cubicBezTo>
                  <a:cubicBezTo>
                    <a:pt x="2069532" y="1648557"/>
                    <a:pt x="2063676" y="1657340"/>
                    <a:pt x="2074112" y="1663715"/>
                  </a:cubicBezTo>
                  <a:cubicBezTo>
                    <a:pt x="2096494" y="1677409"/>
                    <a:pt x="2103530" y="1699839"/>
                    <a:pt x="2093756" y="1721607"/>
                  </a:cubicBezTo>
                  <a:cubicBezTo>
                    <a:pt x="2085445" y="1740212"/>
                    <a:pt x="2067879" y="1749939"/>
                    <a:pt x="2046394" y="1747862"/>
                  </a:cubicBezTo>
                  <a:cubicBezTo>
                    <a:pt x="2029583" y="1746256"/>
                    <a:pt x="2013008" y="1731902"/>
                    <a:pt x="2008712" y="1715327"/>
                  </a:cubicBezTo>
                  <a:cubicBezTo>
                    <a:pt x="2003658" y="1695778"/>
                    <a:pt x="2011356" y="1675662"/>
                    <a:pt x="2028638" y="1664659"/>
                  </a:cubicBezTo>
                  <a:cubicBezTo>
                    <a:pt x="2033596" y="1661495"/>
                    <a:pt x="2037611" y="1659370"/>
                    <a:pt x="2037988" y="1651863"/>
                  </a:cubicBezTo>
                  <a:cubicBezTo>
                    <a:pt x="2038555" y="1639821"/>
                    <a:pt x="2035391" y="1635618"/>
                    <a:pt x="2022594" y="1636233"/>
                  </a:cubicBezTo>
                  <a:cubicBezTo>
                    <a:pt x="1998229" y="1637366"/>
                    <a:pt x="1973768" y="1636233"/>
                    <a:pt x="1949355" y="1636799"/>
                  </a:cubicBezTo>
                  <a:cubicBezTo>
                    <a:pt x="1943878" y="1636941"/>
                    <a:pt x="1934953" y="1632360"/>
                    <a:pt x="1933111" y="1640388"/>
                  </a:cubicBezTo>
                  <a:cubicBezTo>
                    <a:pt x="1931176" y="1648746"/>
                    <a:pt x="1930325" y="1657435"/>
                    <a:pt x="1941564" y="1664188"/>
                  </a:cubicBezTo>
                  <a:cubicBezTo>
                    <a:pt x="1971029" y="1681895"/>
                    <a:pt x="1969235" y="1724677"/>
                    <a:pt x="1939533" y="1741392"/>
                  </a:cubicBezTo>
                  <a:cubicBezTo>
                    <a:pt x="1919370" y="1752726"/>
                    <a:pt x="1893871" y="1746965"/>
                    <a:pt x="1880602" y="1728077"/>
                  </a:cubicBezTo>
                  <a:cubicBezTo>
                    <a:pt x="1866955" y="1708669"/>
                    <a:pt x="1868986" y="1680006"/>
                    <a:pt x="1888677" y="1667776"/>
                  </a:cubicBezTo>
                  <a:cubicBezTo>
                    <a:pt x="1902560" y="1659182"/>
                    <a:pt x="1903173" y="1649313"/>
                    <a:pt x="1902182" y="1636563"/>
                  </a:cubicBezTo>
                  <a:lnTo>
                    <a:pt x="1902183" y="1636563"/>
                  </a:lnTo>
                  <a:lnTo>
                    <a:pt x="1914961" y="1626075"/>
                  </a:lnTo>
                  <a:cubicBezTo>
                    <a:pt x="1917068" y="1621383"/>
                    <a:pt x="1917458" y="1615622"/>
                    <a:pt x="1917434" y="1609177"/>
                  </a:cubicBezTo>
                  <a:cubicBezTo>
                    <a:pt x="1917009" y="1519834"/>
                    <a:pt x="1917009" y="1430493"/>
                    <a:pt x="1917434" y="1341152"/>
                  </a:cubicBezTo>
                  <a:cubicBezTo>
                    <a:pt x="1917481" y="1328403"/>
                    <a:pt x="1916254" y="1317967"/>
                    <a:pt x="1902324" y="1313623"/>
                  </a:cubicBezTo>
                  <a:cubicBezTo>
                    <a:pt x="1922770" y="1314284"/>
                    <a:pt x="1921589" y="1309845"/>
                    <a:pt x="1921589" y="1333502"/>
                  </a:cubicBezTo>
                  <a:cubicBezTo>
                    <a:pt x="1921589" y="1427944"/>
                    <a:pt x="1921589" y="1522385"/>
                    <a:pt x="1921589" y="1616826"/>
                  </a:cubicBezTo>
                  <a:cubicBezTo>
                    <a:pt x="1921589" y="1622658"/>
                    <a:pt x="1921675" y="1626769"/>
                    <a:pt x="1921479" y="1629665"/>
                  </a:cubicBezTo>
                  <a:lnTo>
                    <a:pt x="1919677" y="1635211"/>
                  </a:lnTo>
                  <a:lnTo>
                    <a:pt x="1919678" y="1635211"/>
                  </a:lnTo>
                  <a:cubicBezTo>
                    <a:pt x="1921932" y="1633269"/>
                    <a:pt x="1921590" y="1628488"/>
                    <a:pt x="1921590" y="1616825"/>
                  </a:cubicBezTo>
                  <a:cubicBezTo>
                    <a:pt x="1921590" y="1522384"/>
                    <a:pt x="1921590" y="1427943"/>
                    <a:pt x="1921590" y="1333502"/>
                  </a:cubicBezTo>
                  <a:cubicBezTo>
                    <a:pt x="1921590" y="1309844"/>
                    <a:pt x="1922770" y="1314283"/>
                    <a:pt x="1902466" y="1313575"/>
                  </a:cubicBezTo>
                  <a:cubicBezTo>
                    <a:pt x="1903929" y="1300495"/>
                    <a:pt x="1902087" y="1290673"/>
                    <a:pt x="1888300" y="1282693"/>
                  </a:cubicBezTo>
                  <a:cubicBezTo>
                    <a:pt x="1872811" y="1273720"/>
                    <a:pt x="1868609" y="1250205"/>
                    <a:pt x="1875219" y="1232781"/>
                  </a:cubicBezTo>
                  <a:cubicBezTo>
                    <a:pt x="1882160" y="1214459"/>
                    <a:pt x="1900529" y="1202370"/>
                    <a:pt x="1919606" y="1203551"/>
                  </a:cubicBezTo>
                  <a:close/>
                  <a:moveTo>
                    <a:pt x="1111075" y="1188942"/>
                  </a:moveTo>
                  <a:cubicBezTo>
                    <a:pt x="1122715" y="1188665"/>
                    <a:pt x="1134874" y="1192950"/>
                    <a:pt x="1143917" y="1201285"/>
                  </a:cubicBezTo>
                  <a:cubicBezTo>
                    <a:pt x="1162946" y="1218803"/>
                    <a:pt x="1164174" y="1246664"/>
                    <a:pt x="1146750" y="1265410"/>
                  </a:cubicBezTo>
                  <a:cubicBezTo>
                    <a:pt x="1129562" y="1283921"/>
                    <a:pt x="1099624" y="1285951"/>
                    <a:pt x="1082861" y="1267488"/>
                  </a:cubicBezTo>
                  <a:cubicBezTo>
                    <a:pt x="1074645" y="1258374"/>
                    <a:pt x="1066617" y="1256721"/>
                    <a:pt x="1055992" y="1257193"/>
                  </a:cubicBezTo>
                  <a:cubicBezTo>
                    <a:pt x="1045179" y="1257713"/>
                    <a:pt x="1034318" y="1257430"/>
                    <a:pt x="1023504" y="1257477"/>
                  </a:cubicBezTo>
                  <a:cubicBezTo>
                    <a:pt x="1029596" y="1244397"/>
                    <a:pt x="1029738" y="1231364"/>
                    <a:pt x="1023410" y="1218284"/>
                  </a:cubicBezTo>
                  <a:cubicBezTo>
                    <a:pt x="1031060" y="1218332"/>
                    <a:pt x="1038757" y="1218096"/>
                    <a:pt x="1046407" y="1218520"/>
                  </a:cubicBezTo>
                  <a:cubicBezTo>
                    <a:pt x="1060431" y="1219276"/>
                    <a:pt x="1071386" y="1218142"/>
                    <a:pt x="1081349" y="1203976"/>
                  </a:cubicBezTo>
                  <a:cubicBezTo>
                    <a:pt x="1088314" y="1194060"/>
                    <a:pt x="1099435" y="1189220"/>
                    <a:pt x="1111075" y="1188942"/>
                  </a:cubicBezTo>
                  <a:close/>
                  <a:moveTo>
                    <a:pt x="441278" y="1185136"/>
                  </a:moveTo>
                  <a:cubicBezTo>
                    <a:pt x="466022" y="1185372"/>
                    <a:pt x="486044" y="1204969"/>
                    <a:pt x="486469" y="1229428"/>
                  </a:cubicBezTo>
                  <a:cubicBezTo>
                    <a:pt x="486894" y="1253937"/>
                    <a:pt x="466022" y="1275280"/>
                    <a:pt x="441326" y="1275564"/>
                  </a:cubicBezTo>
                  <a:cubicBezTo>
                    <a:pt x="416110" y="1275847"/>
                    <a:pt x="396041" y="1255778"/>
                    <a:pt x="396041" y="1230137"/>
                  </a:cubicBezTo>
                  <a:cubicBezTo>
                    <a:pt x="395947" y="1204260"/>
                    <a:pt x="415449" y="1184900"/>
                    <a:pt x="441278" y="1185136"/>
                  </a:cubicBezTo>
                  <a:close/>
                  <a:moveTo>
                    <a:pt x="3748881" y="1109488"/>
                  </a:moveTo>
                  <a:cubicBezTo>
                    <a:pt x="3748645" y="1109913"/>
                    <a:pt x="3748504" y="1110385"/>
                    <a:pt x="3748220" y="1110810"/>
                  </a:cubicBezTo>
                  <a:cubicBezTo>
                    <a:pt x="3735187" y="1115910"/>
                    <a:pt x="3722249" y="1116995"/>
                    <a:pt x="3709405" y="1110196"/>
                  </a:cubicBezTo>
                  <a:cubicBezTo>
                    <a:pt x="3722296" y="1110149"/>
                    <a:pt x="3735235" y="1110149"/>
                    <a:pt x="3748126" y="1110102"/>
                  </a:cubicBezTo>
                  <a:cubicBezTo>
                    <a:pt x="3748362" y="1109866"/>
                    <a:pt x="3748645" y="1109676"/>
                    <a:pt x="3748881" y="1109488"/>
                  </a:cubicBezTo>
                  <a:close/>
                  <a:moveTo>
                    <a:pt x="3334674" y="1102733"/>
                  </a:moveTo>
                  <a:lnTo>
                    <a:pt x="3324700" y="1105852"/>
                  </a:lnTo>
                  <a:cubicBezTo>
                    <a:pt x="3321371" y="1105734"/>
                    <a:pt x="3317959" y="1105557"/>
                    <a:pt x="3314665" y="1106047"/>
                  </a:cubicBezTo>
                  <a:lnTo>
                    <a:pt x="3311877" y="1107302"/>
                  </a:lnTo>
                  <a:lnTo>
                    <a:pt x="3314701" y="1106054"/>
                  </a:lnTo>
                  <a:cubicBezTo>
                    <a:pt x="3317995" y="1105581"/>
                    <a:pt x="3321418" y="1105759"/>
                    <a:pt x="3324748" y="1105853"/>
                  </a:cubicBezTo>
                  <a:close/>
                  <a:moveTo>
                    <a:pt x="4686349" y="1012026"/>
                  </a:moveTo>
                  <a:cubicBezTo>
                    <a:pt x="4681958" y="1011931"/>
                    <a:pt x="4679597" y="1014812"/>
                    <a:pt x="4679691" y="1018589"/>
                  </a:cubicBezTo>
                  <a:cubicBezTo>
                    <a:pt x="4679833" y="1022178"/>
                    <a:pt x="4682288" y="1025011"/>
                    <a:pt x="4686444" y="1025814"/>
                  </a:cubicBezTo>
                  <a:cubicBezTo>
                    <a:pt x="4690363" y="1025389"/>
                    <a:pt x="4693102" y="1022840"/>
                    <a:pt x="4693574" y="1019250"/>
                  </a:cubicBezTo>
                  <a:cubicBezTo>
                    <a:pt x="4694188" y="1014481"/>
                    <a:pt x="4691071" y="1012120"/>
                    <a:pt x="4686349" y="1012026"/>
                  </a:cubicBezTo>
                  <a:close/>
                  <a:moveTo>
                    <a:pt x="4686626" y="973612"/>
                  </a:moveTo>
                  <a:cubicBezTo>
                    <a:pt x="4698921" y="973624"/>
                    <a:pt x="4711234" y="978310"/>
                    <a:pt x="4719922" y="987660"/>
                  </a:cubicBezTo>
                  <a:cubicBezTo>
                    <a:pt x="4737867" y="1007020"/>
                    <a:pt x="4736120" y="1036533"/>
                    <a:pt x="4714823" y="1053391"/>
                  </a:cubicBezTo>
                  <a:cubicBezTo>
                    <a:pt x="4707740" y="1059010"/>
                    <a:pt x="4706371" y="1064677"/>
                    <a:pt x="4706417" y="1072751"/>
                  </a:cubicBezTo>
                  <a:cubicBezTo>
                    <a:pt x="4707174" y="1164454"/>
                    <a:pt x="4707740" y="1256109"/>
                    <a:pt x="4708071" y="1347811"/>
                  </a:cubicBezTo>
                  <a:cubicBezTo>
                    <a:pt x="4708071" y="1354705"/>
                    <a:pt x="4710101" y="1359002"/>
                    <a:pt x="4715437" y="1363630"/>
                  </a:cubicBezTo>
                  <a:cubicBezTo>
                    <a:pt x="4729508" y="1375860"/>
                    <a:pt x="4733664" y="1395929"/>
                    <a:pt x="4727053" y="1413070"/>
                  </a:cubicBezTo>
                  <a:cubicBezTo>
                    <a:pt x="4720253" y="1430777"/>
                    <a:pt x="4704482" y="1441497"/>
                    <a:pt x="4685168" y="1441591"/>
                  </a:cubicBezTo>
                  <a:cubicBezTo>
                    <a:pt x="4664534" y="1441685"/>
                    <a:pt x="4647251" y="1429267"/>
                    <a:pt x="4641349" y="1410048"/>
                  </a:cubicBezTo>
                  <a:cubicBezTo>
                    <a:pt x="4635540" y="1391065"/>
                    <a:pt x="4642623" y="1369769"/>
                    <a:pt x="4660000" y="1359238"/>
                  </a:cubicBezTo>
                  <a:cubicBezTo>
                    <a:pt x="4667508" y="1354705"/>
                    <a:pt x="4668736" y="1349936"/>
                    <a:pt x="4668689" y="1342003"/>
                  </a:cubicBezTo>
                  <a:cubicBezTo>
                    <a:pt x="4667980" y="1252567"/>
                    <a:pt x="4667650" y="1163132"/>
                    <a:pt x="4667556" y="1073696"/>
                  </a:cubicBezTo>
                  <a:cubicBezTo>
                    <a:pt x="4667508" y="1065149"/>
                    <a:pt x="4666186" y="1059294"/>
                    <a:pt x="4658536" y="1053391"/>
                  </a:cubicBezTo>
                  <a:cubicBezTo>
                    <a:pt x="4637193" y="1036958"/>
                    <a:pt x="4635540" y="1007020"/>
                    <a:pt x="4653436" y="987613"/>
                  </a:cubicBezTo>
                  <a:cubicBezTo>
                    <a:pt x="4662054" y="978263"/>
                    <a:pt x="4674331" y="973600"/>
                    <a:pt x="4686626" y="973612"/>
                  </a:cubicBezTo>
                  <a:close/>
                  <a:moveTo>
                    <a:pt x="3632057" y="946908"/>
                  </a:moveTo>
                  <a:cubicBezTo>
                    <a:pt x="3627808" y="947003"/>
                    <a:pt x="3625210" y="948986"/>
                    <a:pt x="3625210" y="953425"/>
                  </a:cubicBezTo>
                  <a:cubicBezTo>
                    <a:pt x="3625210" y="957627"/>
                    <a:pt x="3627713" y="960413"/>
                    <a:pt x="3631727" y="960508"/>
                  </a:cubicBezTo>
                  <a:cubicBezTo>
                    <a:pt x="3635788" y="960602"/>
                    <a:pt x="3638433" y="957674"/>
                    <a:pt x="3638763" y="953755"/>
                  </a:cubicBezTo>
                  <a:cubicBezTo>
                    <a:pt x="3639140" y="949364"/>
                    <a:pt x="3635930" y="947569"/>
                    <a:pt x="3632057" y="946908"/>
                  </a:cubicBezTo>
                  <a:close/>
                  <a:moveTo>
                    <a:pt x="4568912" y="939211"/>
                  </a:moveTo>
                  <a:cubicBezTo>
                    <a:pt x="4564709" y="938880"/>
                    <a:pt x="4562017" y="940911"/>
                    <a:pt x="4561734" y="945255"/>
                  </a:cubicBezTo>
                  <a:cubicBezTo>
                    <a:pt x="4561451" y="949552"/>
                    <a:pt x="4563812" y="951819"/>
                    <a:pt x="4567636" y="952668"/>
                  </a:cubicBezTo>
                  <a:cubicBezTo>
                    <a:pt x="4572029" y="952574"/>
                    <a:pt x="4574626" y="950449"/>
                    <a:pt x="4575051" y="946342"/>
                  </a:cubicBezTo>
                  <a:cubicBezTo>
                    <a:pt x="4575523" y="942044"/>
                    <a:pt x="4573115" y="939541"/>
                    <a:pt x="4568912" y="939211"/>
                  </a:cubicBezTo>
                  <a:close/>
                  <a:moveTo>
                    <a:pt x="4796137" y="939022"/>
                  </a:moveTo>
                  <a:cubicBezTo>
                    <a:pt x="4791793" y="938832"/>
                    <a:pt x="4789196" y="940911"/>
                    <a:pt x="4789148" y="945254"/>
                  </a:cubicBezTo>
                  <a:cubicBezTo>
                    <a:pt x="4789148" y="949221"/>
                    <a:pt x="4791084" y="952385"/>
                    <a:pt x="4795429" y="952479"/>
                  </a:cubicBezTo>
                  <a:cubicBezTo>
                    <a:pt x="4799537" y="952574"/>
                    <a:pt x="4801804" y="949788"/>
                    <a:pt x="4803031" y="945396"/>
                  </a:cubicBezTo>
                  <a:cubicBezTo>
                    <a:pt x="4801945" y="942327"/>
                    <a:pt x="4800576" y="939211"/>
                    <a:pt x="4796137" y="939022"/>
                  </a:cubicBezTo>
                  <a:close/>
                  <a:moveTo>
                    <a:pt x="4568015" y="900774"/>
                  </a:moveTo>
                  <a:cubicBezTo>
                    <a:pt x="4588462" y="900679"/>
                    <a:pt x="4604374" y="912059"/>
                    <a:pt x="4611033" y="931419"/>
                  </a:cubicBezTo>
                  <a:cubicBezTo>
                    <a:pt x="4617172" y="949222"/>
                    <a:pt x="4611788" y="969857"/>
                    <a:pt x="4596206" y="981001"/>
                  </a:cubicBezTo>
                  <a:cubicBezTo>
                    <a:pt x="4589547" y="985770"/>
                    <a:pt x="4588414" y="990682"/>
                    <a:pt x="4588462" y="997811"/>
                  </a:cubicBezTo>
                  <a:cubicBezTo>
                    <a:pt x="4588886" y="1089939"/>
                    <a:pt x="4589169" y="1182113"/>
                    <a:pt x="4589217" y="1274287"/>
                  </a:cubicBezTo>
                  <a:cubicBezTo>
                    <a:pt x="4589264" y="1281985"/>
                    <a:pt x="4590964" y="1287368"/>
                    <a:pt x="4596961" y="1292987"/>
                  </a:cubicBezTo>
                  <a:cubicBezTo>
                    <a:pt x="4616888" y="1311686"/>
                    <a:pt x="4615801" y="1342097"/>
                    <a:pt x="4595449" y="1359899"/>
                  </a:cubicBezTo>
                  <a:cubicBezTo>
                    <a:pt x="4576467" y="1376520"/>
                    <a:pt x="4545538" y="1373545"/>
                    <a:pt x="4530380" y="1353618"/>
                  </a:cubicBezTo>
                  <a:cubicBezTo>
                    <a:pt x="4513948" y="1332038"/>
                    <a:pt x="4518670" y="1301818"/>
                    <a:pt x="4541807" y="1287556"/>
                  </a:cubicBezTo>
                  <a:cubicBezTo>
                    <a:pt x="4549174" y="1283024"/>
                    <a:pt x="4550732" y="1278396"/>
                    <a:pt x="4550543" y="1270463"/>
                  </a:cubicBezTo>
                  <a:cubicBezTo>
                    <a:pt x="4549599" y="1180130"/>
                    <a:pt x="4548890" y="1089750"/>
                    <a:pt x="4548418" y="999417"/>
                  </a:cubicBezTo>
                  <a:cubicBezTo>
                    <a:pt x="4548371" y="991295"/>
                    <a:pt x="4546954" y="985770"/>
                    <a:pt x="4539635" y="980387"/>
                  </a:cubicBezTo>
                  <a:cubicBezTo>
                    <a:pt x="4524147" y="969007"/>
                    <a:pt x="4519283" y="948513"/>
                    <a:pt x="4525799" y="930570"/>
                  </a:cubicBezTo>
                  <a:cubicBezTo>
                    <a:pt x="4532600" y="911823"/>
                    <a:pt x="4548182" y="900821"/>
                    <a:pt x="4568015" y="900774"/>
                  </a:cubicBezTo>
                  <a:close/>
                  <a:moveTo>
                    <a:pt x="4796043" y="900726"/>
                  </a:moveTo>
                  <a:cubicBezTo>
                    <a:pt x="4799207" y="900726"/>
                    <a:pt x="4802370" y="900820"/>
                    <a:pt x="4805534" y="900868"/>
                  </a:cubicBezTo>
                  <a:cubicBezTo>
                    <a:pt x="4818473" y="904645"/>
                    <a:pt x="4828436" y="912389"/>
                    <a:pt x="4835991" y="923439"/>
                  </a:cubicBezTo>
                  <a:cubicBezTo>
                    <a:pt x="4845530" y="946530"/>
                    <a:pt x="4842130" y="966693"/>
                    <a:pt x="4821731" y="982417"/>
                  </a:cubicBezTo>
                  <a:cubicBezTo>
                    <a:pt x="4817292" y="985817"/>
                    <a:pt x="4817528" y="989784"/>
                    <a:pt x="4817576" y="994317"/>
                  </a:cubicBezTo>
                  <a:cubicBezTo>
                    <a:pt x="4818237" y="1088710"/>
                    <a:pt x="4818992" y="1183151"/>
                    <a:pt x="4819276" y="1277545"/>
                  </a:cubicBezTo>
                  <a:cubicBezTo>
                    <a:pt x="4819322" y="1284912"/>
                    <a:pt x="4822770" y="1288595"/>
                    <a:pt x="4827303" y="1293270"/>
                  </a:cubicBezTo>
                  <a:cubicBezTo>
                    <a:pt x="4840713" y="1307011"/>
                    <a:pt x="4845057" y="1323538"/>
                    <a:pt x="4837928" y="1341718"/>
                  </a:cubicBezTo>
                  <a:cubicBezTo>
                    <a:pt x="4831081" y="1359142"/>
                    <a:pt x="4817811" y="1369200"/>
                    <a:pt x="4798970" y="1370570"/>
                  </a:cubicBezTo>
                  <a:cubicBezTo>
                    <a:pt x="4779515" y="1371939"/>
                    <a:pt x="4764829" y="1363297"/>
                    <a:pt x="4755575" y="1346393"/>
                  </a:cubicBezTo>
                  <a:cubicBezTo>
                    <a:pt x="4744336" y="1325899"/>
                    <a:pt x="4751183" y="1300117"/>
                    <a:pt x="4771866" y="1287225"/>
                  </a:cubicBezTo>
                  <a:cubicBezTo>
                    <a:pt x="4778334" y="1283164"/>
                    <a:pt x="4779799" y="1279339"/>
                    <a:pt x="4779704" y="1272351"/>
                  </a:cubicBezTo>
                  <a:cubicBezTo>
                    <a:pt x="4779137" y="1181547"/>
                    <a:pt x="4778807" y="1090741"/>
                    <a:pt x="4778713" y="999936"/>
                  </a:cubicBezTo>
                  <a:cubicBezTo>
                    <a:pt x="4778713" y="992145"/>
                    <a:pt x="4777296" y="987234"/>
                    <a:pt x="4769883" y="982465"/>
                  </a:cubicBezTo>
                  <a:cubicBezTo>
                    <a:pt x="4752788" y="971415"/>
                    <a:pt x="4746461" y="949930"/>
                    <a:pt x="4752694" y="931136"/>
                  </a:cubicBezTo>
                  <a:cubicBezTo>
                    <a:pt x="4758880" y="912531"/>
                    <a:pt x="4775313" y="900962"/>
                    <a:pt x="4796043" y="900726"/>
                  </a:cubicBezTo>
                  <a:close/>
                  <a:moveTo>
                    <a:pt x="3973595" y="886060"/>
                  </a:moveTo>
                  <a:lnTo>
                    <a:pt x="3947591" y="903713"/>
                  </a:lnTo>
                  <a:cubicBezTo>
                    <a:pt x="3926348" y="924974"/>
                    <a:pt x="3913114" y="954203"/>
                    <a:pt x="3913067" y="986243"/>
                  </a:cubicBezTo>
                  <a:cubicBezTo>
                    <a:pt x="3912973" y="1051737"/>
                    <a:pt x="3965151" y="1104672"/>
                    <a:pt x="4029891" y="1104766"/>
                  </a:cubicBezTo>
                  <a:lnTo>
                    <a:pt x="4029916" y="1104761"/>
                  </a:lnTo>
                  <a:lnTo>
                    <a:pt x="3984358" y="1095417"/>
                  </a:lnTo>
                  <a:cubicBezTo>
                    <a:pt x="3942376" y="1077420"/>
                    <a:pt x="3913043" y="1035364"/>
                    <a:pt x="3913114" y="986243"/>
                  </a:cubicBezTo>
                  <a:cubicBezTo>
                    <a:pt x="3913161" y="954204"/>
                    <a:pt x="3926383" y="924963"/>
                    <a:pt x="3947620" y="903696"/>
                  </a:cubicBezTo>
                  <a:close/>
                  <a:moveTo>
                    <a:pt x="1319669" y="876975"/>
                  </a:moveTo>
                  <a:cubicBezTo>
                    <a:pt x="1468886" y="879241"/>
                    <a:pt x="1618056" y="881035"/>
                    <a:pt x="1767273" y="882971"/>
                  </a:cubicBezTo>
                  <a:cubicBezTo>
                    <a:pt x="1914648" y="884907"/>
                    <a:pt x="2062070" y="886796"/>
                    <a:pt x="2209445" y="888685"/>
                  </a:cubicBezTo>
                  <a:cubicBezTo>
                    <a:pt x="2324758" y="890148"/>
                    <a:pt x="2440024" y="891660"/>
                    <a:pt x="2555336" y="892793"/>
                  </a:cubicBezTo>
                  <a:cubicBezTo>
                    <a:pt x="2563977" y="892888"/>
                    <a:pt x="2569077" y="895343"/>
                    <a:pt x="2574035" y="902568"/>
                  </a:cubicBezTo>
                  <a:cubicBezTo>
                    <a:pt x="2597079" y="935952"/>
                    <a:pt x="2620736" y="968960"/>
                    <a:pt x="2644489" y="1001920"/>
                  </a:cubicBezTo>
                  <a:cubicBezTo>
                    <a:pt x="2649211" y="1008436"/>
                    <a:pt x="2651240" y="1014952"/>
                    <a:pt x="2651194" y="1023074"/>
                  </a:cubicBezTo>
                  <a:cubicBezTo>
                    <a:pt x="2650910" y="1097683"/>
                    <a:pt x="2651194" y="1172291"/>
                    <a:pt x="2650815" y="1246900"/>
                  </a:cubicBezTo>
                  <a:cubicBezTo>
                    <a:pt x="2650768" y="1257052"/>
                    <a:pt x="2653130" y="1265033"/>
                    <a:pt x="2659977" y="1272588"/>
                  </a:cubicBezTo>
                  <a:cubicBezTo>
                    <a:pt x="2667863" y="1281277"/>
                    <a:pt x="2674567" y="1291004"/>
                    <a:pt x="2681792" y="1300259"/>
                  </a:cubicBezTo>
                  <a:cubicBezTo>
                    <a:pt x="2684248" y="1303423"/>
                    <a:pt x="2686278" y="1306539"/>
                    <a:pt x="2691094" y="1307248"/>
                  </a:cubicBezTo>
                  <a:cubicBezTo>
                    <a:pt x="2705639" y="1309325"/>
                    <a:pt x="2707763" y="1307295"/>
                    <a:pt x="2708330" y="1292373"/>
                  </a:cubicBezTo>
                  <a:cubicBezTo>
                    <a:pt x="2709510" y="1262766"/>
                    <a:pt x="2704317" y="1232734"/>
                    <a:pt x="2713619" y="1203551"/>
                  </a:cubicBezTo>
                  <a:cubicBezTo>
                    <a:pt x="2720135" y="1183058"/>
                    <a:pt x="2729673" y="1164547"/>
                    <a:pt x="2746296" y="1150287"/>
                  </a:cubicBezTo>
                  <a:cubicBezTo>
                    <a:pt x="2747570" y="1152128"/>
                    <a:pt x="2748609" y="1154206"/>
                    <a:pt x="2750121" y="1155812"/>
                  </a:cubicBezTo>
                  <a:cubicBezTo>
                    <a:pt x="2789078" y="1196658"/>
                    <a:pt x="2827799" y="1237740"/>
                    <a:pt x="2867227" y="1278113"/>
                  </a:cubicBezTo>
                  <a:cubicBezTo>
                    <a:pt x="2912370" y="1324342"/>
                    <a:pt x="2956851" y="1371137"/>
                    <a:pt x="3001617" y="1417696"/>
                  </a:cubicBezTo>
                  <a:cubicBezTo>
                    <a:pt x="3048554" y="1466570"/>
                    <a:pt x="3095632" y="1515254"/>
                    <a:pt x="3142570" y="1564127"/>
                  </a:cubicBezTo>
                  <a:cubicBezTo>
                    <a:pt x="3187901" y="1611348"/>
                    <a:pt x="3233375" y="1658474"/>
                    <a:pt x="3278754" y="1705694"/>
                  </a:cubicBezTo>
                  <a:cubicBezTo>
                    <a:pt x="3325361" y="1754237"/>
                    <a:pt x="3372156" y="1802591"/>
                    <a:pt x="3418763" y="1851134"/>
                  </a:cubicBezTo>
                  <a:cubicBezTo>
                    <a:pt x="3463480" y="1897694"/>
                    <a:pt x="3508340" y="1944158"/>
                    <a:pt x="3553057" y="1990765"/>
                  </a:cubicBezTo>
                  <a:cubicBezTo>
                    <a:pt x="3599334" y="2038977"/>
                    <a:pt x="3645846" y="2087001"/>
                    <a:pt x="3692123" y="2135260"/>
                  </a:cubicBezTo>
                  <a:cubicBezTo>
                    <a:pt x="3738021" y="2183141"/>
                    <a:pt x="3784486" y="2230599"/>
                    <a:pt x="3830148" y="2278810"/>
                  </a:cubicBezTo>
                  <a:cubicBezTo>
                    <a:pt x="3868963" y="2319845"/>
                    <a:pt x="3909384" y="2359322"/>
                    <a:pt x="3948105" y="2400450"/>
                  </a:cubicBezTo>
                  <a:cubicBezTo>
                    <a:pt x="3972234" y="2426138"/>
                    <a:pt x="3996883" y="2451260"/>
                    <a:pt x="4021626" y="2476381"/>
                  </a:cubicBezTo>
                  <a:cubicBezTo>
                    <a:pt x="4025168" y="2479970"/>
                    <a:pt x="4028190" y="2483795"/>
                    <a:pt x="4029843" y="2488564"/>
                  </a:cubicBezTo>
                  <a:cubicBezTo>
                    <a:pt x="4002928" y="2516565"/>
                    <a:pt x="3969590" y="2528324"/>
                    <a:pt x="3931342" y="2528135"/>
                  </a:cubicBezTo>
                  <a:cubicBezTo>
                    <a:pt x="3904850" y="2528040"/>
                    <a:pt x="3878360" y="2528135"/>
                    <a:pt x="3850642" y="2528135"/>
                  </a:cubicBezTo>
                  <a:cubicBezTo>
                    <a:pt x="3852908" y="2532810"/>
                    <a:pt x="3854088" y="2536162"/>
                    <a:pt x="3855978" y="2539090"/>
                  </a:cubicBezTo>
                  <a:cubicBezTo>
                    <a:pt x="3876660" y="2571248"/>
                    <a:pt x="3881854" y="2606190"/>
                    <a:pt x="3880816" y="2644250"/>
                  </a:cubicBezTo>
                  <a:cubicBezTo>
                    <a:pt x="3878737" y="2721786"/>
                    <a:pt x="3880249" y="2799463"/>
                    <a:pt x="3880107" y="2877094"/>
                  </a:cubicBezTo>
                  <a:cubicBezTo>
                    <a:pt x="3880107" y="2884130"/>
                    <a:pt x="3881146" y="2888899"/>
                    <a:pt x="3887899" y="2893716"/>
                  </a:cubicBezTo>
                  <a:cubicBezTo>
                    <a:pt x="3907872" y="2907976"/>
                    <a:pt x="3909762" y="2928282"/>
                    <a:pt x="3903292" y="2950334"/>
                  </a:cubicBezTo>
                  <a:cubicBezTo>
                    <a:pt x="3889599" y="2971629"/>
                    <a:pt x="3869813" y="2977863"/>
                    <a:pt x="3845778" y="2973849"/>
                  </a:cubicBezTo>
                  <a:cubicBezTo>
                    <a:pt x="3819618" y="2957086"/>
                    <a:pt x="3811590" y="2940748"/>
                    <a:pt x="3818012" y="2917374"/>
                  </a:cubicBezTo>
                  <a:cubicBezTo>
                    <a:pt x="3820515" y="2908355"/>
                    <a:pt x="3824953" y="2899949"/>
                    <a:pt x="3832887" y="2895463"/>
                  </a:cubicBezTo>
                  <a:cubicBezTo>
                    <a:pt x="3842519" y="2890032"/>
                    <a:pt x="3842992" y="2882430"/>
                    <a:pt x="3842944" y="2873080"/>
                  </a:cubicBezTo>
                  <a:cubicBezTo>
                    <a:pt x="3842708" y="2786715"/>
                    <a:pt x="3842567" y="2700348"/>
                    <a:pt x="3843040" y="2613982"/>
                  </a:cubicBezTo>
                  <a:cubicBezTo>
                    <a:pt x="3843133" y="2600902"/>
                    <a:pt x="3840678" y="2589333"/>
                    <a:pt x="3834397" y="2577953"/>
                  </a:cubicBezTo>
                  <a:cubicBezTo>
                    <a:pt x="3826748" y="2564211"/>
                    <a:pt x="3820089" y="2549951"/>
                    <a:pt x="3813101" y="2535832"/>
                  </a:cubicBezTo>
                  <a:cubicBezTo>
                    <a:pt x="3811260" y="2532195"/>
                    <a:pt x="3809938" y="2528182"/>
                    <a:pt x="3804838" y="2528182"/>
                  </a:cubicBezTo>
                  <a:cubicBezTo>
                    <a:pt x="3781510" y="2528182"/>
                    <a:pt x="3758137" y="2528182"/>
                    <a:pt x="3732685" y="2528182"/>
                  </a:cubicBezTo>
                  <a:cubicBezTo>
                    <a:pt x="3743923" y="2550989"/>
                    <a:pt x="3753934" y="2571955"/>
                    <a:pt x="3764653" y="2592591"/>
                  </a:cubicBezTo>
                  <a:cubicBezTo>
                    <a:pt x="3768101" y="2599296"/>
                    <a:pt x="3769517" y="2605766"/>
                    <a:pt x="3769517" y="2613179"/>
                  </a:cubicBezTo>
                  <a:cubicBezTo>
                    <a:pt x="3769375" y="2700914"/>
                    <a:pt x="3769517" y="2788603"/>
                    <a:pt x="3769233" y="2876339"/>
                  </a:cubicBezTo>
                  <a:cubicBezTo>
                    <a:pt x="3769233" y="2884225"/>
                    <a:pt x="3771075" y="2888994"/>
                    <a:pt x="3777922" y="2893810"/>
                  </a:cubicBezTo>
                  <a:cubicBezTo>
                    <a:pt x="3799691" y="2909110"/>
                    <a:pt x="3802807" y="2939661"/>
                    <a:pt x="3785571" y="2959305"/>
                  </a:cubicBezTo>
                  <a:cubicBezTo>
                    <a:pt x="3767817" y="2979563"/>
                    <a:pt x="3736509" y="2980412"/>
                    <a:pt x="3718330" y="2961194"/>
                  </a:cubicBezTo>
                  <a:cubicBezTo>
                    <a:pt x="3700149" y="2941975"/>
                    <a:pt x="3702086" y="2909724"/>
                    <a:pt x="3723760" y="2894377"/>
                  </a:cubicBezTo>
                  <a:cubicBezTo>
                    <a:pt x="3731741" y="2888710"/>
                    <a:pt x="3733345" y="2882997"/>
                    <a:pt x="3733345" y="2874356"/>
                  </a:cubicBezTo>
                  <a:cubicBezTo>
                    <a:pt x="3733109" y="2790728"/>
                    <a:pt x="3733157" y="2707053"/>
                    <a:pt x="3733345" y="2623426"/>
                  </a:cubicBezTo>
                  <a:cubicBezTo>
                    <a:pt x="3733345" y="2615492"/>
                    <a:pt x="3731741" y="2608457"/>
                    <a:pt x="3728151" y="2601468"/>
                  </a:cubicBezTo>
                  <a:cubicBezTo>
                    <a:pt x="3717101" y="2579841"/>
                    <a:pt x="3706289" y="2558072"/>
                    <a:pt x="3695569" y="2536304"/>
                  </a:cubicBezTo>
                  <a:cubicBezTo>
                    <a:pt x="3693020" y="2531157"/>
                    <a:pt x="3690281" y="2527757"/>
                    <a:pt x="3683528" y="2527946"/>
                  </a:cubicBezTo>
                  <a:cubicBezTo>
                    <a:pt x="3666387" y="2528466"/>
                    <a:pt x="3649246" y="2528135"/>
                    <a:pt x="3629886" y="2528135"/>
                  </a:cubicBezTo>
                  <a:cubicBezTo>
                    <a:pt x="3638007" y="2544615"/>
                    <a:pt x="3645185" y="2559914"/>
                    <a:pt x="3653071" y="2574789"/>
                  </a:cubicBezTo>
                  <a:cubicBezTo>
                    <a:pt x="3657227" y="2582627"/>
                    <a:pt x="3658926" y="2590465"/>
                    <a:pt x="3658926" y="2599343"/>
                  </a:cubicBezTo>
                  <a:cubicBezTo>
                    <a:pt x="3658737" y="2691565"/>
                    <a:pt x="3658879" y="2783834"/>
                    <a:pt x="3658643" y="2876056"/>
                  </a:cubicBezTo>
                  <a:cubicBezTo>
                    <a:pt x="3658643" y="2883942"/>
                    <a:pt x="3660343" y="2888899"/>
                    <a:pt x="3667426" y="2893716"/>
                  </a:cubicBezTo>
                  <a:cubicBezTo>
                    <a:pt x="3683764" y="2904766"/>
                    <a:pt x="3689903" y="2925873"/>
                    <a:pt x="3683764" y="2944194"/>
                  </a:cubicBezTo>
                  <a:cubicBezTo>
                    <a:pt x="3677390" y="2963224"/>
                    <a:pt x="3660957" y="2974889"/>
                    <a:pt x="3640605" y="2974889"/>
                  </a:cubicBezTo>
                  <a:cubicBezTo>
                    <a:pt x="3620252" y="2974841"/>
                    <a:pt x="3604292" y="2963272"/>
                    <a:pt x="3597822" y="2943864"/>
                  </a:cubicBezTo>
                  <a:cubicBezTo>
                    <a:pt x="3591590" y="2925118"/>
                    <a:pt x="3597539" y="2904718"/>
                    <a:pt x="3614208" y="2893669"/>
                  </a:cubicBezTo>
                  <a:cubicBezTo>
                    <a:pt x="3621433" y="2888899"/>
                    <a:pt x="3622708" y="2883752"/>
                    <a:pt x="3622708" y="2876056"/>
                  </a:cubicBezTo>
                  <a:cubicBezTo>
                    <a:pt x="3622472" y="2788792"/>
                    <a:pt x="3622377" y="2701529"/>
                    <a:pt x="3622755" y="2614265"/>
                  </a:cubicBezTo>
                  <a:cubicBezTo>
                    <a:pt x="3622803" y="2601657"/>
                    <a:pt x="3620583" y="2590513"/>
                    <a:pt x="3614491" y="2579511"/>
                  </a:cubicBezTo>
                  <a:cubicBezTo>
                    <a:pt x="3605378" y="2563030"/>
                    <a:pt x="3601128" y="2540271"/>
                    <a:pt x="3587434" y="2530921"/>
                  </a:cubicBezTo>
                  <a:cubicBezTo>
                    <a:pt x="3572938" y="2521052"/>
                    <a:pt x="3549753" y="2528843"/>
                    <a:pt x="3530392" y="2528135"/>
                  </a:cubicBezTo>
                  <a:cubicBezTo>
                    <a:pt x="3526379" y="2527993"/>
                    <a:pt x="3522317" y="2528135"/>
                    <a:pt x="3517076" y="2528135"/>
                  </a:cubicBezTo>
                  <a:cubicBezTo>
                    <a:pt x="3519200" y="2532810"/>
                    <a:pt x="3520334" y="2536634"/>
                    <a:pt x="3522459" y="2539845"/>
                  </a:cubicBezTo>
                  <a:cubicBezTo>
                    <a:pt x="3543094" y="2571200"/>
                    <a:pt x="3547816" y="2605387"/>
                    <a:pt x="3546872" y="2642597"/>
                  </a:cubicBezTo>
                  <a:cubicBezTo>
                    <a:pt x="3544936" y="2720747"/>
                    <a:pt x="3546353" y="2798992"/>
                    <a:pt x="3546164" y="2877236"/>
                  </a:cubicBezTo>
                  <a:cubicBezTo>
                    <a:pt x="3546116" y="2884461"/>
                    <a:pt x="3547674" y="2888994"/>
                    <a:pt x="3554191" y="2893763"/>
                  </a:cubicBezTo>
                  <a:cubicBezTo>
                    <a:pt x="3576857" y="2910291"/>
                    <a:pt x="3579170" y="2941739"/>
                    <a:pt x="3560377" y="2961478"/>
                  </a:cubicBezTo>
                  <a:cubicBezTo>
                    <a:pt x="3542906" y="2979893"/>
                    <a:pt x="3510654" y="2979374"/>
                    <a:pt x="3493796" y="2960439"/>
                  </a:cubicBezTo>
                  <a:cubicBezTo>
                    <a:pt x="3475899" y="2940370"/>
                    <a:pt x="3478639" y="2910007"/>
                    <a:pt x="3501021" y="2893810"/>
                  </a:cubicBezTo>
                  <a:cubicBezTo>
                    <a:pt x="3507584" y="2889041"/>
                    <a:pt x="3508954" y="2884508"/>
                    <a:pt x="3508954" y="2877330"/>
                  </a:cubicBezTo>
                  <a:cubicBezTo>
                    <a:pt x="3508765" y="2786903"/>
                    <a:pt x="3508765" y="2696475"/>
                    <a:pt x="3508907" y="2606048"/>
                  </a:cubicBezTo>
                  <a:cubicBezTo>
                    <a:pt x="3508907" y="2598635"/>
                    <a:pt x="3507537" y="2592071"/>
                    <a:pt x="3503995" y="2585414"/>
                  </a:cubicBezTo>
                  <a:cubicBezTo>
                    <a:pt x="3495354" y="2569169"/>
                    <a:pt x="3487327" y="2552595"/>
                    <a:pt x="3479205" y="2536020"/>
                  </a:cubicBezTo>
                  <a:cubicBezTo>
                    <a:pt x="3477127" y="2531818"/>
                    <a:pt x="3475333" y="2528135"/>
                    <a:pt x="3469619" y="2528182"/>
                  </a:cubicBezTo>
                  <a:cubicBezTo>
                    <a:pt x="3452100" y="2528324"/>
                    <a:pt x="3434629" y="2528229"/>
                    <a:pt x="3415032" y="2528229"/>
                  </a:cubicBezTo>
                  <a:cubicBezTo>
                    <a:pt x="3425468" y="2549384"/>
                    <a:pt x="3434676" y="2568791"/>
                    <a:pt x="3444592" y="2587775"/>
                  </a:cubicBezTo>
                  <a:cubicBezTo>
                    <a:pt x="3448086" y="2594432"/>
                    <a:pt x="3449408" y="2600948"/>
                    <a:pt x="3449408" y="2608363"/>
                  </a:cubicBezTo>
                  <a:cubicBezTo>
                    <a:pt x="3449267" y="2698317"/>
                    <a:pt x="3449362" y="2788319"/>
                    <a:pt x="3449220" y="2878275"/>
                  </a:cubicBezTo>
                  <a:cubicBezTo>
                    <a:pt x="3449220" y="2885406"/>
                    <a:pt x="3450447" y="2890458"/>
                    <a:pt x="3456870" y="2895322"/>
                  </a:cubicBezTo>
                  <a:cubicBezTo>
                    <a:pt x="3472972" y="2907598"/>
                    <a:pt x="3477741" y="2929273"/>
                    <a:pt x="3469950" y="2947736"/>
                  </a:cubicBezTo>
                  <a:cubicBezTo>
                    <a:pt x="3462300" y="2965868"/>
                    <a:pt x="3445064" y="2976021"/>
                    <a:pt x="3424240" y="2974747"/>
                  </a:cubicBezTo>
                  <a:cubicBezTo>
                    <a:pt x="3405588" y="2973566"/>
                    <a:pt x="3388683" y="2959636"/>
                    <a:pt x="3384197" y="2941645"/>
                  </a:cubicBezTo>
                  <a:cubicBezTo>
                    <a:pt x="3379333" y="2922143"/>
                    <a:pt x="3387125" y="2901602"/>
                    <a:pt x="3404974" y="2891544"/>
                  </a:cubicBezTo>
                  <a:cubicBezTo>
                    <a:pt x="3412247" y="2887436"/>
                    <a:pt x="3413427" y="2882713"/>
                    <a:pt x="3413427" y="2875441"/>
                  </a:cubicBezTo>
                  <a:cubicBezTo>
                    <a:pt x="3413238" y="2789547"/>
                    <a:pt x="3413286" y="2703606"/>
                    <a:pt x="3413379" y="2617712"/>
                  </a:cubicBezTo>
                  <a:cubicBezTo>
                    <a:pt x="3413379" y="2610818"/>
                    <a:pt x="3412199" y="2604679"/>
                    <a:pt x="3408894" y="2598399"/>
                  </a:cubicBezTo>
                  <a:cubicBezTo>
                    <a:pt x="3398269" y="2578093"/>
                    <a:pt x="3388353" y="2557411"/>
                    <a:pt x="3378153" y="2536871"/>
                  </a:cubicBezTo>
                  <a:cubicBezTo>
                    <a:pt x="3375981" y="2532527"/>
                    <a:pt x="3374517" y="2527898"/>
                    <a:pt x="3367906" y="2527993"/>
                  </a:cubicBezTo>
                  <a:cubicBezTo>
                    <a:pt x="3348546" y="2528276"/>
                    <a:pt x="3329138" y="2528088"/>
                    <a:pt x="3308077" y="2528088"/>
                  </a:cubicBezTo>
                  <a:cubicBezTo>
                    <a:pt x="3318655" y="2549290"/>
                    <a:pt x="3328194" y="2569122"/>
                    <a:pt x="3338347" y="2588672"/>
                  </a:cubicBezTo>
                  <a:cubicBezTo>
                    <a:pt x="3341840" y="2595282"/>
                    <a:pt x="3343210" y="2601893"/>
                    <a:pt x="3343210" y="2609307"/>
                  </a:cubicBezTo>
                  <a:cubicBezTo>
                    <a:pt x="3343069" y="2699262"/>
                    <a:pt x="3343210" y="2789264"/>
                    <a:pt x="3342974" y="2879220"/>
                  </a:cubicBezTo>
                  <a:cubicBezTo>
                    <a:pt x="3342974" y="2886916"/>
                    <a:pt x="3344863" y="2892064"/>
                    <a:pt x="3350813" y="2897588"/>
                  </a:cubicBezTo>
                  <a:cubicBezTo>
                    <a:pt x="3370740" y="2916099"/>
                    <a:pt x="3369323" y="2946650"/>
                    <a:pt x="3348640" y="2964500"/>
                  </a:cubicBezTo>
                  <a:cubicBezTo>
                    <a:pt x="3329563" y="2980979"/>
                    <a:pt x="3298917" y="2977674"/>
                    <a:pt x="3283618" y="2957511"/>
                  </a:cubicBezTo>
                  <a:cubicBezTo>
                    <a:pt x="3267279" y="2936026"/>
                    <a:pt x="3272474" y="2905049"/>
                    <a:pt x="3295895" y="2891732"/>
                  </a:cubicBezTo>
                  <a:cubicBezTo>
                    <a:pt x="3304583" y="2886822"/>
                    <a:pt x="3306095" y="2881297"/>
                    <a:pt x="3306047" y="2872514"/>
                  </a:cubicBezTo>
                  <a:cubicBezTo>
                    <a:pt x="3305812" y="2788886"/>
                    <a:pt x="3305764" y="2705212"/>
                    <a:pt x="3306095" y="2621584"/>
                  </a:cubicBezTo>
                  <a:cubicBezTo>
                    <a:pt x="3306142" y="2610818"/>
                    <a:pt x="3304016" y="2601280"/>
                    <a:pt x="3299106" y="2591882"/>
                  </a:cubicBezTo>
                  <a:cubicBezTo>
                    <a:pt x="3289568" y="2573561"/>
                    <a:pt x="3280502" y="2554956"/>
                    <a:pt x="3271199" y="2536492"/>
                  </a:cubicBezTo>
                  <a:cubicBezTo>
                    <a:pt x="3269216" y="2532527"/>
                    <a:pt x="3267798" y="2528040"/>
                    <a:pt x="3261943" y="2528088"/>
                  </a:cubicBezTo>
                  <a:cubicBezTo>
                    <a:pt x="3244046" y="2528229"/>
                    <a:pt x="3226150" y="2528135"/>
                    <a:pt x="3207120" y="2528135"/>
                  </a:cubicBezTo>
                  <a:cubicBezTo>
                    <a:pt x="3208773" y="2532007"/>
                    <a:pt x="3209481" y="2534604"/>
                    <a:pt x="3210898" y="2536729"/>
                  </a:cubicBezTo>
                  <a:cubicBezTo>
                    <a:pt x="3233139" y="2569594"/>
                    <a:pt x="3237294" y="2605860"/>
                    <a:pt x="3236302" y="2644817"/>
                  </a:cubicBezTo>
                  <a:cubicBezTo>
                    <a:pt x="3234320" y="2721644"/>
                    <a:pt x="3235830" y="2798520"/>
                    <a:pt x="3235547" y="2875395"/>
                  </a:cubicBezTo>
                  <a:cubicBezTo>
                    <a:pt x="3235547" y="2884083"/>
                    <a:pt x="3237294" y="2889986"/>
                    <a:pt x="3244519" y="2896030"/>
                  </a:cubicBezTo>
                  <a:cubicBezTo>
                    <a:pt x="3265437" y="2913501"/>
                    <a:pt x="3265816" y="2944761"/>
                    <a:pt x="3246455" y="2962988"/>
                  </a:cubicBezTo>
                  <a:cubicBezTo>
                    <a:pt x="3227709" y="2980649"/>
                    <a:pt x="3196165" y="2978571"/>
                    <a:pt x="3180063" y="2958644"/>
                  </a:cubicBezTo>
                  <a:cubicBezTo>
                    <a:pt x="3163064" y="2937536"/>
                    <a:pt x="3167267" y="2907552"/>
                    <a:pt x="3190593" y="2892535"/>
                  </a:cubicBezTo>
                  <a:cubicBezTo>
                    <a:pt x="3197913" y="2887813"/>
                    <a:pt x="3199518" y="2883044"/>
                    <a:pt x="3199518" y="2875159"/>
                  </a:cubicBezTo>
                  <a:cubicBezTo>
                    <a:pt x="3199282" y="2788792"/>
                    <a:pt x="3199140" y="2702426"/>
                    <a:pt x="3199612" y="2616059"/>
                  </a:cubicBezTo>
                  <a:cubicBezTo>
                    <a:pt x="3199660" y="2602035"/>
                    <a:pt x="3197487" y="2589427"/>
                    <a:pt x="3190310" y="2577433"/>
                  </a:cubicBezTo>
                  <a:cubicBezTo>
                    <a:pt x="3180866" y="2561662"/>
                    <a:pt x="3178221" y="2538287"/>
                    <a:pt x="3163488" y="2530401"/>
                  </a:cubicBezTo>
                  <a:cubicBezTo>
                    <a:pt x="3149370" y="2522846"/>
                    <a:pt x="3128215" y="2528276"/>
                    <a:pt x="3110177" y="2528088"/>
                  </a:cubicBezTo>
                  <a:cubicBezTo>
                    <a:pt x="3102716" y="2527993"/>
                    <a:pt x="3095208" y="2528088"/>
                    <a:pt x="3085906" y="2528088"/>
                  </a:cubicBezTo>
                  <a:cubicBezTo>
                    <a:pt x="3097333" y="2550942"/>
                    <a:pt x="3107485" y="2571955"/>
                    <a:pt x="3118251" y="2592685"/>
                  </a:cubicBezTo>
                  <a:cubicBezTo>
                    <a:pt x="3121935" y="2599768"/>
                    <a:pt x="3123351" y="2606804"/>
                    <a:pt x="3123351" y="2614690"/>
                  </a:cubicBezTo>
                  <a:cubicBezTo>
                    <a:pt x="3123163" y="2701954"/>
                    <a:pt x="3123351" y="2789217"/>
                    <a:pt x="3123067" y="2876481"/>
                  </a:cubicBezTo>
                  <a:cubicBezTo>
                    <a:pt x="3123067" y="2884366"/>
                    <a:pt x="3125004" y="2889088"/>
                    <a:pt x="3131662" y="2894047"/>
                  </a:cubicBezTo>
                  <a:cubicBezTo>
                    <a:pt x="3153761" y="2910432"/>
                    <a:pt x="3156264" y="2940984"/>
                    <a:pt x="3138036" y="2960769"/>
                  </a:cubicBezTo>
                  <a:cubicBezTo>
                    <a:pt x="3120706" y="2979563"/>
                    <a:pt x="3088786" y="2979705"/>
                    <a:pt x="3071456" y="2961005"/>
                  </a:cubicBezTo>
                  <a:cubicBezTo>
                    <a:pt x="3053276" y="2941362"/>
                    <a:pt x="3055543" y="2910716"/>
                    <a:pt x="3077405" y="2894188"/>
                  </a:cubicBezTo>
                  <a:cubicBezTo>
                    <a:pt x="3084016" y="2889183"/>
                    <a:pt x="3086094" y="2884508"/>
                    <a:pt x="3086048" y="2876575"/>
                  </a:cubicBezTo>
                  <a:cubicBezTo>
                    <a:pt x="3085764" y="2791578"/>
                    <a:pt x="3085810" y="2706581"/>
                    <a:pt x="3085952" y="2621584"/>
                  </a:cubicBezTo>
                  <a:cubicBezTo>
                    <a:pt x="3086000" y="2614171"/>
                    <a:pt x="3084630" y="2607560"/>
                    <a:pt x="3081184" y="2600902"/>
                  </a:cubicBezTo>
                  <a:cubicBezTo>
                    <a:pt x="3070370" y="2580077"/>
                    <a:pt x="3059935" y="2559111"/>
                    <a:pt x="3049876" y="2537956"/>
                  </a:cubicBezTo>
                  <a:cubicBezTo>
                    <a:pt x="3046570" y="2531063"/>
                    <a:pt x="3042887" y="2527568"/>
                    <a:pt x="3034577" y="2527898"/>
                  </a:cubicBezTo>
                  <a:cubicBezTo>
                    <a:pt x="3016160" y="2528607"/>
                    <a:pt x="2997698" y="2528135"/>
                    <a:pt x="2977393" y="2528135"/>
                  </a:cubicBezTo>
                  <a:cubicBezTo>
                    <a:pt x="2987781" y="2549054"/>
                    <a:pt x="2997131" y="2568461"/>
                    <a:pt x="3007047" y="2587538"/>
                  </a:cubicBezTo>
                  <a:cubicBezTo>
                    <a:pt x="3010731" y="2594574"/>
                    <a:pt x="3012335" y="2601515"/>
                    <a:pt x="3012335" y="2609448"/>
                  </a:cubicBezTo>
                  <a:cubicBezTo>
                    <a:pt x="3012147" y="2698506"/>
                    <a:pt x="3012335" y="2787612"/>
                    <a:pt x="3012005" y="2876669"/>
                  </a:cubicBezTo>
                  <a:cubicBezTo>
                    <a:pt x="3011958" y="2884697"/>
                    <a:pt x="3014177" y="2889277"/>
                    <a:pt x="3020741" y="2894141"/>
                  </a:cubicBezTo>
                  <a:cubicBezTo>
                    <a:pt x="3042935" y="2910526"/>
                    <a:pt x="3045343" y="2940794"/>
                    <a:pt x="3026927" y="2960769"/>
                  </a:cubicBezTo>
                  <a:cubicBezTo>
                    <a:pt x="3009880" y="2979279"/>
                    <a:pt x="2978951" y="2979846"/>
                    <a:pt x="2961385" y="2961997"/>
                  </a:cubicBezTo>
                  <a:cubicBezTo>
                    <a:pt x="2942922" y="2943203"/>
                    <a:pt x="2944244" y="2911377"/>
                    <a:pt x="2965635" y="2895086"/>
                  </a:cubicBezTo>
                  <a:cubicBezTo>
                    <a:pt x="2973662" y="2888947"/>
                    <a:pt x="2975410" y="2882855"/>
                    <a:pt x="2975362" y="2873741"/>
                  </a:cubicBezTo>
                  <a:cubicBezTo>
                    <a:pt x="2975079" y="2789170"/>
                    <a:pt x="2975126" y="2704645"/>
                    <a:pt x="2975315" y="2620073"/>
                  </a:cubicBezTo>
                  <a:cubicBezTo>
                    <a:pt x="2975315" y="2610770"/>
                    <a:pt x="2973662" y="2602507"/>
                    <a:pt x="2969270" y="2594197"/>
                  </a:cubicBezTo>
                  <a:cubicBezTo>
                    <a:pt x="2959166" y="2575072"/>
                    <a:pt x="2949674" y="2555617"/>
                    <a:pt x="2940277" y="2536162"/>
                  </a:cubicBezTo>
                  <a:cubicBezTo>
                    <a:pt x="2937633" y="2530685"/>
                    <a:pt x="2934516" y="2527851"/>
                    <a:pt x="2928000" y="2527993"/>
                  </a:cubicBezTo>
                  <a:cubicBezTo>
                    <a:pt x="2908970" y="2528370"/>
                    <a:pt x="2889988" y="2528324"/>
                    <a:pt x="2871004" y="2528040"/>
                  </a:cubicBezTo>
                  <a:cubicBezTo>
                    <a:pt x="2863214" y="2527946"/>
                    <a:pt x="2860711" y="2529788"/>
                    <a:pt x="2865621" y="2537059"/>
                  </a:cubicBezTo>
                  <a:cubicBezTo>
                    <a:pt x="2868597" y="2541498"/>
                    <a:pt x="2870438" y="2546834"/>
                    <a:pt x="2873697" y="2551084"/>
                  </a:cubicBezTo>
                  <a:cubicBezTo>
                    <a:pt x="2896693" y="2581305"/>
                    <a:pt x="2901793" y="2615162"/>
                    <a:pt x="2900754" y="2652655"/>
                  </a:cubicBezTo>
                  <a:cubicBezTo>
                    <a:pt x="2898629" y="2729010"/>
                    <a:pt x="2900187" y="2805461"/>
                    <a:pt x="2899998" y="2881863"/>
                  </a:cubicBezTo>
                  <a:cubicBezTo>
                    <a:pt x="2899998" y="2888994"/>
                    <a:pt x="2901651" y="2894283"/>
                    <a:pt x="2906845" y="2899760"/>
                  </a:cubicBezTo>
                  <a:cubicBezTo>
                    <a:pt x="2924884" y="2918884"/>
                    <a:pt x="2922097" y="2950098"/>
                    <a:pt x="2901745" y="2965727"/>
                  </a:cubicBezTo>
                  <a:cubicBezTo>
                    <a:pt x="2881063" y="2981593"/>
                    <a:pt x="2849992" y="2976683"/>
                    <a:pt x="2836014" y="2955339"/>
                  </a:cubicBezTo>
                  <a:cubicBezTo>
                    <a:pt x="2821235" y="2932768"/>
                    <a:pt x="2828128" y="2902121"/>
                    <a:pt x="2852400" y="2890552"/>
                  </a:cubicBezTo>
                  <a:cubicBezTo>
                    <a:pt x="2861702" y="2886113"/>
                    <a:pt x="2863119" y="2881108"/>
                    <a:pt x="2863072" y="2872372"/>
                  </a:cubicBezTo>
                  <a:cubicBezTo>
                    <a:pt x="2862788" y="2787376"/>
                    <a:pt x="2862836" y="2702378"/>
                    <a:pt x="2863024" y="2617381"/>
                  </a:cubicBezTo>
                  <a:cubicBezTo>
                    <a:pt x="2863024" y="2609873"/>
                    <a:pt x="2861419" y="2603451"/>
                    <a:pt x="2857595" y="2596982"/>
                  </a:cubicBezTo>
                  <a:cubicBezTo>
                    <a:pt x="2845694" y="2576772"/>
                    <a:pt x="2834079" y="2556420"/>
                    <a:pt x="2822839" y="2535879"/>
                  </a:cubicBezTo>
                  <a:cubicBezTo>
                    <a:pt x="2819581" y="2529929"/>
                    <a:pt x="2815756" y="2526105"/>
                    <a:pt x="2808957" y="2524829"/>
                  </a:cubicBezTo>
                  <a:cubicBezTo>
                    <a:pt x="2755221" y="2514866"/>
                    <a:pt x="2705827" y="2461932"/>
                    <a:pt x="2707716" y="2393840"/>
                  </a:cubicBezTo>
                  <a:cubicBezTo>
                    <a:pt x="2709322" y="2335994"/>
                    <a:pt x="2707716" y="2278102"/>
                    <a:pt x="2708330" y="2220210"/>
                  </a:cubicBezTo>
                  <a:cubicBezTo>
                    <a:pt x="2708424" y="2209160"/>
                    <a:pt x="2706017" y="2206044"/>
                    <a:pt x="2694495" y="2205996"/>
                  </a:cubicBezTo>
                  <a:cubicBezTo>
                    <a:pt x="2527239" y="2205147"/>
                    <a:pt x="2359937" y="2203777"/>
                    <a:pt x="2192635" y="2202502"/>
                  </a:cubicBezTo>
                  <a:cubicBezTo>
                    <a:pt x="2103104" y="2201841"/>
                    <a:pt x="2013622" y="2201086"/>
                    <a:pt x="1924092" y="2200377"/>
                  </a:cubicBezTo>
                  <a:lnTo>
                    <a:pt x="1924091" y="2200376"/>
                  </a:lnTo>
                  <a:lnTo>
                    <a:pt x="1826204" y="2199574"/>
                  </a:lnTo>
                  <a:cubicBezTo>
                    <a:pt x="1829179" y="2199480"/>
                    <a:pt x="1832107" y="2199386"/>
                    <a:pt x="1835081" y="2199433"/>
                  </a:cubicBezTo>
                  <a:lnTo>
                    <a:pt x="1924090" y="2200376"/>
                  </a:lnTo>
                  <a:lnTo>
                    <a:pt x="1924089" y="2200376"/>
                  </a:lnTo>
                  <a:lnTo>
                    <a:pt x="1835081" y="2199433"/>
                  </a:lnTo>
                  <a:cubicBezTo>
                    <a:pt x="1832107" y="2199385"/>
                    <a:pt x="1829179" y="2199527"/>
                    <a:pt x="1826204" y="2199574"/>
                  </a:cubicBezTo>
                  <a:cubicBezTo>
                    <a:pt x="1822426" y="2199339"/>
                    <a:pt x="1818648" y="2199055"/>
                    <a:pt x="1814871" y="2198724"/>
                  </a:cubicBezTo>
                  <a:lnTo>
                    <a:pt x="1919229" y="2198489"/>
                  </a:lnTo>
                  <a:lnTo>
                    <a:pt x="1919228" y="2198488"/>
                  </a:lnTo>
                  <a:cubicBezTo>
                    <a:pt x="1884379" y="2198441"/>
                    <a:pt x="1849578" y="2198583"/>
                    <a:pt x="1814729" y="2198677"/>
                  </a:cubicBezTo>
                  <a:lnTo>
                    <a:pt x="1766988" y="2198818"/>
                  </a:lnTo>
                  <a:lnTo>
                    <a:pt x="1766989" y="2198819"/>
                  </a:lnTo>
                  <a:lnTo>
                    <a:pt x="1766983" y="2198818"/>
                  </a:lnTo>
                  <a:lnTo>
                    <a:pt x="1766848" y="2198819"/>
                  </a:lnTo>
                  <a:lnTo>
                    <a:pt x="1766835" y="2198795"/>
                  </a:lnTo>
                  <a:lnTo>
                    <a:pt x="1737901" y="2194333"/>
                  </a:lnTo>
                  <a:cubicBezTo>
                    <a:pt x="1537025" y="2194381"/>
                    <a:pt x="1336102" y="2194381"/>
                    <a:pt x="1135237" y="2194287"/>
                  </a:cubicBezTo>
                  <a:cubicBezTo>
                    <a:pt x="1126878" y="2194287"/>
                    <a:pt x="1117907" y="2196316"/>
                    <a:pt x="1110588" y="2189895"/>
                  </a:cubicBezTo>
                  <a:cubicBezTo>
                    <a:pt x="1324249" y="2189942"/>
                    <a:pt x="1537969" y="2189942"/>
                    <a:pt x="1751642" y="2190130"/>
                  </a:cubicBezTo>
                  <a:lnTo>
                    <a:pt x="1761714" y="2189821"/>
                  </a:lnTo>
                  <a:lnTo>
                    <a:pt x="1761689" y="2189776"/>
                  </a:lnTo>
                  <a:cubicBezTo>
                    <a:pt x="1758596" y="2189151"/>
                    <a:pt x="1754665" y="2190083"/>
                    <a:pt x="1751501" y="2190083"/>
                  </a:cubicBezTo>
                  <a:cubicBezTo>
                    <a:pt x="1537828" y="2189894"/>
                    <a:pt x="1324108" y="2189894"/>
                    <a:pt x="1110450" y="2189847"/>
                  </a:cubicBezTo>
                  <a:cubicBezTo>
                    <a:pt x="1110687" y="2155564"/>
                    <a:pt x="1106767" y="2121046"/>
                    <a:pt x="1112481" y="2087048"/>
                  </a:cubicBezTo>
                  <a:cubicBezTo>
                    <a:pt x="1118053" y="2054088"/>
                    <a:pt x="1142372" y="2031375"/>
                    <a:pt x="1175285" y="2026936"/>
                  </a:cubicBezTo>
                  <a:cubicBezTo>
                    <a:pt x="1186806" y="2025378"/>
                    <a:pt x="1189624" y="2021364"/>
                    <a:pt x="1189294" y="2010126"/>
                  </a:cubicBezTo>
                  <a:cubicBezTo>
                    <a:pt x="1188396" y="1980330"/>
                    <a:pt x="1189011" y="1981085"/>
                    <a:pt x="1219326" y="1979999"/>
                  </a:cubicBezTo>
                  <a:cubicBezTo>
                    <a:pt x="1232453" y="1979527"/>
                    <a:pt x="1237553" y="1982927"/>
                    <a:pt x="1235192" y="1996054"/>
                  </a:cubicBezTo>
                  <a:cubicBezTo>
                    <a:pt x="1234579" y="1999548"/>
                    <a:pt x="1235098" y="2003231"/>
                    <a:pt x="1235098" y="2006868"/>
                  </a:cubicBezTo>
                  <a:cubicBezTo>
                    <a:pt x="1235098" y="2024906"/>
                    <a:pt x="1235098" y="2024906"/>
                    <a:pt x="1252710" y="2024906"/>
                  </a:cubicBezTo>
                  <a:cubicBezTo>
                    <a:pt x="1270136" y="2024906"/>
                    <a:pt x="1270136" y="2024906"/>
                    <a:pt x="1270136" y="2005309"/>
                  </a:cubicBezTo>
                  <a:cubicBezTo>
                    <a:pt x="1270136" y="1980330"/>
                    <a:pt x="1270136" y="1980330"/>
                    <a:pt x="1294265" y="1980330"/>
                  </a:cubicBezTo>
                  <a:cubicBezTo>
                    <a:pt x="1316270" y="1980330"/>
                    <a:pt x="1316270" y="1980330"/>
                    <a:pt x="1316270" y="2002004"/>
                  </a:cubicBezTo>
                  <a:cubicBezTo>
                    <a:pt x="1316270" y="2003373"/>
                    <a:pt x="1316270" y="2004695"/>
                    <a:pt x="1316270" y="2006065"/>
                  </a:cubicBezTo>
                  <a:cubicBezTo>
                    <a:pt x="1316270" y="2025095"/>
                    <a:pt x="1321936" y="2029250"/>
                    <a:pt x="1341250" y="2025000"/>
                  </a:cubicBezTo>
                  <a:cubicBezTo>
                    <a:pt x="1344413" y="2024292"/>
                    <a:pt x="1346160" y="2023300"/>
                    <a:pt x="1346160" y="2019995"/>
                  </a:cubicBezTo>
                  <a:cubicBezTo>
                    <a:pt x="1346113" y="2017728"/>
                    <a:pt x="1346018" y="2015461"/>
                    <a:pt x="1346208" y="2013195"/>
                  </a:cubicBezTo>
                  <a:cubicBezTo>
                    <a:pt x="1347057" y="2002523"/>
                    <a:pt x="1341344" y="1986090"/>
                    <a:pt x="1348427" y="1982455"/>
                  </a:cubicBezTo>
                  <a:cubicBezTo>
                    <a:pt x="1358862" y="1977072"/>
                    <a:pt x="1373831" y="1980660"/>
                    <a:pt x="1386912" y="1980330"/>
                  </a:cubicBezTo>
                  <a:cubicBezTo>
                    <a:pt x="1392389" y="1980188"/>
                    <a:pt x="1392248" y="1983729"/>
                    <a:pt x="1392248" y="1987507"/>
                  </a:cubicBezTo>
                  <a:cubicBezTo>
                    <a:pt x="1392200" y="1996999"/>
                    <a:pt x="1392673" y="2006537"/>
                    <a:pt x="1392106" y="2015981"/>
                  </a:cubicBezTo>
                  <a:cubicBezTo>
                    <a:pt x="1391680" y="2023300"/>
                    <a:pt x="1394419" y="2024953"/>
                    <a:pt x="1401361" y="2025095"/>
                  </a:cubicBezTo>
                  <a:cubicBezTo>
                    <a:pt x="1422185" y="2025472"/>
                    <a:pt x="1422185" y="2025803"/>
                    <a:pt x="1422185" y="2004601"/>
                  </a:cubicBezTo>
                  <a:cubicBezTo>
                    <a:pt x="1422185" y="1999643"/>
                    <a:pt x="1422563" y="1994590"/>
                    <a:pt x="1422091" y="1989679"/>
                  </a:cubicBezTo>
                  <a:cubicBezTo>
                    <a:pt x="1421477" y="1982974"/>
                    <a:pt x="1423272" y="1979149"/>
                    <a:pt x="1430827" y="1980330"/>
                  </a:cubicBezTo>
                  <a:cubicBezTo>
                    <a:pt x="1431676" y="1980424"/>
                    <a:pt x="1432621" y="1980282"/>
                    <a:pt x="1433518" y="1980330"/>
                  </a:cubicBezTo>
                  <a:cubicBezTo>
                    <a:pt x="1444662" y="1981085"/>
                    <a:pt x="1458923" y="1975654"/>
                    <a:pt x="1466148" y="1982455"/>
                  </a:cubicBezTo>
                  <a:cubicBezTo>
                    <a:pt x="1472853" y="1988735"/>
                    <a:pt x="1468273" y="2003043"/>
                    <a:pt x="1467989" y="2013714"/>
                  </a:cubicBezTo>
                  <a:cubicBezTo>
                    <a:pt x="1467754" y="2022356"/>
                    <a:pt x="1469973" y="2025331"/>
                    <a:pt x="1479133" y="2025141"/>
                  </a:cubicBezTo>
                  <a:cubicBezTo>
                    <a:pt x="1498305" y="2024717"/>
                    <a:pt x="1498305" y="2025236"/>
                    <a:pt x="1498305" y="2005640"/>
                  </a:cubicBezTo>
                  <a:cubicBezTo>
                    <a:pt x="1498305" y="1980330"/>
                    <a:pt x="1498305" y="1980330"/>
                    <a:pt x="1523662" y="1980330"/>
                  </a:cubicBezTo>
                  <a:cubicBezTo>
                    <a:pt x="1544297" y="1980330"/>
                    <a:pt x="1544297" y="1980330"/>
                    <a:pt x="1544297" y="2000682"/>
                  </a:cubicBezTo>
                  <a:cubicBezTo>
                    <a:pt x="1544297" y="2003373"/>
                    <a:pt x="1544722" y="2006159"/>
                    <a:pt x="1544251" y="2008804"/>
                  </a:cubicBezTo>
                  <a:cubicBezTo>
                    <a:pt x="1542126" y="2021364"/>
                    <a:pt x="1546233" y="2025236"/>
                    <a:pt x="1559786" y="2025567"/>
                  </a:cubicBezTo>
                  <a:cubicBezTo>
                    <a:pt x="1575180" y="2025944"/>
                    <a:pt x="1574707" y="2018625"/>
                    <a:pt x="1574519" y="2007811"/>
                  </a:cubicBezTo>
                  <a:cubicBezTo>
                    <a:pt x="1574046" y="1980330"/>
                    <a:pt x="1574377" y="1980330"/>
                    <a:pt x="1601670" y="1980330"/>
                  </a:cubicBezTo>
                  <a:cubicBezTo>
                    <a:pt x="1620369" y="1980330"/>
                    <a:pt x="1620369" y="1980330"/>
                    <a:pt x="1620369" y="1998509"/>
                  </a:cubicBezTo>
                  <a:cubicBezTo>
                    <a:pt x="1620369" y="2003043"/>
                    <a:pt x="1620936" y="2007670"/>
                    <a:pt x="1620228" y="2012062"/>
                  </a:cubicBezTo>
                  <a:cubicBezTo>
                    <a:pt x="1618387" y="2023300"/>
                    <a:pt x="1623581" y="2025519"/>
                    <a:pt x="1633686" y="2025141"/>
                  </a:cubicBezTo>
                  <a:cubicBezTo>
                    <a:pt x="1652716" y="2024480"/>
                    <a:pt x="1652716" y="2025000"/>
                    <a:pt x="1652716" y="2005592"/>
                  </a:cubicBezTo>
                  <a:cubicBezTo>
                    <a:pt x="1652716" y="1980330"/>
                    <a:pt x="1652716" y="1980330"/>
                    <a:pt x="1677932" y="1980330"/>
                  </a:cubicBezTo>
                  <a:cubicBezTo>
                    <a:pt x="1698897" y="1980330"/>
                    <a:pt x="1698897" y="1980330"/>
                    <a:pt x="1698897" y="2001673"/>
                  </a:cubicBezTo>
                  <a:cubicBezTo>
                    <a:pt x="1698897" y="2002146"/>
                    <a:pt x="1698945" y="2002618"/>
                    <a:pt x="1698897" y="2003043"/>
                  </a:cubicBezTo>
                  <a:cubicBezTo>
                    <a:pt x="1697433" y="2017209"/>
                    <a:pt x="1698756" y="2026275"/>
                    <a:pt x="1716935" y="2031233"/>
                  </a:cubicBezTo>
                  <a:cubicBezTo>
                    <a:pt x="1747204" y="2039497"/>
                    <a:pt x="1765856" y="2070190"/>
                    <a:pt x="1766422" y="2103292"/>
                  </a:cubicBezTo>
                  <a:cubicBezTo>
                    <a:pt x="1766706" y="2120433"/>
                    <a:pt x="1767273" y="2137668"/>
                    <a:pt x="1766234" y="2154809"/>
                  </a:cubicBezTo>
                  <a:cubicBezTo>
                    <a:pt x="1765525" y="2166189"/>
                    <a:pt x="1768973" y="2168975"/>
                    <a:pt x="1780258" y="2169023"/>
                  </a:cubicBezTo>
                  <a:cubicBezTo>
                    <a:pt x="1892832" y="2169448"/>
                    <a:pt x="2005453" y="2170439"/>
                    <a:pt x="2118027" y="2171384"/>
                  </a:cubicBezTo>
                  <a:cubicBezTo>
                    <a:pt x="2309742" y="2172942"/>
                    <a:pt x="2501457" y="2174500"/>
                    <a:pt x="2693173" y="2176578"/>
                  </a:cubicBezTo>
                  <a:cubicBezTo>
                    <a:pt x="2705969" y="2176719"/>
                    <a:pt x="2708566" y="2173036"/>
                    <a:pt x="2708378" y="2161043"/>
                  </a:cubicBezTo>
                  <a:cubicBezTo>
                    <a:pt x="2707669" y="2111791"/>
                    <a:pt x="2707669" y="2062493"/>
                    <a:pt x="2708378" y="2013195"/>
                  </a:cubicBezTo>
                  <a:cubicBezTo>
                    <a:pt x="2708566" y="2001721"/>
                    <a:pt x="2705450" y="1999218"/>
                    <a:pt x="2694258" y="1999218"/>
                  </a:cubicBezTo>
                  <a:cubicBezTo>
                    <a:pt x="2408433" y="1999548"/>
                    <a:pt x="2122654" y="1999406"/>
                    <a:pt x="1836829" y="1999689"/>
                  </a:cubicBezTo>
                  <a:cubicBezTo>
                    <a:pt x="1825070" y="1999689"/>
                    <a:pt x="1816902" y="1996763"/>
                    <a:pt x="1809110" y="1987413"/>
                  </a:cubicBezTo>
                  <a:cubicBezTo>
                    <a:pt x="1788238" y="1962433"/>
                    <a:pt x="1766045" y="1938587"/>
                    <a:pt x="1744701" y="1914032"/>
                  </a:cubicBezTo>
                  <a:cubicBezTo>
                    <a:pt x="1739271" y="1907752"/>
                    <a:pt x="1733604" y="1905201"/>
                    <a:pt x="1725010" y="1905201"/>
                  </a:cubicBezTo>
                  <a:cubicBezTo>
                    <a:pt x="1549539" y="1905485"/>
                    <a:pt x="1374067" y="1905485"/>
                    <a:pt x="1198596" y="1905249"/>
                  </a:cubicBezTo>
                  <a:cubicBezTo>
                    <a:pt x="1190333" y="1905249"/>
                    <a:pt x="1184399" y="1907138"/>
                    <a:pt x="1178590" y="1913465"/>
                  </a:cubicBezTo>
                  <a:cubicBezTo>
                    <a:pt x="1154507" y="1939815"/>
                    <a:pt x="1129669" y="1965549"/>
                    <a:pt x="1105444" y="1991757"/>
                  </a:cubicBezTo>
                  <a:cubicBezTo>
                    <a:pt x="1100486" y="1997140"/>
                    <a:pt x="1095528" y="1999689"/>
                    <a:pt x="1087973" y="1999643"/>
                  </a:cubicBezTo>
                  <a:cubicBezTo>
                    <a:pt x="1019220" y="1999312"/>
                    <a:pt x="950514" y="1999360"/>
                    <a:pt x="881760" y="1999595"/>
                  </a:cubicBezTo>
                  <a:cubicBezTo>
                    <a:pt x="874725" y="1999643"/>
                    <a:pt x="870191" y="1997376"/>
                    <a:pt x="865612" y="1992181"/>
                  </a:cubicBezTo>
                  <a:cubicBezTo>
                    <a:pt x="831282" y="1953178"/>
                    <a:pt x="796716" y="1914315"/>
                    <a:pt x="761961" y="1875688"/>
                  </a:cubicBezTo>
                  <a:cubicBezTo>
                    <a:pt x="756153" y="1869220"/>
                    <a:pt x="753225" y="1862797"/>
                    <a:pt x="753604" y="1853920"/>
                  </a:cubicBezTo>
                  <a:cubicBezTo>
                    <a:pt x="754264" y="1838148"/>
                    <a:pt x="753509" y="1822282"/>
                    <a:pt x="753934" y="1806463"/>
                  </a:cubicBezTo>
                  <a:cubicBezTo>
                    <a:pt x="754123" y="1799427"/>
                    <a:pt x="752943" y="1795744"/>
                    <a:pt x="744537" y="1795980"/>
                  </a:cubicBezTo>
                  <a:cubicBezTo>
                    <a:pt x="725554" y="1796547"/>
                    <a:pt x="706524" y="1796499"/>
                    <a:pt x="687542" y="1795980"/>
                  </a:cubicBezTo>
                  <a:cubicBezTo>
                    <a:pt x="679940" y="1795791"/>
                    <a:pt x="678711" y="1798908"/>
                    <a:pt x="678853" y="1805519"/>
                  </a:cubicBezTo>
                  <a:cubicBezTo>
                    <a:pt x="679892" y="1847970"/>
                    <a:pt x="680742" y="1890469"/>
                    <a:pt x="681262" y="1932968"/>
                  </a:cubicBezTo>
                  <a:cubicBezTo>
                    <a:pt x="681356" y="1938964"/>
                    <a:pt x="684708" y="1941845"/>
                    <a:pt x="688297" y="1945150"/>
                  </a:cubicBezTo>
                  <a:cubicBezTo>
                    <a:pt x="713324" y="1968052"/>
                    <a:pt x="738162" y="1991142"/>
                    <a:pt x="763520" y="2013620"/>
                  </a:cubicBezTo>
                  <a:cubicBezTo>
                    <a:pt x="769564" y="2018955"/>
                    <a:pt x="771594" y="2024434"/>
                    <a:pt x="771547" y="2032272"/>
                  </a:cubicBezTo>
                  <a:cubicBezTo>
                    <a:pt x="770462" y="2183756"/>
                    <a:pt x="769516" y="2335192"/>
                    <a:pt x="768997" y="2486675"/>
                  </a:cubicBezTo>
                  <a:cubicBezTo>
                    <a:pt x="768951" y="2496733"/>
                    <a:pt x="766589" y="2500322"/>
                    <a:pt x="756294" y="2499235"/>
                  </a:cubicBezTo>
                  <a:cubicBezTo>
                    <a:pt x="747370" y="2498292"/>
                    <a:pt x="738210" y="2499377"/>
                    <a:pt x="729191" y="2498953"/>
                  </a:cubicBezTo>
                  <a:cubicBezTo>
                    <a:pt x="714646" y="2498292"/>
                    <a:pt x="703314" y="2499047"/>
                    <a:pt x="692972" y="2514016"/>
                  </a:cubicBezTo>
                  <a:cubicBezTo>
                    <a:pt x="678381" y="2535171"/>
                    <a:pt x="644759" y="2533376"/>
                    <a:pt x="627383" y="2514252"/>
                  </a:cubicBezTo>
                  <a:cubicBezTo>
                    <a:pt x="609345" y="2494419"/>
                    <a:pt x="612225" y="2463442"/>
                    <a:pt x="633615" y="2447246"/>
                  </a:cubicBezTo>
                  <a:cubicBezTo>
                    <a:pt x="654298" y="2431569"/>
                    <a:pt x="684236" y="2436999"/>
                    <a:pt x="699017" y="2459004"/>
                  </a:cubicBezTo>
                  <a:cubicBezTo>
                    <a:pt x="701330" y="2462498"/>
                    <a:pt x="701378" y="2468354"/>
                    <a:pt x="707327" y="2468448"/>
                  </a:cubicBezTo>
                  <a:cubicBezTo>
                    <a:pt x="716819" y="2468590"/>
                    <a:pt x="726452" y="2469251"/>
                    <a:pt x="735754" y="2467881"/>
                  </a:cubicBezTo>
                  <a:cubicBezTo>
                    <a:pt x="740381" y="2467173"/>
                    <a:pt x="738350" y="2460846"/>
                    <a:pt x="738398" y="2457068"/>
                  </a:cubicBezTo>
                  <a:cubicBezTo>
                    <a:pt x="739296" y="2353513"/>
                    <a:pt x="740098" y="2250006"/>
                    <a:pt x="740807" y="2146451"/>
                  </a:cubicBezTo>
                  <a:cubicBezTo>
                    <a:pt x="741043" y="2112972"/>
                    <a:pt x="740760" y="2079540"/>
                    <a:pt x="741232" y="2046060"/>
                  </a:cubicBezTo>
                  <a:cubicBezTo>
                    <a:pt x="741326" y="2038175"/>
                    <a:pt x="739202" y="2032886"/>
                    <a:pt x="733157" y="2027502"/>
                  </a:cubicBezTo>
                  <a:cubicBezTo>
                    <a:pt x="708130" y="2005262"/>
                    <a:pt x="683811" y="1982265"/>
                    <a:pt x="658973" y="1959883"/>
                  </a:cubicBezTo>
                  <a:cubicBezTo>
                    <a:pt x="653543" y="1955019"/>
                    <a:pt x="651181" y="1949966"/>
                    <a:pt x="651088" y="1942506"/>
                  </a:cubicBezTo>
                  <a:cubicBezTo>
                    <a:pt x="650663" y="1897315"/>
                    <a:pt x="649339" y="1852078"/>
                    <a:pt x="649057" y="1806888"/>
                  </a:cubicBezTo>
                  <a:cubicBezTo>
                    <a:pt x="649009" y="1797633"/>
                    <a:pt x="645987" y="1795980"/>
                    <a:pt x="637535" y="1795838"/>
                  </a:cubicBezTo>
                  <a:cubicBezTo>
                    <a:pt x="608636" y="1795366"/>
                    <a:pt x="579595" y="1798814"/>
                    <a:pt x="550884" y="1794044"/>
                  </a:cubicBezTo>
                  <a:cubicBezTo>
                    <a:pt x="513958" y="1787953"/>
                    <a:pt x="488412" y="1757826"/>
                    <a:pt x="488364" y="1720285"/>
                  </a:cubicBezTo>
                  <a:cubicBezTo>
                    <a:pt x="488176" y="1562002"/>
                    <a:pt x="488364" y="1403766"/>
                    <a:pt x="488316" y="1245484"/>
                  </a:cubicBezTo>
                  <a:cubicBezTo>
                    <a:pt x="488316" y="1218331"/>
                    <a:pt x="487986" y="1191227"/>
                    <a:pt x="487797" y="1164123"/>
                  </a:cubicBezTo>
                  <a:cubicBezTo>
                    <a:pt x="489780" y="1149626"/>
                    <a:pt x="486145" y="1134657"/>
                    <a:pt x="491292" y="1120302"/>
                  </a:cubicBezTo>
                  <a:cubicBezTo>
                    <a:pt x="495447" y="1108875"/>
                    <a:pt x="500027" y="1097872"/>
                    <a:pt x="510228" y="1090317"/>
                  </a:cubicBezTo>
                  <a:cubicBezTo>
                    <a:pt x="537333" y="1127905"/>
                    <a:pt x="564437" y="1165492"/>
                    <a:pt x="591542" y="1203080"/>
                  </a:cubicBezTo>
                  <a:cubicBezTo>
                    <a:pt x="663601" y="1303139"/>
                    <a:pt x="735612" y="1403200"/>
                    <a:pt x="807719" y="1503212"/>
                  </a:cubicBezTo>
                  <a:cubicBezTo>
                    <a:pt x="859803" y="1575460"/>
                    <a:pt x="912217" y="1647519"/>
                    <a:pt x="964019" y="1720002"/>
                  </a:cubicBezTo>
                  <a:cubicBezTo>
                    <a:pt x="976248" y="1737096"/>
                    <a:pt x="990698" y="1752774"/>
                    <a:pt x="999198" y="1772370"/>
                  </a:cubicBezTo>
                  <a:cubicBezTo>
                    <a:pt x="983709" y="1788755"/>
                    <a:pt x="964161" y="1795744"/>
                    <a:pt x="942155" y="1795980"/>
                  </a:cubicBezTo>
                  <a:cubicBezTo>
                    <a:pt x="911840" y="1796311"/>
                    <a:pt x="881572" y="1795933"/>
                    <a:pt x="851256" y="1796217"/>
                  </a:cubicBezTo>
                  <a:cubicBezTo>
                    <a:pt x="846297" y="1796263"/>
                    <a:pt x="838790" y="1793005"/>
                    <a:pt x="836854" y="1799049"/>
                  </a:cubicBezTo>
                  <a:cubicBezTo>
                    <a:pt x="834824" y="1805377"/>
                    <a:pt x="834634" y="1812932"/>
                    <a:pt x="840112" y="1819402"/>
                  </a:cubicBezTo>
                  <a:cubicBezTo>
                    <a:pt x="854137" y="1835929"/>
                    <a:pt x="869719" y="1851653"/>
                    <a:pt x="880863" y="1870022"/>
                  </a:cubicBezTo>
                  <a:cubicBezTo>
                    <a:pt x="898948" y="1899818"/>
                    <a:pt x="923268" y="1909357"/>
                    <a:pt x="957219" y="1905862"/>
                  </a:cubicBezTo>
                  <a:cubicBezTo>
                    <a:pt x="985835" y="1902935"/>
                    <a:pt x="1015016" y="1904965"/>
                    <a:pt x="1043964" y="1905438"/>
                  </a:cubicBezTo>
                  <a:cubicBezTo>
                    <a:pt x="1052227" y="1905579"/>
                    <a:pt x="1058319" y="1903313"/>
                    <a:pt x="1064362" y="1897552"/>
                  </a:cubicBezTo>
                  <a:cubicBezTo>
                    <a:pt x="1094536" y="1868889"/>
                    <a:pt x="1125277" y="1840887"/>
                    <a:pt x="1155404" y="1812224"/>
                  </a:cubicBezTo>
                  <a:cubicBezTo>
                    <a:pt x="1161496" y="1806463"/>
                    <a:pt x="1167540" y="1804385"/>
                    <a:pt x="1175804" y="1804385"/>
                  </a:cubicBezTo>
                  <a:cubicBezTo>
                    <a:pt x="1293792" y="1804243"/>
                    <a:pt x="1411844" y="1803913"/>
                    <a:pt x="1529848" y="1803394"/>
                  </a:cubicBezTo>
                  <a:cubicBezTo>
                    <a:pt x="1613050" y="1803016"/>
                    <a:pt x="1696253" y="1802543"/>
                    <a:pt x="1779456" y="1801647"/>
                  </a:cubicBezTo>
                  <a:cubicBezTo>
                    <a:pt x="1789041" y="1801505"/>
                    <a:pt x="1794944" y="1804574"/>
                    <a:pt x="1801036" y="1811799"/>
                  </a:cubicBezTo>
                  <a:cubicBezTo>
                    <a:pt x="1825826" y="1841124"/>
                    <a:pt x="1851608" y="1869644"/>
                    <a:pt x="1876493" y="1898874"/>
                  </a:cubicBezTo>
                  <a:cubicBezTo>
                    <a:pt x="1881310" y="1904540"/>
                    <a:pt x="1886458" y="1905296"/>
                    <a:pt x="1892974" y="1905296"/>
                  </a:cubicBezTo>
                  <a:cubicBezTo>
                    <a:pt x="1966213" y="1905201"/>
                    <a:pt x="2039499" y="1905249"/>
                    <a:pt x="2112738" y="1905249"/>
                  </a:cubicBezTo>
                  <a:cubicBezTo>
                    <a:pt x="2306247" y="1905249"/>
                    <a:pt x="2499804" y="1905155"/>
                    <a:pt x="2693361" y="1905485"/>
                  </a:cubicBezTo>
                  <a:cubicBezTo>
                    <a:pt x="2704600" y="1905485"/>
                    <a:pt x="2708519" y="1903691"/>
                    <a:pt x="2708424" y="1891083"/>
                  </a:cubicBezTo>
                  <a:cubicBezTo>
                    <a:pt x="2707716" y="1812413"/>
                    <a:pt x="2707858" y="1733744"/>
                    <a:pt x="2708283" y="1655074"/>
                  </a:cubicBezTo>
                  <a:cubicBezTo>
                    <a:pt x="2708330" y="1644922"/>
                    <a:pt x="2706394" y="1641333"/>
                    <a:pt x="2695250" y="1641475"/>
                  </a:cubicBezTo>
                  <a:cubicBezTo>
                    <a:pt x="2636932" y="1642088"/>
                    <a:pt x="2578568" y="1641617"/>
                    <a:pt x="2520251" y="1641947"/>
                  </a:cubicBezTo>
                  <a:cubicBezTo>
                    <a:pt x="2511515" y="1641994"/>
                    <a:pt x="2505187" y="1639869"/>
                    <a:pt x="2499001" y="1633305"/>
                  </a:cubicBezTo>
                  <a:cubicBezTo>
                    <a:pt x="2479452" y="1612623"/>
                    <a:pt x="2459431" y="1592318"/>
                    <a:pt x="2439079" y="1572391"/>
                  </a:cubicBezTo>
                  <a:cubicBezTo>
                    <a:pt x="2433129" y="1566583"/>
                    <a:pt x="2430721" y="1560775"/>
                    <a:pt x="2430768" y="1552370"/>
                  </a:cubicBezTo>
                  <a:cubicBezTo>
                    <a:pt x="2431902" y="1418971"/>
                    <a:pt x="2432467" y="1285574"/>
                    <a:pt x="2433837" y="1152223"/>
                  </a:cubicBezTo>
                  <a:cubicBezTo>
                    <a:pt x="2433979" y="1137018"/>
                    <a:pt x="2430815" y="1124410"/>
                    <a:pt x="2421749" y="1112227"/>
                  </a:cubicBezTo>
                  <a:cubicBezTo>
                    <a:pt x="2416507" y="1105238"/>
                    <a:pt x="2411314" y="1102689"/>
                    <a:pt x="2402813" y="1102594"/>
                  </a:cubicBezTo>
                  <a:cubicBezTo>
                    <a:pt x="2316919" y="1101650"/>
                    <a:pt x="2231026" y="1100422"/>
                    <a:pt x="2145131" y="1098958"/>
                  </a:cubicBezTo>
                  <a:cubicBezTo>
                    <a:pt x="1938966" y="1095464"/>
                    <a:pt x="1732849" y="1091781"/>
                    <a:pt x="1526684" y="1088192"/>
                  </a:cubicBezTo>
                  <a:cubicBezTo>
                    <a:pt x="1508882" y="1087861"/>
                    <a:pt x="1508882" y="1087956"/>
                    <a:pt x="1508882" y="1105853"/>
                  </a:cubicBezTo>
                  <a:cubicBezTo>
                    <a:pt x="1508882" y="1200341"/>
                    <a:pt x="1508834" y="1294876"/>
                    <a:pt x="1509024" y="1389364"/>
                  </a:cubicBezTo>
                  <a:cubicBezTo>
                    <a:pt x="1509024" y="1397014"/>
                    <a:pt x="1507560" y="1402869"/>
                    <a:pt x="1501941" y="1408630"/>
                  </a:cubicBezTo>
                  <a:cubicBezTo>
                    <a:pt x="1450895" y="1461139"/>
                    <a:pt x="1399992" y="1513837"/>
                    <a:pt x="1349513" y="1566913"/>
                  </a:cubicBezTo>
                  <a:cubicBezTo>
                    <a:pt x="1342052" y="1574799"/>
                    <a:pt x="1334591" y="1579144"/>
                    <a:pt x="1323730" y="1577586"/>
                  </a:cubicBezTo>
                  <a:cubicBezTo>
                    <a:pt x="1319292" y="1576971"/>
                    <a:pt x="1314664" y="1577774"/>
                    <a:pt x="1310178" y="1577444"/>
                  </a:cubicBezTo>
                  <a:cubicBezTo>
                    <a:pt x="1298514" y="1576547"/>
                    <a:pt x="1289779" y="1578860"/>
                    <a:pt x="1281326" y="1589249"/>
                  </a:cubicBezTo>
                  <a:cubicBezTo>
                    <a:pt x="1265318" y="1608845"/>
                    <a:pt x="1233586" y="1607712"/>
                    <a:pt x="1216398" y="1589201"/>
                  </a:cubicBezTo>
                  <a:cubicBezTo>
                    <a:pt x="1199116" y="1570644"/>
                    <a:pt x="1200626" y="1539903"/>
                    <a:pt x="1219610" y="1523660"/>
                  </a:cubicBezTo>
                  <a:cubicBezTo>
                    <a:pt x="1239489" y="1506660"/>
                    <a:pt x="1269616" y="1509965"/>
                    <a:pt x="1285718" y="1530931"/>
                  </a:cubicBezTo>
                  <a:cubicBezTo>
                    <a:pt x="1296579" y="1545097"/>
                    <a:pt x="1318489" y="1546042"/>
                    <a:pt x="1331191" y="1532820"/>
                  </a:cubicBezTo>
                  <a:cubicBezTo>
                    <a:pt x="1375389" y="1486875"/>
                    <a:pt x="1419447" y="1440835"/>
                    <a:pt x="1463881" y="1395125"/>
                  </a:cubicBezTo>
                  <a:cubicBezTo>
                    <a:pt x="1469736" y="1389128"/>
                    <a:pt x="1471955" y="1383178"/>
                    <a:pt x="1471955" y="1374868"/>
                  </a:cubicBezTo>
                  <a:cubicBezTo>
                    <a:pt x="1471673" y="1271313"/>
                    <a:pt x="1471955" y="1167758"/>
                    <a:pt x="1471483" y="1064204"/>
                  </a:cubicBezTo>
                  <a:cubicBezTo>
                    <a:pt x="1471436" y="1052918"/>
                    <a:pt x="1474222" y="1049896"/>
                    <a:pt x="1485508" y="1050132"/>
                  </a:cubicBezTo>
                  <a:cubicBezTo>
                    <a:pt x="1678970" y="1053957"/>
                    <a:pt x="1872432" y="1057498"/>
                    <a:pt x="2065943" y="1060898"/>
                  </a:cubicBezTo>
                  <a:cubicBezTo>
                    <a:pt x="2185316" y="1062976"/>
                    <a:pt x="2304642" y="1064817"/>
                    <a:pt x="2424016" y="1066471"/>
                  </a:cubicBezTo>
                  <a:cubicBezTo>
                    <a:pt x="2431618" y="1066565"/>
                    <a:pt x="2437190" y="1068076"/>
                    <a:pt x="2440495" y="1075159"/>
                  </a:cubicBezTo>
                  <a:cubicBezTo>
                    <a:pt x="2440684" y="1075537"/>
                    <a:pt x="2441015" y="1075915"/>
                    <a:pt x="2441298" y="1076245"/>
                  </a:cubicBezTo>
                  <a:cubicBezTo>
                    <a:pt x="2465334" y="1102263"/>
                    <a:pt x="2471000" y="1132768"/>
                    <a:pt x="2470245" y="1167900"/>
                  </a:cubicBezTo>
                  <a:cubicBezTo>
                    <a:pt x="2467695" y="1290863"/>
                    <a:pt x="2468025" y="1413871"/>
                    <a:pt x="2466891" y="1536834"/>
                  </a:cubicBezTo>
                  <a:cubicBezTo>
                    <a:pt x="2466844" y="1545287"/>
                    <a:pt x="2469017" y="1551095"/>
                    <a:pt x="2475108" y="1556808"/>
                  </a:cubicBezTo>
                  <a:cubicBezTo>
                    <a:pt x="2491872" y="1572580"/>
                    <a:pt x="2505471" y="1595010"/>
                    <a:pt x="2525209" y="1603321"/>
                  </a:cubicBezTo>
                  <a:cubicBezTo>
                    <a:pt x="2544428" y="1611443"/>
                    <a:pt x="2569643" y="1605493"/>
                    <a:pt x="2592215" y="1605540"/>
                  </a:cubicBezTo>
                  <a:cubicBezTo>
                    <a:pt x="2627017" y="1605634"/>
                    <a:pt x="2661865" y="1605351"/>
                    <a:pt x="2696667" y="1605728"/>
                  </a:cubicBezTo>
                  <a:cubicBezTo>
                    <a:pt x="2705166" y="1605823"/>
                    <a:pt x="2708283" y="1603887"/>
                    <a:pt x="2708283" y="1594537"/>
                  </a:cubicBezTo>
                  <a:cubicBezTo>
                    <a:pt x="2708236" y="1559830"/>
                    <a:pt x="2708613" y="1559830"/>
                    <a:pt x="2674426" y="1559830"/>
                  </a:cubicBezTo>
                  <a:cubicBezTo>
                    <a:pt x="2645480" y="1559830"/>
                    <a:pt x="2616534" y="1559641"/>
                    <a:pt x="2587587" y="1559972"/>
                  </a:cubicBezTo>
                  <a:cubicBezTo>
                    <a:pt x="2580316" y="1560066"/>
                    <a:pt x="2574743" y="1558036"/>
                    <a:pt x="2569408" y="1553031"/>
                  </a:cubicBezTo>
                  <a:cubicBezTo>
                    <a:pt x="2546930" y="1532065"/>
                    <a:pt x="2524265" y="1511240"/>
                    <a:pt x="2501362" y="1490746"/>
                  </a:cubicBezTo>
                  <a:cubicBezTo>
                    <a:pt x="2494846" y="1484891"/>
                    <a:pt x="2492060" y="1478799"/>
                    <a:pt x="2492108" y="1469781"/>
                  </a:cubicBezTo>
                  <a:cubicBezTo>
                    <a:pt x="2492438" y="1345921"/>
                    <a:pt x="2492202" y="1222014"/>
                    <a:pt x="2492674" y="1098108"/>
                  </a:cubicBezTo>
                  <a:cubicBezTo>
                    <a:pt x="2492721" y="1086066"/>
                    <a:pt x="2484316" y="1079692"/>
                    <a:pt x="2479877" y="1070626"/>
                  </a:cubicBezTo>
                  <a:cubicBezTo>
                    <a:pt x="2470811" y="1052068"/>
                    <a:pt x="2456598" y="1046496"/>
                    <a:pt x="2435727" y="1046260"/>
                  </a:cubicBezTo>
                  <a:cubicBezTo>
                    <a:pt x="2291987" y="1044654"/>
                    <a:pt x="2148201" y="1041585"/>
                    <a:pt x="2004461" y="1038988"/>
                  </a:cubicBezTo>
                  <a:cubicBezTo>
                    <a:pt x="1859353" y="1036343"/>
                    <a:pt x="1714244" y="1033699"/>
                    <a:pt x="1569136" y="1031008"/>
                  </a:cubicBezTo>
                  <a:cubicBezTo>
                    <a:pt x="1534334" y="1030347"/>
                    <a:pt x="1499486" y="1029969"/>
                    <a:pt x="1464731" y="1028553"/>
                  </a:cubicBezTo>
                  <a:cubicBezTo>
                    <a:pt x="1453256" y="1028080"/>
                    <a:pt x="1449573" y="1030536"/>
                    <a:pt x="1449667" y="1043049"/>
                  </a:cubicBezTo>
                  <a:cubicBezTo>
                    <a:pt x="1450282" y="1147973"/>
                    <a:pt x="1449951" y="1252849"/>
                    <a:pt x="1450187" y="1357774"/>
                  </a:cubicBezTo>
                  <a:cubicBezTo>
                    <a:pt x="1450187" y="1366557"/>
                    <a:pt x="1448015" y="1372554"/>
                    <a:pt x="1440884" y="1378456"/>
                  </a:cubicBezTo>
                  <a:cubicBezTo>
                    <a:pt x="1408113" y="1405466"/>
                    <a:pt x="1375437" y="1432618"/>
                    <a:pt x="1343941" y="1461092"/>
                  </a:cubicBezTo>
                  <a:cubicBezTo>
                    <a:pt x="1332986" y="1471009"/>
                    <a:pt x="1321559" y="1471245"/>
                    <a:pt x="1309045" y="1470631"/>
                  </a:cubicBezTo>
                  <a:cubicBezTo>
                    <a:pt x="1299648" y="1470158"/>
                    <a:pt x="1292848" y="1471858"/>
                    <a:pt x="1286473" y="1480453"/>
                  </a:cubicBezTo>
                  <a:cubicBezTo>
                    <a:pt x="1274291" y="1496838"/>
                    <a:pt x="1252333" y="1501088"/>
                    <a:pt x="1233964" y="1492966"/>
                  </a:cubicBezTo>
                  <a:cubicBezTo>
                    <a:pt x="1215501" y="1484797"/>
                    <a:pt x="1205585" y="1467042"/>
                    <a:pt x="1207568" y="1445651"/>
                  </a:cubicBezTo>
                  <a:cubicBezTo>
                    <a:pt x="1209363" y="1426433"/>
                    <a:pt x="1224332" y="1410944"/>
                    <a:pt x="1245250" y="1406694"/>
                  </a:cubicBezTo>
                  <a:cubicBezTo>
                    <a:pt x="1262627" y="1403200"/>
                    <a:pt x="1282602" y="1413022"/>
                    <a:pt x="1291998" y="1429691"/>
                  </a:cubicBezTo>
                  <a:cubicBezTo>
                    <a:pt x="1298562" y="1441354"/>
                    <a:pt x="1314758" y="1444660"/>
                    <a:pt x="1325242" y="1435923"/>
                  </a:cubicBezTo>
                  <a:cubicBezTo>
                    <a:pt x="1354707" y="1411322"/>
                    <a:pt x="1383842" y="1386248"/>
                    <a:pt x="1413449" y="1361835"/>
                  </a:cubicBezTo>
                  <a:cubicBezTo>
                    <a:pt x="1419824" y="1356593"/>
                    <a:pt x="1419541" y="1350502"/>
                    <a:pt x="1419541" y="1343750"/>
                  </a:cubicBezTo>
                  <a:cubicBezTo>
                    <a:pt x="1419541" y="1233442"/>
                    <a:pt x="1419777" y="1123087"/>
                    <a:pt x="1419210" y="1012781"/>
                  </a:cubicBezTo>
                  <a:cubicBezTo>
                    <a:pt x="1419116" y="1000031"/>
                    <a:pt x="1422751" y="997576"/>
                    <a:pt x="1434840" y="997812"/>
                  </a:cubicBezTo>
                  <a:cubicBezTo>
                    <a:pt x="1624714" y="1001495"/>
                    <a:pt x="1814587" y="1004705"/>
                    <a:pt x="2004461" y="1008059"/>
                  </a:cubicBezTo>
                  <a:cubicBezTo>
                    <a:pt x="2101641" y="1009759"/>
                    <a:pt x="2198868" y="1011506"/>
                    <a:pt x="2296048" y="1013348"/>
                  </a:cubicBezTo>
                  <a:cubicBezTo>
                    <a:pt x="2352996" y="1014433"/>
                    <a:pt x="2409944" y="1015945"/>
                    <a:pt x="2466891" y="1016842"/>
                  </a:cubicBezTo>
                  <a:cubicBezTo>
                    <a:pt x="2475864" y="1016983"/>
                    <a:pt x="2480822" y="1020477"/>
                    <a:pt x="2486913" y="1027089"/>
                  </a:cubicBezTo>
                  <a:cubicBezTo>
                    <a:pt x="2517418" y="1060332"/>
                    <a:pt x="2525633" y="1098344"/>
                    <a:pt x="2524359" y="1143251"/>
                  </a:cubicBezTo>
                  <a:cubicBezTo>
                    <a:pt x="2521337" y="1247608"/>
                    <a:pt x="2523510" y="1352107"/>
                    <a:pt x="2523226" y="1456559"/>
                  </a:cubicBezTo>
                  <a:cubicBezTo>
                    <a:pt x="2523178" y="1465390"/>
                    <a:pt x="2525351" y="1471576"/>
                    <a:pt x="2532245" y="1477478"/>
                  </a:cubicBezTo>
                  <a:cubicBezTo>
                    <a:pt x="2549386" y="1492116"/>
                    <a:pt x="2565960" y="1507510"/>
                    <a:pt x="2582393" y="1523045"/>
                  </a:cubicBezTo>
                  <a:cubicBezTo>
                    <a:pt x="2586738" y="1527106"/>
                    <a:pt x="2590940" y="1528854"/>
                    <a:pt x="2596748" y="1528806"/>
                  </a:cubicBezTo>
                  <a:cubicBezTo>
                    <a:pt x="2630700" y="1528618"/>
                    <a:pt x="2664604" y="1528476"/>
                    <a:pt x="2698508" y="1528854"/>
                  </a:cubicBezTo>
                  <a:cubicBezTo>
                    <a:pt x="2706347" y="1528948"/>
                    <a:pt x="2708472" y="1526398"/>
                    <a:pt x="2708283" y="1518843"/>
                  </a:cubicBezTo>
                  <a:cubicBezTo>
                    <a:pt x="2707811" y="1498066"/>
                    <a:pt x="2707858" y="1477241"/>
                    <a:pt x="2708283" y="1456465"/>
                  </a:cubicBezTo>
                  <a:cubicBezTo>
                    <a:pt x="2708424" y="1449287"/>
                    <a:pt x="2706017" y="1447163"/>
                    <a:pt x="2698980" y="1447257"/>
                  </a:cubicBezTo>
                  <a:cubicBezTo>
                    <a:pt x="2675937" y="1447587"/>
                    <a:pt x="2652846" y="1447115"/>
                    <a:pt x="2629803" y="1447540"/>
                  </a:cubicBezTo>
                  <a:cubicBezTo>
                    <a:pt x="2622436" y="1447634"/>
                    <a:pt x="2617006" y="1445509"/>
                    <a:pt x="2611717" y="1440457"/>
                  </a:cubicBezTo>
                  <a:cubicBezTo>
                    <a:pt x="2594387" y="1423883"/>
                    <a:pt x="2577246" y="1407072"/>
                    <a:pt x="2558971" y="1391631"/>
                  </a:cubicBezTo>
                  <a:cubicBezTo>
                    <a:pt x="2549952" y="1384029"/>
                    <a:pt x="2547686" y="1375859"/>
                    <a:pt x="2547733" y="1364763"/>
                  </a:cubicBezTo>
                  <a:cubicBezTo>
                    <a:pt x="2548063" y="1264844"/>
                    <a:pt x="2547875" y="1164878"/>
                    <a:pt x="2548063" y="1064959"/>
                  </a:cubicBezTo>
                  <a:cubicBezTo>
                    <a:pt x="2548063" y="1056885"/>
                    <a:pt x="2546459" y="1050415"/>
                    <a:pt x="2541217" y="1043946"/>
                  </a:cubicBezTo>
                  <a:cubicBezTo>
                    <a:pt x="2530451" y="1030630"/>
                    <a:pt x="2519968" y="1016936"/>
                    <a:pt x="2510618" y="1002628"/>
                  </a:cubicBezTo>
                  <a:cubicBezTo>
                    <a:pt x="2505471" y="994695"/>
                    <a:pt x="2499426" y="992618"/>
                    <a:pt x="2490596" y="992523"/>
                  </a:cubicBezTo>
                  <a:cubicBezTo>
                    <a:pt x="2411927" y="991767"/>
                    <a:pt x="2333257" y="990587"/>
                    <a:pt x="2254588" y="989642"/>
                  </a:cubicBezTo>
                  <a:cubicBezTo>
                    <a:pt x="2111274" y="987942"/>
                    <a:pt x="1967913" y="986337"/>
                    <a:pt x="1824598" y="984684"/>
                  </a:cubicBezTo>
                  <a:cubicBezTo>
                    <a:pt x="1688084" y="983126"/>
                    <a:pt x="1551522" y="981852"/>
                    <a:pt x="1415007" y="979773"/>
                  </a:cubicBezTo>
                  <a:cubicBezTo>
                    <a:pt x="1402069" y="979537"/>
                    <a:pt x="1399802" y="983693"/>
                    <a:pt x="1399756" y="995403"/>
                  </a:cubicBezTo>
                  <a:cubicBezTo>
                    <a:pt x="1399331" y="1103444"/>
                    <a:pt x="1398244" y="1211532"/>
                    <a:pt x="1397725" y="1319572"/>
                  </a:cubicBezTo>
                  <a:cubicBezTo>
                    <a:pt x="1397678" y="1328308"/>
                    <a:pt x="1395695" y="1333549"/>
                    <a:pt x="1387431" y="1337374"/>
                  </a:cubicBezTo>
                  <a:cubicBezTo>
                    <a:pt x="1375201" y="1343088"/>
                    <a:pt x="1363348" y="1349699"/>
                    <a:pt x="1351827" y="1356735"/>
                  </a:cubicBezTo>
                  <a:cubicBezTo>
                    <a:pt x="1335677" y="1366557"/>
                    <a:pt x="1319056" y="1373592"/>
                    <a:pt x="1299648" y="1370428"/>
                  </a:cubicBezTo>
                  <a:cubicBezTo>
                    <a:pt x="1293037" y="1369343"/>
                    <a:pt x="1289306" y="1372885"/>
                    <a:pt x="1285009" y="1377465"/>
                  </a:cubicBezTo>
                  <a:cubicBezTo>
                    <a:pt x="1266877" y="1396731"/>
                    <a:pt x="1235995" y="1396164"/>
                    <a:pt x="1218807" y="1376850"/>
                  </a:cubicBezTo>
                  <a:cubicBezTo>
                    <a:pt x="1201429" y="1357349"/>
                    <a:pt x="1204074" y="1326324"/>
                    <a:pt x="1224426" y="1310648"/>
                  </a:cubicBezTo>
                  <a:cubicBezTo>
                    <a:pt x="1245817" y="1294168"/>
                    <a:pt x="1276038" y="1299362"/>
                    <a:pt x="1290724" y="1322075"/>
                  </a:cubicBezTo>
                  <a:cubicBezTo>
                    <a:pt x="1297665" y="1332794"/>
                    <a:pt x="1308951" y="1336383"/>
                    <a:pt x="1320756" y="1331613"/>
                  </a:cubicBezTo>
                  <a:cubicBezTo>
                    <a:pt x="1321605" y="1331283"/>
                    <a:pt x="1322220" y="1330481"/>
                    <a:pt x="1323023" y="1330103"/>
                  </a:cubicBezTo>
                  <a:cubicBezTo>
                    <a:pt x="1359996" y="1312158"/>
                    <a:pt x="1360280" y="1312158"/>
                    <a:pt x="1360657" y="1271738"/>
                  </a:cubicBezTo>
                  <a:cubicBezTo>
                    <a:pt x="1361554" y="1166861"/>
                    <a:pt x="1362215" y="1061937"/>
                    <a:pt x="1362923" y="957061"/>
                  </a:cubicBezTo>
                  <a:cubicBezTo>
                    <a:pt x="1363065" y="937700"/>
                    <a:pt x="1362923" y="938125"/>
                    <a:pt x="1381670" y="940770"/>
                  </a:cubicBezTo>
                  <a:cubicBezTo>
                    <a:pt x="1393712" y="942470"/>
                    <a:pt x="1405752" y="944028"/>
                    <a:pt x="1418029" y="944028"/>
                  </a:cubicBezTo>
                  <a:cubicBezTo>
                    <a:pt x="1653613" y="943934"/>
                    <a:pt x="1889149" y="948986"/>
                    <a:pt x="2124732" y="951158"/>
                  </a:cubicBezTo>
                  <a:cubicBezTo>
                    <a:pt x="2252699" y="952339"/>
                    <a:pt x="2380620" y="954133"/>
                    <a:pt x="2508587" y="955266"/>
                  </a:cubicBezTo>
                  <a:cubicBezTo>
                    <a:pt x="2518315" y="955360"/>
                    <a:pt x="2524170" y="958477"/>
                    <a:pt x="2529648" y="966268"/>
                  </a:cubicBezTo>
                  <a:cubicBezTo>
                    <a:pt x="2544711" y="987659"/>
                    <a:pt x="2560341" y="1008672"/>
                    <a:pt x="2576396" y="1029355"/>
                  </a:cubicBezTo>
                  <a:cubicBezTo>
                    <a:pt x="2581968" y="1036580"/>
                    <a:pt x="2584329" y="1043663"/>
                    <a:pt x="2584282" y="1052776"/>
                  </a:cubicBezTo>
                  <a:cubicBezTo>
                    <a:pt x="2583999" y="1152695"/>
                    <a:pt x="2584187" y="1252661"/>
                    <a:pt x="2583904" y="1352579"/>
                  </a:cubicBezTo>
                  <a:cubicBezTo>
                    <a:pt x="2583904" y="1361032"/>
                    <a:pt x="2585651" y="1367360"/>
                    <a:pt x="2592546" y="1372365"/>
                  </a:cubicBezTo>
                  <a:cubicBezTo>
                    <a:pt x="2596889" y="1375528"/>
                    <a:pt x="2601611" y="1378929"/>
                    <a:pt x="2604539" y="1383272"/>
                  </a:cubicBezTo>
                  <a:cubicBezTo>
                    <a:pt x="2629424" y="1420247"/>
                    <a:pt x="2667390" y="1410283"/>
                    <a:pt x="2702427" y="1411086"/>
                  </a:cubicBezTo>
                  <a:cubicBezTo>
                    <a:pt x="2708755" y="1411227"/>
                    <a:pt x="2708236" y="1406978"/>
                    <a:pt x="2708236" y="1402869"/>
                  </a:cubicBezTo>
                  <a:cubicBezTo>
                    <a:pt x="2708236" y="1385681"/>
                    <a:pt x="2707905" y="1368493"/>
                    <a:pt x="2708378" y="1351304"/>
                  </a:cubicBezTo>
                  <a:cubicBezTo>
                    <a:pt x="2708566" y="1344174"/>
                    <a:pt x="2705402" y="1342191"/>
                    <a:pt x="2699547" y="1343466"/>
                  </a:cubicBezTo>
                  <a:cubicBezTo>
                    <a:pt x="2675134" y="1348707"/>
                    <a:pt x="2662668" y="1334258"/>
                    <a:pt x="2647652" y="1317683"/>
                  </a:cubicBezTo>
                  <a:cubicBezTo>
                    <a:pt x="2621208" y="1288454"/>
                    <a:pt x="2610631" y="1257383"/>
                    <a:pt x="2612755" y="1217623"/>
                  </a:cubicBezTo>
                  <a:cubicBezTo>
                    <a:pt x="2616014" y="1156283"/>
                    <a:pt x="2613558" y="1094661"/>
                    <a:pt x="2613700" y="1033179"/>
                  </a:cubicBezTo>
                  <a:cubicBezTo>
                    <a:pt x="2613700" y="1026192"/>
                    <a:pt x="2612615" y="1020194"/>
                    <a:pt x="2608317" y="1014291"/>
                  </a:cubicBezTo>
                  <a:cubicBezTo>
                    <a:pt x="2589996" y="989123"/>
                    <a:pt x="2571863" y="963813"/>
                    <a:pt x="2554297" y="938125"/>
                  </a:cubicBezTo>
                  <a:cubicBezTo>
                    <a:pt x="2549622" y="931326"/>
                    <a:pt x="2544569" y="929106"/>
                    <a:pt x="2536542" y="929011"/>
                  </a:cubicBezTo>
                  <a:cubicBezTo>
                    <a:pt x="2404986" y="927784"/>
                    <a:pt x="2273382" y="926320"/>
                    <a:pt x="2141825" y="924762"/>
                  </a:cubicBezTo>
                  <a:cubicBezTo>
                    <a:pt x="1996245" y="923062"/>
                    <a:pt x="1850664" y="921220"/>
                    <a:pt x="1705084" y="919331"/>
                  </a:cubicBezTo>
                  <a:cubicBezTo>
                    <a:pt x="1589818" y="917867"/>
                    <a:pt x="1474505" y="916403"/>
                    <a:pt x="1359240" y="914467"/>
                  </a:cubicBezTo>
                  <a:cubicBezTo>
                    <a:pt x="1347672" y="914279"/>
                    <a:pt x="1344130" y="916592"/>
                    <a:pt x="1344177" y="929011"/>
                  </a:cubicBezTo>
                  <a:cubicBezTo>
                    <a:pt x="1344744" y="1033463"/>
                    <a:pt x="1344318" y="1137915"/>
                    <a:pt x="1344744" y="1242367"/>
                  </a:cubicBezTo>
                  <a:cubicBezTo>
                    <a:pt x="1344791" y="1253275"/>
                    <a:pt x="1342666" y="1258280"/>
                    <a:pt x="1330908" y="1256580"/>
                  </a:cubicBezTo>
                  <a:cubicBezTo>
                    <a:pt x="1324675" y="1255683"/>
                    <a:pt x="1318253" y="1256674"/>
                    <a:pt x="1311925" y="1256391"/>
                  </a:cubicBezTo>
                  <a:cubicBezTo>
                    <a:pt x="1299176" y="1255825"/>
                    <a:pt x="1288976" y="1257147"/>
                    <a:pt x="1278777" y="1268433"/>
                  </a:cubicBezTo>
                  <a:cubicBezTo>
                    <a:pt x="1262155" y="1286848"/>
                    <a:pt x="1230989" y="1283118"/>
                    <a:pt x="1215124" y="1263947"/>
                  </a:cubicBezTo>
                  <a:cubicBezTo>
                    <a:pt x="1199116" y="1244586"/>
                    <a:pt x="1201760" y="1214931"/>
                    <a:pt x="1220837" y="1199680"/>
                  </a:cubicBezTo>
                  <a:cubicBezTo>
                    <a:pt x="1240764" y="1183719"/>
                    <a:pt x="1269333" y="1186647"/>
                    <a:pt x="1284915" y="1206338"/>
                  </a:cubicBezTo>
                  <a:cubicBezTo>
                    <a:pt x="1286615" y="1208415"/>
                    <a:pt x="1288504" y="1210587"/>
                    <a:pt x="1289401" y="1213043"/>
                  </a:cubicBezTo>
                  <a:cubicBezTo>
                    <a:pt x="1292188" y="1220787"/>
                    <a:pt x="1298562" y="1219559"/>
                    <a:pt x="1304134" y="1218804"/>
                  </a:cubicBezTo>
                  <a:cubicBezTo>
                    <a:pt x="1311358" y="1217859"/>
                    <a:pt x="1308054" y="1211627"/>
                    <a:pt x="1308054" y="1207896"/>
                  </a:cubicBezTo>
                  <a:cubicBezTo>
                    <a:pt x="1308242" y="1101650"/>
                    <a:pt x="1308336" y="995357"/>
                    <a:pt x="1308006" y="889110"/>
                  </a:cubicBezTo>
                  <a:cubicBezTo>
                    <a:pt x="1307959" y="879997"/>
                    <a:pt x="1309800" y="876833"/>
                    <a:pt x="1319669" y="876975"/>
                  </a:cubicBezTo>
                  <a:close/>
                  <a:moveTo>
                    <a:pt x="4030174" y="868994"/>
                  </a:moveTo>
                  <a:lnTo>
                    <a:pt x="4010702" y="873050"/>
                  </a:lnTo>
                  <a:lnTo>
                    <a:pt x="4030199" y="868999"/>
                  </a:lnTo>
                  <a:close/>
                  <a:moveTo>
                    <a:pt x="3164811" y="867247"/>
                  </a:moveTo>
                  <a:cubicBezTo>
                    <a:pt x="3160844" y="867058"/>
                    <a:pt x="3158011" y="869608"/>
                    <a:pt x="3157916" y="873763"/>
                  </a:cubicBezTo>
                  <a:cubicBezTo>
                    <a:pt x="3157869" y="878297"/>
                    <a:pt x="3160325" y="881696"/>
                    <a:pt x="3165094" y="881224"/>
                  </a:cubicBezTo>
                  <a:cubicBezTo>
                    <a:pt x="3168778" y="880894"/>
                    <a:pt x="3171279" y="878061"/>
                    <a:pt x="3172036" y="873621"/>
                  </a:cubicBezTo>
                  <a:cubicBezTo>
                    <a:pt x="3170855" y="870411"/>
                    <a:pt x="3168636" y="867436"/>
                    <a:pt x="3164811" y="867247"/>
                  </a:cubicBezTo>
                  <a:close/>
                  <a:moveTo>
                    <a:pt x="829912" y="857331"/>
                  </a:moveTo>
                  <a:cubicBezTo>
                    <a:pt x="825567" y="857709"/>
                    <a:pt x="823395" y="860683"/>
                    <a:pt x="823962" y="864508"/>
                  </a:cubicBezTo>
                  <a:cubicBezTo>
                    <a:pt x="824434" y="868098"/>
                    <a:pt x="826936" y="870884"/>
                    <a:pt x="831091" y="871167"/>
                  </a:cubicBezTo>
                  <a:cubicBezTo>
                    <a:pt x="835058" y="870269"/>
                    <a:pt x="837891" y="867578"/>
                    <a:pt x="837939" y="863942"/>
                  </a:cubicBezTo>
                  <a:cubicBezTo>
                    <a:pt x="837939" y="859362"/>
                    <a:pt x="834680" y="856906"/>
                    <a:pt x="829912" y="857331"/>
                  </a:cubicBezTo>
                  <a:close/>
                  <a:moveTo>
                    <a:pt x="3166038" y="828715"/>
                  </a:moveTo>
                  <a:cubicBezTo>
                    <a:pt x="3186248" y="829612"/>
                    <a:pt x="3202729" y="842834"/>
                    <a:pt x="3208160" y="862525"/>
                  </a:cubicBezTo>
                  <a:cubicBezTo>
                    <a:pt x="3213353" y="881413"/>
                    <a:pt x="3206176" y="900915"/>
                    <a:pt x="3189743" y="912060"/>
                  </a:cubicBezTo>
                  <a:cubicBezTo>
                    <a:pt x="3186815" y="914090"/>
                    <a:pt x="3183605" y="915695"/>
                    <a:pt x="3180535" y="917489"/>
                  </a:cubicBezTo>
                  <a:lnTo>
                    <a:pt x="3180323" y="917739"/>
                  </a:lnTo>
                  <a:lnTo>
                    <a:pt x="3177685" y="924296"/>
                  </a:lnTo>
                  <a:cubicBezTo>
                    <a:pt x="3177620" y="926722"/>
                    <a:pt x="3178081" y="929225"/>
                    <a:pt x="3178081" y="931609"/>
                  </a:cubicBezTo>
                  <a:cubicBezTo>
                    <a:pt x="3177986" y="986715"/>
                    <a:pt x="3177703" y="1041774"/>
                    <a:pt x="3178269" y="1096880"/>
                  </a:cubicBezTo>
                  <a:cubicBezTo>
                    <a:pt x="3178364" y="1107883"/>
                    <a:pt x="3174822" y="1110575"/>
                    <a:pt x="3164386" y="1110575"/>
                  </a:cubicBezTo>
                  <a:cubicBezTo>
                    <a:pt x="3154092" y="1110575"/>
                    <a:pt x="3150456" y="1108166"/>
                    <a:pt x="3150550" y="1097070"/>
                  </a:cubicBezTo>
                  <a:cubicBezTo>
                    <a:pt x="3151165" y="1042010"/>
                    <a:pt x="3150881" y="986904"/>
                    <a:pt x="3150739" y="931797"/>
                  </a:cubicBezTo>
                  <a:cubicBezTo>
                    <a:pt x="3150692" y="927029"/>
                    <a:pt x="3152439" y="921834"/>
                    <a:pt x="3148756" y="917443"/>
                  </a:cubicBezTo>
                  <a:cubicBezTo>
                    <a:pt x="3156830" y="921929"/>
                    <a:pt x="3154659" y="929956"/>
                    <a:pt x="3154706" y="936709"/>
                  </a:cubicBezTo>
                  <a:cubicBezTo>
                    <a:pt x="3154989" y="985535"/>
                    <a:pt x="3154800" y="1034361"/>
                    <a:pt x="3154848" y="1083187"/>
                  </a:cubicBezTo>
                  <a:cubicBezTo>
                    <a:pt x="3154848" y="1087720"/>
                    <a:pt x="3154753" y="1092206"/>
                    <a:pt x="3155272" y="1096739"/>
                  </a:cubicBezTo>
                  <a:cubicBezTo>
                    <a:pt x="3155887" y="1101980"/>
                    <a:pt x="3158294" y="1105097"/>
                    <a:pt x="3163914" y="1105144"/>
                  </a:cubicBezTo>
                  <a:lnTo>
                    <a:pt x="3163938" y="1105123"/>
                  </a:lnTo>
                  <a:lnTo>
                    <a:pt x="3155367" y="1096786"/>
                  </a:lnTo>
                  <a:cubicBezTo>
                    <a:pt x="3154847" y="1092252"/>
                    <a:pt x="3154942" y="1087767"/>
                    <a:pt x="3154942" y="1083233"/>
                  </a:cubicBezTo>
                  <a:cubicBezTo>
                    <a:pt x="3154942" y="1034407"/>
                    <a:pt x="3155083" y="985581"/>
                    <a:pt x="3154800" y="936755"/>
                  </a:cubicBezTo>
                  <a:cubicBezTo>
                    <a:pt x="3154752" y="930003"/>
                    <a:pt x="3156925" y="921976"/>
                    <a:pt x="3148897" y="917395"/>
                  </a:cubicBezTo>
                  <a:cubicBezTo>
                    <a:pt x="3122784" y="902379"/>
                    <a:pt x="3113388" y="880752"/>
                    <a:pt x="3122832" y="857331"/>
                  </a:cubicBezTo>
                  <a:cubicBezTo>
                    <a:pt x="3129962" y="839576"/>
                    <a:pt x="3147575" y="827912"/>
                    <a:pt x="3166038" y="828715"/>
                  </a:cubicBezTo>
                  <a:close/>
                  <a:moveTo>
                    <a:pt x="842950" y="820287"/>
                  </a:moveTo>
                  <a:cubicBezTo>
                    <a:pt x="852105" y="822683"/>
                    <a:pt x="860369" y="827889"/>
                    <a:pt x="865847" y="835704"/>
                  </a:cubicBezTo>
                  <a:cubicBezTo>
                    <a:pt x="871134" y="843213"/>
                    <a:pt x="876659" y="844629"/>
                    <a:pt x="884828" y="844582"/>
                  </a:cubicBezTo>
                  <a:cubicBezTo>
                    <a:pt x="1006045" y="844204"/>
                    <a:pt x="1127213" y="844251"/>
                    <a:pt x="1248366" y="843637"/>
                  </a:cubicBezTo>
                  <a:cubicBezTo>
                    <a:pt x="1259652" y="843590"/>
                    <a:pt x="1262626" y="846187"/>
                    <a:pt x="1262201" y="857615"/>
                  </a:cubicBezTo>
                  <a:cubicBezTo>
                    <a:pt x="1260643" y="900491"/>
                    <a:pt x="1259604" y="943462"/>
                    <a:pt x="1259746" y="986384"/>
                  </a:cubicBezTo>
                  <a:cubicBezTo>
                    <a:pt x="1259793" y="998756"/>
                    <a:pt x="1256346" y="1001023"/>
                    <a:pt x="1244729" y="1001023"/>
                  </a:cubicBezTo>
                  <a:cubicBezTo>
                    <a:pt x="1020021" y="1000646"/>
                    <a:pt x="795298" y="1000740"/>
                    <a:pt x="570574" y="1000740"/>
                  </a:cubicBezTo>
                  <a:cubicBezTo>
                    <a:pt x="562924" y="1000740"/>
                    <a:pt x="555181" y="1000456"/>
                    <a:pt x="547531" y="1000834"/>
                  </a:cubicBezTo>
                  <a:cubicBezTo>
                    <a:pt x="537850" y="1001307"/>
                    <a:pt x="529870" y="998285"/>
                    <a:pt x="523542" y="990776"/>
                  </a:cubicBezTo>
                  <a:cubicBezTo>
                    <a:pt x="519671" y="971699"/>
                    <a:pt x="523920" y="965089"/>
                    <a:pt x="542950" y="960555"/>
                  </a:cubicBezTo>
                  <a:cubicBezTo>
                    <a:pt x="549750" y="960697"/>
                    <a:pt x="556503" y="960980"/>
                    <a:pt x="563303" y="960980"/>
                  </a:cubicBezTo>
                  <a:cubicBezTo>
                    <a:pt x="777637" y="961028"/>
                    <a:pt x="991972" y="960886"/>
                    <a:pt x="1206292" y="961311"/>
                  </a:cubicBezTo>
                  <a:cubicBezTo>
                    <a:pt x="1218381" y="961311"/>
                    <a:pt x="1221734" y="958289"/>
                    <a:pt x="1221119" y="946436"/>
                  </a:cubicBezTo>
                  <a:cubicBezTo>
                    <a:pt x="1220175" y="928870"/>
                    <a:pt x="1220789" y="911163"/>
                    <a:pt x="1221403" y="893549"/>
                  </a:cubicBezTo>
                  <a:cubicBezTo>
                    <a:pt x="1221686" y="885616"/>
                    <a:pt x="1219986" y="882547"/>
                    <a:pt x="1211156" y="882641"/>
                  </a:cubicBezTo>
                  <a:cubicBezTo>
                    <a:pt x="1100816" y="883586"/>
                    <a:pt x="990509" y="884247"/>
                    <a:pt x="880201" y="884435"/>
                  </a:cubicBezTo>
                  <a:cubicBezTo>
                    <a:pt x="871654" y="884435"/>
                    <a:pt x="868538" y="889347"/>
                    <a:pt x="864098" y="894258"/>
                  </a:cubicBezTo>
                  <a:cubicBezTo>
                    <a:pt x="850688" y="908990"/>
                    <a:pt x="831658" y="913240"/>
                    <a:pt x="813478" y="905874"/>
                  </a:cubicBezTo>
                  <a:cubicBezTo>
                    <a:pt x="796809" y="899121"/>
                    <a:pt x="784910" y="881177"/>
                    <a:pt x="785241" y="863281"/>
                  </a:cubicBezTo>
                  <a:cubicBezTo>
                    <a:pt x="785618" y="844771"/>
                    <a:pt x="797234" y="828338"/>
                    <a:pt x="814706" y="821727"/>
                  </a:cubicBezTo>
                  <a:cubicBezTo>
                    <a:pt x="823749" y="818304"/>
                    <a:pt x="833795" y="817890"/>
                    <a:pt x="842950" y="820287"/>
                  </a:cubicBezTo>
                  <a:close/>
                  <a:moveTo>
                    <a:pt x="4187465" y="805341"/>
                  </a:moveTo>
                  <a:cubicBezTo>
                    <a:pt x="4180288" y="805388"/>
                    <a:pt x="4175660" y="809307"/>
                    <a:pt x="4172543" y="815304"/>
                  </a:cubicBezTo>
                  <a:cubicBezTo>
                    <a:pt x="4159700" y="839812"/>
                    <a:pt x="4138450" y="848642"/>
                    <a:pt x="4111960" y="848548"/>
                  </a:cubicBezTo>
                  <a:lnTo>
                    <a:pt x="3962837" y="848548"/>
                  </a:lnTo>
                  <a:lnTo>
                    <a:pt x="3962838" y="848548"/>
                  </a:lnTo>
                  <a:cubicBezTo>
                    <a:pt x="4012561" y="848406"/>
                    <a:pt x="4062284" y="848358"/>
                    <a:pt x="4112007" y="848548"/>
                  </a:cubicBezTo>
                  <a:cubicBezTo>
                    <a:pt x="4138497" y="848642"/>
                    <a:pt x="4159747" y="839812"/>
                    <a:pt x="4172591" y="815304"/>
                  </a:cubicBezTo>
                  <a:lnTo>
                    <a:pt x="4187510" y="805343"/>
                  </a:lnTo>
                  <a:close/>
                  <a:moveTo>
                    <a:pt x="3888087" y="805011"/>
                  </a:moveTo>
                  <a:cubicBezTo>
                    <a:pt x="3848280" y="805199"/>
                    <a:pt x="3808520" y="804963"/>
                    <a:pt x="3768714" y="805152"/>
                  </a:cubicBezTo>
                  <a:lnTo>
                    <a:pt x="3764716" y="805982"/>
                  </a:lnTo>
                  <a:lnTo>
                    <a:pt x="3768761" y="805152"/>
                  </a:lnTo>
                  <a:close/>
                  <a:moveTo>
                    <a:pt x="2938111" y="767446"/>
                  </a:moveTo>
                  <a:lnTo>
                    <a:pt x="2937727" y="779228"/>
                  </a:lnTo>
                  <a:lnTo>
                    <a:pt x="2937727" y="779268"/>
                  </a:lnTo>
                  <a:lnTo>
                    <a:pt x="2938134" y="767483"/>
                  </a:lnTo>
                  <a:close/>
                  <a:moveTo>
                    <a:pt x="1024497" y="717227"/>
                  </a:moveTo>
                  <a:cubicBezTo>
                    <a:pt x="1020577" y="717511"/>
                    <a:pt x="1017839" y="720107"/>
                    <a:pt x="1017981" y="724452"/>
                  </a:cubicBezTo>
                  <a:cubicBezTo>
                    <a:pt x="1018122" y="728938"/>
                    <a:pt x="1021144" y="730921"/>
                    <a:pt x="1025111" y="730827"/>
                  </a:cubicBezTo>
                  <a:cubicBezTo>
                    <a:pt x="1029266" y="730732"/>
                    <a:pt x="1031721" y="728277"/>
                    <a:pt x="1031391" y="722091"/>
                  </a:cubicBezTo>
                  <a:cubicBezTo>
                    <a:pt x="1031108" y="719541"/>
                    <a:pt x="1028605" y="716897"/>
                    <a:pt x="1024497" y="717227"/>
                  </a:cubicBezTo>
                  <a:close/>
                  <a:moveTo>
                    <a:pt x="1030954" y="679351"/>
                  </a:moveTo>
                  <a:cubicBezTo>
                    <a:pt x="1042901" y="680903"/>
                    <a:pt x="1054081" y="687290"/>
                    <a:pt x="1061376" y="698245"/>
                  </a:cubicBezTo>
                  <a:cubicBezTo>
                    <a:pt x="1065390" y="704289"/>
                    <a:pt x="1068648" y="705800"/>
                    <a:pt x="1075825" y="705422"/>
                  </a:cubicBezTo>
                  <a:cubicBezTo>
                    <a:pt x="1094336" y="704431"/>
                    <a:pt x="1112894" y="705092"/>
                    <a:pt x="1131451" y="705092"/>
                  </a:cubicBezTo>
                  <a:cubicBezTo>
                    <a:pt x="1443954" y="705092"/>
                    <a:pt x="1756412" y="705138"/>
                    <a:pt x="2068917" y="704903"/>
                  </a:cubicBezTo>
                  <a:cubicBezTo>
                    <a:pt x="2079353" y="704856"/>
                    <a:pt x="2088419" y="706556"/>
                    <a:pt x="2096494" y="713214"/>
                  </a:cubicBezTo>
                  <a:cubicBezTo>
                    <a:pt x="2130068" y="741027"/>
                    <a:pt x="2168222" y="747732"/>
                    <a:pt x="2211712" y="747259"/>
                  </a:cubicBezTo>
                  <a:cubicBezTo>
                    <a:pt x="2406638" y="745229"/>
                    <a:pt x="2601517" y="746457"/>
                    <a:pt x="2796443" y="746126"/>
                  </a:cubicBezTo>
                  <a:cubicBezTo>
                    <a:pt x="2806548" y="746126"/>
                    <a:pt x="2812688" y="748912"/>
                    <a:pt x="2818732" y="757176"/>
                  </a:cubicBezTo>
                  <a:cubicBezTo>
                    <a:pt x="2838611" y="784517"/>
                    <a:pt x="2859577" y="811102"/>
                    <a:pt x="2880118" y="837970"/>
                  </a:cubicBezTo>
                  <a:lnTo>
                    <a:pt x="2880071" y="838064"/>
                  </a:lnTo>
                  <a:lnTo>
                    <a:pt x="2879411" y="1088805"/>
                  </a:lnTo>
                  <a:cubicBezTo>
                    <a:pt x="2879363" y="1095700"/>
                    <a:pt x="2883188" y="1106088"/>
                    <a:pt x="2876389" y="1108779"/>
                  </a:cubicBezTo>
                  <a:cubicBezTo>
                    <a:pt x="2868172" y="1111991"/>
                    <a:pt x="2857642" y="1110669"/>
                    <a:pt x="2848339" y="1109630"/>
                  </a:cubicBezTo>
                  <a:cubicBezTo>
                    <a:pt x="2841256" y="1108827"/>
                    <a:pt x="2843900" y="1101696"/>
                    <a:pt x="2843900" y="1097258"/>
                  </a:cubicBezTo>
                  <a:cubicBezTo>
                    <a:pt x="2843759" y="1042104"/>
                    <a:pt x="2843806" y="986951"/>
                    <a:pt x="2843806" y="931797"/>
                  </a:cubicBezTo>
                  <a:cubicBezTo>
                    <a:pt x="2843806" y="909651"/>
                    <a:pt x="2843900" y="887504"/>
                    <a:pt x="2843759" y="865358"/>
                  </a:cubicBezTo>
                  <a:cubicBezTo>
                    <a:pt x="2843712" y="861013"/>
                    <a:pt x="2845176" y="856245"/>
                    <a:pt x="2841587" y="852420"/>
                  </a:cubicBezTo>
                  <a:cubicBezTo>
                    <a:pt x="2850464" y="856245"/>
                    <a:pt x="2848103" y="864413"/>
                    <a:pt x="2848151" y="871024"/>
                  </a:cubicBezTo>
                  <a:cubicBezTo>
                    <a:pt x="2848481" y="919331"/>
                    <a:pt x="2848339" y="967684"/>
                    <a:pt x="2848339" y="1015991"/>
                  </a:cubicBezTo>
                  <a:cubicBezTo>
                    <a:pt x="2848339" y="1036768"/>
                    <a:pt x="2848339" y="1057546"/>
                    <a:pt x="2848339" y="1078322"/>
                  </a:cubicBezTo>
                  <a:cubicBezTo>
                    <a:pt x="2848339" y="1103632"/>
                    <a:pt x="2849473" y="1105899"/>
                    <a:pt x="2861986" y="1105663"/>
                  </a:cubicBezTo>
                  <a:lnTo>
                    <a:pt x="2862009" y="1105654"/>
                  </a:lnTo>
                  <a:lnTo>
                    <a:pt x="2850517" y="1101555"/>
                  </a:lnTo>
                  <a:cubicBezTo>
                    <a:pt x="2848670" y="1097860"/>
                    <a:pt x="2848387" y="1090977"/>
                    <a:pt x="2848387" y="1078322"/>
                  </a:cubicBezTo>
                  <a:cubicBezTo>
                    <a:pt x="2848387" y="1057546"/>
                    <a:pt x="2848387" y="1036768"/>
                    <a:pt x="2848387" y="1015991"/>
                  </a:cubicBezTo>
                  <a:cubicBezTo>
                    <a:pt x="2848339" y="967685"/>
                    <a:pt x="2848528" y="919331"/>
                    <a:pt x="2848197" y="871024"/>
                  </a:cubicBezTo>
                  <a:cubicBezTo>
                    <a:pt x="2848150" y="864366"/>
                    <a:pt x="2850511" y="856197"/>
                    <a:pt x="2841681" y="852467"/>
                  </a:cubicBezTo>
                  <a:cubicBezTo>
                    <a:pt x="2827137" y="833484"/>
                    <a:pt x="2812168" y="814785"/>
                    <a:pt x="2798238" y="795378"/>
                  </a:cubicBezTo>
                  <a:cubicBezTo>
                    <a:pt x="2792572" y="787444"/>
                    <a:pt x="2786291" y="784989"/>
                    <a:pt x="2776800" y="784989"/>
                  </a:cubicBezTo>
                  <a:cubicBezTo>
                    <a:pt x="2567896" y="785225"/>
                    <a:pt x="2358993" y="785131"/>
                    <a:pt x="2150042" y="785319"/>
                  </a:cubicBezTo>
                  <a:cubicBezTo>
                    <a:pt x="2141070" y="785319"/>
                    <a:pt x="2133042" y="784234"/>
                    <a:pt x="2126101" y="778425"/>
                  </a:cubicBezTo>
                  <a:cubicBezTo>
                    <a:pt x="2091489" y="749479"/>
                    <a:pt x="2052107" y="742916"/>
                    <a:pt x="2007200" y="743152"/>
                  </a:cubicBezTo>
                  <a:cubicBezTo>
                    <a:pt x="1699700" y="744852"/>
                    <a:pt x="1392153" y="744049"/>
                    <a:pt x="1084656" y="743954"/>
                  </a:cubicBezTo>
                  <a:cubicBezTo>
                    <a:pt x="1073654" y="743954"/>
                    <a:pt x="1065248" y="744898"/>
                    <a:pt x="1056985" y="755240"/>
                  </a:cubicBezTo>
                  <a:cubicBezTo>
                    <a:pt x="1040741" y="775639"/>
                    <a:pt x="1009008" y="774175"/>
                    <a:pt x="991254" y="754626"/>
                  </a:cubicBezTo>
                  <a:cubicBezTo>
                    <a:pt x="974160" y="735833"/>
                    <a:pt x="976332" y="705280"/>
                    <a:pt x="995928" y="689462"/>
                  </a:cubicBezTo>
                  <a:cubicBezTo>
                    <a:pt x="1006293" y="681080"/>
                    <a:pt x="1019007" y="677798"/>
                    <a:pt x="1030954" y="679351"/>
                  </a:cubicBezTo>
                  <a:close/>
                  <a:moveTo>
                    <a:pt x="3039770" y="676098"/>
                  </a:moveTo>
                  <a:cubicBezTo>
                    <a:pt x="3045814" y="677279"/>
                    <a:pt x="3045389" y="682426"/>
                    <a:pt x="3046003" y="686675"/>
                  </a:cubicBezTo>
                  <a:cubicBezTo>
                    <a:pt x="3046806" y="692483"/>
                    <a:pt x="3046428" y="698386"/>
                    <a:pt x="3046428" y="704241"/>
                  </a:cubicBezTo>
                  <a:cubicBezTo>
                    <a:pt x="3046428" y="828242"/>
                    <a:pt x="3046428" y="952243"/>
                    <a:pt x="3046428" y="1076244"/>
                  </a:cubicBezTo>
                  <a:cubicBezTo>
                    <a:pt x="3046428" y="1080730"/>
                    <a:pt x="3046711" y="1085264"/>
                    <a:pt x="3046428" y="1089749"/>
                  </a:cubicBezTo>
                  <a:cubicBezTo>
                    <a:pt x="3045673" y="1100988"/>
                    <a:pt x="3050017" y="1106701"/>
                    <a:pt x="3062011" y="1105946"/>
                  </a:cubicBezTo>
                  <a:cubicBezTo>
                    <a:pt x="3068244" y="1105568"/>
                    <a:pt x="3074760" y="1105427"/>
                    <a:pt x="3079955" y="1110196"/>
                  </a:cubicBezTo>
                  <a:cubicBezTo>
                    <a:pt x="3041942" y="1110716"/>
                    <a:pt x="3041942" y="1110716"/>
                    <a:pt x="3041942" y="1072561"/>
                  </a:cubicBezTo>
                  <a:cubicBezTo>
                    <a:pt x="3041942" y="945633"/>
                    <a:pt x="3041942" y="818656"/>
                    <a:pt x="3041848" y="691728"/>
                  </a:cubicBezTo>
                  <a:cubicBezTo>
                    <a:pt x="3041848" y="686487"/>
                    <a:pt x="3043642" y="680820"/>
                    <a:pt x="3039770" y="676098"/>
                  </a:cubicBezTo>
                  <a:close/>
                  <a:moveTo>
                    <a:pt x="1196283" y="607629"/>
                  </a:moveTo>
                  <a:cubicBezTo>
                    <a:pt x="1192363" y="607440"/>
                    <a:pt x="1189246" y="609282"/>
                    <a:pt x="1188963" y="613768"/>
                  </a:cubicBezTo>
                  <a:cubicBezTo>
                    <a:pt x="1188680" y="618112"/>
                    <a:pt x="1191419" y="620709"/>
                    <a:pt x="1195290" y="621087"/>
                  </a:cubicBezTo>
                  <a:cubicBezTo>
                    <a:pt x="1199305" y="621512"/>
                    <a:pt x="1201948" y="619103"/>
                    <a:pt x="1202279" y="616318"/>
                  </a:cubicBezTo>
                  <a:cubicBezTo>
                    <a:pt x="1202751" y="610368"/>
                    <a:pt x="1200485" y="607771"/>
                    <a:pt x="1196283" y="607629"/>
                  </a:cubicBezTo>
                  <a:close/>
                  <a:moveTo>
                    <a:pt x="1194942" y="568796"/>
                  </a:moveTo>
                  <a:cubicBezTo>
                    <a:pt x="1206907" y="568413"/>
                    <a:pt x="1218806" y="572781"/>
                    <a:pt x="1227259" y="582272"/>
                  </a:cubicBezTo>
                  <a:cubicBezTo>
                    <a:pt x="1234814" y="590725"/>
                    <a:pt x="1242181" y="592944"/>
                    <a:pt x="1252758" y="592944"/>
                  </a:cubicBezTo>
                  <a:cubicBezTo>
                    <a:pt x="1534900" y="592708"/>
                    <a:pt x="1817043" y="592802"/>
                    <a:pt x="2099186" y="592614"/>
                  </a:cubicBezTo>
                  <a:cubicBezTo>
                    <a:pt x="2108630" y="592566"/>
                    <a:pt x="2116468" y="594596"/>
                    <a:pt x="2124354" y="600027"/>
                  </a:cubicBezTo>
                  <a:cubicBezTo>
                    <a:pt x="2144375" y="613862"/>
                    <a:pt x="2163499" y="631901"/>
                    <a:pt x="2185882" y="638558"/>
                  </a:cubicBezTo>
                  <a:cubicBezTo>
                    <a:pt x="2208312" y="645264"/>
                    <a:pt x="2234236" y="640353"/>
                    <a:pt x="2258649" y="640353"/>
                  </a:cubicBezTo>
                  <a:cubicBezTo>
                    <a:pt x="2466655" y="640353"/>
                    <a:pt x="2674614" y="640448"/>
                    <a:pt x="2882621" y="640117"/>
                  </a:cubicBezTo>
                  <a:cubicBezTo>
                    <a:pt x="2892301" y="640117"/>
                    <a:pt x="2898156" y="643092"/>
                    <a:pt x="2903681" y="650883"/>
                  </a:cubicBezTo>
                  <a:cubicBezTo>
                    <a:pt x="2923749" y="679263"/>
                    <a:pt x="2944291" y="707264"/>
                    <a:pt x="2965115" y="735078"/>
                  </a:cubicBezTo>
                  <a:cubicBezTo>
                    <a:pt x="2969695" y="741216"/>
                    <a:pt x="2971726" y="747213"/>
                    <a:pt x="2971726" y="754863"/>
                  </a:cubicBezTo>
                  <a:lnTo>
                    <a:pt x="2971537" y="1110150"/>
                  </a:lnTo>
                  <a:lnTo>
                    <a:pt x="2971538" y="1110150"/>
                  </a:lnTo>
                  <a:lnTo>
                    <a:pt x="2971537" y="1110150"/>
                  </a:lnTo>
                  <a:lnTo>
                    <a:pt x="2971537" y="1110197"/>
                  </a:lnTo>
                  <a:lnTo>
                    <a:pt x="2971446" y="1110157"/>
                  </a:lnTo>
                  <a:lnTo>
                    <a:pt x="2952325" y="1111590"/>
                  </a:lnTo>
                  <a:cubicBezTo>
                    <a:pt x="2945991" y="1112015"/>
                    <a:pt x="2940183" y="1111567"/>
                    <a:pt x="2936263" y="1107789"/>
                  </a:cubicBezTo>
                  <a:cubicBezTo>
                    <a:pt x="2928378" y="1100139"/>
                    <a:pt x="2933761" y="1084651"/>
                    <a:pt x="2933714" y="1072610"/>
                  </a:cubicBezTo>
                  <a:cubicBezTo>
                    <a:pt x="2933525" y="972313"/>
                    <a:pt x="2933619" y="872064"/>
                    <a:pt x="2933525" y="771767"/>
                  </a:cubicBezTo>
                  <a:lnTo>
                    <a:pt x="2931594" y="757402"/>
                  </a:lnTo>
                  <a:lnTo>
                    <a:pt x="2879409" y="685024"/>
                  </a:lnTo>
                  <a:cubicBezTo>
                    <a:pt x="2874687" y="678271"/>
                    <a:pt x="2868974" y="679215"/>
                    <a:pt x="2862836" y="679215"/>
                  </a:cubicBezTo>
                  <a:cubicBezTo>
                    <a:pt x="2749837" y="679215"/>
                    <a:pt x="2636790" y="679215"/>
                    <a:pt x="2523745" y="679215"/>
                  </a:cubicBezTo>
                  <a:cubicBezTo>
                    <a:pt x="2411124" y="679215"/>
                    <a:pt x="2298550" y="679121"/>
                    <a:pt x="2185977" y="679357"/>
                  </a:cubicBezTo>
                  <a:cubicBezTo>
                    <a:pt x="2176627" y="679404"/>
                    <a:pt x="2168694" y="677657"/>
                    <a:pt x="2160808" y="672132"/>
                  </a:cubicBezTo>
                  <a:cubicBezTo>
                    <a:pt x="2141589" y="658675"/>
                    <a:pt x="2123315" y="640967"/>
                    <a:pt x="2101783" y="634545"/>
                  </a:cubicBezTo>
                  <a:cubicBezTo>
                    <a:pt x="2079731" y="627981"/>
                    <a:pt x="2054279" y="632703"/>
                    <a:pt x="2030338" y="632703"/>
                  </a:cubicBezTo>
                  <a:cubicBezTo>
                    <a:pt x="1770766" y="632656"/>
                    <a:pt x="1511243" y="632703"/>
                    <a:pt x="1251719" y="632514"/>
                  </a:cubicBezTo>
                  <a:cubicBezTo>
                    <a:pt x="1242511" y="632514"/>
                    <a:pt x="1236514" y="634262"/>
                    <a:pt x="1230564" y="642572"/>
                  </a:cubicBezTo>
                  <a:cubicBezTo>
                    <a:pt x="1215878" y="663066"/>
                    <a:pt x="1185236" y="665002"/>
                    <a:pt x="1165686" y="648144"/>
                  </a:cubicBezTo>
                  <a:cubicBezTo>
                    <a:pt x="1147034" y="632042"/>
                    <a:pt x="1145428" y="602199"/>
                    <a:pt x="1162239" y="583830"/>
                  </a:cubicBezTo>
                  <a:cubicBezTo>
                    <a:pt x="1170951" y="574315"/>
                    <a:pt x="1182981" y="569180"/>
                    <a:pt x="1194942" y="568796"/>
                  </a:cubicBezTo>
                  <a:close/>
                  <a:moveTo>
                    <a:pt x="3520712" y="535102"/>
                  </a:moveTo>
                  <a:cubicBezTo>
                    <a:pt x="3516367" y="535197"/>
                    <a:pt x="3514148" y="537794"/>
                    <a:pt x="3514290" y="541997"/>
                  </a:cubicBezTo>
                  <a:cubicBezTo>
                    <a:pt x="3514432" y="546246"/>
                    <a:pt x="3516935" y="548560"/>
                    <a:pt x="3521231" y="548418"/>
                  </a:cubicBezTo>
                  <a:cubicBezTo>
                    <a:pt x="3525528" y="548229"/>
                    <a:pt x="3527559" y="545679"/>
                    <a:pt x="3527747" y="541430"/>
                  </a:cubicBezTo>
                  <a:cubicBezTo>
                    <a:pt x="3527276" y="537321"/>
                    <a:pt x="3524961" y="534960"/>
                    <a:pt x="3520712" y="535102"/>
                  </a:cubicBezTo>
                  <a:close/>
                  <a:moveTo>
                    <a:pt x="1309234" y="497085"/>
                  </a:moveTo>
                  <a:cubicBezTo>
                    <a:pt x="1304890" y="497227"/>
                    <a:pt x="1302670" y="499824"/>
                    <a:pt x="1302812" y="504027"/>
                  </a:cubicBezTo>
                  <a:cubicBezTo>
                    <a:pt x="1302954" y="508277"/>
                    <a:pt x="1305551" y="510402"/>
                    <a:pt x="1309943" y="510496"/>
                  </a:cubicBezTo>
                  <a:cubicBezTo>
                    <a:pt x="1313956" y="509977"/>
                    <a:pt x="1316411" y="507757"/>
                    <a:pt x="1316223" y="503460"/>
                  </a:cubicBezTo>
                  <a:cubicBezTo>
                    <a:pt x="1316034" y="499210"/>
                    <a:pt x="1313484" y="496944"/>
                    <a:pt x="1309234" y="497085"/>
                  </a:cubicBezTo>
                  <a:close/>
                  <a:moveTo>
                    <a:pt x="1312622" y="458465"/>
                  </a:moveTo>
                  <a:cubicBezTo>
                    <a:pt x="1324510" y="459250"/>
                    <a:pt x="1336056" y="464763"/>
                    <a:pt x="1344036" y="474987"/>
                  </a:cubicBezTo>
                  <a:cubicBezTo>
                    <a:pt x="1349513" y="482022"/>
                    <a:pt x="1354896" y="483769"/>
                    <a:pt x="1363066" y="483769"/>
                  </a:cubicBezTo>
                  <a:cubicBezTo>
                    <a:pt x="1615836" y="483580"/>
                    <a:pt x="1868608" y="483674"/>
                    <a:pt x="2121380" y="483392"/>
                  </a:cubicBezTo>
                  <a:cubicBezTo>
                    <a:pt x="2132004" y="483392"/>
                    <a:pt x="2140693" y="485517"/>
                    <a:pt x="2148390" y="492694"/>
                  </a:cubicBezTo>
                  <a:cubicBezTo>
                    <a:pt x="2151695" y="495763"/>
                    <a:pt x="2155567" y="498218"/>
                    <a:pt x="2159156" y="500910"/>
                  </a:cubicBezTo>
                  <a:cubicBezTo>
                    <a:pt x="2176486" y="513896"/>
                    <a:pt x="2192116" y="532171"/>
                    <a:pt x="2211570" y="538451"/>
                  </a:cubicBezTo>
                  <a:cubicBezTo>
                    <a:pt x="2232112" y="545061"/>
                    <a:pt x="2256289" y="540339"/>
                    <a:pt x="2278907" y="540339"/>
                  </a:cubicBezTo>
                  <a:cubicBezTo>
                    <a:pt x="2514916" y="540386"/>
                    <a:pt x="2750971" y="540481"/>
                    <a:pt x="2987026" y="540103"/>
                  </a:cubicBezTo>
                  <a:cubicBezTo>
                    <a:pt x="2996896" y="540056"/>
                    <a:pt x="3002325" y="542936"/>
                    <a:pt x="3007425" y="551105"/>
                  </a:cubicBezTo>
                  <a:cubicBezTo>
                    <a:pt x="3029193" y="585859"/>
                    <a:pt x="3051577" y="620284"/>
                    <a:pt x="3073865" y="654708"/>
                  </a:cubicBezTo>
                  <a:cubicBezTo>
                    <a:pt x="3078161" y="661318"/>
                    <a:pt x="3080192" y="667977"/>
                    <a:pt x="3080192" y="676098"/>
                  </a:cubicBezTo>
                  <a:cubicBezTo>
                    <a:pt x="3079956" y="820782"/>
                    <a:pt x="3080003" y="965465"/>
                    <a:pt x="3080003" y="1110149"/>
                  </a:cubicBezTo>
                  <a:cubicBezTo>
                    <a:pt x="3074809" y="1105380"/>
                    <a:pt x="3068246" y="1105521"/>
                    <a:pt x="3062060" y="1105899"/>
                  </a:cubicBezTo>
                  <a:cubicBezTo>
                    <a:pt x="3050065" y="1106654"/>
                    <a:pt x="3045722" y="1100941"/>
                    <a:pt x="3046477" y="1089703"/>
                  </a:cubicBezTo>
                  <a:cubicBezTo>
                    <a:pt x="3046761" y="1085217"/>
                    <a:pt x="3046477" y="1080683"/>
                    <a:pt x="3046477" y="1076198"/>
                  </a:cubicBezTo>
                  <a:cubicBezTo>
                    <a:pt x="3046477" y="952197"/>
                    <a:pt x="3046477" y="828196"/>
                    <a:pt x="3046477" y="704195"/>
                  </a:cubicBezTo>
                  <a:cubicBezTo>
                    <a:pt x="3046477" y="698339"/>
                    <a:pt x="3046854" y="692436"/>
                    <a:pt x="3046052" y="686628"/>
                  </a:cubicBezTo>
                  <a:cubicBezTo>
                    <a:pt x="3045438" y="682379"/>
                    <a:pt x="3045816" y="677184"/>
                    <a:pt x="3039771" y="676051"/>
                  </a:cubicBezTo>
                  <a:cubicBezTo>
                    <a:pt x="3020883" y="646396"/>
                    <a:pt x="3001900" y="616836"/>
                    <a:pt x="2983249" y="587040"/>
                  </a:cubicBezTo>
                  <a:cubicBezTo>
                    <a:pt x="2980227" y="582177"/>
                    <a:pt x="2976732" y="580052"/>
                    <a:pt x="2971160" y="580525"/>
                  </a:cubicBezTo>
                  <a:cubicBezTo>
                    <a:pt x="2967997" y="580807"/>
                    <a:pt x="2964832" y="580571"/>
                    <a:pt x="2961669" y="580571"/>
                  </a:cubicBezTo>
                  <a:cubicBezTo>
                    <a:pt x="2712061" y="580571"/>
                    <a:pt x="2462453" y="580525"/>
                    <a:pt x="2212846" y="580761"/>
                  </a:cubicBezTo>
                  <a:cubicBezTo>
                    <a:pt x="2202741" y="580807"/>
                    <a:pt x="2194713" y="578258"/>
                    <a:pt x="2186969" y="571883"/>
                  </a:cubicBezTo>
                  <a:cubicBezTo>
                    <a:pt x="2174739" y="561872"/>
                    <a:pt x="2160808" y="553797"/>
                    <a:pt x="2149429" y="542983"/>
                  </a:cubicBezTo>
                  <a:cubicBezTo>
                    <a:pt x="2132430" y="526787"/>
                    <a:pt x="2113163" y="523434"/>
                    <a:pt x="2090403" y="523482"/>
                  </a:cubicBezTo>
                  <a:cubicBezTo>
                    <a:pt x="1848020" y="524143"/>
                    <a:pt x="1605637" y="523907"/>
                    <a:pt x="1363254" y="523765"/>
                  </a:cubicBezTo>
                  <a:cubicBezTo>
                    <a:pt x="1355274" y="523765"/>
                    <a:pt x="1349702" y="525086"/>
                    <a:pt x="1344130" y="532360"/>
                  </a:cubicBezTo>
                  <a:cubicBezTo>
                    <a:pt x="1328312" y="552900"/>
                    <a:pt x="1297996" y="554648"/>
                    <a:pt x="1279296" y="537364"/>
                  </a:cubicBezTo>
                  <a:cubicBezTo>
                    <a:pt x="1259086" y="518712"/>
                    <a:pt x="1259038" y="489010"/>
                    <a:pt x="1279154" y="470311"/>
                  </a:cubicBezTo>
                  <a:cubicBezTo>
                    <a:pt x="1288504" y="461623"/>
                    <a:pt x="1300734" y="457680"/>
                    <a:pt x="1312622" y="458465"/>
                  </a:cubicBezTo>
                  <a:close/>
                  <a:moveTo>
                    <a:pt x="4455382" y="450778"/>
                  </a:moveTo>
                  <a:cubicBezTo>
                    <a:pt x="4459502" y="449857"/>
                    <a:pt x="4463823" y="450223"/>
                    <a:pt x="4468427" y="452607"/>
                  </a:cubicBezTo>
                  <a:cubicBezTo>
                    <a:pt x="4478013" y="457566"/>
                    <a:pt x="4478201" y="466491"/>
                    <a:pt x="4478343" y="475746"/>
                  </a:cubicBezTo>
                  <a:cubicBezTo>
                    <a:pt x="4478438" y="484103"/>
                    <a:pt x="4477823" y="492698"/>
                    <a:pt x="4481507" y="500678"/>
                  </a:cubicBezTo>
                  <a:cubicBezTo>
                    <a:pt x="4476265" y="514278"/>
                    <a:pt x="4479381" y="528444"/>
                    <a:pt x="4479902" y="542138"/>
                  </a:cubicBezTo>
                  <a:cubicBezTo>
                    <a:pt x="4480374" y="555265"/>
                    <a:pt x="4476454" y="558618"/>
                    <a:pt x="4463611" y="558618"/>
                  </a:cubicBezTo>
                  <a:cubicBezTo>
                    <a:pt x="4377244" y="558475"/>
                    <a:pt x="4290925" y="559090"/>
                    <a:pt x="4204559" y="559468"/>
                  </a:cubicBezTo>
                  <a:cubicBezTo>
                    <a:pt x="4200026" y="559515"/>
                    <a:pt x="4195492" y="559846"/>
                    <a:pt x="4191006" y="559420"/>
                  </a:cubicBezTo>
                  <a:cubicBezTo>
                    <a:pt x="4182082" y="558618"/>
                    <a:pt x="4176321" y="560224"/>
                    <a:pt x="4173630" y="570707"/>
                  </a:cubicBezTo>
                  <a:cubicBezTo>
                    <a:pt x="4170230" y="583976"/>
                    <a:pt x="4159793" y="592523"/>
                    <a:pt x="4146902" y="599087"/>
                  </a:cubicBezTo>
                  <a:cubicBezTo>
                    <a:pt x="4161068" y="607539"/>
                    <a:pt x="4172496" y="617781"/>
                    <a:pt x="4176604" y="634213"/>
                  </a:cubicBezTo>
                  <a:cubicBezTo>
                    <a:pt x="4178446" y="641486"/>
                    <a:pt x="4184774" y="638416"/>
                    <a:pt x="4189165" y="638416"/>
                  </a:cubicBezTo>
                  <a:cubicBezTo>
                    <a:pt x="4267834" y="638416"/>
                    <a:pt x="4346503" y="638464"/>
                    <a:pt x="4425173" y="637755"/>
                  </a:cubicBezTo>
                  <a:cubicBezTo>
                    <a:pt x="4436741" y="637661"/>
                    <a:pt x="4440001" y="639928"/>
                    <a:pt x="4440142" y="652158"/>
                  </a:cubicBezTo>
                  <a:cubicBezTo>
                    <a:pt x="4442550" y="836553"/>
                    <a:pt x="4445525" y="1020950"/>
                    <a:pt x="4448452" y="1205346"/>
                  </a:cubicBezTo>
                  <a:cubicBezTo>
                    <a:pt x="4449445" y="1267252"/>
                    <a:pt x="4450767" y="1329158"/>
                    <a:pt x="4451522" y="1391064"/>
                  </a:cubicBezTo>
                  <a:cubicBezTo>
                    <a:pt x="4451664" y="1400319"/>
                    <a:pt x="4454591" y="1405136"/>
                    <a:pt x="4463469" y="1409150"/>
                  </a:cubicBezTo>
                  <a:cubicBezTo>
                    <a:pt x="4525752" y="1437387"/>
                    <a:pt x="4587753" y="1466286"/>
                    <a:pt x="4649754" y="1495138"/>
                  </a:cubicBezTo>
                  <a:cubicBezTo>
                    <a:pt x="4656931" y="1498443"/>
                    <a:pt x="4662314" y="1499388"/>
                    <a:pt x="4670153" y="1494194"/>
                  </a:cubicBezTo>
                  <a:cubicBezTo>
                    <a:pt x="4692346" y="1479508"/>
                    <a:pt x="4721718" y="1488244"/>
                    <a:pt x="4733759" y="1511523"/>
                  </a:cubicBezTo>
                  <a:cubicBezTo>
                    <a:pt x="4745706" y="1534614"/>
                    <a:pt x="4735365" y="1563844"/>
                    <a:pt x="4711613" y="1574091"/>
                  </a:cubicBezTo>
                  <a:cubicBezTo>
                    <a:pt x="4687388" y="1584526"/>
                    <a:pt x="4659765" y="1572674"/>
                    <a:pt x="4651170" y="1547175"/>
                  </a:cubicBezTo>
                  <a:cubicBezTo>
                    <a:pt x="4648573" y="1539431"/>
                    <a:pt x="4644087" y="1535794"/>
                    <a:pt x="4637193" y="1532632"/>
                  </a:cubicBezTo>
                  <a:cubicBezTo>
                    <a:pt x="4566032" y="1499955"/>
                    <a:pt x="4495059" y="1466901"/>
                    <a:pt x="4423851" y="1434365"/>
                  </a:cubicBezTo>
                  <a:cubicBezTo>
                    <a:pt x="4415446" y="1430541"/>
                    <a:pt x="4412234" y="1426101"/>
                    <a:pt x="4412092" y="1416469"/>
                  </a:cubicBezTo>
                  <a:cubicBezTo>
                    <a:pt x="4409448" y="1212193"/>
                    <a:pt x="4406426" y="1007916"/>
                    <a:pt x="4403405" y="803641"/>
                  </a:cubicBezTo>
                  <a:cubicBezTo>
                    <a:pt x="4402838" y="765675"/>
                    <a:pt x="4401751" y="727711"/>
                    <a:pt x="4401563" y="689745"/>
                  </a:cubicBezTo>
                  <a:cubicBezTo>
                    <a:pt x="4401515" y="680726"/>
                    <a:pt x="4399721" y="677326"/>
                    <a:pt x="4389758" y="677468"/>
                  </a:cubicBezTo>
                  <a:cubicBezTo>
                    <a:pt x="4323318" y="678271"/>
                    <a:pt x="4256832" y="678507"/>
                    <a:pt x="4190393" y="678601"/>
                  </a:cubicBezTo>
                  <a:cubicBezTo>
                    <a:pt x="4182459" y="678601"/>
                    <a:pt x="4177643" y="679356"/>
                    <a:pt x="4174857" y="688754"/>
                  </a:cubicBezTo>
                  <a:cubicBezTo>
                    <a:pt x="4170135" y="704761"/>
                    <a:pt x="4157149" y="714110"/>
                    <a:pt x="4141614" y="720580"/>
                  </a:cubicBezTo>
                  <a:cubicBezTo>
                    <a:pt x="4156300" y="728418"/>
                    <a:pt x="4167396" y="738619"/>
                    <a:pt x="4171552" y="754531"/>
                  </a:cubicBezTo>
                  <a:cubicBezTo>
                    <a:pt x="4173299" y="761332"/>
                    <a:pt x="4177785" y="761945"/>
                    <a:pt x="4183687" y="761993"/>
                  </a:cubicBezTo>
                  <a:cubicBezTo>
                    <a:pt x="4221228" y="762323"/>
                    <a:pt x="4258720" y="763220"/>
                    <a:pt x="4296261" y="763268"/>
                  </a:cubicBezTo>
                  <a:cubicBezTo>
                    <a:pt x="4305799" y="763268"/>
                    <a:pt x="4309341" y="765345"/>
                    <a:pt x="4309388" y="775970"/>
                  </a:cubicBezTo>
                  <a:cubicBezTo>
                    <a:pt x="4309955" y="954086"/>
                    <a:pt x="4310852" y="1132201"/>
                    <a:pt x="4312269" y="1310270"/>
                  </a:cubicBezTo>
                  <a:cubicBezTo>
                    <a:pt x="4312363" y="1323303"/>
                    <a:pt x="4308302" y="1326419"/>
                    <a:pt x="4296402" y="1325570"/>
                  </a:cubicBezTo>
                  <a:cubicBezTo>
                    <a:pt x="4282898" y="1324625"/>
                    <a:pt x="4269298" y="1325239"/>
                    <a:pt x="4255746" y="1325144"/>
                  </a:cubicBezTo>
                  <a:lnTo>
                    <a:pt x="4250837" y="1325118"/>
                  </a:lnTo>
                  <a:lnTo>
                    <a:pt x="4090164" y="1325757"/>
                  </a:lnTo>
                  <a:lnTo>
                    <a:pt x="4089624" y="1325805"/>
                  </a:lnTo>
                  <a:lnTo>
                    <a:pt x="4078997" y="1325852"/>
                  </a:lnTo>
                  <a:lnTo>
                    <a:pt x="4079000" y="1325853"/>
                  </a:lnTo>
                  <a:cubicBezTo>
                    <a:pt x="4077488" y="1325900"/>
                    <a:pt x="4075978" y="1325900"/>
                    <a:pt x="4074466" y="1325900"/>
                  </a:cubicBezTo>
                  <a:cubicBezTo>
                    <a:pt x="4068280" y="1325948"/>
                    <a:pt x="4064975" y="1323256"/>
                    <a:pt x="4064361" y="1317495"/>
                  </a:cubicBezTo>
                  <a:cubicBezTo>
                    <a:pt x="4063228" y="1307200"/>
                    <a:pt x="4061764" y="1296812"/>
                    <a:pt x="4066439" y="1286896"/>
                  </a:cubicBezTo>
                  <a:lnTo>
                    <a:pt x="4068675" y="1285152"/>
                  </a:lnTo>
                  <a:lnTo>
                    <a:pt x="4068753" y="1285054"/>
                  </a:lnTo>
                  <a:lnTo>
                    <a:pt x="4068859" y="1285040"/>
                  </a:lnTo>
                  <a:lnTo>
                    <a:pt x="4071775" y="1270935"/>
                  </a:lnTo>
                  <a:cubicBezTo>
                    <a:pt x="4071916" y="1258705"/>
                    <a:pt x="4072105" y="1246475"/>
                    <a:pt x="4071775" y="1234292"/>
                  </a:cubicBezTo>
                  <a:cubicBezTo>
                    <a:pt x="4071208" y="1212098"/>
                    <a:pt x="4065164" y="1191368"/>
                    <a:pt x="4053501" y="1172574"/>
                  </a:cubicBezTo>
                  <a:cubicBezTo>
                    <a:pt x="4025215" y="1127101"/>
                    <a:pt x="3983095" y="1106561"/>
                    <a:pt x="3930444" y="1106277"/>
                  </a:cubicBezTo>
                  <a:cubicBezTo>
                    <a:pt x="3875290" y="1105946"/>
                    <a:pt x="3820090" y="1106136"/>
                    <a:pt x="3764936" y="1106230"/>
                  </a:cubicBezTo>
                  <a:cubicBezTo>
                    <a:pt x="3759411" y="1106230"/>
                    <a:pt x="3753650" y="1105616"/>
                    <a:pt x="3748976" y="1109441"/>
                  </a:cubicBezTo>
                  <a:cubicBezTo>
                    <a:pt x="3753887" y="1100185"/>
                    <a:pt x="3751809" y="1090034"/>
                    <a:pt x="3751809" y="1080306"/>
                  </a:cubicBezTo>
                  <a:cubicBezTo>
                    <a:pt x="3751998" y="994884"/>
                    <a:pt x="3751857" y="909415"/>
                    <a:pt x="3751951" y="823993"/>
                  </a:cubicBezTo>
                  <a:lnTo>
                    <a:pt x="3754526" y="808100"/>
                  </a:lnTo>
                  <a:lnTo>
                    <a:pt x="3754482" y="808109"/>
                  </a:lnTo>
                  <a:cubicBezTo>
                    <a:pt x="3752222" y="810641"/>
                    <a:pt x="3751903" y="815328"/>
                    <a:pt x="3751903" y="823993"/>
                  </a:cubicBezTo>
                  <a:cubicBezTo>
                    <a:pt x="3751808" y="909415"/>
                    <a:pt x="3751950" y="994884"/>
                    <a:pt x="3751762" y="1080306"/>
                  </a:cubicBezTo>
                  <a:cubicBezTo>
                    <a:pt x="3751762" y="1090034"/>
                    <a:pt x="3753839" y="1100185"/>
                    <a:pt x="3748928" y="1109441"/>
                  </a:cubicBezTo>
                  <a:cubicBezTo>
                    <a:pt x="3748645" y="1109677"/>
                    <a:pt x="3748408" y="1109819"/>
                    <a:pt x="3747984" y="1110007"/>
                  </a:cubicBezTo>
                  <a:cubicBezTo>
                    <a:pt x="3735093" y="1110055"/>
                    <a:pt x="3722154" y="1110055"/>
                    <a:pt x="3709263" y="1110102"/>
                  </a:cubicBezTo>
                  <a:cubicBezTo>
                    <a:pt x="3708460" y="998898"/>
                    <a:pt x="3707799" y="887694"/>
                    <a:pt x="3706571" y="776489"/>
                  </a:cubicBezTo>
                  <a:cubicBezTo>
                    <a:pt x="3706477" y="765345"/>
                    <a:pt x="3709027" y="762323"/>
                    <a:pt x="3720454" y="762417"/>
                  </a:cubicBezTo>
                  <a:cubicBezTo>
                    <a:pt x="3777874" y="762890"/>
                    <a:pt x="3835294" y="762229"/>
                    <a:pt x="3892715" y="762275"/>
                  </a:cubicBezTo>
                  <a:cubicBezTo>
                    <a:pt x="3901167" y="762275"/>
                    <a:pt x="3906314" y="761237"/>
                    <a:pt x="3909289" y="751462"/>
                  </a:cubicBezTo>
                  <a:cubicBezTo>
                    <a:pt x="3913964" y="736021"/>
                    <a:pt x="3925863" y="726199"/>
                    <a:pt x="3943052" y="719919"/>
                  </a:cubicBezTo>
                  <a:cubicBezTo>
                    <a:pt x="3926855" y="711467"/>
                    <a:pt x="3915852" y="699803"/>
                    <a:pt x="3911320" y="682898"/>
                  </a:cubicBezTo>
                  <a:cubicBezTo>
                    <a:pt x="3910091" y="678223"/>
                    <a:pt x="3905701" y="679310"/>
                    <a:pt x="3902206" y="679310"/>
                  </a:cubicBezTo>
                  <a:cubicBezTo>
                    <a:pt x="3820845" y="679356"/>
                    <a:pt x="3739437" y="679593"/>
                    <a:pt x="3658076" y="679404"/>
                  </a:cubicBezTo>
                  <a:cubicBezTo>
                    <a:pt x="3649907" y="679356"/>
                    <a:pt x="3648632" y="682142"/>
                    <a:pt x="3648679" y="689603"/>
                  </a:cubicBezTo>
                  <a:cubicBezTo>
                    <a:pt x="3649293" y="760104"/>
                    <a:pt x="3649623" y="830651"/>
                    <a:pt x="3649623" y="901151"/>
                  </a:cubicBezTo>
                  <a:cubicBezTo>
                    <a:pt x="3649623" y="908990"/>
                    <a:pt x="3652551" y="912909"/>
                    <a:pt x="3658596" y="917301"/>
                  </a:cubicBezTo>
                  <a:cubicBezTo>
                    <a:pt x="3675217" y="929389"/>
                    <a:pt x="3680742" y="948797"/>
                    <a:pt x="3674367" y="967779"/>
                  </a:cubicBezTo>
                  <a:cubicBezTo>
                    <a:pt x="3668087" y="986384"/>
                    <a:pt x="3650662" y="998992"/>
                    <a:pt x="3631302" y="998850"/>
                  </a:cubicBezTo>
                  <a:cubicBezTo>
                    <a:pt x="3612272" y="998709"/>
                    <a:pt x="3595698" y="986809"/>
                    <a:pt x="3589040" y="968488"/>
                  </a:cubicBezTo>
                  <a:cubicBezTo>
                    <a:pt x="3582760" y="951300"/>
                    <a:pt x="3587482" y="931231"/>
                    <a:pt x="3602119" y="919426"/>
                  </a:cubicBezTo>
                  <a:cubicBezTo>
                    <a:pt x="3608637" y="914184"/>
                    <a:pt x="3610241" y="908801"/>
                    <a:pt x="3610195" y="901057"/>
                  </a:cubicBezTo>
                  <a:cubicBezTo>
                    <a:pt x="3609628" y="818799"/>
                    <a:pt x="3609628" y="736493"/>
                    <a:pt x="3608731" y="654235"/>
                  </a:cubicBezTo>
                  <a:cubicBezTo>
                    <a:pt x="3608589" y="642760"/>
                    <a:pt x="3611611" y="640305"/>
                    <a:pt x="3622755" y="640353"/>
                  </a:cubicBezTo>
                  <a:cubicBezTo>
                    <a:pt x="3714551" y="640777"/>
                    <a:pt x="3806301" y="640447"/>
                    <a:pt x="3898098" y="640635"/>
                  </a:cubicBezTo>
                  <a:cubicBezTo>
                    <a:pt x="3906172" y="640635"/>
                    <a:pt x="3910988" y="639786"/>
                    <a:pt x="3913633" y="630483"/>
                  </a:cubicBezTo>
                  <a:cubicBezTo>
                    <a:pt x="3917458" y="617073"/>
                    <a:pt x="3927611" y="607822"/>
                    <a:pt x="3941162" y="600739"/>
                  </a:cubicBezTo>
                  <a:cubicBezTo>
                    <a:pt x="3926666" y="592664"/>
                    <a:pt x="3915994" y="582087"/>
                    <a:pt x="3911555" y="566551"/>
                  </a:cubicBezTo>
                  <a:cubicBezTo>
                    <a:pt x="3909572" y="559658"/>
                    <a:pt x="3904047" y="561357"/>
                    <a:pt x="3899373" y="561357"/>
                  </a:cubicBezTo>
                  <a:cubicBezTo>
                    <a:pt x="3823395" y="561451"/>
                    <a:pt x="3747465" y="561639"/>
                    <a:pt x="3671487" y="561782"/>
                  </a:cubicBezTo>
                  <a:cubicBezTo>
                    <a:pt x="3638007" y="561876"/>
                    <a:pt x="3604528" y="562065"/>
                    <a:pt x="3571096" y="561876"/>
                  </a:cubicBezTo>
                  <a:cubicBezTo>
                    <a:pt x="3564768" y="561830"/>
                    <a:pt x="3560896" y="563434"/>
                    <a:pt x="3556741" y="568912"/>
                  </a:cubicBezTo>
                  <a:cubicBezTo>
                    <a:pt x="3540072" y="590823"/>
                    <a:pt x="3509378" y="593136"/>
                    <a:pt x="3490019" y="574815"/>
                  </a:cubicBezTo>
                  <a:cubicBezTo>
                    <a:pt x="3470186" y="556068"/>
                    <a:pt x="3470658" y="526130"/>
                    <a:pt x="3491010" y="507762"/>
                  </a:cubicBezTo>
                  <a:cubicBezTo>
                    <a:pt x="3510276" y="490385"/>
                    <a:pt x="3540733" y="493029"/>
                    <a:pt x="3556693" y="514608"/>
                  </a:cubicBezTo>
                  <a:cubicBezTo>
                    <a:pt x="3561274" y="520794"/>
                    <a:pt x="3565759" y="521880"/>
                    <a:pt x="3572323" y="521880"/>
                  </a:cubicBezTo>
                  <a:cubicBezTo>
                    <a:pt x="3681309" y="521644"/>
                    <a:pt x="3790246" y="521455"/>
                    <a:pt x="3899231" y="521551"/>
                  </a:cubicBezTo>
                  <a:cubicBezTo>
                    <a:pt x="3906504" y="521551"/>
                    <a:pt x="3910139" y="519944"/>
                    <a:pt x="3912878" y="512626"/>
                  </a:cubicBezTo>
                  <a:cubicBezTo>
                    <a:pt x="3921425" y="489629"/>
                    <a:pt x="3939085" y="478059"/>
                    <a:pt x="3963876" y="477965"/>
                  </a:cubicBezTo>
                  <a:cubicBezTo>
                    <a:pt x="4016337" y="477777"/>
                    <a:pt x="4068753" y="477635"/>
                    <a:pt x="4121214" y="477492"/>
                  </a:cubicBezTo>
                  <a:cubicBezTo>
                    <a:pt x="4148981" y="477398"/>
                    <a:pt x="4165413" y="487788"/>
                    <a:pt x="4175424" y="513428"/>
                  </a:cubicBezTo>
                  <a:cubicBezTo>
                    <a:pt x="4177785" y="519520"/>
                    <a:pt x="4180477" y="520605"/>
                    <a:pt x="4186001" y="520558"/>
                  </a:cubicBezTo>
                  <a:cubicBezTo>
                    <a:pt x="4267409" y="519850"/>
                    <a:pt x="4348770" y="519142"/>
                    <a:pt x="4430131" y="518858"/>
                  </a:cubicBezTo>
                  <a:cubicBezTo>
                    <a:pt x="4438347" y="518858"/>
                    <a:pt x="4439198" y="515742"/>
                    <a:pt x="4439622" y="508658"/>
                  </a:cubicBezTo>
                  <a:cubicBezTo>
                    <a:pt x="4440662" y="491328"/>
                    <a:pt x="4435183" y="473432"/>
                    <a:pt x="4443542" y="456669"/>
                  </a:cubicBezTo>
                  <a:cubicBezTo>
                    <a:pt x="4447343" y="453907"/>
                    <a:pt x="4451262" y="451698"/>
                    <a:pt x="4455382" y="450778"/>
                  </a:cubicBezTo>
                  <a:close/>
                  <a:moveTo>
                    <a:pt x="1405327" y="386448"/>
                  </a:moveTo>
                  <a:cubicBezTo>
                    <a:pt x="1401408" y="386401"/>
                    <a:pt x="1398528" y="389328"/>
                    <a:pt x="1398197" y="393153"/>
                  </a:cubicBezTo>
                  <a:cubicBezTo>
                    <a:pt x="1397867" y="397357"/>
                    <a:pt x="1401125" y="399575"/>
                    <a:pt x="1404997" y="399858"/>
                  </a:cubicBezTo>
                  <a:cubicBezTo>
                    <a:pt x="1409200" y="400142"/>
                    <a:pt x="1411703" y="397923"/>
                    <a:pt x="1411749" y="393484"/>
                  </a:cubicBezTo>
                  <a:cubicBezTo>
                    <a:pt x="1411561" y="389328"/>
                    <a:pt x="1409342" y="386495"/>
                    <a:pt x="1405327" y="386448"/>
                  </a:cubicBezTo>
                  <a:close/>
                  <a:moveTo>
                    <a:pt x="1408096" y="347975"/>
                  </a:moveTo>
                  <a:cubicBezTo>
                    <a:pt x="1420143" y="348671"/>
                    <a:pt x="1431818" y="354291"/>
                    <a:pt x="1439893" y="364868"/>
                  </a:cubicBezTo>
                  <a:cubicBezTo>
                    <a:pt x="1445748" y="372517"/>
                    <a:pt x="1451509" y="374171"/>
                    <a:pt x="1460150" y="374171"/>
                  </a:cubicBezTo>
                  <a:cubicBezTo>
                    <a:pt x="1696206" y="373981"/>
                    <a:pt x="1932261" y="374076"/>
                    <a:pt x="2168316" y="373840"/>
                  </a:cubicBezTo>
                  <a:cubicBezTo>
                    <a:pt x="2178752" y="373840"/>
                    <a:pt x="2187110" y="375871"/>
                    <a:pt x="2195327" y="382859"/>
                  </a:cubicBezTo>
                  <a:cubicBezTo>
                    <a:pt x="2215962" y="400378"/>
                    <a:pt x="2237684" y="416669"/>
                    <a:pt x="2258413" y="434094"/>
                  </a:cubicBezTo>
                  <a:cubicBezTo>
                    <a:pt x="2265497" y="440043"/>
                    <a:pt x="2272627" y="442215"/>
                    <a:pt x="2281740" y="442215"/>
                  </a:cubicBezTo>
                  <a:cubicBezTo>
                    <a:pt x="2601046" y="442027"/>
                    <a:pt x="2920304" y="442121"/>
                    <a:pt x="3239561" y="441791"/>
                  </a:cubicBezTo>
                  <a:cubicBezTo>
                    <a:pt x="3250847" y="441743"/>
                    <a:pt x="3257127" y="444861"/>
                    <a:pt x="3263030" y="454729"/>
                  </a:cubicBezTo>
                  <a:cubicBezTo>
                    <a:pt x="3289379" y="498785"/>
                    <a:pt x="3316720" y="542276"/>
                    <a:pt x="3343730" y="585955"/>
                  </a:cubicBezTo>
                  <a:cubicBezTo>
                    <a:pt x="3336741" y="593038"/>
                    <a:pt x="3339008" y="602057"/>
                    <a:pt x="3339008" y="610368"/>
                  </a:cubicBezTo>
                  <a:cubicBezTo>
                    <a:pt x="3338866" y="765628"/>
                    <a:pt x="3338914" y="920889"/>
                    <a:pt x="3338914" y="1076151"/>
                  </a:cubicBezTo>
                  <a:cubicBezTo>
                    <a:pt x="3338914" y="1081109"/>
                    <a:pt x="3338724" y="1086066"/>
                    <a:pt x="3338914" y="1091024"/>
                  </a:cubicBezTo>
                  <a:lnTo>
                    <a:pt x="3335951" y="1102332"/>
                  </a:lnTo>
                  <a:lnTo>
                    <a:pt x="3335997" y="1102317"/>
                  </a:lnTo>
                  <a:cubicBezTo>
                    <a:pt x="3338276" y="1099821"/>
                    <a:pt x="3339173" y="1096031"/>
                    <a:pt x="3338960" y="1091026"/>
                  </a:cubicBezTo>
                  <a:cubicBezTo>
                    <a:pt x="3338724" y="1086114"/>
                    <a:pt x="3338960" y="1081109"/>
                    <a:pt x="3338960" y="1076151"/>
                  </a:cubicBezTo>
                  <a:cubicBezTo>
                    <a:pt x="3338960" y="920890"/>
                    <a:pt x="3338914" y="765629"/>
                    <a:pt x="3339055" y="610368"/>
                  </a:cubicBezTo>
                  <a:cubicBezTo>
                    <a:pt x="3339055" y="602057"/>
                    <a:pt x="3336788" y="593038"/>
                    <a:pt x="3343777" y="585955"/>
                  </a:cubicBezTo>
                  <a:cubicBezTo>
                    <a:pt x="3343682" y="679924"/>
                    <a:pt x="3343494" y="773939"/>
                    <a:pt x="3343446" y="867908"/>
                  </a:cubicBezTo>
                  <a:cubicBezTo>
                    <a:pt x="3343400" y="943839"/>
                    <a:pt x="3343116" y="1019722"/>
                    <a:pt x="3343730" y="1095653"/>
                  </a:cubicBezTo>
                  <a:cubicBezTo>
                    <a:pt x="3343824" y="1107930"/>
                    <a:pt x="3340141" y="1111802"/>
                    <a:pt x="3328431" y="1110433"/>
                  </a:cubicBezTo>
                  <a:lnTo>
                    <a:pt x="3305545" y="1110152"/>
                  </a:lnTo>
                  <a:lnTo>
                    <a:pt x="3305339" y="1110244"/>
                  </a:lnTo>
                  <a:cubicBezTo>
                    <a:pt x="3305339" y="943838"/>
                    <a:pt x="3305245" y="777433"/>
                    <a:pt x="3305481" y="611028"/>
                  </a:cubicBezTo>
                  <a:cubicBezTo>
                    <a:pt x="3305481" y="602010"/>
                    <a:pt x="3303355" y="594548"/>
                    <a:pt x="3298587" y="587040"/>
                  </a:cubicBezTo>
                  <a:cubicBezTo>
                    <a:pt x="3278565" y="555450"/>
                    <a:pt x="3258591" y="523765"/>
                    <a:pt x="3239372" y="491702"/>
                  </a:cubicBezTo>
                  <a:cubicBezTo>
                    <a:pt x="3234225" y="483108"/>
                    <a:pt x="3228417" y="480747"/>
                    <a:pt x="3218784" y="480747"/>
                  </a:cubicBezTo>
                  <a:cubicBezTo>
                    <a:pt x="2901793" y="481031"/>
                    <a:pt x="2584754" y="480937"/>
                    <a:pt x="2267763" y="481172"/>
                  </a:cubicBezTo>
                  <a:cubicBezTo>
                    <a:pt x="2257563" y="481172"/>
                    <a:pt x="2249819" y="478433"/>
                    <a:pt x="2242122" y="472011"/>
                  </a:cubicBezTo>
                  <a:cubicBezTo>
                    <a:pt x="2220637" y="454068"/>
                    <a:pt x="2198538" y="436879"/>
                    <a:pt x="2176863" y="419124"/>
                  </a:cubicBezTo>
                  <a:cubicBezTo>
                    <a:pt x="2171763" y="414923"/>
                    <a:pt x="2166711" y="412892"/>
                    <a:pt x="2159864" y="412892"/>
                  </a:cubicBezTo>
                  <a:cubicBezTo>
                    <a:pt x="1925651" y="413080"/>
                    <a:pt x="1691389" y="413080"/>
                    <a:pt x="1457128" y="412892"/>
                  </a:cubicBezTo>
                  <a:cubicBezTo>
                    <a:pt x="1449621" y="412844"/>
                    <a:pt x="1445229" y="415111"/>
                    <a:pt x="1440601" y="421344"/>
                  </a:cubicBezTo>
                  <a:cubicBezTo>
                    <a:pt x="1424971" y="442215"/>
                    <a:pt x="1393522" y="444388"/>
                    <a:pt x="1374682" y="426774"/>
                  </a:cubicBezTo>
                  <a:cubicBezTo>
                    <a:pt x="1354943" y="408311"/>
                    <a:pt x="1354660" y="379129"/>
                    <a:pt x="1374067" y="360618"/>
                  </a:cubicBezTo>
                  <a:cubicBezTo>
                    <a:pt x="1383630" y="351505"/>
                    <a:pt x="1396049" y="347279"/>
                    <a:pt x="1408096" y="347975"/>
                  </a:cubicBezTo>
                  <a:close/>
                  <a:moveTo>
                    <a:pt x="3116646" y="345135"/>
                  </a:moveTo>
                  <a:cubicBezTo>
                    <a:pt x="3112443" y="345371"/>
                    <a:pt x="3109941" y="347827"/>
                    <a:pt x="3110224" y="352029"/>
                  </a:cubicBezTo>
                  <a:cubicBezTo>
                    <a:pt x="3110460" y="356136"/>
                    <a:pt x="3113151" y="358545"/>
                    <a:pt x="3117307" y="358451"/>
                  </a:cubicBezTo>
                  <a:cubicBezTo>
                    <a:pt x="3121652" y="358357"/>
                    <a:pt x="3123493" y="355570"/>
                    <a:pt x="3123729" y="351509"/>
                  </a:cubicBezTo>
                  <a:cubicBezTo>
                    <a:pt x="3123162" y="347307"/>
                    <a:pt x="3120990" y="344851"/>
                    <a:pt x="3116646" y="345135"/>
                  </a:cubicBezTo>
                  <a:close/>
                  <a:moveTo>
                    <a:pt x="3227709" y="337060"/>
                  </a:moveTo>
                  <a:cubicBezTo>
                    <a:pt x="3223411" y="337201"/>
                    <a:pt x="3221191" y="339751"/>
                    <a:pt x="3221333" y="344001"/>
                  </a:cubicBezTo>
                  <a:cubicBezTo>
                    <a:pt x="3221427" y="348297"/>
                    <a:pt x="3224025" y="350564"/>
                    <a:pt x="3228228" y="350422"/>
                  </a:cubicBezTo>
                  <a:cubicBezTo>
                    <a:pt x="3232525" y="350281"/>
                    <a:pt x="3234602" y="347683"/>
                    <a:pt x="3234744" y="343340"/>
                  </a:cubicBezTo>
                  <a:cubicBezTo>
                    <a:pt x="3234224" y="339326"/>
                    <a:pt x="3231958" y="336918"/>
                    <a:pt x="3227709" y="337060"/>
                  </a:cubicBezTo>
                  <a:close/>
                  <a:moveTo>
                    <a:pt x="3218511" y="299228"/>
                  </a:moveTo>
                  <a:cubicBezTo>
                    <a:pt x="3236757" y="295310"/>
                    <a:pt x="3256111" y="303438"/>
                    <a:pt x="3267231" y="322137"/>
                  </a:cubicBezTo>
                  <a:cubicBezTo>
                    <a:pt x="3271576" y="329504"/>
                    <a:pt x="3276959" y="328559"/>
                    <a:pt x="3283051" y="328513"/>
                  </a:cubicBezTo>
                  <a:cubicBezTo>
                    <a:pt x="3393357" y="328418"/>
                    <a:pt x="3503665" y="328465"/>
                    <a:pt x="3613972" y="327852"/>
                  </a:cubicBezTo>
                  <a:cubicBezTo>
                    <a:pt x="3625683" y="327803"/>
                    <a:pt x="3629696" y="330259"/>
                    <a:pt x="3628752" y="342442"/>
                  </a:cubicBezTo>
                  <a:cubicBezTo>
                    <a:pt x="3627571" y="357269"/>
                    <a:pt x="3629177" y="372286"/>
                    <a:pt x="3628327" y="387161"/>
                  </a:cubicBezTo>
                  <a:cubicBezTo>
                    <a:pt x="3627760" y="396557"/>
                    <a:pt x="3631302" y="398446"/>
                    <a:pt x="3639801" y="398446"/>
                  </a:cubicBezTo>
                  <a:cubicBezTo>
                    <a:pt x="3706241" y="398588"/>
                    <a:pt x="3772727" y="398918"/>
                    <a:pt x="3839167" y="399485"/>
                  </a:cubicBezTo>
                  <a:cubicBezTo>
                    <a:pt x="3880720" y="399862"/>
                    <a:pt x="3922322" y="400523"/>
                    <a:pt x="3963875" y="401421"/>
                  </a:cubicBezTo>
                  <a:cubicBezTo>
                    <a:pt x="3971242" y="401563"/>
                    <a:pt x="3976247" y="399721"/>
                    <a:pt x="3981017" y="393677"/>
                  </a:cubicBezTo>
                  <a:cubicBezTo>
                    <a:pt x="3999669" y="369925"/>
                    <a:pt x="4021013" y="348392"/>
                    <a:pt x="4038437" y="323648"/>
                  </a:cubicBezTo>
                  <a:cubicBezTo>
                    <a:pt x="4041459" y="320956"/>
                    <a:pt x="4044340" y="318030"/>
                    <a:pt x="4047551" y="315621"/>
                  </a:cubicBezTo>
                  <a:cubicBezTo>
                    <a:pt x="4059498" y="306602"/>
                    <a:pt x="4072011" y="311419"/>
                    <a:pt x="4080747" y="328229"/>
                  </a:cubicBezTo>
                  <a:cubicBezTo>
                    <a:pt x="4078811" y="344331"/>
                    <a:pt x="4066108" y="353586"/>
                    <a:pt x="4056947" y="364919"/>
                  </a:cubicBezTo>
                  <a:cubicBezTo>
                    <a:pt x="4038768" y="387395"/>
                    <a:pt x="4019502" y="408977"/>
                    <a:pt x="4001228" y="431358"/>
                  </a:cubicBezTo>
                  <a:cubicBezTo>
                    <a:pt x="3995891" y="437921"/>
                    <a:pt x="3990461" y="440566"/>
                    <a:pt x="3981867" y="440472"/>
                  </a:cubicBezTo>
                  <a:cubicBezTo>
                    <a:pt x="3854844" y="439150"/>
                    <a:pt x="3727820" y="438157"/>
                    <a:pt x="3600797" y="437497"/>
                  </a:cubicBezTo>
                  <a:cubicBezTo>
                    <a:pt x="3591967" y="437450"/>
                    <a:pt x="3589275" y="435183"/>
                    <a:pt x="3589606" y="426306"/>
                  </a:cubicBezTo>
                  <a:cubicBezTo>
                    <a:pt x="3590220" y="409638"/>
                    <a:pt x="3589323" y="392875"/>
                    <a:pt x="3589701" y="376158"/>
                  </a:cubicBezTo>
                  <a:cubicBezTo>
                    <a:pt x="3589889" y="369074"/>
                    <a:pt x="3587670" y="366807"/>
                    <a:pt x="3580492" y="366855"/>
                  </a:cubicBezTo>
                  <a:cubicBezTo>
                    <a:pt x="3478307" y="367233"/>
                    <a:pt x="3376169" y="367374"/>
                    <a:pt x="3273984" y="367328"/>
                  </a:cubicBezTo>
                  <a:cubicBezTo>
                    <a:pt x="3268129" y="367328"/>
                    <a:pt x="3265060" y="370397"/>
                    <a:pt x="3261518" y="373938"/>
                  </a:cubicBezTo>
                  <a:cubicBezTo>
                    <a:pt x="3240788" y="394620"/>
                    <a:pt x="3212079" y="394196"/>
                    <a:pt x="3193568" y="373136"/>
                  </a:cubicBezTo>
                  <a:cubicBezTo>
                    <a:pt x="3176616" y="353822"/>
                    <a:pt x="3180110" y="322610"/>
                    <a:pt x="3200981" y="307216"/>
                  </a:cubicBezTo>
                  <a:cubicBezTo>
                    <a:pt x="3206471" y="303178"/>
                    <a:pt x="3212429" y="300534"/>
                    <a:pt x="3218511" y="299228"/>
                  </a:cubicBezTo>
                  <a:close/>
                  <a:moveTo>
                    <a:pt x="1720949" y="266744"/>
                  </a:moveTo>
                  <a:cubicBezTo>
                    <a:pt x="1717785" y="266508"/>
                    <a:pt x="1716699" y="269908"/>
                    <a:pt x="1716699" y="272363"/>
                  </a:cubicBezTo>
                  <a:cubicBezTo>
                    <a:pt x="1716699" y="276140"/>
                    <a:pt x="1719202" y="278596"/>
                    <a:pt x="1722460" y="279635"/>
                  </a:cubicBezTo>
                  <a:cubicBezTo>
                    <a:pt x="1725907" y="279871"/>
                    <a:pt x="1726521" y="278029"/>
                    <a:pt x="1726285" y="275574"/>
                  </a:cubicBezTo>
                  <a:cubicBezTo>
                    <a:pt x="1725860" y="271796"/>
                    <a:pt x="1726333" y="267121"/>
                    <a:pt x="1720949" y="266744"/>
                  </a:cubicBezTo>
                  <a:close/>
                  <a:moveTo>
                    <a:pt x="1960829" y="266131"/>
                  </a:moveTo>
                  <a:cubicBezTo>
                    <a:pt x="1956768" y="266272"/>
                    <a:pt x="1953934" y="268586"/>
                    <a:pt x="1954218" y="272930"/>
                  </a:cubicBezTo>
                  <a:cubicBezTo>
                    <a:pt x="1954454" y="276944"/>
                    <a:pt x="1957052" y="279258"/>
                    <a:pt x="1961255" y="279730"/>
                  </a:cubicBezTo>
                  <a:cubicBezTo>
                    <a:pt x="1965079" y="278928"/>
                    <a:pt x="1967770" y="276944"/>
                    <a:pt x="1967676" y="272599"/>
                  </a:cubicBezTo>
                  <a:cubicBezTo>
                    <a:pt x="1967581" y="268208"/>
                    <a:pt x="1964984" y="265941"/>
                    <a:pt x="1960829" y="266131"/>
                  </a:cubicBezTo>
                  <a:close/>
                  <a:moveTo>
                    <a:pt x="3156736" y="250126"/>
                  </a:moveTo>
                  <a:cubicBezTo>
                    <a:pt x="3152155" y="250126"/>
                    <a:pt x="3150077" y="253006"/>
                    <a:pt x="3150219" y="256926"/>
                  </a:cubicBezTo>
                  <a:cubicBezTo>
                    <a:pt x="3150361" y="260845"/>
                    <a:pt x="3152627" y="263819"/>
                    <a:pt x="3157114" y="263536"/>
                  </a:cubicBezTo>
                  <a:cubicBezTo>
                    <a:pt x="3161316" y="263300"/>
                    <a:pt x="3163346" y="260561"/>
                    <a:pt x="3164007" y="256594"/>
                  </a:cubicBezTo>
                  <a:cubicBezTo>
                    <a:pt x="3163016" y="252769"/>
                    <a:pt x="3161127" y="250126"/>
                    <a:pt x="3156736" y="250126"/>
                  </a:cubicBezTo>
                  <a:close/>
                  <a:moveTo>
                    <a:pt x="1960546" y="227740"/>
                  </a:moveTo>
                  <a:cubicBezTo>
                    <a:pt x="1986565" y="227598"/>
                    <a:pt x="2005972" y="246676"/>
                    <a:pt x="2005972" y="272457"/>
                  </a:cubicBezTo>
                  <a:cubicBezTo>
                    <a:pt x="2006020" y="298099"/>
                    <a:pt x="1986187" y="318073"/>
                    <a:pt x="1960876" y="317931"/>
                  </a:cubicBezTo>
                  <a:cubicBezTo>
                    <a:pt x="1935661" y="317790"/>
                    <a:pt x="1915828" y="297579"/>
                    <a:pt x="1915922" y="272127"/>
                  </a:cubicBezTo>
                  <a:cubicBezTo>
                    <a:pt x="1916064" y="247195"/>
                    <a:pt x="1935519" y="227882"/>
                    <a:pt x="1960546" y="227740"/>
                  </a:cubicBezTo>
                  <a:close/>
                  <a:moveTo>
                    <a:pt x="1724302" y="227739"/>
                  </a:moveTo>
                  <a:cubicBezTo>
                    <a:pt x="1749282" y="227929"/>
                    <a:pt x="1768925" y="247336"/>
                    <a:pt x="1769209" y="272221"/>
                  </a:cubicBezTo>
                  <a:cubicBezTo>
                    <a:pt x="1769492" y="296776"/>
                    <a:pt x="1748431" y="317884"/>
                    <a:pt x="1723641" y="317931"/>
                  </a:cubicBezTo>
                  <a:cubicBezTo>
                    <a:pt x="1698850" y="317931"/>
                    <a:pt x="1677884" y="296918"/>
                    <a:pt x="1678120" y="272269"/>
                  </a:cubicBezTo>
                  <a:cubicBezTo>
                    <a:pt x="1678403" y="246769"/>
                    <a:pt x="1698378" y="227550"/>
                    <a:pt x="1724302" y="227739"/>
                  </a:cubicBezTo>
                  <a:close/>
                  <a:moveTo>
                    <a:pt x="3369323" y="146997"/>
                  </a:moveTo>
                  <a:cubicBezTo>
                    <a:pt x="3365308" y="147422"/>
                    <a:pt x="3362617" y="149547"/>
                    <a:pt x="3362570" y="153702"/>
                  </a:cubicBezTo>
                  <a:cubicBezTo>
                    <a:pt x="3362522" y="157857"/>
                    <a:pt x="3365120" y="160267"/>
                    <a:pt x="3369275" y="160408"/>
                  </a:cubicBezTo>
                  <a:cubicBezTo>
                    <a:pt x="3373619" y="160548"/>
                    <a:pt x="3375933" y="157906"/>
                    <a:pt x="3375980" y="153796"/>
                  </a:cubicBezTo>
                  <a:cubicBezTo>
                    <a:pt x="3376028" y="149736"/>
                    <a:pt x="3373761" y="147234"/>
                    <a:pt x="3369323" y="146997"/>
                  </a:cubicBezTo>
                  <a:close/>
                  <a:moveTo>
                    <a:pt x="2170364" y="43489"/>
                  </a:moveTo>
                  <a:cubicBezTo>
                    <a:pt x="2175754" y="43914"/>
                    <a:pt x="2180948" y="47787"/>
                    <a:pt x="2187771" y="55247"/>
                  </a:cubicBezTo>
                  <a:cubicBezTo>
                    <a:pt x="2187912" y="126646"/>
                    <a:pt x="2188290" y="198090"/>
                    <a:pt x="2187866" y="269534"/>
                  </a:cubicBezTo>
                  <a:cubicBezTo>
                    <a:pt x="2187771" y="280442"/>
                    <a:pt x="2190934" y="282755"/>
                    <a:pt x="2201371" y="282755"/>
                  </a:cubicBezTo>
                  <a:cubicBezTo>
                    <a:pt x="2405316" y="282473"/>
                    <a:pt x="2609214" y="282661"/>
                    <a:pt x="2813160" y="282284"/>
                  </a:cubicBezTo>
                  <a:cubicBezTo>
                    <a:pt x="2824634" y="282237"/>
                    <a:pt x="2829120" y="284268"/>
                    <a:pt x="2828128" y="296781"/>
                  </a:cubicBezTo>
                  <a:cubicBezTo>
                    <a:pt x="2827185" y="308774"/>
                    <a:pt x="2822793" y="324547"/>
                    <a:pt x="2829923" y="332102"/>
                  </a:cubicBezTo>
                  <a:cubicBezTo>
                    <a:pt x="2837148" y="339752"/>
                    <a:pt x="2852966" y="334415"/>
                    <a:pt x="2865007" y="334463"/>
                  </a:cubicBezTo>
                  <a:cubicBezTo>
                    <a:pt x="2931022" y="334699"/>
                    <a:pt x="2997036" y="334463"/>
                    <a:pt x="3063050" y="334745"/>
                  </a:cubicBezTo>
                  <a:cubicBezTo>
                    <a:pt x="3071030" y="334745"/>
                    <a:pt x="3075706" y="332715"/>
                    <a:pt x="3080428" y="325632"/>
                  </a:cubicBezTo>
                  <a:cubicBezTo>
                    <a:pt x="3094736" y="304194"/>
                    <a:pt x="3125098" y="300133"/>
                    <a:pt x="3144884" y="315858"/>
                  </a:cubicBezTo>
                  <a:cubicBezTo>
                    <a:pt x="3165566" y="332244"/>
                    <a:pt x="3168257" y="362795"/>
                    <a:pt x="3150692" y="381873"/>
                  </a:cubicBezTo>
                  <a:cubicBezTo>
                    <a:pt x="3132606" y="401516"/>
                    <a:pt x="3102432" y="402508"/>
                    <a:pt x="3084677" y="382910"/>
                  </a:cubicBezTo>
                  <a:cubicBezTo>
                    <a:pt x="3078822" y="376441"/>
                    <a:pt x="3073203" y="374647"/>
                    <a:pt x="3065128" y="374647"/>
                  </a:cubicBezTo>
                  <a:cubicBezTo>
                    <a:pt x="2976967" y="374883"/>
                    <a:pt x="2888759" y="374553"/>
                    <a:pt x="2800599" y="375072"/>
                  </a:cubicBezTo>
                  <a:cubicBezTo>
                    <a:pt x="2789455" y="375167"/>
                    <a:pt x="2786574" y="371815"/>
                    <a:pt x="2787425" y="361425"/>
                  </a:cubicBezTo>
                  <a:cubicBezTo>
                    <a:pt x="2788274" y="351132"/>
                    <a:pt x="2787425" y="340649"/>
                    <a:pt x="2787708" y="330259"/>
                  </a:cubicBezTo>
                  <a:cubicBezTo>
                    <a:pt x="2787849" y="324547"/>
                    <a:pt x="2785961" y="321855"/>
                    <a:pt x="2779964" y="322327"/>
                  </a:cubicBezTo>
                  <a:cubicBezTo>
                    <a:pt x="2776375" y="322610"/>
                    <a:pt x="2772739" y="322374"/>
                    <a:pt x="2769102" y="322374"/>
                  </a:cubicBezTo>
                  <a:cubicBezTo>
                    <a:pt x="2567424" y="322374"/>
                    <a:pt x="2365745" y="322233"/>
                    <a:pt x="2164066" y="322704"/>
                  </a:cubicBezTo>
                  <a:cubicBezTo>
                    <a:pt x="2151128" y="322704"/>
                    <a:pt x="2148861" y="318785"/>
                    <a:pt x="2149003" y="306980"/>
                  </a:cubicBezTo>
                  <a:cubicBezTo>
                    <a:pt x="2149523" y="228310"/>
                    <a:pt x="2149239" y="149642"/>
                    <a:pt x="2149287" y="70972"/>
                  </a:cubicBezTo>
                  <a:cubicBezTo>
                    <a:pt x="2149287" y="64692"/>
                    <a:pt x="2148484" y="58269"/>
                    <a:pt x="2151789" y="52413"/>
                  </a:cubicBezTo>
                  <a:cubicBezTo>
                    <a:pt x="2159391" y="46087"/>
                    <a:pt x="2164975" y="43065"/>
                    <a:pt x="2170364" y="43489"/>
                  </a:cubicBezTo>
                  <a:close/>
                  <a:moveTo>
                    <a:pt x="2876582" y="855"/>
                  </a:moveTo>
                  <a:cubicBezTo>
                    <a:pt x="2882503" y="3032"/>
                    <a:pt x="2887201" y="9395"/>
                    <a:pt x="2891356" y="20209"/>
                  </a:cubicBezTo>
                  <a:cubicBezTo>
                    <a:pt x="2888807" y="54491"/>
                    <a:pt x="2891026" y="88821"/>
                    <a:pt x="2890129" y="123151"/>
                  </a:cubicBezTo>
                  <a:cubicBezTo>
                    <a:pt x="2889893" y="132501"/>
                    <a:pt x="2896315" y="130140"/>
                    <a:pt x="2901226" y="130140"/>
                  </a:cubicBezTo>
                  <a:cubicBezTo>
                    <a:pt x="2940560" y="130234"/>
                    <a:pt x="2979895" y="130186"/>
                    <a:pt x="3019230" y="130186"/>
                  </a:cubicBezTo>
                  <a:cubicBezTo>
                    <a:pt x="3118676" y="130186"/>
                    <a:pt x="3218170" y="130092"/>
                    <a:pt x="3317616" y="130328"/>
                  </a:cubicBezTo>
                  <a:cubicBezTo>
                    <a:pt x="3325738" y="130328"/>
                    <a:pt x="3331546" y="128534"/>
                    <a:pt x="3337449" y="122159"/>
                  </a:cubicBezTo>
                  <a:cubicBezTo>
                    <a:pt x="3352276" y="106104"/>
                    <a:pt x="3371164" y="104782"/>
                    <a:pt x="3395813" y="116115"/>
                  </a:cubicBezTo>
                  <a:cubicBezTo>
                    <a:pt x="3401432" y="118145"/>
                    <a:pt x="3404265" y="123056"/>
                    <a:pt x="3407477" y="127589"/>
                  </a:cubicBezTo>
                  <a:cubicBezTo>
                    <a:pt x="3421453" y="159936"/>
                    <a:pt x="3412293" y="186709"/>
                    <a:pt x="3383913" y="196484"/>
                  </a:cubicBezTo>
                  <a:cubicBezTo>
                    <a:pt x="3364175" y="203284"/>
                    <a:pt x="3342643" y="196531"/>
                    <a:pt x="3332018" y="178493"/>
                  </a:cubicBezTo>
                  <a:cubicBezTo>
                    <a:pt x="3327390" y="170654"/>
                    <a:pt x="3322291" y="168813"/>
                    <a:pt x="3313839" y="168813"/>
                  </a:cubicBezTo>
                  <a:cubicBezTo>
                    <a:pt x="3164244" y="169049"/>
                    <a:pt x="3014602" y="168813"/>
                    <a:pt x="2864961" y="169332"/>
                  </a:cubicBezTo>
                  <a:cubicBezTo>
                    <a:pt x="2852069" y="169379"/>
                    <a:pt x="2849614" y="165460"/>
                    <a:pt x="2849850" y="153607"/>
                  </a:cubicBezTo>
                  <a:cubicBezTo>
                    <a:pt x="2850558" y="112053"/>
                    <a:pt x="2850180" y="70452"/>
                    <a:pt x="2850086" y="28851"/>
                  </a:cubicBezTo>
                  <a:cubicBezTo>
                    <a:pt x="2850038" y="21059"/>
                    <a:pt x="2850511" y="13551"/>
                    <a:pt x="2854477" y="6609"/>
                  </a:cubicBezTo>
                  <a:cubicBezTo>
                    <a:pt x="2863520" y="683"/>
                    <a:pt x="2870662" y="-1324"/>
                    <a:pt x="2876582" y="855"/>
                  </a:cubicBezTo>
                  <a:close/>
                  <a:moveTo>
                    <a:pt x="2554391" y="802"/>
                  </a:moveTo>
                  <a:cubicBezTo>
                    <a:pt x="2562560" y="6421"/>
                    <a:pt x="2565203" y="14071"/>
                    <a:pt x="2565157" y="23987"/>
                  </a:cubicBezTo>
                  <a:cubicBezTo>
                    <a:pt x="2564826" y="75080"/>
                    <a:pt x="2565299" y="126172"/>
                    <a:pt x="2564732" y="177265"/>
                  </a:cubicBezTo>
                  <a:cubicBezTo>
                    <a:pt x="2564590" y="187701"/>
                    <a:pt x="2567754" y="189920"/>
                    <a:pt x="2577670" y="189872"/>
                  </a:cubicBezTo>
                  <a:cubicBezTo>
                    <a:pt x="2680327" y="189495"/>
                    <a:pt x="2782938" y="189826"/>
                    <a:pt x="2885595" y="189353"/>
                  </a:cubicBezTo>
                  <a:cubicBezTo>
                    <a:pt x="2896645" y="189306"/>
                    <a:pt x="2898865" y="192611"/>
                    <a:pt x="2898675" y="202859"/>
                  </a:cubicBezTo>
                  <a:cubicBezTo>
                    <a:pt x="2898108" y="232985"/>
                    <a:pt x="2898533" y="232985"/>
                    <a:pt x="2928566" y="232985"/>
                  </a:cubicBezTo>
                  <a:cubicBezTo>
                    <a:pt x="2987355" y="232985"/>
                    <a:pt x="3046145" y="232890"/>
                    <a:pt x="3104934" y="233079"/>
                  </a:cubicBezTo>
                  <a:cubicBezTo>
                    <a:pt x="3113009" y="233079"/>
                    <a:pt x="3118864" y="231474"/>
                    <a:pt x="3124909" y="225052"/>
                  </a:cubicBezTo>
                  <a:cubicBezTo>
                    <a:pt x="3142994" y="205928"/>
                    <a:pt x="3174302" y="207298"/>
                    <a:pt x="3191017" y="226798"/>
                  </a:cubicBezTo>
                  <a:cubicBezTo>
                    <a:pt x="3207686" y="246301"/>
                    <a:pt x="3204995" y="276474"/>
                    <a:pt x="3185210" y="292010"/>
                  </a:cubicBezTo>
                  <a:cubicBezTo>
                    <a:pt x="3164007" y="308631"/>
                    <a:pt x="3133078" y="304288"/>
                    <a:pt x="3119054" y="281197"/>
                  </a:cubicBezTo>
                  <a:cubicBezTo>
                    <a:pt x="3114142" y="273074"/>
                    <a:pt x="3108995" y="271800"/>
                    <a:pt x="3100873" y="271800"/>
                  </a:cubicBezTo>
                  <a:cubicBezTo>
                    <a:pt x="3024471" y="271989"/>
                    <a:pt x="2948021" y="271658"/>
                    <a:pt x="2871618" y="272177"/>
                  </a:cubicBezTo>
                  <a:cubicBezTo>
                    <a:pt x="2861135" y="272225"/>
                    <a:pt x="2859057" y="269298"/>
                    <a:pt x="2859199" y="259428"/>
                  </a:cubicBezTo>
                  <a:cubicBezTo>
                    <a:pt x="2859671" y="228546"/>
                    <a:pt x="2859247" y="228546"/>
                    <a:pt x="2828694" y="228546"/>
                  </a:cubicBezTo>
                  <a:cubicBezTo>
                    <a:pt x="2731892" y="228546"/>
                    <a:pt x="2635138" y="228546"/>
                    <a:pt x="2538383" y="228593"/>
                  </a:cubicBezTo>
                  <a:cubicBezTo>
                    <a:pt x="2531536" y="228593"/>
                    <a:pt x="2525775" y="230057"/>
                    <a:pt x="2525917" y="218818"/>
                  </a:cubicBezTo>
                  <a:cubicBezTo>
                    <a:pt x="2526624" y="149642"/>
                    <a:pt x="2526436" y="80463"/>
                    <a:pt x="2526530" y="11284"/>
                  </a:cubicBezTo>
                  <a:cubicBezTo>
                    <a:pt x="2533330" y="1179"/>
                    <a:pt x="2542916" y="-1512"/>
                    <a:pt x="2554391" y="802"/>
                  </a:cubicBezTo>
                  <a:close/>
                </a:path>
              </a:pathLst>
            </a:custGeom>
            <a:solidFill>
              <a:schemeClr val="accent1"/>
            </a:solidFill>
            <a:ln w="4754" cap="flat">
              <a:noFill/>
              <a:prstDash val="solid"/>
              <a:miter/>
            </a:ln>
          </p:spPr>
          <p:txBody>
            <a:bodyPr wrap="square" rtlCol="0" anchor="ctr">
              <a:noAutofit/>
            </a:bodyPr>
            <a:lstStyle/>
            <a:p>
              <a:endParaRPr lang="en-US" dirty="0"/>
            </a:p>
          </p:txBody>
        </p:sp>
      </p:grpSp>
      <p:sp>
        <p:nvSpPr>
          <p:cNvPr id="163" name="TextBox 162">
            <a:extLst>
              <a:ext uri="{FF2B5EF4-FFF2-40B4-BE49-F238E27FC236}">
                <a16:creationId xmlns:a16="http://schemas.microsoft.com/office/drawing/2014/main" xmlns="" id="{7239D042-A23E-4ABB-87A8-3B0673B1DA51}"/>
              </a:ext>
            </a:extLst>
          </p:cNvPr>
          <p:cNvSpPr txBox="1"/>
          <p:nvPr/>
        </p:nvSpPr>
        <p:spPr>
          <a:xfrm>
            <a:off x="6446818" y="2948667"/>
            <a:ext cx="3683604" cy="523220"/>
          </a:xfrm>
          <a:prstGeom prst="rect">
            <a:avLst/>
          </a:prstGeom>
          <a:noFill/>
        </p:spPr>
        <p:txBody>
          <a:bodyPr wrap="square" lIns="91440" tIns="45720" rIns="91440" bIns="45720" rtlCol="0" anchor="ctr">
            <a:spAutoFit/>
          </a:bodyPr>
          <a:lstStyle/>
          <a:p>
            <a:r>
              <a:rPr lang="en-GB" altLang="ko-KR" sz="2800" dirty="0">
                <a:solidFill>
                  <a:schemeClr val="bg1"/>
                </a:solidFill>
                <a:cs typeface="Arial"/>
              </a:rPr>
              <a:t>Historique</a:t>
            </a:r>
            <a:endParaRPr lang="fr-FR" altLang="ko-KR" dirty="0"/>
          </a:p>
        </p:txBody>
      </p:sp>
    </p:spTree>
    <p:extLst>
      <p:ext uri="{BB962C8B-B14F-4D97-AF65-F5344CB8AC3E}">
        <p14:creationId xmlns:p14="http://schemas.microsoft.com/office/powerpoint/2010/main" val="4201278032"/>
      </p:ext>
    </p:extLst>
  </p:cSld>
  <p:clrMapOvr>
    <a:masterClrMapping/>
  </p:clrMapOvr>
</p:sld>
</file>

<file path=ppt/theme/theme1.xml><?xml version="1.0" encoding="utf-8"?>
<a:theme xmlns:a="http://schemas.openxmlformats.org/drawingml/2006/main" name="Cover and End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3070</TotalTime>
  <Words>910</Words>
  <Application>Microsoft Office PowerPoint</Application>
  <PresentationFormat>Personnalisé</PresentationFormat>
  <Paragraphs>183</Paragraphs>
  <Slides>21</Slides>
  <Notes>1</Notes>
  <HiddenSlides>0</HiddenSlides>
  <MMClips>0</MMClips>
  <ScaleCrop>false</ScaleCrop>
  <HeadingPairs>
    <vt:vector size="4" baseType="variant">
      <vt:variant>
        <vt:lpstr>Thème</vt:lpstr>
      </vt:variant>
      <vt:variant>
        <vt:i4>3</vt:i4>
      </vt:variant>
      <vt:variant>
        <vt:lpstr>Titres des diapositives</vt:lpstr>
      </vt:variant>
      <vt:variant>
        <vt:i4>21</vt:i4>
      </vt:variant>
    </vt:vector>
  </HeadingPairs>
  <TitlesOfParts>
    <vt:vector size="24" baseType="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Bootstrap</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cp:lastModifiedBy>
  <cp:revision>755</cp:revision>
  <dcterms:created xsi:type="dcterms:W3CDTF">2020-01-20T05:08:25Z</dcterms:created>
  <dcterms:modified xsi:type="dcterms:W3CDTF">2022-12-03T17:25:23Z</dcterms:modified>
</cp:coreProperties>
</file>