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306" r:id="rId4"/>
    <p:sldId id="261" r:id="rId5"/>
    <p:sldId id="321" r:id="rId6"/>
    <p:sldId id="307" r:id="rId7"/>
    <p:sldId id="262" r:id="rId8"/>
    <p:sldId id="308" r:id="rId9"/>
    <p:sldId id="309" r:id="rId10"/>
    <p:sldId id="316" r:id="rId11"/>
    <p:sldId id="317" r:id="rId12"/>
    <p:sldId id="318" r:id="rId13"/>
    <p:sldId id="319" r:id="rId14"/>
    <p:sldId id="310" r:id="rId15"/>
    <p:sldId id="311" r:id="rId16"/>
    <p:sldId id="312" r:id="rId17"/>
    <p:sldId id="313" r:id="rId18"/>
    <p:sldId id="314" r:id="rId19"/>
    <p:sldId id="323" r:id="rId20"/>
    <p:sldId id="322" r:id="rId21"/>
    <p:sldId id="324" r:id="rId22"/>
    <p:sldId id="315" r:id="rId23"/>
  </p:sldIdLst>
  <p:sldSz cx="9144000" cy="5143500" type="screen16x9"/>
  <p:notesSz cx="6858000" cy="9144000"/>
  <p:embeddedFontLst>
    <p:embeddedFont>
      <p:font typeface="Black Han Sans" panose="020B0604020202020204" charset="-127"/>
      <p:regular r:id="rId25"/>
    </p:embeddedFont>
    <p:embeddedFont>
      <p:font typeface="ABeeZee" panose="020B060402020202020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23"/>
    <a:srgbClr val="CDD9DA"/>
    <a:srgbClr val="F9F9F9"/>
    <a:srgbClr val="7A0C0C"/>
    <a:srgbClr val="5D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9D6A25-199B-433A-B5E1-BF142EDDD856}">
  <a:tblStyle styleId="{519D6A25-199B-433A-B5E1-BF142EDDD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01" autoAdjust="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38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8"/>
          <p:cNvGrpSpPr/>
          <p:nvPr/>
        </p:nvGrpSpPr>
        <p:grpSpPr>
          <a:xfrm rot="10800000">
            <a:off x="38" y="-3"/>
            <a:ext cx="3941609" cy="1021956"/>
            <a:chOff x="2582150" y="3714800"/>
            <a:chExt cx="2689050" cy="697200"/>
          </a:xfrm>
        </p:grpSpPr>
        <p:sp>
          <p:nvSpPr>
            <p:cNvPr id="813" name="Google Shape;813;p8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8"/>
          <p:cNvGrpSpPr/>
          <p:nvPr/>
        </p:nvGrpSpPr>
        <p:grpSpPr>
          <a:xfrm rot="10800000" flipH="1">
            <a:off x="5202063" y="-3"/>
            <a:ext cx="3941609" cy="1021956"/>
            <a:chOff x="2582150" y="3714800"/>
            <a:chExt cx="2689050" cy="697200"/>
          </a:xfrm>
        </p:grpSpPr>
        <p:sp>
          <p:nvSpPr>
            <p:cNvPr id="874" name="Google Shape;874;p8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8"/>
          <p:cNvGrpSpPr/>
          <p:nvPr/>
        </p:nvGrpSpPr>
        <p:grpSpPr>
          <a:xfrm>
            <a:off x="-27" y="3282339"/>
            <a:ext cx="3680939" cy="1565485"/>
            <a:chOff x="889075" y="3382100"/>
            <a:chExt cx="2866775" cy="1219225"/>
          </a:xfrm>
        </p:grpSpPr>
        <p:sp>
          <p:nvSpPr>
            <p:cNvPr id="935" name="Google Shape;935;p8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8"/>
          <p:cNvGrpSpPr/>
          <p:nvPr/>
        </p:nvGrpSpPr>
        <p:grpSpPr>
          <a:xfrm flipH="1">
            <a:off x="5463073" y="3282339"/>
            <a:ext cx="3680939" cy="1565485"/>
            <a:chOff x="889075" y="3382100"/>
            <a:chExt cx="2866775" cy="1219225"/>
          </a:xfrm>
        </p:grpSpPr>
        <p:sp>
          <p:nvSpPr>
            <p:cNvPr id="997" name="Google Shape;997;p8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8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66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938084" y="1883967"/>
            <a:ext cx="4849500" cy="1442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REALISATION D’UN PROTOTYPE D’UNE MAISON INTELLIGENTE AVEC </a:t>
            </a:r>
            <a:r>
              <a:rPr lang="en" sz="2000" smtClean="0"/>
              <a:t>CONTROLE VOCAL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fr-FR" sz="2000" i="1" dirty="0" smtClean="0"/>
              <a:t>« SMART HOUSE »</a:t>
            </a:r>
            <a:endParaRPr sz="2000" i="1" dirty="0"/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84721" y="552884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651071" y="418184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8AD776-82CD-DE18-82C0-07C0309F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39" y="-196632"/>
            <a:ext cx="3363804" cy="181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874E611-9261-D6E2-6D28-99DA930E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791" y="1346663"/>
            <a:ext cx="4849500" cy="724655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5D77B5"/>
                </a:solidFill>
                <a:latin typeface="ABeeZee" panose="020B0604020202020204" charset="0"/>
              </a:rPr>
              <a:t>Project de Fin </a:t>
            </a:r>
            <a:r>
              <a:rPr lang="en-US" b="1" i="1" dirty="0" err="1">
                <a:solidFill>
                  <a:srgbClr val="5D77B5"/>
                </a:solidFill>
                <a:latin typeface="ABeeZee" panose="020B0604020202020204" charset="0"/>
              </a:rPr>
              <a:t>d’</a:t>
            </a:r>
            <a:r>
              <a:rPr lang="en-US" b="1" i="1" dirty="0" err="1">
                <a:solidFill>
                  <a:srgbClr val="5D77B5"/>
                </a:solidFill>
                <a:effectLst/>
                <a:latin typeface="ABeeZee" panose="020B0604020202020204" charset="0"/>
              </a:rPr>
              <a:t>Études</a:t>
            </a:r>
            <a:endParaRPr lang="en-US" b="1" i="1" dirty="0">
              <a:solidFill>
                <a:srgbClr val="5D77B5"/>
              </a:solidFill>
              <a:effectLst/>
              <a:latin typeface="ABeeZee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BeeZee" panose="020B0604020202020204" charset="0"/>
              </a:rPr>
              <a:t>	</a:t>
            </a:r>
            <a:r>
              <a:rPr lang="en-US" b="1" dirty="0">
                <a:solidFill>
                  <a:srgbClr val="7A0C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eZee" panose="020B0604020202020204" charset="0"/>
              </a:rPr>
              <a:t>Sciences </a:t>
            </a:r>
            <a:r>
              <a:rPr lang="en-US" b="1" dirty="0" err="1">
                <a:solidFill>
                  <a:srgbClr val="7A0C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eZee" panose="020B0604020202020204" charset="0"/>
              </a:rPr>
              <a:t>Math</a:t>
            </a:r>
            <a:r>
              <a:rPr lang="en-US" b="1" i="0" dirty="0" err="1">
                <a:solidFill>
                  <a:srgbClr val="7A0C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eZee" panose="020B0604020202020204" charset="0"/>
              </a:rPr>
              <a:t>ématiques</a:t>
            </a:r>
            <a:r>
              <a:rPr lang="en-US" b="1" i="0" dirty="0">
                <a:solidFill>
                  <a:srgbClr val="7A0C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eZee" panose="020B0604020202020204" charset="0"/>
              </a:rPr>
              <a:t> et </a:t>
            </a:r>
            <a:r>
              <a:rPr lang="en-US" b="1" i="0" dirty="0" err="1">
                <a:solidFill>
                  <a:srgbClr val="7A0C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eZee" panose="020B0604020202020204" charset="0"/>
              </a:rPr>
              <a:t>Informatiques</a:t>
            </a:r>
            <a:endParaRPr lang="en-US" b="1" dirty="0">
              <a:solidFill>
                <a:srgbClr val="7A0C0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eeZee" panose="020B060402020202020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3A409F5-FD54-AFFA-EED9-DF06526FD479}"/>
              </a:ext>
            </a:extLst>
          </p:cNvPr>
          <p:cNvCxnSpPr>
            <a:cxnSpLocks/>
          </p:cNvCxnSpPr>
          <p:nvPr/>
        </p:nvCxnSpPr>
        <p:spPr>
          <a:xfrm>
            <a:off x="4436356" y="1936236"/>
            <a:ext cx="3902825" cy="0"/>
          </a:xfrm>
          <a:prstGeom prst="line">
            <a:avLst/>
          </a:prstGeom>
          <a:ln>
            <a:solidFill>
              <a:srgbClr val="7A0C0C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oogle Shape;4345;p34">
            <a:extLst>
              <a:ext uri="{FF2B5EF4-FFF2-40B4-BE49-F238E27FC236}">
                <a16:creationId xmlns:a16="http://schemas.microsoft.com/office/drawing/2014/main" id="{64CC4B82-DCEA-EF88-591A-2792D85A017F}"/>
              </a:ext>
            </a:extLst>
          </p:cNvPr>
          <p:cNvSpPr txBox="1">
            <a:spLocks/>
          </p:cNvSpPr>
          <p:nvPr/>
        </p:nvSpPr>
        <p:spPr>
          <a:xfrm>
            <a:off x="76798" y="3131313"/>
            <a:ext cx="9067202" cy="938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BeeZee"/>
              <a:buNone/>
              <a:defRPr sz="30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l"/>
            <a:r>
              <a:rPr lang="en-US">
                <a:latin typeface="ABeeZee" panose="020B0604020202020204" charset="0"/>
              </a:rPr>
              <a:t>	</a:t>
            </a:r>
            <a:r>
              <a:rPr lang="en-US" smtClean="0">
                <a:latin typeface="ABeeZee" panose="020B0604020202020204" charset="0"/>
              </a:rPr>
              <a:t>  </a:t>
            </a:r>
            <a:r>
              <a:rPr lang="en-US" sz="1500" b="1" smtClean="0">
                <a:latin typeface="ABeeZee" panose="020B0604020202020204" charset="0"/>
              </a:rPr>
              <a:t>R</a:t>
            </a:r>
            <a:r>
              <a:rPr lang="en-US" sz="1500" b="1" smtClean="0">
                <a:solidFill>
                  <a:srgbClr val="4D4D4D"/>
                </a:solidFill>
                <a:latin typeface="ABeeZee" panose="020B0604020202020204" charset="0"/>
              </a:rPr>
              <a:t>éalisé </a:t>
            </a:r>
            <a:r>
              <a:rPr lang="en-US" sz="1500" b="1" dirty="0">
                <a:solidFill>
                  <a:srgbClr val="4D4D4D"/>
                </a:solidFill>
                <a:latin typeface="ABeeZee" panose="020B0604020202020204" charset="0"/>
              </a:rPr>
              <a:t>par :</a:t>
            </a:r>
            <a:r>
              <a:rPr lang="en-US" sz="1400" b="1" dirty="0">
                <a:solidFill>
                  <a:srgbClr val="4D4D4D"/>
                </a:solidFill>
                <a:latin typeface="ABeeZee" panose="020B0604020202020204" charset="0"/>
              </a:rPr>
              <a:t>			</a:t>
            </a:r>
            <a:r>
              <a:rPr lang="en-US" sz="1400" b="1">
                <a:solidFill>
                  <a:srgbClr val="4D4D4D"/>
                </a:solidFill>
                <a:latin typeface="ABeeZee" panose="020B0604020202020204" charset="0"/>
              </a:rPr>
              <a:t>	</a:t>
            </a:r>
            <a:r>
              <a:rPr lang="en-US" sz="1400" b="1" smtClean="0">
                <a:solidFill>
                  <a:srgbClr val="4D4D4D"/>
                </a:solidFill>
                <a:latin typeface="ABeeZee" panose="020B0604020202020204" charset="0"/>
              </a:rPr>
              <a:t>	</a:t>
            </a:r>
            <a:r>
              <a:rPr lang="en-US" sz="1500" b="1" smtClean="0">
                <a:solidFill>
                  <a:srgbClr val="4D4D4D"/>
                </a:solidFill>
                <a:latin typeface="ABeeZee" panose="020B0604020202020204" charset="0"/>
              </a:rPr>
              <a:t>Encadré </a:t>
            </a:r>
            <a:r>
              <a:rPr lang="en-US" sz="1500" b="1" dirty="0">
                <a:solidFill>
                  <a:srgbClr val="4D4D4D"/>
                </a:solidFill>
                <a:latin typeface="ABeeZee" panose="020B0604020202020204" charset="0"/>
              </a:rPr>
              <a:t>par :</a:t>
            </a:r>
          </a:p>
          <a:p>
            <a:pPr marL="0" indent="0" algn="l"/>
            <a:endParaRPr lang="en-US" sz="1400" b="1" dirty="0">
              <a:solidFill>
                <a:srgbClr val="4D4D4D"/>
              </a:solidFill>
              <a:latin typeface="ABeeZee" panose="020B0604020202020204" charset="0"/>
            </a:endParaRPr>
          </a:p>
          <a:p>
            <a:pPr marL="0" indent="0" algn="l"/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El </a:t>
            </a:r>
            <a:r>
              <a:rPr lang="en-US" sz="1400" b="1" dirty="0" err="1">
                <a:solidFill>
                  <a:srgbClr val="7A0C0C"/>
                </a:solidFill>
                <a:latin typeface="ABeeZee" panose="020B0604020202020204" charset="0"/>
              </a:rPr>
              <a:t>khaiari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 </a:t>
            </a:r>
            <a:r>
              <a:rPr lang="en-US" sz="1400" b="1" dirty="0" err="1">
                <a:solidFill>
                  <a:srgbClr val="7A0C0C"/>
                </a:solidFill>
                <a:latin typeface="ABeeZee" panose="020B0604020202020204" charset="0"/>
              </a:rPr>
              <a:t>Ayoub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	 </a:t>
            </a:r>
            <a:r>
              <a:rPr lang="en-US" sz="1400" b="1" dirty="0" err="1">
                <a:solidFill>
                  <a:srgbClr val="7A0C0C"/>
                </a:solidFill>
                <a:latin typeface="ABeeZee" panose="020B0604020202020204" charset="0"/>
              </a:rPr>
              <a:t>ElGhayate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 </a:t>
            </a:r>
            <a:r>
              <a:rPr lang="en-US" sz="1400" b="1" dirty="0" err="1">
                <a:solidFill>
                  <a:srgbClr val="7A0C0C"/>
                </a:solidFill>
                <a:latin typeface="ABeeZee" panose="020B0604020202020204" charset="0"/>
              </a:rPr>
              <a:t>Marouane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 	</a:t>
            </a:r>
            <a:r>
              <a:rPr lang="en-US" sz="1400" b="1">
                <a:solidFill>
                  <a:srgbClr val="7A0C0C"/>
                </a:solidFill>
                <a:latin typeface="ABeeZee" panose="020B0604020202020204" charset="0"/>
              </a:rPr>
              <a:t>	</a:t>
            </a:r>
            <a:r>
              <a:rPr lang="en-US" sz="1400" b="1" smtClean="0">
                <a:solidFill>
                  <a:srgbClr val="7A0C0C"/>
                </a:solidFill>
                <a:latin typeface="ABeeZee" panose="020B0604020202020204" charset="0"/>
              </a:rPr>
              <a:t>	Mr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. </a:t>
            </a:r>
            <a:r>
              <a:rPr lang="en-US" sz="1400" b="1" dirty="0" err="1">
                <a:solidFill>
                  <a:srgbClr val="7A0C0C"/>
                </a:solidFill>
                <a:latin typeface="ABeeZee" panose="020B0604020202020204" charset="0"/>
              </a:rPr>
              <a:t>Tairi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 Hamid</a:t>
            </a:r>
          </a:p>
          <a:p>
            <a:pPr marL="0" indent="0" algn="l"/>
            <a:endParaRPr lang="en-US" sz="1400" dirty="0"/>
          </a:p>
          <a:p>
            <a:pPr marL="0" indent="0" algn="l"/>
            <a:endParaRPr lang="en-US" dirty="0"/>
          </a:p>
          <a:p>
            <a:pPr marL="0" indent="0" algn="l"/>
            <a:endParaRPr lang="en-US" dirty="0">
              <a:latin typeface="ABeeZee" panose="020B0604020202020204" charset="0"/>
            </a:endParaRPr>
          </a:p>
          <a:p>
            <a:pPr marL="0" indent="0" algn="l"/>
            <a:endParaRPr lang="en-US" dirty="0">
              <a:latin typeface="ABeeZee" panose="020B0604020202020204" charset="0"/>
            </a:endParaRPr>
          </a:p>
          <a:p>
            <a:pPr marL="0" indent="0" algn="l"/>
            <a:endParaRPr lang="en-US" sz="1400" b="1" dirty="0">
              <a:latin typeface="ABeeZee" panose="020B0604020202020204" charset="0"/>
            </a:endParaRPr>
          </a:p>
        </p:txBody>
      </p:sp>
      <p:sp>
        <p:nvSpPr>
          <p:cNvPr id="9" name="Parchemin : horizontal 9">
            <a:extLst>
              <a:ext uri="{FF2B5EF4-FFF2-40B4-BE49-F238E27FC236}">
                <a16:creationId xmlns:a16="http://schemas.microsoft.com/office/drawing/2014/main" id="{061EFE63-4ABC-A51F-6616-D0341E0264EB}"/>
              </a:ext>
            </a:extLst>
          </p:cNvPr>
          <p:cNvSpPr/>
          <p:nvPr/>
        </p:nvSpPr>
        <p:spPr>
          <a:xfrm>
            <a:off x="2890956" y="4110756"/>
            <a:ext cx="3362088" cy="643558"/>
          </a:xfrm>
          <a:prstGeom prst="horizontalScroll">
            <a:avLst/>
          </a:prstGeom>
          <a:solidFill>
            <a:srgbClr val="F9F9F9"/>
          </a:solidFill>
          <a:ln>
            <a:solidFill>
              <a:srgbClr val="7A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7A0C0C"/>
              </a:solidFill>
            </a:endParaRPr>
          </a:p>
          <a:p>
            <a:pPr algn="ctr"/>
            <a:r>
              <a:rPr lang="en-US" sz="1400" b="1" dirty="0" err="1">
                <a:solidFill>
                  <a:srgbClr val="7A0C0C"/>
                </a:solidFill>
              </a:rPr>
              <a:t>Ann</a:t>
            </a:r>
            <a:r>
              <a:rPr lang="en-US" sz="1400" b="1" dirty="0" err="1">
                <a:solidFill>
                  <a:srgbClr val="7A0C0C"/>
                </a:solidFill>
                <a:latin typeface="ABeeZee" panose="020B0604020202020204" charset="0"/>
              </a:rPr>
              <a:t>ée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 </a:t>
            </a:r>
            <a:r>
              <a:rPr lang="en-US" sz="1400" b="1" dirty="0" err="1">
                <a:solidFill>
                  <a:srgbClr val="7A0C0C"/>
                </a:solidFill>
                <a:latin typeface="ABeeZee" panose="020B0604020202020204" charset="0"/>
              </a:rPr>
              <a:t>universitaire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 </a:t>
            </a:r>
            <a:r>
              <a:rPr lang="en-US" sz="1400" b="1" dirty="0">
                <a:solidFill>
                  <a:srgbClr val="5D77B5"/>
                </a:solidFill>
                <a:latin typeface="ABeeZee" panose="020B0604020202020204" charset="0"/>
              </a:rPr>
              <a:t>: </a:t>
            </a:r>
            <a:r>
              <a:rPr lang="en-US" sz="1400" b="1" dirty="0">
                <a:solidFill>
                  <a:srgbClr val="7A0C0C"/>
                </a:solidFill>
                <a:latin typeface="ABeeZee" panose="020B0604020202020204" charset="0"/>
              </a:rPr>
              <a:t>2022-2023</a:t>
            </a:r>
            <a:endParaRPr lang="en-US" sz="1400" b="1" dirty="0">
              <a:solidFill>
                <a:srgbClr val="5D77B5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1" y="0"/>
            <a:ext cx="2673950" cy="738600"/>
          </a:xfrm>
        </p:spPr>
        <p:txBody>
          <a:bodyPr/>
          <a:lstStyle/>
          <a:p>
            <a:r>
              <a:rPr lang="fr-FR" sz="2400" smtClean="0">
                <a:latin typeface="ABeeZee" panose="020B0604020202020204" charset="0"/>
              </a:rPr>
              <a:t>Cas</a:t>
            </a:r>
            <a:r>
              <a:rPr lang="en-US" sz="2400" smtClean="0">
                <a:latin typeface="ABeeZee" panose="020B0604020202020204" charset="0"/>
              </a:rPr>
              <a:t> d’utilisation:</a:t>
            </a:r>
            <a:br>
              <a:rPr lang="en-US" sz="2400" smtClean="0">
                <a:latin typeface="ABeeZee" panose="020B0604020202020204" charset="0"/>
              </a:rPr>
            </a:br>
            <a:r>
              <a:rPr lang="en-US" sz="2400" smtClean="0">
                <a:latin typeface="ABeeZee" panose="020B0604020202020204" charset="0"/>
              </a:rPr>
              <a:t>Se connecter</a:t>
            </a:r>
            <a:endParaRPr lang="fr-FR" sz="2400">
              <a:latin typeface="ABeeZe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4" y="1439633"/>
            <a:ext cx="7421526" cy="31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0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1" y="0"/>
            <a:ext cx="3970080" cy="738600"/>
          </a:xfrm>
        </p:spPr>
        <p:txBody>
          <a:bodyPr/>
          <a:lstStyle/>
          <a:p>
            <a:r>
              <a:rPr lang="fr-FR" sz="2400" smtClean="0">
                <a:latin typeface="ABeeZee" panose="020B0604020202020204" charset="0"/>
              </a:rPr>
              <a:t>Cas</a:t>
            </a:r>
            <a:r>
              <a:rPr lang="en-US" sz="2400" smtClean="0">
                <a:latin typeface="ABeeZee" panose="020B0604020202020204" charset="0"/>
              </a:rPr>
              <a:t> d’utilisation:</a:t>
            </a:r>
            <a:br>
              <a:rPr lang="en-US" sz="2400" smtClean="0">
                <a:latin typeface="ABeeZee" panose="020B0604020202020204" charset="0"/>
              </a:rPr>
            </a:br>
            <a:r>
              <a:rPr lang="en-US" sz="2400" err="1" smtClean="0">
                <a:latin typeface="ABeeZee" panose="020B0604020202020204" charset="0"/>
              </a:rPr>
              <a:t>éxecuter</a:t>
            </a:r>
            <a:r>
              <a:rPr lang="en-US" sz="2400" smtClean="0">
                <a:latin typeface="ABeeZee" panose="020B0604020202020204" charset="0"/>
              </a:rPr>
              <a:t> </a:t>
            </a:r>
            <a:r>
              <a:rPr lang="en-US" sz="2400" err="1" smtClean="0">
                <a:latin typeface="ABeeZee" panose="020B0604020202020204" charset="0"/>
              </a:rPr>
              <a:t>une</a:t>
            </a:r>
            <a:r>
              <a:rPr lang="en-US" sz="2400" smtClean="0">
                <a:latin typeface="ABeeZee" panose="020B0604020202020204" charset="0"/>
              </a:rPr>
              <a:t> commande</a:t>
            </a:r>
            <a:endParaRPr lang="fr-FR" sz="2400">
              <a:latin typeface="ABeeZe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41" y="1439633"/>
            <a:ext cx="4653151" cy="31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1" y="0"/>
            <a:ext cx="3970080" cy="738600"/>
          </a:xfrm>
        </p:spPr>
        <p:txBody>
          <a:bodyPr/>
          <a:lstStyle/>
          <a:p>
            <a:r>
              <a:rPr lang="fr-FR" sz="2400" smtClean="0">
                <a:latin typeface="ABeeZee" panose="020B0604020202020204" charset="0"/>
              </a:rPr>
              <a:t>Cas</a:t>
            </a:r>
            <a:r>
              <a:rPr lang="en-US" sz="2400" smtClean="0">
                <a:latin typeface="ABeeZee" panose="020B0604020202020204" charset="0"/>
              </a:rPr>
              <a:t> d’utilisation:</a:t>
            </a:r>
            <a:br>
              <a:rPr lang="en-US" sz="2400" smtClean="0">
                <a:latin typeface="ABeeZee" panose="020B0604020202020204" charset="0"/>
              </a:rPr>
            </a:br>
            <a:r>
              <a:rPr lang="en-US" sz="2400" smtClean="0">
                <a:latin typeface="ABeeZee" panose="020B0604020202020204" charset="0"/>
              </a:rPr>
              <a:t>modifier </a:t>
            </a:r>
            <a:r>
              <a:rPr lang="en-US" sz="2400" err="1" smtClean="0">
                <a:latin typeface="ABeeZee" panose="020B0604020202020204" charset="0"/>
              </a:rPr>
              <a:t>une</a:t>
            </a:r>
            <a:r>
              <a:rPr lang="en-US" sz="2400" smtClean="0">
                <a:latin typeface="ABeeZee" panose="020B0604020202020204" charset="0"/>
              </a:rPr>
              <a:t> commande</a:t>
            </a:r>
            <a:endParaRPr lang="fr-FR" sz="2400">
              <a:latin typeface="ABeeZe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81" y="843375"/>
            <a:ext cx="5247561" cy="40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84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1" y="0"/>
            <a:ext cx="3970080" cy="738600"/>
          </a:xfrm>
        </p:spPr>
        <p:txBody>
          <a:bodyPr/>
          <a:lstStyle/>
          <a:p>
            <a:r>
              <a:rPr lang="fr-FR" sz="2400" smtClean="0">
                <a:latin typeface="ABeeZee" panose="020B0604020202020204" charset="0"/>
              </a:rPr>
              <a:t>Cas</a:t>
            </a:r>
            <a:r>
              <a:rPr lang="en-US" sz="2400" smtClean="0">
                <a:latin typeface="ABeeZee" panose="020B0604020202020204" charset="0"/>
              </a:rPr>
              <a:t> d’utilisation:</a:t>
            </a:r>
            <a:br>
              <a:rPr lang="en-US" sz="2400" smtClean="0">
                <a:latin typeface="ABeeZee" panose="020B0604020202020204" charset="0"/>
              </a:rPr>
            </a:br>
            <a:r>
              <a:rPr lang="en-US" sz="2400" smtClean="0">
                <a:latin typeface="ABeeZee" panose="020B0604020202020204" charset="0"/>
              </a:rPr>
              <a:t>consulter</a:t>
            </a:r>
            <a:endParaRPr lang="fr-FR" sz="2400">
              <a:latin typeface="ABeeZe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65" y="653539"/>
            <a:ext cx="6854752" cy="42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70850" cy="738600"/>
          </a:xfrm>
        </p:spPr>
        <p:txBody>
          <a:bodyPr/>
          <a:lstStyle/>
          <a:p>
            <a:r>
              <a:rPr lang="en-US" sz="2400" smtClean="0">
                <a:latin typeface="ABeeZee" panose="020B0604020202020204" charset="0"/>
              </a:rPr>
              <a:t>Le diagramme de classe</a:t>
            </a:r>
            <a:endParaRPr lang="fr-FR" sz="2400">
              <a:latin typeface="ABeeZe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50" y="738600"/>
            <a:ext cx="5310381" cy="43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0950" y="1841000"/>
            <a:ext cx="9665900" cy="1461500"/>
          </a:xfrm>
        </p:spPr>
        <p:txBody>
          <a:bodyPr/>
          <a:lstStyle/>
          <a:p>
            <a:r>
              <a:rPr lang="en-US" sz="5400" dirty="0" smtClean="0"/>
              <a:t>04.</a:t>
            </a:r>
            <a:br>
              <a:rPr lang="en-US" sz="5400" dirty="0" smtClean="0"/>
            </a:br>
            <a:r>
              <a:rPr lang="en-US" sz="5400" dirty="0" smtClean="0"/>
              <a:t>CHOIX DES TECHNIQUES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6248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0" y="445025"/>
            <a:ext cx="9097100" cy="572700"/>
          </a:xfrm>
        </p:spPr>
        <p:txBody>
          <a:bodyPr/>
          <a:lstStyle/>
          <a:p>
            <a:r>
              <a:rPr lang="en-US" sz="3200" dirty="0" smtClean="0">
                <a:latin typeface="ABeeZee" panose="020B0604020202020204" charset="0"/>
              </a:rPr>
              <a:t> DIFFÉRENTES TECHNIQUES UTILISÉES</a:t>
            </a:r>
            <a:endParaRPr lang="fr-FR" sz="3200" dirty="0">
              <a:latin typeface="ABeeZee" panose="020B060402020202020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47898" y="1143000"/>
            <a:ext cx="7248205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8" y="1885661"/>
            <a:ext cx="936389" cy="17124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07" y="1998736"/>
            <a:ext cx="1486271" cy="14862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73" y="2041388"/>
            <a:ext cx="1246227" cy="1400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02" y="1948121"/>
            <a:ext cx="1587501" cy="15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450" y="445025"/>
            <a:ext cx="9097100" cy="572700"/>
          </a:xfrm>
        </p:spPr>
        <p:txBody>
          <a:bodyPr/>
          <a:lstStyle/>
          <a:p>
            <a:r>
              <a:rPr lang="en-US" sz="3200" smtClean="0">
                <a:latin typeface="ABeeZee" panose="020B0604020202020204" charset="0"/>
              </a:rPr>
              <a:t>ENVIRONNEMENT </a:t>
            </a:r>
            <a:r>
              <a:rPr lang="en-US" sz="3200" smtClean="0">
                <a:latin typeface="ABeeZee" panose="020B0604020202020204" charset="0"/>
              </a:rPr>
              <a:t>DE DÉVELOPPEMENT</a:t>
            </a:r>
            <a:endParaRPr lang="fr-FR" sz="3200">
              <a:latin typeface="ABeeZee" panose="020B060402020202020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47898" y="1143000"/>
            <a:ext cx="7248205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8" y="2009344"/>
            <a:ext cx="1261769" cy="1362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37" y="2119199"/>
            <a:ext cx="1679726" cy="1143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00" y="2000249"/>
            <a:ext cx="1380903" cy="1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64" y="1544239"/>
            <a:ext cx="7686472" cy="2055022"/>
          </a:xfrm>
        </p:spPr>
        <p:txBody>
          <a:bodyPr/>
          <a:lstStyle/>
          <a:p>
            <a:r>
              <a:rPr lang="en-US" sz="5400" dirty="0" smtClean="0"/>
              <a:t>05.</a:t>
            </a:r>
            <a:br>
              <a:rPr lang="en-US" sz="5400" dirty="0" smtClean="0"/>
            </a:br>
            <a:r>
              <a:rPr lang="en-US" sz="5400" dirty="0" smtClean="0"/>
              <a:t>DEMONSTRATION DU PROTOTYPE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957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84" y="990795"/>
            <a:ext cx="3514480" cy="29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PLAN</a:t>
            </a:r>
            <a:endParaRPr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" y="1282503"/>
            <a:ext cx="371625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1</a:t>
            </a:r>
            <a:r>
              <a:rPr lang="en" dirty="0" smtClean="0"/>
              <a:t> -PROBLEMATIQUE</a:t>
            </a:r>
            <a:endParaRPr dirty="0"/>
          </a:p>
        </p:txBody>
      </p:sp>
      <p:sp>
        <p:nvSpPr>
          <p:cNvPr id="40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4571999" y="1282503"/>
            <a:ext cx="4572001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</a:t>
            </a:r>
            <a:r>
              <a:rPr lang="en" smtClean="0"/>
              <a:t> </a:t>
            </a:r>
            <a:r>
              <a:rPr lang="en" smtClean="0"/>
              <a:t>-</a:t>
            </a:r>
            <a:r>
              <a:rPr lang="en" smtClean="0"/>
              <a:t>PROTOTYPE</a:t>
            </a:r>
            <a:r>
              <a:rPr lang="en" smtClean="0"/>
              <a:t> PROPOSE</a:t>
            </a:r>
            <a:endParaRPr dirty="0"/>
          </a:p>
        </p:txBody>
      </p:sp>
      <p:sp>
        <p:nvSpPr>
          <p:cNvPr id="4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0" y="2378701"/>
            <a:ext cx="4571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3</a:t>
            </a:r>
            <a:r>
              <a:rPr lang="en" dirty="0" smtClean="0"/>
              <a:t> </a:t>
            </a:r>
            <a:r>
              <a:rPr lang="en" dirty="0"/>
              <a:t>-</a:t>
            </a:r>
            <a:r>
              <a:rPr lang="en" dirty="0" smtClean="0"/>
              <a:t>CONCEPTION ET REALISATION</a:t>
            </a:r>
            <a:endParaRPr dirty="0"/>
          </a:p>
        </p:txBody>
      </p:sp>
      <p:sp>
        <p:nvSpPr>
          <p:cNvPr id="42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4571999" y="2378701"/>
            <a:ext cx="458515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4</a:t>
            </a:r>
            <a:r>
              <a:rPr lang="en" dirty="0" smtClean="0"/>
              <a:t> -CHOIX DES TECHNIQUES</a:t>
            </a:r>
            <a:endParaRPr dirty="0"/>
          </a:p>
        </p:txBody>
      </p:sp>
      <p:sp>
        <p:nvSpPr>
          <p:cNvPr id="43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" y="3474899"/>
            <a:ext cx="3814916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5</a:t>
            </a:r>
            <a:r>
              <a:rPr lang="en" dirty="0" smtClean="0"/>
              <a:t> -DEMONSTRATION</a:t>
            </a:r>
            <a:endParaRPr dirty="0"/>
          </a:p>
        </p:txBody>
      </p:sp>
      <p:sp>
        <p:nvSpPr>
          <p:cNvPr id="8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4571998" y="3474899"/>
            <a:ext cx="4572001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6</a:t>
            </a:r>
            <a:r>
              <a:rPr lang="en" dirty="0" smtClean="0"/>
              <a:t> -CONCLUSION ET PERSPECTIVE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1" grpId="0"/>
      <p:bldP spid="40" grpId="0"/>
      <p:bldP spid="41" grpId="0"/>
      <p:bldP spid="42" grpId="0"/>
      <p:bldP spid="4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50" y="1539068"/>
            <a:ext cx="7292100" cy="2065365"/>
          </a:xfrm>
        </p:spPr>
        <p:txBody>
          <a:bodyPr/>
          <a:lstStyle/>
          <a:p>
            <a:r>
              <a:rPr lang="fr-FR" sz="5400" dirty="0" smtClean="0"/>
              <a:t>06.</a:t>
            </a:r>
            <a:br>
              <a:rPr lang="fr-FR" sz="5400" dirty="0" smtClean="0"/>
            </a:br>
            <a:r>
              <a:rPr lang="fr-FR" sz="5400" dirty="0" smtClean="0"/>
              <a:t>CONCLUSIONS ET PERSPECTIVES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67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162;p74"/>
          <p:cNvSpPr/>
          <p:nvPr/>
        </p:nvSpPr>
        <p:spPr>
          <a:xfrm>
            <a:off x="711412" y="1671750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2" name="Google Shape;14213;p74"/>
          <p:cNvSpPr/>
          <p:nvPr/>
        </p:nvSpPr>
        <p:spPr>
          <a:xfrm>
            <a:off x="3575441" y="1671750"/>
            <a:ext cx="1993119" cy="1800000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3" name="Google Shape;14051;p74"/>
          <p:cNvSpPr/>
          <p:nvPr/>
        </p:nvSpPr>
        <p:spPr>
          <a:xfrm>
            <a:off x="6632589" y="1671750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00" y="1307100"/>
            <a:ext cx="7292100" cy="1531793"/>
          </a:xfrm>
        </p:spPr>
        <p:txBody>
          <a:bodyPr/>
          <a:lstStyle/>
          <a:p>
            <a:r>
              <a:rPr lang="en-US" sz="5400" dirty="0" smtClean="0">
                <a:latin typeface="ABeeZee" panose="020B0604020202020204" charset="0"/>
              </a:rPr>
              <a:t>Merci pour votre attention!</a:t>
            </a:r>
            <a:endParaRPr lang="fr-FR" sz="4800" dirty="0">
              <a:latin typeface="ABeeZ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00" y="1771150"/>
            <a:ext cx="7773600" cy="1601200"/>
          </a:xfrm>
        </p:spPr>
        <p:txBody>
          <a:bodyPr/>
          <a:lstStyle/>
          <a:p>
            <a:r>
              <a:rPr lang="en-US" sz="5400" dirty="0" smtClean="0"/>
              <a:t>01.</a:t>
            </a:r>
            <a:br>
              <a:rPr lang="en-US" sz="5400" dirty="0" smtClean="0"/>
            </a:br>
            <a:r>
              <a:rPr lang="en-US" sz="5400" dirty="0" smtClean="0"/>
              <a:t>PROBLEMATIQUE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21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635;p60"/>
          <p:cNvGrpSpPr/>
          <p:nvPr/>
        </p:nvGrpSpPr>
        <p:grpSpPr>
          <a:xfrm>
            <a:off x="6265291" y="553277"/>
            <a:ext cx="1080000" cy="1080000"/>
            <a:chOff x="2107103" y="3939978"/>
            <a:chExt cx="369207" cy="332170"/>
          </a:xfrm>
        </p:grpSpPr>
        <p:sp>
          <p:nvSpPr>
            <p:cNvPr id="40" name="Google Shape;5636;p60"/>
            <p:cNvSpPr/>
            <p:nvPr/>
          </p:nvSpPr>
          <p:spPr>
            <a:xfrm>
              <a:off x="2107103" y="3939978"/>
              <a:ext cx="369207" cy="332170"/>
            </a:xfrm>
            <a:custGeom>
              <a:avLst/>
              <a:gdLst/>
              <a:ahLst/>
              <a:cxnLst/>
              <a:rect l="l" t="t" r="r" b="b"/>
              <a:pathLst>
                <a:path w="13288" h="11955" extrusionOk="0">
                  <a:moveTo>
                    <a:pt x="6632" y="1679"/>
                  </a:moveTo>
                  <a:lnTo>
                    <a:pt x="9406" y="3323"/>
                  </a:lnTo>
                  <a:lnTo>
                    <a:pt x="3870" y="3323"/>
                  </a:lnTo>
                  <a:lnTo>
                    <a:pt x="6632" y="1679"/>
                  </a:lnTo>
                  <a:close/>
                  <a:moveTo>
                    <a:pt x="12192" y="3846"/>
                  </a:moveTo>
                  <a:cubicBezTo>
                    <a:pt x="12275" y="3846"/>
                    <a:pt x="12335" y="3918"/>
                    <a:pt x="12335" y="4001"/>
                  </a:cubicBezTo>
                  <a:lnTo>
                    <a:pt x="12335" y="4418"/>
                  </a:lnTo>
                  <a:cubicBezTo>
                    <a:pt x="12335" y="4501"/>
                    <a:pt x="12263" y="4561"/>
                    <a:pt x="12192" y="4561"/>
                  </a:cubicBezTo>
                  <a:lnTo>
                    <a:pt x="1083" y="4561"/>
                  </a:lnTo>
                  <a:cubicBezTo>
                    <a:pt x="1077" y="4562"/>
                    <a:pt x="1071" y="4562"/>
                    <a:pt x="1065" y="4562"/>
                  </a:cubicBezTo>
                  <a:cubicBezTo>
                    <a:pt x="992" y="4562"/>
                    <a:pt x="941" y="4495"/>
                    <a:pt x="941" y="4418"/>
                  </a:cubicBezTo>
                  <a:lnTo>
                    <a:pt x="941" y="4001"/>
                  </a:lnTo>
                  <a:cubicBezTo>
                    <a:pt x="941" y="3906"/>
                    <a:pt x="1012" y="3846"/>
                    <a:pt x="1083" y="3846"/>
                  </a:cubicBezTo>
                  <a:close/>
                  <a:moveTo>
                    <a:pt x="1905" y="5097"/>
                  </a:moveTo>
                  <a:lnTo>
                    <a:pt x="2072" y="9776"/>
                  </a:lnTo>
                  <a:lnTo>
                    <a:pt x="1357" y="9776"/>
                  </a:lnTo>
                  <a:lnTo>
                    <a:pt x="1512" y="5097"/>
                  </a:lnTo>
                  <a:close/>
                  <a:moveTo>
                    <a:pt x="2988" y="5097"/>
                  </a:moveTo>
                  <a:lnTo>
                    <a:pt x="2822" y="9776"/>
                  </a:lnTo>
                  <a:lnTo>
                    <a:pt x="2584" y="9776"/>
                  </a:lnTo>
                  <a:lnTo>
                    <a:pt x="2417" y="5097"/>
                  </a:lnTo>
                  <a:close/>
                  <a:moveTo>
                    <a:pt x="3893" y="5097"/>
                  </a:moveTo>
                  <a:lnTo>
                    <a:pt x="4060" y="9776"/>
                  </a:lnTo>
                  <a:lnTo>
                    <a:pt x="3346" y="9776"/>
                  </a:lnTo>
                  <a:lnTo>
                    <a:pt x="3512" y="5097"/>
                  </a:lnTo>
                  <a:close/>
                  <a:moveTo>
                    <a:pt x="8870" y="5097"/>
                  </a:moveTo>
                  <a:lnTo>
                    <a:pt x="8703" y="9776"/>
                  </a:lnTo>
                  <a:lnTo>
                    <a:pt x="4572" y="9776"/>
                  </a:lnTo>
                  <a:lnTo>
                    <a:pt x="4405" y="5097"/>
                  </a:lnTo>
                  <a:close/>
                  <a:moveTo>
                    <a:pt x="9775" y="5097"/>
                  </a:moveTo>
                  <a:lnTo>
                    <a:pt x="9942" y="9776"/>
                  </a:lnTo>
                  <a:lnTo>
                    <a:pt x="9227" y="9776"/>
                  </a:lnTo>
                  <a:lnTo>
                    <a:pt x="9394" y="5097"/>
                  </a:lnTo>
                  <a:close/>
                  <a:moveTo>
                    <a:pt x="10859" y="5097"/>
                  </a:moveTo>
                  <a:lnTo>
                    <a:pt x="10704" y="9776"/>
                  </a:lnTo>
                  <a:lnTo>
                    <a:pt x="10466" y="9776"/>
                  </a:lnTo>
                  <a:lnTo>
                    <a:pt x="10299" y="5097"/>
                  </a:lnTo>
                  <a:close/>
                  <a:moveTo>
                    <a:pt x="11775" y="5097"/>
                  </a:moveTo>
                  <a:lnTo>
                    <a:pt x="11930" y="9776"/>
                  </a:lnTo>
                  <a:lnTo>
                    <a:pt x="11216" y="9776"/>
                  </a:lnTo>
                  <a:lnTo>
                    <a:pt x="11382" y="5097"/>
                  </a:lnTo>
                  <a:close/>
                  <a:moveTo>
                    <a:pt x="12192" y="10312"/>
                  </a:moveTo>
                  <a:cubicBezTo>
                    <a:pt x="12275" y="10312"/>
                    <a:pt x="12335" y="10383"/>
                    <a:pt x="12335" y="10454"/>
                  </a:cubicBezTo>
                  <a:lnTo>
                    <a:pt x="12335" y="10609"/>
                  </a:lnTo>
                  <a:lnTo>
                    <a:pt x="12323" y="10609"/>
                  </a:lnTo>
                  <a:cubicBezTo>
                    <a:pt x="12192" y="10609"/>
                    <a:pt x="12073" y="10693"/>
                    <a:pt x="12049" y="10823"/>
                  </a:cubicBezTo>
                  <a:cubicBezTo>
                    <a:pt x="12025" y="10990"/>
                    <a:pt x="12156" y="11121"/>
                    <a:pt x="12299" y="11121"/>
                  </a:cubicBezTo>
                  <a:lnTo>
                    <a:pt x="12585" y="11121"/>
                  </a:lnTo>
                  <a:cubicBezTo>
                    <a:pt x="12680" y="11121"/>
                    <a:pt x="12740" y="11204"/>
                    <a:pt x="12740" y="11276"/>
                  </a:cubicBezTo>
                  <a:lnTo>
                    <a:pt x="12740" y="11419"/>
                  </a:lnTo>
                  <a:lnTo>
                    <a:pt x="524" y="11419"/>
                  </a:lnTo>
                  <a:lnTo>
                    <a:pt x="524" y="11276"/>
                  </a:lnTo>
                  <a:cubicBezTo>
                    <a:pt x="524" y="11181"/>
                    <a:pt x="595" y="11121"/>
                    <a:pt x="667" y="11121"/>
                  </a:cubicBezTo>
                  <a:lnTo>
                    <a:pt x="10525" y="11121"/>
                  </a:lnTo>
                  <a:cubicBezTo>
                    <a:pt x="10656" y="11121"/>
                    <a:pt x="10775" y="11038"/>
                    <a:pt x="10787" y="10907"/>
                  </a:cubicBezTo>
                  <a:cubicBezTo>
                    <a:pt x="10823" y="10740"/>
                    <a:pt x="10680" y="10609"/>
                    <a:pt x="10537" y="10609"/>
                  </a:cubicBezTo>
                  <a:lnTo>
                    <a:pt x="941" y="10609"/>
                  </a:lnTo>
                  <a:lnTo>
                    <a:pt x="941" y="10454"/>
                  </a:lnTo>
                  <a:cubicBezTo>
                    <a:pt x="941" y="10371"/>
                    <a:pt x="1012" y="10312"/>
                    <a:pt x="1083" y="10312"/>
                  </a:cubicBezTo>
                  <a:close/>
                  <a:moveTo>
                    <a:pt x="6632" y="1"/>
                  </a:moveTo>
                  <a:cubicBezTo>
                    <a:pt x="6587" y="1"/>
                    <a:pt x="6542" y="13"/>
                    <a:pt x="6501" y="36"/>
                  </a:cubicBezTo>
                  <a:lnTo>
                    <a:pt x="5679" y="525"/>
                  </a:lnTo>
                  <a:cubicBezTo>
                    <a:pt x="5560" y="608"/>
                    <a:pt x="5513" y="763"/>
                    <a:pt x="5596" y="882"/>
                  </a:cubicBezTo>
                  <a:cubicBezTo>
                    <a:pt x="5644" y="963"/>
                    <a:pt x="5737" y="1011"/>
                    <a:pt x="5829" y="1011"/>
                  </a:cubicBezTo>
                  <a:cubicBezTo>
                    <a:pt x="5872" y="1011"/>
                    <a:pt x="5915" y="1000"/>
                    <a:pt x="5953" y="977"/>
                  </a:cubicBezTo>
                  <a:lnTo>
                    <a:pt x="6632" y="560"/>
                  </a:lnTo>
                  <a:lnTo>
                    <a:pt x="11251" y="3311"/>
                  </a:lnTo>
                  <a:lnTo>
                    <a:pt x="10418" y="3311"/>
                  </a:lnTo>
                  <a:lnTo>
                    <a:pt x="6775" y="1156"/>
                  </a:lnTo>
                  <a:cubicBezTo>
                    <a:pt x="6727" y="1132"/>
                    <a:pt x="6682" y="1120"/>
                    <a:pt x="6638" y="1120"/>
                  </a:cubicBezTo>
                  <a:cubicBezTo>
                    <a:pt x="6593" y="1120"/>
                    <a:pt x="6548" y="1132"/>
                    <a:pt x="6501" y="1156"/>
                  </a:cubicBezTo>
                  <a:lnTo>
                    <a:pt x="2858" y="3346"/>
                  </a:lnTo>
                  <a:lnTo>
                    <a:pt x="2024" y="3346"/>
                  </a:lnTo>
                  <a:lnTo>
                    <a:pt x="4417" y="1918"/>
                  </a:lnTo>
                  <a:cubicBezTo>
                    <a:pt x="4536" y="1834"/>
                    <a:pt x="4584" y="1679"/>
                    <a:pt x="4512" y="1560"/>
                  </a:cubicBezTo>
                  <a:cubicBezTo>
                    <a:pt x="4456" y="1480"/>
                    <a:pt x="4366" y="1432"/>
                    <a:pt x="4277" y="1432"/>
                  </a:cubicBezTo>
                  <a:cubicBezTo>
                    <a:pt x="4235" y="1432"/>
                    <a:pt x="4193" y="1442"/>
                    <a:pt x="4155" y="1465"/>
                  </a:cubicBezTo>
                  <a:lnTo>
                    <a:pt x="1012" y="3346"/>
                  </a:lnTo>
                  <a:cubicBezTo>
                    <a:pt x="679" y="3382"/>
                    <a:pt x="417" y="3668"/>
                    <a:pt x="417" y="4013"/>
                  </a:cubicBezTo>
                  <a:lnTo>
                    <a:pt x="417" y="4430"/>
                  </a:lnTo>
                  <a:cubicBezTo>
                    <a:pt x="417" y="4775"/>
                    <a:pt x="667" y="5049"/>
                    <a:pt x="1000" y="5097"/>
                  </a:cubicBezTo>
                  <a:lnTo>
                    <a:pt x="833" y="9835"/>
                  </a:lnTo>
                  <a:cubicBezTo>
                    <a:pt x="583" y="9931"/>
                    <a:pt x="417" y="10169"/>
                    <a:pt x="417" y="10454"/>
                  </a:cubicBezTo>
                  <a:lnTo>
                    <a:pt x="417" y="10669"/>
                  </a:lnTo>
                  <a:cubicBezTo>
                    <a:pt x="179" y="10764"/>
                    <a:pt x="0" y="11002"/>
                    <a:pt x="0" y="11288"/>
                  </a:cubicBezTo>
                  <a:lnTo>
                    <a:pt x="0" y="11705"/>
                  </a:lnTo>
                  <a:cubicBezTo>
                    <a:pt x="0" y="11859"/>
                    <a:pt x="119" y="11955"/>
                    <a:pt x="250" y="11955"/>
                  </a:cubicBezTo>
                  <a:lnTo>
                    <a:pt x="13025" y="11955"/>
                  </a:lnTo>
                  <a:cubicBezTo>
                    <a:pt x="13168" y="11955"/>
                    <a:pt x="13275" y="11836"/>
                    <a:pt x="13275" y="11705"/>
                  </a:cubicBezTo>
                  <a:lnTo>
                    <a:pt x="13275" y="11288"/>
                  </a:lnTo>
                  <a:cubicBezTo>
                    <a:pt x="13287" y="10990"/>
                    <a:pt x="13109" y="10752"/>
                    <a:pt x="12871" y="10645"/>
                  </a:cubicBezTo>
                  <a:lnTo>
                    <a:pt x="12871" y="10442"/>
                  </a:lnTo>
                  <a:cubicBezTo>
                    <a:pt x="12871" y="10157"/>
                    <a:pt x="12692" y="9919"/>
                    <a:pt x="12454" y="9811"/>
                  </a:cubicBezTo>
                  <a:lnTo>
                    <a:pt x="12287" y="5085"/>
                  </a:lnTo>
                  <a:cubicBezTo>
                    <a:pt x="12621" y="5037"/>
                    <a:pt x="12871" y="4751"/>
                    <a:pt x="12871" y="4418"/>
                  </a:cubicBezTo>
                  <a:lnTo>
                    <a:pt x="12871" y="4001"/>
                  </a:lnTo>
                  <a:cubicBezTo>
                    <a:pt x="12871" y="3656"/>
                    <a:pt x="12621" y="3370"/>
                    <a:pt x="12275" y="3323"/>
                  </a:cubicBezTo>
                  <a:lnTo>
                    <a:pt x="6763" y="36"/>
                  </a:lnTo>
                  <a:cubicBezTo>
                    <a:pt x="6721" y="13"/>
                    <a:pt x="6676" y="1"/>
                    <a:pt x="6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37;p60"/>
            <p:cNvSpPr/>
            <p:nvPr/>
          </p:nvSpPr>
          <p:spPr>
            <a:xfrm>
              <a:off x="2420046" y="4234082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96" y="84"/>
                    <a:pt x="60" y="179"/>
                  </a:cubicBezTo>
                  <a:cubicBezTo>
                    <a:pt x="0" y="358"/>
                    <a:pt x="131" y="524"/>
                    <a:pt x="310" y="524"/>
                  </a:cubicBezTo>
                  <a:cubicBezTo>
                    <a:pt x="429" y="524"/>
                    <a:pt x="524" y="453"/>
                    <a:pt x="572" y="346"/>
                  </a:cubicBezTo>
                  <a:cubicBezTo>
                    <a:pt x="608" y="167"/>
                    <a:pt x="477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8;p60"/>
            <p:cNvSpPr/>
            <p:nvPr/>
          </p:nvSpPr>
          <p:spPr>
            <a:xfrm>
              <a:off x="2235776" y="3968485"/>
              <a:ext cx="16560" cy="14198"/>
            </a:xfrm>
            <a:custGeom>
              <a:avLst/>
              <a:gdLst/>
              <a:ahLst/>
              <a:cxnLst/>
              <a:rect l="l" t="t" r="r" b="b"/>
              <a:pathLst>
                <a:path w="596" h="511" extrusionOk="0">
                  <a:moveTo>
                    <a:pt x="280" y="1"/>
                  </a:moveTo>
                  <a:cubicBezTo>
                    <a:pt x="237" y="1"/>
                    <a:pt x="193" y="11"/>
                    <a:pt x="155" y="34"/>
                  </a:cubicBezTo>
                  <a:cubicBezTo>
                    <a:pt x="36" y="118"/>
                    <a:pt x="1" y="272"/>
                    <a:pt x="72" y="392"/>
                  </a:cubicBezTo>
                  <a:cubicBezTo>
                    <a:pt x="120" y="475"/>
                    <a:pt x="203" y="511"/>
                    <a:pt x="298" y="511"/>
                  </a:cubicBezTo>
                  <a:cubicBezTo>
                    <a:pt x="334" y="511"/>
                    <a:pt x="382" y="499"/>
                    <a:pt x="429" y="487"/>
                  </a:cubicBezTo>
                  <a:cubicBezTo>
                    <a:pt x="548" y="415"/>
                    <a:pt x="596" y="249"/>
                    <a:pt x="513" y="130"/>
                  </a:cubicBezTo>
                  <a:cubicBezTo>
                    <a:pt x="464" y="49"/>
                    <a:pt x="371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39;p60"/>
            <p:cNvSpPr/>
            <p:nvPr/>
          </p:nvSpPr>
          <p:spPr>
            <a:xfrm>
              <a:off x="2269840" y="4095963"/>
              <a:ext cx="44373" cy="101165"/>
            </a:xfrm>
            <a:custGeom>
              <a:avLst/>
              <a:gdLst/>
              <a:ahLst/>
              <a:cxnLst/>
              <a:rect l="l" t="t" r="r" b="b"/>
              <a:pathLst>
                <a:path w="1597" h="3641" extrusionOk="0">
                  <a:moveTo>
                    <a:pt x="786" y="1"/>
                  </a:moveTo>
                  <a:cubicBezTo>
                    <a:pt x="651" y="1"/>
                    <a:pt x="537" y="129"/>
                    <a:pt x="537" y="256"/>
                  </a:cubicBezTo>
                  <a:lnTo>
                    <a:pt x="537" y="554"/>
                  </a:lnTo>
                  <a:cubicBezTo>
                    <a:pt x="525" y="554"/>
                    <a:pt x="501" y="566"/>
                    <a:pt x="477" y="590"/>
                  </a:cubicBezTo>
                  <a:cubicBezTo>
                    <a:pt x="299" y="661"/>
                    <a:pt x="156" y="804"/>
                    <a:pt x="84" y="983"/>
                  </a:cubicBezTo>
                  <a:cubicBezTo>
                    <a:pt x="1" y="1161"/>
                    <a:pt x="1" y="1376"/>
                    <a:pt x="84" y="1566"/>
                  </a:cubicBezTo>
                  <a:cubicBezTo>
                    <a:pt x="156" y="1745"/>
                    <a:pt x="299" y="1900"/>
                    <a:pt x="477" y="1971"/>
                  </a:cubicBezTo>
                  <a:lnTo>
                    <a:pt x="930" y="2161"/>
                  </a:lnTo>
                  <a:cubicBezTo>
                    <a:pt x="989" y="2197"/>
                    <a:pt x="1037" y="2233"/>
                    <a:pt x="1049" y="2281"/>
                  </a:cubicBezTo>
                  <a:cubicBezTo>
                    <a:pt x="1072" y="2340"/>
                    <a:pt x="1072" y="2400"/>
                    <a:pt x="1049" y="2459"/>
                  </a:cubicBezTo>
                  <a:cubicBezTo>
                    <a:pt x="1014" y="2546"/>
                    <a:pt x="934" y="2602"/>
                    <a:pt x="847" y="2602"/>
                  </a:cubicBezTo>
                  <a:cubicBezTo>
                    <a:pt x="816" y="2602"/>
                    <a:pt x="783" y="2594"/>
                    <a:pt x="751" y="2578"/>
                  </a:cubicBezTo>
                  <a:lnTo>
                    <a:pt x="525" y="2495"/>
                  </a:lnTo>
                  <a:cubicBezTo>
                    <a:pt x="492" y="2480"/>
                    <a:pt x="459" y="2473"/>
                    <a:pt x="425" y="2473"/>
                  </a:cubicBezTo>
                  <a:cubicBezTo>
                    <a:pt x="323" y="2473"/>
                    <a:pt x="224" y="2536"/>
                    <a:pt x="179" y="2626"/>
                  </a:cubicBezTo>
                  <a:cubicBezTo>
                    <a:pt x="120" y="2757"/>
                    <a:pt x="203" y="2912"/>
                    <a:pt x="322" y="2971"/>
                  </a:cubicBezTo>
                  <a:lnTo>
                    <a:pt x="525" y="3054"/>
                  </a:lnTo>
                  <a:lnTo>
                    <a:pt x="525" y="3364"/>
                  </a:lnTo>
                  <a:cubicBezTo>
                    <a:pt x="525" y="3507"/>
                    <a:pt x="620" y="3626"/>
                    <a:pt x="751" y="3638"/>
                  </a:cubicBezTo>
                  <a:cubicBezTo>
                    <a:pt x="764" y="3640"/>
                    <a:pt x="777" y="3641"/>
                    <a:pt x="790" y="3641"/>
                  </a:cubicBezTo>
                  <a:cubicBezTo>
                    <a:pt x="938" y="3641"/>
                    <a:pt x="1049" y="3519"/>
                    <a:pt x="1049" y="3388"/>
                  </a:cubicBezTo>
                  <a:lnTo>
                    <a:pt x="1049" y="3090"/>
                  </a:lnTo>
                  <a:cubicBezTo>
                    <a:pt x="1251" y="3031"/>
                    <a:pt x="1430" y="2876"/>
                    <a:pt x="1525" y="2650"/>
                  </a:cubicBezTo>
                  <a:cubicBezTo>
                    <a:pt x="1596" y="2459"/>
                    <a:pt x="1596" y="2257"/>
                    <a:pt x="1513" y="2078"/>
                  </a:cubicBezTo>
                  <a:cubicBezTo>
                    <a:pt x="1430" y="1888"/>
                    <a:pt x="1287" y="1745"/>
                    <a:pt x="1108" y="1673"/>
                  </a:cubicBezTo>
                  <a:lnTo>
                    <a:pt x="656" y="1483"/>
                  </a:lnTo>
                  <a:cubicBezTo>
                    <a:pt x="596" y="1447"/>
                    <a:pt x="560" y="1399"/>
                    <a:pt x="537" y="1364"/>
                  </a:cubicBezTo>
                  <a:cubicBezTo>
                    <a:pt x="513" y="1304"/>
                    <a:pt x="513" y="1245"/>
                    <a:pt x="537" y="1185"/>
                  </a:cubicBezTo>
                  <a:cubicBezTo>
                    <a:pt x="572" y="1114"/>
                    <a:pt x="620" y="1078"/>
                    <a:pt x="656" y="1066"/>
                  </a:cubicBezTo>
                  <a:cubicBezTo>
                    <a:pt x="685" y="1048"/>
                    <a:pt x="715" y="1039"/>
                    <a:pt x="745" y="1039"/>
                  </a:cubicBezTo>
                  <a:cubicBezTo>
                    <a:pt x="775" y="1039"/>
                    <a:pt x="805" y="1048"/>
                    <a:pt x="834" y="1066"/>
                  </a:cubicBezTo>
                  <a:lnTo>
                    <a:pt x="1061" y="1149"/>
                  </a:lnTo>
                  <a:cubicBezTo>
                    <a:pt x="1093" y="1164"/>
                    <a:pt x="1127" y="1171"/>
                    <a:pt x="1160" y="1171"/>
                  </a:cubicBezTo>
                  <a:cubicBezTo>
                    <a:pt x="1262" y="1171"/>
                    <a:pt x="1361" y="1108"/>
                    <a:pt x="1406" y="1018"/>
                  </a:cubicBezTo>
                  <a:cubicBezTo>
                    <a:pt x="1465" y="899"/>
                    <a:pt x="1394" y="733"/>
                    <a:pt x="1275" y="673"/>
                  </a:cubicBezTo>
                  <a:lnTo>
                    <a:pt x="1061" y="590"/>
                  </a:lnTo>
                  <a:lnTo>
                    <a:pt x="1061" y="268"/>
                  </a:lnTo>
                  <a:cubicBezTo>
                    <a:pt x="1061" y="137"/>
                    <a:pt x="977" y="18"/>
                    <a:pt x="834" y="6"/>
                  </a:cubicBezTo>
                  <a:cubicBezTo>
                    <a:pt x="818" y="3"/>
                    <a:pt x="8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364;p60"/>
          <p:cNvGrpSpPr/>
          <p:nvPr/>
        </p:nvGrpSpPr>
        <p:grpSpPr>
          <a:xfrm>
            <a:off x="1753481" y="553277"/>
            <a:ext cx="1080000" cy="1080000"/>
            <a:chOff x="7365387" y="2040456"/>
            <a:chExt cx="368901" cy="331503"/>
          </a:xfrm>
        </p:grpSpPr>
        <p:sp>
          <p:nvSpPr>
            <p:cNvPr id="49" name="Google Shape;5365;p60"/>
            <p:cNvSpPr/>
            <p:nvPr/>
          </p:nvSpPr>
          <p:spPr>
            <a:xfrm>
              <a:off x="7646599" y="2336533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0"/>
                  </a:moveTo>
                  <a:cubicBezTo>
                    <a:pt x="191" y="0"/>
                    <a:pt x="84" y="72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53"/>
                    <a:pt x="560" y="346"/>
                  </a:cubicBezTo>
                  <a:cubicBezTo>
                    <a:pt x="607" y="155"/>
                    <a:pt x="476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66;p60"/>
            <p:cNvSpPr/>
            <p:nvPr/>
          </p:nvSpPr>
          <p:spPr>
            <a:xfrm>
              <a:off x="7668104" y="2336533"/>
              <a:ext cx="45012" cy="14587"/>
            </a:xfrm>
            <a:custGeom>
              <a:avLst/>
              <a:gdLst/>
              <a:ahLst/>
              <a:cxnLst/>
              <a:rect l="l" t="t" r="r" b="b"/>
              <a:pathLst>
                <a:path w="1620" h="525" extrusionOk="0">
                  <a:moveTo>
                    <a:pt x="298" y="0"/>
                  </a:moveTo>
                  <a:cubicBezTo>
                    <a:pt x="167" y="0"/>
                    <a:pt x="48" y="95"/>
                    <a:pt x="24" y="226"/>
                  </a:cubicBezTo>
                  <a:cubicBezTo>
                    <a:pt x="0" y="393"/>
                    <a:pt x="131" y="524"/>
                    <a:pt x="286" y="524"/>
                  </a:cubicBezTo>
                  <a:lnTo>
                    <a:pt x="1334" y="524"/>
                  </a:lnTo>
                  <a:cubicBezTo>
                    <a:pt x="1476" y="524"/>
                    <a:pt x="1596" y="429"/>
                    <a:pt x="1607" y="298"/>
                  </a:cubicBezTo>
                  <a:cubicBezTo>
                    <a:pt x="1619" y="131"/>
                    <a:pt x="1500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67;p60"/>
            <p:cNvSpPr/>
            <p:nvPr/>
          </p:nvSpPr>
          <p:spPr>
            <a:xfrm>
              <a:off x="7667771" y="2242564"/>
              <a:ext cx="30119" cy="14587"/>
            </a:xfrm>
            <a:custGeom>
              <a:avLst/>
              <a:gdLst/>
              <a:ahLst/>
              <a:cxnLst/>
              <a:rect l="l" t="t" r="r" b="b"/>
              <a:pathLst>
                <a:path w="1084" h="525" extrusionOk="0">
                  <a:moveTo>
                    <a:pt x="274" y="1"/>
                  </a:moveTo>
                  <a:cubicBezTo>
                    <a:pt x="143" y="1"/>
                    <a:pt x="24" y="96"/>
                    <a:pt x="12" y="227"/>
                  </a:cubicBezTo>
                  <a:cubicBezTo>
                    <a:pt x="0" y="382"/>
                    <a:pt x="119" y="525"/>
                    <a:pt x="262" y="525"/>
                  </a:cubicBezTo>
                  <a:lnTo>
                    <a:pt x="786" y="525"/>
                  </a:lnTo>
                  <a:cubicBezTo>
                    <a:pt x="917" y="525"/>
                    <a:pt x="1036" y="441"/>
                    <a:pt x="1048" y="299"/>
                  </a:cubicBezTo>
                  <a:cubicBezTo>
                    <a:pt x="1084" y="144"/>
                    <a:pt x="953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68;p60"/>
            <p:cNvSpPr/>
            <p:nvPr/>
          </p:nvSpPr>
          <p:spPr>
            <a:xfrm>
              <a:off x="7398812" y="2159821"/>
              <a:ext cx="16560" cy="14309"/>
            </a:xfrm>
            <a:custGeom>
              <a:avLst/>
              <a:gdLst/>
              <a:ahLst/>
              <a:cxnLst/>
              <a:rect l="l" t="t" r="r" b="b"/>
              <a:pathLst>
                <a:path w="596" h="515" extrusionOk="0">
                  <a:moveTo>
                    <a:pt x="294" y="1"/>
                  </a:moveTo>
                  <a:cubicBezTo>
                    <a:pt x="242" y="1"/>
                    <a:pt x="193" y="17"/>
                    <a:pt x="155" y="50"/>
                  </a:cubicBezTo>
                  <a:cubicBezTo>
                    <a:pt x="36" y="145"/>
                    <a:pt x="0" y="300"/>
                    <a:pt x="96" y="407"/>
                  </a:cubicBezTo>
                  <a:cubicBezTo>
                    <a:pt x="155" y="479"/>
                    <a:pt x="227" y="514"/>
                    <a:pt x="298" y="514"/>
                  </a:cubicBezTo>
                  <a:cubicBezTo>
                    <a:pt x="358" y="514"/>
                    <a:pt x="405" y="502"/>
                    <a:pt x="453" y="467"/>
                  </a:cubicBezTo>
                  <a:cubicBezTo>
                    <a:pt x="572" y="383"/>
                    <a:pt x="596" y="217"/>
                    <a:pt x="512" y="109"/>
                  </a:cubicBezTo>
                  <a:cubicBezTo>
                    <a:pt x="455" y="38"/>
                    <a:pt x="372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69;p60"/>
            <p:cNvSpPr/>
            <p:nvPr/>
          </p:nvSpPr>
          <p:spPr>
            <a:xfrm>
              <a:off x="7365387" y="2040456"/>
              <a:ext cx="368901" cy="331503"/>
            </a:xfrm>
            <a:custGeom>
              <a:avLst/>
              <a:gdLst/>
              <a:ahLst/>
              <a:cxnLst/>
              <a:rect l="l" t="t" r="r" b="b"/>
              <a:pathLst>
                <a:path w="13277" h="11931" extrusionOk="0">
                  <a:moveTo>
                    <a:pt x="11395" y="524"/>
                  </a:moveTo>
                  <a:lnTo>
                    <a:pt x="11431" y="941"/>
                  </a:lnTo>
                  <a:lnTo>
                    <a:pt x="10478" y="941"/>
                  </a:lnTo>
                  <a:lnTo>
                    <a:pt x="10502" y="524"/>
                  </a:lnTo>
                  <a:close/>
                  <a:moveTo>
                    <a:pt x="11443" y="1465"/>
                  </a:moveTo>
                  <a:lnTo>
                    <a:pt x="11693" y="5191"/>
                  </a:lnTo>
                  <a:lnTo>
                    <a:pt x="10181" y="5191"/>
                  </a:lnTo>
                  <a:lnTo>
                    <a:pt x="10443" y="1465"/>
                  </a:lnTo>
                  <a:close/>
                  <a:moveTo>
                    <a:pt x="8597" y="3882"/>
                  </a:moveTo>
                  <a:lnTo>
                    <a:pt x="8597" y="6239"/>
                  </a:lnTo>
                  <a:lnTo>
                    <a:pt x="6240" y="6239"/>
                  </a:lnTo>
                  <a:lnTo>
                    <a:pt x="6240" y="5596"/>
                  </a:lnTo>
                  <a:lnTo>
                    <a:pt x="8597" y="3882"/>
                  </a:lnTo>
                  <a:close/>
                  <a:moveTo>
                    <a:pt x="12764" y="5715"/>
                  </a:moveTo>
                  <a:lnTo>
                    <a:pt x="12764" y="6239"/>
                  </a:lnTo>
                  <a:lnTo>
                    <a:pt x="9133" y="6239"/>
                  </a:lnTo>
                  <a:lnTo>
                    <a:pt x="9133" y="5715"/>
                  </a:lnTo>
                  <a:close/>
                  <a:moveTo>
                    <a:pt x="5728" y="3905"/>
                  </a:moveTo>
                  <a:lnTo>
                    <a:pt x="5728" y="6251"/>
                  </a:lnTo>
                  <a:lnTo>
                    <a:pt x="3358" y="6251"/>
                  </a:lnTo>
                  <a:lnTo>
                    <a:pt x="3358" y="5596"/>
                  </a:lnTo>
                  <a:lnTo>
                    <a:pt x="5728" y="3905"/>
                  </a:lnTo>
                  <a:close/>
                  <a:moveTo>
                    <a:pt x="8597" y="6763"/>
                  </a:moveTo>
                  <a:lnTo>
                    <a:pt x="8597" y="7275"/>
                  </a:lnTo>
                  <a:lnTo>
                    <a:pt x="501" y="7275"/>
                  </a:lnTo>
                  <a:lnTo>
                    <a:pt x="501" y="6763"/>
                  </a:lnTo>
                  <a:close/>
                  <a:moveTo>
                    <a:pt x="4299" y="8823"/>
                  </a:moveTo>
                  <a:lnTo>
                    <a:pt x="4299" y="11418"/>
                  </a:lnTo>
                  <a:lnTo>
                    <a:pt x="3394" y="11418"/>
                  </a:lnTo>
                  <a:lnTo>
                    <a:pt x="3394" y="8823"/>
                  </a:lnTo>
                  <a:close/>
                  <a:moveTo>
                    <a:pt x="5728" y="8847"/>
                  </a:moveTo>
                  <a:lnTo>
                    <a:pt x="5728" y="11430"/>
                  </a:lnTo>
                  <a:lnTo>
                    <a:pt x="4823" y="11430"/>
                  </a:lnTo>
                  <a:lnTo>
                    <a:pt x="4823" y="8847"/>
                  </a:lnTo>
                  <a:close/>
                  <a:moveTo>
                    <a:pt x="8597" y="7799"/>
                  </a:moveTo>
                  <a:lnTo>
                    <a:pt x="8597" y="11430"/>
                  </a:lnTo>
                  <a:lnTo>
                    <a:pt x="6240" y="11430"/>
                  </a:lnTo>
                  <a:lnTo>
                    <a:pt x="6240" y="8573"/>
                  </a:lnTo>
                  <a:cubicBezTo>
                    <a:pt x="6240" y="8430"/>
                    <a:pt x="6121" y="8323"/>
                    <a:pt x="5978" y="8323"/>
                  </a:cubicBezTo>
                  <a:lnTo>
                    <a:pt x="3108" y="8323"/>
                  </a:lnTo>
                  <a:cubicBezTo>
                    <a:pt x="2966" y="8323"/>
                    <a:pt x="2858" y="8442"/>
                    <a:pt x="2858" y="8573"/>
                  </a:cubicBezTo>
                  <a:lnTo>
                    <a:pt x="2858" y="11430"/>
                  </a:lnTo>
                  <a:lnTo>
                    <a:pt x="525" y="11430"/>
                  </a:lnTo>
                  <a:lnTo>
                    <a:pt x="525" y="7799"/>
                  </a:lnTo>
                  <a:close/>
                  <a:moveTo>
                    <a:pt x="12764" y="6763"/>
                  </a:moveTo>
                  <a:lnTo>
                    <a:pt x="12764" y="9442"/>
                  </a:lnTo>
                  <a:lnTo>
                    <a:pt x="12502" y="9442"/>
                  </a:lnTo>
                  <a:cubicBezTo>
                    <a:pt x="12371" y="9442"/>
                    <a:pt x="12252" y="9525"/>
                    <a:pt x="12229" y="9656"/>
                  </a:cubicBezTo>
                  <a:cubicBezTo>
                    <a:pt x="12205" y="9823"/>
                    <a:pt x="12336" y="9954"/>
                    <a:pt x="12491" y="9954"/>
                  </a:cubicBezTo>
                  <a:lnTo>
                    <a:pt x="12752" y="9954"/>
                  </a:lnTo>
                  <a:lnTo>
                    <a:pt x="12752" y="11430"/>
                  </a:lnTo>
                  <a:lnTo>
                    <a:pt x="9121" y="11430"/>
                  </a:lnTo>
                  <a:lnTo>
                    <a:pt x="9121" y="8847"/>
                  </a:lnTo>
                  <a:lnTo>
                    <a:pt x="9395" y="8847"/>
                  </a:lnTo>
                  <a:cubicBezTo>
                    <a:pt x="9526" y="8847"/>
                    <a:pt x="9645" y="8751"/>
                    <a:pt x="9657" y="8620"/>
                  </a:cubicBezTo>
                  <a:cubicBezTo>
                    <a:pt x="9693" y="8454"/>
                    <a:pt x="9550" y="8323"/>
                    <a:pt x="9407" y="8323"/>
                  </a:cubicBezTo>
                  <a:lnTo>
                    <a:pt x="9133" y="8323"/>
                  </a:lnTo>
                  <a:lnTo>
                    <a:pt x="9133" y="6763"/>
                  </a:lnTo>
                  <a:close/>
                  <a:moveTo>
                    <a:pt x="10264" y="0"/>
                  </a:moveTo>
                  <a:cubicBezTo>
                    <a:pt x="10133" y="0"/>
                    <a:pt x="10014" y="107"/>
                    <a:pt x="10014" y="238"/>
                  </a:cubicBezTo>
                  <a:lnTo>
                    <a:pt x="9669" y="5191"/>
                  </a:lnTo>
                  <a:lnTo>
                    <a:pt x="9133" y="5191"/>
                  </a:lnTo>
                  <a:lnTo>
                    <a:pt x="9133" y="3382"/>
                  </a:lnTo>
                  <a:cubicBezTo>
                    <a:pt x="9133" y="3310"/>
                    <a:pt x="9109" y="3251"/>
                    <a:pt x="9062" y="3191"/>
                  </a:cubicBezTo>
                  <a:cubicBezTo>
                    <a:pt x="9014" y="3137"/>
                    <a:pt x="8943" y="3109"/>
                    <a:pt x="8871" y="3109"/>
                  </a:cubicBezTo>
                  <a:cubicBezTo>
                    <a:pt x="8817" y="3109"/>
                    <a:pt x="8762" y="3125"/>
                    <a:pt x="8716" y="3155"/>
                  </a:cubicBezTo>
                  <a:lnTo>
                    <a:pt x="6252" y="4941"/>
                  </a:lnTo>
                  <a:lnTo>
                    <a:pt x="6252" y="3382"/>
                  </a:lnTo>
                  <a:cubicBezTo>
                    <a:pt x="6252" y="3310"/>
                    <a:pt x="6216" y="3251"/>
                    <a:pt x="6180" y="3191"/>
                  </a:cubicBezTo>
                  <a:cubicBezTo>
                    <a:pt x="6126" y="3137"/>
                    <a:pt x="6056" y="3109"/>
                    <a:pt x="5986" y="3109"/>
                  </a:cubicBezTo>
                  <a:cubicBezTo>
                    <a:pt x="5933" y="3109"/>
                    <a:pt x="5881" y="3125"/>
                    <a:pt x="5835" y="3155"/>
                  </a:cubicBezTo>
                  <a:lnTo>
                    <a:pt x="3358" y="4941"/>
                  </a:lnTo>
                  <a:lnTo>
                    <a:pt x="3358" y="3370"/>
                  </a:lnTo>
                  <a:cubicBezTo>
                    <a:pt x="3358" y="3310"/>
                    <a:pt x="3347" y="3251"/>
                    <a:pt x="3299" y="3203"/>
                  </a:cubicBezTo>
                  <a:cubicBezTo>
                    <a:pt x="3250" y="3140"/>
                    <a:pt x="3177" y="3110"/>
                    <a:pt x="3108" y="3110"/>
                  </a:cubicBezTo>
                  <a:cubicBezTo>
                    <a:pt x="3059" y="3110"/>
                    <a:pt x="3012" y="3126"/>
                    <a:pt x="2977" y="3155"/>
                  </a:cubicBezTo>
                  <a:lnTo>
                    <a:pt x="2251" y="3703"/>
                  </a:lnTo>
                  <a:cubicBezTo>
                    <a:pt x="2144" y="3798"/>
                    <a:pt x="2108" y="3953"/>
                    <a:pt x="2192" y="4060"/>
                  </a:cubicBezTo>
                  <a:cubicBezTo>
                    <a:pt x="2235" y="4133"/>
                    <a:pt x="2314" y="4174"/>
                    <a:pt x="2390" y="4174"/>
                  </a:cubicBezTo>
                  <a:cubicBezTo>
                    <a:pt x="2439" y="4174"/>
                    <a:pt x="2488" y="4157"/>
                    <a:pt x="2525" y="4120"/>
                  </a:cubicBezTo>
                  <a:lnTo>
                    <a:pt x="2870" y="3870"/>
                  </a:lnTo>
                  <a:lnTo>
                    <a:pt x="2870" y="6215"/>
                  </a:lnTo>
                  <a:lnTo>
                    <a:pt x="501" y="6215"/>
                  </a:lnTo>
                  <a:lnTo>
                    <a:pt x="501" y="5584"/>
                  </a:lnTo>
                  <a:lnTo>
                    <a:pt x="1049" y="5191"/>
                  </a:lnTo>
                  <a:cubicBezTo>
                    <a:pt x="1168" y="5108"/>
                    <a:pt x="1203" y="4941"/>
                    <a:pt x="1120" y="4834"/>
                  </a:cubicBezTo>
                  <a:cubicBezTo>
                    <a:pt x="1063" y="4762"/>
                    <a:pt x="979" y="4725"/>
                    <a:pt x="899" y="4725"/>
                  </a:cubicBezTo>
                  <a:cubicBezTo>
                    <a:pt x="846" y="4725"/>
                    <a:pt x="794" y="4741"/>
                    <a:pt x="751" y="4775"/>
                  </a:cubicBezTo>
                  <a:lnTo>
                    <a:pt x="96" y="5251"/>
                  </a:lnTo>
                  <a:cubicBezTo>
                    <a:pt x="25" y="5298"/>
                    <a:pt x="1" y="5382"/>
                    <a:pt x="1" y="5465"/>
                  </a:cubicBezTo>
                  <a:lnTo>
                    <a:pt x="1" y="11680"/>
                  </a:lnTo>
                  <a:cubicBezTo>
                    <a:pt x="1" y="11835"/>
                    <a:pt x="120" y="11930"/>
                    <a:pt x="251" y="11930"/>
                  </a:cubicBezTo>
                  <a:lnTo>
                    <a:pt x="13014" y="11930"/>
                  </a:lnTo>
                  <a:cubicBezTo>
                    <a:pt x="13169" y="11930"/>
                    <a:pt x="13276" y="11811"/>
                    <a:pt x="13276" y="11680"/>
                  </a:cubicBezTo>
                  <a:lnTo>
                    <a:pt x="13276" y="5465"/>
                  </a:lnTo>
                  <a:cubicBezTo>
                    <a:pt x="13276" y="5310"/>
                    <a:pt x="13169" y="5191"/>
                    <a:pt x="13026" y="5191"/>
                  </a:cubicBezTo>
                  <a:lnTo>
                    <a:pt x="12229" y="5191"/>
                  </a:lnTo>
                  <a:lnTo>
                    <a:pt x="11895" y="238"/>
                  </a:lnTo>
                  <a:cubicBezTo>
                    <a:pt x="11871" y="107"/>
                    <a:pt x="11776" y="0"/>
                    <a:pt x="11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70;p60"/>
            <p:cNvSpPr/>
            <p:nvPr/>
          </p:nvSpPr>
          <p:spPr>
            <a:xfrm>
              <a:off x="7484168" y="2098333"/>
              <a:ext cx="15893" cy="14587"/>
            </a:xfrm>
            <a:custGeom>
              <a:avLst/>
              <a:gdLst/>
              <a:ahLst/>
              <a:cxnLst/>
              <a:rect l="l" t="t" r="r" b="b"/>
              <a:pathLst>
                <a:path w="572" h="525" extrusionOk="0">
                  <a:moveTo>
                    <a:pt x="286" y="1"/>
                  </a:moveTo>
                  <a:cubicBezTo>
                    <a:pt x="217" y="1"/>
                    <a:pt x="149" y="25"/>
                    <a:pt x="95" y="72"/>
                  </a:cubicBezTo>
                  <a:cubicBezTo>
                    <a:pt x="0" y="179"/>
                    <a:pt x="0" y="346"/>
                    <a:pt x="95" y="453"/>
                  </a:cubicBezTo>
                  <a:cubicBezTo>
                    <a:pt x="149" y="501"/>
                    <a:pt x="217" y="525"/>
                    <a:pt x="286" y="525"/>
                  </a:cubicBezTo>
                  <a:cubicBezTo>
                    <a:pt x="354" y="525"/>
                    <a:pt x="423" y="501"/>
                    <a:pt x="476" y="453"/>
                  </a:cubicBezTo>
                  <a:cubicBezTo>
                    <a:pt x="572" y="346"/>
                    <a:pt x="572" y="179"/>
                    <a:pt x="476" y="72"/>
                  </a:cubicBezTo>
                  <a:cubicBezTo>
                    <a:pt x="423" y="25"/>
                    <a:pt x="354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71;p60"/>
            <p:cNvSpPr/>
            <p:nvPr/>
          </p:nvSpPr>
          <p:spPr>
            <a:xfrm>
              <a:off x="7443129" y="2040540"/>
              <a:ext cx="97636" cy="31619"/>
            </a:xfrm>
            <a:custGeom>
              <a:avLst/>
              <a:gdLst/>
              <a:ahLst/>
              <a:cxnLst/>
              <a:rect l="l" t="t" r="r" b="b"/>
              <a:pathLst>
                <a:path w="3514" h="1138" extrusionOk="0">
                  <a:moveTo>
                    <a:pt x="1757" y="0"/>
                  </a:moveTo>
                  <a:cubicBezTo>
                    <a:pt x="1159" y="0"/>
                    <a:pt x="560" y="229"/>
                    <a:pt x="108" y="688"/>
                  </a:cubicBezTo>
                  <a:cubicBezTo>
                    <a:pt x="1" y="783"/>
                    <a:pt x="1" y="950"/>
                    <a:pt x="108" y="1057"/>
                  </a:cubicBezTo>
                  <a:cubicBezTo>
                    <a:pt x="156" y="1110"/>
                    <a:pt x="221" y="1137"/>
                    <a:pt x="288" y="1137"/>
                  </a:cubicBezTo>
                  <a:cubicBezTo>
                    <a:pt x="355" y="1137"/>
                    <a:pt x="423" y="1110"/>
                    <a:pt x="477" y="1057"/>
                  </a:cubicBezTo>
                  <a:cubicBezTo>
                    <a:pt x="834" y="700"/>
                    <a:pt x="1299" y="521"/>
                    <a:pt x="1763" y="521"/>
                  </a:cubicBezTo>
                  <a:cubicBezTo>
                    <a:pt x="2227" y="521"/>
                    <a:pt x="2692" y="700"/>
                    <a:pt x="3049" y="1057"/>
                  </a:cubicBezTo>
                  <a:cubicBezTo>
                    <a:pt x="3096" y="1104"/>
                    <a:pt x="3168" y="1128"/>
                    <a:pt x="3227" y="1128"/>
                  </a:cubicBezTo>
                  <a:cubicBezTo>
                    <a:pt x="3287" y="1128"/>
                    <a:pt x="3358" y="1104"/>
                    <a:pt x="3406" y="1057"/>
                  </a:cubicBezTo>
                  <a:cubicBezTo>
                    <a:pt x="3513" y="950"/>
                    <a:pt x="3513" y="783"/>
                    <a:pt x="3406" y="688"/>
                  </a:cubicBezTo>
                  <a:cubicBezTo>
                    <a:pt x="2954" y="229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72;p60"/>
            <p:cNvSpPr/>
            <p:nvPr/>
          </p:nvSpPr>
          <p:spPr>
            <a:xfrm>
              <a:off x="7463662" y="2069714"/>
              <a:ext cx="56904" cy="23034"/>
            </a:xfrm>
            <a:custGeom>
              <a:avLst/>
              <a:gdLst/>
              <a:ahLst/>
              <a:cxnLst/>
              <a:rect l="l" t="t" r="r" b="b"/>
              <a:pathLst>
                <a:path w="2048" h="829" extrusionOk="0">
                  <a:moveTo>
                    <a:pt x="1024" y="1"/>
                  </a:moveTo>
                  <a:cubicBezTo>
                    <a:pt x="694" y="1"/>
                    <a:pt x="363" y="126"/>
                    <a:pt x="107" y="376"/>
                  </a:cubicBezTo>
                  <a:cubicBezTo>
                    <a:pt x="0" y="483"/>
                    <a:pt x="0" y="650"/>
                    <a:pt x="107" y="745"/>
                  </a:cubicBezTo>
                  <a:cubicBezTo>
                    <a:pt x="161" y="799"/>
                    <a:pt x="229" y="825"/>
                    <a:pt x="296" y="825"/>
                  </a:cubicBezTo>
                  <a:cubicBezTo>
                    <a:pt x="363" y="825"/>
                    <a:pt x="429" y="799"/>
                    <a:pt x="476" y="745"/>
                  </a:cubicBezTo>
                  <a:cubicBezTo>
                    <a:pt x="625" y="596"/>
                    <a:pt x="827" y="522"/>
                    <a:pt x="1030" y="522"/>
                  </a:cubicBezTo>
                  <a:cubicBezTo>
                    <a:pt x="1232" y="522"/>
                    <a:pt x="1435" y="596"/>
                    <a:pt x="1584" y="745"/>
                  </a:cubicBezTo>
                  <a:cubicBezTo>
                    <a:pt x="1631" y="793"/>
                    <a:pt x="1691" y="828"/>
                    <a:pt x="1762" y="828"/>
                  </a:cubicBezTo>
                  <a:cubicBezTo>
                    <a:pt x="1822" y="828"/>
                    <a:pt x="1893" y="793"/>
                    <a:pt x="1941" y="745"/>
                  </a:cubicBezTo>
                  <a:cubicBezTo>
                    <a:pt x="2048" y="650"/>
                    <a:pt x="2048" y="483"/>
                    <a:pt x="1941" y="376"/>
                  </a:cubicBezTo>
                  <a:cubicBezTo>
                    <a:pt x="1685" y="126"/>
                    <a:pt x="1354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5574;p60"/>
          <p:cNvGrpSpPr/>
          <p:nvPr/>
        </p:nvGrpSpPr>
        <p:grpSpPr>
          <a:xfrm>
            <a:off x="1753481" y="3420099"/>
            <a:ext cx="1080000" cy="1080000"/>
            <a:chOff x="5999782" y="3292587"/>
            <a:chExt cx="368901" cy="303051"/>
          </a:xfrm>
        </p:grpSpPr>
        <p:sp>
          <p:nvSpPr>
            <p:cNvPr id="65" name="Google Shape;5575;p60"/>
            <p:cNvSpPr/>
            <p:nvPr/>
          </p:nvSpPr>
          <p:spPr>
            <a:xfrm>
              <a:off x="6313724" y="3558212"/>
              <a:ext cx="14254" cy="13920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75" y="1"/>
                  </a:moveTo>
                  <a:cubicBezTo>
                    <a:pt x="120" y="1"/>
                    <a:pt x="1" y="108"/>
                    <a:pt x="1" y="251"/>
                  </a:cubicBezTo>
                  <a:cubicBezTo>
                    <a:pt x="1" y="382"/>
                    <a:pt x="120" y="501"/>
                    <a:pt x="251" y="501"/>
                  </a:cubicBezTo>
                  <a:cubicBezTo>
                    <a:pt x="406" y="501"/>
                    <a:pt x="513" y="382"/>
                    <a:pt x="513" y="251"/>
                  </a:cubicBezTo>
                  <a:cubicBezTo>
                    <a:pt x="513" y="108"/>
                    <a:pt x="41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76;p60"/>
            <p:cNvSpPr/>
            <p:nvPr/>
          </p:nvSpPr>
          <p:spPr>
            <a:xfrm>
              <a:off x="5999782" y="3327652"/>
              <a:ext cx="368901" cy="267986"/>
            </a:xfrm>
            <a:custGeom>
              <a:avLst/>
              <a:gdLst/>
              <a:ahLst/>
              <a:cxnLst/>
              <a:rect l="l" t="t" r="r" b="b"/>
              <a:pathLst>
                <a:path w="13277" h="9645" extrusionOk="0">
                  <a:moveTo>
                    <a:pt x="11014" y="2346"/>
                  </a:moveTo>
                  <a:lnTo>
                    <a:pt x="11014" y="5513"/>
                  </a:lnTo>
                  <a:lnTo>
                    <a:pt x="7847" y="5513"/>
                  </a:lnTo>
                  <a:lnTo>
                    <a:pt x="7847" y="2346"/>
                  </a:lnTo>
                  <a:close/>
                  <a:moveTo>
                    <a:pt x="12050" y="3275"/>
                  </a:moveTo>
                  <a:lnTo>
                    <a:pt x="12050" y="8549"/>
                  </a:lnTo>
                  <a:cubicBezTo>
                    <a:pt x="12050" y="8692"/>
                    <a:pt x="12169" y="8799"/>
                    <a:pt x="12300" y="8799"/>
                  </a:cubicBezTo>
                  <a:lnTo>
                    <a:pt x="12586" y="8799"/>
                  </a:lnTo>
                  <a:cubicBezTo>
                    <a:pt x="12669" y="8799"/>
                    <a:pt x="12729" y="8870"/>
                    <a:pt x="12729" y="8954"/>
                  </a:cubicBezTo>
                  <a:lnTo>
                    <a:pt x="12729" y="9109"/>
                  </a:lnTo>
                  <a:lnTo>
                    <a:pt x="513" y="9109"/>
                  </a:lnTo>
                  <a:lnTo>
                    <a:pt x="513" y="8966"/>
                  </a:lnTo>
                  <a:cubicBezTo>
                    <a:pt x="513" y="8870"/>
                    <a:pt x="584" y="8811"/>
                    <a:pt x="656" y="8811"/>
                  </a:cubicBezTo>
                  <a:lnTo>
                    <a:pt x="10514" y="8811"/>
                  </a:lnTo>
                  <a:cubicBezTo>
                    <a:pt x="10645" y="8811"/>
                    <a:pt x="10764" y="8728"/>
                    <a:pt x="10776" y="8597"/>
                  </a:cubicBezTo>
                  <a:cubicBezTo>
                    <a:pt x="10812" y="8430"/>
                    <a:pt x="10681" y="8299"/>
                    <a:pt x="10526" y="8299"/>
                  </a:cubicBezTo>
                  <a:lnTo>
                    <a:pt x="4037" y="8299"/>
                  </a:lnTo>
                  <a:lnTo>
                    <a:pt x="4037" y="3275"/>
                  </a:lnTo>
                  <a:lnTo>
                    <a:pt x="7323" y="3275"/>
                  </a:lnTo>
                  <a:lnTo>
                    <a:pt x="7323" y="5799"/>
                  </a:lnTo>
                  <a:cubicBezTo>
                    <a:pt x="7323" y="5942"/>
                    <a:pt x="7442" y="6049"/>
                    <a:pt x="7585" y="6049"/>
                  </a:cubicBezTo>
                  <a:lnTo>
                    <a:pt x="11276" y="6049"/>
                  </a:lnTo>
                  <a:cubicBezTo>
                    <a:pt x="11419" y="6049"/>
                    <a:pt x="11526" y="5930"/>
                    <a:pt x="11526" y="5799"/>
                  </a:cubicBezTo>
                  <a:lnTo>
                    <a:pt x="11526" y="3275"/>
                  </a:lnTo>
                  <a:close/>
                  <a:moveTo>
                    <a:pt x="680" y="0"/>
                  </a:moveTo>
                  <a:cubicBezTo>
                    <a:pt x="525" y="0"/>
                    <a:pt x="418" y="119"/>
                    <a:pt x="418" y="262"/>
                  </a:cubicBezTo>
                  <a:lnTo>
                    <a:pt x="418" y="8311"/>
                  </a:lnTo>
                  <a:lnTo>
                    <a:pt x="418" y="8358"/>
                  </a:lnTo>
                  <a:cubicBezTo>
                    <a:pt x="168" y="8454"/>
                    <a:pt x="1" y="8692"/>
                    <a:pt x="1" y="8978"/>
                  </a:cubicBezTo>
                  <a:lnTo>
                    <a:pt x="1" y="9394"/>
                  </a:lnTo>
                  <a:cubicBezTo>
                    <a:pt x="1" y="9549"/>
                    <a:pt x="120" y="9644"/>
                    <a:pt x="263" y="9644"/>
                  </a:cubicBezTo>
                  <a:lnTo>
                    <a:pt x="13026" y="9644"/>
                  </a:lnTo>
                  <a:cubicBezTo>
                    <a:pt x="13181" y="9644"/>
                    <a:pt x="13276" y="9525"/>
                    <a:pt x="13276" y="9394"/>
                  </a:cubicBezTo>
                  <a:lnTo>
                    <a:pt x="13276" y="8978"/>
                  </a:lnTo>
                  <a:cubicBezTo>
                    <a:pt x="13276" y="8597"/>
                    <a:pt x="12967" y="8299"/>
                    <a:pt x="12598" y="8299"/>
                  </a:cubicBezTo>
                  <a:lnTo>
                    <a:pt x="12562" y="8299"/>
                  </a:lnTo>
                  <a:lnTo>
                    <a:pt x="12562" y="3024"/>
                  </a:lnTo>
                  <a:cubicBezTo>
                    <a:pt x="12562" y="2882"/>
                    <a:pt x="12443" y="2774"/>
                    <a:pt x="12312" y="2774"/>
                  </a:cubicBezTo>
                  <a:lnTo>
                    <a:pt x="11538" y="2774"/>
                  </a:lnTo>
                  <a:lnTo>
                    <a:pt x="11538" y="2108"/>
                  </a:lnTo>
                  <a:cubicBezTo>
                    <a:pt x="11538" y="1953"/>
                    <a:pt x="11419" y="1846"/>
                    <a:pt x="11288" y="1846"/>
                  </a:cubicBezTo>
                  <a:lnTo>
                    <a:pt x="7597" y="1846"/>
                  </a:lnTo>
                  <a:cubicBezTo>
                    <a:pt x="7442" y="1846"/>
                    <a:pt x="7335" y="1965"/>
                    <a:pt x="7335" y="2108"/>
                  </a:cubicBezTo>
                  <a:lnTo>
                    <a:pt x="7335" y="2774"/>
                  </a:lnTo>
                  <a:lnTo>
                    <a:pt x="4037" y="2774"/>
                  </a:lnTo>
                  <a:lnTo>
                    <a:pt x="4037" y="262"/>
                  </a:lnTo>
                  <a:cubicBezTo>
                    <a:pt x="4037" y="107"/>
                    <a:pt x="3918" y="0"/>
                    <a:pt x="3787" y="0"/>
                  </a:cubicBezTo>
                  <a:lnTo>
                    <a:pt x="2882" y="0"/>
                  </a:lnTo>
                  <a:cubicBezTo>
                    <a:pt x="2739" y="0"/>
                    <a:pt x="2620" y="96"/>
                    <a:pt x="2608" y="227"/>
                  </a:cubicBezTo>
                  <a:cubicBezTo>
                    <a:pt x="2585" y="393"/>
                    <a:pt x="2715" y="524"/>
                    <a:pt x="2858" y="524"/>
                  </a:cubicBezTo>
                  <a:lnTo>
                    <a:pt x="3513" y="524"/>
                  </a:lnTo>
                  <a:lnTo>
                    <a:pt x="3513" y="8311"/>
                  </a:lnTo>
                  <a:lnTo>
                    <a:pt x="930" y="8311"/>
                  </a:lnTo>
                  <a:lnTo>
                    <a:pt x="930" y="524"/>
                  </a:lnTo>
                  <a:lnTo>
                    <a:pt x="1061" y="524"/>
                  </a:lnTo>
                  <a:cubicBezTo>
                    <a:pt x="1191" y="524"/>
                    <a:pt x="1311" y="429"/>
                    <a:pt x="1334" y="298"/>
                  </a:cubicBezTo>
                  <a:cubicBezTo>
                    <a:pt x="1358" y="131"/>
                    <a:pt x="122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77;p60"/>
            <p:cNvSpPr/>
            <p:nvPr/>
          </p:nvSpPr>
          <p:spPr>
            <a:xfrm>
              <a:off x="6033541" y="3532094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55" y="0"/>
                    <a:pt x="36" y="84"/>
                    <a:pt x="24" y="227"/>
                  </a:cubicBezTo>
                  <a:cubicBezTo>
                    <a:pt x="0" y="381"/>
                    <a:pt x="131" y="524"/>
                    <a:pt x="274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578;p60"/>
            <p:cNvSpPr/>
            <p:nvPr/>
          </p:nvSpPr>
          <p:spPr>
            <a:xfrm>
              <a:off x="6033541" y="350694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55" y="0"/>
                    <a:pt x="36" y="84"/>
                    <a:pt x="24" y="215"/>
                  </a:cubicBezTo>
                  <a:cubicBezTo>
                    <a:pt x="0" y="381"/>
                    <a:pt x="131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579;p60"/>
            <p:cNvSpPr/>
            <p:nvPr/>
          </p:nvSpPr>
          <p:spPr>
            <a:xfrm>
              <a:off x="6033541" y="348080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55" y="1"/>
                    <a:pt x="36" y="84"/>
                    <a:pt x="24" y="227"/>
                  </a:cubicBezTo>
                  <a:cubicBezTo>
                    <a:pt x="0" y="382"/>
                    <a:pt x="131" y="525"/>
                    <a:pt x="274" y="525"/>
                  </a:cubicBezTo>
                  <a:lnTo>
                    <a:pt x="1727" y="525"/>
                  </a:lnTo>
                  <a:cubicBezTo>
                    <a:pt x="1858" y="525"/>
                    <a:pt x="1977" y="430"/>
                    <a:pt x="1989" y="299"/>
                  </a:cubicBezTo>
                  <a:cubicBezTo>
                    <a:pt x="2024" y="132"/>
                    <a:pt x="1881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580;p60"/>
            <p:cNvSpPr/>
            <p:nvPr/>
          </p:nvSpPr>
          <p:spPr>
            <a:xfrm>
              <a:off x="6033541" y="3455685"/>
              <a:ext cx="56265" cy="14226"/>
            </a:xfrm>
            <a:custGeom>
              <a:avLst/>
              <a:gdLst/>
              <a:ahLst/>
              <a:cxnLst/>
              <a:rect l="l" t="t" r="r" b="b"/>
              <a:pathLst>
                <a:path w="2025" h="512" extrusionOk="0">
                  <a:moveTo>
                    <a:pt x="298" y="0"/>
                  </a:moveTo>
                  <a:cubicBezTo>
                    <a:pt x="155" y="0"/>
                    <a:pt x="36" y="83"/>
                    <a:pt x="24" y="214"/>
                  </a:cubicBezTo>
                  <a:cubicBezTo>
                    <a:pt x="0" y="381"/>
                    <a:pt x="131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581;p60"/>
            <p:cNvSpPr/>
            <p:nvPr/>
          </p:nvSpPr>
          <p:spPr>
            <a:xfrm>
              <a:off x="6033541" y="342954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55" y="0"/>
                    <a:pt x="36" y="84"/>
                    <a:pt x="24" y="227"/>
                  </a:cubicBezTo>
                  <a:cubicBezTo>
                    <a:pt x="0" y="381"/>
                    <a:pt x="131" y="524"/>
                    <a:pt x="274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4" y="143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582;p60"/>
            <p:cNvSpPr/>
            <p:nvPr/>
          </p:nvSpPr>
          <p:spPr>
            <a:xfrm>
              <a:off x="6033541" y="340439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55" y="1"/>
                    <a:pt x="36" y="84"/>
                    <a:pt x="24" y="215"/>
                  </a:cubicBezTo>
                  <a:cubicBezTo>
                    <a:pt x="0" y="382"/>
                    <a:pt x="131" y="513"/>
                    <a:pt x="274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1989" y="298"/>
                  </a:cubicBezTo>
                  <a:cubicBezTo>
                    <a:pt x="2024" y="143"/>
                    <a:pt x="1881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583;p60"/>
            <p:cNvSpPr/>
            <p:nvPr/>
          </p:nvSpPr>
          <p:spPr>
            <a:xfrm>
              <a:off x="6033541" y="337824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55" y="1"/>
                    <a:pt x="36" y="84"/>
                    <a:pt x="24" y="227"/>
                  </a:cubicBezTo>
                  <a:cubicBezTo>
                    <a:pt x="0" y="382"/>
                    <a:pt x="131" y="525"/>
                    <a:pt x="274" y="525"/>
                  </a:cubicBezTo>
                  <a:lnTo>
                    <a:pt x="1727" y="525"/>
                  </a:lnTo>
                  <a:cubicBezTo>
                    <a:pt x="1858" y="525"/>
                    <a:pt x="1977" y="430"/>
                    <a:pt x="1989" y="299"/>
                  </a:cubicBezTo>
                  <a:cubicBezTo>
                    <a:pt x="2024" y="144"/>
                    <a:pt x="1881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584;p60"/>
            <p:cNvSpPr/>
            <p:nvPr/>
          </p:nvSpPr>
          <p:spPr>
            <a:xfrm>
              <a:off x="6033874" y="3353131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86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93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585;p60"/>
            <p:cNvSpPr/>
            <p:nvPr/>
          </p:nvSpPr>
          <p:spPr>
            <a:xfrm>
              <a:off x="6043460" y="3327652"/>
              <a:ext cx="13920" cy="14254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0"/>
                  </a:moveTo>
                  <a:cubicBezTo>
                    <a:pt x="96" y="0"/>
                    <a:pt x="0" y="119"/>
                    <a:pt x="0" y="262"/>
                  </a:cubicBezTo>
                  <a:cubicBezTo>
                    <a:pt x="0" y="393"/>
                    <a:pt x="96" y="512"/>
                    <a:pt x="239" y="512"/>
                  </a:cubicBezTo>
                  <a:cubicBezTo>
                    <a:pt x="381" y="512"/>
                    <a:pt x="501" y="393"/>
                    <a:pt x="501" y="262"/>
                  </a:cubicBezTo>
                  <a:cubicBezTo>
                    <a:pt x="501" y="119"/>
                    <a:pt x="38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586;p60"/>
            <p:cNvSpPr/>
            <p:nvPr/>
          </p:nvSpPr>
          <p:spPr>
            <a:xfrm>
              <a:off x="6120202" y="3429540"/>
              <a:ext cx="75464" cy="14587"/>
            </a:xfrm>
            <a:custGeom>
              <a:avLst/>
              <a:gdLst/>
              <a:ahLst/>
              <a:cxnLst/>
              <a:rect l="l" t="t" r="r" b="b"/>
              <a:pathLst>
                <a:path w="2716" h="525" extrusionOk="0">
                  <a:moveTo>
                    <a:pt x="286" y="0"/>
                  </a:moveTo>
                  <a:cubicBezTo>
                    <a:pt x="144" y="0"/>
                    <a:pt x="25" y="84"/>
                    <a:pt x="13" y="227"/>
                  </a:cubicBezTo>
                  <a:cubicBezTo>
                    <a:pt x="1" y="381"/>
                    <a:pt x="120" y="524"/>
                    <a:pt x="275" y="524"/>
                  </a:cubicBezTo>
                  <a:lnTo>
                    <a:pt x="2418" y="524"/>
                  </a:lnTo>
                  <a:cubicBezTo>
                    <a:pt x="2549" y="524"/>
                    <a:pt x="2668" y="429"/>
                    <a:pt x="2680" y="298"/>
                  </a:cubicBezTo>
                  <a:cubicBezTo>
                    <a:pt x="2715" y="131"/>
                    <a:pt x="257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587;p60"/>
            <p:cNvSpPr/>
            <p:nvPr/>
          </p:nvSpPr>
          <p:spPr>
            <a:xfrm>
              <a:off x="6120202" y="3455685"/>
              <a:ext cx="75464" cy="14226"/>
            </a:xfrm>
            <a:custGeom>
              <a:avLst/>
              <a:gdLst/>
              <a:ahLst/>
              <a:cxnLst/>
              <a:rect l="l" t="t" r="r" b="b"/>
              <a:pathLst>
                <a:path w="2716" h="512" extrusionOk="0">
                  <a:moveTo>
                    <a:pt x="286" y="0"/>
                  </a:moveTo>
                  <a:cubicBezTo>
                    <a:pt x="144" y="0"/>
                    <a:pt x="25" y="83"/>
                    <a:pt x="13" y="214"/>
                  </a:cubicBezTo>
                  <a:cubicBezTo>
                    <a:pt x="1" y="381"/>
                    <a:pt x="120" y="512"/>
                    <a:pt x="275" y="512"/>
                  </a:cubicBezTo>
                  <a:lnTo>
                    <a:pt x="2418" y="512"/>
                  </a:lnTo>
                  <a:cubicBezTo>
                    <a:pt x="2549" y="512"/>
                    <a:pt x="2668" y="429"/>
                    <a:pt x="2680" y="298"/>
                  </a:cubicBezTo>
                  <a:cubicBezTo>
                    <a:pt x="2715" y="131"/>
                    <a:pt x="257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588;p60"/>
            <p:cNvSpPr/>
            <p:nvPr/>
          </p:nvSpPr>
          <p:spPr>
            <a:xfrm>
              <a:off x="6120202" y="3480803"/>
              <a:ext cx="75464" cy="14587"/>
            </a:xfrm>
            <a:custGeom>
              <a:avLst/>
              <a:gdLst/>
              <a:ahLst/>
              <a:cxnLst/>
              <a:rect l="l" t="t" r="r" b="b"/>
              <a:pathLst>
                <a:path w="2716" h="525" extrusionOk="0">
                  <a:moveTo>
                    <a:pt x="286" y="1"/>
                  </a:moveTo>
                  <a:cubicBezTo>
                    <a:pt x="144" y="1"/>
                    <a:pt x="25" y="84"/>
                    <a:pt x="13" y="227"/>
                  </a:cubicBezTo>
                  <a:cubicBezTo>
                    <a:pt x="1" y="382"/>
                    <a:pt x="120" y="525"/>
                    <a:pt x="275" y="525"/>
                  </a:cubicBezTo>
                  <a:lnTo>
                    <a:pt x="2418" y="525"/>
                  </a:lnTo>
                  <a:cubicBezTo>
                    <a:pt x="2549" y="525"/>
                    <a:pt x="2668" y="430"/>
                    <a:pt x="2680" y="299"/>
                  </a:cubicBezTo>
                  <a:cubicBezTo>
                    <a:pt x="2715" y="132"/>
                    <a:pt x="2572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589;p60"/>
            <p:cNvSpPr/>
            <p:nvPr/>
          </p:nvSpPr>
          <p:spPr>
            <a:xfrm>
              <a:off x="6120202" y="3506949"/>
              <a:ext cx="201163" cy="14254"/>
            </a:xfrm>
            <a:custGeom>
              <a:avLst/>
              <a:gdLst/>
              <a:ahLst/>
              <a:cxnLst/>
              <a:rect l="l" t="t" r="r" b="b"/>
              <a:pathLst>
                <a:path w="7240" h="513" extrusionOk="0">
                  <a:moveTo>
                    <a:pt x="286" y="0"/>
                  </a:moveTo>
                  <a:cubicBezTo>
                    <a:pt x="144" y="0"/>
                    <a:pt x="25" y="84"/>
                    <a:pt x="13" y="215"/>
                  </a:cubicBezTo>
                  <a:cubicBezTo>
                    <a:pt x="1" y="381"/>
                    <a:pt x="120" y="512"/>
                    <a:pt x="275" y="512"/>
                  </a:cubicBezTo>
                  <a:lnTo>
                    <a:pt x="6942" y="512"/>
                  </a:lnTo>
                  <a:cubicBezTo>
                    <a:pt x="7073" y="512"/>
                    <a:pt x="7192" y="429"/>
                    <a:pt x="7204" y="298"/>
                  </a:cubicBezTo>
                  <a:cubicBezTo>
                    <a:pt x="7240" y="131"/>
                    <a:pt x="7097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590;p60"/>
            <p:cNvSpPr/>
            <p:nvPr/>
          </p:nvSpPr>
          <p:spPr>
            <a:xfrm>
              <a:off x="6119869" y="3532094"/>
              <a:ext cx="200830" cy="14587"/>
            </a:xfrm>
            <a:custGeom>
              <a:avLst/>
              <a:gdLst/>
              <a:ahLst/>
              <a:cxnLst/>
              <a:rect l="l" t="t" r="r" b="b"/>
              <a:pathLst>
                <a:path w="7228" h="525" extrusionOk="0">
                  <a:moveTo>
                    <a:pt x="298" y="0"/>
                  </a:moveTo>
                  <a:cubicBezTo>
                    <a:pt x="156" y="0"/>
                    <a:pt x="37" y="84"/>
                    <a:pt x="25" y="227"/>
                  </a:cubicBezTo>
                  <a:cubicBezTo>
                    <a:pt x="1" y="381"/>
                    <a:pt x="132" y="524"/>
                    <a:pt x="287" y="524"/>
                  </a:cubicBezTo>
                  <a:lnTo>
                    <a:pt x="6954" y="524"/>
                  </a:lnTo>
                  <a:cubicBezTo>
                    <a:pt x="7097" y="524"/>
                    <a:pt x="7228" y="381"/>
                    <a:pt x="7204" y="227"/>
                  </a:cubicBezTo>
                  <a:cubicBezTo>
                    <a:pt x="7192" y="84"/>
                    <a:pt x="7085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91;p60"/>
            <p:cNvSpPr/>
            <p:nvPr/>
          </p:nvSpPr>
          <p:spPr>
            <a:xfrm>
              <a:off x="6253848" y="3350464"/>
              <a:ext cx="16254" cy="14587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88" y="1"/>
                  </a:moveTo>
                  <a:cubicBezTo>
                    <a:pt x="221" y="1"/>
                    <a:pt x="156" y="25"/>
                    <a:pt x="108" y="72"/>
                  </a:cubicBezTo>
                  <a:cubicBezTo>
                    <a:pt x="1" y="179"/>
                    <a:pt x="1" y="346"/>
                    <a:pt x="108" y="453"/>
                  </a:cubicBezTo>
                  <a:cubicBezTo>
                    <a:pt x="156" y="501"/>
                    <a:pt x="221" y="525"/>
                    <a:pt x="288" y="525"/>
                  </a:cubicBezTo>
                  <a:cubicBezTo>
                    <a:pt x="355" y="525"/>
                    <a:pt x="424" y="501"/>
                    <a:pt x="477" y="453"/>
                  </a:cubicBezTo>
                  <a:cubicBezTo>
                    <a:pt x="584" y="334"/>
                    <a:pt x="584" y="168"/>
                    <a:pt x="477" y="72"/>
                  </a:cubicBezTo>
                  <a:cubicBezTo>
                    <a:pt x="424" y="25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592;p60"/>
            <p:cNvSpPr/>
            <p:nvPr/>
          </p:nvSpPr>
          <p:spPr>
            <a:xfrm>
              <a:off x="6212504" y="3292587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1" y="0"/>
                  </a:moveTo>
                  <a:cubicBezTo>
                    <a:pt x="1132" y="0"/>
                    <a:pt x="548" y="238"/>
                    <a:pt x="108" y="691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67" y="1102"/>
                    <a:pt x="236" y="1122"/>
                    <a:pt x="303" y="1122"/>
                  </a:cubicBezTo>
                  <a:cubicBezTo>
                    <a:pt x="370" y="1122"/>
                    <a:pt x="435" y="1102"/>
                    <a:pt x="489" y="1060"/>
                  </a:cubicBezTo>
                  <a:cubicBezTo>
                    <a:pt x="834" y="715"/>
                    <a:pt x="1298" y="524"/>
                    <a:pt x="1763" y="524"/>
                  </a:cubicBezTo>
                  <a:cubicBezTo>
                    <a:pt x="2263" y="524"/>
                    <a:pt x="2703" y="715"/>
                    <a:pt x="3049" y="1060"/>
                  </a:cubicBezTo>
                  <a:cubicBezTo>
                    <a:pt x="3096" y="1108"/>
                    <a:pt x="3168" y="1131"/>
                    <a:pt x="3227" y="1131"/>
                  </a:cubicBezTo>
                  <a:cubicBezTo>
                    <a:pt x="3287" y="1131"/>
                    <a:pt x="3358" y="1108"/>
                    <a:pt x="3406" y="1060"/>
                  </a:cubicBezTo>
                  <a:cubicBezTo>
                    <a:pt x="3513" y="953"/>
                    <a:pt x="3513" y="786"/>
                    <a:pt x="3406" y="691"/>
                  </a:cubicBezTo>
                  <a:cubicBezTo>
                    <a:pt x="2953" y="238"/>
                    <a:pt x="2382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593;p60"/>
            <p:cNvSpPr/>
            <p:nvPr/>
          </p:nvSpPr>
          <p:spPr>
            <a:xfrm>
              <a:off x="6233676" y="3321289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17" y="0"/>
                  </a:moveTo>
                  <a:cubicBezTo>
                    <a:pt x="685" y="0"/>
                    <a:pt x="352" y="128"/>
                    <a:pt x="96" y="384"/>
                  </a:cubicBezTo>
                  <a:cubicBezTo>
                    <a:pt x="1" y="491"/>
                    <a:pt x="1" y="646"/>
                    <a:pt x="96" y="753"/>
                  </a:cubicBezTo>
                  <a:cubicBezTo>
                    <a:pt x="149" y="807"/>
                    <a:pt x="218" y="834"/>
                    <a:pt x="286" y="834"/>
                  </a:cubicBezTo>
                  <a:cubicBezTo>
                    <a:pt x="355" y="834"/>
                    <a:pt x="423" y="807"/>
                    <a:pt x="477" y="753"/>
                  </a:cubicBezTo>
                  <a:cubicBezTo>
                    <a:pt x="626" y="604"/>
                    <a:pt x="825" y="530"/>
                    <a:pt x="1025" y="530"/>
                  </a:cubicBezTo>
                  <a:cubicBezTo>
                    <a:pt x="1224" y="530"/>
                    <a:pt x="1423" y="604"/>
                    <a:pt x="1572" y="753"/>
                  </a:cubicBezTo>
                  <a:cubicBezTo>
                    <a:pt x="1620" y="801"/>
                    <a:pt x="1679" y="825"/>
                    <a:pt x="1751" y="825"/>
                  </a:cubicBezTo>
                  <a:cubicBezTo>
                    <a:pt x="1810" y="825"/>
                    <a:pt x="1882" y="801"/>
                    <a:pt x="1929" y="753"/>
                  </a:cubicBezTo>
                  <a:cubicBezTo>
                    <a:pt x="2037" y="646"/>
                    <a:pt x="2037" y="491"/>
                    <a:pt x="1929" y="384"/>
                  </a:cubicBezTo>
                  <a:cubicBezTo>
                    <a:pt x="1679" y="128"/>
                    <a:pt x="1349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594;p60"/>
            <p:cNvSpPr/>
            <p:nvPr/>
          </p:nvSpPr>
          <p:spPr>
            <a:xfrm>
              <a:off x="6224423" y="3403144"/>
              <a:ext cx="74464" cy="67684"/>
            </a:xfrm>
            <a:custGeom>
              <a:avLst/>
              <a:gdLst/>
              <a:ahLst/>
              <a:cxnLst/>
              <a:rect l="l" t="t" r="r" b="b"/>
              <a:pathLst>
                <a:path w="2680" h="2436" extrusionOk="0">
                  <a:moveTo>
                    <a:pt x="2016" y="532"/>
                  </a:moveTo>
                  <a:cubicBezTo>
                    <a:pt x="2095" y="532"/>
                    <a:pt x="2155" y="596"/>
                    <a:pt x="2155" y="677"/>
                  </a:cubicBezTo>
                  <a:lnTo>
                    <a:pt x="2155" y="1772"/>
                  </a:lnTo>
                  <a:cubicBezTo>
                    <a:pt x="2155" y="1796"/>
                    <a:pt x="2143" y="1831"/>
                    <a:pt x="2108" y="1843"/>
                  </a:cubicBezTo>
                  <a:cubicBezTo>
                    <a:pt x="2068" y="1876"/>
                    <a:pt x="2027" y="1890"/>
                    <a:pt x="1991" y="1890"/>
                  </a:cubicBezTo>
                  <a:cubicBezTo>
                    <a:pt x="1909" y="1890"/>
                    <a:pt x="1846" y="1819"/>
                    <a:pt x="1846" y="1736"/>
                  </a:cubicBezTo>
                  <a:lnTo>
                    <a:pt x="1846" y="1534"/>
                  </a:lnTo>
                  <a:cubicBezTo>
                    <a:pt x="1846" y="1439"/>
                    <a:pt x="1774" y="1367"/>
                    <a:pt x="1679" y="1367"/>
                  </a:cubicBezTo>
                  <a:lnTo>
                    <a:pt x="1000" y="1367"/>
                  </a:lnTo>
                  <a:cubicBezTo>
                    <a:pt x="905" y="1367"/>
                    <a:pt x="834" y="1439"/>
                    <a:pt x="834" y="1534"/>
                  </a:cubicBezTo>
                  <a:lnTo>
                    <a:pt x="834" y="1772"/>
                  </a:lnTo>
                  <a:cubicBezTo>
                    <a:pt x="834" y="1796"/>
                    <a:pt x="822" y="1831"/>
                    <a:pt x="786" y="1843"/>
                  </a:cubicBezTo>
                  <a:cubicBezTo>
                    <a:pt x="746" y="1876"/>
                    <a:pt x="706" y="1890"/>
                    <a:pt x="670" y="1890"/>
                  </a:cubicBezTo>
                  <a:cubicBezTo>
                    <a:pt x="587" y="1890"/>
                    <a:pt x="524" y="1819"/>
                    <a:pt x="524" y="1736"/>
                  </a:cubicBezTo>
                  <a:lnTo>
                    <a:pt x="524" y="653"/>
                  </a:lnTo>
                  <a:cubicBezTo>
                    <a:pt x="524" y="617"/>
                    <a:pt x="536" y="593"/>
                    <a:pt x="572" y="581"/>
                  </a:cubicBezTo>
                  <a:cubicBezTo>
                    <a:pt x="614" y="547"/>
                    <a:pt x="657" y="532"/>
                    <a:pt x="694" y="532"/>
                  </a:cubicBezTo>
                  <a:cubicBezTo>
                    <a:pt x="774" y="532"/>
                    <a:pt x="834" y="596"/>
                    <a:pt x="834" y="677"/>
                  </a:cubicBezTo>
                  <a:lnTo>
                    <a:pt x="834" y="891"/>
                  </a:lnTo>
                  <a:cubicBezTo>
                    <a:pt x="834" y="974"/>
                    <a:pt x="905" y="1058"/>
                    <a:pt x="1000" y="1058"/>
                  </a:cubicBezTo>
                  <a:lnTo>
                    <a:pt x="1679" y="1058"/>
                  </a:lnTo>
                  <a:cubicBezTo>
                    <a:pt x="1774" y="1058"/>
                    <a:pt x="1846" y="974"/>
                    <a:pt x="1846" y="891"/>
                  </a:cubicBezTo>
                  <a:lnTo>
                    <a:pt x="1846" y="653"/>
                  </a:lnTo>
                  <a:cubicBezTo>
                    <a:pt x="1846" y="617"/>
                    <a:pt x="1858" y="593"/>
                    <a:pt x="1893" y="581"/>
                  </a:cubicBezTo>
                  <a:cubicBezTo>
                    <a:pt x="1936" y="547"/>
                    <a:pt x="1978" y="532"/>
                    <a:pt x="2016" y="532"/>
                  </a:cubicBezTo>
                  <a:close/>
                  <a:moveTo>
                    <a:pt x="684" y="1"/>
                  </a:moveTo>
                  <a:cubicBezTo>
                    <a:pt x="648" y="1"/>
                    <a:pt x="610" y="4"/>
                    <a:pt x="572" y="10"/>
                  </a:cubicBezTo>
                  <a:cubicBezTo>
                    <a:pt x="238" y="69"/>
                    <a:pt x="0" y="355"/>
                    <a:pt x="0" y="700"/>
                  </a:cubicBezTo>
                  <a:lnTo>
                    <a:pt x="0" y="1736"/>
                  </a:lnTo>
                  <a:cubicBezTo>
                    <a:pt x="0" y="2070"/>
                    <a:pt x="238" y="2367"/>
                    <a:pt x="572" y="2427"/>
                  </a:cubicBezTo>
                  <a:cubicBezTo>
                    <a:pt x="610" y="2433"/>
                    <a:pt x="648" y="2436"/>
                    <a:pt x="684" y="2436"/>
                  </a:cubicBezTo>
                  <a:cubicBezTo>
                    <a:pt x="1005" y="2436"/>
                    <a:pt x="1271" y="2212"/>
                    <a:pt x="1346" y="1903"/>
                  </a:cubicBezTo>
                  <a:cubicBezTo>
                    <a:pt x="1410" y="2212"/>
                    <a:pt x="1675" y="2436"/>
                    <a:pt x="2003" y="2436"/>
                  </a:cubicBezTo>
                  <a:cubicBezTo>
                    <a:pt x="2041" y="2436"/>
                    <a:pt x="2080" y="2433"/>
                    <a:pt x="2120" y="2427"/>
                  </a:cubicBezTo>
                  <a:cubicBezTo>
                    <a:pt x="2441" y="2367"/>
                    <a:pt x="2679" y="2082"/>
                    <a:pt x="2679" y="1736"/>
                  </a:cubicBezTo>
                  <a:lnTo>
                    <a:pt x="2679" y="700"/>
                  </a:lnTo>
                  <a:cubicBezTo>
                    <a:pt x="2679" y="367"/>
                    <a:pt x="2441" y="69"/>
                    <a:pt x="2120" y="10"/>
                  </a:cubicBezTo>
                  <a:cubicBezTo>
                    <a:pt x="2080" y="4"/>
                    <a:pt x="2041" y="1"/>
                    <a:pt x="2003" y="1"/>
                  </a:cubicBezTo>
                  <a:cubicBezTo>
                    <a:pt x="1675" y="1"/>
                    <a:pt x="1410" y="224"/>
                    <a:pt x="1346" y="534"/>
                  </a:cubicBezTo>
                  <a:cubicBezTo>
                    <a:pt x="1271" y="224"/>
                    <a:pt x="1005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5148;p60"/>
          <p:cNvGrpSpPr/>
          <p:nvPr/>
        </p:nvGrpSpPr>
        <p:grpSpPr>
          <a:xfrm>
            <a:off x="6265291" y="3420151"/>
            <a:ext cx="1080000" cy="1080000"/>
            <a:chOff x="2107103" y="1439689"/>
            <a:chExt cx="369207" cy="331503"/>
          </a:xfrm>
        </p:grpSpPr>
        <p:sp>
          <p:nvSpPr>
            <p:cNvPr id="38" name="Google Shape;5149;p60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50;p60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51;p60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52;p60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53;p60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54;p60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55;p60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56;p60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57;p60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58;p60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59;p60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60;p60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161;p60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162;p60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163;p60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164;p60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165;p60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166;p60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167;p60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168;p60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169;p60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5349;p60"/>
          <p:cNvGrpSpPr/>
          <p:nvPr/>
        </p:nvGrpSpPr>
        <p:grpSpPr>
          <a:xfrm>
            <a:off x="3681525" y="1671750"/>
            <a:ext cx="1800000" cy="1800000"/>
            <a:chOff x="5998809" y="2022174"/>
            <a:chExt cx="370541" cy="368346"/>
          </a:xfrm>
        </p:grpSpPr>
        <p:sp>
          <p:nvSpPr>
            <p:cNvPr id="95" name="Google Shape;5350;p60"/>
            <p:cNvSpPr/>
            <p:nvPr/>
          </p:nvSpPr>
          <p:spPr>
            <a:xfrm>
              <a:off x="6106976" y="2128451"/>
              <a:ext cx="155513" cy="155179"/>
            </a:xfrm>
            <a:custGeom>
              <a:avLst/>
              <a:gdLst/>
              <a:ahLst/>
              <a:cxnLst/>
              <a:rect l="l" t="t" r="r" b="b"/>
              <a:pathLst>
                <a:path w="5597" h="5585" extrusionOk="0">
                  <a:moveTo>
                    <a:pt x="2775" y="0"/>
                  </a:moveTo>
                  <a:cubicBezTo>
                    <a:pt x="2513" y="0"/>
                    <a:pt x="2251" y="36"/>
                    <a:pt x="2013" y="107"/>
                  </a:cubicBezTo>
                  <a:cubicBezTo>
                    <a:pt x="1882" y="155"/>
                    <a:pt x="1786" y="286"/>
                    <a:pt x="1834" y="441"/>
                  </a:cubicBezTo>
                  <a:cubicBezTo>
                    <a:pt x="1874" y="551"/>
                    <a:pt x="1973" y="628"/>
                    <a:pt x="2089" y="628"/>
                  </a:cubicBezTo>
                  <a:cubicBezTo>
                    <a:pt x="2111" y="628"/>
                    <a:pt x="2133" y="625"/>
                    <a:pt x="2156" y="619"/>
                  </a:cubicBezTo>
                  <a:cubicBezTo>
                    <a:pt x="2370" y="560"/>
                    <a:pt x="2572" y="524"/>
                    <a:pt x="2787" y="524"/>
                  </a:cubicBezTo>
                  <a:cubicBezTo>
                    <a:pt x="4049" y="524"/>
                    <a:pt x="5061" y="1548"/>
                    <a:pt x="5061" y="2798"/>
                  </a:cubicBezTo>
                  <a:cubicBezTo>
                    <a:pt x="5061" y="4048"/>
                    <a:pt x="4037" y="5084"/>
                    <a:pt x="2787" y="5084"/>
                  </a:cubicBezTo>
                  <a:cubicBezTo>
                    <a:pt x="1536" y="5084"/>
                    <a:pt x="512" y="4048"/>
                    <a:pt x="512" y="2798"/>
                  </a:cubicBezTo>
                  <a:cubicBezTo>
                    <a:pt x="512" y="2405"/>
                    <a:pt x="608" y="2012"/>
                    <a:pt x="822" y="1655"/>
                  </a:cubicBezTo>
                  <a:cubicBezTo>
                    <a:pt x="893" y="1536"/>
                    <a:pt x="846" y="1369"/>
                    <a:pt x="727" y="1298"/>
                  </a:cubicBezTo>
                  <a:cubicBezTo>
                    <a:pt x="689" y="1275"/>
                    <a:pt x="647" y="1264"/>
                    <a:pt x="605" y="1264"/>
                  </a:cubicBezTo>
                  <a:cubicBezTo>
                    <a:pt x="516" y="1264"/>
                    <a:pt x="426" y="1312"/>
                    <a:pt x="370" y="1393"/>
                  </a:cubicBezTo>
                  <a:cubicBezTo>
                    <a:pt x="120" y="1822"/>
                    <a:pt x="0" y="2298"/>
                    <a:pt x="0" y="2786"/>
                  </a:cubicBezTo>
                  <a:cubicBezTo>
                    <a:pt x="0" y="4334"/>
                    <a:pt x="1251" y="5584"/>
                    <a:pt x="2798" y="5584"/>
                  </a:cubicBezTo>
                  <a:cubicBezTo>
                    <a:pt x="4346" y="5584"/>
                    <a:pt x="5596" y="4334"/>
                    <a:pt x="5596" y="2786"/>
                  </a:cubicBezTo>
                  <a:cubicBezTo>
                    <a:pt x="5585" y="1274"/>
                    <a:pt x="4322" y="0"/>
                    <a:pt x="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51;p60"/>
            <p:cNvSpPr/>
            <p:nvPr/>
          </p:nvSpPr>
          <p:spPr>
            <a:xfrm>
              <a:off x="5998809" y="2022174"/>
              <a:ext cx="370541" cy="368346"/>
            </a:xfrm>
            <a:custGeom>
              <a:avLst/>
              <a:gdLst/>
              <a:ahLst/>
              <a:cxnLst/>
              <a:rect l="l" t="t" r="r" b="b"/>
              <a:pathLst>
                <a:path w="13336" h="13257" extrusionOk="0">
                  <a:moveTo>
                    <a:pt x="7977" y="515"/>
                  </a:moveTo>
                  <a:cubicBezTo>
                    <a:pt x="8120" y="515"/>
                    <a:pt x="8227" y="634"/>
                    <a:pt x="8227" y="765"/>
                  </a:cubicBezTo>
                  <a:cubicBezTo>
                    <a:pt x="8227" y="908"/>
                    <a:pt x="8108" y="1015"/>
                    <a:pt x="7977" y="1015"/>
                  </a:cubicBezTo>
                  <a:cubicBezTo>
                    <a:pt x="7823" y="1015"/>
                    <a:pt x="7715" y="896"/>
                    <a:pt x="7715" y="765"/>
                  </a:cubicBezTo>
                  <a:cubicBezTo>
                    <a:pt x="7703" y="634"/>
                    <a:pt x="7823" y="515"/>
                    <a:pt x="7977" y="515"/>
                  </a:cubicBezTo>
                  <a:close/>
                  <a:moveTo>
                    <a:pt x="3751" y="1111"/>
                  </a:moveTo>
                  <a:cubicBezTo>
                    <a:pt x="3893" y="1111"/>
                    <a:pt x="4001" y="1230"/>
                    <a:pt x="4001" y="1361"/>
                  </a:cubicBezTo>
                  <a:cubicBezTo>
                    <a:pt x="4001" y="1492"/>
                    <a:pt x="3882" y="1611"/>
                    <a:pt x="3751" y="1611"/>
                  </a:cubicBezTo>
                  <a:cubicBezTo>
                    <a:pt x="3596" y="1611"/>
                    <a:pt x="3489" y="1492"/>
                    <a:pt x="3489" y="1361"/>
                  </a:cubicBezTo>
                  <a:cubicBezTo>
                    <a:pt x="3489" y="1206"/>
                    <a:pt x="3608" y="1111"/>
                    <a:pt x="3751" y="1111"/>
                  </a:cubicBezTo>
                  <a:close/>
                  <a:moveTo>
                    <a:pt x="10978" y="1730"/>
                  </a:moveTo>
                  <a:cubicBezTo>
                    <a:pt x="11144" y="1730"/>
                    <a:pt x="11275" y="1896"/>
                    <a:pt x="11228" y="2075"/>
                  </a:cubicBezTo>
                  <a:cubicBezTo>
                    <a:pt x="11204" y="2182"/>
                    <a:pt x="11097" y="2254"/>
                    <a:pt x="10978" y="2254"/>
                  </a:cubicBezTo>
                  <a:cubicBezTo>
                    <a:pt x="10871" y="2254"/>
                    <a:pt x="10775" y="2182"/>
                    <a:pt x="10728" y="2075"/>
                  </a:cubicBezTo>
                  <a:cubicBezTo>
                    <a:pt x="10668" y="1896"/>
                    <a:pt x="10799" y="1730"/>
                    <a:pt x="10978" y="1730"/>
                  </a:cubicBezTo>
                  <a:close/>
                  <a:moveTo>
                    <a:pt x="1703" y="3158"/>
                  </a:moveTo>
                  <a:cubicBezTo>
                    <a:pt x="1869" y="3158"/>
                    <a:pt x="2000" y="3325"/>
                    <a:pt x="1965" y="3504"/>
                  </a:cubicBezTo>
                  <a:cubicBezTo>
                    <a:pt x="1929" y="3611"/>
                    <a:pt x="1822" y="3682"/>
                    <a:pt x="1703" y="3682"/>
                  </a:cubicBezTo>
                  <a:cubicBezTo>
                    <a:pt x="1607" y="3682"/>
                    <a:pt x="1500" y="3611"/>
                    <a:pt x="1465" y="3504"/>
                  </a:cubicBezTo>
                  <a:cubicBezTo>
                    <a:pt x="1405" y="3325"/>
                    <a:pt x="1548" y="3158"/>
                    <a:pt x="1703" y="3158"/>
                  </a:cubicBezTo>
                  <a:close/>
                  <a:moveTo>
                    <a:pt x="12526" y="4325"/>
                  </a:moveTo>
                  <a:cubicBezTo>
                    <a:pt x="12692" y="4325"/>
                    <a:pt x="12823" y="4480"/>
                    <a:pt x="12776" y="4659"/>
                  </a:cubicBezTo>
                  <a:cubicBezTo>
                    <a:pt x="12752" y="4766"/>
                    <a:pt x="12645" y="4837"/>
                    <a:pt x="12526" y="4837"/>
                  </a:cubicBezTo>
                  <a:cubicBezTo>
                    <a:pt x="12418" y="4837"/>
                    <a:pt x="12323" y="4766"/>
                    <a:pt x="12275" y="4659"/>
                  </a:cubicBezTo>
                  <a:cubicBezTo>
                    <a:pt x="12228" y="4504"/>
                    <a:pt x="12359" y="4325"/>
                    <a:pt x="12526" y="4325"/>
                  </a:cubicBezTo>
                  <a:close/>
                  <a:moveTo>
                    <a:pt x="12025" y="8338"/>
                  </a:moveTo>
                  <a:cubicBezTo>
                    <a:pt x="12168" y="8338"/>
                    <a:pt x="12275" y="8457"/>
                    <a:pt x="12275" y="8588"/>
                  </a:cubicBezTo>
                  <a:cubicBezTo>
                    <a:pt x="12275" y="8743"/>
                    <a:pt x="12156" y="8838"/>
                    <a:pt x="12025" y="8838"/>
                  </a:cubicBezTo>
                  <a:cubicBezTo>
                    <a:pt x="11871" y="8838"/>
                    <a:pt x="11764" y="8719"/>
                    <a:pt x="11764" y="8588"/>
                  </a:cubicBezTo>
                  <a:cubicBezTo>
                    <a:pt x="11764" y="8457"/>
                    <a:pt x="11871" y="8338"/>
                    <a:pt x="12025" y="8338"/>
                  </a:cubicBezTo>
                  <a:close/>
                  <a:moveTo>
                    <a:pt x="9227" y="3528"/>
                  </a:moveTo>
                  <a:cubicBezTo>
                    <a:pt x="9537" y="3528"/>
                    <a:pt x="9787" y="3790"/>
                    <a:pt x="9787" y="4099"/>
                  </a:cubicBezTo>
                  <a:lnTo>
                    <a:pt x="9787" y="9183"/>
                  </a:lnTo>
                  <a:cubicBezTo>
                    <a:pt x="9787" y="9505"/>
                    <a:pt x="9537" y="9755"/>
                    <a:pt x="9227" y="9755"/>
                  </a:cubicBezTo>
                  <a:lnTo>
                    <a:pt x="4132" y="9755"/>
                  </a:lnTo>
                  <a:cubicBezTo>
                    <a:pt x="3822" y="9755"/>
                    <a:pt x="3572" y="9505"/>
                    <a:pt x="3572" y="9183"/>
                  </a:cubicBezTo>
                  <a:lnTo>
                    <a:pt x="3572" y="4099"/>
                  </a:lnTo>
                  <a:cubicBezTo>
                    <a:pt x="3572" y="3790"/>
                    <a:pt x="3822" y="3528"/>
                    <a:pt x="4132" y="3528"/>
                  </a:cubicBezTo>
                  <a:close/>
                  <a:moveTo>
                    <a:pt x="798" y="9469"/>
                  </a:moveTo>
                  <a:cubicBezTo>
                    <a:pt x="905" y="9469"/>
                    <a:pt x="1012" y="9540"/>
                    <a:pt x="1048" y="9647"/>
                  </a:cubicBezTo>
                  <a:cubicBezTo>
                    <a:pt x="1107" y="9814"/>
                    <a:pt x="976" y="9993"/>
                    <a:pt x="798" y="9993"/>
                  </a:cubicBezTo>
                  <a:cubicBezTo>
                    <a:pt x="631" y="9993"/>
                    <a:pt x="500" y="9826"/>
                    <a:pt x="548" y="9647"/>
                  </a:cubicBezTo>
                  <a:cubicBezTo>
                    <a:pt x="572" y="9540"/>
                    <a:pt x="679" y="9469"/>
                    <a:pt x="798" y="9469"/>
                  </a:cubicBezTo>
                  <a:close/>
                  <a:moveTo>
                    <a:pt x="2620" y="11290"/>
                  </a:moveTo>
                  <a:cubicBezTo>
                    <a:pt x="2715" y="11290"/>
                    <a:pt x="2822" y="11362"/>
                    <a:pt x="2870" y="11469"/>
                  </a:cubicBezTo>
                  <a:cubicBezTo>
                    <a:pt x="2929" y="11648"/>
                    <a:pt x="2798" y="11802"/>
                    <a:pt x="2620" y="11802"/>
                  </a:cubicBezTo>
                  <a:cubicBezTo>
                    <a:pt x="2453" y="11802"/>
                    <a:pt x="2322" y="11648"/>
                    <a:pt x="2358" y="11469"/>
                  </a:cubicBezTo>
                  <a:cubicBezTo>
                    <a:pt x="2393" y="11362"/>
                    <a:pt x="2500" y="11290"/>
                    <a:pt x="2620" y="11290"/>
                  </a:cubicBezTo>
                  <a:close/>
                  <a:moveTo>
                    <a:pt x="5370" y="12255"/>
                  </a:moveTo>
                  <a:cubicBezTo>
                    <a:pt x="5513" y="12255"/>
                    <a:pt x="5620" y="12374"/>
                    <a:pt x="5620" y="12505"/>
                  </a:cubicBezTo>
                  <a:cubicBezTo>
                    <a:pt x="5632" y="12636"/>
                    <a:pt x="5513" y="12755"/>
                    <a:pt x="5370" y="12755"/>
                  </a:cubicBezTo>
                  <a:cubicBezTo>
                    <a:pt x="5215" y="12755"/>
                    <a:pt x="5120" y="12636"/>
                    <a:pt x="5120" y="12505"/>
                  </a:cubicBezTo>
                  <a:cubicBezTo>
                    <a:pt x="5120" y="12362"/>
                    <a:pt x="5239" y="12255"/>
                    <a:pt x="5370" y="12255"/>
                  </a:cubicBezTo>
                  <a:close/>
                  <a:moveTo>
                    <a:pt x="7927" y="1"/>
                  </a:moveTo>
                  <a:cubicBezTo>
                    <a:pt x="7502" y="1"/>
                    <a:pt x="7156" y="346"/>
                    <a:pt x="7156" y="777"/>
                  </a:cubicBezTo>
                  <a:cubicBezTo>
                    <a:pt x="7156" y="1123"/>
                    <a:pt x="7382" y="1396"/>
                    <a:pt x="7680" y="1504"/>
                  </a:cubicBezTo>
                  <a:lnTo>
                    <a:pt x="7680" y="1956"/>
                  </a:lnTo>
                  <a:lnTo>
                    <a:pt x="6632" y="1956"/>
                  </a:lnTo>
                  <a:cubicBezTo>
                    <a:pt x="6489" y="1956"/>
                    <a:pt x="6382" y="2075"/>
                    <a:pt x="6382" y="2206"/>
                  </a:cubicBezTo>
                  <a:lnTo>
                    <a:pt x="6382" y="2980"/>
                  </a:lnTo>
                  <a:lnTo>
                    <a:pt x="5298" y="2980"/>
                  </a:lnTo>
                  <a:lnTo>
                    <a:pt x="5298" y="1313"/>
                  </a:lnTo>
                  <a:cubicBezTo>
                    <a:pt x="5298" y="1158"/>
                    <a:pt x="5179" y="1063"/>
                    <a:pt x="5036" y="1063"/>
                  </a:cubicBezTo>
                  <a:lnTo>
                    <a:pt x="4465" y="1063"/>
                  </a:lnTo>
                  <a:cubicBezTo>
                    <a:pt x="4354" y="753"/>
                    <a:pt x="4058" y="535"/>
                    <a:pt x="3710" y="535"/>
                  </a:cubicBezTo>
                  <a:cubicBezTo>
                    <a:pt x="3684" y="535"/>
                    <a:pt x="3658" y="537"/>
                    <a:pt x="3632" y="539"/>
                  </a:cubicBezTo>
                  <a:cubicBezTo>
                    <a:pt x="3274" y="587"/>
                    <a:pt x="2989" y="861"/>
                    <a:pt x="2941" y="1218"/>
                  </a:cubicBezTo>
                  <a:cubicBezTo>
                    <a:pt x="2881" y="1694"/>
                    <a:pt x="3251" y="2087"/>
                    <a:pt x="3715" y="2087"/>
                  </a:cubicBezTo>
                  <a:cubicBezTo>
                    <a:pt x="4060" y="2087"/>
                    <a:pt x="4346" y="1861"/>
                    <a:pt x="4441" y="1563"/>
                  </a:cubicBezTo>
                  <a:lnTo>
                    <a:pt x="4775" y="1563"/>
                  </a:lnTo>
                  <a:lnTo>
                    <a:pt x="4775" y="2968"/>
                  </a:lnTo>
                  <a:lnTo>
                    <a:pt x="4108" y="2968"/>
                  </a:lnTo>
                  <a:cubicBezTo>
                    <a:pt x="3512" y="2968"/>
                    <a:pt x="3012" y="3456"/>
                    <a:pt x="3012" y="4051"/>
                  </a:cubicBezTo>
                  <a:lnTo>
                    <a:pt x="3012" y="6278"/>
                  </a:lnTo>
                  <a:lnTo>
                    <a:pt x="1965" y="6278"/>
                  </a:lnTo>
                  <a:lnTo>
                    <a:pt x="1965" y="4123"/>
                  </a:lnTo>
                  <a:cubicBezTo>
                    <a:pt x="2286" y="4004"/>
                    <a:pt x="2512" y="3682"/>
                    <a:pt x="2477" y="3289"/>
                  </a:cubicBezTo>
                  <a:cubicBezTo>
                    <a:pt x="2441" y="2932"/>
                    <a:pt x="2155" y="2647"/>
                    <a:pt x="1798" y="2611"/>
                  </a:cubicBezTo>
                  <a:cubicBezTo>
                    <a:pt x="1764" y="2607"/>
                    <a:pt x="1730" y="2604"/>
                    <a:pt x="1697" y="2604"/>
                  </a:cubicBezTo>
                  <a:cubicBezTo>
                    <a:pt x="1268" y="2604"/>
                    <a:pt x="929" y="2954"/>
                    <a:pt x="929" y="3385"/>
                  </a:cubicBezTo>
                  <a:cubicBezTo>
                    <a:pt x="929" y="3718"/>
                    <a:pt x="1155" y="4004"/>
                    <a:pt x="1453" y="4111"/>
                  </a:cubicBezTo>
                  <a:lnTo>
                    <a:pt x="1453" y="6516"/>
                  </a:lnTo>
                  <a:cubicBezTo>
                    <a:pt x="1453" y="6671"/>
                    <a:pt x="1572" y="6778"/>
                    <a:pt x="1703" y="6778"/>
                  </a:cubicBezTo>
                  <a:lnTo>
                    <a:pt x="3036" y="6778"/>
                  </a:lnTo>
                  <a:lnTo>
                    <a:pt x="3036" y="7338"/>
                  </a:lnTo>
                  <a:lnTo>
                    <a:pt x="798" y="7338"/>
                  </a:lnTo>
                  <a:cubicBezTo>
                    <a:pt x="655" y="7338"/>
                    <a:pt x="548" y="7457"/>
                    <a:pt x="548" y="7588"/>
                  </a:cubicBezTo>
                  <a:lnTo>
                    <a:pt x="548" y="8921"/>
                  </a:lnTo>
                  <a:cubicBezTo>
                    <a:pt x="238" y="9040"/>
                    <a:pt x="0" y="9350"/>
                    <a:pt x="24" y="9707"/>
                  </a:cubicBezTo>
                  <a:cubicBezTo>
                    <a:pt x="60" y="10088"/>
                    <a:pt x="369" y="10409"/>
                    <a:pt x="750" y="10421"/>
                  </a:cubicBezTo>
                  <a:cubicBezTo>
                    <a:pt x="765" y="10422"/>
                    <a:pt x="779" y="10422"/>
                    <a:pt x="793" y="10422"/>
                  </a:cubicBezTo>
                  <a:cubicBezTo>
                    <a:pt x="1226" y="10422"/>
                    <a:pt x="1584" y="10074"/>
                    <a:pt x="1584" y="9647"/>
                  </a:cubicBezTo>
                  <a:cubicBezTo>
                    <a:pt x="1584" y="9302"/>
                    <a:pt x="1369" y="9016"/>
                    <a:pt x="1072" y="8921"/>
                  </a:cubicBezTo>
                  <a:lnTo>
                    <a:pt x="1072" y="7850"/>
                  </a:lnTo>
                  <a:lnTo>
                    <a:pt x="3048" y="7850"/>
                  </a:lnTo>
                  <a:lnTo>
                    <a:pt x="3048" y="8623"/>
                  </a:lnTo>
                  <a:lnTo>
                    <a:pt x="2631" y="8623"/>
                  </a:lnTo>
                  <a:cubicBezTo>
                    <a:pt x="2477" y="8623"/>
                    <a:pt x="2381" y="8743"/>
                    <a:pt x="2381" y="8873"/>
                  </a:cubicBezTo>
                  <a:lnTo>
                    <a:pt x="2381" y="10814"/>
                  </a:lnTo>
                  <a:cubicBezTo>
                    <a:pt x="2048" y="10933"/>
                    <a:pt x="1822" y="11255"/>
                    <a:pt x="1858" y="11624"/>
                  </a:cubicBezTo>
                  <a:cubicBezTo>
                    <a:pt x="1905" y="11981"/>
                    <a:pt x="2179" y="12267"/>
                    <a:pt x="2536" y="12302"/>
                  </a:cubicBezTo>
                  <a:cubicBezTo>
                    <a:pt x="2569" y="12307"/>
                    <a:pt x="2602" y="12309"/>
                    <a:pt x="2634" y="12309"/>
                  </a:cubicBezTo>
                  <a:cubicBezTo>
                    <a:pt x="3067" y="12309"/>
                    <a:pt x="3417" y="11950"/>
                    <a:pt x="3417" y="11529"/>
                  </a:cubicBezTo>
                  <a:cubicBezTo>
                    <a:pt x="3417" y="11183"/>
                    <a:pt x="3191" y="10898"/>
                    <a:pt x="2893" y="10790"/>
                  </a:cubicBezTo>
                  <a:lnTo>
                    <a:pt x="2893" y="9219"/>
                  </a:lnTo>
                  <a:lnTo>
                    <a:pt x="3048" y="9219"/>
                  </a:lnTo>
                  <a:cubicBezTo>
                    <a:pt x="3072" y="9802"/>
                    <a:pt x="3548" y="10255"/>
                    <a:pt x="4132" y="10255"/>
                  </a:cubicBezTo>
                  <a:lnTo>
                    <a:pt x="6406" y="10255"/>
                  </a:lnTo>
                  <a:lnTo>
                    <a:pt x="6406" y="10778"/>
                  </a:lnTo>
                  <a:lnTo>
                    <a:pt x="5370" y="10778"/>
                  </a:lnTo>
                  <a:cubicBezTo>
                    <a:pt x="5215" y="10778"/>
                    <a:pt x="5120" y="10898"/>
                    <a:pt x="5120" y="11028"/>
                  </a:cubicBezTo>
                  <a:lnTo>
                    <a:pt x="5120" y="11743"/>
                  </a:lnTo>
                  <a:cubicBezTo>
                    <a:pt x="4798" y="11862"/>
                    <a:pt x="4560" y="12183"/>
                    <a:pt x="4596" y="12541"/>
                  </a:cubicBezTo>
                  <a:cubicBezTo>
                    <a:pt x="4620" y="12922"/>
                    <a:pt x="4941" y="13231"/>
                    <a:pt x="5322" y="13255"/>
                  </a:cubicBezTo>
                  <a:cubicBezTo>
                    <a:pt x="5337" y="13256"/>
                    <a:pt x="5351" y="13256"/>
                    <a:pt x="5365" y="13256"/>
                  </a:cubicBezTo>
                  <a:cubicBezTo>
                    <a:pt x="5798" y="13256"/>
                    <a:pt x="6156" y="12908"/>
                    <a:pt x="6156" y="12481"/>
                  </a:cubicBezTo>
                  <a:cubicBezTo>
                    <a:pt x="6156" y="12136"/>
                    <a:pt x="5929" y="11850"/>
                    <a:pt x="5632" y="11743"/>
                  </a:cubicBezTo>
                  <a:lnTo>
                    <a:pt x="5632" y="11302"/>
                  </a:lnTo>
                  <a:lnTo>
                    <a:pt x="6680" y="11302"/>
                  </a:lnTo>
                  <a:cubicBezTo>
                    <a:pt x="6822" y="11302"/>
                    <a:pt x="6930" y="11183"/>
                    <a:pt x="6930" y="11052"/>
                  </a:cubicBezTo>
                  <a:lnTo>
                    <a:pt x="6930" y="10278"/>
                  </a:lnTo>
                  <a:lnTo>
                    <a:pt x="8287" y="10278"/>
                  </a:lnTo>
                  <a:lnTo>
                    <a:pt x="8287" y="10909"/>
                  </a:lnTo>
                  <a:cubicBezTo>
                    <a:pt x="8287" y="11052"/>
                    <a:pt x="8370" y="11171"/>
                    <a:pt x="8513" y="11183"/>
                  </a:cubicBezTo>
                  <a:cubicBezTo>
                    <a:pt x="8525" y="11185"/>
                    <a:pt x="8538" y="11186"/>
                    <a:pt x="8550" y="11186"/>
                  </a:cubicBezTo>
                  <a:cubicBezTo>
                    <a:pt x="8690" y="11186"/>
                    <a:pt x="8811" y="11065"/>
                    <a:pt x="8811" y="10933"/>
                  </a:cubicBezTo>
                  <a:lnTo>
                    <a:pt x="8811" y="10278"/>
                  </a:lnTo>
                  <a:lnTo>
                    <a:pt x="9227" y="10278"/>
                  </a:lnTo>
                  <a:cubicBezTo>
                    <a:pt x="9823" y="10278"/>
                    <a:pt x="10311" y="9778"/>
                    <a:pt x="10311" y="9183"/>
                  </a:cubicBezTo>
                  <a:lnTo>
                    <a:pt x="10311" y="8873"/>
                  </a:lnTo>
                  <a:lnTo>
                    <a:pt x="11287" y="8873"/>
                  </a:lnTo>
                  <a:cubicBezTo>
                    <a:pt x="11401" y="9169"/>
                    <a:pt x="11698" y="9399"/>
                    <a:pt x="12036" y="9399"/>
                  </a:cubicBezTo>
                  <a:cubicBezTo>
                    <a:pt x="12052" y="9399"/>
                    <a:pt x="12068" y="9398"/>
                    <a:pt x="12085" y="9397"/>
                  </a:cubicBezTo>
                  <a:cubicBezTo>
                    <a:pt x="12466" y="9362"/>
                    <a:pt x="12776" y="9052"/>
                    <a:pt x="12799" y="8671"/>
                  </a:cubicBezTo>
                  <a:cubicBezTo>
                    <a:pt x="12823" y="8219"/>
                    <a:pt x="12466" y="7838"/>
                    <a:pt x="12025" y="7838"/>
                  </a:cubicBezTo>
                  <a:cubicBezTo>
                    <a:pt x="11680" y="7838"/>
                    <a:pt x="11394" y="8052"/>
                    <a:pt x="11287" y="8350"/>
                  </a:cubicBezTo>
                  <a:lnTo>
                    <a:pt x="10311" y="8350"/>
                  </a:lnTo>
                  <a:lnTo>
                    <a:pt x="10311" y="6897"/>
                  </a:lnTo>
                  <a:lnTo>
                    <a:pt x="12526" y="6897"/>
                  </a:lnTo>
                  <a:cubicBezTo>
                    <a:pt x="12680" y="6897"/>
                    <a:pt x="12776" y="6778"/>
                    <a:pt x="12776" y="6647"/>
                  </a:cubicBezTo>
                  <a:lnTo>
                    <a:pt x="12776" y="5314"/>
                  </a:lnTo>
                  <a:cubicBezTo>
                    <a:pt x="13109" y="5194"/>
                    <a:pt x="13335" y="4873"/>
                    <a:pt x="13299" y="4480"/>
                  </a:cubicBezTo>
                  <a:cubicBezTo>
                    <a:pt x="13252" y="4123"/>
                    <a:pt x="12978" y="3849"/>
                    <a:pt x="12621" y="3801"/>
                  </a:cubicBezTo>
                  <a:cubicBezTo>
                    <a:pt x="12587" y="3797"/>
                    <a:pt x="12553" y="3795"/>
                    <a:pt x="12520" y="3795"/>
                  </a:cubicBezTo>
                  <a:cubicBezTo>
                    <a:pt x="12090" y="3795"/>
                    <a:pt x="11752" y="4144"/>
                    <a:pt x="11752" y="4575"/>
                  </a:cubicBezTo>
                  <a:cubicBezTo>
                    <a:pt x="11752" y="4921"/>
                    <a:pt x="11978" y="5194"/>
                    <a:pt x="12275" y="5302"/>
                  </a:cubicBezTo>
                  <a:lnTo>
                    <a:pt x="12275" y="6373"/>
                  </a:lnTo>
                  <a:lnTo>
                    <a:pt x="10299" y="6373"/>
                  </a:lnTo>
                  <a:lnTo>
                    <a:pt x="10299" y="4171"/>
                  </a:lnTo>
                  <a:lnTo>
                    <a:pt x="10966" y="4171"/>
                  </a:lnTo>
                  <a:cubicBezTo>
                    <a:pt x="11109" y="4171"/>
                    <a:pt x="11216" y="4051"/>
                    <a:pt x="11216" y="3920"/>
                  </a:cubicBezTo>
                  <a:lnTo>
                    <a:pt x="11216" y="2706"/>
                  </a:lnTo>
                  <a:cubicBezTo>
                    <a:pt x="11549" y="2587"/>
                    <a:pt x="11787" y="2254"/>
                    <a:pt x="11728" y="1861"/>
                  </a:cubicBezTo>
                  <a:cubicBezTo>
                    <a:pt x="11680" y="1504"/>
                    <a:pt x="11394" y="1218"/>
                    <a:pt x="11037" y="1182"/>
                  </a:cubicBezTo>
                  <a:cubicBezTo>
                    <a:pt x="11004" y="1178"/>
                    <a:pt x="10971" y="1176"/>
                    <a:pt x="10939" y="1176"/>
                  </a:cubicBezTo>
                  <a:cubicBezTo>
                    <a:pt x="10510" y="1176"/>
                    <a:pt x="10180" y="1536"/>
                    <a:pt x="10180" y="1968"/>
                  </a:cubicBezTo>
                  <a:cubicBezTo>
                    <a:pt x="10180" y="2313"/>
                    <a:pt x="10394" y="2611"/>
                    <a:pt x="10692" y="2706"/>
                  </a:cubicBezTo>
                  <a:lnTo>
                    <a:pt x="10692" y="3647"/>
                  </a:lnTo>
                  <a:lnTo>
                    <a:pt x="10180" y="3647"/>
                  </a:lnTo>
                  <a:cubicBezTo>
                    <a:pt x="10001" y="3266"/>
                    <a:pt x="9620" y="2992"/>
                    <a:pt x="9180" y="2992"/>
                  </a:cubicBezTo>
                  <a:lnTo>
                    <a:pt x="6906" y="2992"/>
                  </a:lnTo>
                  <a:lnTo>
                    <a:pt x="6906" y="2468"/>
                  </a:lnTo>
                  <a:lnTo>
                    <a:pt x="7942" y="2468"/>
                  </a:lnTo>
                  <a:cubicBezTo>
                    <a:pt x="8096" y="2468"/>
                    <a:pt x="8192" y="2349"/>
                    <a:pt x="8192" y="2218"/>
                  </a:cubicBezTo>
                  <a:lnTo>
                    <a:pt x="8192" y="1504"/>
                  </a:lnTo>
                  <a:cubicBezTo>
                    <a:pt x="8513" y="1384"/>
                    <a:pt x="8751" y="1075"/>
                    <a:pt x="8716" y="718"/>
                  </a:cubicBezTo>
                  <a:cubicBezTo>
                    <a:pt x="8692" y="325"/>
                    <a:pt x="8370" y="15"/>
                    <a:pt x="7989" y="3"/>
                  </a:cubicBezTo>
                  <a:cubicBezTo>
                    <a:pt x="7968" y="2"/>
                    <a:pt x="7948" y="1"/>
                    <a:pt x="7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52;p60"/>
            <p:cNvSpPr/>
            <p:nvPr/>
          </p:nvSpPr>
          <p:spPr>
            <a:xfrm>
              <a:off x="6277687" y="2318668"/>
              <a:ext cx="52291" cy="64600"/>
            </a:xfrm>
            <a:custGeom>
              <a:avLst/>
              <a:gdLst/>
              <a:ahLst/>
              <a:cxnLst/>
              <a:rect l="l" t="t" r="r" b="b"/>
              <a:pathLst>
                <a:path w="1882" h="2325" extrusionOk="0">
                  <a:moveTo>
                    <a:pt x="1107" y="1298"/>
                  </a:moveTo>
                  <a:cubicBezTo>
                    <a:pt x="1250" y="1298"/>
                    <a:pt x="1357" y="1417"/>
                    <a:pt x="1357" y="1548"/>
                  </a:cubicBezTo>
                  <a:cubicBezTo>
                    <a:pt x="1357" y="1691"/>
                    <a:pt x="1238" y="1810"/>
                    <a:pt x="1107" y="1810"/>
                  </a:cubicBezTo>
                  <a:cubicBezTo>
                    <a:pt x="953" y="1810"/>
                    <a:pt x="857" y="1691"/>
                    <a:pt x="857" y="1548"/>
                  </a:cubicBezTo>
                  <a:cubicBezTo>
                    <a:pt x="857" y="1405"/>
                    <a:pt x="976" y="1298"/>
                    <a:pt x="1107" y="1298"/>
                  </a:cubicBezTo>
                  <a:close/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0"/>
                    <a:pt x="322" y="1608"/>
                  </a:cubicBezTo>
                  <a:cubicBezTo>
                    <a:pt x="345" y="2001"/>
                    <a:pt x="655" y="2310"/>
                    <a:pt x="1048" y="2322"/>
                  </a:cubicBezTo>
                  <a:cubicBezTo>
                    <a:pt x="1068" y="2324"/>
                    <a:pt x="1089" y="2324"/>
                    <a:pt x="1109" y="2324"/>
                  </a:cubicBezTo>
                  <a:cubicBezTo>
                    <a:pt x="1524" y="2324"/>
                    <a:pt x="1881" y="1980"/>
                    <a:pt x="1881" y="1548"/>
                  </a:cubicBezTo>
                  <a:cubicBezTo>
                    <a:pt x="1881" y="1191"/>
                    <a:pt x="1655" y="917"/>
                    <a:pt x="1357" y="810"/>
                  </a:cubicBezTo>
                  <a:lnTo>
                    <a:pt x="1357" y="262"/>
                  </a:lnTo>
                  <a:cubicBezTo>
                    <a:pt x="1357" y="107"/>
                    <a:pt x="1238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53;p60"/>
            <p:cNvSpPr/>
            <p:nvPr/>
          </p:nvSpPr>
          <p:spPr>
            <a:xfrm>
              <a:off x="6256515" y="2318334"/>
              <a:ext cx="17227" cy="14587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322" y="0"/>
                  </a:moveTo>
                  <a:cubicBezTo>
                    <a:pt x="203" y="0"/>
                    <a:pt x="95" y="72"/>
                    <a:pt x="72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24" y="453"/>
                    <a:pt x="572" y="346"/>
                  </a:cubicBezTo>
                  <a:cubicBezTo>
                    <a:pt x="619" y="167"/>
                    <a:pt x="48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54;p60"/>
            <p:cNvSpPr/>
            <p:nvPr/>
          </p:nvSpPr>
          <p:spPr>
            <a:xfrm>
              <a:off x="6128148" y="2147206"/>
              <a:ext cx="16226" cy="15004"/>
            </a:xfrm>
            <a:custGeom>
              <a:avLst/>
              <a:gdLst/>
              <a:ahLst/>
              <a:cxnLst/>
              <a:rect l="l" t="t" r="r" b="b"/>
              <a:pathLst>
                <a:path w="584" h="540" extrusionOk="0">
                  <a:moveTo>
                    <a:pt x="281" y="1"/>
                  </a:moveTo>
                  <a:cubicBezTo>
                    <a:pt x="216" y="1"/>
                    <a:pt x="153" y="25"/>
                    <a:pt x="108" y="75"/>
                  </a:cubicBezTo>
                  <a:cubicBezTo>
                    <a:pt x="0" y="171"/>
                    <a:pt x="0" y="337"/>
                    <a:pt x="84" y="444"/>
                  </a:cubicBezTo>
                  <a:cubicBezTo>
                    <a:pt x="143" y="504"/>
                    <a:pt x="203" y="540"/>
                    <a:pt x="286" y="540"/>
                  </a:cubicBezTo>
                  <a:cubicBezTo>
                    <a:pt x="346" y="540"/>
                    <a:pt x="417" y="504"/>
                    <a:pt x="465" y="456"/>
                  </a:cubicBezTo>
                  <a:cubicBezTo>
                    <a:pt x="560" y="373"/>
                    <a:pt x="584" y="194"/>
                    <a:pt x="477" y="87"/>
                  </a:cubicBezTo>
                  <a:cubicBezTo>
                    <a:pt x="426" y="31"/>
                    <a:pt x="353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355;p60"/>
            <p:cNvSpPr/>
            <p:nvPr/>
          </p:nvSpPr>
          <p:spPr>
            <a:xfrm>
              <a:off x="6176105" y="2231728"/>
              <a:ext cx="15587" cy="14754"/>
            </a:xfrm>
            <a:custGeom>
              <a:avLst/>
              <a:gdLst/>
              <a:ahLst/>
              <a:cxnLst/>
              <a:rect l="l" t="t" r="r" b="b"/>
              <a:pathLst>
                <a:path w="561" h="531" extrusionOk="0">
                  <a:moveTo>
                    <a:pt x="288" y="1"/>
                  </a:moveTo>
                  <a:cubicBezTo>
                    <a:pt x="221" y="1"/>
                    <a:pt x="156" y="28"/>
                    <a:pt x="108" y="81"/>
                  </a:cubicBezTo>
                  <a:cubicBezTo>
                    <a:pt x="1" y="188"/>
                    <a:pt x="1" y="355"/>
                    <a:pt x="108" y="450"/>
                  </a:cubicBezTo>
                  <a:cubicBezTo>
                    <a:pt x="156" y="504"/>
                    <a:pt x="221" y="531"/>
                    <a:pt x="288" y="531"/>
                  </a:cubicBezTo>
                  <a:cubicBezTo>
                    <a:pt x="355" y="531"/>
                    <a:pt x="424" y="504"/>
                    <a:pt x="477" y="450"/>
                  </a:cubicBezTo>
                  <a:cubicBezTo>
                    <a:pt x="560" y="355"/>
                    <a:pt x="560" y="188"/>
                    <a:pt x="477" y="81"/>
                  </a:cubicBezTo>
                  <a:cubicBezTo>
                    <a:pt x="424" y="28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356;p60"/>
            <p:cNvSpPr/>
            <p:nvPr/>
          </p:nvSpPr>
          <p:spPr>
            <a:xfrm>
              <a:off x="6135095" y="2174102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63" y="0"/>
                  </a:moveTo>
                  <a:cubicBezTo>
                    <a:pt x="1132" y="0"/>
                    <a:pt x="548" y="238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61" y="1108"/>
                    <a:pt x="227" y="1131"/>
                    <a:pt x="292" y="1131"/>
                  </a:cubicBezTo>
                  <a:cubicBezTo>
                    <a:pt x="358" y="1131"/>
                    <a:pt x="423" y="1108"/>
                    <a:pt x="477" y="1060"/>
                  </a:cubicBezTo>
                  <a:cubicBezTo>
                    <a:pt x="822" y="715"/>
                    <a:pt x="1286" y="524"/>
                    <a:pt x="1763" y="524"/>
                  </a:cubicBezTo>
                  <a:cubicBezTo>
                    <a:pt x="2251" y="524"/>
                    <a:pt x="2691" y="715"/>
                    <a:pt x="3037" y="1060"/>
                  </a:cubicBezTo>
                  <a:cubicBezTo>
                    <a:pt x="3096" y="1096"/>
                    <a:pt x="3168" y="1131"/>
                    <a:pt x="3227" y="1131"/>
                  </a:cubicBezTo>
                  <a:cubicBezTo>
                    <a:pt x="3287" y="1131"/>
                    <a:pt x="3370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65" y="238"/>
                    <a:pt x="2382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357;p60"/>
            <p:cNvSpPr/>
            <p:nvPr/>
          </p:nvSpPr>
          <p:spPr>
            <a:xfrm>
              <a:off x="6155933" y="2202804"/>
              <a:ext cx="56598" cy="23173"/>
            </a:xfrm>
            <a:custGeom>
              <a:avLst/>
              <a:gdLst/>
              <a:ahLst/>
              <a:cxnLst/>
              <a:rect l="l" t="t" r="r" b="b"/>
              <a:pathLst>
                <a:path w="2037" h="834" extrusionOk="0">
                  <a:moveTo>
                    <a:pt x="1017" y="0"/>
                  </a:moveTo>
                  <a:cubicBezTo>
                    <a:pt x="685" y="0"/>
                    <a:pt x="352" y="128"/>
                    <a:pt x="96" y="384"/>
                  </a:cubicBezTo>
                  <a:cubicBezTo>
                    <a:pt x="1" y="479"/>
                    <a:pt x="1" y="646"/>
                    <a:pt x="96" y="753"/>
                  </a:cubicBezTo>
                  <a:cubicBezTo>
                    <a:pt x="149" y="807"/>
                    <a:pt x="218" y="834"/>
                    <a:pt x="286" y="834"/>
                  </a:cubicBezTo>
                  <a:cubicBezTo>
                    <a:pt x="355" y="834"/>
                    <a:pt x="423" y="807"/>
                    <a:pt x="477" y="753"/>
                  </a:cubicBezTo>
                  <a:cubicBezTo>
                    <a:pt x="626" y="604"/>
                    <a:pt x="825" y="530"/>
                    <a:pt x="1025" y="530"/>
                  </a:cubicBezTo>
                  <a:cubicBezTo>
                    <a:pt x="1224" y="530"/>
                    <a:pt x="1423" y="604"/>
                    <a:pt x="1572" y="753"/>
                  </a:cubicBezTo>
                  <a:cubicBezTo>
                    <a:pt x="1620" y="813"/>
                    <a:pt x="1679" y="825"/>
                    <a:pt x="1751" y="825"/>
                  </a:cubicBezTo>
                  <a:cubicBezTo>
                    <a:pt x="1810" y="825"/>
                    <a:pt x="1882" y="801"/>
                    <a:pt x="1929" y="753"/>
                  </a:cubicBezTo>
                  <a:cubicBezTo>
                    <a:pt x="2037" y="646"/>
                    <a:pt x="2037" y="479"/>
                    <a:pt x="1929" y="384"/>
                  </a:cubicBezTo>
                  <a:cubicBezTo>
                    <a:pt x="1679" y="128"/>
                    <a:pt x="1349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85" y="1888808"/>
            <a:ext cx="5938630" cy="13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64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0" y="1860050"/>
            <a:ext cx="9069000" cy="1423400"/>
          </a:xfrm>
        </p:spPr>
        <p:txBody>
          <a:bodyPr/>
          <a:lstStyle/>
          <a:p>
            <a:r>
              <a:rPr lang="en-US" sz="5400" dirty="0" smtClean="0"/>
              <a:t>02.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r>
              <a:rPr lang="en-US" sz="5400" smtClean="0"/>
              <a:t>PROTOTYPE PROPOSE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5420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19999" y="887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BeeZee" panose="020B0604020202020204" charset="0"/>
              </a:rPr>
              <a:t> PROTOTYPE</a:t>
            </a:r>
            <a:endParaRPr dirty="0">
              <a:latin typeface="ABeeZee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84" y="990795"/>
            <a:ext cx="3514480" cy="2986160"/>
          </a:xfrm>
          <a:prstGeom prst="rect">
            <a:avLst/>
          </a:prstGeom>
        </p:spPr>
      </p:pic>
      <p:cxnSp>
        <p:nvCxnSpPr>
          <p:cNvPr id="45" name="Google Shape;4863;p52"/>
          <p:cNvCxnSpPr/>
          <p:nvPr/>
        </p:nvCxnSpPr>
        <p:spPr>
          <a:xfrm>
            <a:off x="2526276" y="960771"/>
            <a:ext cx="1609725" cy="914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4863;p52"/>
          <p:cNvCxnSpPr/>
          <p:nvPr/>
        </p:nvCxnSpPr>
        <p:spPr>
          <a:xfrm>
            <a:off x="2116700" y="2596254"/>
            <a:ext cx="1554890" cy="39244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4863;p52"/>
          <p:cNvCxnSpPr/>
          <p:nvPr/>
        </p:nvCxnSpPr>
        <p:spPr>
          <a:xfrm>
            <a:off x="2273864" y="3281159"/>
            <a:ext cx="2114548" cy="476721"/>
          </a:xfrm>
          <a:prstGeom prst="bentConnector4">
            <a:avLst>
              <a:gd name="adj1" fmla="val 8449"/>
              <a:gd name="adj2" fmla="val 177923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1" name="Google Shape;4863;p52"/>
          <p:cNvCxnSpPr/>
          <p:nvPr/>
        </p:nvCxnSpPr>
        <p:spPr>
          <a:xfrm flipH="1">
            <a:off x="5117200" y="960771"/>
            <a:ext cx="1609725" cy="914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" name="Google Shape;4863;p52"/>
          <p:cNvCxnSpPr/>
          <p:nvPr/>
        </p:nvCxnSpPr>
        <p:spPr>
          <a:xfrm flipH="1">
            <a:off x="5576595" y="2599070"/>
            <a:ext cx="2233734" cy="389630"/>
          </a:xfrm>
          <a:prstGeom prst="bentConnector3">
            <a:avLst>
              <a:gd name="adj1" fmla="val 63219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3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941348" y="736436"/>
            <a:ext cx="1675413" cy="32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mtClean="0"/>
              <a:t>P</a:t>
            </a:r>
            <a:r>
              <a:rPr lang="en" smtClean="0"/>
              <a:t>orte et fenêtres </a:t>
            </a:r>
            <a:endParaRPr/>
          </a:p>
        </p:txBody>
      </p:sp>
      <p:sp>
        <p:nvSpPr>
          <p:cNvPr id="94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633612" y="2390544"/>
            <a:ext cx="1675413" cy="32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Panneau solaire</a:t>
            </a:r>
            <a:endParaRPr/>
          </a:p>
        </p:txBody>
      </p:sp>
      <p:sp>
        <p:nvSpPr>
          <p:cNvPr id="96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1514498" y="3080236"/>
            <a:ext cx="856987" cy="32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</a:t>
            </a:r>
            <a:r>
              <a:rPr lang="en-US" smtClean="0"/>
              <a:t>apteur</a:t>
            </a:r>
            <a:endParaRPr/>
          </a:p>
        </p:txBody>
      </p:sp>
      <p:cxnSp>
        <p:nvCxnSpPr>
          <p:cNvPr id="112" name="Google Shape;4863;p52"/>
          <p:cNvCxnSpPr/>
          <p:nvPr/>
        </p:nvCxnSpPr>
        <p:spPr>
          <a:xfrm flipH="1">
            <a:off x="5050400" y="3281159"/>
            <a:ext cx="2114548" cy="476721"/>
          </a:xfrm>
          <a:prstGeom prst="bentConnector4">
            <a:avLst>
              <a:gd name="adj1" fmla="val 8449"/>
              <a:gd name="adj2" fmla="val 177923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3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6707875" y="736436"/>
            <a:ext cx="856987" cy="32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Lampe</a:t>
            </a:r>
            <a:endParaRPr/>
          </a:p>
        </p:txBody>
      </p:sp>
      <p:sp>
        <p:nvSpPr>
          <p:cNvPr id="114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7810329" y="2390544"/>
            <a:ext cx="856987" cy="32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Arduino</a:t>
            </a:r>
            <a:endParaRPr/>
          </a:p>
        </p:txBody>
      </p:sp>
      <p:sp>
        <p:nvSpPr>
          <p:cNvPr id="115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7136368" y="3064995"/>
            <a:ext cx="1046743" cy="32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Bluetooth</a:t>
            </a:r>
            <a:endParaRPr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16780" y="3958803"/>
            <a:ext cx="244" cy="457885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4058589" y="4416688"/>
            <a:ext cx="1316382" cy="329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Afficheur LCD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9" grpId="0"/>
      <p:bldP spid="93" grpId="0" build="p"/>
      <p:bldP spid="94" grpId="0" build="p"/>
      <p:bldP spid="96" grpId="0" build="p"/>
      <p:bldP spid="113" grpId="0" build="p"/>
      <p:bldP spid="114" grpId="0" build="p"/>
      <p:bldP spid="115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00" y="1538191"/>
            <a:ext cx="5868600" cy="2067118"/>
          </a:xfrm>
        </p:spPr>
        <p:txBody>
          <a:bodyPr/>
          <a:lstStyle/>
          <a:p>
            <a:r>
              <a:rPr lang="en-US" sz="5400" dirty="0" smtClean="0"/>
              <a:t>03.</a:t>
            </a:r>
            <a:br>
              <a:rPr lang="en-US" sz="5400" dirty="0" smtClean="0"/>
            </a:br>
            <a:r>
              <a:rPr lang="en-US" sz="5400" dirty="0" smtClean="0"/>
              <a:t>CONCEPTION ET REALISATION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0126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1" y="0"/>
            <a:ext cx="2673950" cy="738600"/>
          </a:xfrm>
        </p:spPr>
        <p:txBody>
          <a:bodyPr/>
          <a:lstStyle/>
          <a:p>
            <a:r>
              <a:rPr lang="en-US" sz="2400" dirty="0" err="1" smtClean="0">
                <a:latin typeface="ABeeZee" panose="020B0604020202020204" charset="0"/>
              </a:rPr>
              <a:t>Diagrammes</a:t>
            </a:r>
            <a:r>
              <a:rPr lang="en-US" sz="2400" dirty="0" smtClean="0">
                <a:latin typeface="ABeeZee" panose="020B0604020202020204" charset="0"/>
              </a:rPr>
              <a:t> des </a:t>
            </a:r>
            <a:r>
              <a:rPr lang="en-US" sz="2400" dirty="0" err="1" smtClean="0">
                <a:latin typeface="ABeeZee" panose="020B0604020202020204" charset="0"/>
              </a:rPr>
              <a:t>cas</a:t>
            </a:r>
            <a:r>
              <a:rPr lang="en-US" sz="2400" dirty="0" smtClean="0">
                <a:latin typeface="ABeeZee" panose="020B0604020202020204" charset="0"/>
              </a:rPr>
              <a:t> </a:t>
            </a:r>
            <a:r>
              <a:rPr lang="en-US" sz="2400" dirty="0" err="1" smtClean="0">
                <a:latin typeface="ABeeZee" panose="020B0604020202020204" charset="0"/>
              </a:rPr>
              <a:t>d’utilisation</a:t>
            </a:r>
            <a:endParaRPr lang="fr-FR" sz="2400" dirty="0">
              <a:latin typeface="ABeeZe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49" y="850900"/>
            <a:ext cx="6101001" cy="39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176</Words>
  <Application>Microsoft Office PowerPoint</Application>
  <PresentationFormat>On-screen Show (16:9)</PresentationFormat>
  <Paragraphs>41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Black Han Sans</vt:lpstr>
      <vt:lpstr>Arial</vt:lpstr>
      <vt:lpstr>ABeeZee</vt:lpstr>
      <vt:lpstr>Smart Home Project Proposal by Slidesgo</vt:lpstr>
      <vt:lpstr>REALISATION D’UN PROTOTYPE D’UNE MAISON INTELLIGENTE AVEC CONTROLE VOCAL « SMART HOUSE »</vt:lpstr>
      <vt:lpstr>PLAN</vt:lpstr>
      <vt:lpstr>01. PROBLEMATIQUE</vt:lpstr>
      <vt:lpstr>PowerPoint Presentation</vt:lpstr>
      <vt:lpstr>PowerPoint Presentation</vt:lpstr>
      <vt:lpstr>02.  PROTOTYPE PROPOSE</vt:lpstr>
      <vt:lpstr> PROTOTYPE</vt:lpstr>
      <vt:lpstr>03. CONCEPTION ET REALISATION</vt:lpstr>
      <vt:lpstr>Diagrammes des cas d’utilisation</vt:lpstr>
      <vt:lpstr>Cas d’utilisation: Se connecter</vt:lpstr>
      <vt:lpstr>Cas d’utilisation: éxecuter une commande</vt:lpstr>
      <vt:lpstr>Cas d’utilisation: modifier une commande</vt:lpstr>
      <vt:lpstr>Cas d’utilisation: consulter</vt:lpstr>
      <vt:lpstr>Le diagramme de classe</vt:lpstr>
      <vt:lpstr>04. CHOIX DES TECHNIQUES</vt:lpstr>
      <vt:lpstr> DIFFÉRENTES TECHNIQUES UTILISÉES</vt:lpstr>
      <vt:lpstr>ENVIRONNEMENT DE DÉVELOPPEMENT</vt:lpstr>
      <vt:lpstr>05. DEMONSTRATION DU PROTOTYPE</vt:lpstr>
      <vt:lpstr>PowerPoint Presentation</vt:lpstr>
      <vt:lpstr>06. CONCLUSIONS ET PERSPECTIVES</vt:lpstr>
      <vt:lpstr>PowerPoint Presentation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Marouane ElGhayate</dc:creator>
  <cp:lastModifiedBy>Marouane ElGhayate</cp:lastModifiedBy>
  <cp:revision>37</cp:revision>
  <dcterms:modified xsi:type="dcterms:W3CDTF">2023-05-25T18:11:54Z</dcterms:modified>
</cp:coreProperties>
</file>