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13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7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1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6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65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49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46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56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7845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9555"/>
            <a:ext cx="10018713" cy="4361645"/>
          </a:xfrm>
        </p:spPr>
        <p:txBody>
          <a:bodyPr anchor="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0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10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2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1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0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7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1FCC4F-1D57-4F4B-8D64-CDD81628EFA5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40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Les alertes de dialogues et les notifications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5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Présentation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Le système de notification sous </a:t>
            </a:r>
            <a:r>
              <a:rPr lang="fr-FR" dirty="0" err="1" smtClean="0"/>
              <a:t>android</a:t>
            </a:r>
            <a:r>
              <a:rPr lang="fr-FR" dirty="0" smtClean="0"/>
              <a:t> facilite les interactions entre votre application et l’utilisateur lors de la survenue d’évènements particuliers.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système de notifications fourni une indication permettant de prévenir l’utilisateur de certains évènements (arriver d’un SMS, mail, appel en absence …).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pic>
        <p:nvPicPr>
          <p:cNvPr id="7170" name="Picture 2" descr="RÃ©sultat de recherche d'images pour &quot;notification sous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06" y="3920262"/>
            <a:ext cx="2857500" cy="28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5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</a:t>
            </a:r>
            <a:r>
              <a:rPr lang="fr-FR" dirty="0" smtClean="0"/>
              <a:t>notification pour les versions &lt; 26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1917606"/>
            <a:ext cx="10018714" cy="33855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Notification.Builder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Notification.Builder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n.setContentTitle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test"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n.setContentText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de mon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n.setSmallIcon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n.setDefaults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Notification.</a:t>
            </a:r>
            <a:r>
              <a:rPr lang="en-US" altLang="en-US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DEFAULT_SOUND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mNotification.notify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,n.build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7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alertes de </a:t>
            </a:r>
            <a:r>
              <a:rPr lang="fr-FR" dirty="0" err="1"/>
              <a:t>D</a:t>
            </a:r>
            <a:r>
              <a:rPr lang="fr-FR" dirty="0" err="1" smtClean="0"/>
              <a:t>ialog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76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boites de dialogues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6977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/>
              <a:t>Un dialogue est une petite fenêtre qui apparaît au dessus d’un écran pour </a:t>
            </a:r>
            <a:r>
              <a:rPr lang="fr-FR" sz="2400" b="1" dirty="0" err="1"/>
              <a:t>aﬃcher</a:t>
            </a:r>
            <a:r>
              <a:rPr lang="fr-FR" sz="2400" b="1" dirty="0"/>
              <a:t> ou demander quelque chose d’urgent à l’utilisateur, par exemple une </a:t>
            </a:r>
            <a:r>
              <a:rPr lang="fr-FR" sz="2400" b="1" dirty="0" err="1"/>
              <a:t>conﬁrmation</a:t>
            </a:r>
            <a:r>
              <a:rPr lang="fr-FR" sz="2400" b="1" dirty="0"/>
              <a:t>.</a:t>
            </a:r>
          </a:p>
        </p:txBody>
      </p:sp>
      <p:pic>
        <p:nvPicPr>
          <p:cNvPr id="8" name="Picture 2" descr="RÃ©sultat de recherche d'images pour &quot;alerte dialogue android&quot;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799" y="2588622"/>
            <a:ext cx="206978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6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AlertDialog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 créer une </a:t>
            </a:r>
            <a:r>
              <a:rPr lang="fr-FR" dirty="0" err="1" smtClean="0"/>
              <a:t>AlertDialog</a:t>
            </a:r>
            <a:r>
              <a:rPr lang="fr-FR" dirty="0" smtClean="0"/>
              <a:t>, nous devons créer un objet de type </a:t>
            </a:r>
            <a:r>
              <a:rPr lang="en-GB" b="1" dirty="0" err="1" smtClean="0"/>
              <a:t>AlertDialog.Builder</a:t>
            </a:r>
            <a:r>
              <a:rPr lang="en-GB" b="1" dirty="0" smtClean="0"/>
              <a:t> </a:t>
            </a:r>
            <a:r>
              <a:rPr lang="en-GB" dirty="0" err="1" smtClean="0"/>
              <a:t>comme</a:t>
            </a:r>
            <a:r>
              <a:rPr lang="en-GB" dirty="0" smtClean="0"/>
              <a:t> suit 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fr-FR" dirty="0" smtClean="0"/>
              <a:t>Les composants d’un alerte dialogue est :</a:t>
            </a:r>
          </a:p>
          <a:p>
            <a:pPr lvl="1"/>
            <a:r>
              <a:rPr lang="fr-FR" b="1" dirty="0" smtClean="0"/>
              <a:t>Le Titre : </a:t>
            </a:r>
            <a:r>
              <a:rPr lang="fr-FR" dirty="0" smtClean="0"/>
              <a:t>Le titre du </a:t>
            </a:r>
            <a:r>
              <a:rPr lang="fr-FR" dirty="0" smtClean="0"/>
              <a:t>dialogue. </a:t>
            </a:r>
            <a:endParaRPr lang="fr-FR" dirty="0" smtClean="0"/>
          </a:p>
          <a:p>
            <a:pPr lvl="1"/>
            <a:r>
              <a:rPr lang="fr-FR" b="1" smtClean="0"/>
              <a:t>Icone.</a:t>
            </a:r>
            <a:endParaRPr lang="fr-FR" b="1" dirty="0" smtClean="0"/>
          </a:p>
          <a:p>
            <a:pPr lvl="1"/>
            <a:r>
              <a:rPr lang="fr-FR" b="1" dirty="0" smtClean="0"/>
              <a:t>Le contenu : </a:t>
            </a:r>
            <a:r>
              <a:rPr lang="fr-FR" dirty="0" smtClean="0"/>
              <a:t>le message a afficher dans le corps du boite de dialogue</a:t>
            </a:r>
          </a:p>
          <a:p>
            <a:pPr lvl="1"/>
            <a:r>
              <a:rPr lang="fr-FR" b="1" dirty="0" smtClean="0"/>
              <a:t>Les boutons d’actions </a:t>
            </a:r>
            <a:r>
              <a:rPr lang="fr-FR" dirty="0" smtClean="0"/>
              <a:t>: Il existe trois type de buttons :</a:t>
            </a:r>
          </a:p>
          <a:p>
            <a:pPr lvl="2"/>
            <a:r>
              <a:rPr lang="fr-FR" dirty="0" smtClean="0"/>
              <a:t>Positive </a:t>
            </a:r>
            <a:r>
              <a:rPr lang="fr-FR" dirty="0" err="1" smtClean="0"/>
              <a:t>Button</a:t>
            </a:r>
            <a:r>
              <a:rPr lang="fr-FR" dirty="0" smtClean="0"/>
              <a:t> : Si l’utilisateur accepte l’action.</a:t>
            </a:r>
          </a:p>
          <a:p>
            <a:pPr lvl="2"/>
            <a:r>
              <a:rPr lang="fr-FR" dirty="0" err="1" smtClean="0"/>
              <a:t>Negative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: </a:t>
            </a:r>
            <a:r>
              <a:rPr lang="fr-FR" dirty="0"/>
              <a:t>Si l’utilisateur </a:t>
            </a:r>
            <a:r>
              <a:rPr lang="fr-FR" dirty="0" smtClean="0"/>
              <a:t>annule </a:t>
            </a:r>
            <a:r>
              <a:rPr lang="fr-FR" dirty="0"/>
              <a:t>l’action.</a:t>
            </a:r>
            <a:endParaRPr lang="fr-FR" dirty="0" smtClean="0"/>
          </a:p>
          <a:p>
            <a:pPr lvl="2"/>
            <a:r>
              <a:rPr lang="fr-FR" dirty="0" err="1" smtClean="0"/>
              <a:t>Neutral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: </a:t>
            </a:r>
            <a:r>
              <a:rPr lang="fr-FR" dirty="0"/>
              <a:t>Si l’utilisateur </a:t>
            </a:r>
            <a:r>
              <a:rPr lang="fr-FR" dirty="0" smtClean="0"/>
              <a:t>veux reporter </a:t>
            </a:r>
            <a:r>
              <a:rPr lang="fr-FR" dirty="0"/>
              <a:t>l’action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1546" y="2170853"/>
            <a:ext cx="1106424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91440"/>
            <a:ext cx="10018713" cy="1222205"/>
          </a:xfrm>
        </p:spPr>
        <p:txBody>
          <a:bodyPr>
            <a:normAutofit/>
          </a:bodyPr>
          <a:lstStyle/>
          <a:p>
            <a:r>
              <a:rPr lang="fr-FR" dirty="0" err="1" smtClean="0"/>
              <a:t>AlertDialog</a:t>
            </a:r>
            <a:r>
              <a:rPr lang="fr-FR" dirty="0" smtClean="0"/>
              <a:t> sans </a:t>
            </a:r>
            <a:r>
              <a:rPr lang="fr-FR" dirty="0" err="1" smtClean="0"/>
              <a:t>button</a:t>
            </a:r>
            <a:r>
              <a:rPr lang="fr-FR" dirty="0" smtClean="0"/>
              <a:t> d’action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6821" y="1500182"/>
            <a:ext cx="9744892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 alert 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AlertDialog.Builder(MainActivity.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"Boite 1"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seul button 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alert.show();</a:t>
            </a: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88" y="3010158"/>
            <a:ext cx="3441791" cy="38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AlertDialog</a:t>
            </a:r>
            <a:r>
              <a:rPr lang="fr-FR" dirty="0"/>
              <a:t> avec </a:t>
            </a:r>
            <a:r>
              <a:rPr lang="fr-FR" dirty="0" err="1"/>
              <a:t>PositiveButton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6388" y="1421367"/>
            <a:ext cx="11006636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seul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alert.setIcon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ic_error_black_24dp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alert.setPositiveButton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34280" b="31001"/>
          <a:stretch/>
        </p:blipFill>
        <p:spPr>
          <a:xfrm>
            <a:off x="6869158" y="4323806"/>
            <a:ext cx="4514850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0"/>
            <a:ext cx="10559643" cy="90133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AlertDialog</a:t>
            </a:r>
            <a:r>
              <a:rPr lang="fr-FR" dirty="0"/>
              <a:t> avec </a:t>
            </a:r>
            <a:r>
              <a:rPr lang="fr-FR" dirty="0" err="1" smtClean="0"/>
              <a:t>PositiveButton</a:t>
            </a:r>
            <a:r>
              <a:rPr lang="fr-FR" dirty="0" smtClean="0"/>
              <a:t> et </a:t>
            </a:r>
            <a:r>
              <a:rPr lang="fr-FR" dirty="0" err="1" smtClean="0"/>
              <a:t>NegativeButton</a:t>
            </a:r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0312" y="882141"/>
            <a:ext cx="11362765" cy="3970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seul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alert.setIcon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ic_error_black_24dp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alert.setPositiveButton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alert.setNegativeButton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no"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34280" b="28879"/>
          <a:stretch/>
        </p:blipFill>
        <p:spPr>
          <a:xfrm>
            <a:off x="7367450" y="4852458"/>
            <a:ext cx="3911531" cy="20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3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0"/>
            <a:ext cx="12030890" cy="1313645"/>
          </a:xfrm>
        </p:spPr>
        <p:txBody>
          <a:bodyPr>
            <a:normAutofit/>
          </a:bodyPr>
          <a:lstStyle/>
          <a:p>
            <a:r>
              <a:rPr lang="fr-FR" dirty="0" err="1"/>
              <a:t>AlertDialog</a:t>
            </a:r>
            <a:r>
              <a:rPr lang="fr-FR" dirty="0"/>
              <a:t> avec Positive, </a:t>
            </a:r>
            <a:r>
              <a:rPr lang="fr-FR" dirty="0" err="1"/>
              <a:t>Negatif</a:t>
            </a:r>
            <a:r>
              <a:rPr lang="fr-FR" dirty="0"/>
              <a:t> et </a:t>
            </a:r>
            <a:r>
              <a:rPr lang="fr-FR" dirty="0" err="1"/>
              <a:t>Neutral</a:t>
            </a:r>
            <a:r>
              <a:rPr lang="fr-FR" dirty="0"/>
              <a:t> </a:t>
            </a:r>
            <a:r>
              <a:rPr lang="fr-FR" dirty="0" err="1"/>
              <a:t>Button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38909" b="37366"/>
          <a:stretch/>
        </p:blipFill>
        <p:spPr>
          <a:xfrm>
            <a:off x="6699341" y="5251269"/>
            <a:ext cx="4514850" cy="160673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1050" y="1041180"/>
            <a:ext cx="10555941" cy="41549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 alert =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AlertDialog.Builder(MainActivity.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"Boite 4"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seul button "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alert.setIcon(R.drawable.</a:t>
            </a: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ic_error_black_24dp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alert.setPositiveButton(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DialogInterface.OnClickListener() {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onClick(DialogInterface dialogInterface,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(getApplicationContext(),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OK"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alert.setNegativeButton(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"no"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DialogInterface.OnClickListener() {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onClick(DialogInterface dialogInterface,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(getApplicationContext(),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no"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alert.setNeutralButton(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"Cancel"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DialogInterface.OnClickListener() {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onClick(DialogInterface dialogInterface,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(getApplicationContext(),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Cancel"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,Toast.</a:t>
            </a: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alert.show();</a:t>
            </a:r>
            <a:endParaRPr kumimoji="0" lang="en-US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notifications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85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4A3BEE-7312-4293-8AF0-2351AA95979C}"/>
</file>

<file path=customXml/itemProps2.xml><?xml version="1.0" encoding="utf-8"?>
<ds:datastoreItem xmlns:ds="http://schemas.openxmlformats.org/officeDocument/2006/customXml" ds:itemID="{824397BE-6355-4FC2-BE69-95A9736D8B1F}"/>
</file>

<file path=customXml/itemProps3.xml><?xml version="1.0" encoding="utf-8"?>
<ds:datastoreItem xmlns:ds="http://schemas.openxmlformats.org/officeDocument/2006/customXml" ds:itemID="{C217E715-43E7-41E0-8185-43148186474C}"/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1513</TotalTime>
  <Words>245</Words>
  <Application>Microsoft Office PowerPoint</Application>
  <PresentationFormat>Grand écran</PresentationFormat>
  <Paragraphs>37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Corbel</vt:lpstr>
      <vt:lpstr>Courier New</vt:lpstr>
      <vt:lpstr>Parallaxe</vt:lpstr>
      <vt:lpstr>Les alertes de dialogues et les notifications</vt:lpstr>
      <vt:lpstr>Les alertes de Dialog</vt:lpstr>
      <vt:lpstr>Les boites de dialogues</vt:lpstr>
      <vt:lpstr>AlertDialog</vt:lpstr>
      <vt:lpstr>AlertDialog sans button d’action</vt:lpstr>
      <vt:lpstr>AlertDialog avec PositiveButton</vt:lpstr>
      <vt:lpstr>AlertDialog avec PositiveButton et NegativeButton</vt:lpstr>
      <vt:lpstr>AlertDialog avec Positive, Negatif et Neutral Button</vt:lpstr>
      <vt:lpstr>Les notifications</vt:lpstr>
      <vt:lpstr>Présentation</vt:lpstr>
      <vt:lpstr>Créer une notification pour les versions &lt; 26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Toasts et messages d'alerte</dc:title>
  <dc:creator>HP</dc:creator>
  <cp:lastModifiedBy>HP</cp:lastModifiedBy>
  <cp:revision>23</cp:revision>
  <dcterms:created xsi:type="dcterms:W3CDTF">2018-09-22T23:39:52Z</dcterms:created>
  <dcterms:modified xsi:type="dcterms:W3CDTF">2019-11-04T12:44:07Z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