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4" r:id="rId5"/>
    <p:sldId id="265" r:id="rId6"/>
    <p:sldId id="266" r:id="rId7"/>
    <p:sldId id="263" r:id="rId8"/>
    <p:sldId id="258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8-D4E5-4ED7-AFF1-FC9311DF87DA}" type="datetimeFigureOut">
              <a:rPr lang="fr-FR" smtClean="0"/>
              <a:t>29/10/2018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560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8-D4E5-4ED7-AFF1-FC9311DF87DA}" type="datetimeFigureOut">
              <a:rPr lang="fr-FR" smtClean="0"/>
              <a:t>29/10/2018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855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8-D4E5-4ED7-AFF1-FC9311DF87DA}" type="datetimeFigureOut">
              <a:rPr lang="fr-FR" smtClean="0"/>
              <a:t>29/10/2018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3045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8-D4E5-4ED7-AFF1-FC9311DF87DA}" type="datetimeFigureOut">
              <a:rPr lang="fr-FR" smtClean="0"/>
              <a:t>29/10/2018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60258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8-D4E5-4ED7-AFF1-FC9311DF87DA}" type="datetimeFigureOut">
              <a:rPr lang="fr-FR" smtClean="0"/>
              <a:t>29/10/2018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4731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8-D4E5-4ED7-AFF1-FC9311DF87DA}" type="datetimeFigureOut">
              <a:rPr lang="fr-FR" smtClean="0"/>
              <a:t>29/10/2018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99006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8-D4E5-4ED7-AFF1-FC9311DF87DA}" type="datetimeFigureOut">
              <a:rPr lang="fr-FR" smtClean="0"/>
              <a:t>29/10/2018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88198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8-D4E5-4ED7-AFF1-FC9311DF87DA}" type="datetimeFigureOut">
              <a:rPr lang="fr-FR" smtClean="0"/>
              <a:t>29/10/2018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05228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8-D4E5-4ED7-AFF1-FC9311DF87DA}" type="datetimeFigureOut">
              <a:rPr lang="fr-FR" smtClean="0"/>
              <a:t>29/10/2018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281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98301"/>
          </a:xfrm>
        </p:spPr>
        <p:txBody>
          <a:bodyPr/>
          <a:lstStyle>
            <a:lvl1pPr>
              <a:defRPr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51527"/>
            <a:ext cx="10018713" cy="4039673"/>
          </a:xfrm>
        </p:spPr>
        <p:txBody>
          <a:bodyPr anchor="t"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8-D4E5-4ED7-AFF1-FC9311DF87DA}" type="datetimeFigureOut">
              <a:rPr lang="fr-FR" smtClean="0"/>
              <a:t>29/10/2018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5488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8-D4E5-4ED7-AFF1-FC9311DF87DA}" type="datetimeFigureOut">
              <a:rPr lang="fr-FR" smtClean="0"/>
              <a:t>29/10/2018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87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8-D4E5-4ED7-AFF1-FC9311DF87DA}" type="datetimeFigureOut">
              <a:rPr lang="fr-FR" smtClean="0"/>
              <a:t>29/10/2018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3963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8-D4E5-4ED7-AFF1-FC9311DF87DA}" type="datetimeFigureOut">
              <a:rPr lang="fr-FR" smtClean="0"/>
              <a:t>29/10/2018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4369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8-D4E5-4ED7-AFF1-FC9311DF87DA}" type="datetimeFigureOut">
              <a:rPr lang="fr-FR" smtClean="0"/>
              <a:t>29/10/2018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092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8-D4E5-4ED7-AFF1-FC9311DF87DA}" type="datetimeFigureOut">
              <a:rPr lang="fr-FR" smtClean="0"/>
              <a:t>29/10/2018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7249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8-D4E5-4ED7-AFF1-FC9311DF87DA}" type="datetimeFigureOut">
              <a:rPr lang="fr-FR" smtClean="0"/>
              <a:t>29/10/2018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7593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8-D4E5-4ED7-AFF1-FC9311DF87DA}" type="datetimeFigureOut">
              <a:rPr lang="fr-FR" smtClean="0"/>
              <a:t>29/10/2018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2092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295EE8-D4E5-4ED7-AFF1-FC9311DF87DA}" type="datetimeFigureOut">
              <a:rPr lang="fr-FR" smtClean="0"/>
              <a:t>29/10/2018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0757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Les Listes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smtClean="0"/>
              <a:t>Développement </a:t>
            </a:r>
            <a:r>
              <a:rPr lang="fr-FR" dirty="0" smtClean="0"/>
              <a:t>Mobile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562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Adaptateur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/>
              <a:t>L’intermédiaire entre la liste et la vue est géré par un </a:t>
            </a:r>
            <a:r>
              <a:rPr lang="fr-FR" dirty="0" smtClean="0"/>
              <a:t>adaptateur.</a:t>
            </a:r>
          </a:p>
          <a:p>
            <a:pPr algn="just"/>
            <a:r>
              <a:rPr lang="fr-FR" dirty="0" smtClean="0"/>
              <a:t>C’est un objet </a:t>
            </a:r>
            <a:r>
              <a:rPr lang="fr-FR" dirty="0"/>
              <a:t>qui sait comment </a:t>
            </a:r>
            <a:r>
              <a:rPr lang="fr-FR" dirty="0" err="1"/>
              <a:t>aﬃcher</a:t>
            </a:r>
            <a:r>
              <a:rPr lang="fr-FR" dirty="0"/>
              <a:t> un item dans le </a:t>
            </a:r>
            <a:r>
              <a:rPr lang="fr-FR" dirty="0" err="1"/>
              <a:t>ListView</a:t>
            </a:r>
            <a:r>
              <a:rPr lang="fr-FR" dirty="0"/>
              <a:t>.</a:t>
            </a:r>
            <a:endParaRPr lang="en-GB" dirty="0"/>
          </a:p>
          <a:p>
            <a:endParaRPr lang="fr-FR" dirty="0"/>
          </a:p>
        </p:txBody>
      </p:sp>
      <p:pic>
        <p:nvPicPr>
          <p:cNvPr id="4" name="Image 3" descr="C:\Users\Dell\Downloads\listview_basic_adapte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909" y="2917961"/>
            <a:ext cx="10058899" cy="33939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8631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Adaptateur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objets qui se nécessite un objet adaptateur sont :</a:t>
            </a:r>
          </a:p>
          <a:p>
            <a:pPr lvl="1"/>
            <a:r>
              <a:rPr lang="fr-FR" dirty="0" smtClean="0"/>
              <a:t> </a:t>
            </a:r>
            <a:r>
              <a:rPr lang="fr-FR" dirty="0" err="1" smtClean="0"/>
              <a:t>Spinner</a:t>
            </a:r>
            <a:endParaRPr lang="fr-FR" dirty="0" smtClean="0"/>
          </a:p>
          <a:p>
            <a:pPr lvl="1"/>
            <a:r>
              <a:rPr lang="fr-FR" dirty="0" err="1" smtClean="0"/>
              <a:t>ListView</a:t>
            </a:r>
            <a:endParaRPr lang="fr-FR" dirty="0" smtClean="0"/>
          </a:p>
          <a:p>
            <a:pPr lvl="1"/>
            <a:r>
              <a:rPr lang="fr-FR" dirty="0" err="1" smtClean="0"/>
              <a:t>GridView</a:t>
            </a:r>
            <a:endParaRPr lang="fr-FR" dirty="0"/>
          </a:p>
        </p:txBody>
      </p:sp>
      <p:pic>
        <p:nvPicPr>
          <p:cNvPr id="2050" name="Picture 2" descr="RÃ©sultat de recherche d'images pour &quot;spinner android&quot;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016"/>
          <a:stretch/>
        </p:blipFill>
        <p:spPr bwMode="auto">
          <a:xfrm>
            <a:off x="3631096" y="2504772"/>
            <a:ext cx="2691326" cy="3258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Listview desig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01" b="6963"/>
          <a:stretch/>
        </p:blipFill>
        <p:spPr bwMode="auto">
          <a:xfrm>
            <a:off x="6464936" y="2522084"/>
            <a:ext cx="2509247" cy="333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Ã©sultat de recherche d'images pour &quot;gridview android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01"/>
          <a:stretch/>
        </p:blipFill>
        <p:spPr bwMode="auto">
          <a:xfrm>
            <a:off x="9074424" y="2518024"/>
            <a:ext cx="2421889" cy="345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585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Spinner</a:t>
            </a:r>
            <a:endParaRPr lang="fr-FR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65517" y="3529105"/>
            <a:ext cx="9916886" cy="116955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(Spinner)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(R.id.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sp1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String[] days = {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"Lundi"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"Mardi"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"Mercredi"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"Jeudi"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"Vendredi"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"Samedi"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"Dimanche"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ArrayAdapter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ad =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ArrayAdapter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getApplicationContext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android.R.layout.</a:t>
            </a:r>
            <a:r>
              <a:rPr kumimoji="0" lang="en-US" altLang="en-US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simple_spinner_dropdown_item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,days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.setAdapter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(ad);</a:t>
            </a:r>
            <a:endParaRPr kumimoji="0" lang="en-US" alt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665517" y="1981851"/>
            <a:ext cx="5146765" cy="101566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Spinner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"@+id/sp1"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kumimoji="0" lang="en-US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 flipH="1">
            <a:off x="953590" y="1620875"/>
            <a:ext cx="5858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Déclaration d’un </a:t>
            </a:r>
            <a:r>
              <a:rPr lang="fr-FR" sz="1600" b="1" dirty="0" err="1" smtClean="0"/>
              <a:t>Spinner</a:t>
            </a:r>
            <a:r>
              <a:rPr lang="fr-FR" sz="1600" b="1" dirty="0" smtClean="0"/>
              <a:t> dans le fichier activity_main.xml</a:t>
            </a:r>
            <a:endParaRPr lang="fr-FR" sz="1600" b="1" dirty="0"/>
          </a:p>
        </p:txBody>
      </p:sp>
      <p:sp>
        <p:nvSpPr>
          <p:cNvPr id="9" name="ZoneTexte 8"/>
          <p:cNvSpPr txBox="1"/>
          <p:nvPr/>
        </p:nvSpPr>
        <p:spPr>
          <a:xfrm flipH="1">
            <a:off x="953590" y="3100021"/>
            <a:ext cx="5858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Dans la méthode </a:t>
            </a:r>
            <a:r>
              <a:rPr lang="fr-FR" sz="1600" b="1" dirty="0" err="1" smtClean="0"/>
              <a:t>OnCreate</a:t>
            </a:r>
            <a:r>
              <a:rPr lang="fr-FR" sz="1600" b="1" dirty="0" smtClean="0"/>
              <a:t> du fichier Java : </a:t>
            </a:r>
            <a:endParaRPr lang="fr-FR" sz="1600" b="1" dirty="0"/>
          </a:p>
        </p:txBody>
      </p:sp>
      <p:sp>
        <p:nvSpPr>
          <p:cNvPr id="10" name="ZoneTexte 9"/>
          <p:cNvSpPr txBox="1"/>
          <p:nvPr/>
        </p:nvSpPr>
        <p:spPr>
          <a:xfrm flipH="1">
            <a:off x="953590" y="4789186"/>
            <a:ext cx="5858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sz="1600" b="1" dirty="0" smtClean="0"/>
              <a:t>Gérer l’</a:t>
            </a:r>
            <a:r>
              <a:rPr lang="fr-FR" sz="1600" b="1" dirty="0"/>
              <a:t> </a:t>
            </a:r>
            <a:r>
              <a:rPr lang="fr-FR" sz="1600" b="1" dirty="0" smtClean="0"/>
              <a:t>év</a:t>
            </a:r>
            <a:r>
              <a:rPr lang="fr-FR" sz="1600" b="1" dirty="0"/>
              <a:t>é</a:t>
            </a:r>
            <a:r>
              <a:rPr lang="fr-FR" sz="1600" b="1" dirty="0" smtClean="0"/>
              <a:t>nement </a:t>
            </a:r>
            <a:r>
              <a:rPr lang="en-US" alt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OnItemSelected</a:t>
            </a:r>
            <a:r>
              <a:rPr lang="fr-FR" sz="1600" b="1" dirty="0" smtClean="0"/>
              <a:t> </a:t>
            </a:r>
            <a:endParaRPr lang="fr-FR" sz="1600" b="1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561703" y="5127740"/>
            <a:ext cx="11234057" cy="156966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setOnItemSelectedListener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AdapterView.OnItemSelectedListener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onItemSelected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AdapterView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&lt;?&gt;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adapterView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View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String v =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adapterView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getItemAtPosition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makeText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getApplicationContext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v,Toast.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LENGTH_LONG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592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ListView</a:t>
            </a:r>
            <a:endParaRPr lang="fr-FR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65517" y="3529105"/>
            <a:ext cx="9916886" cy="116955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</a:t>
            </a:r>
            <a:r>
              <a:rPr lang="en-US" alt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ListView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(R.id.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sp1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String[] days = {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"Lundi"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"Mardi"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"Mercredi"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"Jeudi"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"Vendredi"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"Samedi"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"Dimanche"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ArrayAdapter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ad =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ArrayAdapter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getApplicationContext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(),android.R.layout.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simple_list_item_1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,days);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.setAdapter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(ad);</a:t>
            </a:r>
            <a:endParaRPr kumimoji="0" lang="en-US" alt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665517" y="1981851"/>
            <a:ext cx="5146765" cy="101566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ListView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"@+id/sp1"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kumimoji="0" lang="en-US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 flipH="1">
            <a:off x="953590" y="1620875"/>
            <a:ext cx="5858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Déclaration d’un </a:t>
            </a:r>
            <a:r>
              <a:rPr lang="fr-FR" sz="1600" b="1" dirty="0" err="1" smtClean="0"/>
              <a:t>Spinner</a:t>
            </a:r>
            <a:r>
              <a:rPr lang="fr-FR" sz="1600" b="1" dirty="0" smtClean="0"/>
              <a:t> dans le fichier activity_main.xml</a:t>
            </a:r>
            <a:endParaRPr lang="fr-FR" sz="1600" b="1" dirty="0"/>
          </a:p>
        </p:txBody>
      </p:sp>
      <p:sp>
        <p:nvSpPr>
          <p:cNvPr id="9" name="ZoneTexte 8"/>
          <p:cNvSpPr txBox="1"/>
          <p:nvPr/>
        </p:nvSpPr>
        <p:spPr>
          <a:xfrm flipH="1">
            <a:off x="953590" y="3100021"/>
            <a:ext cx="5858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Dans la méthode </a:t>
            </a:r>
            <a:r>
              <a:rPr lang="fr-FR" sz="1600" b="1" dirty="0" err="1" smtClean="0"/>
              <a:t>OnCreate</a:t>
            </a:r>
            <a:r>
              <a:rPr lang="fr-FR" sz="1600" b="1" dirty="0" smtClean="0"/>
              <a:t> du fichier Java : </a:t>
            </a:r>
            <a:endParaRPr lang="fr-FR" sz="1600" b="1" dirty="0"/>
          </a:p>
        </p:txBody>
      </p:sp>
      <p:sp>
        <p:nvSpPr>
          <p:cNvPr id="10" name="ZoneTexte 9"/>
          <p:cNvSpPr txBox="1"/>
          <p:nvPr/>
        </p:nvSpPr>
        <p:spPr>
          <a:xfrm flipH="1">
            <a:off x="953590" y="4789186"/>
            <a:ext cx="5858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sz="1600" b="1" dirty="0" smtClean="0"/>
              <a:t>Gérer l’</a:t>
            </a:r>
            <a:r>
              <a:rPr lang="fr-FR" sz="1600" b="1" dirty="0"/>
              <a:t> </a:t>
            </a:r>
            <a:r>
              <a:rPr lang="fr-FR" sz="1600" b="1" dirty="0" smtClean="0"/>
              <a:t>év</a:t>
            </a:r>
            <a:r>
              <a:rPr lang="fr-FR" sz="1600" b="1" dirty="0"/>
              <a:t>é</a:t>
            </a:r>
            <a:r>
              <a:rPr lang="fr-FR" sz="1600" b="1" dirty="0" smtClean="0"/>
              <a:t>nement </a:t>
            </a:r>
            <a:r>
              <a:rPr lang="en-US" alt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OnItemSelected</a:t>
            </a:r>
            <a:r>
              <a:rPr lang="fr-FR" sz="1600" b="1" dirty="0" smtClean="0"/>
              <a:t> </a:t>
            </a:r>
            <a:endParaRPr lang="fr-FR" sz="1600" b="1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561703" y="5127740"/>
            <a:ext cx="11234057" cy="156966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setOnItemClickListener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AdapterView.OnItemClickListener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onItemClick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AdapterView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&lt;?&gt;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adapterView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View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String v =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adapterView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getItemAtPosition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makeText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getApplicationContext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v,Toast.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LENGTH_LONG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549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GridView</a:t>
            </a:r>
            <a:endParaRPr lang="fr-FR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65517" y="3529105"/>
            <a:ext cx="9916886" cy="116955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</a:t>
            </a:r>
            <a:r>
              <a:rPr lang="en-US" alt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GridView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(R.id.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sp1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String[] days = {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"Lundi"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"Mardi"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"Mercredi"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"Jeudi"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"Vendredi"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"Samedi"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"Dimanche"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ArrayAdapter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ad =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ArrayAdapter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getApplicationContext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(),android.R.layout.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simple_list_item_1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,days);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.setAdapter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(ad);</a:t>
            </a:r>
            <a:endParaRPr kumimoji="0" lang="en-US" alt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665517" y="1981851"/>
            <a:ext cx="5146765" cy="101566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"@+id/sp1"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kumimoji="0" lang="en-US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 flipH="1">
            <a:off x="953590" y="1620875"/>
            <a:ext cx="5858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Déclaration d’un </a:t>
            </a:r>
            <a:r>
              <a:rPr lang="fr-FR" sz="1600" b="1" dirty="0" err="1" smtClean="0"/>
              <a:t>Spinner</a:t>
            </a:r>
            <a:r>
              <a:rPr lang="fr-FR" sz="1600" b="1" dirty="0" smtClean="0"/>
              <a:t> dans le fichier activity_main.xml</a:t>
            </a:r>
            <a:endParaRPr lang="fr-FR" sz="1600" b="1" dirty="0"/>
          </a:p>
        </p:txBody>
      </p:sp>
      <p:sp>
        <p:nvSpPr>
          <p:cNvPr id="9" name="ZoneTexte 8"/>
          <p:cNvSpPr txBox="1"/>
          <p:nvPr/>
        </p:nvSpPr>
        <p:spPr>
          <a:xfrm flipH="1">
            <a:off x="953590" y="3100021"/>
            <a:ext cx="5858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Dans la méthode </a:t>
            </a:r>
            <a:r>
              <a:rPr lang="fr-FR" sz="1600" b="1" dirty="0" err="1" smtClean="0"/>
              <a:t>OnCreate</a:t>
            </a:r>
            <a:r>
              <a:rPr lang="fr-FR" sz="1600" b="1" dirty="0" smtClean="0"/>
              <a:t> du fichier Java : </a:t>
            </a:r>
            <a:endParaRPr lang="fr-FR" sz="1600" b="1" dirty="0"/>
          </a:p>
        </p:txBody>
      </p:sp>
      <p:sp>
        <p:nvSpPr>
          <p:cNvPr id="10" name="ZoneTexte 9"/>
          <p:cNvSpPr txBox="1"/>
          <p:nvPr/>
        </p:nvSpPr>
        <p:spPr>
          <a:xfrm flipH="1">
            <a:off x="953590" y="4789186"/>
            <a:ext cx="5858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sz="1600" b="1" dirty="0" smtClean="0"/>
              <a:t>Gérer l’</a:t>
            </a:r>
            <a:r>
              <a:rPr lang="fr-FR" sz="1600" b="1" dirty="0"/>
              <a:t> </a:t>
            </a:r>
            <a:r>
              <a:rPr lang="fr-FR" sz="1600" b="1" dirty="0" smtClean="0"/>
              <a:t>év</a:t>
            </a:r>
            <a:r>
              <a:rPr lang="fr-FR" sz="1600" b="1" dirty="0"/>
              <a:t>é</a:t>
            </a:r>
            <a:r>
              <a:rPr lang="fr-FR" sz="1600" b="1" dirty="0" smtClean="0"/>
              <a:t>nement </a:t>
            </a:r>
            <a:r>
              <a:rPr lang="en-US" alt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OnItemSelected</a:t>
            </a:r>
            <a:r>
              <a:rPr lang="fr-FR" sz="1600" b="1" dirty="0" smtClean="0"/>
              <a:t> </a:t>
            </a:r>
            <a:endParaRPr lang="fr-FR" sz="1600" b="1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561703" y="5127740"/>
            <a:ext cx="11234057" cy="156966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setOnItemClickListener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AdapterView.OnItemClickListener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onItemClick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AdapterView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&lt;?&gt;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adapterView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View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String v =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adapterView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getItemAtPosition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makeText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getApplicationContext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v,Toast.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LENGTH_LONG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417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Exercices d’application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Développement Mobile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7374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76299"/>
          </a:xfrm>
        </p:spPr>
        <p:txBody>
          <a:bodyPr/>
          <a:lstStyle/>
          <a:p>
            <a:r>
              <a:rPr lang="fr-FR" b="1" dirty="0" smtClean="0"/>
              <a:t>Exercice 1</a:t>
            </a:r>
            <a:endParaRPr lang="fr-FR" b="1" dirty="0"/>
          </a:p>
        </p:txBody>
      </p:sp>
      <p:pic>
        <p:nvPicPr>
          <p:cNvPr id="5" name="Picture 2" descr="https://www.stacktips.com/wp-content/uploads/2013/09/Android-Spinner-Example.png"/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7164185" y="1562099"/>
            <a:ext cx="3420877" cy="4530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64623" y="2034630"/>
            <a:ext cx="5181600" cy="4351338"/>
          </a:xfrm>
        </p:spPr>
        <p:txBody>
          <a:bodyPr anchor="t">
            <a:normAutofit/>
          </a:bodyPr>
          <a:lstStyle/>
          <a:p>
            <a:pPr algn="just"/>
            <a:r>
              <a:rPr lang="fr-FR" sz="2800" dirty="0" smtClean="0"/>
              <a:t>Créer une application qui va remplir une liste déroulante avec une liste des pays et a chaque sélection on affiche dans une </a:t>
            </a:r>
            <a:r>
              <a:rPr lang="fr-FR" sz="2800" dirty="0" err="1" smtClean="0"/>
              <a:t>ImageView</a:t>
            </a:r>
            <a:r>
              <a:rPr lang="fr-FR" sz="2800" dirty="0" smtClean="0"/>
              <a:t> le drapeau du pays correspondant.  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993604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5878286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fr-FR" sz="2400" dirty="0"/>
              <a:t>Créer une application sous Android de conversion </a:t>
            </a:r>
            <a:r>
              <a:rPr lang="fr-FR" sz="2400" dirty="0" smtClean="0"/>
              <a:t>d’unit</a:t>
            </a:r>
            <a:r>
              <a:rPr lang="fr-FR" sz="2400" dirty="0"/>
              <a:t>é</a:t>
            </a:r>
            <a:r>
              <a:rPr lang="fr-FR" sz="2400" dirty="0" smtClean="0"/>
              <a:t> </a:t>
            </a:r>
            <a:r>
              <a:rPr lang="fr-FR" sz="2400" dirty="0"/>
              <a:t>de longueur </a:t>
            </a:r>
          </a:p>
          <a:p>
            <a:endParaRPr lang="fr-FR" sz="1600" dirty="0"/>
          </a:p>
          <a:p>
            <a:r>
              <a:rPr lang="fr-FR" sz="1600" dirty="0" smtClean="0"/>
              <a:t>1 mètre (m) = 0.001 kilomètre (km)</a:t>
            </a:r>
          </a:p>
          <a:p>
            <a:r>
              <a:rPr lang="fr-FR" sz="1600" dirty="0" smtClean="0"/>
              <a:t>1 mètre = 0.01 hectomètre (hm)</a:t>
            </a:r>
          </a:p>
          <a:p>
            <a:r>
              <a:rPr lang="fr-FR" sz="1600" dirty="0"/>
              <a:t>1 mètre = </a:t>
            </a:r>
            <a:r>
              <a:rPr lang="fr-FR" sz="1600" dirty="0" smtClean="0"/>
              <a:t>0.1 décamètre (dam)  </a:t>
            </a:r>
          </a:p>
          <a:p>
            <a:r>
              <a:rPr lang="fr-FR" sz="1600" dirty="0" smtClean="0"/>
              <a:t>1 mètre = 10 décimètre (dm)</a:t>
            </a:r>
          </a:p>
          <a:p>
            <a:r>
              <a:rPr lang="fr-FR" sz="1600" dirty="0" smtClean="0"/>
              <a:t>1 mètre = 100 centimètre (cm) </a:t>
            </a:r>
          </a:p>
          <a:p>
            <a:r>
              <a:rPr lang="fr-FR" sz="1600" dirty="0" smtClean="0"/>
              <a:t>1 mètre = 1000 millimètre (mm) 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256" y="1690688"/>
            <a:ext cx="392430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4669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71229DB1C75040BD20F1E940D9D978" ma:contentTypeVersion="9" ma:contentTypeDescription="Create a new document." ma:contentTypeScope="" ma:versionID="4c5145cce4537fe2db6eb9edb0865ad0">
  <xsd:schema xmlns:xsd="http://www.w3.org/2001/XMLSchema" xmlns:xs="http://www.w3.org/2001/XMLSchema" xmlns:p="http://schemas.microsoft.com/office/2006/metadata/properties" xmlns:ns2="331982b2-1e20-4eb0-8ca0-af6556feb856" xmlns:ns3="c0d92ded-c460-4489-9285-8eee75c6bef8" targetNamespace="http://schemas.microsoft.com/office/2006/metadata/properties" ma:root="true" ma:fieldsID="76ad527d22118173c5a3c6f4f384718f" ns2:_="" ns3:_="">
    <xsd:import namespace="331982b2-1e20-4eb0-8ca0-af6556feb856"/>
    <xsd:import namespace="c0d92ded-c460-4489-9285-8eee75c6bef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1982b2-1e20-4eb0-8ca0-af6556feb8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d92ded-c460-4489-9285-8eee75c6bef8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398716A-428C-46C5-9342-0E8587240809}"/>
</file>

<file path=customXml/itemProps2.xml><?xml version="1.0" encoding="utf-8"?>
<ds:datastoreItem xmlns:ds="http://schemas.openxmlformats.org/officeDocument/2006/customXml" ds:itemID="{F57C4D60-F424-41B2-B176-40D741030390}"/>
</file>

<file path=customXml/itemProps3.xml><?xml version="1.0" encoding="utf-8"?>
<ds:datastoreItem xmlns:ds="http://schemas.openxmlformats.org/officeDocument/2006/customXml" ds:itemID="{2A5846B6-190F-4990-965D-0432D5F8FDC8}"/>
</file>

<file path=docProps/app.xml><?xml version="1.0" encoding="utf-8"?>
<Properties xmlns="http://schemas.openxmlformats.org/officeDocument/2006/extended-properties" xmlns:vt="http://schemas.openxmlformats.org/officeDocument/2006/docPropsVTypes">
  <Template>Parallaxe</Template>
  <TotalTime>1121</TotalTime>
  <Words>246</Words>
  <Application>Microsoft Office PowerPoint</Application>
  <PresentationFormat>Grand écran</PresentationFormat>
  <Paragraphs>44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Corbel</vt:lpstr>
      <vt:lpstr>Courier New</vt:lpstr>
      <vt:lpstr>Parallaxe</vt:lpstr>
      <vt:lpstr>Les Listes</vt:lpstr>
      <vt:lpstr>Adaptateur</vt:lpstr>
      <vt:lpstr>Adaptateur</vt:lpstr>
      <vt:lpstr>Spinner</vt:lpstr>
      <vt:lpstr>ListView</vt:lpstr>
      <vt:lpstr>GridView</vt:lpstr>
      <vt:lpstr>Exercices d’application</vt:lpstr>
      <vt:lpstr>Exercice 1</vt:lpstr>
      <vt:lpstr>Exercice 2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Listes</dc:title>
  <dc:creator>HP</dc:creator>
  <cp:lastModifiedBy>HP</cp:lastModifiedBy>
  <cp:revision>20</cp:revision>
  <dcterms:created xsi:type="dcterms:W3CDTF">2018-09-22T23:44:31Z</dcterms:created>
  <dcterms:modified xsi:type="dcterms:W3CDTF">2018-10-29T19:41:58Z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0x0101002771229DB1C75040BD20F1E940D9D978</vt:lpwstr>
  </property>
</Properties>
</file>