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67" r:id="rId5"/>
    <p:sldId id="265" r:id="rId6"/>
    <p:sldId id="268" r:id="rId7"/>
    <p:sldId id="266" r:id="rId8"/>
    <p:sldId id="269" r:id="rId9"/>
    <p:sldId id="270" r:id="rId10"/>
    <p:sldId id="271" r:id="rId11"/>
    <p:sldId id="272" r:id="rId12"/>
    <p:sldId id="273" r:id="rId13"/>
    <p:sldId id="26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56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04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25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731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900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1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522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28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8301"/>
          </a:xfrm>
        </p:spPr>
        <p:txBody>
          <a:bodyPr/>
          <a:lstStyle>
            <a:lvl1pPr>
              <a:defRPr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1527"/>
            <a:ext cx="10018713" cy="4039673"/>
          </a:xfrm>
        </p:spPr>
        <p:txBody>
          <a:bodyPr anchor="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48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96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6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92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24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59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09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295EE8-D4E5-4ED7-AFF1-FC9311DF87DA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75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Adapter Personnalisé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62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111035"/>
            <a:ext cx="10018713" cy="898301"/>
          </a:xfrm>
        </p:spPr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fr-FR" sz="2800" b="1" dirty="0"/>
              <a:t>Etape 4 : Créer un objet de </a:t>
            </a:r>
            <a:r>
              <a:rPr lang="fr-FR" sz="2800" b="1" dirty="0" err="1"/>
              <a:t>CustomAdapter</a:t>
            </a:r>
            <a:r>
              <a:rPr lang="fr-FR" sz="2800" b="1" dirty="0"/>
              <a:t> et l’assigner au </a:t>
            </a:r>
            <a:r>
              <a:rPr lang="fr-FR" sz="2800" b="1" dirty="0" err="1" smtClean="0"/>
              <a:t>ListView</a:t>
            </a:r>
            <a:endParaRPr lang="fr-FR" sz="28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6868" y="2131517"/>
            <a:ext cx="11173596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&lt;Pays&gt; </a:t>
            </a: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liste_pays</a:t>
            </a:r>
            <a:r>
              <a:rPr lang="en-US" altLang="en-US" sz="1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liste_pays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(R.drawable.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ic_launcher_background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Maroc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liste_pays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ic_launcher_background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"France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liste_pays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(R.drawable.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ic_launcher_background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Tunisie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MyAdapter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MyAdapter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liste_pays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setAdapter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8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Gérer l’</a:t>
            </a:r>
            <a:r>
              <a:rPr lang="fr-FR" dirty="0"/>
              <a:t> </a:t>
            </a:r>
            <a:r>
              <a:rPr lang="fr-FR" dirty="0" smtClean="0"/>
              <a:t>év</a:t>
            </a:r>
            <a:r>
              <a:rPr lang="fr-FR" dirty="0"/>
              <a:t>é</a:t>
            </a:r>
            <a:r>
              <a:rPr lang="fr-FR" dirty="0" smtClean="0"/>
              <a:t>nement </a:t>
            </a:r>
            <a:r>
              <a:rPr lang="fr-FR" dirty="0" err="1" smtClean="0"/>
              <a:t>OnItemClick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2617201"/>
            <a:ext cx="10537361" cy="23083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.setOnItemClickListener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AdapterView.OnItemClickListener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onItemClick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parent, View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Pays p = (Pays)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parent.getItemAtPosition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(position);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p.getNom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35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cas d’un </a:t>
            </a:r>
            <a:r>
              <a:rPr lang="fr-FR" dirty="0" err="1" smtClean="0"/>
              <a:t>Spinner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1570" y="2000193"/>
            <a:ext cx="2331454" cy="4040187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38898" y="3210095"/>
            <a:ext cx="7895820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Pays p = (Pays)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getSelectedItem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Toast.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(),String.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getSelectedItemPosition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()),Toast.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Connecteur en angle 9"/>
          <p:cNvCxnSpPr>
            <a:stCxn id="8" idx="3"/>
          </p:cNvCxnSpPr>
          <p:nvPr/>
        </p:nvCxnSpPr>
        <p:spPr>
          <a:xfrm flipV="1">
            <a:off x="8834718" y="3210095"/>
            <a:ext cx="1502579" cy="69249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47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 d’application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37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d’application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fr-FR" dirty="0"/>
              <a:t>Créer une application sous </a:t>
            </a:r>
            <a:r>
              <a:rPr lang="fr-FR" dirty="0" err="1"/>
              <a:t>android</a:t>
            </a:r>
            <a:r>
              <a:rPr lang="fr-FR" dirty="0"/>
              <a:t> studio. </a:t>
            </a:r>
            <a:endParaRPr lang="en-GB" dirty="0"/>
          </a:p>
          <a:p>
            <a:pPr lvl="0"/>
            <a:r>
              <a:rPr lang="fr-FR" dirty="0"/>
              <a:t>Ajouter la classe contact qui contient les informations suivantes : </a:t>
            </a:r>
            <a:endParaRPr lang="en-GB" dirty="0"/>
          </a:p>
          <a:p>
            <a:pPr lvl="1"/>
            <a:r>
              <a:rPr lang="fr-FR" dirty="0"/>
              <a:t>Image (</a:t>
            </a:r>
            <a:r>
              <a:rPr lang="fr-FR" dirty="0" err="1"/>
              <a:t>int</a:t>
            </a:r>
            <a:r>
              <a:rPr lang="fr-FR" dirty="0"/>
              <a:t>)</a:t>
            </a:r>
            <a:endParaRPr lang="en-GB" dirty="0"/>
          </a:p>
          <a:p>
            <a:pPr lvl="1"/>
            <a:r>
              <a:rPr lang="fr-FR" dirty="0"/>
              <a:t>Nom </a:t>
            </a:r>
            <a:endParaRPr lang="en-GB" dirty="0"/>
          </a:p>
          <a:p>
            <a:pPr lvl="1"/>
            <a:r>
              <a:rPr lang="fr-FR" dirty="0"/>
              <a:t>Prénom </a:t>
            </a:r>
            <a:endParaRPr lang="en-GB" dirty="0"/>
          </a:p>
          <a:p>
            <a:pPr lvl="1"/>
            <a:r>
              <a:rPr lang="fr-FR" dirty="0"/>
              <a:t>Email</a:t>
            </a:r>
            <a:endParaRPr lang="en-GB" dirty="0"/>
          </a:p>
          <a:p>
            <a:pPr lvl="1"/>
            <a:r>
              <a:rPr lang="fr-FR" dirty="0" smtClean="0"/>
              <a:t>Tel</a:t>
            </a:r>
            <a:endParaRPr lang="en-GB" dirty="0"/>
          </a:p>
          <a:p>
            <a:pPr lvl="0"/>
            <a:r>
              <a:rPr lang="fr-FR" dirty="0" smtClean="0"/>
              <a:t>Créer </a:t>
            </a:r>
            <a:r>
              <a:rPr lang="fr-FR" dirty="0"/>
              <a:t>une activité qui va permettre d’afficher une liste des contacts. Les informations à afficher dans chaque item sont : </a:t>
            </a:r>
            <a:endParaRPr lang="en-GB" dirty="0"/>
          </a:p>
          <a:p>
            <a:pPr lvl="1"/>
            <a:r>
              <a:rPr lang="fr-FR" dirty="0"/>
              <a:t>Image </a:t>
            </a:r>
            <a:endParaRPr lang="en-GB" dirty="0"/>
          </a:p>
          <a:p>
            <a:pPr lvl="1"/>
            <a:r>
              <a:rPr lang="fr-FR" dirty="0"/>
              <a:t>Nom </a:t>
            </a:r>
            <a:endParaRPr lang="en-GB" dirty="0"/>
          </a:p>
          <a:p>
            <a:pPr lvl="1"/>
            <a:r>
              <a:rPr lang="fr-FR" dirty="0"/>
              <a:t>Prénom</a:t>
            </a:r>
            <a:endParaRPr lang="en-GB" dirty="0"/>
          </a:p>
          <a:p>
            <a:pPr lvl="0"/>
            <a:r>
              <a:rPr lang="fr-FR" dirty="0"/>
              <a:t>La clique sur un item permet d’ouvrir une autre activité pour afficher tous les informations du contact. </a:t>
            </a:r>
            <a:endParaRPr lang="en-GB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31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Adaptateur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L’intermédiaire entre la liste et la vue est géré par un </a:t>
            </a:r>
            <a:r>
              <a:rPr lang="fr-FR" dirty="0" smtClean="0"/>
              <a:t>adaptateur.</a:t>
            </a:r>
          </a:p>
          <a:p>
            <a:pPr algn="just"/>
            <a:r>
              <a:rPr lang="fr-FR" dirty="0" smtClean="0"/>
              <a:t>C’est un objet </a:t>
            </a:r>
            <a:r>
              <a:rPr lang="fr-FR" dirty="0"/>
              <a:t>qui sait comment </a:t>
            </a:r>
            <a:r>
              <a:rPr lang="fr-FR" dirty="0" err="1"/>
              <a:t>aﬃcher</a:t>
            </a:r>
            <a:r>
              <a:rPr lang="fr-FR" dirty="0"/>
              <a:t> un item dans le </a:t>
            </a:r>
            <a:r>
              <a:rPr lang="fr-FR" dirty="0" err="1"/>
              <a:t>ListView</a:t>
            </a:r>
            <a:r>
              <a:rPr lang="fr-FR" dirty="0"/>
              <a:t>.</a:t>
            </a:r>
            <a:endParaRPr lang="en-GB" dirty="0"/>
          </a:p>
          <a:p>
            <a:endParaRPr lang="fr-FR" dirty="0"/>
          </a:p>
        </p:txBody>
      </p:sp>
      <p:pic>
        <p:nvPicPr>
          <p:cNvPr id="1026" name="Picture 2" descr="android-adap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64" y="3118303"/>
            <a:ext cx="8400596" cy="295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63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</a:t>
            </a:r>
            <a:r>
              <a:rPr lang="fr-FR" dirty="0" err="1" smtClean="0"/>
              <a:t>CustomAdapter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étapes de création d’un adapter personnalise sont : </a:t>
            </a:r>
          </a:p>
          <a:p>
            <a:pPr lvl="1"/>
            <a:r>
              <a:rPr lang="fr-FR" dirty="0" smtClean="0"/>
              <a:t>Etape 1 : Création d’une classe modèle. </a:t>
            </a:r>
          </a:p>
          <a:p>
            <a:pPr lvl="1"/>
            <a:r>
              <a:rPr lang="fr-FR" dirty="0" smtClean="0"/>
              <a:t>Etape 2 : Création d’un </a:t>
            </a:r>
            <a:r>
              <a:rPr lang="fr-FR" dirty="0" err="1" smtClean="0"/>
              <a:t>layout</a:t>
            </a:r>
            <a:r>
              <a:rPr lang="fr-FR" dirty="0" smtClean="0"/>
              <a:t> modèle de chaque Item </a:t>
            </a:r>
          </a:p>
          <a:p>
            <a:pPr lvl="1"/>
            <a:r>
              <a:rPr lang="fr-FR" dirty="0" smtClean="0"/>
              <a:t>Etape 3 : Création d’un </a:t>
            </a:r>
            <a:r>
              <a:rPr lang="fr-FR" dirty="0" err="1" smtClean="0"/>
              <a:t>CustomAdapter</a:t>
            </a:r>
            <a:r>
              <a:rPr lang="fr-FR" dirty="0" smtClean="0"/>
              <a:t> qui hérite de la classe </a:t>
            </a:r>
            <a:r>
              <a:rPr lang="fr-FR" dirty="0" err="1" smtClean="0"/>
              <a:t>BaseAdapter</a:t>
            </a:r>
            <a:endParaRPr lang="fr-FR" dirty="0" smtClean="0"/>
          </a:p>
          <a:p>
            <a:pPr lvl="1"/>
            <a:r>
              <a:rPr lang="fr-FR" dirty="0" smtClean="0"/>
              <a:t>Etape 4 : Créer un objet de </a:t>
            </a:r>
            <a:r>
              <a:rPr lang="fr-FR" dirty="0" err="1" smtClean="0"/>
              <a:t>CustomAdapter</a:t>
            </a:r>
            <a:r>
              <a:rPr lang="fr-FR" dirty="0" smtClean="0"/>
              <a:t> et l’assigner au </a:t>
            </a:r>
            <a:r>
              <a:rPr lang="fr-FR" dirty="0" err="1" smtClean="0"/>
              <a:t>ListView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65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 </a:t>
            </a:r>
            <a:r>
              <a:rPr lang="fr-FR" dirty="0" err="1"/>
              <a:t>CustomAdapter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 smtClean="0"/>
              <a:t>Pour détailler les étapes de création d’un </a:t>
            </a:r>
            <a:r>
              <a:rPr lang="fr-FR" dirty="0" err="1" smtClean="0"/>
              <a:t>CustomAdapter</a:t>
            </a:r>
            <a:r>
              <a:rPr lang="fr-FR" dirty="0" smtClean="0"/>
              <a:t>, On va essayer de voir la réalisation de la </a:t>
            </a:r>
            <a:r>
              <a:rPr lang="fr-FR" dirty="0" err="1" smtClean="0"/>
              <a:t>ListView</a:t>
            </a:r>
            <a:r>
              <a:rPr lang="fr-FR" dirty="0" smtClean="0"/>
              <a:t> suivante </a:t>
            </a:r>
            <a:r>
              <a:rPr lang="en-US" dirty="0" smtClean="0"/>
              <a:t>: </a:t>
            </a:r>
            <a:endParaRPr lang="en-GB" dirty="0"/>
          </a:p>
          <a:p>
            <a:endParaRPr lang="fr-FR" dirty="0"/>
          </a:p>
        </p:txBody>
      </p:sp>
      <p:pic>
        <p:nvPicPr>
          <p:cNvPr id="7" name="Image 6"/>
          <p:cNvPicPr/>
          <p:nvPr/>
        </p:nvPicPr>
        <p:blipFill rotWithShape="1">
          <a:blip r:embed="rId2"/>
          <a:srcRect l="44698" t="16966" r="31150" b="6825"/>
          <a:stretch/>
        </p:blipFill>
        <p:spPr bwMode="auto">
          <a:xfrm>
            <a:off x="4290332" y="2573383"/>
            <a:ext cx="3273062" cy="42846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082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fr-FR" sz="3600" b="1" dirty="0" smtClean="0"/>
              <a:t>Etape 1 : Création </a:t>
            </a:r>
            <a:r>
              <a:rPr lang="fr-FR" sz="3600" b="1" dirty="0"/>
              <a:t>d’une classe </a:t>
            </a:r>
            <a:r>
              <a:rPr lang="fr-FR" sz="3600" b="1" dirty="0" smtClean="0"/>
              <a:t>modèle </a:t>
            </a:r>
            <a:endParaRPr lang="fr-FR" sz="3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84663" y="1584101"/>
            <a:ext cx="9614263" cy="49398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Pays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 {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Pays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Pays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kumimoji="0" lang="en-US" altLang="en-US" sz="21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kumimoji="0" lang="en-US" altLang="en-US" sz="2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des getters and setters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8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/>
            <a:r>
              <a:rPr lang="fr-FR" sz="3200" b="1" dirty="0"/>
              <a:t>Etape 2 : Création d’un </a:t>
            </a:r>
            <a:r>
              <a:rPr lang="fr-FR" sz="3200" b="1" dirty="0" err="1"/>
              <a:t>layout</a:t>
            </a:r>
            <a:r>
              <a:rPr lang="fr-FR" sz="3200" b="1" dirty="0"/>
              <a:t> modèle de chaque </a:t>
            </a:r>
            <a:r>
              <a:rPr lang="fr-FR" sz="3200" b="1" dirty="0" smtClean="0"/>
              <a:t>Item</a:t>
            </a:r>
            <a:endParaRPr lang="fr-FR" sz="32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1632315"/>
            <a:ext cx="8964055" cy="42780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"horizontal"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:textColor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"#000"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"@+id/txt"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fr-FR" sz="2400" b="1" dirty="0" smtClean="0"/>
              <a:t>Etape 3 : Création d’un </a:t>
            </a:r>
            <a:r>
              <a:rPr lang="fr-FR" sz="2400" b="1" dirty="0" err="1" smtClean="0"/>
              <a:t>CustomAdapter</a:t>
            </a:r>
            <a:r>
              <a:rPr lang="fr-FR" sz="2400" b="1" dirty="0" smtClean="0"/>
              <a:t> qui hérite de la classe </a:t>
            </a:r>
            <a:r>
              <a:rPr lang="fr-FR" sz="2400" b="1" dirty="0" err="1" smtClean="0"/>
              <a:t>BaseAdapter</a:t>
            </a:r>
            <a:endParaRPr lang="fr-FR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classe </a:t>
            </a:r>
            <a:r>
              <a:rPr lang="fr-FR" dirty="0" err="1" smtClean="0"/>
              <a:t>BaseAdapter</a:t>
            </a:r>
            <a:r>
              <a:rPr lang="fr-FR" dirty="0" smtClean="0"/>
              <a:t> est une classe Abstraite qui nécessite l’</a:t>
            </a:r>
            <a:r>
              <a:rPr lang="fr-FR" dirty="0" err="1" smtClean="0"/>
              <a:t>implementation</a:t>
            </a:r>
            <a:r>
              <a:rPr lang="fr-FR" dirty="0" smtClean="0"/>
              <a:t> de ces méthodes :</a:t>
            </a:r>
          </a:p>
          <a:p>
            <a:pPr marL="742950" lvl="2"/>
            <a:r>
              <a:rPr lang="fr-FR" sz="2200" dirty="0" err="1"/>
              <a:t>getCount</a:t>
            </a:r>
            <a:r>
              <a:rPr lang="fr-FR" sz="2200" dirty="0"/>
              <a:t>() : </a:t>
            </a:r>
            <a:r>
              <a:rPr lang="fr-FR" sz="2200" dirty="0" smtClean="0"/>
              <a:t>Une fonction qui retourne le nombre des éléments dans la liste.</a:t>
            </a:r>
            <a:endParaRPr lang="fr-FR" sz="2200" dirty="0"/>
          </a:p>
          <a:p>
            <a:pPr marL="742950" lvl="2"/>
            <a:r>
              <a:rPr lang="fr-FR" sz="2200" dirty="0" err="1"/>
              <a:t>getItem</a:t>
            </a:r>
            <a:r>
              <a:rPr lang="fr-FR" sz="2200" dirty="0"/>
              <a:t>(</a:t>
            </a:r>
            <a:r>
              <a:rPr lang="fr-FR" sz="2200" dirty="0" err="1"/>
              <a:t>int</a:t>
            </a:r>
            <a:r>
              <a:rPr lang="fr-FR" sz="2200" dirty="0"/>
              <a:t> position) : récupérer l’élément via son indice dans la liste.</a:t>
            </a:r>
          </a:p>
          <a:p>
            <a:pPr marL="742950" lvl="2"/>
            <a:r>
              <a:rPr lang="fr-FR" sz="2200" dirty="0" err="1"/>
              <a:t>getView</a:t>
            </a:r>
            <a:r>
              <a:rPr lang="fr-FR" sz="2200" dirty="0"/>
              <a:t>(</a:t>
            </a:r>
            <a:r>
              <a:rPr lang="fr-FR" sz="2200" dirty="0" err="1"/>
              <a:t>int</a:t>
            </a:r>
            <a:r>
              <a:rPr lang="fr-FR" sz="2200" dirty="0"/>
              <a:t> position, </a:t>
            </a:r>
            <a:r>
              <a:rPr lang="fr-FR" sz="2200" dirty="0" err="1"/>
              <a:t>View</a:t>
            </a:r>
            <a:r>
              <a:rPr lang="fr-FR" sz="2200" dirty="0"/>
              <a:t> </a:t>
            </a:r>
            <a:r>
              <a:rPr lang="fr-FR" sz="2200" dirty="0" err="1"/>
              <a:t>convertView</a:t>
            </a:r>
            <a:r>
              <a:rPr lang="fr-FR" sz="2200" dirty="0"/>
              <a:t>, </a:t>
            </a:r>
            <a:r>
              <a:rPr lang="fr-FR" sz="2200" dirty="0" err="1"/>
              <a:t>ViewGroup</a:t>
            </a:r>
            <a:r>
              <a:rPr lang="fr-FR" sz="2200" dirty="0"/>
              <a:t> parent) : matérialiser une vue personnalisée</a:t>
            </a:r>
          </a:p>
        </p:txBody>
      </p:sp>
    </p:spTree>
    <p:extLst>
      <p:ext uri="{BB962C8B-B14F-4D97-AF65-F5344CB8AC3E}">
        <p14:creationId xmlns:p14="http://schemas.microsoft.com/office/powerpoint/2010/main" val="139883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898301"/>
          </a:xfrm>
        </p:spPr>
        <p:txBody>
          <a:bodyPr>
            <a:normAutofit fontScale="90000"/>
          </a:bodyPr>
          <a:lstStyle/>
          <a:p>
            <a:r>
              <a:rPr lang="fr-FR" dirty="0"/>
              <a:t>Etape 3 : Création d’un </a:t>
            </a:r>
            <a:r>
              <a:rPr lang="fr-FR" dirty="0" err="1"/>
              <a:t>CustomAdapter</a:t>
            </a:r>
            <a:r>
              <a:rPr lang="fr-FR" dirty="0"/>
              <a:t> qui hérite de la classe </a:t>
            </a:r>
            <a:r>
              <a:rPr lang="fr-FR" dirty="0" err="1"/>
              <a:t>BaseAdapter</a:t>
            </a:r>
            <a:endParaRPr lang="fr-F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84313" y="1250122"/>
            <a:ext cx="10415950" cy="45704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Context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&lt;Pays&gt;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&lt;Pays&gt;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….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7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124098"/>
            <a:ext cx="10018713" cy="898301"/>
          </a:xfrm>
        </p:spPr>
        <p:txBody>
          <a:bodyPr>
            <a:normAutofit fontScale="90000"/>
          </a:bodyPr>
          <a:lstStyle/>
          <a:p>
            <a:r>
              <a:rPr lang="fr-FR" dirty="0"/>
              <a:t>Etape 3 : Création d’un </a:t>
            </a:r>
            <a:r>
              <a:rPr lang="fr-FR" dirty="0" err="1"/>
              <a:t>CustomAdapter</a:t>
            </a:r>
            <a:r>
              <a:rPr lang="fr-FR" dirty="0"/>
              <a:t> qui hérite de la classe </a:t>
            </a:r>
            <a:r>
              <a:rPr lang="fr-FR" dirty="0" err="1"/>
              <a:t>BaseAdapter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1353" y="1507983"/>
            <a:ext cx="11250052" cy="504753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LayoutInflater.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inflate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layout_list_view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v.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 =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getTag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setImageResource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getImage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setTag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405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1229DB1C75040BD20F1E940D9D978" ma:contentTypeVersion="9" ma:contentTypeDescription="Create a new document." ma:contentTypeScope="" ma:versionID="4c5145cce4537fe2db6eb9edb0865ad0">
  <xsd:schema xmlns:xsd="http://www.w3.org/2001/XMLSchema" xmlns:xs="http://www.w3.org/2001/XMLSchema" xmlns:p="http://schemas.microsoft.com/office/2006/metadata/properties" xmlns:ns2="331982b2-1e20-4eb0-8ca0-af6556feb856" xmlns:ns3="c0d92ded-c460-4489-9285-8eee75c6bef8" targetNamespace="http://schemas.microsoft.com/office/2006/metadata/properties" ma:root="true" ma:fieldsID="76ad527d22118173c5a3c6f4f384718f" ns2:_="" ns3:_="">
    <xsd:import namespace="331982b2-1e20-4eb0-8ca0-af6556feb856"/>
    <xsd:import namespace="c0d92ded-c460-4489-9285-8eee75c6b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1982b2-1e20-4eb0-8ca0-af6556feb8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d92ded-c460-4489-9285-8eee75c6bef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9E907C-5AB7-4C4D-9692-3F0D272654C3}"/>
</file>

<file path=customXml/itemProps2.xml><?xml version="1.0" encoding="utf-8"?>
<ds:datastoreItem xmlns:ds="http://schemas.openxmlformats.org/officeDocument/2006/customXml" ds:itemID="{1EBBA0D9-DC10-4977-8BAA-403E05208D55}"/>
</file>

<file path=customXml/itemProps3.xml><?xml version="1.0" encoding="utf-8"?>
<ds:datastoreItem xmlns:ds="http://schemas.openxmlformats.org/officeDocument/2006/customXml" ds:itemID="{4BB0558F-E06D-45BD-9CE8-88F1A8BD7BD3}"/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3579</TotalTime>
  <Words>294</Words>
  <Application>Microsoft Office PowerPoint</Application>
  <PresentationFormat>Grand écran</PresentationFormat>
  <Paragraphs>51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Corbel</vt:lpstr>
      <vt:lpstr>Courier New</vt:lpstr>
      <vt:lpstr>Parallaxe</vt:lpstr>
      <vt:lpstr>Adapter Personnalisé</vt:lpstr>
      <vt:lpstr>Adaptateur</vt:lpstr>
      <vt:lpstr>Création d’un CustomAdapter</vt:lpstr>
      <vt:lpstr>Création d’un CustomAdapter</vt:lpstr>
      <vt:lpstr>Etape 1 : Création d’une classe modèle </vt:lpstr>
      <vt:lpstr>Etape 2 : Création d’un layout modèle de chaque Item</vt:lpstr>
      <vt:lpstr>Etape 3 : Création d’un CustomAdapter qui hérite de la classe BaseAdapter</vt:lpstr>
      <vt:lpstr>Etape 3 : Création d’un CustomAdapter qui hérite de la classe BaseAdapter</vt:lpstr>
      <vt:lpstr>Etape 3 : Création d’un CustomAdapter qui hérite de la classe BaseAdapter</vt:lpstr>
      <vt:lpstr>Etape 4 : Créer un objet de CustomAdapter et l’assigner au ListView</vt:lpstr>
      <vt:lpstr>Gérer l’ événement OnItemClick </vt:lpstr>
      <vt:lpstr>Le cas d’un Spinner</vt:lpstr>
      <vt:lpstr>Exercices d’application</vt:lpstr>
      <vt:lpstr>Exercice d’application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Listes</dc:title>
  <dc:creator>HP</dc:creator>
  <cp:lastModifiedBy>HP</cp:lastModifiedBy>
  <cp:revision>38</cp:revision>
  <dcterms:created xsi:type="dcterms:W3CDTF">2018-09-22T23:44:31Z</dcterms:created>
  <dcterms:modified xsi:type="dcterms:W3CDTF">2018-11-05T21:50:48Z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0x0101002771229DB1C75040BD20F1E940D9D978</vt:lpwstr>
  </property>
</Properties>
</file>