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F93BDD9-3059-4646-84A7-BFE190164313}" type="datetimeFigureOut">
              <a:rPr lang="fr-FR" smtClean="0"/>
              <a:t>26/11/2018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71724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26/11/2018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5554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26/11/2018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772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26/11/2018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678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93BDD9-3059-4646-84A7-BFE190164313}" type="datetimeFigureOut">
              <a:rPr lang="fr-FR" smtClean="0"/>
              <a:t>26/11/2018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49783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26/11/2018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107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26/11/2018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2069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26/11/2018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868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26/11/2018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797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93BDD9-3059-4646-84A7-BFE190164313}" type="datetimeFigureOut">
              <a:rPr lang="fr-FR" smtClean="0"/>
              <a:t>26/11/2018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5563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93BDD9-3059-4646-84A7-BFE190164313}" type="datetimeFigureOut">
              <a:rPr lang="fr-FR" smtClean="0"/>
              <a:t>26/11/2018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46133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F93BDD9-3059-4646-84A7-BFE190164313}" type="datetimeFigureOut">
              <a:rPr lang="fr-FR" smtClean="0"/>
              <a:t>26/11/2018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754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view/MotionEvent.html" TargetMode="External"/><Relationship Id="rId2" Type="http://schemas.openxmlformats.org/officeDocument/2006/relationships/hyperlink" Target="https://developer.android.com/reference/android/view/View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OntouchListener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Développement Mobile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561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8051"/>
          </a:xfrm>
        </p:spPr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1632857"/>
            <a:ext cx="9601200" cy="5055325"/>
          </a:xfrm>
        </p:spPr>
        <p:txBody>
          <a:bodyPr>
            <a:normAutofit/>
          </a:bodyPr>
          <a:lstStyle/>
          <a:p>
            <a:pPr algn="just"/>
            <a:r>
              <a:rPr lang="fr-FR" b="1" dirty="0" err="1" smtClean="0"/>
              <a:t>OntouchListener</a:t>
            </a:r>
            <a:r>
              <a:rPr lang="fr-FR" b="1" dirty="0" smtClean="0"/>
              <a:t> </a:t>
            </a:r>
            <a:r>
              <a:rPr lang="fr-FR" dirty="0" smtClean="0"/>
              <a:t>est une interface qui permet de gérer les évènements du </a:t>
            </a:r>
            <a:r>
              <a:rPr lang="fr-FR" dirty="0" err="1" smtClean="0"/>
              <a:t>touch</a:t>
            </a:r>
            <a:r>
              <a:rPr lang="fr-FR" dirty="0" smtClean="0"/>
              <a:t> sur un vue.</a:t>
            </a:r>
          </a:p>
          <a:p>
            <a:pPr lvl="0" algn="just"/>
            <a:r>
              <a:rPr lang="fr-FR" dirty="0" smtClean="0"/>
              <a:t>Cette interface contient la méthode </a:t>
            </a:r>
          </a:p>
          <a:p>
            <a:pPr marL="0" lvl="0" indent="0" algn="just">
              <a:buNone/>
            </a:pPr>
            <a:r>
              <a:rPr lang="fr-FR" altLang="en-US" dirty="0">
                <a:solidFill>
                  <a:srgbClr val="212121"/>
                </a:solidFill>
                <a:latin typeface="Roboto Mono"/>
              </a:rPr>
              <a:t>	</a:t>
            </a:r>
            <a:r>
              <a:rPr lang="en-US" altLang="en-US" dirty="0" smtClean="0">
                <a:solidFill>
                  <a:srgbClr val="212121"/>
                </a:solidFill>
                <a:latin typeface="Roboto Mono"/>
              </a:rPr>
              <a:t>public </a:t>
            </a:r>
            <a:r>
              <a:rPr lang="en-US" altLang="en-US" dirty="0">
                <a:solidFill>
                  <a:srgbClr val="212121"/>
                </a:solidFill>
                <a:latin typeface="Roboto Mono"/>
              </a:rPr>
              <a:t>abstract </a:t>
            </a:r>
            <a:r>
              <a:rPr lang="en-US" altLang="en-US" dirty="0" err="1">
                <a:solidFill>
                  <a:srgbClr val="212121"/>
                </a:solidFill>
                <a:latin typeface="Roboto Mono"/>
              </a:rPr>
              <a:t>boolean</a:t>
            </a:r>
            <a:r>
              <a:rPr lang="en-US" altLang="en-US" dirty="0">
                <a:solidFill>
                  <a:srgbClr val="212121"/>
                </a:solidFill>
                <a:latin typeface="Roboto Mono"/>
              </a:rPr>
              <a:t> </a:t>
            </a:r>
            <a:r>
              <a:rPr lang="en-US" altLang="en-US" dirty="0" err="1">
                <a:solidFill>
                  <a:srgbClr val="212121"/>
                </a:solidFill>
                <a:latin typeface="Roboto Mono"/>
              </a:rPr>
              <a:t>onTouch</a:t>
            </a:r>
            <a:r>
              <a:rPr lang="en-US" altLang="en-US" dirty="0">
                <a:solidFill>
                  <a:srgbClr val="212121"/>
                </a:solidFill>
                <a:latin typeface="Roboto Mono"/>
              </a:rPr>
              <a:t> (</a:t>
            </a:r>
            <a:r>
              <a:rPr lang="en-US" altLang="en-US" dirty="0">
                <a:solidFill>
                  <a:srgbClr val="039BE5"/>
                </a:solidFill>
                <a:latin typeface="Roboto Mono"/>
                <a:hlinkClick r:id="rId2"/>
              </a:rPr>
              <a:t>View</a:t>
            </a:r>
            <a:r>
              <a:rPr lang="en-US" altLang="en-US" dirty="0">
                <a:solidFill>
                  <a:srgbClr val="212121"/>
                </a:solidFill>
                <a:latin typeface="Roboto Mono"/>
              </a:rPr>
              <a:t> v, </a:t>
            </a:r>
            <a:r>
              <a:rPr lang="en-US" altLang="en-US" dirty="0" err="1">
                <a:solidFill>
                  <a:srgbClr val="039BE5"/>
                </a:solidFill>
                <a:latin typeface="Roboto Mono"/>
                <a:hlinkClick r:id="rId3"/>
              </a:rPr>
              <a:t>MotionEvent</a:t>
            </a:r>
            <a:r>
              <a:rPr lang="en-US" altLang="en-US" dirty="0">
                <a:solidFill>
                  <a:srgbClr val="212121"/>
                </a:solidFill>
                <a:latin typeface="Roboto Mono"/>
              </a:rPr>
              <a:t> </a:t>
            </a:r>
            <a:r>
              <a:rPr lang="en-US" altLang="en-US" dirty="0" smtClean="0">
                <a:solidFill>
                  <a:srgbClr val="212121"/>
                </a:solidFill>
                <a:latin typeface="Roboto Mono"/>
              </a:rPr>
              <a:t>event)</a:t>
            </a:r>
            <a:r>
              <a:rPr lang="en-US" altLang="en-US" sz="2800" dirty="0" smtClean="0">
                <a:solidFill>
                  <a:schemeClr val="tx1"/>
                </a:solidFill>
              </a:rPr>
              <a:t> </a:t>
            </a:r>
            <a:endParaRPr lang="en-US" altLang="en-US" sz="2800" dirty="0">
              <a:solidFill>
                <a:schemeClr val="tx1"/>
              </a:solidFill>
            </a:endParaRP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fr-FR" i="0" dirty="0" smtClean="0"/>
              <a:t> </a:t>
            </a:r>
            <a:r>
              <a:rPr lang="fr-FR" b="1" i="0" dirty="0" smtClean="0"/>
              <a:t>v</a:t>
            </a:r>
            <a:r>
              <a:rPr lang="fr-FR" i="0" dirty="0" smtClean="0"/>
              <a:t>  : représente la vue qui a déclenche évènement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fr-FR" b="1" i="0" dirty="0" err="1" smtClean="0"/>
              <a:t>MotionEvent</a:t>
            </a:r>
            <a:r>
              <a:rPr lang="fr-FR" i="0" dirty="0" smtClean="0"/>
              <a:t> : contient des informations sur l’évènement. Parmi ces informations :</a:t>
            </a:r>
          </a:p>
          <a:p>
            <a:pPr lvl="2" algn="just" fontAlgn="base"/>
            <a:r>
              <a:rPr lang="fr-FR" b="1" dirty="0" err="1"/>
              <a:t>MotionEvent.ACTION_DOWN</a:t>
            </a:r>
            <a:r>
              <a:rPr lang="fr-FR" dirty="0"/>
              <a:t> : L'utilisateur vient d'appuyer sur l'écran. C'est la première valeur récupérée suite à une action sur l'écran</a:t>
            </a:r>
          </a:p>
          <a:p>
            <a:pPr lvl="2" algn="just" fontAlgn="base"/>
            <a:r>
              <a:rPr lang="fr-FR" b="1" dirty="0" err="1"/>
              <a:t>MotionEvent.ACTION_MOVE</a:t>
            </a:r>
            <a:r>
              <a:rPr lang="fr-FR" dirty="0"/>
              <a:t> : Fait suite à l'événement précédent et indique que l'utilisateur n'a pas </a:t>
            </a:r>
            <a:r>
              <a:rPr lang="fr-FR" dirty="0" smtClean="0"/>
              <a:t>relâché </a:t>
            </a:r>
            <a:r>
              <a:rPr lang="fr-FR" dirty="0"/>
              <a:t>la pression sur l'écran et est en train de bouger</a:t>
            </a:r>
          </a:p>
          <a:p>
            <a:pPr lvl="2" algn="just" fontAlgn="base"/>
            <a:r>
              <a:rPr lang="fr-FR" b="1" dirty="0" err="1"/>
              <a:t>MotionEvent.ACTION_UP</a:t>
            </a:r>
            <a:r>
              <a:rPr lang="fr-FR" dirty="0"/>
              <a:t> : Envoyé lorsque l'utilisateur cesse d'appuyer sur l'écran</a:t>
            </a:r>
          </a:p>
          <a:p>
            <a:pPr lvl="1" algn="just">
              <a:buFont typeface="Wingdings" panose="05000000000000000000" pitchFamily="2" charset="2"/>
              <a:buChar char="v"/>
            </a:pPr>
            <a:endParaRPr lang="fr-FR" i="0" dirty="0" smtClean="0"/>
          </a:p>
          <a:p>
            <a:pPr lvl="1" algn="just">
              <a:buFont typeface="Wingdings" panose="05000000000000000000" pitchFamily="2" charset="2"/>
              <a:buChar char="v"/>
            </a:pPr>
            <a:endParaRPr lang="fr-FR" i="0" dirty="0"/>
          </a:p>
        </p:txBody>
      </p:sp>
    </p:spTree>
    <p:extLst>
      <p:ext uri="{BB962C8B-B14F-4D97-AF65-F5344CB8AC3E}">
        <p14:creationId xmlns:p14="http://schemas.microsoft.com/office/powerpoint/2010/main" val="3174490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Exercices d’application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2666999"/>
            <a:ext cx="6706101" cy="3124201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fr-FR" b="1" u="sng" dirty="0" smtClean="0"/>
              <a:t>Exercice 2 :</a:t>
            </a:r>
            <a:r>
              <a:rPr lang="fr-FR" dirty="0" smtClean="0"/>
              <a:t> </a:t>
            </a:r>
          </a:p>
          <a:p>
            <a:pPr marL="457200" indent="-457200">
              <a:buAutoNum type="arabicPeriod"/>
            </a:pPr>
            <a:r>
              <a:rPr lang="fr-FR" dirty="0" smtClean="0"/>
              <a:t>Cree</a:t>
            </a:r>
            <a:r>
              <a:rPr lang="en-GB" dirty="0" smtClean="0"/>
              <a:t>r un nouveau </a:t>
            </a:r>
            <a:r>
              <a:rPr lang="fr-FR" dirty="0" smtClean="0"/>
              <a:t>projet</a:t>
            </a:r>
            <a:r>
              <a:rPr lang="en-GB" dirty="0" smtClean="0"/>
              <a:t> sous Android</a:t>
            </a:r>
          </a:p>
          <a:p>
            <a:pPr marL="457200" indent="-457200">
              <a:buAutoNum type="arabicPeriod"/>
            </a:pPr>
            <a:r>
              <a:rPr lang="en-GB" dirty="0" err="1" smtClean="0"/>
              <a:t>Creer</a:t>
            </a:r>
            <a:r>
              <a:rPr lang="en-GB" dirty="0" smtClean="0"/>
              <a:t> IHM </a:t>
            </a:r>
            <a:r>
              <a:rPr lang="en-GB" dirty="0" err="1" smtClean="0"/>
              <a:t>suivant</a:t>
            </a:r>
            <a:r>
              <a:rPr lang="en-GB" dirty="0" smtClean="0"/>
              <a:t> :</a:t>
            </a:r>
          </a:p>
          <a:p>
            <a:pPr marL="457200" indent="-457200">
              <a:buAutoNum type="arabicPeriod"/>
            </a:pPr>
            <a:r>
              <a:rPr lang="en-GB" dirty="0" err="1" smtClean="0"/>
              <a:t>Ajouter</a:t>
            </a:r>
            <a:r>
              <a:rPr lang="en-GB" dirty="0" smtClean="0"/>
              <a:t> des images </a:t>
            </a:r>
            <a:r>
              <a:rPr lang="en-GB" dirty="0" err="1" smtClean="0"/>
              <a:t>dans</a:t>
            </a:r>
            <a:r>
              <a:rPr lang="en-GB" dirty="0" smtClean="0"/>
              <a:t> le dossier </a:t>
            </a:r>
            <a:r>
              <a:rPr lang="en-GB" dirty="0" err="1" smtClean="0"/>
              <a:t>Drawable</a:t>
            </a:r>
            <a:endParaRPr lang="en-GB" dirty="0" smtClean="0"/>
          </a:p>
          <a:p>
            <a:pPr marL="457200" lvl="0" indent="-457200">
              <a:buFont typeface="Arial"/>
              <a:buAutoNum type="arabicPeriod"/>
            </a:pPr>
            <a:r>
              <a:rPr lang="fr-FR" dirty="0"/>
              <a:t>Ajouter l’événement </a:t>
            </a:r>
            <a:r>
              <a:rPr lang="fr-FR" dirty="0" err="1"/>
              <a:t>OnCheckBoxChanged</a:t>
            </a:r>
            <a:r>
              <a:rPr lang="fr-FR" dirty="0"/>
              <a:t> pour changer l’image à chaque clique. </a:t>
            </a:r>
            <a:endParaRPr lang="fr-FR" dirty="0" smtClean="0"/>
          </a:p>
          <a:p>
            <a:pPr marL="457200" indent="-457200">
              <a:buFont typeface="Arial"/>
              <a:buAutoNum type="arabicPeriod"/>
            </a:pPr>
            <a:r>
              <a:rPr lang="fr-FR" dirty="0"/>
              <a:t>Ajouter l’événement </a:t>
            </a:r>
            <a:r>
              <a:rPr lang="fr-FR" dirty="0" err="1" smtClean="0"/>
              <a:t>OnTouchListener</a:t>
            </a:r>
            <a:r>
              <a:rPr lang="fr-FR" dirty="0" smtClean="0"/>
              <a:t> </a:t>
            </a:r>
            <a:r>
              <a:rPr lang="fr-FR" dirty="0"/>
              <a:t>pour changer l’image à chaque </a:t>
            </a:r>
            <a:r>
              <a:rPr lang="fr-FR" dirty="0" smtClean="0"/>
              <a:t>évènement </a:t>
            </a:r>
            <a:r>
              <a:rPr lang="fr-FR" dirty="0" err="1" smtClean="0"/>
              <a:t>touch</a:t>
            </a:r>
            <a:r>
              <a:rPr lang="fr-FR" dirty="0" smtClean="0"/>
              <a:t>. </a:t>
            </a:r>
            <a:endParaRPr lang="fr-FR" dirty="0"/>
          </a:p>
          <a:p>
            <a:pPr marL="457200" lvl="0" indent="-457200">
              <a:buFont typeface="Arial"/>
              <a:buAutoNum type="arabicPeriod"/>
            </a:pPr>
            <a:endParaRPr lang="en-GB" dirty="0"/>
          </a:p>
          <a:p>
            <a:pPr marL="457200" indent="-457200">
              <a:buAutoNum type="arabicPeriod"/>
            </a:pPr>
            <a:endParaRPr lang="en-GB" dirty="0"/>
          </a:p>
          <a:p>
            <a:pPr marL="0" lvl="0" indent="0">
              <a:buNone/>
            </a:pPr>
            <a:endParaRPr lang="fr-FR" dirty="0" smtClean="0"/>
          </a:p>
          <a:p>
            <a:endParaRPr lang="fr-FR" dirty="0" smtClean="0"/>
          </a:p>
        </p:txBody>
      </p:sp>
      <p:pic>
        <p:nvPicPr>
          <p:cNvPr id="5" name="Image 4"/>
          <p:cNvPicPr/>
          <p:nvPr/>
        </p:nvPicPr>
        <p:blipFill rotWithShape="1">
          <a:blip r:embed="rId2"/>
          <a:srcRect l="73247" t="26455" r="7077" b="15343"/>
          <a:stretch/>
        </p:blipFill>
        <p:spPr bwMode="auto">
          <a:xfrm>
            <a:off x="8647611" y="1868191"/>
            <a:ext cx="3696789" cy="47218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2858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320040"/>
            <a:ext cx="9601200" cy="816429"/>
          </a:xfrm>
        </p:spPr>
        <p:txBody>
          <a:bodyPr/>
          <a:lstStyle/>
          <a:p>
            <a:r>
              <a:rPr lang="fr-FR" dirty="0" smtClean="0"/>
              <a:t>Exercice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883239"/>
            <a:ext cx="7106194" cy="577881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Créer un nouveau projet sous </a:t>
            </a:r>
            <a:r>
              <a:rPr lang="fr-FR" alt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android</a:t>
            </a:r>
            <a:r>
              <a:rPr lang="fr-FR" alt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studio </a:t>
            </a:r>
            <a:endParaRPr lang="en-GB" altLang="en-US" sz="1600" dirty="0">
              <a:solidFill>
                <a:schemeClr val="tx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Créer l’activité suivante : </a:t>
            </a:r>
            <a:endParaRPr lang="fr-FR" altLang="en-US" dirty="0" smtClean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Ajouter les images dans le dossier </a:t>
            </a:r>
            <a:r>
              <a:rPr lang="fr-FR" alt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drawable</a:t>
            </a:r>
            <a:r>
              <a:rPr lang="fr-FR" alt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votre projet. </a:t>
            </a:r>
            <a:endParaRPr lang="en-GB" alt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Créer la classe Stagiaire qui contient les attributs suivants :</a:t>
            </a:r>
            <a:endParaRPr lang="en-GB" alt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30352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en-US" i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Nom (String)</a:t>
            </a:r>
            <a:endParaRPr lang="en-GB" altLang="en-US" i="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30352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en-US" i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Prénom (String)</a:t>
            </a:r>
            <a:endParaRPr lang="en-GB" altLang="en-US" i="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30352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en-US" i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Sexe (String)</a:t>
            </a:r>
            <a:endParaRPr lang="en-GB" altLang="en-US" i="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30352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en-US" i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Image (</a:t>
            </a:r>
            <a:r>
              <a:rPr lang="fr-FR" altLang="en-US" i="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fr-FR" altLang="en-US" i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GB" altLang="en-US" i="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Créer une liste </a:t>
            </a:r>
            <a:r>
              <a:rPr lang="fr-FR" altLang="en-US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 stagiaires dans la méthode </a:t>
            </a:r>
            <a:r>
              <a:rPr lang="fr-FR" altLang="en-US" dirty="0" err="1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OnCreate</a:t>
            </a:r>
            <a:r>
              <a:rPr lang="fr-FR" altLang="en-US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l’activit</a:t>
            </a:r>
            <a:r>
              <a:rPr lang="fr-FR" alt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é</a:t>
            </a:r>
            <a:r>
              <a:rPr lang="fr-FR" altLang="en-US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GB" alt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Remplir cette liste avec 4 </a:t>
            </a:r>
            <a:r>
              <a:rPr lang="fr-FR" altLang="en-US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stagiaire au minimum. </a:t>
            </a:r>
            <a:endParaRPr lang="en-GB" alt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Ecrire le code de chaque </a:t>
            </a:r>
            <a:r>
              <a:rPr lang="fr-FR" alt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fr-FR" alt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:</a:t>
            </a:r>
            <a:endParaRPr lang="en-GB" alt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30352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en-US" i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&lt;&lt; : afficher le premier Stagiaire</a:t>
            </a:r>
            <a:endParaRPr lang="en-GB" altLang="en-US" i="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30352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en-US" i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 : afficher le précédent Stagiaire</a:t>
            </a:r>
            <a:endParaRPr lang="en-GB" altLang="en-US" i="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30352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en-US" i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&gt;&gt; : Afficher le dernier stagiaire</a:t>
            </a:r>
            <a:endParaRPr lang="en-GB" altLang="en-US" i="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30352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en-US" i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 : afficher le stagiaire suivant. </a:t>
            </a:r>
            <a:endParaRPr lang="en-GB" altLang="en-US" i="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Créer un événement </a:t>
            </a:r>
            <a:r>
              <a:rPr lang="fr-FR" altLang="en-US" b="1" dirty="0" err="1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OnTouchListerner</a:t>
            </a:r>
            <a:r>
              <a:rPr lang="fr-FR" altLang="en-US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alt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sur l’image pour passer naviguer sur les stagiaires suivant et </a:t>
            </a:r>
            <a:r>
              <a:rPr lang="fr-FR" altLang="en-US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précédent.</a:t>
            </a:r>
            <a:endParaRPr lang="en-GB" alt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77" t="27338" r="19974" b="16519"/>
          <a:stretch>
            <a:fillRect/>
          </a:stretch>
        </p:blipFill>
        <p:spPr bwMode="auto">
          <a:xfrm>
            <a:off x="8582025" y="2079988"/>
            <a:ext cx="3609975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57013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71229DB1C75040BD20F1E940D9D978" ma:contentTypeVersion="9" ma:contentTypeDescription="Create a new document." ma:contentTypeScope="" ma:versionID="4c5145cce4537fe2db6eb9edb0865ad0">
  <xsd:schema xmlns:xsd="http://www.w3.org/2001/XMLSchema" xmlns:xs="http://www.w3.org/2001/XMLSchema" xmlns:p="http://schemas.microsoft.com/office/2006/metadata/properties" xmlns:ns2="331982b2-1e20-4eb0-8ca0-af6556feb856" xmlns:ns3="c0d92ded-c460-4489-9285-8eee75c6bef8" targetNamespace="http://schemas.microsoft.com/office/2006/metadata/properties" ma:root="true" ma:fieldsID="76ad527d22118173c5a3c6f4f384718f" ns2:_="" ns3:_="">
    <xsd:import namespace="331982b2-1e20-4eb0-8ca0-af6556feb856"/>
    <xsd:import namespace="c0d92ded-c460-4489-9285-8eee75c6bef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1982b2-1e20-4eb0-8ca0-af6556feb8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d92ded-c460-4489-9285-8eee75c6bef8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28B82C6-A60E-4F73-A58D-6219621E8C1A}"/>
</file>

<file path=customXml/itemProps2.xml><?xml version="1.0" encoding="utf-8"?>
<ds:datastoreItem xmlns:ds="http://schemas.openxmlformats.org/officeDocument/2006/customXml" ds:itemID="{0B584E36-5BBD-42BE-9D56-2AEDD39669E8}"/>
</file>

<file path=customXml/itemProps3.xml><?xml version="1.0" encoding="utf-8"?>
<ds:datastoreItem xmlns:ds="http://schemas.openxmlformats.org/officeDocument/2006/customXml" ds:itemID="{981FCDC2-E230-409B-987E-5CDEDDE6D2A4}"/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TM10001105[[fn=Rogner]]</Template>
  <TotalTime>410</TotalTime>
  <Words>81</Words>
  <Application>Microsoft Office PowerPoint</Application>
  <PresentationFormat>Grand écran</PresentationFormat>
  <Paragraphs>37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Calibri</vt:lpstr>
      <vt:lpstr>Franklin Gothic Book</vt:lpstr>
      <vt:lpstr>Roboto Mono</vt:lpstr>
      <vt:lpstr>Wingdings</vt:lpstr>
      <vt:lpstr>Crop</vt:lpstr>
      <vt:lpstr>OntouchListener</vt:lpstr>
      <vt:lpstr>Présentation</vt:lpstr>
      <vt:lpstr>Exercices d’application</vt:lpstr>
      <vt:lpstr>Exercice 2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animations</dc:title>
  <dc:creator>HP</dc:creator>
  <cp:lastModifiedBy>HP</cp:lastModifiedBy>
  <cp:revision>7</cp:revision>
  <dcterms:created xsi:type="dcterms:W3CDTF">2018-09-22T23:42:00Z</dcterms:created>
  <dcterms:modified xsi:type="dcterms:W3CDTF">2018-11-26T12:49:20Z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0x0101002771229DB1C75040BD20F1E940D9D978</vt:lpwstr>
  </property>
</Properties>
</file>