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0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63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3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226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6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209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5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74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48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0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9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47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5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7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DD9-3059-4646-84A7-BFE190164313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BDD9-3059-4646-84A7-BFE190164313}" type="datetimeFigureOut">
              <a:rPr lang="fr-FR" smtClean="0"/>
              <a:t>28/11/2018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65C6B7-2786-4F64-8AC5-0497F0207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39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animations de type Rotation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61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classe </a:t>
            </a:r>
            <a:r>
              <a:rPr lang="en-US" altLang="en-US" dirty="0" err="1">
                <a:solidFill>
                  <a:srgbClr val="212121"/>
                </a:solidFill>
                <a:latin typeface="Roboto Mono"/>
              </a:rPr>
              <a:t>RotateAnimation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classe </a:t>
            </a:r>
            <a:r>
              <a:rPr lang="en-GB" b="1" dirty="0" err="1" smtClean="0"/>
              <a:t>RotateAnimation</a:t>
            </a:r>
            <a:r>
              <a:rPr lang="en-GB" dirty="0" smtClean="0"/>
              <a:t> </a:t>
            </a:r>
            <a:r>
              <a:rPr lang="en-GB" dirty="0" err="1" smtClean="0"/>
              <a:t>permet</a:t>
            </a:r>
            <a:r>
              <a:rPr lang="en-GB" dirty="0" smtClean="0"/>
              <a:t> de controller la rotation </a:t>
            </a:r>
            <a:r>
              <a:rPr lang="en-GB" dirty="0" err="1" smtClean="0"/>
              <a:t>d’une</a:t>
            </a:r>
            <a:r>
              <a:rPr lang="en-GB" dirty="0" smtClean="0"/>
              <a:t> </a:t>
            </a:r>
            <a:r>
              <a:rPr lang="en-GB" dirty="0" err="1" smtClean="0"/>
              <a:t>vue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54480" y="2717142"/>
            <a:ext cx="8817429" cy="345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 smtClean="0">
                <a:solidFill>
                  <a:srgbClr val="212121"/>
                </a:solidFill>
                <a:latin typeface="Roboto Mono"/>
              </a:rPr>
              <a:t>RotateAnimation</a:t>
            </a:r>
            <a:r>
              <a:rPr lang="en-US" altLang="en-US" sz="2800" b="1" dirty="0" smtClean="0">
                <a:solidFill>
                  <a:srgbClr val="212121"/>
                </a:solidFill>
                <a:latin typeface="Roboto Mono"/>
              </a:rPr>
              <a:t> </a:t>
            </a:r>
            <a:r>
              <a:rPr lang="en-US" altLang="en-US" sz="2800" b="1" dirty="0" err="1" smtClean="0">
                <a:solidFill>
                  <a:srgbClr val="212121"/>
                </a:solidFill>
                <a:latin typeface="Roboto Mono"/>
              </a:rPr>
              <a:t>anim</a:t>
            </a:r>
            <a:r>
              <a:rPr lang="en-US" altLang="en-US" sz="2800" b="1" dirty="0" smtClean="0">
                <a:solidFill>
                  <a:srgbClr val="212121"/>
                </a:solidFill>
                <a:latin typeface="Roboto Mono"/>
              </a:rPr>
              <a:t> =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RotateAnimation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 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212121"/>
                </a:solidFill>
                <a:latin typeface="Roboto Mono"/>
              </a:rPr>
              <a:t>	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float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fromDegrees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212121"/>
                </a:solidFill>
                <a:latin typeface="Roboto Mono"/>
              </a:rPr>
              <a:t>	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float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toDegrees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212121"/>
                </a:solidFill>
                <a:latin typeface="Roboto Mono"/>
              </a:rPr>
              <a:t>	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int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pivotXType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212121"/>
                </a:solidFill>
                <a:latin typeface="Roboto Mono"/>
              </a:rPr>
              <a:t>	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float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pivotXValue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212121"/>
                </a:solidFill>
                <a:latin typeface="Roboto Mono"/>
              </a:rPr>
              <a:t>	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int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pivotYType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212121"/>
                </a:solidFill>
                <a:latin typeface="Roboto Mono"/>
              </a:rPr>
              <a:t>	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float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pivotYValue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Roboto Mono"/>
              </a:rPr>
              <a:t>)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9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classe </a:t>
            </a:r>
            <a:r>
              <a:rPr lang="en-US" altLang="en-US" dirty="0" err="1">
                <a:solidFill>
                  <a:srgbClr val="212121"/>
                </a:solidFill>
                <a:latin typeface="Roboto Mono"/>
              </a:rPr>
              <a:t>RotateAnimation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Pour les </a:t>
            </a:r>
            <a:r>
              <a:rPr lang="fr-FR" sz="2000" dirty="0" err="1" smtClean="0"/>
              <a:t>parametres</a:t>
            </a:r>
            <a:r>
              <a:rPr lang="fr-FR" sz="2000" dirty="0" smtClean="0"/>
              <a:t> </a:t>
            </a:r>
            <a:r>
              <a:rPr lang="en-GB" sz="2000" dirty="0" err="1" smtClean="0"/>
              <a:t>pivotXType</a:t>
            </a:r>
            <a:r>
              <a:rPr lang="en-GB" sz="2000" dirty="0" smtClean="0"/>
              <a:t> et </a:t>
            </a:r>
            <a:r>
              <a:rPr lang="en-GB" sz="2000" dirty="0" err="1" smtClean="0"/>
              <a:t>pivotYType</a:t>
            </a:r>
            <a:r>
              <a:rPr lang="en-GB" sz="2000" dirty="0" smtClean="0"/>
              <a:t>, </a:t>
            </a:r>
            <a:r>
              <a:rPr lang="en-GB" sz="2000" dirty="0" err="1" smtClean="0"/>
              <a:t>ils</a:t>
            </a:r>
            <a:r>
              <a:rPr lang="en-GB" sz="2000" dirty="0" smtClean="0"/>
              <a:t> </a:t>
            </a:r>
            <a:r>
              <a:rPr lang="en-GB" sz="2000" dirty="0" err="1" smtClean="0"/>
              <a:t>permettent</a:t>
            </a:r>
            <a:r>
              <a:rPr lang="en-GB" sz="2000" dirty="0" smtClean="0"/>
              <a:t> de specifier comment le </a:t>
            </a:r>
            <a:r>
              <a:rPr lang="en-GB" sz="2000" dirty="0" err="1" smtClean="0"/>
              <a:t>pivotXValue</a:t>
            </a:r>
            <a:r>
              <a:rPr lang="en-GB" sz="2000" dirty="0" smtClean="0"/>
              <a:t> et </a:t>
            </a:r>
            <a:r>
              <a:rPr lang="en-GB" sz="2000" dirty="0" err="1" smtClean="0"/>
              <a:t>pivotYValue</a:t>
            </a:r>
            <a:r>
              <a:rPr lang="en-GB" sz="2000" dirty="0" smtClean="0"/>
              <a:t> </a:t>
            </a:r>
            <a:r>
              <a:rPr lang="en-GB" sz="2000" dirty="0" err="1" smtClean="0"/>
              <a:t>est</a:t>
            </a:r>
            <a:r>
              <a:rPr lang="en-GB" sz="2000" dirty="0" smtClean="0"/>
              <a:t> interpreter. Les </a:t>
            </a:r>
            <a:r>
              <a:rPr lang="en-GB" sz="2000" dirty="0" err="1" smtClean="0"/>
              <a:t>valeurs</a:t>
            </a:r>
            <a:r>
              <a:rPr lang="en-GB" sz="2000" dirty="0" smtClean="0"/>
              <a:t> </a:t>
            </a:r>
            <a:r>
              <a:rPr lang="en-GB" sz="2000" dirty="0" err="1" smtClean="0"/>
              <a:t>possibles</a:t>
            </a:r>
            <a:r>
              <a:rPr lang="en-GB" sz="2000" dirty="0" smtClean="0"/>
              <a:t> </a:t>
            </a:r>
            <a:r>
              <a:rPr lang="en-GB" sz="2000" dirty="0" err="1" smtClean="0"/>
              <a:t>sont</a:t>
            </a:r>
            <a:r>
              <a:rPr lang="en-GB" sz="2000" dirty="0" smtClean="0"/>
              <a:t> : </a:t>
            </a:r>
          </a:p>
          <a:p>
            <a:pPr lvl="1"/>
            <a:r>
              <a:rPr lang="en-GB" sz="1800" dirty="0" err="1" smtClean="0"/>
              <a:t>Animation.ABSOLUTE</a:t>
            </a:r>
            <a:r>
              <a:rPr lang="en-GB" sz="1800" dirty="0"/>
              <a:t>.</a:t>
            </a:r>
            <a:r>
              <a:rPr lang="en-GB" sz="1800" dirty="0" smtClean="0"/>
              <a:t> </a:t>
            </a:r>
          </a:p>
          <a:p>
            <a:pPr lvl="1"/>
            <a:r>
              <a:rPr lang="en-GB" sz="1800" b="1" dirty="0" err="1" smtClean="0"/>
              <a:t>Animation.RELATIVE_TO_SELF</a:t>
            </a:r>
            <a:r>
              <a:rPr lang="en-GB" sz="1800" b="1" dirty="0" smtClean="0"/>
              <a:t>.</a:t>
            </a:r>
          </a:p>
          <a:p>
            <a:pPr lvl="1"/>
            <a:r>
              <a:rPr lang="en-GB" sz="1800" dirty="0" err="1" smtClean="0"/>
              <a:t>Animation.RELATIVE_TO_PARENT</a:t>
            </a:r>
            <a:r>
              <a:rPr lang="en-GB" sz="1800" dirty="0" smtClean="0"/>
              <a:t>.</a:t>
            </a:r>
          </a:p>
          <a:p>
            <a:r>
              <a:rPr lang="en-GB" sz="2200" b="1" u="sng" dirty="0" err="1" smtClean="0"/>
              <a:t>Exemple</a:t>
            </a:r>
            <a:endParaRPr lang="fr-FR" sz="2200" b="1" u="sng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57103" y="4837171"/>
            <a:ext cx="10069286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RotateAnimation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RotateAnimation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RotateAnimation.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RELATIVE_TO_SELF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RotateAnimation.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RELATIVE_TO_SELF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0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méthodes de la classe </a:t>
            </a:r>
            <a:r>
              <a:rPr lang="en-US" altLang="en-US" smtClean="0"/>
              <a:t>RotateAnimation</a:t>
            </a:r>
            <a:r>
              <a:rPr lang="fr-FR" smtClean="0"/>
              <a:t> 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altLang="en-US" sz="2400" b="1" dirty="0" err="1" smtClean="0"/>
              <a:t>anim.setDuration</a:t>
            </a:r>
            <a:r>
              <a:rPr lang="fr-FR" altLang="en-US" sz="2400" b="1" dirty="0" smtClean="0"/>
              <a:t>(3000) : </a:t>
            </a:r>
            <a:r>
              <a:rPr lang="fr-FR" altLang="en-US" sz="2400" dirty="0" smtClean="0"/>
              <a:t>pour spécifier la durée de l’animation.</a:t>
            </a:r>
          </a:p>
          <a:p>
            <a:pPr lvl="0"/>
            <a:r>
              <a:rPr lang="fr-FR" altLang="en-US" sz="2400" b="1" dirty="0" err="1" smtClean="0"/>
              <a:t>anim.setFillAfter</a:t>
            </a:r>
            <a:r>
              <a:rPr lang="fr-FR" altLang="en-US" sz="2400" b="1" dirty="0" smtClean="0"/>
              <a:t>(</a:t>
            </a:r>
            <a:r>
              <a:rPr lang="fr-FR" altLang="en-US" sz="2400" b="1" dirty="0" err="1" smtClean="0"/>
              <a:t>true</a:t>
            </a:r>
            <a:r>
              <a:rPr lang="fr-FR" altLang="en-US" sz="2400" b="1" dirty="0" smtClean="0"/>
              <a:t>) : </a:t>
            </a:r>
            <a:r>
              <a:rPr lang="fr-FR" altLang="en-US" sz="2400" dirty="0" smtClean="0"/>
              <a:t>la vue va garder la transformation </a:t>
            </a:r>
            <a:r>
              <a:rPr lang="fr-FR" altLang="en-US" sz="2400" dirty="0" err="1" smtClean="0"/>
              <a:t>apres</a:t>
            </a:r>
            <a:r>
              <a:rPr lang="fr-FR" altLang="en-US" sz="2400" dirty="0" smtClean="0"/>
              <a:t> l’animation.</a:t>
            </a:r>
          </a:p>
          <a:p>
            <a:pPr lvl="0"/>
            <a:r>
              <a:rPr lang="fr-FR" altLang="en-US" sz="2400" b="1" dirty="0" err="1" smtClean="0"/>
              <a:t>anim.setRepeatCount</a:t>
            </a:r>
            <a:r>
              <a:rPr lang="fr-FR" altLang="en-US" sz="2400" b="1" dirty="0" smtClean="0"/>
              <a:t>(300) : </a:t>
            </a:r>
            <a:r>
              <a:rPr lang="fr-FR" altLang="en-US" sz="2400" dirty="0" smtClean="0"/>
              <a:t>Pour </a:t>
            </a:r>
            <a:r>
              <a:rPr lang="fr-FR" altLang="en-US" sz="2400" dirty="0" err="1" smtClean="0"/>
              <a:t>specifier</a:t>
            </a:r>
            <a:r>
              <a:rPr lang="fr-FR" altLang="en-US" sz="2400" dirty="0" smtClean="0"/>
              <a:t> le nombre de </a:t>
            </a:r>
            <a:r>
              <a:rPr lang="fr-FR" altLang="en-US" sz="2400" dirty="0" err="1" smtClean="0"/>
              <a:t>repetition</a:t>
            </a:r>
            <a:r>
              <a:rPr lang="fr-FR" altLang="en-US" sz="2400" dirty="0" smtClean="0"/>
              <a:t> de l’animation.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7307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Affectation d’une animation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9103506" cy="4351338"/>
          </a:xfrm>
        </p:spPr>
        <p:txBody>
          <a:bodyPr/>
          <a:lstStyle/>
          <a:p>
            <a:r>
              <a:rPr lang="fr-FR" dirty="0" smtClean="0"/>
              <a:t>Exemple : </a:t>
            </a:r>
          </a:p>
          <a:p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459341"/>
            <a:ext cx="10554789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RotateAnimation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RotateAnimation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360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RotateAnimation.</a:t>
            </a:r>
            <a:r>
              <a:rPr lang="en-US" altLang="en-US" sz="24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RELATIVE_TO_SELF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1f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RotateAnimation.</a:t>
            </a:r>
            <a:r>
              <a:rPr lang="en-US" altLang="en-US" sz="2400" b="1" i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RELATIVE_TO_SELF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0f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startAnimation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318714"/>
            <a:ext cx="5849983" cy="5042898"/>
          </a:xfrm>
        </p:spPr>
        <p:txBody>
          <a:bodyPr anchor="ctr"/>
          <a:lstStyle/>
          <a:p>
            <a:r>
              <a:rPr lang="fr-FR" dirty="0" smtClean="0"/>
              <a:t>Exercice 1 :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2800" dirty="0" smtClean="0"/>
              <a:t>Créer un projet sous Android studio qui permet de faire une rotation a une image.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3104" y="365125"/>
            <a:ext cx="456571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011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1229DB1C75040BD20F1E940D9D978" ma:contentTypeVersion="9" ma:contentTypeDescription="Create a new document." ma:contentTypeScope="" ma:versionID="4c5145cce4537fe2db6eb9edb0865ad0">
  <xsd:schema xmlns:xsd="http://www.w3.org/2001/XMLSchema" xmlns:xs="http://www.w3.org/2001/XMLSchema" xmlns:p="http://schemas.microsoft.com/office/2006/metadata/properties" xmlns:ns2="331982b2-1e20-4eb0-8ca0-af6556feb856" xmlns:ns3="c0d92ded-c460-4489-9285-8eee75c6bef8" targetNamespace="http://schemas.microsoft.com/office/2006/metadata/properties" ma:root="true" ma:fieldsID="76ad527d22118173c5a3c6f4f384718f" ns2:_="" ns3:_="">
    <xsd:import namespace="331982b2-1e20-4eb0-8ca0-af6556feb856"/>
    <xsd:import namespace="c0d92ded-c460-4489-9285-8eee75c6b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1982b2-1e20-4eb0-8ca0-af6556feb8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d92ded-c460-4489-9285-8eee75c6bef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B28D87-48B9-454A-B1C4-316D8B34CB0F}"/>
</file>

<file path=customXml/itemProps2.xml><?xml version="1.0" encoding="utf-8"?>
<ds:datastoreItem xmlns:ds="http://schemas.openxmlformats.org/officeDocument/2006/customXml" ds:itemID="{AEDDCE1D-6069-4C7F-95C9-1DFFA29DCF24}"/>
</file>

<file path=customXml/itemProps3.xml><?xml version="1.0" encoding="utf-8"?>
<ds:datastoreItem xmlns:ds="http://schemas.openxmlformats.org/officeDocument/2006/customXml" ds:itemID="{E17353FB-9B0F-4C5E-9EBB-30D8B48C101E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6893</TotalTime>
  <Words>120</Words>
  <Application>Microsoft Office PowerPoint</Application>
  <PresentationFormat>Grand écran</PresentationFormat>
  <Paragraphs>39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Courier New</vt:lpstr>
      <vt:lpstr>Roboto Mono</vt:lpstr>
      <vt:lpstr>Wingdings 3</vt:lpstr>
      <vt:lpstr>Brin</vt:lpstr>
      <vt:lpstr>Les animations de type Rotation</vt:lpstr>
      <vt:lpstr>La classe RotateAnimation</vt:lpstr>
      <vt:lpstr>La classe RotateAnimation</vt:lpstr>
      <vt:lpstr>Les méthodes de la classe RotateAnimation </vt:lpstr>
      <vt:lpstr>Affectation d’une animation </vt:lpstr>
      <vt:lpstr>Exercice 1 :  Créer un projet sous Android studio qui permet de faire une rotation a une image.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animations</dc:title>
  <dc:creator>HP</dc:creator>
  <cp:lastModifiedBy>HP</cp:lastModifiedBy>
  <cp:revision>10</cp:revision>
  <dcterms:created xsi:type="dcterms:W3CDTF">2018-09-22T23:42:00Z</dcterms:created>
  <dcterms:modified xsi:type="dcterms:W3CDTF">2018-12-03T12:43:16Z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0x0101002771229DB1C75040BD20F1E940D9D978</vt:lpwstr>
  </property>
</Properties>
</file>