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0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63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3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22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6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209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5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7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4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0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47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5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7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39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Autres Animation possibles sur 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6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Fade In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3658" y="2926046"/>
            <a:ext cx="1129347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AlphaAnimation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AlphaAnimation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setDuration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5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Fade Out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5281" y="2795417"/>
            <a:ext cx="1129347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AlphaAnimation a = 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AlphaAnimation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1f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setDuration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8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Zoom In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6659" y="3183792"/>
            <a:ext cx="1172729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ScaleAnimation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ScaleAnimation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setDuration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0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Zoom Out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4883" y="3331711"/>
            <a:ext cx="1083556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ScaleAnimation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ScaleAnimation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setDuration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8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Mouvement Animation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7898" y="3422246"/>
            <a:ext cx="1198276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TranslateAnimation a =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TranslateAnimation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10f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200f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200f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setDuration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5373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1229DB1C75040BD20F1E940D9D978" ma:contentTypeVersion="9" ma:contentTypeDescription="Create a new document." ma:contentTypeScope="" ma:versionID="4c5145cce4537fe2db6eb9edb0865ad0">
  <xsd:schema xmlns:xsd="http://www.w3.org/2001/XMLSchema" xmlns:xs="http://www.w3.org/2001/XMLSchema" xmlns:p="http://schemas.microsoft.com/office/2006/metadata/properties" xmlns:ns2="331982b2-1e20-4eb0-8ca0-af6556feb856" xmlns:ns3="c0d92ded-c460-4489-9285-8eee75c6bef8" targetNamespace="http://schemas.microsoft.com/office/2006/metadata/properties" ma:root="true" ma:fieldsID="76ad527d22118173c5a3c6f4f384718f" ns2:_="" ns3:_="">
    <xsd:import namespace="331982b2-1e20-4eb0-8ca0-af6556feb856"/>
    <xsd:import namespace="c0d92ded-c460-4489-9285-8eee75c6b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982b2-1e20-4eb0-8ca0-af6556feb8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92ded-c460-4489-9285-8eee75c6bef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EDA8D8-563B-4EA2-8D4B-098D27604CE9}"/>
</file>

<file path=customXml/itemProps2.xml><?xml version="1.0" encoding="utf-8"?>
<ds:datastoreItem xmlns:ds="http://schemas.openxmlformats.org/officeDocument/2006/customXml" ds:itemID="{C60DA59F-BFA3-4EE3-9713-E5EDEB9C230E}"/>
</file>

<file path=customXml/itemProps3.xml><?xml version="1.0" encoding="utf-8"?>
<ds:datastoreItem xmlns:ds="http://schemas.openxmlformats.org/officeDocument/2006/customXml" ds:itemID="{5DC0C5EF-8501-4020-805B-1ADD7CAA624C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6896</TotalTime>
  <Words>47</Words>
  <Application>Microsoft Office PowerPoint</Application>
  <PresentationFormat>Grand écran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Brin</vt:lpstr>
      <vt:lpstr>Autres Animation possibles sur Android</vt:lpstr>
      <vt:lpstr>Fade In</vt:lpstr>
      <vt:lpstr>Fade Out</vt:lpstr>
      <vt:lpstr>Zoom In</vt:lpstr>
      <vt:lpstr>Zoom Out</vt:lpstr>
      <vt:lpstr>Mouvement Animation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animations</dc:title>
  <dc:creator>HP</dc:creator>
  <cp:lastModifiedBy>HP</cp:lastModifiedBy>
  <cp:revision>11</cp:revision>
  <dcterms:created xsi:type="dcterms:W3CDTF">2018-09-22T23:42:00Z</dcterms:created>
  <dcterms:modified xsi:type="dcterms:W3CDTF">2018-12-03T19:08:59Z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0x0101002771229DB1C75040BD20F1E940D9D978</vt:lpwstr>
  </property>
</Properties>
</file>