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0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63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3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22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6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0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5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4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47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Menus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 menu.xml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"@+id/i1"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"Fade In"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"always"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"@+id/i2"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"Fade out"</a:t>
            </a:r>
            <a:b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:showAsAction=</a:t>
            </a:r>
            <a:r>
              <a:rPr kumimoji="0" lang="en-US" altLang="en-US" sz="2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"never"</a:t>
            </a: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7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1344754"/>
            <a:ext cx="9602788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onCreateOptionsMenu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(Menu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getMenuInflater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R.menu.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AlphaAnimation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589212" y="465084"/>
            <a:ext cx="8911687" cy="1280890"/>
          </a:xfrm>
        </p:spPr>
        <p:txBody>
          <a:bodyPr/>
          <a:lstStyle/>
          <a:p>
            <a:r>
              <a:rPr lang="fr-FR" smtClean="0"/>
              <a:t>Fichier MainAcivity.java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01707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FBC625-9A01-4C67-8A5E-B2554142698C}"/>
</file>

<file path=customXml/itemProps2.xml><?xml version="1.0" encoding="utf-8"?>
<ds:datastoreItem xmlns:ds="http://schemas.openxmlformats.org/officeDocument/2006/customXml" ds:itemID="{F4C21FB9-7E2C-4877-88E9-9FEE3CC885D5}"/>
</file>

<file path=customXml/itemProps3.xml><?xml version="1.0" encoding="utf-8"?>
<ds:datastoreItem xmlns:ds="http://schemas.openxmlformats.org/officeDocument/2006/customXml" ds:itemID="{66B2BEF1-62F0-452A-BBF8-4DEF7E6B83FC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6914</TotalTime>
  <Words>16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Courier New</vt:lpstr>
      <vt:lpstr>Wingdings 3</vt:lpstr>
      <vt:lpstr>Brin</vt:lpstr>
      <vt:lpstr>Les Menus</vt:lpstr>
      <vt:lpstr>Fichier menu.xml</vt:lpstr>
      <vt:lpstr>Fichier MainAcivity.java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</dc:title>
  <dc:creator>HP</dc:creator>
  <cp:lastModifiedBy>HP</cp:lastModifiedBy>
  <cp:revision>14</cp:revision>
  <dcterms:created xsi:type="dcterms:W3CDTF">2018-09-22T23:42:00Z</dcterms:created>
  <dcterms:modified xsi:type="dcterms:W3CDTF">2020-01-06T08:21:23Z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