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Slider</a:t>
            </a:r>
            <a:r>
              <a:rPr lang="fr-FR" dirty="0" smtClean="0"/>
              <a:t> </a:t>
            </a:r>
            <a:r>
              <a:rPr lang="fr-FR" dirty="0" err="1" smtClean="0"/>
              <a:t>ViewPager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2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9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A2B4E3-3FE9-4C7D-8BA9-204F865CD8B6}"/>
</file>

<file path=customXml/itemProps2.xml><?xml version="1.0" encoding="utf-8"?>
<ds:datastoreItem xmlns:ds="http://schemas.openxmlformats.org/officeDocument/2006/customXml" ds:itemID="{D14BC460-BC05-46C9-A341-5DB56440232A}"/>
</file>

<file path=customXml/itemProps3.xml><?xml version="1.0" encoding="utf-8"?>
<ds:datastoreItem xmlns:ds="http://schemas.openxmlformats.org/officeDocument/2006/customXml" ds:itemID="{B829B247-80BC-4587-8E4E-BD6ED067FF3C}"/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740</TotalTime>
  <Words>4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Type de bois</vt:lpstr>
      <vt:lpstr>Slider ViewPager 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ViewPager Composant</dc:title>
  <dc:creator>HP</dc:creator>
  <cp:lastModifiedBy>HP</cp:lastModifiedBy>
  <cp:revision>3</cp:revision>
  <dcterms:created xsi:type="dcterms:W3CDTF">2020-01-05T19:39:34Z</dcterms:created>
  <dcterms:modified xsi:type="dcterms:W3CDTF">2020-01-06T07:59:59Z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