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6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0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9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4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0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04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F95C2A-DC97-4FC5-B4D7-ECA8B8A6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erry blossoms">
            <a:extLst>
              <a:ext uri="{FF2B5EF4-FFF2-40B4-BE49-F238E27FC236}">
                <a16:creationId xmlns:a16="http://schemas.microsoft.com/office/drawing/2014/main" id="{F82BE3ED-E912-0085-7D91-85C755230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6755" b="8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9FC14-2557-B24A-AE81-0BB240BA2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267" y="3153104"/>
            <a:ext cx="7700933" cy="3019095"/>
          </a:xfrm>
        </p:spPr>
        <p:txBody>
          <a:bodyPr anchor="b">
            <a:normAutofit/>
          </a:bodyPr>
          <a:lstStyle/>
          <a:p>
            <a:pPr algn="r"/>
            <a:r>
              <a:rPr lang="en-IN" sz="6600" dirty="0"/>
              <a:t>MCQ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41F14-4744-0F8B-2996-9E6B720A0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1034218"/>
            <a:ext cx="3886200" cy="1084668"/>
          </a:xfrm>
        </p:spPr>
        <p:txBody>
          <a:bodyPr>
            <a:normAutofit/>
          </a:bodyPr>
          <a:lstStyle/>
          <a:p>
            <a:pPr algn="r"/>
            <a:endParaRPr lang="en-IN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90B6BE-4608-41D2-B075-FF612C55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EB12EA-C9EA-45BE-A22A-01D12F1BD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162BCC-A310-4FED-9E20-7E50DE98CD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EAC428-76D3-48E0-92FE-525A3B1ED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04A83B-3D40-4647-96E0-5B28DD1E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094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979A-0E45-EF2E-810C-40B87941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 Identify the "Customer Name" with the most "Returned" orders.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FB4-13F0-D4E0-F399-3B485059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/>
              <a:t>(B) Mark Van Huff</a:t>
            </a:r>
          </a:p>
        </p:txBody>
      </p:sp>
    </p:spTree>
    <p:extLst>
      <p:ext uri="{BB962C8B-B14F-4D97-AF65-F5344CB8AC3E}">
        <p14:creationId xmlns:p14="http://schemas.microsoft.com/office/powerpoint/2010/main" val="248327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A81B-F135-C256-A853-9391153E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10) Calculate the total "Profit" generated from orders placed in the "East" region with a "Discount" of 0.2.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D9E4-9BC8-44D1-2949-2429FEAC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(B) 21,122.8293</a:t>
            </a:r>
          </a:p>
        </p:txBody>
      </p:sp>
    </p:spTree>
    <p:extLst>
      <p:ext uri="{BB962C8B-B14F-4D97-AF65-F5344CB8AC3E}">
        <p14:creationId xmlns:p14="http://schemas.microsoft.com/office/powerpoint/2010/main" val="242659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2625-0FF7-BC95-DB33-478B7423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1" y="1682296"/>
            <a:ext cx="9493249" cy="1577975"/>
          </a:xfrm>
        </p:spPr>
        <p:txBody>
          <a:bodyPr>
            <a:normAutofit fontScale="90000"/>
          </a:bodyPr>
          <a:lstStyle/>
          <a:p>
            <a:r>
              <a:rPr lang="en-US" dirty="0"/>
              <a:t>9. Dashboard Building: Build an interactive excel dashboard for the given dataset, find the guidelines to build the dashboard: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63DE-51E5-763F-32EA-0C891E01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375" y="3842032"/>
            <a:ext cx="9493250" cy="38541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SCREESHOTS ATTACHED </a:t>
            </a:r>
          </a:p>
        </p:txBody>
      </p:sp>
    </p:spTree>
    <p:extLst>
      <p:ext uri="{BB962C8B-B14F-4D97-AF65-F5344CB8AC3E}">
        <p14:creationId xmlns:p14="http://schemas.microsoft.com/office/powerpoint/2010/main" val="224330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2369-2298-E6E8-B299-22FEAA49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32A635-042B-D693-623E-6EA4D439C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36" y="615043"/>
            <a:ext cx="9939564" cy="4299858"/>
          </a:xfrm>
        </p:spPr>
      </p:pic>
    </p:spTree>
    <p:extLst>
      <p:ext uri="{BB962C8B-B14F-4D97-AF65-F5344CB8AC3E}">
        <p14:creationId xmlns:p14="http://schemas.microsoft.com/office/powerpoint/2010/main" val="372266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6E2A-FF65-681A-F9E9-E189B9F7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D3F2273A-D1F1-4A7F-E24A-4A9FA8FA9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36171"/>
            <a:ext cx="9493250" cy="5067332"/>
          </a:xfrm>
        </p:spPr>
      </p:pic>
    </p:spTree>
    <p:extLst>
      <p:ext uri="{BB962C8B-B14F-4D97-AF65-F5344CB8AC3E}">
        <p14:creationId xmlns:p14="http://schemas.microsoft.com/office/powerpoint/2010/main" val="52594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DD2F-AC46-3E73-0D21-BDE05B1A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dashboard&#10;&#10;Description automatically generated">
            <a:extLst>
              <a:ext uri="{FF2B5EF4-FFF2-40B4-BE49-F238E27FC236}">
                <a16:creationId xmlns:a16="http://schemas.microsoft.com/office/drawing/2014/main" id="{68C2F99A-CF4F-879F-C39E-0B05BD3E2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17829" cy="6749143"/>
          </a:xfrm>
        </p:spPr>
      </p:pic>
    </p:spTree>
    <p:extLst>
      <p:ext uri="{BB962C8B-B14F-4D97-AF65-F5344CB8AC3E}">
        <p14:creationId xmlns:p14="http://schemas.microsoft.com/office/powerpoint/2010/main" val="190586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5DE4-2AB2-022D-B1A0-1601581B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1) Calculate the total sales for orders shipped via "Standard Class" and having a "Profit" greater than 100.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A70D-FF8F-A76F-DD0E-F5833D0F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(A) 611,658.554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67752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8350-1569-C8D7-C7A6-01D4E20D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5" y="2531383"/>
            <a:ext cx="8088086" cy="1060904"/>
          </a:xfrm>
        </p:spPr>
        <p:txBody>
          <a:bodyPr>
            <a:normAutofit fontScale="90000"/>
          </a:bodyPr>
          <a:lstStyle/>
          <a:p>
            <a:r>
              <a:rPr lang="en-US" dirty="0"/>
              <a:t>2) Find the average discount applied to orders where the "Country" is "Los Angeles" and the "Category" is "Office Supplies", round </a:t>
            </a:r>
            <a:r>
              <a:rPr lang="en-US" dirty="0" err="1"/>
              <a:t>upto</a:t>
            </a:r>
            <a:r>
              <a:rPr lang="en-US" dirty="0"/>
              <a:t> 3 decimal places.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D302-6493-C188-3034-B91988BA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</a:t>
            </a:r>
            <a:r>
              <a:rPr lang="en-IN" sz="4000" b="1" dirty="0"/>
              <a:t>(B) 0.044</a:t>
            </a:r>
          </a:p>
        </p:txBody>
      </p:sp>
    </p:spTree>
    <p:extLst>
      <p:ext uri="{BB962C8B-B14F-4D97-AF65-F5344CB8AC3E}">
        <p14:creationId xmlns:p14="http://schemas.microsoft.com/office/powerpoint/2010/main" val="249885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E5F8-9760-AA72-62F2-0C9A4FA5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93725"/>
            <a:ext cx="9493249" cy="1577975"/>
          </a:xfrm>
        </p:spPr>
        <p:txBody>
          <a:bodyPr>
            <a:normAutofit fontScale="90000"/>
          </a:bodyPr>
          <a:lstStyle/>
          <a:p>
            <a:r>
              <a:rPr lang="en-US" dirty="0"/>
              <a:t>3) Identify the product with the highest total number of orders with the highest sales in terms of "Profit."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84BB-6920-D449-844B-B27561901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(A) Bush Somerset Collection Bookcase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0300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40F8-98CF-D358-5A08-2327BD7E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4) Calculate the total number of orders with a "Return" status of "Yes" and a "Region" of "West."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17F3-90EC-223C-D4DB-D88F5BED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D:186</a:t>
            </a:r>
          </a:p>
        </p:txBody>
      </p:sp>
    </p:spTree>
    <p:extLst>
      <p:ext uri="{BB962C8B-B14F-4D97-AF65-F5344CB8AC3E}">
        <p14:creationId xmlns:p14="http://schemas.microsoft.com/office/powerpoint/2010/main" val="299380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610-77C0-77B6-EA38-C0B0C9B9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1295401"/>
            <a:ext cx="9493249" cy="1577975"/>
          </a:xfrm>
        </p:spPr>
        <p:txBody>
          <a:bodyPr>
            <a:normAutofit fontScale="90000"/>
          </a:bodyPr>
          <a:lstStyle/>
          <a:p>
            <a:r>
              <a:rPr lang="en-US" dirty="0"/>
              <a:t>5) Find the average quantity ordered for products in the "Central" region with a "Category" of "Office Supplies", round </a:t>
            </a:r>
            <a:r>
              <a:rPr lang="en-US" dirty="0" err="1"/>
              <a:t>upto</a:t>
            </a:r>
            <a:r>
              <a:rPr lang="en-US" dirty="0"/>
              <a:t> 2 decimals.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F81E-2F8F-942A-9843-EF9BC7918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4000" dirty="0"/>
              <a:t>B) 3.80</a:t>
            </a:r>
          </a:p>
        </p:txBody>
      </p:sp>
    </p:spTree>
    <p:extLst>
      <p:ext uri="{BB962C8B-B14F-4D97-AF65-F5344CB8AC3E}">
        <p14:creationId xmlns:p14="http://schemas.microsoft.com/office/powerpoint/2010/main" val="404845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9946-3F65-EAA5-877F-2539498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Identify the customer with the highest total sales across all orders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F99B-9BB3-FB01-DE0A-2F109C66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(C) Sean Miller</a:t>
            </a:r>
          </a:p>
        </p:txBody>
      </p:sp>
    </p:spTree>
    <p:extLst>
      <p:ext uri="{BB962C8B-B14F-4D97-AF65-F5344CB8AC3E}">
        <p14:creationId xmlns:p14="http://schemas.microsoft.com/office/powerpoint/2010/main" val="5915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6F4A-06FE-049A-5823-72593BC1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7) Calculate the total number of orders with a "Ship Date" later than the "Order Date."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0125-97EF-CD3D-F738-93AD810B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(D) 9475</a:t>
            </a:r>
          </a:p>
        </p:txBody>
      </p:sp>
    </p:spTree>
    <p:extLst>
      <p:ext uri="{BB962C8B-B14F-4D97-AF65-F5344CB8AC3E}">
        <p14:creationId xmlns:p14="http://schemas.microsoft.com/office/powerpoint/2010/main" val="215790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C5BE-D81B-83D1-87A3-DDED67BE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8) Find the most popular "Product Category" for orders with a "Profit" less than 100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B64D-8A79-7FF8-D133-4E33D44B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(B) Office Supplies</a:t>
            </a:r>
          </a:p>
        </p:txBody>
      </p:sp>
    </p:spTree>
    <p:extLst>
      <p:ext uri="{BB962C8B-B14F-4D97-AF65-F5344CB8AC3E}">
        <p14:creationId xmlns:p14="http://schemas.microsoft.com/office/powerpoint/2010/main" val="2361702339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313820"/>
      </a:dk2>
      <a:lt2>
        <a:srgbClr val="E2E8E5"/>
      </a:lt2>
      <a:accent1>
        <a:srgbClr val="C894AD"/>
      </a:accent1>
      <a:accent2>
        <a:srgbClr val="BC7C80"/>
      </a:accent2>
      <a:accent3>
        <a:srgbClr val="C29C87"/>
      </a:accent3>
      <a:accent4>
        <a:srgbClr val="B1A375"/>
      </a:accent4>
      <a:accent5>
        <a:srgbClr val="9FA87C"/>
      </a:accent5>
      <a:accent6>
        <a:srgbClr val="89AC71"/>
      </a:accent6>
      <a:hlink>
        <a:srgbClr val="579074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307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Franklin Gothic Heavy</vt:lpstr>
      <vt:lpstr>StreetscapeVTI</vt:lpstr>
      <vt:lpstr>MCQ QUESTIONS</vt:lpstr>
      <vt:lpstr>1) Calculate the total sales for orders shipped via "Standard Class" and having a "Profit" greater than 100.</vt:lpstr>
      <vt:lpstr>2) Find the average discount applied to orders where the "Country" is "Los Angeles" and the "Category" is "Office Supplies", round upto 3 decimal places.</vt:lpstr>
      <vt:lpstr>3) Identify the product with the highest total number of orders with the highest sales in terms of "Profit."</vt:lpstr>
      <vt:lpstr>4) Calculate the total number of orders with a "Return" status of "Yes" and a "Region" of "West."</vt:lpstr>
      <vt:lpstr>5) Find the average quantity ordered for products in the "Central" region with a "Category" of "Office Supplies", round upto 2 decimals.</vt:lpstr>
      <vt:lpstr>6) Identify the customer with the highest total sales across all orders</vt:lpstr>
      <vt:lpstr>7) Calculate the total number of orders with a "Ship Date" later than the "Order Date."</vt:lpstr>
      <vt:lpstr>8) Find the most popular "Product Category" for orders with a "Profit" less than 100</vt:lpstr>
      <vt:lpstr>9) Identify the "Customer Name" with the most "Returned" orders.</vt:lpstr>
      <vt:lpstr>10) Calculate the total "Profit" generated from orders placed in the "East" region with a "Discount" of 0.2.</vt:lpstr>
      <vt:lpstr>9. Dashboard Building: Build an interactive excel dashboard for the given dataset, find the guidelines to build the dashboard: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MCQ QUESTIONS</dc:title>
  <dc:creator>Marouf Muzaffar</dc:creator>
  <cp:lastModifiedBy>Marouf Muzaffar</cp:lastModifiedBy>
  <cp:revision>1</cp:revision>
  <dcterms:created xsi:type="dcterms:W3CDTF">2024-04-02T01:25:08Z</dcterms:created>
  <dcterms:modified xsi:type="dcterms:W3CDTF">2024-04-02T01:43:47Z</dcterms:modified>
</cp:coreProperties>
</file>