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82" r:id="rId23"/>
    <p:sldId id="283" r:id="rId24"/>
    <p:sldId id="281" r:id="rId25"/>
    <p:sldId id="277" r:id="rId26"/>
    <p:sldId id="278" r:id="rId27"/>
    <p:sldId id="279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14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D8E5E-745C-407D-B425-C78EBF08DF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1501" y="822960"/>
            <a:ext cx="6057899" cy="5015169"/>
          </a:xfrm>
        </p:spPr>
        <p:txBody>
          <a:bodyPr anchor="t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07A4D5-56F4-4287-B174-56C55B18FD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9113" y="3003642"/>
            <a:ext cx="3522199" cy="2900274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4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EB9C19-FEE0-4852-B181-14A0DD77F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3/30/2024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127DDF-01B7-463C-82BC-BBF429618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B2056A-C3EE-4809-B1F3-1CEEEA266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240FCEE-B6E2-46D0-9BB0-F45F79545E9D}"/>
              </a:ext>
            </a:extLst>
          </p:cNvPr>
          <p:cNvCxnSpPr>
            <a:cxnSpLocks/>
          </p:cNvCxnSpPr>
          <p:nvPr/>
        </p:nvCxnSpPr>
        <p:spPr>
          <a:xfrm flipH="1">
            <a:off x="571501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BD2FB83-3783-4477-80B5-DA5BF10BAF57}"/>
              </a:ext>
            </a:extLst>
          </p:cNvPr>
          <p:cNvCxnSpPr>
            <a:cxnSpLocks/>
          </p:cNvCxnSpPr>
          <p:nvPr/>
        </p:nvCxnSpPr>
        <p:spPr>
          <a:xfrm>
            <a:off x="7742482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83EA203-71D5-49C0-9626-FFA8E46787B0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0972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99A0A-70FC-426A-8B3B-60FAF9806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F47EC6-9753-4ABC-BB66-64CCC8BA08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71499" y="2036363"/>
            <a:ext cx="11059811" cy="387077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884D9F-DC99-4B4C-98CF-178BBBB76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3/30/2024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7A6840-AC0B-4260-8368-08E0A22D2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A5DAB8-EC07-4CCF-96EA-5D8ACDAE6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38F1AC-9961-4786-A189-20863DD97F68}"/>
              </a:ext>
            </a:extLst>
          </p:cNvPr>
          <p:cNvCxnSpPr>
            <a:cxnSpLocks/>
          </p:cNvCxnSpPr>
          <p:nvPr/>
        </p:nvCxnSpPr>
        <p:spPr>
          <a:xfrm flipH="1">
            <a:off x="571500" y="1780979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4463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75F678-EC03-4845-A51B-C90FA6A154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77953" y="797251"/>
            <a:ext cx="2483929" cy="528378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A8B4D-A39F-4528-975A-9C84BEE778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66094" y="797251"/>
            <a:ext cx="8101072" cy="528378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5E4A23-6984-4AD1-A51D-600EDC263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3/30/2024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273E28-C341-49CC-BAAB-0C0D19821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26D54A-8E86-4026-8DD0-5B0979BB8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CB05DA4-DF32-4D7A-9E4D-36309C90C5BB}"/>
              </a:ext>
            </a:extLst>
          </p:cNvPr>
          <p:cNvCxnSpPr>
            <a:cxnSpLocks/>
          </p:cNvCxnSpPr>
          <p:nvPr/>
        </p:nvCxnSpPr>
        <p:spPr>
          <a:xfrm flipH="1">
            <a:off x="566094" y="57711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7CC7262-4997-41E4-976D-BA82E148280F}"/>
              </a:ext>
            </a:extLst>
          </p:cNvPr>
          <p:cNvCxnSpPr>
            <a:cxnSpLocks/>
          </p:cNvCxnSpPr>
          <p:nvPr/>
        </p:nvCxnSpPr>
        <p:spPr>
          <a:xfrm flipV="1">
            <a:off x="8875226" y="571500"/>
            <a:ext cx="0" cy="57114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F5063B5-E478-4C41-AD40-49A39AE07429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6276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B2ED8-7F53-4C03-A740-493E50798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611087-99A9-4100-B5F7-520880DE3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499" y="2075688"/>
            <a:ext cx="11059811" cy="39109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7B4B20-1A65-4A26-B11E-6095083A1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3/30/2024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0D52D3-E985-4FEB-89B9-57C754711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EA751A-C72D-47C1-A7A6-E8510A40C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511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81F78-07BF-45A9-92D4-E4E0A1E88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914255"/>
            <a:ext cx="6867115" cy="5009471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CC2A83-A380-4828-BC68-C065C8BC5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239817" y="914399"/>
            <a:ext cx="2370268" cy="2670273"/>
          </a:xfrm>
        </p:spPr>
        <p:txBody>
          <a:bodyPr anchor="t">
            <a:normAutofit/>
          </a:bodyPr>
          <a:lstStyle>
            <a:lvl1pPr marL="0" indent="0">
              <a:lnSpc>
                <a:spcPct val="130000"/>
              </a:lnSpc>
              <a:buNone/>
              <a:defRPr sz="1400" cap="all" spc="3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F92B2F-8804-4195-A779-F5C67C25C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3/30/2024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099C26-4411-4833-A917-A45E62D56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68C7C7-F862-434D-A87A-DECE9FD2E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40BAA4B-C4C0-40C1-8DC8-B4E2F8A68E12}"/>
              </a:ext>
            </a:extLst>
          </p:cNvPr>
          <p:cNvCxnSpPr>
            <a:cxnSpLocks/>
          </p:cNvCxnSpPr>
          <p:nvPr/>
        </p:nvCxnSpPr>
        <p:spPr>
          <a:xfrm>
            <a:off x="8872625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C0A2259-2540-4B32-A999-2B46A6790E3D}"/>
              </a:ext>
            </a:extLst>
          </p:cNvPr>
          <p:cNvCxnSpPr>
            <a:cxnSpLocks/>
          </p:cNvCxnSpPr>
          <p:nvPr/>
        </p:nvCxnSpPr>
        <p:spPr>
          <a:xfrm flipH="1">
            <a:off x="566094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CEFB0ED-3F76-4403-AD0B-E738DD9D8CB6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4363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6BD5F-CF53-4DD5-B8C5-27BBA2BB8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709684"/>
            <a:ext cx="11049000" cy="1057160"/>
          </a:xfr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6C2E1-5D5E-409F-BEE8-F48CE86F55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79447" y="2074990"/>
            <a:ext cx="5181600" cy="41019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BBF823-1BFB-4CF0-BAF4-D660C8F1AF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47082" y="2074990"/>
            <a:ext cx="5181600" cy="41019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FF816E-EE02-44A4-8B81-B324ECFD7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3/30/2024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34D9E4-A693-44D2-A3E8-E3AABC905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4F669F-4B8E-415D-A9BF-AD451F452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20AF959-FCDC-4B92-9324-06A06C0D56F2}"/>
              </a:ext>
            </a:extLst>
          </p:cNvPr>
          <p:cNvCxnSpPr>
            <a:cxnSpLocks/>
          </p:cNvCxnSpPr>
          <p:nvPr/>
        </p:nvCxnSpPr>
        <p:spPr>
          <a:xfrm flipV="1">
            <a:off x="6101405" y="1883336"/>
            <a:ext cx="0" cy="43996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2949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F85E5-82C4-4BAE-B2B0-A078ABD6C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469" y="699118"/>
            <a:ext cx="11025062" cy="1063601"/>
          </a:xfr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2D15C7-F445-40F7-88F6-FD6526269C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3468" y="2022883"/>
            <a:ext cx="5230469" cy="564079"/>
          </a:xfrm>
        </p:spPr>
        <p:txBody>
          <a:bodyPr anchor="ctr">
            <a:normAutofit/>
          </a:bodyPr>
          <a:lstStyle>
            <a:lvl1pPr marL="0" indent="0">
              <a:buNone/>
              <a:defRPr sz="16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652C35-AA8E-4154-8A78-7DE9590E1F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3469" y="2866031"/>
            <a:ext cx="5157787" cy="32276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57EAC6-567C-4A4A-BB10-57EC14B97D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41470" y="2022883"/>
            <a:ext cx="5183188" cy="564080"/>
          </a:xfrm>
        </p:spPr>
        <p:txBody>
          <a:bodyPr anchor="ctr">
            <a:normAutofit/>
          </a:bodyPr>
          <a:lstStyle>
            <a:lvl1pPr marL="0" indent="0">
              <a:buNone/>
              <a:defRPr sz="16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9A083F-AD60-4437-B32A-44035D78AF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41470" y="2866031"/>
            <a:ext cx="5183188" cy="32276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DBF86F-3266-4551-B680-06F401FFE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3/30/2024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5B38FE-80F9-4582-B2E1-B067C288D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7BEF32-F637-47A1-9ED3-AFC4F79F3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0C508D4-7C99-4B8D-BCDE-F0001BD345D9}"/>
              </a:ext>
            </a:extLst>
          </p:cNvPr>
          <p:cNvCxnSpPr>
            <a:cxnSpLocks/>
          </p:cNvCxnSpPr>
          <p:nvPr/>
        </p:nvCxnSpPr>
        <p:spPr>
          <a:xfrm flipV="1">
            <a:off x="6101405" y="1883336"/>
            <a:ext cx="0" cy="43996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49BF61B-7951-48F4-982B-9401A483FFBF}"/>
              </a:ext>
            </a:extLst>
          </p:cNvPr>
          <p:cNvCxnSpPr>
            <a:cxnSpLocks/>
          </p:cNvCxnSpPr>
          <p:nvPr/>
        </p:nvCxnSpPr>
        <p:spPr>
          <a:xfrm flipH="1">
            <a:off x="577485" y="273859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4900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A94CB-6BE5-4B9E-B0A6-54F83B201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717452"/>
            <a:ext cx="11049000" cy="1161836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E8643C-1A5D-4F23-B0D7-5B46F5E45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3/30/2024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1A3394-78CC-43B0-9762-5E826F8BB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347F0A-1980-4E13-AB22-AE3B8AA44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E9D858B-8A9C-4235-B151-81C99A3D20D2}"/>
              </a:ext>
            </a:extLst>
          </p:cNvPr>
          <p:cNvCxnSpPr>
            <a:cxnSpLocks/>
          </p:cNvCxnSpPr>
          <p:nvPr/>
        </p:nvCxnSpPr>
        <p:spPr>
          <a:xfrm flipH="1">
            <a:off x="577485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6C7798B-3ECB-4076-8955-A82116BB0D25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3678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C61D85-3E72-406F-AB26-B4ED94918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3/30/2024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9C831E-4321-467E-9090-C89C48CF2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8A9556-B3D8-4403-835F-11AE2D409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836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0AA48-D521-423D-B185-6490EF57B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201" y="810344"/>
            <a:ext cx="3478084" cy="1408062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64E6DD-DDD2-4ED6-B8A9-A8B6D76565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9809" y="931232"/>
            <a:ext cx="6700679" cy="507936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F08F5E-AD33-4ACF-84C9-78B0FF6BE3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1500" y="2578608"/>
            <a:ext cx="3478783" cy="34172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D7604E-7DD4-4497-B325-74F899E8A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3/30/2024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02BEED-A8F6-4256-9539-4434694AA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EA1AA6-EE0B-48FD-A7DE-6CEE6A8C7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F35B32-9A23-4805-94A6-96826D202139}"/>
              </a:ext>
            </a:extLst>
          </p:cNvPr>
          <p:cNvCxnSpPr>
            <a:cxnSpLocks/>
          </p:cNvCxnSpPr>
          <p:nvPr/>
        </p:nvCxnSpPr>
        <p:spPr>
          <a:xfrm flipH="1">
            <a:off x="571500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62BA7DA-3944-40D4-91CD-40CA24DBB79B}"/>
              </a:ext>
            </a:extLst>
          </p:cNvPr>
          <p:cNvCxnSpPr>
            <a:cxnSpLocks/>
          </p:cNvCxnSpPr>
          <p:nvPr/>
        </p:nvCxnSpPr>
        <p:spPr>
          <a:xfrm flipV="1">
            <a:off x="4419601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BEA0B78-39E7-4039-B8BE-4F425688C6DF}"/>
              </a:ext>
            </a:extLst>
          </p:cNvPr>
          <p:cNvCxnSpPr>
            <a:cxnSpLocks/>
          </p:cNvCxnSpPr>
          <p:nvPr/>
        </p:nvCxnSpPr>
        <p:spPr>
          <a:xfrm flipH="1">
            <a:off x="571501" y="2406845"/>
            <a:ext cx="38481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D68B99C-0744-42EE-9713-AB0CEC3F5D85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4471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12732-5D39-4B30-A499-D51BABC88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499" y="802204"/>
            <a:ext cx="3478787" cy="1408062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AF5AEC-77BC-4A52-8A56-C6479CA6A2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723467" y="847384"/>
            <a:ext cx="6907844" cy="521681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0A9240-8762-4C7D-AF22-A844CB2EC8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1498" y="2574906"/>
            <a:ext cx="3478787" cy="343571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995685-E45D-4E74-8B78-D3B8E85C4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3/30/2024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1FCBA3-0FF5-47C2-901A-645F6185D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030381-5320-46AD-A0B9-7C04B3E5A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357A432-D933-402A-8657-216EE20450EE}"/>
              </a:ext>
            </a:extLst>
          </p:cNvPr>
          <p:cNvCxnSpPr>
            <a:cxnSpLocks/>
          </p:cNvCxnSpPr>
          <p:nvPr/>
        </p:nvCxnSpPr>
        <p:spPr>
          <a:xfrm flipH="1">
            <a:off x="571500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1B1E0F3-D71B-436F-A10B-B6EA7125F684}"/>
              </a:ext>
            </a:extLst>
          </p:cNvPr>
          <p:cNvCxnSpPr>
            <a:cxnSpLocks/>
          </p:cNvCxnSpPr>
          <p:nvPr/>
        </p:nvCxnSpPr>
        <p:spPr>
          <a:xfrm flipV="1">
            <a:off x="4419601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DEE64F5-2B48-4A2E-BA5E-1D37F1A7C9A3}"/>
              </a:ext>
            </a:extLst>
          </p:cNvPr>
          <p:cNvCxnSpPr>
            <a:cxnSpLocks/>
          </p:cNvCxnSpPr>
          <p:nvPr/>
        </p:nvCxnSpPr>
        <p:spPr>
          <a:xfrm flipH="1">
            <a:off x="571501" y="2406845"/>
            <a:ext cx="38481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99BF9AA-A2C8-4233-B597-EB11C6D6A0E0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7996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E1467D-9ED1-4211-A71E-41C91C755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689289"/>
            <a:ext cx="11049000" cy="10841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F8A6A1-C9C7-4FDF-B4DA-1E86B6A355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1499" y="2075688"/>
            <a:ext cx="11059811" cy="38180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ACC44A-C635-4CD0-90E9-D9503AF4CC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36732" y="6397103"/>
            <a:ext cx="30919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200" baseline="0">
                <a:solidFill>
                  <a:schemeClr val="tx1"/>
                </a:solidFill>
              </a:defRPr>
            </a:lvl1pPr>
          </a:lstStyle>
          <a:p>
            <a:fld id="{1C8322F6-1C60-46CF-968C-BC20E470F443}" type="datetimeFigureOut">
              <a:rPr lang="en-US" smtClean="0"/>
              <a:t>3/30/2024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ABF682-1A47-492C-81E3-9DB0A50ECB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75782" y="639710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2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CC814B-9105-44ED-98A9-D326B2E260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24553" y="6397103"/>
            <a:ext cx="7007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6814345-41DE-42C5-8657-66C1417DF81A}"/>
              </a:ext>
            </a:extLst>
          </p:cNvPr>
          <p:cNvCxnSpPr>
            <a:cxnSpLocks/>
          </p:cNvCxnSpPr>
          <p:nvPr/>
        </p:nvCxnSpPr>
        <p:spPr>
          <a:xfrm flipH="1">
            <a:off x="566094" y="6286347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E68E419-3727-4F5E-8840-AF149B33B0B7}"/>
              </a:ext>
            </a:extLst>
          </p:cNvPr>
          <p:cNvCxnSpPr>
            <a:cxnSpLocks/>
          </p:cNvCxnSpPr>
          <p:nvPr/>
        </p:nvCxnSpPr>
        <p:spPr>
          <a:xfrm flipH="1">
            <a:off x="577485" y="1883336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519B6EC-D7AE-452F-8D0C-D11BD3377F3E}"/>
              </a:ext>
            </a:extLst>
          </p:cNvPr>
          <p:cNvCxnSpPr>
            <a:cxnSpLocks/>
          </p:cNvCxnSpPr>
          <p:nvPr/>
        </p:nvCxnSpPr>
        <p:spPr>
          <a:xfrm flipH="1">
            <a:off x="577485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1001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75" r:id="rId4"/>
    <p:sldLayoutId id="2147483676" r:id="rId5"/>
    <p:sldLayoutId id="2147483681" r:id="rId6"/>
    <p:sldLayoutId id="2147483677" r:id="rId7"/>
    <p:sldLayoutId id="2147483678" r:id="rId8"/>
    <p:sldLayoutId id="2147483679" r:id="rId9"/>
    <p:sldLayoutId id="2147483680" r:id="rId10"/>
    <p:sldLayoutId id="214748368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spc="-100" baseline="0">
          <a:solidFill>
            <a:schemeClr val="tx1"/>
          </a:solidFill>
          <a:latin typeface="Batang" panose="02030600000101010101" pitchFamily="18" charset="-127"/>
          <a:ea typeface="Batang" panose="02030600000101010101" pitchFamily="18" charset="-127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SzPct val="80000"/>
        <a:buFont typeface="Avenir Next LT Pro Light" panose="020B03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20000"/>
        </a:lnSpc>
        <a:spcBef>
          <a:spcPts val="500"/>
        </a:spcBef>
        <a:buSzPct val="80000"/>
        <a:buFont typeface="Avenir Next LT Pro Light" panose="020B03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228600" algn="l" defTabSz="914400" rtl="0" eaLnBrk="1" latinLnBrk="0" hangingPunct="1">
        <a:lnSpc>
          <a:spcPct val="12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0220DBA-8988-4873-8FCD-3FFAC3CF1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blue abstract watercolor pattern on a white background">
            <a:extLst>
              <a:ext uri="{FF2B5EF4-FFF2-40B4-BE49-F238E27FC236}">
                <a16:creationId xmlns:a16="http://schemas.microsoft.com/office/drawing/2014/main" id="{86C6E431-CEA2-2EF4-5A69-FC9D2FD4BAA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14644" b="1086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038D82F-F69C-C39C-6D6E-1B94876F1D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208" y="908791"/>
            <a:ext cx="6108192" cy="5099101"/>
          </a:xfrm>
        </p:spPr>
        <p:txBody>
          <a:bodyPr anchor="b">
            <a:normAutofit/>
          </a:bodyPr>
          <a:lstStyle/>
          <a:p>
            <a:endParaRPr lang="en-IN" sz="600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7C59F1-A9CA-0448-1053-178A8D9AD9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61099" y="917843"/>
            <a:ext cx="2359397" cy="5020747"/>
          </a:xfrm>
        </p:spPr>
        <p:txBody>
          <a:bodyPr anchor="t">
            <a:normAutofit/>
          </a:bodyPr>
          <a:lstStyle/>
          <a:p>
            <a:endParaRPr lang="en-IN">
              <a:solidFill>
                <a:srgbClr val="FFFFFF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A8CB1B5-064D-4590-A7F2-70C604854D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60238" y="571500"/>
            <a:ext cx="11060262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23F81E2-AE9A-4D71-87B5-D24817F30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7300" y="571500"/>
            <a:ext cx="0" cy="5715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5C0F619-4F98-49B2-B92F-39B242F38F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65869" y="6287848"/>
            <a:ext cx="11060263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5C8299FB-79A7-C920-F996-BCA9AFA14A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7225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0220DBA-8988-4873-8FCD-3FFAC3CF1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blue abstract watercolor pattern on a white background">
            <a:extLst>
              <a:ext uri="{FF2B5EF4-FFF2-40B4-BE49-F238E27FC236}">
                <a16:creationId xmlns:a16="http://schemas.microsoft.com/office/drawing/2014/main" id="{86C6E431-CEA2-2EF4-5A69-FC9D2FD4BAA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14644" b="1086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038D82F-F69C-C39C-6D6E-1B94876F1D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208" y="908791"/>
            <a:ext cx="6108192" cy="5099101"/>
          </a:xfrm>
        </p:spPr>
        <p:txBody>
          <a:bodyPr anchor="b">
            <a:normAutofit/>
          </a:bodyPr>
          <a:lstStyle/>
          <a:p>
            <a:endParaRPr lang="en-IN" sz="60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7C59F1-A9CA-0448-1053-178A8D9AD9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61099" y="917843"/>
            <a:ext cx="2359397" cy="5020747"/>
          </a:xfrm>
        </p:spPr>
        <p:txBody>
          <a:bodyPr anchor="t">
            <a:normAutofit/>
          </a:bodyPr>
          <a:lstStyle/>
          <a:p>
            <a:endParaRPr lang="en-IN">
              <a:solidFill>
                <a:srgbClr val="FFFFFF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A8CB1B5-064D-4590-A7F2-70C604854D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60238" y="571500"/>
            <a:ext cx="11060262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23F81E2-AE9A-4D71-87B5-D24817F30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7300" y="571500"/>
            <a:ext cx="0" cy="5715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5C0F619-4F98-49B2-B92F-39B242F38F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65869" y="6287848"/>
            <a:ext cx="11060263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screenshot of a computer">
            <a:extLst>
              <a:ext uri="{FF2B5EF4-FFF2-40B4-BE49-F238E27FC236}">
                <a16:creationId xmlns:a16="http://schemas.microsoft.com/office/drawing/2014/main" id="{F240A2E0-6DA7-AF6B-3BF8-D057FEAA34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7480" y="1142991"/>
            <a:ext cx="7194104" cy="3252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6069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0220DBA-8988-4873-8FCD-3FFAC3CF1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blue abstract watercolor pattern on a white background">
            <a:extLst>
              <a:ext uri="{FF2B5EF4-FFF2-40B4-BE49-F238E27FC236}">
                <a16:creationId xmlns:a16="http://schemas.microsoft.com/office/drawing/2014/main" id="{86C6E431-CEA2-2EF4-5A69-FC9D2FD4BAA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14644" b="1086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038D82F-F69C-C39C-6D6E-1B94876F1D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208" y="908791"/>
            <a:ext cx="6108192" cy="5099101"/>
          </a:xfrm>
        </p:spPr>
        <p:txBody>
          <a:bodyPr anchor="b">
            <a:normAutofit/>
          </a:bodyPr>
          <a:lstStyle/>
          <a:p>
            <a:endParaRPr lang="en-IN" sz="60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7C59F1-A9CA-0448-1053-178A8D9AD9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61099" y="917843"/>
            <a:ext cx="2359397" cy="5020747"/>
          </a:xfrm>
        </p:spPr>
        <p:txBody>
          <a:bodyPr anchor="t">
            <a:normAutofit/>
          </a:bodyPr>
          <a:lstStyle/>
          <a:p>
            <a:endParaRPr lang="en-IN">
              <a:solidFill>
                <a:srgbClr val="FFFFFF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A8CB1B5-064D-4590-A7F2-70C604854D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60238" y="571500"/>
            <a:ext cx="11060262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23F81E2-AE9A-4D71-87B5-D24817F30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7300" y="571500"/>
            <a:ext cx="0" cy="5715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5C0F619-4F98-49B2-B92F-39B242F38F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65869" y="6287848"/>
            <a:ext cx="11060263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D743123A-57D6-B5F6-C8D9-B46551B7B6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650" y="1123628"/>
            <a:ext cx="8001591" cy="4610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1260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0220DBA-8988-4873-8FCD-3FFAC3CF1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blue abstract watercolor pattern on a white background">
            <a:extLst>
              <a:ext uri="{FF2B5EF4-FFF2-40B4-BE49-F238E27FC236}">
                <a16:creationId xmlns:a16="http://schemas.microsoft.com/office/drawing/2014/main" id="{86C6E431-CEA2-2EF4-5A69-FC9D2FD4BAA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14644" b="1086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038D82F-F69C-C39C-6D6E-1B94876F1D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208" y="908791"/>
            <a:ext cx="6108192" cy="5099101"/>
          </a:xfrm>
        </p:spPr>
        <p:txBody>
          <a:bodyPr anchor="b">
            <a:normAutofit/>
          </a:bodyPr>
          <a:lstStyle/>
          <a:p>
            <a:endParaRPr lang="en-IN" sz="600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7C59F1-A9CA-0448-1053-178A8D9AD9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61099" y="917843"/>
            <a:ext cx="2359397" cy="5020747"/>
          </a:xfrm>
        </p:spPr>
        <p:txBody>
          <a:bodyPr anchor="t">
            <a:normAutofit/>
          </a:bodyPr>
          <a:lstStyle/>
          <a:p>
            <a:endParaRPr lang="en-IN">
              <a:solidFill>
                <a:srgbClr val="FFFFFF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A8CB1B5-064D-4590-A7F2-70C604854D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60238" y="571500"/>
            <a:ext cx="11060262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23F81E2-AE9A-4D71-87B5-D24817F30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7300" y="571500"/>
            <a:ext cx="0" cy="5715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5C0F619-4F98-49B2-B92F-39B242F38F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65869" y="6287848"/>
            <a:ext cx="11060263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screenshot of a spreadsheet">
            <a:extLst>
              <a:ext uri="{FF2B5EF4-FFF2-40B4-BE49-F238E27FC236}">
                <a16:creationId xmlns:a16="http://schemas.microsoft.com/office/drawing/2014/main" id="{0C2B2239-E45D-39ED-4BF9-C399D5EDF1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415" y="652075"/>
            <a:ext cx="10324434" cy="555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2142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0220DBA-8988-4873-8FCD-3FFAC3CF1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blue abstract watercolor pattern on a white background">
            <a:extLst>
              <a:ext uri="{FF2B5EF4-FFF2-40B4-BE49-F238E27FC236}">
                <a16:creationId xmlns:a16="http://schemas.microsoft.com/office/drawing/2014/main" id="{86C6E431-CEA2-2EF4-5A69-FC9D2FD4BAA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14644" b="1086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038D82F-F69C-C39C-6D6E-1B94876F1D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208" y="908791"/>
            <a:ext cx="6108192" cy="5099101"/>
          </a:xfrm>
        </p:spPr>
        <p:txBody>
          <a:bodyPr anchor="b">
            <a:normAutofit/>
          </a:bodyPr>
          <a:lstStyle/>
          <a:p>
            <a:endParaRPr lang="en-IN" sz="60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7C59F1-A9CA-0448-1053-178A8D9AD9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61099" y="917843"/>
            <a:ext cx="2359397" cy="5020747"/>
          </a:xfrm>
        </p:spPr>
        <p:txBody>
          <a:bodyPr anchor="t">
            <a:normAutofit/>
          </a:bodyPr>
          <a:lstStyle/>
          <a:p>
            <a:endParaRPr lang="en-IN">
              <a:solidFill>
                <a:srgbClr val="FFFFFF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A8CB1B5-064D-4590-A7F2-70C604854D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60238" y="571500"/>
            <a:ext cx="11060262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23F81E2-AE9A-4D71-87B5-D24817F30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7300" y="571500"/>
            <a:ext cx="0" cy="5715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5C0F619-4F98-49B2-B92F-39B242F38F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65869" y="6287848"/>
            <a:ext cx="11060263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screenshot of a spreadsheet&#10;&#10;Description automatically generated">
            <a:extLst>
              <a:ext uri="{FF2B5EF4-FFF2-40B4-BE49-F238E27FC236}">
                <a16:creationId xmlns:a16="http://schemas.microsoft.com/office/drawing/2014/main" id="{CBDB5823-448C-54DD-CECA-2F94EEE412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338" y="206004"/>
            <a:ext cx="4661474" cy="5801887"/>
          </a:xfrm>
          <a:prstGeom prst="rect">
            <a:avLst/>
          </a:prstGeom>
        </p:spPr>
      </p:pic>
      <p:pic>
        <p:nvPicPr>
          <p:cNvPr id="8" name="Picture 7" descr="A screenshot of a spreadsheet">
            <a:extLst>
              <a:ext uri="{FF2B5EF4-FFF2-40B4-BE49-F238E27FC236}">
                <a16:creationId xmlns:a16="http://schemas.microsoft.com/office/drawing/2014/main" id="{969E5536-780C-D160-9A21-57607FD4C0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6130" y="147322"/>
            <a:ext cx="6616684" cy="5801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2217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0220DBA-8988-4873-8FCD-3FFAC3CF1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blue abstract watercolor pattern on a white background">
            <a:extLst>
              <a:ext uri="{FF2B5EF4-FFF2-40B4-BE49-F238E27FC236}">
                <a16:creationId xmlns:a16="http://schemas.microsoft.com/office/drawing/2014/main" id="{86C6E431-CEA2-2EF4-5A69-FC9D2FD4BAA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14644" b="1086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038D82F-F69C-C39C-6D6E-1B94876F1D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208" y="908791"/>
            <a:ext cx="6108192" cy="5099101"/>
          </a:xfrm>
        </p:spPr>
        <p:txBody>
          <a:bodyPr anchor="b">
            <a:normAutofit/>
          </a:bodyPr>
          <a:lstStyle/>
          <a:p>
            <a:endParaRPr lang="en-IN" sz="600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7C59F1-A9CA-0448-1053-178A8D9AD9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61099" y="917843"/>
            <a:ext cx="2359397" cy="5020747"/>
          </a:xfrm>
        </p:spPr>
        <p:txBody>
          <a:bodyPr anchor="t">
            <a:normAutofit/>
          </a:bodyPr>
          <a:lstStyle/>
          <a:p>
            <a:endParaRPr lang="en-IN">
              <a:solidFill>
                <a:srgbClr val="FFFFFF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A8CB1B5-064D-4590-A7F2-70C604854D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60238" y="571500"/>
            <a:ext cx="11060262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23F81E2-AE9A-4D71-87B5-D24817F30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7300" y="571500"/>
            <a:ext cx="0" cy="5715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5C0F619-4F98-49B2-B92F-39B242F38F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65869" y="6287848"/>
            <a:ext cx="11060263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92CC00B8-3FB3-A97F-1C20-DED4580018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7102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0220DBA-8988-4873-8FCD-3FFAC3CF1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blue abstract watercolor pattern on a white background">
            <a:extLst>
              <a:ext uri="{FF2B5EF4-FFF2-40B4-BE49-F238E27FC236}">
                <a16:creationId xmlns:a16="http://schemas.microsoft.com/office/drawing/2014/main" id="{86C6E431-CEA2-2EF4-5A69-FC9D2FD4BAA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14644" b="1086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038D82F-F69C-C39C-6D6E-1B94876F1D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208" y="908791"/>
            <a:ext cx="6108192" cy="5099101"/>
          </a:xfrm>
        </p:spPr>
        <p:txBody>
          <a:bodyPr anchor="b">
            <a:normAutofit/>
          </a:bodyPr>
          <a:lstStyle/>
          <a:p>
            <a:endParaRPr lang="en-IN" sz="600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7C59F1-A9CA-0448-1053-178A8D9AD9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61099" y="917843"/>
            <a:ext cx="2359397" cy="5020747"/>
          </a:xfrm>
        </p:spPr>
        <p:txBody>
          <a:bodyPr anchor="t">
            <a:normAutofit/>
          </a:bodyPr>
          <a:lstStyle/>
          <a:p>
            <a:endParaRPr lang="en-IN">
              <a:solidFill>
                <a:srgbClr val="FFFFFF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A8CB1B5-064D-4590-A7F2-70C604854D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60238" y="571500"/>
            <a:ext cx="11060262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23F81E2-AE9A-4D71-87B5-D24817F30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7300" y="571500"/>
            <a:ext cx="0" cy="5715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5C0F619-4F98-49B2-B92F-39B242F38F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65869" y="6287848"/>
            <a:ext cx="11060263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1C3CA382-E202-F136-CF81-48ABBE1B25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360" y="909286"/>
            <a:ext cx="10955279" cy="5039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7661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0220DBA-8988-4873-8FCD-3FFAC3CF1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blue abstract watercolor pattern on a white background">
            <a:extLst>
              <a:ext uri="{FF2B5EF4-FFF2-40B4-BE49-F238E27FC236}">
                <a16:creationId xmlns:a16="http://schemas.microsoft.com/office/drawing/2014/main" id="{86C6E431-CEA2-2EF4-5A69-FC9D2FD4BAA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14644" b="1086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038D82F-F69C-C39C-6D6E-1B94876F1D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208" y="908791"/>
            <a:ext cx="6108192" cy="5099101"/>
          </a:xfrm>
        </p:spPr>
        <p:txBody>
          <a:bodyPr anchor="b">
            <a:normAutofit/>
          </a:bodyPr>
          <a:lstStyle/>
          <a:p>
            <a:endParaRPr lang="en-IN" sz="600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7C59F1-A9CA-0448-1053-178A8D9AD9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61099" y="917843"/>
            <a:ext cx="2359397" cy="5020747"/>
          </a:xfrm>
        </p:spPr>
        <p:txBody>
          <a:bodyPr anchor="t">
            <a:normAutofit/>
          </a:bodyPr>
          <a:lstStyle/>
          <a:p>
            <a:endParaRPr lang="en-IN">
              <a:solidFill>
                <a:srgbClr val="FFFFFF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A8CB1B5-064D-4590-A7F2-70C604854D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60238" y="571500"/>
            <a:ext cx="11060262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23F81E2-AE9A-4D71-87B5-D24817F30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7300" y="571500"/>
            <a:ext cx="0" cy="5715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5C0F619-4F98-49B2-B92F-39B242F38F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65869" y="6287848"/>
            <a:ext cx="11060263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screenshot of a computer">
            <a:extLst>
              <a:ext uri="{FF2B5EF4-FFF2-40B4-BE49-F238E27FC236}">
                <a16:creationId xmlns:a16="http://schemas.microsoft.com/office/drawing/2014/main" id="{8130638D-EF2E-572A-2A98-690A8AF89C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06" y="262760"/>
            <a:ext cx="10871433" cy="5552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4816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0220DBA-8988-4873-8FCD-3FFAC3CF1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blue abstract watercolor pattern on a white background">
            <a:extLst>
              <a:ext uri="{FF2B5EF4-FFF2-40B4-BE49-F238E27FC236}">
                <a16:creationId xmlns:a16="http://schemas.microsoft.com/office/drawing/2014/main" id="{86C6E431-CEA2-2EF4-5A69-FC9D2FD4BAA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14644" b="1086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038D82F-F69C-C39C-6D6E-1B94876F1D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208" y="908791"/>
            <a:ext cx="6108192" cy="5099101"/>
          </a:xfrm>
        </p:spPr>
        <p:txBody>
          <a:bodyPr anchor="b">
            <a:normAutofit/>
          </a:bodyPr>
          <a:lstStyle/>
          <a:p>
            <a:endParaRPr lang="en-IN" sz="60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7C59F1-A9CA-0448-1053-178A8D9AD9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61099" y="917843"/>
            <a:ext cx="2359397" cy="5020747"/>
          </a:xfrm>
        </p:spPr>
        <p:txBody>
          <a:bodyPr anchor="t">
            <a:normAutofit/>
          </a:bodyPr>
          <a:lstStyle/>
          <a:p>
            <a:endParaRPr lang="en-IN">
              <a:solidFill>
                <a:srgbClr val="FFFFFF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A8CB1B5-064D-4590-A7F2-70C604854D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60238" y="571500"/>
            <a:ext cx="11060262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23F81E2-AE9A-4D71-87B5-D24817F30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7300" y="571500"/>
            <a:ext cx="0" cy="5715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5C0F619-4F98-49B2-B92F-39B242F38F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65869" y="6287848"/>
            <a:ext cx="11060263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1B9ABD42-1F56-105D-C45C-5B3847A86B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27390"/>
            <a:ext cx="12192000" cy="4003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7279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0220DBA-8988-4873-8FCD-3FFAC3CF1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blue abstract watercolor pattern on a white background">
            <a:extLst>
              <a:ext uri="{FF2B5EF4-FFF2-40B4-BE49-F238E27FC236}">
                <a16:creationId xmlns:a16="http://schemas.microsoft.com/office/drawing/2014/main" id="{86C6E431-CEA2-2EF4-5A69-FC9D2FD4BAA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14644" b="1086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038D82F-F69C-C39C-6D6E-1B94876F1D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208" y="908791"/>
            <a:ext cx="6108192" cy="5099101"/>
          </a:xfrm>
        </p:spPr>
        <p:txBody>
          <a:bodyPr anchor="b">
            <a:normAutofit/>
          </a:bodyPr>
          <a:lstStyle/>
          <a:p>
            <a:endParaRPr lang="en-IN" sz="600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7C59F1-A9CA-0448-1053-178A8D9AD9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61099" y="917843"/>
            <a:ext cx="2359397" cy="5020747"/>
          </a:xfrm>
        </p:spPr>
        <p:txBody>
          <a:bodyPr anchor="t">
            <a:normAutofit/>
          </a:bodyPr>
          <a:lstStyle/>
          <a:p>
            <a:endParaRPr lang="en-IN">
              <a:solidFill>
                <a:srgbClr val="FFFFFF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A8CB1B5-064D-4590-A7F2-70C604854D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60238" y="571500"/>
            <a:ext cx="11060262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23F81E2-AE9A-4D71-87B5-D24817F30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7300" y="571500"/>
            <a:ext cx="0" cy="5715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5C0F619-4F98-49B2-B92F-39B242F38F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65869" y="6287848"/>
            <a:ext cx="11060263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screenshot of a graph&#10;&#10;Description automatically generated">
            <a:extLst>
              <a:ext uri="{FF2B5EF4-FFF2-40B4-BE49-F238E27FC236}">
                <a16:creationId xmlns:a16="http://schemas.microsoft.com/office/drawing/2014/main" id="{D95B8183-B325-8EEE-A0B8-6BC49DA6A5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676" y="804496"/>
            <a:ext cx="11088647" cy="5249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4420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0220DBA-8988-4873-8FCD-3FFAC3CF1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blue abstract watercolor pattern on a white background">
            <a:extLst>
              <a:ext uri="{FF2B5EF4-FFF2-40B4-BE49-F238E27FC236}">
                <a16:creationId xmlns:a16="http://schemas.microsoft.com/office/drawing/2014/main" id="{86C6E431-CEA2-2EF4-5A69-FC9D2FD4BAA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14644" b="1086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038D82F-F69C-C39C-6D6E-1B94876F1D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208" y="908791"/>
            <a:ext cx="6108192" cy="5099101"/>
          </a:xfrm>
        </p:spPr>
        <p:txBody>
          <a:bodyPr anchor="b">
            <a:normAutofit/>
          </a:bodyPr>
          <a:lstStyle/>
          <a:p>
            <a:endParaRPr lang="en-IN" sz="600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7C59F1-A9CA-0448-1053-178A8D9AD9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61099" y="917843"/>
            <a:ext cx="2359397" cy="5020747"/>
          </a:xfrm>
        </p:spPr>
        <p:txBody>
          <a:bodyPr anchor="t">
            <a:normAutofit/>
          </a:bodyPr>
          <a:lstStyle/>
          <a:p>
            <a:endParaRPr lang="en-IN" dirty="0">
              <a:solidFill>
                <a:srgbClr val="FFFFFF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A8CB1B5-064D-4590-A7F2-70C604854D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60238" y="571500"/>
            <a:ext cx="11060262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23F81E2-AE9A-4D71-87B5-D24817F30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7300" y="571500"/>
            <a:ext cx="0" cy="5715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5C0F619-4F98-49B2-B92F-39B242F38F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65869" y="6287848"/>
            <a:ext cx="11060263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screenshot of a computer">
            <a:extLst>
              <a:ext uri="{FF2B5EF4-FFF2-40B4-BE49-F238E27FC236}">
                <a16:creationId xmlns:a16="http://schemas.microsoft.com/office/drawing/2014/main" id="{0BFF7F00-688C-78F1-F75C-9E66239D10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029" y="570151"/>
            <a:ext cx="9715887" cy="5586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449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0220DBA-8988-4873-8FCD-3FFAC3CF1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blue abstract watercolor pattern on a white background">
            <a:extLst>
              <a:ext uri="{FF2B5EF4-FFF2-40B4-BE49-F238E27FC236}">
                <a16:creationId xmlns:a16="http://schemas.microsoft.com/office/drawing/2014/main" id="{86C6E431-CEA2-2EF4-5A69-FC9D2FD4BAA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14644" b="1086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038D82F-F69C-C39C-6D6E-1B94876F1D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208" y="908791"/>
            <a:ext cx="6108192" cy="5099101"/>
          </a:xfrm>
        </p:spPr>
        <p:txBody>
          <a:bodyPr anchor="b">
            <a:normAutofit/>
          </a:bodyPr>
          <a:lstStyle/>
          <a:p>
            <a:endParaRPr lang="en-IN" sz="600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7C59F1-A9CA-0448-1053-178A8D9AD9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61099" y="917843"/>
            <a:ext cx="2359397" cy="5020747"/>
          </a:xfrm>
        </p:spPr>
        <p:txBody>
          <a:bodyPr anchor="t">
            <a:normAutofit/>
          </a:bodyPr>
          <a:lstStyle/>
          <a:p>
            <a:endParaRPr lang="en-IN">
              <a:solidFill>
                <a:srgbClr val="FFFFFF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A8CB1B5-064D-4590-A7F2-70C604854D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60238" y="571500"/>
            <a:ext cx="11060262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23F81E2-AE9A-4D71-87B5-D24817F30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7300" y="571500"/>
            <a:ext cx="0" cy="5715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5C0F619-4F98-49B2-B92F-39B242F38F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65869" y="6287848"/>
            <a:ext cx="11060263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13D01A6F-72EE-6484-A972-E2013F834D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06" y="284485"/>
            <a:ext cx="10664954" cy="6069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8278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0220DBA-8988-4873-8FCD-3FFAC3CF1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blue abstract watercolor pattern on a white background">
            <a:extLst>
              <a:ext uri="{FF2B5EF4-FFF2-40B4-BE49-F238E27FC236}">
                <a16:creationId xmlns:a16="http://schemas.microsoft.com/office/drawing/2014/main" id="{86C6E431-CEA2-2EF4-5A69-FC9D2FD4BAA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14644" b="1086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038D82F-F69C-C39C-6D6E-1B94876F1D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208" y="908791"/>
            <a:ext cx="6108192" cy="5099101"/>
          </a:xfrm>
        </p:spPr>
        <p:txBody>
          <a:bodyPr anchor="b">
            <a:normAutofit/>
          </a:bodyPr>
          <a:lstStyle/>
          <a:p>
            <a:endParaRPr lang="en-IN" sz="600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7C59F1-A9CA-0448-1053-178A8D9AD9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61099" y="917843"/>
            <a:ext cx="2359397" cy="5020747"/>
          </a:xfrm>
        </p:spPr>
        <p:txBody>
          <a:bodyPr anchor="t">
            <a:normAutofit/>
          </a:bodyPr>
          <a:lstStyle/>
          <a:p>
            <a:endParaRPr lang="en-IN">
              <a:solidFill>
                <a:srgbClr val="FFFFFF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A8CB1B5-064D-4590-A7F2-70C604854D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60238" y="571500"/>
            <a:ext cx="11060262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23F81E2-AE9A-4D71-87B5-D24817F30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7300" y="571500"/>
            <a:ext cx="0" cy="5715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5C0F619-4F98-49B2-B92F-39B242F38F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65869" y="6287848"/>
            <a:ext cx="11060263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2C3C3ECA-9C3C-A7BB-4A86-92AE236943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966" y="420414"/>
            <a:ext cx="11060068" cy="5575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9007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0220DBA-8988-4873-8FCD-3FFAC3CF1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blue abstract watercolor pattern on a white background">
            <a:extLst>
              <a:ext uri="{FF2B5EF4-FFF2-40B4-BE49-F238E27FC236}">
                <a16:creationId xmlns:a16="http://schemas.microsoft.com/office/drawing/2014/main" id="{86C6E431-CEA2-2EF4-5A69-FC9D2FD4BAA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14644" b="1086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038D82F-F69C-C39C-6D6E-1B94876F1D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208" y="908791"/>
            <a:ext cx="6108192" cy="5099101"/>
          </a:xfrm>
        </p:spPr>
        <p:txBody>
          <a:bodyPr anchor="b">
            <a:normAutofit/>
          </a:bodyPr>
          <a:lstStyle/>
          <a:p>
            <a:endParaRPr lang="en-IN" sz="600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7C59F1-A9CA-0448-1053-178A8D9AD9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61099" y="917843"/>
            <a:ext cx="2359397" cy="5020747"/>
          </a:xfrm>
        </p:spPr>
        <p:txBody>
          <a:bodyPr anchor="t">
            <a:normAutofit/>
          </a:bodyPr>
          <a:lstStyle/>
          <a:p>
            <a:endParaRPr lang="en-IN">
              <a:solidFill>
                <a:srgbClr val="FFFFFF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A8CB1B5-064D-4590-A7F2-70C604854D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60238" y="571500"/>
            <a:ext cx="11060262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23F81E2-AE9A-4D71-87B5-D24817F30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7300" y="571500"/>
            <a:ext cx="0" cy="5715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5C0F619-4F98-49B2-B92F-39B242F38F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65869" y="6287848"/>
            <a:ext cx="11060263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885E741B-687E-9B22-5063-117AE58EA1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2054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0220DBA-8988-4873-8FCD-3FFAC3CF1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blue abstract watercolor pattern on a white background">
            <a:extLst>
              <a:ext uri="{FF2B5EF4-FFF2-40B4-BE49-F238E27FC236}">
                <a16:creationId xmlns:a16="http://schemas.microsoft.com/office/drawing/2014/main" id="{86C6E431-CEA2-2EF4-5A69-FC9D2FD4BAA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14644" b="1086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038D82F-F69C-C39C-6D6E-1B94876F1D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208" y="908791"/>
            <a:ext cx="6108192" cy="5099101"/>
          </a:xfrm>
        </p:spPr>
        <p:txBody>
          <a:bodyPr anchor="b">
            <a:normAutofit/>
          </a:bodyPr>
          <a:lstStyle/>
          <a:p>
            <a:endParaRPr lang="en-IN" sz="600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7C59F1-A9CA-0448-1053-178A8D9AD9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61099" y="917843"/>
            <a:ext cx="2359397" cy="5020747"/>
          </a:xfrm>
        </p:spPr>
        <p:txBody>
          <a:bodyPr anchor="t">
            <a:normAutofit/>
          </a:bodyPr>
          <a:lstStyle/>
          <a:p>
            <a:endParaRPr lang="en-IN" dirty="0">
              <a:solidFill>
                <a:srgbClr val="FFFFFF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A8CB1B5-064D-4590-A7F2-70C604854D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60238" y="571500"/>
            <a:ext cx="11060262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23F81E2-AE9A-4D71-87B5-D24817F30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7300" y="571500"/>
            <a:ext cx="0" cy="5715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5C0F619-4F98-49B2-B92F-39B242F38F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65869" y="6287848"/>
            <a:ext cx="11060263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screenshot of a computer">
            <a:extLst>
              <a:ext uri="{FF2B5EF4-FFF2-40B4-BE49-F238E27FC236}">
                <a16:creationId xmlns:a16="http://schemas.microsoft.com/office/drawing/2014/main" id="{E41A18B8-8069-EF5E-A426-2652A254E5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931" y="-1"/>
            <a:ext cx="9675259" cy="2654683"/>
          </a:xfrm>
          <a:prstGeom prst="rect">
            <a:avLst/>
          </a:prstGeom>
        </p:spPr>
      </p:pic>
      <p:pic>
        <p:nvPicPr>
          <p:cNvPr id="12" name="Picture 11" descr="A screenshot of a computer&#10;&#10;Description automatically generated">
            <a:extLst>
              <a:ext uri="{FF2B5EF4-FFF2-40B4-BE49-F238E27FC236}">
                <a16:creationId xmlns:a16="http://schemas.microsoft.com/office/drawing/2014/main" id="{DCCBCA62-5774-1A95-6723-1D8D11E9F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761" y="2801464"/>
            <a:ext cx="9273817" cy="4020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1056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0220DBA-8988-4873-8FCD-3FFAC3CF1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blue abstract watercolor pattern on a white background">
            <a:extLst>
              <a:ext uri="{FF2B5EF4-FFF2-40B4-BE49-F238E27FC236}">
                <a16:creationId xmlns:a16="http://schemas.microsoft.com/office/drawing/2014/main" id="{86C6E431-CEA2-2EF4-5A69-FC9D2FD4BAA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14644" b="1086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038D82F-F69C-C39C-6D6E-1B94876F1D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208" y="908791"/>
            <a:ext cx="6108192" cy="5099101"/>
          </a:xfrm>
        </p:spPr>
        <p:txBody>
          <a:bodyPr anchor="b">
            <a:normAutofit/>
          </a:bodyPr>
          <a:lstStyle/>
          <a:p>
            <a:endParaRPr lang="en-IN" sz="60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7C59F1-A9CA-0448-1053-178A8D9AD9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61099" y="917843"/>
            <a:ext cx="2359397" cy="5020747"/>
          </a:xfrm>
        </p:spPr>
        <p:txBody>
          <a:bodyPr anchor="t">
            <a:normAutofit/>
          </a:bodyPr>
          <a:lstStyle/>
          <a:p>
            <a:endParaRPr lang="en-IN">
              <a:solidFill>
                <a:srgbClr val="FFFFFF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A8CB1B5-064D-4590-A7F2-70C604854D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60238" y="571500"/>
            <a:ext cx="11060262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23F81E2-AE9A-4D71-87B5-D24817F30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7300" y="571500"/>
            <a:ext cx="0" cy="5715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5C0F619-4F98-49B2-B92F-39B242F38F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65869" y="6287848"/>
            <a:ext cx="11060263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screenshot of a spreadsheet&#10;&#10;Description automatically generated">
            <a:extLst>
              <a:ext uri="{FF2B5EF4-FFF2-40B4-BE49-F238E27FC236}">
                <a16:creationId xmlns:a16="http://schemas.microsoft.com/office/drawing/2014/main" id="{5FE79B78-F1E4-CC18-4860-869EDFBEFF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5313" y="0"/>
            <a:ext cx="5591725" cy="3362794"/>
          </a:xfrm>
          <a:prstGeom prst="rect">
            <a:avLst/>
          </a:prstGeom>
        </p:spPr>
      </p:pic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B676B0D7-65CD-4BC6-FFF9-A8ECC7DEC9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1726" y="0"/>
            <a:ext cx="6600274" cy="4229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6099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0220DBA-8988-4873-8FCD-3FFAC3CF1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blue abstract watercolor pattern on a white background">
            <a:extLst>
              <a:ext uri="{FF2B5EF4-FFF2-40B4-BE49-F238E27FC236}">
                <a16:creationId xmlns:a16="http://schemas.microsoft.com/office/drawing/2014/main" id="{86C6E431-CEA2-2EF4-5A69-FC9D2FD4BAA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14644" b="1086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038D82F-F69C-C39C-6D6E-1B94876F1D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208" y="908791"/>
            <a:ext cx="6108192" cy="5099101"/>
          </a:xfrm>
        </p:spPr>
        <p:txBody>
          <a:bodyPr anchor="b">
            <a:normAutofit/>
          </a:bodyPr>
          <a:lstStyle/>
          <a:p>
            <a:endParaRPr lang="en-IN" sz="60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7C59F1-A9CA-0448-1053-178A8D9AD9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61099" y="917843"/>
            <a:ext cx="2359397" cy="5020747"/>
          </a:xfrm>
        </p:spPr>
        <p:txBody>
          <a:bodyPr anchor="t">
            <a:normAutofit/>
          </a:bodyPr>
          <a:lstStyle/>
          <a:p>
            <a:endParaRPr lang="en-IN">
              <a:solidFill>
                <a:srgbClr val="FFFFFF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A8CB1B5-064D-4590-A7F2-70C604854D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60238" y="571500"/>
            <a:ext cx="11060262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23F81E2-AE9A-4D71-87B5-D24817F30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7300" y="571500"/>
            <a:ext cx="0" cy="5715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5C0F619-4F98-49B2-B92F-39B242F38F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65869" y="6287848"/>
            <a:ext cx="11060263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screenshot of a spreadsheet">
            <a:extLst>
              <a:ext uri="{FF2B5EF4-FFF2-40B4-BE49-F238E27FC236}">
                <a16:creationId xmlns:a16="http://schemas.microsoft.com/office/drawing/2014/main" id="{7C8A1D5B-9B14-B57A-1B5F-40EEB75AB2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461" y="166516"/>
            <a:ext cx="9243833" cy="5841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7639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0220DBA-8988-4873-8FCD-3FFAC3CF1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blue abstract watercolor pattern on a white background">
            <a:extLst>
              <a:ext uri="{FF2B5EF4-FFF2-40B4-BE49-F238E27FC236}">
                <a16:creationId xmlns:a16="http://schemas.microsoft.com/office/drawing/2014/main" id="{86C6E431-CEA2-2EF4-5A69-FC9D2FD4BAA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14644" b="1086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038D82F-F69C-C39C-6D6E-1B94876F1D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208" y="908791"/>
            <a:ext cx="6108192" cy="5099101"/>
          </a:xfrm>
        </p:spPr>
        <p:txBody>
          <a:bodyPr anchor="b">
            <a:normAutofit/>
          </a:bodyPr>
          <a:lstStyle/>
          <a:p>
            <a:endParaRPr lang="en-IN" sz="60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7C59F1-A9CA-0448-1053-178A8D9AD9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61099" y="917843"/>
            <a:ext cx="2359397" cy="5020747"/>
          </a:xfrm>
        </p:spPr>
        <p:txBody>
          <a:bodyPr anchor="t">
            <a:normAutofit/>
          </a:bodyPr>
          <a:lstStyle/>
          <a:p>
            <a:endParaRPr lang="en-IN" dirty="0">
              <a:solidFill>
                <a:srgbClr val="FFFFFF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A8CB1B5-064D-4590-A7F2-70C604854D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60238" y="571500"/>
            <a:ext cx="11060262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23F81E2-AE9A-4D71-87B5-D24817F30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7300" y="571500"/>
            <a:ext cx="0" cy="5715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5C0F619-4F98-49B2-B92F-39B242F38F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65869" y="6287848"/>
            <a:ext cx="11060263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5A4BC8AF-8253-7216-1A36-F21D319870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" y="338641"/>
            <a:ext cx="9507277" cy="5610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4634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0220DBA-8988-4873-8FCD-3FFAC3CF1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blue abstract watercolor pattern on a white background">
            <a:extLst>
              <a:ext uri="{FF2B5EF4-FFF2-40B4-BE49-F238E27FC236}">
                <a16:creationId xmlns:a16="http://schemas.microsoft.com/office/drawing/2014/main" id="{86C6E431-CEA2-2EF4-5A69-FC9D2FD4BAA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14644" b="1086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038D82F-F69C-C39C-6D6E-1B94876F1D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208" y="908791"/>
            <a:ext cx="6108192" cy="5099101"/>
          </a:xfrm>
        </p:spPr>
        <p:txBody>
          <a:bodyPr anchor="b">
            <a:normAutofit/>
          </a:bodyPr>
          <a:lstStyle/>
          <a:p>
            <a:endParaRPr lang="en-IN" sz="60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7C59F1-A9CA-0448-1053-178A8D9AD9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61099" y="917843"/>
            <a:ext cx="2359397" cy="5020747"/>
          </a:xfrm>
        </p:spPr>
        <p:txBody>
          <a:bodyPr anchor="t">
            <a:normAutofit/>
          </a:bodyPr>
          <a:lstStyle/>
          <a:p>
            <a:endParaRPr lang="en-IN">
              <a:solidFill>
                <a:srgbClr val="FFFFFF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A8CB1B5-064D-4590-A7F2-70C604854D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60238" y="571500"/>
            <a:ext cx="11060262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23F81E2-AE9A-4D71-87B5-D24817F30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7300" y="571500"/>
            <a:ext cx="0" cy="5715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5C0F619-4F98-49B2-B92F-39B242F38F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65869" y="6287848"/>
            <a:ext cx="11060263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screenshot of a computer">
            <a:extLst>
              <a:ext uri="{FF2B5EF4-FFF2-40B4-BE49-F238E27FC236}">
                <a16:creationId xmlns:a16="http://schemas.microsoft.com/office/drawing/2014/main" id="{C8F7573D-CE4E-7031-45C1-0250B139AC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0" y="168128"/>
            <a:ext cx="10555173" cy="5239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152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0220DBA-8988-4873-8FCD-3FFAC3CF1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blue abstract watercolor pattern on a white background">
            <a:extLst>
              <a:ext uri="{FF2B5EF4-FFF2-40B4-BE49-F238E27FC236}">
                <a16:creationId xmlns:a16="http://schemas.microsoft.com/office/drawing/2014/main" id="{86C6E431-CEA2-2EF4-5A69-FC9D2FD4BAA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14644" b="1086"/>
          <a:stretch/>
        </p:blipFill>
        <p:spPr>
          <a:xfrm>
            <a:off x="20" y="-10500"/>
            <a:ext cx="12191979" cy="68579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038D82F-F69C-C39C-6D6E-1B94876F1D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208" y="908791"/>
            <a:ext cx="6108192" cy="5099101"/>
          </a:xfrm>
        </p:spPr>
        <p:txBody>
          <a:bodyPr anchor="b">
            <a:normAutofit/>
          </a:bodyPr>
          <a:lstStyle/>
          <a:p>
            <a:endParaRPr lang="en-IN" sz="600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7C59F1-A9CA-0448-1053-178A8D9AD9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61099" y="917843"/>
            <a:ext cx="2359397" cy="5020747"/>
          </a:xfrm>
        </p:spPr>
        <p:txBody>
          <a:bodyPr anchor="t">
            <a:normAutofit/>
          </a:bodyPr>
          <a:lstStyle/>
          <a:p>
            <a:endParaRPr lang="en-IN">
              <a:solidFill>
                <a:srgbClr val="FFFFFF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A8CB1B5-064D-4590-A7F2-70C604854D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60238" y="571500"/>
            <a:ext cx="11060262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23F81E2-AE9A-4D71-87B5-D24817F30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7300" y="571500"/>
            <a:ext cx="0" cy="5715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5C0F619-4F98-49B2-B92F-39B242F38F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65869" y="6287848"/>
            <a:ext cx="11060263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A8103A36-11E9-E0C7-7B48-2770DCA430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7991"/>
            <a:ext cx="12192000" cy="5062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703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0220DBA-8988-4873-8FCD-3FFAC3CF1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blue abstract watercolor pattern on a white background">
            <a:extLst>
              <a:ext uri="{FF2B5EF4-FFF2-40B4-BE49-F238E27FC236}">
                <a16:creationId xmlns:a16="http://schemas.microsoft.com/office/drawing/2014/main" id="{86C6E431-CEA2-2EF4-5A69-FC9D2FD4BAA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14644" b="1086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038D82F-F69C-C39C-6D6E-1B94876F1D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208" y="908791"/>
            <a:ext cx="6108192" cy="5099101"/>
          </a:xfrm>
        </p:spPr>
        <p:txBody>
          <a:bodyPr anchor="b">
            <a:normAutofit/>
          </a:bodyPr>
          <a:lstStyle/>
          <a:p>
            <a:endParaRPr lang="en-IN" sz="60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7C59F1-A9CA-0448-1053-178A8D9AD9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61099" y="917843"/>
            <a:ext cx="2359397" cy="5020747"/>
          </a:xfrm>
        </p:spPr>
        <p:txBody>
          <a:bodyPr anchor="t">
            <a:normAutofit/>
          </a:bodyPr>
          <a:lstStyle/>
          <a:p>
            <a:endParaRPr lang="en-IN" dirty="0">
              <a:solidFill>
                <a:srgbClr val="FFFFFF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A8CB1B5-064D-4590-A7F2-70C604854D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60238" y="571500"/>
            <a:ext cx="11060262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23F81E2-AE9A-4D71-87B5-D24817F30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7300" y="571500"/>
            <a:ext cx="0" cy="5715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5C0F619-4F98-49B2-B92F-39B242F38F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65869" y="6287848"/>
            <a:ext cx="11060263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screenshot of a spreadsheet&#10;&#10;Description automatically generated">
            <a:extLst>
              <a:ext uri="{FF2B5EF4-FFF2-40B4-BE49-F238E27FC236}">
                <a16:creationId xmlns:a16="http://schemas.microsoft.com/office/drawing/2014/main" id="{08F62E98-526B-FDDA-349F-0B3C98EDF8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751843"/>
            <a:ext cx="8499093" cy="4491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640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0220DBA-8988-4873-8FCD-3FFAC3CF1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blue abstract watercolor pattern on a white background">
            <a:extLst>
              <a:ext uri="{FF2B5EF4-FFF2-40B4-BE49-F238E27FC236}">
                <a16:creationId xmlns:a16="http://schemas.microsoft.com/office/drawing/2014/main" id="{86C6E431-CEA2-2EF4-5A69-FC9D2FD4BAA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14644" b="1086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038D82F-F69C-C39C-6D6E-1B94876F1D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208" y="908791"/>
            <a:ext cx="6108192" cy="5099101"/>
          </a:xfrm>
        </p:spPr>
        <p:txBody>
          <a:bodyPr anchor="b">
            <a:normAutofit/>
          </a:bodyPr>
          <a:lstStyle/>
          <a:p>
            <a:endParaRPr lang="en-IN" sz="600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7C59F1-A9CA-0448-1053-178A8D9AD9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61099" y="917843"/>
            <a:ext cx="2359397" cy="5020747"/>
          </a:xfrm>
        </p:spPr>
        <p:txBody>
          <a:bodyPr anchor="t">
            <a:normAutofit/>
          </a:bodyPr>
          <a:lstStyle/>
          <a:p>
            <a:endParaRPr lang="en-IN">
              <a:solidFill>
                <a:srgbClr val="FFFFFF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A8CB1B5-064D-4590-A7F2-70C604854D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60238" y="571500"/>
            <a:ext cx="11060262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23F81E2-AE9A-4D71-87B5-D24817F30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7300" y="571500"/>
            <a:ext cx="0" cy="5715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5C0F619-4F98-49B2-B92F-39B242F38F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65869" y="6287848"/>
            <a:ext cx="11060263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D31BB941-4E02-699F-623B-07A374F484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652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0220DBA-8988-4873-8FCD-3FFAC3CF1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blue abstract watercolor pattern on a white background">
            <a:extLst>
              <a:ext uri="{FF2B5EF4-FFF2-40B4-BE49-F238E27FC236}">
                <a16:creationId xmlns:a16="http://schemas.microsoft.com/office/drawing/2014/main" id="{86C6E431-CEA2-2EF4-5A69-FC9D2FD4BAA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14644" b="1086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038D82F-F69C-C39C-6D6E-1B94876F1D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208" y="908791"/>
            <a:ext cx="6108192" cy="5099101"/>
          </a:xfrm>
        </p:spPr>
        <p:txBody>
          <a:bodyPr anchor="b">
            <a:normAutofit/>
          </a:bodyPr>
          <a:lstStyle/>
          <a:p>
            <a:endParaRPr lang="en-IN" sz="60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7C59F1-A9CA-0448-1053-178A8D9AD9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61099" y="917843"/>
            <a:ext cx="2359397" cy="5020747"/>
          </a:xfrm>
        </p:spPr>
        <p:txBody>
          <a:bodyPr anchor="t">
            <a:normAutofit/>
          </a:bodyPr>
          <a:lstStyle/>
          <a:p>
            <a:endParaRPr lang="en-IN" dirty="0">
              <a:solidFill>
                <a:srgbClr val="FFFFFF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A8CB1B5-064D-4590-A7F2-70C604854D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60238" y="571500"/>
            <a:ext cx="11060262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23F81E2-AE9A-4D71-87B5-D24817F30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7300" y="571500"/>
            <a:ext cx="0" cy="5715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5C0F619-4F98-49B2-B92F-39B242F38F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65869" y="6287848"/>
            <a:ext cx="11060263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screenshot of a computer">
            <a:extLst>
              <a:ext uri="{FF2B5EF4-FFF2-40B4-BE49-F238E27FC236}">
                <a16:creationId xmlns:a16="http://schemas.microsoft.com/office/drawing/2014/main" id="{0F564007-E1F2-BE51-99C5-9973EF6AF2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5124" y="338640"/>
            <a:ext cx="7094472" cy="5869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3498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0220DBA-8988-4873-8FCD-3FFAC3CF1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blue abstract watercolor pattern on a white background">
            <a:extLst>
              <a:ext uri="{FF2B5EF4-FFF2-40B4-BE49-F238E27FC236}">
                <a16:creationId xmlns:a16="http://schemas.microsoft.com/office/drawing/2014/main" id="{86C6E431-CEA2-2EF4-5A69-FC9D2FD4BAA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14644" b="1086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038D82F-F69C-C39C-6D6E-1B94876F1D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208" y="908791"/>
            <a:ext cx="6108192" cy="5099101"/>
          </a:xfrm>
        </p:spPr>
        <p:txBody>
          <a:bodyPr anchor="b">
            <a:normAutofit/>
          </a:bodyPr>
          <a:lstStyle/>
          <a:p>
            <a:endParaRPr lang="en-IN" sz="600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7C59F1-A9CA-0448-1053-178A8D9AD9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61099" y="917843"/>
            <a:ext cx="2359397" cy="5020747"/>
          </a:xfrm>
        </p:spPr>
        <p:txBody>
          <a:bodyPr anchor="t">
            <a:normAutofit/>
          </a:bodyPr>
          <a:lstStyle/>
          <a:p>
            <a:endParaRPr lang="en-IN">
              <a:solidFill>
                <a:srgbClr val="FFFFFF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A8CB1B5-064D-4590-A7F2-70C604854D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60238" y="571500"/>
            <a:ext cx="11060262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23F81E2-AE9A-4D71-87B5-D24817F30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7300" y="571500"/>
            <a:ext cx="0" cy="5715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5C0F619-4F98-49B2-B92F-39B242F38F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65869" y="6287848"/>
            <a:ext cx="11060263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C3AD7D6C-C5F0-BE08-B23B-D7D6D405EC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7913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0220DBA-8988-4873-8FCD-3FFAC3CF1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blue abstract watercolor pattern on a white background">
            <a:extLst>
              <a:ext uri="{FF2B5EF4-FFF2-40B4-BE49-F238E27FC236}">
                <a16:creationId xmlns:a16="http://schemas.microsoft.com/office/drawing/2014/main" id="{86C6E431-CEA2-2EF4-5A69-FC9D2FD4BAA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14644" b="1086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038D82F-F69C-C39C-6D6E-1B94876F1D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208" y="908791"/>
            <a:ext cx="6108192" cy="5099101"/>
          </a:xfrm>
        </p:spPr>
        <p:txBody>
          <a:bodyPr anchor="b">
            <a:normAutofit/>
          </a:bodyPr>
          <a:lstStyle/>
          <a:p>
            <a:endParaRPr lang="en-IN" sz="600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7C59F1-A9CA-0448-1053-178A8D9AD9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61099" y="917843"/>
            <a:ext cx="2359397" cy="5020747"/>
          </a:xfrm>
        </p:spPr>
        <p:txBody>
          <a:bodyPr anchor="t">
            <a:normAutofit/>
          </a:bodyPr>
          <a:lstStyle/>
          <a:p>
            <a:endParaRPr lang="en-IN">
              <a:solidFill>
                <a:srgbClr val="FFFFFF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A8CB1B5-064D-4590-A7F2-70C604854D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60238" y="571500"/>
            <a:ext cx="11060262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23F81E2-AE9A-4D71-87B5-D24817F30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7300" y="571500"/>
            <a:ext cx="0" cy="5715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5C0F619-4F98-49B2-B92F-39B242F38F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65869" y="6287848"/>
            <a:ext cx="11060263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31C3C1AC-86E2-AEFB-8EF3-6AF9CBDDEF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0875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0220DBA-8988-4873-8FCD-3FFAC3CF1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blue abstract watercolor pattern on a white background">
            <a:extLst>
              <a:ext uri="{FF2B5EF4-FFF2-40B4-BE49-F238E27FC236}">
                <a16:creationId xmlns:a16="http://schemas.microsoft.com/office/drawing/2014/main" id="{86C6E431-CEA2-2EF4-5A69-FC9D2FD4BAA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14644" b="1086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038D82F-F69C-C39C-6D6E-1B94876F1D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208" y="908791"/>
            <a:ext cx="6108192" cy="5099101"/>
          </a:xfrm>
        </p:spPr>
        <p:txBody>
          <a:bodyPr anchor="b">
            <a:normAutofit/>
          </a:bodyPr>
          <a:lstStyle/>
          <a:p>
            <a:endParaRPr lang="en-IN" sz="600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7C59F1-A9CA-0448-1053-178A8D9AD9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61099" y="917843"/>
            <a:ext cx="2359397" cy="5020747"/>
          </a:xfrm>
        </p:spPr>
        <p:txBody>
          <a:bodyPr anchor="t">
            <a:normAutofit/>
          </a:bodyPr>
          <a:lstStyle/>
          <a:p>
            <a:endParaRPr lang="en-IN">
              <a:solidFill>
                <a:srgbClr val="FFFFFF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A8CB1B5-064D-4590-A7F2-70C604854D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60238" y="571500"/>
            <a:ext cx="11060262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23F81E2-AE9A-4D71-87B5-D24817F30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7300" y="571500"/>
            <a:ext cx="0" cy="5715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5C0F619-4F98-49B2-B92F-39B242F38F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65869" y="6287848"/>
            <a:ext cx="11060263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5DF135B2-9D66-B8D3-B2F1-8816352A68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6498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0220DBA-8988-4873-8FCD-3FFAC3CF1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blue abstract watercolor pattern on a white background">
            <a:extLst>
              <a:ext uri="{FF2B5EF4-FFF2-40B4-BE49-F238E27FC236}">
                <a16:creationId xmlns:a16="http://schemas.microsoft.com/office/drawing/2014/main" id="{86C6E431-CEA2-2EF4-5A69-FC9D2FD4BAA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14644" b="1086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038D82F-F69C-C39C-6D6E-1B94876F1D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208" y="908791"/>
            <a:ext cx="6108192" cy="5099101"/>
          </a:xfrm>
        </p:spPr>
        <p:txBody>
          <a:bodyPr anchor="b">
            <a:normAutofit/>
          </a:bodyPr>
          <a:lstStyle/>
          <a:p>
            <a:endParaRPr lang="en-IN" sz="60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7C59F1-A9CA-0448-1053-178A8D9AD9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61099" y="917843"/>
            <a:ext cx="2359397" cy="5020747"/>
          </a:xfrm>
        </p:spPr>
        <p:txBody>
          <a:bodyPr anchor="t">
            <a:normAutofit/>
          </a:bodyPr>
          <a:lstStyle/>
          <a:p>
            <a:endParaRPr lang="en-IN">
              <a:solidFill>
                <a:srgbClr val="FFFFFF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A8CB1B5-064D-4590-A7F2-70C604854D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60238" y="571500"/>
            <a:ext cx="11060262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23F81E2-AE9A-4D71-87B5-D24817F30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7300" y="571500"/>
            <a:ext cx="0" cy="5715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5C0F619-4F98-49B2-B92F-39B242F38F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65869" y="6287848"/>
            <a:ext cx="11060263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E320663F-E839-B97A-991E-282C0DB4DF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2706" y="735727"/>
            <a:ext cx="6108192" cy="3826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645118"/>
      </p:ext>
    </p:extLst>
  </p:cSld>
  <p:clrMapOvr>
    <a:masterClrMapping/>
  </p:clrMapOvr>
</p:sld>
</file>

<file path=ppt/theme/theme1.xml><?xml version="1.0" encoding="utf-8"?>
<a:theme xmlns:a="http://schemas.openxmlformats.org/drawingml/2006/main" name="AlignmentVTI">
  <a:themeElements>
    <a:clrScheme name="AnalogousFromDarkSeedLeftStep">
      <a:dk1>
        <a:srgbClr val="000000"/>
      </a:dk1>
      <a:lt1>
        <a:srgbClr val="FFFFFF"/>
      </a:lt1>
      <a:dk2>
        <a:srgbClr val="1B2830"/>
      </a:dk2>
      <a:lt2>
        <a:srgbClr val="F1F3F0"/>
      </a:lt2>
      <a:accent1>
        <a:srgbClr val="A629E7"/>
      </a:accent1>
      <a:accent2>
        <a:srgbClr val="592FD9"/>
      </a:accent2>
      <a:accent3>
        <a:srgbClr val="294AE7"/>
      </a:accent3>
      <a:accent4>
        <a:srgbClr val="1787D5"/>
      </a:accent4>
      <a:accent5>
        <a:srgbClr val="22BFBE"/>
      </a:accent5>
      <a:accent6>
        <a:srgbClr val="16C67B"/>
      </a:accent6>
      <a:hlink>
        <a:srgbClr val="3897A9"/>
      </a:hlink>
      <a:folHlink>
        <a:srgbClr val="7F7F7F"/>
      </a:folHlink>
    </a:clrScheme>
    <a:fontScheme name="Custom 1">
      <a:majorFont>
        <a:latin typeface="Batang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lignmentVTI" id="{606D7720-FAA0-4ADC-B967-3239DA8ECA1A}" vid="{10074623-6FCC-4A3C-AAA5-58644BD8FF1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0</Words>
  <Application>Microsoft Office PowerPoint</Application>
  <PresentationFormat>Widescreen</PresentationFormat>
  <Paragraphs>0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Batang</vt:lpstr>
      <vt:lpstr>Arial</vt:lpstr>
      <vt:lpstr>Avenir Next LT Pro Light</vt:lpstr>
      <vt:lpstr>AlignmentVTI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Marouf Muzaffar</dc:creator>
  <cp:lastModifiedBy>Marouf Muzaffar</cp:lastModifiedBy>
  <cp:revision>1</cp:revision>
  <dcterms:created xsi:type="dcterms:W3CDTF">2024-03-30T14:40:10Z</dcterms:created>
  <dcterms:modified xsi:type="dcterms:W3CDTF">2024-03-30T14:56:57Z</dcterms:modified>
</cp:coreProperties>
</file>