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C42E-CF9D-7B84-4671-FFBCEDF98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E9FDE-EB98-7252-12AE-A4A5D9EDC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2919D-E712-109C-73BB-D004AD69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D59B-33B9-4945-92E2-AEFF8D53D5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A7CF1-43ED-C5F9-BCFF-1D62AF09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D306D-16ED-9EA8-BD42-0FAB097A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8E22-DC3C-47FE-8A45-1068ADF4C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40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C879-7F3A-BA63-AB95-E764A099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469BB-D184-4151-CF87-E1BA7EC66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81F45-25BC-F5DE-BF52-A166555D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D59B-33B9-4945-92E2-AEFF8D53D5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4395-35D0-2A02-3C0E-30C9207F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F7825-33A4-0126-91CE-6061AABD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8E22-DC3C-47FE-8A45-1068ADF4C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77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BE91FD-2251-B28C-A93E-BE0C3D486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084C3-3338-1BD2-99D3-575459BE6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83CE-06DF-CF70-F808-3912A3E6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D59B-33B9-4945-92E2-AEFF8D53D5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F7995-E5D8-B254-71B7-46550C5E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07222-DE9A-1B75-B76E-57B6BDCA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8E22-DC3C-47FE-8A45-1068ADF4C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71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67CD-CF9C-ECF9-2F97-31BE469C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2A96A-C0F9-D569-A5E5-477E6761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BAE0E-127D-BFC7-F7FD-0A8E8269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D59B-33B9-4945-92E2-AEFF8D53D5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4E2FE-5F1D-6D05-07E2-89591187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F0EC-23BC-099C-658E-F69A3669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8E22-DC3C-47FE-8A45-1068ADF4C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59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A446-86A3-D1D9-410E-5A3D296D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6949C-8899-224C-82B4-CB9C43A51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B5B3E-33BE-E0E0-2C12-F74D79E3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D59B-33B9-4945-92E2-AEFF8D53D5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3D051-3507-68CE-46B4-3CC9725D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02D35-1114-C473-E03D-F9145EB6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8E22-DC3C-47FE-8A45-1068ADF4C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03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676D-0249-A78C-4DFD-A3456926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1F489-7243-4CA6-D1F8-27CCD9998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B2422-A772-9221-D99C-31D695E11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92486-0161-8815-5F05-0034ACB3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D59B-33B9-4945-92E2-AEFF8D53D5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780E9-5235-9713-937E-067546B7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51C77-A722-4DE1-B375-072A075A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8E22-DC3C-47FE-8A45-1068ADF4C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29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BAE1-BC1E-849C-5C42-75C9288E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C4D45-1C9D-9535-BE5C-88A3B70F4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39119-7B59-CFB6-088A-4CC759965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29ED4-E128-B9D4-73BB-DC3576FCB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FB4C8-1A73-EFC2-F878-2E07FE162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B29BB-4E1A-A15C-C2F3-1C6ACFE8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D59B-33B9-4945-92E2-AEFF8D53D5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E04AD-C543-2C08-4A2C-72258D11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6BF09-CDB0-01D0-9092-80283A01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8E22-DC3C-47FE-8A45-1068ADF4C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9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6860-8128-1848-1A99-3F12455F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EB0EF-BB25-3D51-FAD3-A1231091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D59B-33B9-4945-92E2-AEFF8D53D5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47888-1DAD-A3D2-AC59-9E34C92E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8C67D-B312-1EE9-9768-F6B31CD6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8E22-DC3C-47FE-8A45-1068ADF4C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36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AD7F4-EB21-5335-28D7-21A34E81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D59B-33B9-4945-92E2-AEFF8D53D5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D8465-6854-D24E-C2A9-4F322209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B2368-3788-81D0-E1F2-64FF5277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8E22-DC3C-47FE-8A45-1068ADF4C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54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5639-F1EB-8D97-9DFB-24DBE9B2D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BBDDF-67A1-F264-57C1-A37C9F3E8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16144-8956-69F6-575D-156556B0D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34B26-194B-7314-CBFA-162D42AF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D59B-33B9-4945-92E2-AEFF8D53D5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9FD9F-5942-16A4-CA1C-B8487556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AE6BA-890E-FCA7-F174-87D91EB1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8E22-DC3C-47FE-8A45-1068ADF4C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50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02F5-F8E1-1CFF-C32E-FAE55656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A7FE7-F37C-FDF1-9C74-31164603B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C7F06-363E-10E2-879B-89DF5CDFB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620AB-C573-4720-20B7-E17627A0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D59B-33B9-4945-92E2-AEFF8D53D5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CFF9D-AC6D-414E-EA4A-E5C00EAC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0A4E2-9761-284F-2C13-B821C9EB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8E22-DC3C-47FE-8A45-1068ADF4C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85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D704D-3766-A639-E09C-D68EE240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D93DF-08CD-9DC5-C93B-C0A5ED900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3B605-C0CA-051C-80E7-A529CAC02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BED59B-33B9-4945-92E2-AEFF8D53D5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F7191-7B06-2CA3-17EA-080CABC45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727B3-2D80-0F63-0029-31B827D6F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8C8E22-DC3C-47FE-8A45-1068ADF4C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79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BA3B-CCC9-7C27-6B0A-2C079EF8D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FC139-8FB3-06BF-6106-E8E6CB94C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824A6E1-D1AC-5EED-5E43-8AA648755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5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BA3B-CCC9-7C27-6B0A-2C079EF8D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FC139-8FB3-06BF-6106-E8E6CB94C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619DA2-3930-A779-D1A0-E13B9DBAB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6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BA3B-CCC9-7C27-6B0A-2C079EF8D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FC139-8FB3-06BF-6106-E8E6CB94C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FFA644C-5CE2-E762-93B6-0C0054369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8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4F37-11C5-E33C-0E31-DDC14BA5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EEE3A32-32A6-003E-EBB4-A8F82D646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284658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9650-504D-418D-91FC-E1E0FF56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FCF70C-9F0A-1111-CA04-F323528B3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72545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F0C3-6A60-2C64-254A-FD608D74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791AEE0-26AB-253C-0BC7-47B1597FE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" y="159384"/>
            <a:ext cx="10515600" cy="6190615"/>
          </a:xfrm>
        </p:spPr>
      </p:pic>
    </p:spTree>
    <p:extLst>
      <p:ext uri="{BB962C8B-B14F-4D97-AF65-F5344CB8AC3E}">
        <p14:creationId xmlns:p14="http://schemas.microsoft.com/office/powerpoint/2010/main" val="103898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BA3B-CCC9-7C27-6B0A-2C079EF8D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FC139-8FB3-06BF-6106-E8E6CB94C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C445B2C-4ECB-636A-793D-4F13A3726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BA3B-CCC9-7C27-6B0A-2C079EF8D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FC139-8FB3-06BF-6106-E8E6CB94C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AB6B5FD-5349-5822-3240-6FD3B64D3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9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BA3B-CCC9-7C27-6B0A-2C079EF8D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FC139-8FB3-06BF-6106-E8E6CB94C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410ACFE-4148-7752-5FF7-5F888A855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5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BA3B-CCC9-7C27-6B0A-2C079EF8D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FC139-8FB3-06BF-6106-E8E6CB94C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4CA621A-F630-66A0-FA7C-8A94D7E3F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2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BA3B-CCC9-7C27-6B0A-2C079EF8D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FC139-8FB3-06BF-6106-E8E6CB94C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FBB63CB-1EE6-5079-445C-6D0AD9AF7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50"/>
            <a:ext cx="121920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0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BA3B-CCC9-7C27-6B0A-2C079EF8D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FC139-8FB3-06BF-6106-E8E6CB94C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DDCA8B4-9CAB-8B82-DC9D-D2ED1CDBE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6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BA3B-CCC9-7C27-6B0A-2C079EF8D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FC139-8FB3-06BF-6106-E8E6CB94C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3CCB8F-2FA2-906C-56CA-BB15D23FC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61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BA3B-CCC9-7C27-6B0A-2C079EF8D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FC139-8FB3-06BF-6106-E8E6CB94C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307BFA-9517-B445-96A2-240022AF5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58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Marouf Muzaffar</dc:creator>
  <cp:lastModifiedBy>Marouf Muzaffar</cp:lastModifiedBy>
  <cp:revision>2</cp:revision>
  <dcterms:created xsi:type="dcterms:W3CDTF">2024-03-29T06:18:46Z</dcterms:created>
  <dcterms:modified xsi:type="dcterms:W3CDTF">2024-03-29T06:23:43Z</dcterms:modified>
</cp:coreProperties>
</file>