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2A6D-3198-4EC5-A8C2-6D24450B9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DB415-4905-489D-B822-FBA1144E2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5CE1-99F3-42C4-8CEF-1CCB9ED1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2A4-2D6A-4409-9A82-25532E4E76C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697C-74BC-4307-BF3E-3D3BFE98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8DF2B-1113-469A-8A8E-2679ECDF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325-1BD3-4E8B-8287-6BEF74B4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CF12-357F-4FA3-B7CB-A378AA06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54BC8-77A2-40F3-8A48-5BFCCF208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600B-2893-4E04-86FE-3A2E1D8D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2A4-2D6A-4409-9A82-25532E4E76C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7A04-7E56-4C8F-BD3C-77EF72FE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C06A-9B44-468A-B1FA-AE93EA6A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325-1BD3-4E8B-8287-6BEF74B4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8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C649A-A06F-43F1-93F7-803173FB1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286D2-B857-47CC-9F5F-FBEADE734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2CA44-DFEC-4C5A-9520-0B3ECFC7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2A4-2D6A-4409-9A82-25532E4E76C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0D41-38BA-4301-BF32-6749E856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DC4B2-44F4-4CC9-8D11-1175CD76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325-1BD3-4E8B-8287-6BEF74B4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4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ED60-FDDA-4980-B32B-E4C91D8F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771E-5D07-4C3F-BF13-23F71B63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3826-914F-440F-AD94-57E43263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2A4-2D6A-4409-9A82-25532E4E76C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5639-667D-4BD7-B067-75C80882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6356-C1B8-4767-A758-45340CD7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325-1BD3-4E8B-8287-6BEF74B4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C578-B9F8-4090-806B-02EA3AB1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8AB58-5745-4A25-A716-0BAE4DFD2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331B9-936E-437B-A5A3-C853C891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2A4-2D6A-4409-9A82-25532E4E76C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2E9F-6445-4789-A346-D773CB70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47486-CFA3-42ED-A977-2605E589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325-1BD3-4E8B-8287-6BEF74B4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6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F79D-98A7-4ED5-BFFD-03028991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8AC61-A88F-4E97-9D6D-ABACE7A9F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FE09E-7BEC-49C3-9A52-1FC8D3A88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CEB79-9E82-4F82-AACD-048C85D1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2A4-2D6A-4409-9A82-25532E4E76C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4BD78-2653-407D-BE45-A3780D3F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B01B3-2E6E-4F0D-8095-B425E2C0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325-1BD3-4E8B-8287-6BEF74B4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8817-C8B1-4F4B-AE92-7BC7CC2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8A38-4D06-4EBC-AD1B-2E3F3175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C3597-E156-4BB3-BD5F-5DC630CA8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8C0BA-FDDF-4A62-A0D4-67B99250D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1A856-970C-4812-8A4C-48BC4635D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FC7F2-AF2A-4DEE-85FA-0C1CD9CD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2A4-2D6A-4409-9A82-25532E4E76C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3D66B-7251-4A36-8EAA-12F06798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610A0-7986-45BA-97D7-2105EA13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325-1BD3-4E8B-8287-6BEF74B4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8074-C8F1-48BF-B49B-C01A665F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B8B89-3FA8-482B-A890-D3836279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2A4-2D6A-4409-9A82-25532E4E76C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E1ADD-B6F0-470E-B59E-668EB541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67E0F-77DA-49C9-A77D-758F06D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325-1BD3-4E8B-8287-6BEF74B4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E69E7-8746-481D-BA97-9FEE5D0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2A4-2D6A-4409-9A82-25532E4E76C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66866-88CA-4323-AB75-AC105E8E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4AEE2-02C8-4D1A-A0AE-15D28C0A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325-1BD3-4E8B-8287-6BEF74B4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D2AE-D3A4-4B0E-91B5-DA208D2C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7D3F-B988-498B-B027-87C207A8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56B67-9D24-4B72-BA10-A4D03CE13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5DFDC-035E-47A5-B6AF-C8975125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2A4-2D6A-4409-9A82-25532E4E76C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EC999-1955-4975-A9D4-B4F715E4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9CF36-2DEC-4A6D-93C9-81133A9D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325-1BD3-4E8B-8287-6BEF74B4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5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B7AF-77BE-48DC-A534-0B533D51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B39FC-2D15-494D-9A40-7F29A9DC2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087BB-1829-46B8-ABD2-0EACE3420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B98BB-DEDC-4582-A472-67CA83C8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2A4-2D6A-4409-9A82-25532E4E76C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E7AEB-17B0-4133-B99C-E732EE07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C4B7F-7BF5-47F0-B161-DC618B6C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A325-1BD3-4E8B-8287-6BEF74B4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2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55875-755B-41AB-93F9-1E1C3EAF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076A2-C11C-4ECD-B030-15F7DF476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A37F-555B-4A0E-B753-DDF396539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D2A4-2D6A-4409-9A82-25532E4E76C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294E-21A1-4105-A0A3-AE8494896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6849D-ECE4-4FC2-9B8C-71246930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A325-1BD3-4E8B-8287-6BEF74B4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3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F9F3D9-A7D5-423D-ACDA-A7CC3868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41" y="1040524"/>
            <a:ext cx="7608467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6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1B2311-0816-4BBC-BEDE-940C90D4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66" y="1441531"/>
            <a:ext cx="7608467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2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6DD81-BBB6-4E56-A305-0D758D6E7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66" y="1444580"/>
            <a:ext cx="7608467" cy="39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2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F293B8-9CF9-4B16-83F0-714532F3B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66" y="1444580"/>
            <a:ext cx="7608467" cy="39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Maroulis</dc:creator>
  <cp:lastModifiedBy>Christos Maroulis</cp:lastModifiedBy>
  <cp:revision>2</cp:revision>
  <dcterms:created xsi:type="dcterms:W3CDTF">2018-11-07T20:32:11Z</dcterms:created>
  <dcterms:modified xsi:type="dcterms:W3CDTF">2018-11-07T20:38:56Z</dcterms:modified>
</cp:coreProperties>
</file>