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png" ContentType="image/png"/>
  <Override PartName="/ppt/media/image3.jpeg" ContentType="image/jpe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30275212" cy="42803762"/>
  <p:notesSz cx="29260800" cy="413766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rIns="0" tIns="0" bIns="0" anchor="b"/>
          <a:p>
            <a:pPr algn="r"/>
            <a:fld id="{2598802D-B082-4BDC-A4DB-8B82CF0D0666}"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PlaceHolder 1"/>
          <p:cNvSpPr>
            <a:spLocks noGrp="1"/>
          </p:cNvSpPr>
          <p:nvPr>
            <p:ph type="body"/>
          </p:nvPr>
        </p:nvSpPr>
        <p:spPr>
          <a:xfrm>
            <a:off x="2925720" y="19911960"/>
            <a:ext cx="23409000" cy="16292160"/>
          </a:xfrm>
          <a:prstGeom prst="rect">
            <a:avLst/>
          </a:prstGeom>
        </p:spPr>
        <p:txBody>
          <a:bodyPr/>
          <a:p>
            <a:endParaRPr/>
          </a:p>
        </p:txBody>
      </p:sp>
      <p:sp>
        <p:nvSpPr>
          <p:cNvPr id="58" name="TextShape 2"/>
          <p:cNvSpPr txBox="1"/>
          <p:nvPr/>
        </p:nvSpPr>
        <p:spPr>
          <a:xfrm>
            <a:off x="16575120" y="39301560"/>
            <a:ext cx="12678840" cy="2074680"/>
          </a:xfrm>
          <a:prstGeom prst="rect">
            <a:avLst/>
          </a:prstGeom>
          <a:noFill/>
          <a:ln>
            <a:noFill/>
          </a:ln>
        </p:spPr>
        <p:txBody>
          <a:bodyPr anchor="b"/>
          <a:p>
            <a:pPr algn="r">
              <a:lnSpc>
                <a:spcPct val="100000"/>
              </a:lnSpc>
            </a:pPr>
            <a:fld id="{D2A06715-694F-4C02-802E-693E5F421900}" type="slidenum">
              <a:rPr lang="en-US" sz="1200" strike="noStrike">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784320" y="7005240"/>
            <a:ext cx="22705920" cy="14901840"/>
          </a:xfrm>
          <a:prstGeom prst="rect">
            <a:avLst/>
          </a:prstGeom>
        </p:spPr>
        <p:txBody>
          <a:bodyPr lIns="0" rIns="0" tIns="0" bIns="0" anchor="ctr"/>
          <a:p>
            <a:endParaRPr/>
          </a:p>
        </p:txBody>
      </p:sp>
      <p:sp>
        <p:nvSpPr>
          <p:cNvPr id="27" name="PlaceHolder 2"/>
          <p:cNvSpPr>
            <a:spLocks noGrp="1"/>
          </p:cNvSpPr>
          <p:nvPr>
            <p:ph type="body"/>
          </p:nvPr>
        </p:nvSpPr>
        <p:spPr>
          <a:xfrm>
            <a:off x="1513440" y="10015920"/>
            <a:ext cx="27247320" cy="11841480"/>
          </a:xfrm>
          <a:prstGeom prst="rect">
            <a:avLst/>
          </a:prstGeom>
        </p:spPr>
        <p:txBody>
          <a:bodyPr lIns="0" rIns="0" tIns="0" bIns="0"/>
          <a:p>
            <a:endParaRPr/>
          </a:p>
        </p:txBody>
      </p:sp>
      <p:sp>
        <p:nvSpPr>
          <p:cNvPr id="28" name="PlaceHolder 3"/>
          <p:cNvSpPr>
            <a:spLocks noGrp="1"/>
          </p:cNvSpPr>
          <p:nvPr>
            <p:ph type="body"/>
          </p:nvPr>
        </p:nvSpPr>
        <p:spPr>
          <a:xfrm>
            <a:off x="1513440" y="22982760"/>
            <a:ext cx="27247320" cy="118414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784320" y="7005240"/>
            <a:ext cx="22705920" cy="14901840"/>
          </a:xfrm>
          <a:prstGeom prst="rect">
            <a:avLst/>
          </a:prstGeom>
        </p:spPr>
        <p:txBody>
          <a:bodyPr lIns="0" rIns="0" tIns="0" bIns="0" anchor="ctr"/>
          <a:p>
            <a:endParaRPr/>
          </a:p>
        </p:txBody>
      </p:sp>
      <p:sp>
        <p:nvSpPr>
          <p:cNvPr id="30" name="PlaceHolder 2"/>
          <p:cNvSpPr>
            <a:spLocks noGrp="1"/>
          </p:cNvSpPr>
          <p:nvPr>
            <p:ph type="body"/>
          </p:nvPr>
        </p:nvSpPr>
        <p:spPr>
          <a:xfrm>
            <a:off x="1513440" y="10015920"/>
            <a:ext cx="13296600" cy="11841480"/>
          </a:xfrm>
          <a:prstGeom prst="rect">
            <a:avLst/>
          </a:prstGeom>
        </p:spPr>
        <p:txBody>
          <a:bodyPr lIns="0" rIns="0" tIns="0" bIns="0"/>
          <a:p>
            <a:endParaRPr/>
          </a:p>
        </p:txBody>
      </p:sp>
      <p:sp>
        <p:nvSpPr>
          <p:cNvPr id="31" name="PlaceHolder 3"/>
          <p:cNvSpPr>
            <a:spLocks noGrp="1"/>
          </p:cNvSpPr>
          <p:nvPr>
            <p:ph type="body"/>
          </p:nvPr>
        </p:nvSpPr>
        <p:spPr>
          <a:xfrm>
            <a:off x="15475320" y="10015920"/>
            <a:ext cx="13296600" cy="11841480"/>
          </a:xfrm>
          <a:prstGeom prst="rect">
            <a:avLst/>
          </a:prstGeom>
        </p:spPr>
        <p:txBody>
          <a:bodyPr lIns="0" rIns="0" tIns="0" bIns="0"/>
          <a:p>
            <a:endParaRPr/>
          </a:p>
        </p:txBody>
      </p:sp>
      <p:sp>
        <p:nvSpPr>
          <p:cNvPr id="32" name="PlaceHolder 4"/>
          <p:cNvSpPr>
            <a:spLocks noGrp="1"/>
          </p:cNvSpPr>
          <p:nvPr>
            <p:ph type="body"/>
          </p:nvPr>
        </p:nvSpPr>
        <p:spPr>
          <a:xfrm>
            <a:off x="15475320" y="22982760"/>
            <a:ext cx="13296600" cy="11841480"/>
          </a:xfrm>
          <a:prstGeom prst="rect">
            <a:avLst/>
          </a:prstGeom>
        </p:spPr>
        <p:txBody>
          <a:bodyPr lIns="0" rIns="0" tIns="0" bIns="0"/>
          <a:p>
            <a:endParaRPr/>
          </a:p>
        </p:txBody>
      </p:sp>
      <p:sp>
        <p:nvSpPr>
          <p:cNvPr id="33" name="PlaceHolder 5"/>
          <p:cNvSpPr>
            <a:spLocks noGrp="1"/>
          </p:cNvSpPr>
          <p:nvPr>
            <p:ph type="body"/>
          </p:nvPr>
        </p:nvSpPr>
        <p:spPr>
          <a:xfrm>
            <a:off x="1513440" y="22982760"/>
            <a:ext cx="13296600" cy="118414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784320" y="7005240"/>
            <a:ext cx="22705920" cy="14901840"/>
          </a:xfrm>
          <a:prstGeom prst="rect">
            <a:avLst/>
          </a:prstGeom>
        </p:spPr>
        <p:txBody>
          <a:bodyPr lIns="0" rIns="0" tIns="0" bIns="0" anchor="ctr"/>
          <a:p>
            <a:endParaRPr/>
          </a:p>
        </p:txBody>
      </p:sp>
      <p:sp>
        <p:nvSpPr>
          <p:cNvPr id="35" name="PlaceHolder 2"/>
          <p:cNvSpPr>
            <a:spLocks noGrp="1"/>
          </p:cNvSpPr>
          <p:nvPr>
            <p:ph type="body"/>
          </p:nvPr>
        </p:nvSpPr>
        <p:spPr>
          <a:xfrm>
            <a:off x="1513440" y="10015920"/>
            <a:ext cx="27247320" cy="24825600"/>
          </a:xfrm>
          <a:prstGeom prst="rect">
            <a:avLst/>
          </a:prstGeom>
        </p:spPr>
        <p:txBody>
          <a:bodyPr lIns="0" rIns="0" tIns="0" bIns="0"/>
          <a:p>
            <a:endParaRPr/>
          </a:p>
        </p:txBody>
      </p:sp>
      <p:sp>
        <p:nvSpPr>
          <p:cNvPr id="36" name="PlaceHolder 3"/>
          <p:cNvSpPr>
            <a:spLocks noGrp="1"/>
          </p:cNvSpPr>
          <p:nvPr>
            <p:ph type="body"/>
          </p:nvPr>
        </p:nvSpPr>
        <p:spPr>
          <a:xfrm>
            <a:off x="1513440" y="10015920"/>
            <a:ext cx="27247320" cy="24825600"/>
          </a:xfrm>
          <a:prstGeom prst="rect">
            <a:avLst/>
          </a:prstGeom>
        </p:spPr>
        <p:txBody>
          <a:bodyPr lIns="0" rIns="0" tIns="0" bIns="0"/>
          <a:p>
            <a:endParaRPr/>
          </a:p>
        </p:txBody>
      </p:sp>
      <p:pic>
        <p:nvPicPr>
          <p:cNvPr id="37" name="" descr=""/>
          <p:cNvPicPr/>
          <p:nvPr/>
        </p:nvPicPr>
        <p:blipFill>
          <a:blip r:embed="rId2"/>
          <a:stretch/>
        </p:blipFill>
        <p:spPr>
          <a:xfrm>
            <a:off x="1513080" y="11558880"/>
            <a:ext cx="27247320" cy="21739680"/>
          </a:xfrm>
          <a:prstGeom prst="rect">
            <a:avLst/>
          </a:prstGeom>
          <a:ln>
            <a:noFill/>
          </a:ln>
        </p:spPr>
      </p:pic>
      <p:pic>
        <p:nvPicPr>
          <p:cNvPr id="38" name="" descr=""/>
          <p:cNvPicPr/>
          <p:nvPr/>
        </p:nvPicPr>
        <p:blipFill>
          <a:blip r:embed="rId3"/>
          <a:stretch/>
        </p:blipFill>
        <p:spPr>
          <a:xfrm>
            <a:off x="1513080" y="11558880"/>
            <a:ext cx="27247320" cy="217396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784320" y="7005240"/>
            <a:ext cx="22705920" cy="14901840"/>
          </a:xfrm>
          <a:prstGeom prst="rect">
            <a:avLst/>
          </a:prstGeom>
        </p:spPr>
        <p:txBody>
          <a:bodyPr lIns="0" rIns="0" tIns="0" bIns="0" anchor="ctr"/>
          <a:p>
            <a:endParaRPr/>
          </a:p>
        </p:txBody>
      </p:sp>
      <p:sp>
        <p:nvSpPr>
          <p:cNvPr id="6" name="PlaceHolder 2"/>
          <p:cNvSpPr>
            <a:spLocks noGrp="1"/>
          </p:cNvSpPr>
          <p:nvPr>
            <p:ph type="subTitle"/>
          </p:nvPr>
        </p:nvSpPr>
        <p:spPr>
          <a:xfrm>
            <a:off x="1513440" y="10015920"/>
            <a:ext cx="27247320" cy="248256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784320" y="7005240"/>
            <a:ext cx="22705920" cy="14901840"/>
          </a:xfrm>
          <a:prstGeom prst="rect">
            <a:avLst/>
          </a:prstGeom>
        </p:spPr>
        <p:txBody>
          <a:bodyPr lIns="0" rIns="0" tIns="0" bIns="0" anchor="ctr"/>
          <a:p>
            <a:endParaRPr/>
          </a:p>
        </p:txBody>
      </p:sp>
      <p:sp>
        <p:nvSpPr>
          <p:cNvPr id="8" name="PlaceHolder 2"/>
          <p:cNvSpPr>
            <a:spLocks noGrp="1"/>
          </p:cNvSpPr>
          <p:nvPr>
            <p:ph type="body"/>
          </p:nvPr>
        </p:nvSpPr>
        <p:spPr>
          <a:xfrm>
            <a:off x="1513440" y="10015920"/>
            <a:ext cx="27247320" cy="248256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784320" y="7005240"/>
            <a:ext cx="22705920" cy="14901840"/>
          </a:xfrm>
          <a:prstGeom prst="rect">
            <a:avLst/>
          </a:prstGeom>
        </p:spPr>
        <p:txBody>
          <a:bodyPr lIns="0" rIns="0" tIns="0" bIns="0" anchor="ctr"/>
          <a:p>
            <a:endParaRPr/>
          </a:p>
        </p:txBody>
      </p:sp>
      <p:sp>
        <p:nvSpPr>
          <p:cNvPr id="10" name="PlaceHolder 2"/>
          <p:cNvSpPr>
            <a:spLocks noGrp="1"/>
          </p:cNvSpPr>
          <p:nvPr>
            <p:ph type="body"/>
          </p:nvPr>
        </p:nvSpPr>
        <p:spPr>
          <a:xfrm>
            <a:off x="1513440" y="10015920"/>
            <a:ext cx="13296600" cy="24825600"/>
          </a:xfrm>
          <a:prstGeom prst="rect">
            <a:avLst/>
          </a:prstGeom>
        </p:spPr>
        <p:txBody>
          <a:bodyPr lIns="0" rIns="0" tIns="0" bIns="0"/>
          <a:p>
            <a:endParaRPr/>
          </a:p>
        </p:txBody>
      </p:sp>
      <p:sp>
        <p:nvSpPr>
          <p:cNvPr id="11" name="PlaceHolder 3"/>
          <p:cNvSpPr>
            <a:spLocks noGrp="1"/>
          </p:cNvSpPr>
          <p:nvPr>
            <p:ph type="body"/>
          </p:nvPr>
        </p:nvSpPr>
        <p:spPr>
          <a:xfrm>
            <a:off x="15475320" y="10015920"/>
            <a:ext cx="13296600" cy="248256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784320" y="7005240"/>
            <a:ext cx="22705920" cy="149018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784320" y="7005240"/>
            <a:ext cx="22705920" cy="69077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784320" y="7005240"/>
            <a:ext cx="22705920" cy="14901840"/>
          </a:xfrm>
          <a:prstGeom prst="rect">
            <a:avLst/>
          </a:prstGeom>
        </p:spPr>
        <p:txBody>
          <a:bodyPr lIns="0" rIns="0" tIns="0" bIns="0" anchor="ctr"/>
          <a:p>
            <a:endParaRPr/>
          </a:p>
        </p:txBody>
      </p:sp>
      <p:sp>
        <p:nvSpPr>
          <p:cNvPr id="15" name="PlaceHolder 2"/>
          <p:cNvSpPr>
            <a:spLocks noGrp="1"/>
          </p:cNvSpPr>
          <p:nvPr>
            <p:ph type="body"/>
          </p:nvPr>
        </p:nvSpPr>
        <p:spPr>
          <a:xfrm>
            <a:off x="1513440" y="10015920"/>
            <a:ext cx="13296600" cy="11841480"/>
          </a:xfrm>
          <a:prstGeom prst="rect">
            <a:avLst/>
          </a:prstGeom>
        </p:spPr>
        <p:txBody>
          <a:bodyPr lIns="0" rIns="0" tIns="0" bIns="0"/>
          <a:p>
            <a:endParaRPr/>
          </a:p>
        </p:txBody>
      </p:sp>
      <p:sp>
        <p:nvSpPr>
          <p:cNvPr id="16" name="PlaceHolder 3"/>
          <p:cNvSpPr>
            <a:spLocks noGrp="1"/>
          </p:cNvSpPr>
          <p:nvPr>
            <p:ph type="body"/>
          </p:nvPr>
        </p:nvSpPr>
        <p:spPr>
          <a:xfrm>
            <a:off x="1513440" y="22982760"/>
            <a:ext cx="13296600" cy="11841480"/>
          </a:xfrm>
          <a:prstGeom prst="rect">
            <a:avLst/>
          </a:prstGeom>
        </p:spPr>
        <p:txBody>
          <a:bodyPr lIns="0" rIns="0" tIns="0" bIns="0"/>
          <a:p>
            <a:endParaRPr/>
          </a:p>
        </p:txBody>
      </p:sp>
      <p:sp>
        <p:nvSpPr>
          <p:cNvPr id="17" name="PlaceHolder 4"/>
          <p:cNvSpPr>
            <a:spLocks noGrp="1"/>
          </p:cNvSpPr>
          <p:nvPr>
            <p:ph type="body"/>
          </p:nvPr>
        </p:nvSpPr>
        <p:spPr>
          <a:xfrm>
            <a:off x="15475320" y="10015920"/>
            <a:ext cx="13296600" cy="248256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784320" y="7005240"/>
            <a:ext cx="22705920" cy="14901840"/>
          </a:xfrm>
          <a:prstGeom prst="rect">
            <a:avLst/>
          </a:prstGeom>
        </p:spPr>
        <p:txBody>
          <a:bodyPr lIns="0" rIns="0" tIns="0" bIns="0" anchor="ctr"/>
          <a:p>
            <a:endParaRPr/>
          </a:p>
        </p:txBody>
      </p:sp>
      <p:sp>
        <p:nvSpPr>
          <p:cNvPr id="19" name="PlaceHolder 2"/>
          <p:cNvSpPr>
            <a:spLocks noGrp="1"/>
          </p:cNvSpPr>
          <p:nvPr>
            <p:ph type="body"/>
          </p:nvPr>
        </p:nvSpPr>
        <p:spPr>
          <a:xfrm>
            <a:off x="1513440" y="10015920"/>
            <a:ext cx="13296600" cy="24825600"/>
          </a:xfrm>
          <a:prstGeom prst="rect">
            <a:avLst/>
          </a:prstGeom>
        </p:spPr>
        <p:txBody>
          <a:bodyPr lIns="0" rIns="0" tIns="0" bIns="0"/>
          <a:p>
            <a:endParaRPr/>
          </a:p>
        </p:txBody>
      </p:sp>
      <p:sp>
        <p:nvSpPr>
          <p:cNvPr id="20" name="PlaceHolder 3"/>
          <p:cNvSpPr>
            <a:spLocks noGrp="1"/>
          </p:cNvSpPr>
          <p:nvPr>
            <p:ph type="body"/>
          </p:nvPr>
        </p:nvSpPr>
        <p:spPr>
          <a:xfrm>
            <a:off x="15475320" y="10015920"/>
            <a:ext cx="13296600" cy="11841480"/>
          </a:xfrm>
          <a:prstGeom prst="rect">
            <a:avLst/>
          </a:prstGeom>
        </p:spPr>
        <p:txBody>
          <a:bodyPr lIns="0" rIns="0" tIns="0" bIns="0"/>
          <a:p>
            <a:endParaRPr/>
          </a:p>
        </p:txBody>
      </p:sp>
      <p:sp>
        <p:nvSpPr>
          <p:cNvPr id="21" name="PlaceHolder 4"/>
          <p:cNvSpPr>
            <a:spLocks noGrp="1"/>
          </p:cNvSpPr>
          <p:nvPr>
            <p:ph type="body"/>
          </p:nvPr>
        </p:nvSpPr>
        <p:spPr>
          <a:xfrm>
            <a:off x="15475320" y="22982760"/>
            <a:ext cx="13296600" cy="118414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784320" y="7005240"/>
            <a:ext cx="22705920" cy="14901840"/>
          </a:xfrm>
          <a:prstGeom prst="rect">
            <a:avLst/>
          </a:prstGeom>
        </p:spPr>
        <p:txBody>
          <a:bodyPr lIns="0" rIns="0" tIns="0" bIns="0" anchor="ctr"/>
          <a:p>
            <a:endParaRPr/>
          </a:p>
        </p:txBody>
      </p:sp>
      <p:sp>
        <p:nvSpPr>
          <p:cNvPr id="23" name="PlaceHolder 2"/>
          <p:cNvSpPr>
            <a:spLocks noGrp="1"/>
          </p:cNvSpPr>
          <p:nvPr>
            <p:ph type="body"/>
          </p:nvPr>
        </p:nvSpPr>
        <p:spPr>
          <a:xfrm>
            <a:off x="1513440" y="10015920"/>
            <a:ext cx="13296600" cy="11841480"/>
          </a:xfrm>
          <a:prstGeom prst="rect">
            <a:avLst/>
          </a:prstGeom>
        </p:spPr>
        <p:txBody>
          <a:bodyPr lIns="0" rIns="0" tIns="0" bIns="0"/>
          <a:p>
            <a:endParaRPr/>
          </a:p>
        </p:txBody>
      </p:sp>
      <p:sp>
        <p:nvSpPr>
          <p:cNvPr id="24" name="PlaceHolder 3"/>
          <p:cNvSpPr>
            <a:spLocks noGrp="1"/>
          </p:cNvSpPr>
          <p:nvPr>
            <p:ph type="body"/>
          </p:nvPr>
        </p:nvSpPr>
        <p:spPr>
          <a:xfrm>
            <a:off x="15475320" y="10015920"/>
            <a:ext cx="13296600" cy="11841480"/>
          </a:xfrm>
          <a:prstGeom prst="rect">
            <a:avLst/>
          </a:prstGeom>
        </p:spPr>
        <p:txBody>
          <a:bodyPr lIns="0" rIns="0" tIns="0" bIns="0"/>
          <a:p>
            <a:endParaRPr/>
          </a:p>
        </p:txBody>
      </p:sp>
      <p:sp>
        <p:nvSpPr>
          <p:cNvPr id="25" name="PlaceHolder 4"/>
          <p:cNvSpPr>
            <a:spLocks noGrp="1"/>
          </p:cNvSpPr>
          <p:nvPr>
            <p:ph type="body"/>
          </p:nvPr>
        </p:nvSpPr>
        <p:spPr>
          <a:xfrm>
            <a:off x="1513440" y="22982760"/>
            <a:ext cx="27247320" cy="118414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784320" y="7005240"/>
            <a:ext cx="22705920" cy="14901840"/>
          </a:xfrm>
          <a:prstGeom prst="rect">
            <a:avLst/>
          </a:prstGeom>
        </p:spPr>
        <p:txBody>
          <a:bodyPr anchor="b"/>
          <a:p>
            <a:pPr algn="ctr">
              <a:lnSpc>
                <a:spcPct val="100000"/>
              </a:lnSpc>
            </a:pPr>
            <a:r>
              <a:rPr lang="en-US" sz="14900" strike="noStrike">
                <a:solidFill>
                  <a:srgbClr val="000000"/>
                </a:solidFill>
                <a:latin typeface="Calibri Light"/>
              </a:rPr>
              <a:t>Click to edit the title text formatClick to edit Master title style</a:t>
            </a:r>
            <a:endParaRPr/>
          </a:p>
        </p:txBody>
      </p:sp>
      <p:sp>
        <p:nvSpPr>
          <p:cNvPr id="1" name="PlaceHolder 2"/>
          <p:cNvSpPr>
            <a:spLocks noGrp="1"/>
          </p:cNvSpPr>
          <p:nvPr>
            <p:ph type="dt"/>
          </p:nvPr>
        </p:nvSpPr>
        <p:spPr>
          <a:xfrm>
            <a:off x="2081520" y="39672720"/>
            <a:ext cx="6811560" cy="2278440"/>
          </a:xfrm>
          <a:prstGeom prst="rect">
            <a:avLst/>
          </a:prstGeom>
        </p:spPr>
        <p:txBody>
          <a:bodyPr anchor="ctr"/>
          <a:p>
            <a:pPr>
              <a:lnSpc>
                <a:spcPct val="100000"/>
              </a:lnSpc>
            </a:pPr>
            <a:r>
              <a:rPr lang="en-US" sz="2980" strike="noStrike">
                <a:solidFill>
                  <a:srgbClr val="8b8b8b"/>
                </a:solidFill>
                <a:latin typeface="Calibri"/>
              </a:rPr>
              <a:t>9/10/14</a:t>
            </a:r>
            <a:endParaRPr/>
          </a:p>
        </p:txBody>
      </p:sp>
      <p:sp>
        <p:nvSpPr>
          <p:cNvPr id="2" name="PlaceHolder 3"/>
          <p:cNvSpPr>
            <a:spLocks noGrp="1"/>
          </p:cNvSpPr>
          <p:nvPr>
            <p:ph type="ftr"/>
          </p:nvPr>
        </p:nvSpPr>
        <p:spPr>
          <a:xfrm>
            <a:off x="10028520" y="39672720"/>
            <a:ext cx="10217520" cy="2278440"/>
          </a:xfrm>
          <a:prstGeom prst="rect">
            <a:avLst/>
          </a:prstGeom>
        </p:spPr>
        <p:txBody>
          <a:bodyPr anchor="ctr"/>
          <a:p>
            <a:endParaRPr/>
          </a:p>
        </p:txBody>
      </p:sp>
      <p:sp>
        <p:nvSpPr>
          <p:cNvPr id="3" name="PlaceHolder 4"/>
          <p:cNvSpPr>
            <a:spLocks noGrp="1"/>
          </p:cNvSpPr>
          <p:nvPr>
            <p:ph type="sldNum"/>
          </p:nvPr>
        </p:nvSpPr>
        <p:spPr>
          <a:xfrm>
            <a:off x="21381840" y="39672720"/>
            <a:ext cx="6811560" cy="2278440"/>
          </a:xfrm>
          <a:prstGeom prst="rect">
            <a:avLst/>
          </a:prstGeom>
        </p:spPr>
        <p:txBody>
          <a:bodyPr anchor="ctr"/>
          <a:p>
            <a:pPr algn="r">
              <a:lnSpc>
                <a:spcPct val="100000"/>
              </a:lnSpc>
            </a:pPr>
            <a:fld id="{75FD34A7-108C-439A-AF63-590B4E602408}" type="slidenum">
              <a:rPr lang="en-US" sz="2980" strike="noStrike">
                <a:solidFill>
                  <a:srgbClr val="8b8b8b"/>
                </a:solidFill>
                <a:latin typeface="Calibri"/>
              </a:rPr>
              <a:t>&lt;number&gt;</a:t>
            </a:fld>
            <a:endParaRPr/>
          </a:p>
        </p:txBody>
      </p:sp>
      <p:sp>
        <p:nvSpPr>
          <p:cNvPr id="4" name="PlaceHolder 5"/>
          <p:cNvSpPr>
            <a:spLocks noGrp="1"/>
          </p:cNvSpPr>
          <p:nvPr>
            <p:ph type="body"/>
          </p:nvPr>
        </p:nvSpPr>
        <p:spPr>
          <a:xfrm>
            <a:off x="1513440" y="10015920"/>
            <a:ext cx="27247320" cy="24825600"/>
          </a:xfrm>
          <a:prstGeom prst="rect">
            <a:avLst/>
          </a:prstGeom>
        </p:spPr>
        <p:txBody>
          <a:bodyPr lIns="0" rIns="0" tIns="0" bIns="0"/>
          <a:p>
            <a:pPr>
              <a:buSzPct val="45000"/>
              <a:buFont typeface="StarSymbol"/>
              <a:buChar char=""/>
            </a:pPr>
            <a:r>
              <a:rPr lang="en-US" sz="6960">
                <a:latin typeface="Calibri"/>
              </a:rPr>
              <a:t>Click to edit the outline text format</a:t>
            </a:r>
            <a:endParaRPr/>
          </a:p>
          <a:p>
            <a:pPr lvl="1">
              <a:buSzPct val="75000"/>
              <a:buFont typeface="StarSymbol"/>
              <a:buChar char=""/>
            </a:pPr>
            <a:r>
              <a:rPr lang="en-US" sz="4970">
                <a:latin typeface="Calibri"/>
              </a:rPr>
              <a:t>Second Outline Level</a:t>
            </a:r>
            <a:endParaRPr/>
          </a:p>
          <a:p>
            <a:pPr lvl="2">
              <a:buSzPct val="45000"/>
              <a:buFont typeface="StarSymbol"/>
              <a:buChar char=""/>
            </a:pPr>
            <a:r>
              <a:rPr lang="en-US" sz="4470">
                <a:latin typeface="Calibri"/>
              </a:rPr>
              <a:t>Third Outline Level</a:t>
            </a:r>
            <a:endParaRPr/>
          </a:p>
          <a:p>
            <a:pPr lvl="3">
              <a:buSzPct val="75000"/>
              <a:buFont typeface="StarSymbol"/>
              <a:buChar char=""/>
            </a:pPr>
            <a:r>
              <a:rPr lang="en-US" sz="447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CustomShape 1"/>
          <p:cNvSpPr/>
          <p:nvPr/>
        </p:nvSpPr>
        <p:spPr>
          <a:xfrm>
            <a:off x="-16200" y="6547680"/>
            <a:ext cx="30291120" cy="5132880"/>
          </a:xfrm>
          <a:prstGeom prst="rect">
            <a:avLst/>
          </a:prstGeom>
          <a:solidFill>
            <a:srgbClr val="b7b9ba">
              <a:alpha val="50000"/>
            </a:srgbClr>
          </a:solidFill>
          <a:ln w="9360">
            <a:noFill/>
          </a:ln>
        </p:spPr>
        <p:style>
          <a:lnRef idx="0"/>
          <a:fillRef idx="0"/>
          <a:effectRef idx="0"/>
          <a:fontRef idx="minor"/>
        </p:style>
      </p:sp>
      <p:sp>
        <p:nvSpPr>
          <p:cNvPr id="45" name="CustomShape 2"/>
          <p:cNvSpPr/>
          <p:nvPr/>
        </p:nvSpPr>
        <p:spPr>
          <a:xfrm>
            <a:off x="-16200" y="-19440"/>
            <a:ext cx="5324400" cy="5324400"/>
          </a:xfrm>
          <a:prstGeom prst="rect">
            <a:avLst/>
          </a:prstGeom>
          <a:solidFill>
            <a:srgbClr val="132577"/>
          </a:solidFill>
          <a:ln w="9360">
            <a:solidFill>
              <a:schemeClr val="tx1"/>
            </a:solidFill>
            <a:round/>
          </a:ln>
        </p:spPr>
        <p:style>
          <a:lnRef idx="0"/>
          <a:fillRef idx="0"/>
          <a:effectRef idx="0"/>
          <a:fontRef idx="minor"/>
        </p:style>
      </p:sp>
      <p:sp>
        <p:nvSpPr>
          <p:cNvPr id="46" name="CustomShape 3"/>
          <p:cNvSpPr/>
          <p:nvPr/>
        </p:nvSpPr>
        <p:spPr>
          <a:xfrm>
            <a:off x="5828400" y="-19440"/>
            <a:ext cx="24446520" cy="5325480"/>
          </a:xfrm>
          <a:prstGeom prst="rect">
            <a:avLst/>
          </a:prstGeom>
          <a:solidFill>
            <a:srgbClr val="132577"/>
          </a:solidFill>
          <a:ln>
            <a:noFill/>
          </a:ln>
        </p:spPr>
        <p:style>
          <a:lnRef idx="0"/>
          <a:fillRef idx="0"/>
          <a:effectRef idx="0"/>
          <a:fontRef idx="minor"/>
        </p:style>
      </p:sp>
      <p:sp>
        <p:nvSpPr>
          <p:cNvPr id="47" name="TextShape 4"/>
          <p:cNvSpPr txBox="1"/>
          <p:nvPr/>
        </p:nvSpPr>
        <p:spPr>
          <a:xfrm>
            <a:off x="6571440" y="693720"/>
            <a:ext cx="23183280" cy="3385080"/>
          </a:xfrm>
          <a:prstGeom prst="rect">
            <a:avLst/>
          </a:prstGeom>
          <a:solidFill>
            <a:srgbClr val="132577"/>
          </a:solidFill>
          <a:ln>
            <a:noFill/>
          </a:ln>
        </p:spPr>
        <p:txBody>
          <a:bodyPr anchor="b"/>
          <a:p>
            <a:pPr>
              <a:lnSpc>
                <a:spcPct val="100000"/>
              </a:lnSpc>
            </a:pPr>
            <a:r>
              <a:rPr b="1" lang="en-US" sz="8000" strike="noStrike">
                <a:solidFill>
                  <a:srgbClr val="ffffff"/>
                </a:solidFill>
                <a:latin typeface="Arial"/>
              </a:rPr>
              <a:t>The Fast Azimuthal Integration Python library </a:t>
            </a:r>
            <a:r>
              <a:rPr b="1" lang="en-US" sz="8000" strike="noStrike">
                <a:solidFill>
                  <a:srgbClr val="ffffff"/>
                </a:solidFill>
                <a:latin typeface="Arial"/>
              </a:rPr>
              <a:t>
</a:t>
            </a:r>
            <a:endParaRPr/>
          </a:p>
        </p:txBody>
      </p:sp>
      <p:sp>
        <p:nvSpPr>
          <p:cNvPr id="48" name="TextShape 5"/>
          <p:cNvSpPr txBox="1"/>
          <p:nvPr/>
        </p:nvSpPr>
        <p:spPr>
          <a:xfrm>
            <a:off x="591840" y="7236360"/>
            <a:ext cx="29162880" cy="3471840"/>
          </a:xfrm>
          <a:prstGeom prst="rect">
            <a:avLst/>
          </a:prstGeom>
          <a:noFill/>
          <a:ln>
            <a:noFill/>
          </a:ln>
        </p:spPr>
        <p:txBody>
          <a:bodyPr/>
          <a:p>
            <a:pPr algn="just"/>
            <a:r>
              <a:rPr lang="en-US" sz="4800" strike="noStrike">
                <a:solidFill>
                  <a:srgbClr val="132577"/>
                </a:solidFill>
                <a:latin typeface="Arial"/>
                <a:ea typeface="Droid Sans Fallback"/>
              </a:rPr>
              <a:t>PyFAI is an open­source software package designed to perform azimuthal and radial integration and, correspondingly, 2D­regrouping on area detector frames for SAXS, WAXS and XRPD experiments. It is written in Python, a language widely accepted and used by the scientific community today, which   enables the users to easily incorporate the PyFAI libraries into their processing pipeline. We present recent work which focuses both on the accuracy of the results and execution speed. </a:t>
            </a:r>
            <a:endParaRPr/>
          </a:p>
        </p:txBody>
      </p:sp>
      <p:sp>
        <p:nvSpPr>
          <p:cNvPr id="49" name="CustomShape 6"/>
          <p:cNvSpPr/>
          <p:nvPr/>
        </p:nvSpPr>
        <p:spPr>
          <a:xfrm>
            <a:off x="6492960" y="4023000"/>
            <a:ext cx="22508280" cy="1226520"/>
          </a:xfrm>
          <a:prstGeom prst="rect">
            <a:avLst/>
          </a:prstGeom>
          <a:noFill/>
          <a:ln w="9360">
            <a:noFill/>
          </a:ln>
        </p:spPr>
        <p:style>
          <a:lnRef idx="0"/>
          <a:fillRef idx="0"/>
          <a:effectRef idx="0"/>
          <a:fontRef idx="minor"/>
        </p:style>
        <p:txBody>
          <a:bodyPr lIns="129240" rIns="129240" tIns="64800" bIns="64800"/>
          <a:p>
            <a:pPr>
              <a:lnSpc>
                <a:spcPct val="100000"/>
              </a:lnSpc>
            </a:pPr>
            <a:r>
              <a:rPr lang="en-US" sz="3600" strike="noStrike">
                <a:solidFill>
                  <a:srgbClr val="ffffff"/>
                </a:solidFill>
                <a:latin typeface="Arial"/>
              </a:rPr>
              <a:t>Giannis Ashiotis, </a:t>
            </a:r>
            <a:r>
              <a:rPr lang="en-US" sz="3600" strike="noStrike">
                <a:solidFill>
                  <a:srgbClr val="ffffff"/>
                </a:solidFill>
                <a:latin typeface="Arial"/>
                <a:ea typeface="Droid Sans Fallback"/>
              </a:rPr>
              <a:t>Jérôme Kieffer</a:t>
            </a:r>
            <a:endParaRPr/>
          </a:p>
          <a:p>
            <a:pPr>
              <a:lnSpc>
                <a:spcPct val="100000"/>
              </a:lnSpc>
            </a:pPr>
            <a:r>
              <a:rPr lang="en-US" sz="3600" strike="noStrike">
                <a:solidFill>
                  <a:srgbClr val="ffffff"/>
                </a:solidFill>
                <a:latin typeface="Arial"/>
                <a:ea typeface="Droid Sans Fallback"/>
              </a:rPr>
              <a:t>ESRF,  71 avenue des Martyrs, 38000 Grenoble, France</a:t>
            </a:r>
            <a:endParaRPr/>
          </a:p>
        </p:txBody>
      </p:sp>
      <p:sp>
        <p:nvSpPr>
          <p:cNvPr id="50" name="CustomShape 7"/>
          <p:cNvSpPr/>
          <p:nvPr/>
        </p:nvSpPr>
        <p:spPr>
          <a:xfrm>
            <a:off x="985680" y="12976200"/>
            <a:ext cx="14079600" cy="24332760"/>
          </a:xfrm>
          <a:prstGeom prst="rect">
            <a:avLst/>
          </a:prstGeom>
          <a:noFill/>
          <a:ln>
            <a:noFill/>
          </a:ln>
        </p:spPr>
        <p:style>
          <a:lnRef idx="0"/>
          <a:fillRef idx="0"/>
          <a:effectRef idx="0"/>
          <a:fontRef idx="minor"/>
        </p:style>
        <p:txBody>
          <a:bodyPr lIns="129240" rIns="129240" tIns="64800" bIns="64800"/>
          <a:p>
            <a:pPr>
              <a:lnSpc>
                <a:spcPct val="100000"/>
              </a:lnSpc>
            </a:pPr>
            <a:r>
              <a:rPr b="1" lang="en-US" sz="4000" strike="noStrike">
                <a:solidFill>
                  <a:srgbClr val="132577"/>
                </a:solidFill>
                <a:latin typeface="Arial"/>
              </a:rPr>
              <a:t>Introduction</a:t>
            </a:r>
            <a:endParaRPr/>
          </a:p>
          <a:p>
            <a:pPr>
              <a:lnSpc>
                <a:spcPct val="100000"/>
              </a:lnSpc>
            </a:pPr>
            <a:r>
              <a:rPr lang="en-US" sz="3600" strike="noStrike">
                <a:solidFill>
                  <a:srgbClr val="132577"/>
                </a:solidFill>
                <a:latin typeface="Arial"/>
              </a:rPr>
              <a:t>Scientific posters </a:t>
            </a:r>
            <a:endParaRPr/>
          </a:p>
          <a:p>
            <a:pPr>
              <a:lnSpc>
                <a:spcPct val="100000"/>
              </a:lnSpc>
            </a:pPr>
            <a:endParaRPr/>
          </a:p>
          <a:p>
            <a:pPr>
              <a:lnSpc>
                <a:spcPct val="100000"/>
              </a:lnSpc>
            </a:pPr>
            <a:r>
              <a:rPr b="1" lang="en-US" sz="4000" strike="noStrike">
                <a:solidFill>
                  <a:srgbClr val="132577"/>
                </a:solidFill>
                <a:latin typeface="Arial"/>
              </a:rPr>
              <a:t>Experiment Description</a:t>
            </a:r>
            <a:endParaRPr/>
          </a:p>
          <a:p>
            <a:pPr>
              <a:lnSpc>
                <a:spcPct val="100000"/>
              </a:lnSpc>
            </a:pPr>
            <a:r>
              <a:rPr lang="en-US" sz="3600" strike="noStrike">
                <a:solidFill>
                  <a:srgbClr val="132577"/>
                </a:solidFill>
                <a:latin typeface="Arial"/>
              </a:rPr>
              <a:t>PyFAI offers 40 detector definitions (Pilatus, Maxipix...)</a:t>
            </a:r>
            <a:endParaRPr/>
          </a:p>
          <a:p>
            <a:pPr>
              <a:lnSpc>
                <a:spcPct val="100000"/>
              </a:lnSpc>
            </a:pPr>
            <a:r>
              <a:rPr lang="en-US" sz="3600" strike="noStrike">
                <a:solidFill>
                  <a:srgbClr val="132577"/>
                </a:solidFill>
                <a:latin typeface="Arial"/>
              </a:rPr>
              <a:t>Support for opticaly coupled CCD detectors w/ geometric distortion correction </a:t>
            </a:r>
            <a:endParaRPr/>
          </a:p>
          <a:p>
            <a:pPr>
              <a:lnSpc>
                <a:spcPct val="100000"/>
              </a:lnSpc>
            </a:pPr>
            <a:r>
              <a:rPr lang="en-US" sz="3600" strike="noStrike">
                <a:solidFill>
                  <a:srgbClr val="132577"/>
                </a:solidFill>
                <a:latin typeface="Arial"/>
              </a:rPr>
              <a:t>Custom definitions following NeXus convention</a:t>
            </a:r>
            <a:endParaRPr/>
          </a:p>
          <a:p>
            <a:pPr>
              <a:lnSpc>
                <a:spcPct val="100000"/>
              </a:lnSpc>
              <a:buFont typeface="StarSymbol"/>
              <a:buChar char=""/>
            </a:pPr>
            <a:r>
              <a:rPr lang="en-US" sz="3600" strike="noStrike">
                <a:solidFill>
                  <a:srgbClr val="132577"/>
                </a:solidFill>
                <a:latin typeface="Arial"/>
              </a:rPr>
              <a:t>sample-detector distance</a:t>
            </a:r>
            <a:endParaRPr/>
          </a:p>
          <a:p>
            <a:pPr>
              <a:lnSpc>
                <a:spcPct val="100000"/>
              </a:lnSpc>
              <a:buFont typeface="StarSymbol"/>
              <a:buChar char=""/>
            </a:pPr>
            <a:r>
              <a:rPr lang="en-US" sz="3600" strike="noStrike">
                <a:solidFill>
                  <a:srgbClr val="132577"/>
                </a:solidFill>
                <a:latin typeface="Arial"/>
              </a:rPr>
              <a:t>PONI</a:t>
            </a:r>
            <a:endParaRPr/>
          </a:p>
          <a:p>
            <a:pPr>
              <a:lnSpc>
                <a:spcPct val="100000"/>
              </a:lnSpc>
              <a:buFont typeface="StarSymbol"/>
              <a:buChar char=""/>
            </a:pPr>
            <a:r>
              <a:rPr lang="en-US" sz="3600" strike="noStrike">
                <a:solidFill>
                  <a:srgbClr val="132577"/>
                </a:solidFill>
                <a:latin typeface="Arial"/>
              </a:rPr>
              <a:t>3D rotation of detector</a:t>
            </a:r>
            <a:endParaRPr/>
          </a:p>
          <a:p>
            <a:pPr>
              <a:lnSpc>
                <a:spcPct val="100000"/>
              </a:lnSpc>
            </a:pPr>
            <a:r>
              <a:rPr lang="en-US" sz="3600" strike="noStrike">
                <a:solidFill>
                  <a:srgbClr val="132577"/>
                </a:solidFill>
                <a:latin typeface="Arial"/>
              </a:rPr>
              <a:t>Binning of detectors → larger pixel size</a:t>
            </a:r>
            <a:endParaRPr/>
          </a:p>
          <a:p>
            <a:pPr>
              <a:lnSpc>
                <a:spcPct val="100000"/>
              </a:lnSpc>
            </a:pPr>
            <a:r>
              <a:rPr lang="en-US" sz="3600" strike="noStrike">
                <a:solidFill>
                  <a:srgbClr val="132577"/>
                </a:solidFill>
                <a:latin typeface="Arial"/>
              </a:rPr>
              <a:t> </a:t>
            </a:r>
            <a:endParaRPr/>
          </a:p>
          <a:p>
            <a:pPr>
              <a:lnSpc>
                <a:spcPct val="100000"/>
              </a:lnSpc>
            </a:pPr>
            <a:r>
              <a:rPr lang="en-US" sz="3600" strike="noStrike">
                <a:solidFill>
                  <a:srgbClr val="132577"/>
                </a:solidFill>
                <a:latin typeface="Arial"/>
              </a:rPr>
              <a:t>This document acts as a loose template from which to design your posters, elements can be cut pasted, duplicated and re-arranged.</a:t>
            </a:r>
            <a:endParaRPr/>
          </a:p>
          <a:p>
            <a:pPr>
              <a:lnSpc>
                <a:spcPct val="100000"/>
              </a:lnSpc>
            </a:pPr>
            <a:endParaRPr/>
          </a:p>
          <a:p>
            <a:pPr>
              <a:lnSpc>
                <a:spcPct val="100000"/>
              </a:lnSpc>
            </a:pPr>
            <a:r>
              <a:rPr b="1" lang="en-US" sz="4000" strike="noStrike">
                <a:solidFill>
                  <a:srgbClr val="132577"/>
                </a:solidFill>
                <a:latin typeface="Arial"/>
              </a:rPr>
              <a:t>PowerPoint</a:t>
            </a:r>
            <a:endParaRPr/>
          </a:p>
          <a:p>
            <a:pPr>
              <a:lnSpc>
                <a:spcPct val="100000"/>
              </a:lnSpc>
            </a:pPr>
            <a:r>
              <a:rPr lang="en-US" sz="3600" strike="noStrike">
                <a:solidFill>
                  <a:srgbClr val="132577"/>
                </a:solidFill>
                <a:latin typeface="Arial"/>
              </a:rPr>
              <a:t>PowerPoint is not a print design or layout tool but is easily accessible to all members of the ESRF.</a:t>
            </a:r>
            <a:endParaRPr/>
          </a:p>
          <a:p>
            <a:pPr>
              <a:lnSpc>
                <a:spcPct val="100000"/>
              </a:lnSpc>
            </a:pPr>
            <a:r>
              <a:rPr lang="en-US" sz="3600" strike="noStrike">
                <a:solidFill>
                  <a:srgbClr val="132577"/>
                </a:solidFill>
                <a:latin typeface="Arial"/>
              </a:rPr>
              <a:t>Because of this you will experience a number of differences between the on screen view and your final output. </a:t>
            </a:r>
            <a:endParaRPr/>
          </a:p>
          <a:p>
            <a:pPr>
              <a:lnSpc>
                <a:spcPct val="100000"/>
              </a:lnSpc>
            </a:pPr>
            <a:r>
              <a:rPr lang="en-US" sz="3600" strike="noStrike">
                <a:solidFill>
                  <a:srgbClr val="132577"/>
                </a:solidFill>
                <a:latin typeface="Arial"/>
              </a:rPr>
              <a:t>The main differences will be colour related, but you may also get pixilation of images that are designed for screen, this will be especially noticeable when printing in large formats (A0, A1, A2).</a:t>
            </a:r>
            <a:endParaRPr/>
          </a:p>
          <a:p>
            <a:pPr>
              <a:lnSpc>
                <a:spcPct val="100000"/>
              </a:lnSpc>
            </a:pPr>
            <a:endParaRPr/>
          </a:p>
          <a:p>
            <a:pPr>
              <a:lnSpc>
                <a:spcPct val="100000"/>
              </a:lnSpc>
            </a:pPr>
            <a:r>
              <a:rPr b="1" lang="en-US" sz="4000" strike="noStrike">
                <a:solidFill>
                  <a:srgbClr val="132577"/>
                </a:solidFill>
                <a:latin typeface="Arial"/>
              </a:rPr>
              <a:t>Colours</a:t>
            </a:r>
            <a:endParaRPr/>
          </a:p>
          <a:p>
            <a:pPr>
              <a:lnSpc>
                <a:spcPct val="100000"/>
              </a:lnSpc>
            </a:pPr>
            <a:r>
              <a:rPr lang="en-US" sz="3600" strike="noStrike">
                <a:solidFill>
                  <a:srgbClr val="132577"/>
                </a:solidFill>
                <a:latin typeface="Arial"/>
              </a:rPr>
              <a:t>Using the colours specified in the ESRF corporate identity guidelines will help posters look coherent with other ESRF material. </a:t>
            </a:r>
            <a:endParaRPr/>
          </a:p>
          <a:p>
            <a:pPr>
              <a:lnSpc>
                <a:spcPct val="100000"/>
              </a:lnSpc>
            </a:pPr>
            <a:r>
              <a:rPr lang="en-US" sz="3600" strike="noStrike">
                <a:solidFill>
                  <a:srgbClr val="132577"/>
                </a:solidFill>
                <a:latin typeface="Arial"/>
              </a:rPr>
              <a:t>The use of rows and columns of colour will help the audience to navigate through the content of a poster. This can also help to designate areas for results and conclusions. Not using bright background colours such as yellow will mean that the posters look more professional, and be easier to read. </a:t>
            </a:r>
            <a:endParaRPr/>
          </a:p>
        </p:txBody>
      </p:sp>
      <p:sp>
        <p:nvSpPr>
          <p:cNvPr id="51" name="CustomShape 8"/>
          <p:cNvSpPr/>
          <p:nvPr/>
        </p:nvSpPr>
        <p:spPr>
          <a:xfrm>
            <a:off x="15533640" y="12921840"/>
            <a:ext cx="13651920" cy="23955120"/>
          </a:xfrm>
          <a:prstGeom prst="rect">
            <a:avLst/>
          </a:prstGeom>
          <a:noFill/>
          <a:ln>
            <a:noFill/>
          </a:ln>
        </p:spPr>
        <p:style>
          <a:lnRef idx="0"/>
          <a:fillRef idx="0"/>
          <a:effectRef idx="0"/>
          <a:fontRef idx="minor"/>
        </p:style>
        <p:txBody>
          <a:bodyPr lIns="129240" rIns="129240" tIns="64800" bIns="64800"/>
          <a:p>
            <a:pPr>
              <a:lnSpc>
                <a:spcPct val="100000"/>
              </a:lnSpc>
            </a:pPr>
            <a:r>
              <a:rPr b="1" lang="en-US" sz="4000" strike="noStrike">
                <a:solidFill>
                  <a:srgbClr val="132577"/>
                </a:solidFill>
                <a:latin typeface="Arial"/>
              </a:rPr>
              <a:t>Typography</a:t>
            </a:r>
            <a:endParaRPr/>
          </a:p>
          <a:p>
            <a:pPr>
              <a:lnSpc>
                <a:spcPct val="100000"/>
              </a:lnSpc>
            </a:pPr>
            <a:r>
              <a:rPr lang="en-US" sz="3600" strike="noStrike">
                <a:solidFill>
                  <a:srgbClr val="132577"/>
                </a:solidFill>
                <a:latin typeface="Arial"/>
              </a:rPr>
              <a:t>Do not mix different fonts on the same poster. Arial is the recommended font for posters. </a:t>
            </a:r>
            <a:endParaRPr/>
          </a:p>
          <a:p>
            <a:pPr>
              <a:lnSpc>
                <a:spcPct val="100000"/>
              </a:lnSpc>
            </a:pPr>
            <a:r>
              <a:rPr lang="en-US" sz="3600" strike="noStrike">
                <a:solidFill>
                  <a:srgbClr val="132577"/>
                </a:solidFill>
                <a:latin typeface="Arial"/>
              </a:rPr>
              <a:t>Clean and simple typography is specified so that it doesn’t clash with the content. Large areas are given for the introduction and heading. </a:t>
            </a:r>
            <a:endParaRPr/>
          </a:p>
          <a:p>
            <a:pPr>
              <a:lnSpc>
                <a:spcPct val="100000"/>
              </a:lnSpc>
            </a:pPr>
            <a:r>
              <a:rPr b="1" lang="en-US" sz="4000" strike="noStrike">
                <a:solidFill>
                  <a:srgbClr val="132577"/>
                </a:solidFill>
                <a:latin typeface="Arial"/>
              </a:rPr>
              <a:t>Layout</a:t>
            </a:r>
            <a:endParaRPr/>
          </a:p>
          <a:p>
            <a:pPr>
              <a:lnSpc>
                <a:spcPct val="100000"/>
              </a:lnSpc>
            </a:pPr>
            <a:r>
              <a:rPr lang="en-US" sz="3600" strike="noStrike">
                <a:solidFill>
                  <a:srgbClr val="132577"/>
                </a:solidFill>
                <a:latin typeface="Arial"/>
              </a:rPr>
              <a:t>Content should be displayed in rows or columns and not a combination of both. The use of 2 or more columns works well. Try to keep elements aligned to a grid system, this will improve the clarity of your poster.</a:t>
            </a:r>
            <a:endParaRPr/>
          </a:p>
          <a:p>
            <a:pPr>
              <a:lnSpc>
                <a:spcPct val="100000"/>
              </a:lnSpc>
            </a:pPr>
            <a:r>
              <a:rPr lang="en-US" sz="3600" strike="noStrike">
                <a:solidFill>
                  <a:srgbClr val="132577"/>
                </a:solidFill>
                <a:latin typeface="Arial"/>
              </a:rPr>
              <a:t>Try to maintain a good proportion of white space on your poster – it will improve lisibility and attractivity.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b="1" lang="en-US" sz="4000" strike="noStrike">
                <a:solidFill>
                  <a:srgbClr val="132577"/>
                </a:solidFill>
                <a:latin typeface="Arial"/>
              </a:rPr>
              <a:t>Imagery</a:t>
            </a:r>
            <a:endParaRPr/>
          </a:p>
          <a:p>
            <a:pPr>
              <a:lnSpc>
                <a:spcPct val="100000"/>
              </a:lnSpc>
            </a:pPr>
            <a:r>
              <a:rPr lang="en-US" sz="3600" strike="noStrike">
                <a:solidFill>
                  <a:srgbClr val="132577"/>
                </a:solidFill>
                <a:latin typeface="Arial"/>
              </a:rPr>
              <a:t>Do not use Clip art or Word art. Keep images within squares or rectangles. Avoid rounded corners. </a:t>
            </a:r>
            <a:endParaRPr/>
          </a:p>
          <a:p>
            <a:pPr>
              <a:lnSpc>
                <a:spcPct val="100000"/>
              </a:lnSpc>
            </a:pPr>
            <a:endParaRPr/>
          </a:p>
        </p:txBody>
      </p:sp>
      <p:sp>
        <p:nvSpPr>
          <p:cNvPr id="52" name="CustomShape 9"/>
          <p:cNvSpPr/>
          <p:nvPr/>
        </p:nvSpPr>
        <p:spPr>
          <a:xfrm>
            <a:off x="985680" y="39223440"/>
            <a:ext cx="29156400" cy="2079720"/>
          </a:xfrm>
          <a:prstGeom prst="rect">
            <a:avLst/>
          </a:prstGeom>
          <a:noFill/>
          <a:ln>
            <a:noFill/>
          </a:ln>
        </p:spPr>
        <p:style>
          <a:lnRef idx="0"/>
          <a:fillRef idx="0"/>
          <a:effectRef idx="0"/>
          <a:fontRef idx="minor"/>
        </p:style>
        <p:txBody>
          <a:bodyPr lIns="129240" rIns="129240" tIns="64800" bIns="64800"/>
          <a:p>
            <a:pPr>
              <a:lnSpc>
                <a:spcPct val="100000"/>
              </a:lnSpc>
            </a:pPr>
            <a:r>
              <a:rPr lang="en-US" sz="3200" strike="noStrike">
                <a:solidFill>
                  <a:srgbClr val="132577"/>
                </a:solidFill>
                <a:latin typeface="Arial"/>
              </a:rPr>
              <a:t>This is the footer area, used for references and acknowledgements.</a:t>
            </a:r>
            <a:endParaRPr/>
          </a:p>
          <a:p>
            <a:pPr>
              <a:lnSpc>
                <a:spcPct val="100000"/>
              </a:lnSpc>
            </a:pPr>
            <a:endParaRPr/>
          </a:p>
          <a:p>
            <a:pPr>
              <a:lnSpc>
                <a:spcPct val="100000"/>
              </a:lnSpc>
            </a:pPr>
            <a:endParaRPr/>
          </a:p>
          <a:p>
            <a:pPr>
              <a:lnSpc>
                <a:spcPct val="100000"/>
              </a:lnSpc>
            </a:pPr>
            <a:r>
              <a:rPr lang="en-US" sz="3200" strike="noStrike">
                <a:solidFill>
                  <a:srgbClr val="132577"/>
                </a:solidFill>
                <a:latin typeface="Arial"/>
              </a:rPr>
              <a:t>ESRF – The European Synchrotron - 6 rue Jules Horowitz - BP220 - 38043 GRENOBLE CEDEX - FRANCE - Tel +33 (0)4 76 88 20 00</a:t>
            </a:r>
            <a:endParaRPr/>
          </a:p>
        </p:txBody>
      </p:sp>
      <p:sp>
        <p:nvSpPr>
          <p:cNvPr id="53" name="Line 10"/>
          <p:cNvSpPr/>
          <p:nvPr/>
        </p:nvSpPr>
        <p:spPr>
          <a:xfrm>
            <a:off x="591840" y="38611440"/>
            <a:ext cx="29163240" cy="72360"/>
          </a:xfrm>
          <a:prstGeom prst="line">
            <a:avLst/>
          </a:prstGeom>
          <a:ln>
            <a:solidFill>
              <a:srgbClr val="132577"/>
            </a:solidFill>
          </a:ln>
        </p:spPr>
      </p:sp>
      <p:sp>
        <p:nvSpPr>
          <p:cNvPr id="54" name="CustomShape 11"/>
          <p:cNvSpPr/>
          <p:nvPr/>
        </p:nvSpPr>
        <p:spPr>
          <a:xfrm>
            <a:off x="591840" y="27702720"/>
            <a:ext cx="14473080" cy="8470080"/>
          </a:xfrm>
          <a:prstGeom prst="rect">
            <a:avLst/>
          </a:prstGeom>
          <a:noFill/>
          <a:ln w="76320">
            <a:solidFill>
              <a:srgbClr val="ed7703"/>
            </a:solidFill>
            <a:round/>
          </a:ln>
        </p:spPr>
        <p:style>
          <a:lnRef idx="0"/>
          <a:fillRef idx="0"/>
          <a:effectRef idx="0"/>
          <a:fontRef idx="minor"/>
        </p:style>
      </p:sp>
      <p:pic>
        <p:nvPicPr>
          <p:cNvPr id="55" name="Picture 18" descr=""/>
          <p:cNvPicPr/>
          <p:nvPr/>
        </p:nvPicPr>
        <p:blipFill>
          <a:blip r:embed="rId1"/>
          <a:stretch/>
        </p:blipFill>
        <p:spPr>
          <a:xfrm>
            <a:off x="16025040" y="21906000"/>
            <a:ext cx="12989880" cy="11936160"/>
          </a:xfrm>
          <a:prstGeom prst="rect">
            <a:avLst/>
          </a:prstGeom>
          <a:ln w="76320">
            <a:solidFill>
              <a:srgbClr val="51a026"/>
            </a:solidFill>
            <a:round/>
          </a:ln>
        </p:spPr>
      </p:pic>
      <p:pic>
        <p:nvPicPr>
          <p:cNvPr id="56" name="Picture 22" descr=""/>
          <p:cNvPicPr/>
          <p:nvPr/>
        </p:nvPicPr>
        <p:blipFill>
          <a:blip r:embed="rId2"/>
          <a:stretch/>
        </p:blipFill>
        <p:spPr>
          <a:xfrm>
            <a:off x="940320" y="453600"/>
            <a:ext cx="3411360" cy="43434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