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slides/slide38.xml" ContentType="application/vnd.openxmlformats-officedocument.presentationml.slide+xml"/>
  <Override PartName="/ppt/slides/slide2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7.xml" ContentType="application/vnd.openxmlformats-officedocument.presentationml.slide+xml"/>
  <Override PartName="/ppt/slides/slide39.xml" ContentType="application/vnd.openxmlformats-officedocument.presentationml.slide+xml"/>
  <Override PartName="/ppt/slides/slide35.xml" ContentType="application/vnd.openxmlformats-officedocument.presentationml.slide+xml"/>
  <Override PartName="/ppt/slides/slide26.xml" ContentType="application/vnd.openxmlformats-officedocument.presentationml.slide+xml"/>
  <Override PartName="/ppt/slides/slide36.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27.xml" ContentType="application/vnd.openxmlformats-officedocument.presentationml.slide+xml"/>
  <Override PartName="/ppt/slides/slide31.xml" ContentType="application/vnd.openxmlformats-officedocument.presentationml.slide+xml"/>
  <Override PartName="/ppt/slides/slide34.xml" ContentType="application/vnd.openxmlformats-officedocument.presentationml.slide+xml"/>
  <Override PartName="/ppt/slides/slide30.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slideLayouts/slideLayout11.xml" ContentType="application/vnd.openxmlformats-officedocument.presentationml.slideLayout+xml"/>
  <Override PartName="/ppt/notesSlides/notesSlide22.xml" ContentType="application/vnd.openxmlformats-officedocument.presentationml.notesSlide+xml"/>
  <Override PartName="/ppt/slideLayouts/slideLayout12.xml" ContentType="application/vnd.openxmlformats-officedocument.presentationml.slideLayout+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slideLayouts/slideLayout10.xml" ContentType="application/vnd.openxmlformats-officedocument.presentationml.slideLayou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notesSlides/notesSlide26.xml" ContentType="application/vnd.openxmlformats-officedocument.presentationml.notesSlide+xml"/>
  <Override PartName="/ppt/slideLayouts/slideLayout8.xml" ContentType="application/vnd.openxmlformats-officedocument.presentationml.slideLayout+xml"/>
  <Override PartName="/ppt/notesSlides/notesSlide25.xml" ContentType="application/vnd.openxmlformats-officedocument.presentationml.notesSlide+xml"/>
  <Override PartName="/ppt/slideLayouts/slideLayout9.xml" ContentType="application/vnd.openxmlformats-officedocument.presentationml.slideLayout+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1.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30.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29.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slideLayouts/slideLayout1.xml" ContentType="application/vnd.openxmlformats-officedocument.presentationml.slideLayout+xml"/>
  <Override PartName="/ppt/notesSlides/notesSlide41.xml" ContentType="application/vnd.openxmlformats-officedocument.presentationml.notesSlide+xml"/>
  <Override PartName="/ppt/slideLayouts/slideLayout3.xml" ContentType="application/vnd.openxmlformats-officedocument.presentationml.slideLayout+xml"/>
  <Override PartName="/ppt/notesSlides/notesSlide32.xml" ContentType="application/vnd.openxmlformats-officedocument.presentationml.notesSlide+xml"/>
  <Override PartName="/ppt/slideLayouts/slideLayout2.xml" ContentType="application/vnd.openxmlformats-officedocument.presentationml.slideLayout+xml"/>
  <Override PartName="/ppt/notesSlides/notesSlide31.xml" ContentType="application/vnd.openxmlformats-officedocument.presentationml.notesSlide+xml"/>
  <Override PartName="/ppt/slideLayouts/slideLayout6.xml" ContentType="application/vnd.openxmlformats-officedocument.presentationml.slideLayout+xml"/>
  <Override PartName="/ppt/notesSlides/notesSlide33.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9"/>
  </p:notesMasterIdLst>
  <p:sldIdLst>
    <p:sldId id="256" r:id="rId2"/>
    <p:sldId id="257" r:id="rId3"/>
    <p:sldId id="303"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cx="9144000" cy="6858000" type="screen4x3"/>
  <p:notesSz cx="6858000" cy="9144000"/>
  <p:embeddedFontLst>
    <p:embeddedFont>
      <p:font typeface="Quattrocento" panose="020B0604020202020204" charset="0"/>
      <p:regular r:id="rId50"/>
      <p:bold r:id="rId51"/>
    </p:embeddedFont>
    <p:embeddedFont>
      <p:font typeface="Bodoni" panose="020B0604020202020204" charset="0"/>
      <p:regular r:id="rId52"/>
      <p:bold r:id="rId53"/>
      <p:italic r:id="rId54"/>
      <p:boldItalic r:id="rId55"/>
    </p:embeddedFont>
    <p:embeddedFont>
      <p:font typeface="Calibri" panose="020F0502020204030204"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644C25-4F6C-4851-8C74-2939AC7510DB}">
  <a:tblStyle styleId="{70644C25-4F6C-4851-8C74-2939AC7510DB}"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AFE62AFD-0878-42ED-BF36-A9931EEEB6A2}" styleName="Table_1"/>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5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presProps" Target="presProps.xml"/><Relationship Id="rId65"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36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360"/>
              </a:spcBef>
              <a:spcAft>
                <a:spcPts val="0"/>
              </a:spcAft>
              <a:buNone/>
              <a:defRPr sz="1200" b="0"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None/>
              <a:defRPr sz="1200" b="0" i="0" u="none" strike="noStrike" cap="none">
                <a:solidFill>
                  <a:schemeClr val="dk1"/>
                </a:solidFill>
                <a:latin typeface="Calibri"/>
                <a:ea typeface="Calibri"/>
                <a:cs typeface="Calibri"/>
                <a:sym typeface="Calibri"/>
              </a:defRPr>
            </a:lvl3pPr>
            <a:lvl4pPr marL="1371600" marR="0" lvl="3" indent="0" algn="l" rtl="0">
              <a:spcBef>
                <a:spcPts val="360"/>
              </a:spcBef>
              <a:spcAft>
                <a:spcPts val="0"/>
              </a:spcAft>
              <a:buNone/>
              <a:defRPr sz="1200" b="0" i="0" u="none" strike="noStrike" cap="none">
                <a:solidFill>
                  <a:schemeClr val="dk1"/>
                </a:solidFill>
                <a:latin typeface="Calibri"/>
                <a:ea typeface="Calibri"/>
                <a:cs typeface="Calibri"/>
                <a:sym typeface="Calibri"/>
              </a:defRPr>
            </a:lvl4pPr>
            <a:lvl5pPr marL="1828800" marR="0" lvl="4" indent="0" algn="l" rtl="0">
              <a:spcBef>
                <a:spcPts val="360"/>
              </a:spcBef>
              <a:spcAft>
                <a:spcPts val="0"/>
              </a:spcAft>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9689551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3833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89" name="Shape 1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9704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01" name="Shape 2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6294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09" name="Shape 2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0237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17" name="Shape 2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2247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24" name="Shape 2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8813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32" name="Shape 232"/>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16</a:t>
            </a:fld>
            <a:endParaRPr lang="en-US"/>
          </a:p>
        </p:txBody>
      </p:sp>
    </p:spTree>
    <p:extLst>
      <p:ext uri="{BB962C8B-B14F-4D97-AF65-F5344CB8AC3E}">
        <p14:creationId xmlns:p14="http://schemas.microsoft.com/office/powerpoint/2010/main" val="2092493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39" name="Shape 2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1928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247" name="Shape 247"/>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18</a:t>
            </a:fld>
            <a:endParaRPr lang="en-US"/>
          </a:p>
        </p:txBody>
      </p:sp>
    </p:spTree>
    <p:extLst>
      <p:ext uri="{BB962C8B-B14F-4D97-AF65-F5344CB8AC3E}">
        <p14:creationId xmlns:p14="http://schemas.microsoft.com/office/powerpoint/2010/main" val="1463663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56" name="Shape 256"/>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19</a:t>
            </a:fld>
            <a:endParaRPr lang="en-US"/>
          </a:p>
        </p:txBody>
      </p:sp>
    </p:spTree>
    <p:extLst>
      <p:ext uri="{BB962C8B-B14F-4D97-AF65-F5344CB8AC3E}">
        <p14:creationId xmlns:p14="http://schemas.microsoft.com/office/powerpoint/2010/main" val="1236684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3" name="Shape 2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64" name="Shape 26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20</a:t>
            </a:fld>
            <a:endParaRPr lang="en-US"/>
          </a:p>
        </p:txBody>
      </p:sp>
    </p:spTree>
    <p:extLst>
      <p:ext uri="{BB962C8B-B14F-4D97-AF65-F5344CB8AC3E}">
        <p14:creationId xmlns:p14="http://schemas.microsoft.com/office/powerpoint/2010/main" val="139625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19" name="Shape 1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746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72" name="Shape 272"/>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21</a:t>
            </a:fld>
            <a:endParaRPr lang="en-US"/>
          </a:p>
        </p:txBody>
      </p:sp>
    </p:spTree>
    <p:extLst>
      <p:ext uri="{BB962C8B-B14F-4D97-AF65-F5344CB8AC3E}">
        <p14:creationId xmlns:p14="http://schemas.microsoft.com/office/powerpoint/2010/main" val="1133308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80" name="Shape 280"/>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22</a:t>
            </a:fld>
            <a:endParaRPr lang="en-US"/>
          </a:p>
        </p:txBody>
      </p:sp>
    </p:spTree>
    <p:extLst>
      <p:ext uri="{BB962C8B-B14F-4D97-AF65-F5344CB8AC3E}">
        <p14:creationId xmlns:p14="http://schemas.microsoft.com/office/powerpoint/2010/main" val="1859085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7" name="Shape 2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88" name="Shape 288"/>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23</a:t>
            </a:fld>
            <a:endParaRPr lang="en-US"/>
          </a:p>
        </p:txBody>
      </p:sp>
    </p:spTree>
    <p:extLst>
      <p:ext uri="{BB962C8B-B14F-4D97-AF65-F5344CB8AC3E}">
        <p14:creationId xmlns:p14="http://schemas.microsoft.com/office/powerpoint/2010/main" val="5397791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96" name="Shape 296"/>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24</a:t>
            </a:fld>
            <a:endParaRPr lang="en-US"/>
          </a:p>
        </p:txBody>
      </p:sp>
    </p:spTree>
    <p:extLst>
      <p:ext uri="{BB962C8B-B14F-4D97-AF65-F5344CB8AC3E}">
        <p14:creationId xmlns:p14="http://schemas.microsoft.com/office/powerpoint/2010/main" val="3776324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4" name="Shape 3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305" name="Shape 305"/>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25</a:t>
            </a:fld>
            <a:endParaRPr lang="en-US"/>
          </a:p>
        </p:txBody>
      </p:sp>
    </p:spTree>
    <p:extLst>
      <p:ext uri="{BB962C8B-B14F-4D97-AF65-F5344CB8AC3E}">
        <p14:creationId xmlns:p14="http://schemas.microsoft.com/office/powerpoint/2010/main" val="18205181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14" name="Shape 31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26</a:t>
            </a:fld>
            <a:endParaRPr lang="en-US"/>
          </a:p>
        </p:txBody>
      </p:sp>
    </p:spTree>
    <p:extLst>
      <p:ext uri="{BB962C8B-B14F-4D97-AF65-F5344CB8AC3E}">
        <p14:creationId xmlns:p14="http://schemas.microsoft.com/office/powerpoint/2010/main" val="26102056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1" name="Shape 3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22" name="Shape 322"/>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27</a:t>
            </a:fld>
            <a:endParaRPr lang="en-US"/>
          </a:p>
        </p:txBody>
      </p:sp>
    </p:spTree>
    <p:extLst>
      <p:ext uri="{BB962C8B-B14F-4D97-AF65-F5344CB8AC3E}">
        <p14:creationId xmlns:p14="http://schemas.microsoft.com/office/powerpoint/2010/main" val="1585808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29" name="Shape 3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19094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6" name="Shape 3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337" name="Shape 337"/>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29</a:t>
            </a:fld>
            <a:endParaRPr lang="en-US"/>
          </a:p>
        </p:txBody>
      </p:sp>
    </p:spTree>
    <p:extLst>
      <p:ext uri="{BB962C8B-B14F-4D97-AF65-F5344CB8AC3E}">
        <p14:creationId xmlns:p14="http://schemas.microsoft.com/office/powerpoint/2010/main" val="365972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4" name="Shape 3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345" name="Shape 345"/>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30</a:t>
            </a:fld>
            <a:endParaRPr lang="en-US"/>
          </a:p>
        </p:txBody>
      </p:sp>
    </p:spTree>
    <p:extLst>
      <p:ext uri="{BB962C8B-B14F-4D97-AF65-F5344CB8AC3E}">
        <p14:creationId xmlns:p14="http://schemas.microsoft.com/office/powerpoint/2010/main" val="2328299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6545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2" name="Shape 3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353" name="Shape 35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31</a:t>
            </a:fld>
            <a:endParaRPr lang="en-US"/>
          </a:p>
        </p:txBody>
      </p:sp>
    </p:spTree>
    <p:extLst>
      <p:ext uri="{BB962C8B-B14F-4D97-AF65-F5344CB8AC3E}">
        <p14:creationId xmlns:p14="http://schemas.microsoft.com/office/powerpoint/2010/main" val="4135521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0" name="Shape 3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61" name="Shape 361"/>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32</a:t>
            </a:fld>
            <a:endParaRPr lang="en-US"/>
          </a:p>
        </p:txBody>
      </p:sp>
    </p:spTree>
    <p:extLst>
      <p:ext uri="{BB962C8B-B14F-4D97-AF65-F5344CB8AC3E}">
        <p14:creationId xmlns:p14="http://schemas.microsoft.com/office/powerpoint/2010/main" val="17385355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8" name="Shape 3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369" name="Shape 369"/>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33</a:t>
            </a:fld>
            <a:endParaRPr lang="en-US"/>
          </a:p>
        </p:txBody>
      </p:sp>
    </p:spTree>
    <p:extLst>
      <p:ext uri="{BB962C8B-B14F-4D97-AF65-F5344CB8AC3E}">
        <p14:creationId xmlns:p14="http://schemas.microsoft.com/office/powerpoint/2010/main" val="29043340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76" name="Shape 3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0591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83" name="Shape 3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83227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90" name="Shape 3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12644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97" name="Shape 3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700561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428" name="Shape 4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488780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36" name="Shape 4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12808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43" name="Shape 4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5466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36398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50" name="Shape 4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4611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58" name="Shape 4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12309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66" name="Shape 4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39223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Shape 4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73" name="Shape 4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025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81" name="Shape 4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76439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Shape 4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91" name="Shape 4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21904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Shape 5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01" name="Shape 5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8141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3195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51" name="Shape 1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2412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369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4223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79" name="Shape 1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629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14"/>
        <p:cNvGrpSpPr/>
        <p:nvPr/>
      </p:nvGrpSpPr>
      <p:grpSpPr>
        <a:xfrm>
          <a:off x="0" y="0"/>
          <a:ext cx="0" cy="0"/>
          <a:chOff x="0" y="0"/>
          <a:chExt cx="0" cy="0"/>
        </a:xfrm>
      </p:grpSpPr>
      <p:sp>
        <p:nvSpPr>
          <p:cNvPr id="15" name="Shape 15"/>
          <p:cNvSpPr/>
          <p:nvPr/>
        </p:nvSpPr>
        <p:spPr>
          <a:xfrm>
            <a:off x="4572000" y="6477000"/>
            <a:ext cx="4572000" cy="381000"/>
          </a:xfrm>
          <a:prstGeom prst="rect">
            <a:avLst/>
          </a:prstGeom>
          <a:noFill/>
          <a:ln w="50800" cap="flat" cmpd="sng">
            <a:solidFill>
              <a:srgbClr val="3333B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 name="Shape 16"/>
          <p:cNvSpPr/>
          <p:nvPr/>
        </p:nvSpPr>
        <p:spPr>
          <a:xfrm>
            <a:off x="0" y="6477000"/>
            <a:ext cx="4572000" cy="381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 name="Shape 17"/>
          <p:cNvSpPr/>
          <p:nvPr/>
        </p:nvSpPr>
        <p:spPr>
          <a:xfrm>
            <a:off x="381000" y="1295400"/>
            <a:ext cx="8229600" cy="2057400"/>
          </a:xfrm>
          <a:prstGeom prst="roundRect">
            <a:avLst>
              <a:gd name="adj" fmla="val 16667"/>
            </a:avLst>
          </a:prstGeom>
          <a:noFill/>
          <a:ln w="41275" cap="flat" cmpd="sng">
            <a:solidFill>
              <a:srgbClr val="3333B2"/>
            </a:solidFill>
            <a:prstDash val="solid"/>
            <a:round/>
            <a:headEnd type="none" w="med" len="med"/>
            <a:tailEnd type="none" w="med" len="med"/>
          </a:ln>
          <a:effectLst>
            <a:outerShdw blurRad="114300" dist="152400" dir="2700000" algn="tl" rotWithShape="0">
              <a:srgbClr val="000000">
                <a:alpha val="40000"/>
              </a:srgbClr>
            </a:outerShdw>
          </a:effectLst>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09600" y="1447800"/>
            <a:ext cx="7772400" cy="838199"/>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rgbClr val="24406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ubTitle" idx="1"/>
          </p:nvPr>
        </p:nvSpPr>
        <p:spPr>
          <a:xfrm>
            <a:off x="1219200" y="2667000"/>
            <a:ext cx="6400799" cy="533399"/>
          </a:xfrm>
          <a:prstGeom prst="rect">
            <a:avLst/>
          </a:prstGeom>
          <a:noFill/>
          <a:ln>
            <a:noFill/>
          </a:ln>
        </p:spPr>
        <p:txBody>
          <a:bodyPr lIns="91425" tIns="91425" rIns="91425" bIns="91425" anchor="t" anchorCtr="0"/>
          <a:lstStyle>
            <a:lvl1pPr marL="0" marR="0" lvl="0" indent="0" algn="ctr" rtl="0">
              <a:spcBef>
                <a:spcPts val="640"/>
              </a:spcBef>
              <a:spcAft>
                <a:spcPts val="0"/>
              </a:spcAft>
              <a:buClr>
                <a:srgbClr val="244061"/>
              </a:buClr>
              <a:buFont typeface="Arial"/>
              <a:buNone/>
              <a:defRPr sz="3200" b="0" i="0" u="none" strike="noStrike" cap="none">
                <a:solidFill>
                  <a:srgbClr val="244061"/>
                </a:solidFill>
                <a:latin typeface="Calibri"/>
                <a:ea typeface="Calibri"/>
                <a:cs typeface="Calibri"/>
                <a:sym typeface="Calibri"/>
              </a:defRPr>
            </a:lvl1pPr>
            <a:lvl2pPr marL="457200" marR="0" lvl="1" indent="0" algn="ctr" rtl="0">
              <a:spcBef>
                <a:spcPts val="560"/>
              </a:spcBef>
              <a:spcAft>
                <a:spcPts val="0"/>
              </a:spcAft>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spcAft>
                <a:spcPts val="0"/>
              </a:spcAft>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8001000" y="6492875"/>
            <a:ext cx="1143000"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b="0" i="0" u="none" strike="noStrike" cap="none">
                <a:solidFill>
                  <a:schemeClr val="lt1"/>
                </a:solidFill>
                <a:latin typeface="Arial"/>
                <a:ea typeface="Arial"/>
                <a:cs typeface="Arial"/>
                <a:sym typeface="Arial"/>
              </a:rPr>
              <a:t>‹#›</a:t>
            </a:fld>
            <a:endParaRPr lang="en-US"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92" name="Shape 92"/>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dt" idx="10"/>
          </p:nvPr>
        </p:nvSpPr>
        <p:spPr>
          <a:xfrm>
            <a:off x="457200" y="6356350"/>
            <a:ext cx="2133599" cy="36512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4" name="Shape 94"/>
          <p:cNvSpPr txBox="1">
            <a:spLocks noGrp="1"/>
          </p:cNvSpPr>
          <p:nvPr>
            <p:ph type="ftr" idx="11"/>
          </p:nvPr>
        </p:nvSpPr>
        <p:spPr>
          <a:xfrm>
            <a:off x="3124200" y="6356350"/>
            <a:ext cx="2895600" cy="36512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5" name="Shape 95"/>
          <p:cNvSpPr txBox="1">
            <a:spLocks noGrp="1"/>
          </p:cNvSpPr>
          <p:nvPr>
            <p:ph type="sldNum" idx="12"/>
          </p:nvPr>
        </p:nvSpPr>
        <p:spPr>
          <a:xfrm>
            <a:off x="6553200" y="6356350"/>
            <a:ext cx="2133599"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dk1"/>
                </a:solidFill>
                <a:latin typeface="Arial"/>
                <a:ea typeface="Arial"/>
                <a:cs typeface="Arial"/>
                <a:sym typeface="Arial"/>
              </a:rPr>
              <a:t>‹#›</a:t>
            </a:fld>
            <a:endParaRPr lang="en-US" sz="1800">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96"/>
        <p:cNvGrpSpPr/>
        <p:nvPr/>
      </p:nvGrpSpPr>
      <p:grpSpPr>
        <a:xfrm>
          <a:off x="0" y="0"/>
          <a:ext cx="0" cy="0"/>
          <a:chOff x="0" y="0"/>
          <a:chExt cx="0" cy="0"/>
        </a:xfrm>
      </p:grpSpPr>
      <p:sp>
        <p:nvSpPr>
          <p:cNvPr id="97" name="Shape 97"/>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9" name="Shape 99"/>
          <p:cNvSpPr txBox="1">
            <a:spLocks noGrp="1"/>
          </p:cNvSpPr>
          <p:nvPr>
            <p:ph type="dt" idx="10"/>
          </p:nvPr>
        </p:nvSpPr>
        <p:spPr>
          <a:xfrm>
            <a:off x="457200" y="6356350"/>
            <a:ext cx="2133599" cy="36512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00" name="Shape 100"/>
          <p:cNvSpPr txBox="1">
            <a:spLocks noGrp="1"/>
          </p:cNvSpPr>
          <p:nvPr>
            <p:ph type="ftr" idx="11"/>
          </p:nvPr>
        </p:nvSpPr>
        <p:spPr>
          <a:xfrm>
            <a:off x="3124200" y="6356350"/>
            <a:ext cx="2895600" cy="36512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01" name="Shape 101"/>
          <p:cNvSpPr txBox="1">
            <a:spLocks noGrp="1"/>
          </p:cNvSpPr>
          <p:nvPr>
            <p:ph type="sldNum" idx="12"/>
          </p:nvPr>
        </p:nvSpPr>
        <p:spPr>
          <a:xfrm>
            <a:off x="6553200" y="6356350"/>
            <a:ext cx="2133599"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dk1"/>
                </a:solidFill>
                <a:latin typeface="Arial"/>
                <a:ea typeface="Arial"/>
                <a:cs typeface="Arial"/>
                <a:sym typeface="Arial"/>
              </a:rPr>
              <a:t>‹#›</a:t>
            </a:fld>
            <a:endParaRPr lang="en-US" sz="180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mp; Bullets">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57187" y="562570"/>
            <a:ext cx="8429624" cy="857249"/>
          </a:xfrm>
          <a:prstGeom prst="rect">
            <a:avLst/>
          </a:prstGeom>
          <a:noFill/>
          <a:ln>
            <a:noFill/>
          </a:ln>
        </p:spPr>
        <p:txBody>
          <a:bodyPr lIns="91425" tIns="91425" rIns="91425" bIns="91425" anchor="ctr" anchorCtr="0"/>
          <a:lstStyle>
            <a:lvl1pPr marL="0" marR="0" lvl="0" indent="0" algn="ctr" rtl="0">
              <a:lnSpc>
                <a:spcPct val="90000"/>
              </a:lnSpc>
              <a:spcBef>
                <a:spcPts val="1125"/>
              </a:spcBef>
              <a:spcAft>
                <a:spcPts val="0"/>
              </a:spcAft>
              <a:buClr>
                <a:srgbClr val="D93E2B"/>
              </a:buClr>
              <a:buFont typeface="Bodoni"/>
              <a:buNone/>
              <a:defRPr sz="4922" b="0" i="0" u="none" strike="noStrike" cap="none">
                <a:solidFill>
                  <a:srgbClr val="D93E2B"/>
                </a:solidFill>
                <a:latin typeface="Bodoni"/>
                <a:ea typeface="Bodoni"/>
                <a:cs typeface="Bodoni"/>
                <a:sym typeface="Bodoni"/>
              </a:defRPr>
            </a:lvl1pPr>
            <a:lvl2pPr marL="0" marR="0" lvl="1" indent="152400" algn="ctr" rtl="0">
              <a:lnSpc>
                <a:spcPct val="90000"/>
              </a:lnSpc>
              <a:spcBef>
                <a:spcPts val="1125"/>
              </a:spcBef>
              <a:spcAft>
                <a:spcPts val="0"/>
              </a:spcAft>
              <a:buClr>
                <a:srgbClr val="D93E2B"/>
              </a:buClr>
              <a:buFont typeface="Bodoni"/>
              <a:buNone/>
              <a:defRPr sz="4922" b="0" i="0" u="none" strike="noStrike" cap="none">
                <a:solidFill>
                  <a:srgbClr val="D93E2B"/>
                </a:solidFill>
                <a:latin typeface="Bodoni"/>
                <a:ea typeface="Bodoni"/>
                <a:cs typeface="Bodoni"/>
                <a:sym typeface="Bodoni"/>
              </a:defRPr>
            </a:lvl2pPr>
            <a:lvl3pPr marL="0" marR="0" lvl="2" indent="317500" algn="ctr" rtl="0">
              <a:lnSpc>
                <a:spcPct val="90000"/>
              </a:lnSpc>
              <a:spcBef>
                <a:spcPts val="1125"/>
              </a:spcBef>
              <a:spcAft>
                <a:spcPts val="0"/>
              </a:spcAft>
              <a:buClr>
                <a:srgbClr val="D93E2B"/>
              </a:buClr>
              <a:buFont typeface="Bodoni"/>
              <a:buNone/>
              <a:defRPr sz="4922" b="0" i="0" u="none" strike="noStrike" cap="none">
                <a:solidFill>
                  <a:srgbClr val="D93E2B"/>
                </a:solidFill>
                <a:latin typeface="Bodoni"/>
                <a:ea typeface="Bodoni"/>
                <a:cs typeface="Bodoni"/>
                <a:sym typeface="Bodoni"/>
              </a:defRPr>
            </a:lvl3pPr>
            <a:lvl4pPr marL="0" marR="0" lvl="3" indent="469900" algn="ctr" rtl="0">
              <a:lnSpc>
                <a:spcPct val="90000"/>
              </a:lnSpc>
              <a:spcBef>
                <a:spcPts val="1125"/>
              </a:spcBef>
              <a:spcAft>
                <a:spcPts val="0"/>
              </a:spcAft>
              <a:buClr>
                <a:srgbClr val="D93E2B"/>
              </a:buClr>
              <a:buFont typeface="Bodoni"/>
              <a:buNone/>
              <a:defRPr sz="4922" b="0" i="0" u="none" strike="noStrike" cap="none">
                <a:solidFill>
                  <a:srgbClr val="D93E2B"/>
                </a:solidFill>
                <a:latin typeface="Bodoni"/>
                <a:ea typeface="Bodoni"/>
                <a:cs typeface="Bodoni"/>
                <a:sym typeface="Bodoni"/>
              </a:defRPr>
            </a:lvl4pPr>
            <a:lvl5pPr marL="0" marR="0" lvl="4" indent="635000" algn="ctr" rtl="0">
              <a:lnSpc>
                <a:spcPct val="90000"/>
              </a:lnSpc>
              <a:spcBef>
                <a:spcPts val="1125"/>
              </a:spcBef>
              <a:spcAft>
                <a:spcPts val="0"/>
              </a:spcAft>
              <a:buClr>
                <a:srgbClr val="D93E2B"/>
              </a:buClr>
              <a:buFont typeface="Bodoni"/>
              <a:buNone/>
              <a:defRPr sz="4922" b="0" i="0" u="none" strike="noStrike" cap="none">
                <a:solidFill>
                  <a:srgbClr val="D93E2B"/>
                </a:solidFill>
                <a:latin typeface="Bodoni"/>
                <a:ea typeface="Bodoni"/>
                <a:cs typeface="Bodoni"/>
                <a:sym typeface="Bodoni"/>
              </a:defRPr>
            </a:lvl5pPr>
            <a:lvl6pPr marL="0" marR="0" lvl="5" indent="800100" algn="ctr" rtl="0">
              <a:lnSpc>
                <a:spcPct val="90000"/>
              </a:lnSpc>
              <a:spcBef>
                <a:spcPts val="1125"/>
              </a:spcBef>
              <a:spcAft>
                <a:spcPts val="0"/>
              </a:spcAft>
              <a:buClr>
                <a:srgbClr val="D93E2B"/>
              </a:buClr>
              <a:buFont typeface="Bodoni"/>
              <a:buNone/>
              <a:defRPr sz="4922" b="0" i="0" u="none" strike="noStrike" cap="none">
                <a:solidFill>
                  <a:srgbClr val="D93E2B"/>
                </a:solidFill>
                <a:latin typeface="Bodoni"/>
                <a:ea typeface="Bodoni"/>
                <a:cs typeface="Bodoni"/>
                <a:sym typeface="Bodoni"/>
              </a:defRPr>
            </a:lvl6pPr>
            <a:lvl7pPr marL="0" marR="0" lvl="6" indent="952500" algn="ctr" rtl="0">
              <a:lnSpc>
                <a:spcPct val="90000"/>
              </a:lnSpc>
              <a:spcBef>
                <a:spcPts val="1125"/>
              </a:spcBef>
              <a:spcAft>
                <a:spcPts val="0"/>
              </a:spcAft>
              <a:buClr>
                <a:srgbClr val="D93E2B"/>
              </a:buClr>
              <a:buFont typeface="Bodoni"/>
              <a:buNone/>
              <a:defRPr sz="4922" b="0" i="0" u="none" strike="noStrike" cap="none">
                <a:solidFill>
                  <a:srgbClr val="D93E2B"/>
                </a:solidFill>
                <a:latin typeface="Bodoni"/>
                <a:ea typeface="Bodoni"/>
                <a:cs typeface="Bodoni"/>
                <a:sym typeface="Bodoni"/>
              </a:defRPr>
            </a:lvl7pPr>
            <a:lvl8pPr marL="0" marR="0" lvl="7" indent="1117600" algn="ctr" rtl="0">
              <a:lnSpc>
                <a:spcPct val="90000"/>
              </a:lnSpc>
              <a:spcBef>
                <a:spcPts val="1125"/>
              </a:spcBef>
              <a:spcAft>
                <a:spcPts val="0"/>
              </a:spcAft>
              <a:buClr>
                <a:srgbClr val="D93E2B"/>
              </a:buClr>
              <a:buFont typeface="Bodoni"/>
              <a:buNone/>
              <a:defRPr sz="4922" b="0" i="0" u="none" strike="noStrike" cap="none">
                <a:solidFill>
                  <a:srgbClr val="D93E2B"/>
                </a:solidFill>
                <a:latin typeface="Bodoni"/>
                <a:ea typeface="Bodoni"/>
                <a:cs typeface="Bodoni"/>
                <a:sym typeface="Bodoni"/>
              </a:defRPr>
            </a:lvl8pPr>
            <a:lvl9pPr marL="0" marR="0" lvl="8" indent="1282700" algn="ctr" rtl="0">
              <a:lnSpc>
                <a:spcPct val="90000"/>
              </a:lnSpc>
              <a:spcBef>
                <a:spcPts val="1125"/>
              </a:spcBef>
              <a:spcAft>
                <a:spcPts val="0"/>
              </a:spcAft>
              <a:buClr>
                <a:srgbClr val="D93E2B"/>
              </a:buClr>
              <a:buFont typeface="Bodoni"/>
              <a:buNone/>
              <a:defRPr sz="4922" b="0" i="0" u="none" strike="noStrike" cap="none">
                <a:solidFill>
                  <a:srgbClr val="D93E2B"/>
                </a:solidFill>
                <a:latin typeface="Bodoni"/>
                <a:ea typeface="Bodoni"/>
                <a:cs typeface="Bodoni"/>
                <a:sym typeface="Bodoni"/>
              </a:defRPr>
            </a:lvl9pPr>
          </a:lstStyle>
          <a:p>
            <a:endParaRPr/>
          </a:p>
        </p:txBody>
      </p:sp>
      <p:sp>
        <p:nvSpPr>
          <p:cNvPr id="104" name="Shape 104"/>
          <p:cNvSpPr txBox="1">
            <a:spLocks noGrp="1"/>
          </p:cNvSpPr>
          <p:nvPr>
            <p:ph type="body" idx="1"/>
          </p:nvPr>
        </p:nvSpPr>
        <p:spPr>
          <a:xfrm>
            <a:off x="357187" y="1848444"/>
            <a:ext cx="8429624" cy="4286250"/>
          </a:xfrm>
          <a:prstGeom prst="rect">
            <a:avLst/>
          </a:prstGeom>
          <a:noFill/>
          <a:ln>
            <a:noFill/>
          </a:ln>
        </p:spPr>
        <p:txBody>
          <a:bodyPr lIns="91425" tIns="91425" rIns="91425" bIns="91425" anchor="ctr" anchorCtr="0"/>
          <a:lstStyle>
            <a:lvl1pPr marL="330387" marR="0" lvl="0" indent="-145055" algn="l" rtl="0">
              <a:spcBef>
                <a:spcPts val="1687"/>
              </a:spcBef>
              <a:spcAft>
                <a:spcPts val="0"/>
              </a:spcAft>
              <a:buClr>
                <a:srgbClr val="929292"/>
              </a:buClr>
              <a:buSzPct val="60744"/>
              <a:buFont typeface="Arial"/>
              <a:buChar char="●"/>
              <a:defRPr sz="2531" b="0" i="0" u="none" strike="noStrike" cap="none">
                <a:solidFill>
                  <a:srgbClr val="414141"/>
                </a:solidFill>
                <a:latin typeface="Quattrocento"/>
                <a:ea typeface="Quattrocento"/>
                <a:cs typeface="Quattrocento"/>
                <a:sym typeface="Quattrocento"/>
              </a:defRPr>
            </a:lvl1pPr>
            <a:lvl2pPr marL="660773" marR="0" lvl="1" indent="-145241" algn="l" rtl="0">
              <a:spcBef>
                <a:spcPts val="1687"/>
              </a:spcBef>
              <a:spcAft>
                <a:spcPts val="0"/>
              </a:spcAft>
              <a:buClr>
                <a:srgbClr val="929292"/>
              </a:buClr>
              <a:buSzPct val="60744"/>
              <a:buFont typeface="Arial"/>
              <a:buChar char="●"/>
              <a:defRPr sz="2531" b="0" i="0" u="none" strike="noStrike" cap="none">
                <a:solidFill>
                  <a:srgbClr val="414141"/>
                </a:solidFill>
                <a:latin typeface="Quattrocento"/>
                <a:ea typeface="Quattrocento"/>
                <a:cs typeface="Quattrocento"/>
                <a:sym typeface="Quattrocento"/>
              </a:defRPr>
            </a:lvl2pPr>
            <a:lvl3pPr marL="991160" marR="0" lvl="2" indent="-145428" algn="l" rtl="0">
              <a:spcBef>
                <a:spcPts val="1687"/>
              </a:spcBef>
              <a:spcAft>
                <a:spcPts val="0"/>
              </a:spcAft>
              <a:buClr>
                <a:srgbClr val="929292"/>
              </a:buClr>
              <a:buSzPct val="60744"/>
              <a:buFont typeface="Arial"/>
              <a:buChar char="●"/>
              <a:defRPr sz="2531" b="0" i="0" u="none" strike="noStrike" cap="none">
                <a:solidFill>
                  <a:srgbClr val="414141"/>
                </a:solidFill>
                <a:latin typeface="Quattrocento"/>
                <a:ea typeface="Quattrocento"/>
                <a:cs typeface="Quattrocento"/>
                <a:sym typeface="Quattrocento"/>
              </a:defRPr>
            </a:lvl3pPr>
            <a:lvl4pPr marL="1321547" marR="0" lvl="3" indent="-145615" algn="l" rtl="0">
              <a:spcBef>
                <a:spcPts val="1687"/>
              </a:spcBef>
              <a:spcAft>
                <a:spcPts val="0"/>
              </a:spcAft>
              <a:buClr>
                <a:srgbClr val="929292"/>
              </a:buClr>
              <a:buSzPct val="60744"/>
              <a:buFont typeface="Arial"/>
              <a:buChar char="●"/>
              <a:defRPr sz="2531" b="0" i="0" u="none" strike="noStrike" cap="none">
                <a:solidFill>
                  <a:srgbClr val="414141"/>
                </a:solidFill>
                <a:latin typeface="Quattrocento"/>
                <a:ea typeface="Quattrocento"/>
                <a:cs typeface="Quattrocento"/>
                <a:sym typeface="Quattrocento"/>
              </a:defRPr>
            </a:lvl4pPr>
            <a:lvl5pPr marL="1651933" marR="0" lvl="4" indent="-145801" algn="l" rtl="0">
              <a:spcBef>
                <a:spcPts val="1687"/>
              </a:spcBef>
              <a:spcAft>
                <a:spcPts val="0"/>
              </a:spcAft>
              <a:buClr>
                <a:srgbClr val="929292"/>
              </a:buClr>
              <a:buSzPct val="60744"/>
              <a:buFont typeface="Arial"/>
              <a:buChar char="●"/>
              <a:defRPr sz="2531" b="0" i="0" u="none" strike="noStrike" cap="none">
                <a:solidFill>
                  <a:srgbClr val="414141"/>
                </a:solidFill>
                <a:latin typeface="Quattrocento"/>
                <a:ea typeface="Quattrocento"/>
                <a:cs typeface="Quattrocento"/>
                <a:sym typeface="Quattrocento"/>
              </a:defRPr>
            </a:lvl5pPr>
            <a:lvl6pPr marL="1982320" marR="0" lvl="5" indent="-145988" algn="l" rtl="0">
              <a:spcBef>
                <a:spcPts val="1687"/>
              </a:spcBef>
              <a:buClr>
                <a:srgbClr val="929292"/>
              </a:buClr>
              <a:buSzPct val="60744"/>
              <a:buFont typeface="Arial"/>
              <a:buChar char="●"/>
              <a:defRPr sz="2531" b="0" i="0" u="none" strike="noStrike" cap="none">
                <a:solidFill>
                  <a:srgbClr val="414141"/>
                </a:solidFill>
                <a:latin typeface="Quattrocento"/>
                <a:ea typeface="Quattrocento"/>
                <a:cs typeface="Quattrocento"/>
                <a:sym typeface="Quattrocento"/>
              </a:defRPr>
            </a:lvl6pPr>
            <a:lvl7pPr marL="2312707" marR="0" lvl="6" indent="-146175" algn="l" rtl="0">
              <a:spcBef>
                <a:spcPts val="1687"/>
              </a:spcBef>
              <a:buClr>
                <a:srgbClr val="929292"/>
              </a:buClr>
              <a:buSzPct val="60744"/>
              <a:buFont typeface="Arial"/>
              <a:buChar char="●"/>
              <a:defRPr sz="2531" b="0" i="0" u="none" strike="noStrike" cap="none">
                <a:solidFill>
                  <a:srgbClr val="414141"/>
                </a:solidFill>
                <a:latin typeface="Quattrocento"/>
                <a:ea typeface="Quattrocento"/>
                <a:cs typeface="Quattrocento"/>
                <a:sym typeface="Quattrocento"/>
              </a:defRPr>
            </a:lvl7pPr>
            <a:lvl8pPr marL="2643094" marR="0" lvl="7" indent="-146362" algn="l" rtl="0">
              <a:spcBef>
                <a:spcPts val="1687"/>
              </a:spcBef>
              <a:buClr>
                <a:srgbClr val="929292"/>
              </a:buClr>
              <a:buSzPct val="60744"/>
              <a:buFont typeface="Arial"/>
              <a:buChar char="●"/>
              <a:defRPr sz="2531" b="0" i="0" u="none" strike="noStrike" cap="none">
                <a:solidFill>
                  <a:srgbClr val="414141"/>
                </a:solidFill>
                <a:latin typeface="Quattrocento"/>
                <a:ea typeface="Quattrocento"/>
                <a:cs typeface="Quattrocento"/>
                <a:sym typeface="Quattrocento"/>
              </a:defRPr>
            </a:lvl8pPr>
            <a:lvl9pPr marL="2973480" marR="0" lvl="8" indent="-146548" algn="l" rtl="0">
              <a:spcBef>
                <a:spcPts val="1687"/>
              </a:spcBef>
              <a:buClr>
                <a:srgbClr val="929292"/>
              </a:buClr>
              <a:buSzPct val="60744"/>
              <a:buFont typeface="Arial"/>
              <a:buChar char="●"/>
              <a:defRPr sz="2531" b="0" i="0" u="none" strike="noStrike" cap="none">
                <a:solidFill>
                  <a:srgbClr val="414141"/>
                </a:solidFill>
                <a:latin typeface="Quattrocento"/>
                <a:ea typeface="Quattrocento"/>
                <a:cs typeface="Quattrocento"/>
                <a:sym typeface="Quattrocento"/>
              </a:defRPr>
            </a:lvl9pPr>
          </a:lstStyle>
          <a:p>
            <a:endParaRPr/>
          </a:p>
        </p:txBody>
      </p:sp>
      <p:sp>
        <p:nvSpPr>
          <p:cNvPr id="105" name="Shape 105"/>
          <p:cNvSpPr txBox="1">
            <a:spLocks noGrp="1"/>
          </p:cNvSpPr>
          <p:nvPr>
            <p:ph type="sldNum" idx="12"/>
          </p:nvPr>
        </p:nvSpPr>
        <p:spPr>
          <a:xfrm>
            <a:off x="4446982" y="6509742"/>
            <a:ext cx="241102" cy="285749"/>
          </a:xfrm>
          <a:prstGeom prst="rect">
            <a:avLst/>
          </a:prstGeom>
          <a:noFill/>
          <a:ln>
            <a:noFill/>
          </a:ln>
        </p:spPr>
        <p:txBody>
          <a:bodyPr lIns="0" tIns="0" rIns="0" bIns="0" anchor="t" anchorCtr="0">
            <a:noAutofit/>
          </a:bodyPr>
          <a:lstStyle/>
          <a:p>
            <a:pPr marL="0" marR="0" lvl="0" indent="0" algn="ctr" rtl="0">
              <a:spcBef>
                <a:spcPts val="0"/>
              </a:spcBef>
              <a:spcAft>
                <a:spcPts val="0"/>
              </a:spcAft>
              <a:buSzPct val="25000"/>
              <a:buNone/>
            </a:pPr>
            <a:fld id="{00000000-1234-1234-1234-123412341234}" type="slidenum">
              <a:rPr lang="en-US" sz="1266">
                <a:solidFill>
                  <a:srgbClr val="4C4946"/>
                </a:solidFill>
                <a:latin typeface="Quattrocento"/>
                <a:ea typeface="Quattrocento"/>
                <a:cs typeface="Quattrocento"/>
                <a:sym typeface="Quattrocento"/>
              </a:rPr>
              <a:t>‹#›</a:t>
            </a:fld>
            <a:endParaRPr lang="en-US" sz="1266">
              <a:solidFill>
                <a:srgbClr val="4C4946"/>
              </a:solidFill>
              <a:latin typeface="Quattrocento"/>
              <a:ea typeface="Quattrocento"/>
              <a:cs typeface="Quattrocento"/>
              <a:sym typeface="Quattrocen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2"/>
        <p:cNvGrpSpPr/>
        <p:nvPr/>
      </p:nvGrpSpPr>
      <p:grpSpPr>
        <a:xfrm>
          <a:off x="0" y="0"/>
          <a:ext cx="0" cy="0"/>
          <a:chOff x="0" y="0"/>
          <a:chExt cx="0" cy="0"/>
        </a:xfrm>
      </p:grpSpPr>
      <p:sp>
        <p:nvSpPr>
          <p:cNvPr id="23" name="Shape 23"/>
          <p:cNvSpPr/>
          <p:nvPr/>
        </p:nvSpPr>
        <p:spPr>
          <a:xfrm>
            <a:off x="4572000" y="6477000"/>
            <a:ext cx="4572000" cy="381000"/>
          </a:xfrm>
          <a:prstGeom prst="rect">
            <a:avLst/>
          </a:prstGeom>
          <a:noFill/>
          <a:ln w="34925" cap="flat" cmpd="sng">
            <a:solidFill>
              <a:srgbClr val="3333B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4" name="Shape 24"/>
          <p:cNvSpPr/>
          <p:nvPr/>
        </p:nvSpPr>
        <p:spPr>
          <a:xfrm>
            <a:off x="0" y="6477000"/>
            <a:ext cx="4572000" cy="381000"/>
          </a:xfrm>
          <a:prstGeom prst="rect">
            <a:avLst/>
          </a:prstGeom>
          <a:noFill/>
          <a:ln w="34925" cap="flat" cmpd="sng">
            <a:solidFill>
              <a:srgbClr val="3333B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5" name="Shape 25"/>
          <p:cNvSpPr/>
          <p:nvPr/>
        </p:nvSpPr>
        <p:spPr>
          <a:xfrm>
            <a:off x="0" y="0"/>
            <a:ext cx="9144000" cy="762000"/>
          </a:xfrm>
          <a:prstGeom prst="rect">
            <a:avLst/>
          </a:prstGeom>
          <a:noFill/>
          <a:ln w="25400" cap="flat" cmpd="sng">
            <a:solidFill>
              <a:srgbClr val="3333B2"/>
            </a:solidFill>
            <a:prstDash val="solid"/>
            <a:round/>
            <a:headEnd type="none" w="med" len="med"/>
            <a:tailEnd type="none" w="med" len="med"/>
          </a:ln>
          <a:effectLst>
            <a:outerShdw blurRad="50799" dist="88900" dir="5400000" algn="tl" rotWithShape="0">
              <a:srgbClr val="000000">
                <a:alpha val="40000"/>
              </a:srgbClr>
            </a:outerShdw>
          </a:effectLst>
        </p:spPr>
        <p:txBody>
          <a:bodyPr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6" name="Shape 26"/>
          <p:cNvSpPr txBox="1">
            <a:spLocks noGrp="1"/>
          </p:cNvSpPr>
          <p:nvPr>
            <p:ph type="body" idx="1"/>
          </p:nvPr>
        </p:nvSpPr>
        <p:spPr>
          <a:xfrm>
            <a:off x="304800" y="1066800"/>
            <a:ext cx="8381999" cy="5059362"/>
          </a:xfrm>
          <a:prstGeom prst="rect">
            <a:avLst/>
          </a:prstGeom>
          <a:noFill/>
          <a:ln>
            <a:noFill/>
          </a:ln>
        </p:spPr>
        <p:txBody>
          <a:bodyPr lIns="91425" tIns="91425" rIns="91425" bIns="91425" anchor="t" anchorCtr="0"/>
          <a:lstStyle>
            <a:lvl1pPr marL="342900" marR="0" lvl="0" indent="-220980" algn="l" rtl="0">
              <a:spcBef>
                <a:spcPts val="640"/>
              </a:spcBef>
              <a:spcAft>
                <a:spcPts val="0"/>
              </a:spcAft>
              <a:buClr>
                <a:schemeClr val="dk1"/>
              </a:buClr>
              <a:buSzPct val="60000"/>
              <a:buFont typeface="Arial"/>
              <a:buChar char="•"/>
              <a:defRPr sz="3200" b="0" i="0" u="none" strike="noStrike" cap="none">
                <a:solidFill>
                  <a:schemeClr val="dk1"/>
                </a:solidFill>
                <a:latin typeface="Calibri"/>
                <a:ea typeface="Calibri"/>
                <a:cs typeface="Calibri"/>
                <a:sym typeface="Calibri"/>
              </a:defRPr>
            </a:lvl1pPr>
            <a:lvl2pPr marL="742950" marR="0" lvl="1" indent="-179069" algn="l" rtl="0">
              <a:spcBef>
                <a:spcPts val="560"/>
              </a:spcBef>
              <a:spcAft>
                <a:spcPts val="0"/>
              </a:spcAft>
              <a:buClr>
                <a:schemeClr val="dk1"/>
              </a:buClr>
              <a:buSzPct val="59999"/>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title"/>
          </p:nvPr>
        </p:nvSpPr>
        <p:spPr>
          <a:xfrm>
            <a:off x="0" y="0"/>
            <a:ext cx="8915400" cy="762000"/>
          </a:xfrm>
          <a:prstGeom prst="rect">
            <a:avLst/>
          </a:prstGeom>
          <a:noFill/>
          <a:ln>
            <a:noFill/>
          </a:ln>
        </p:spPr>
        <p:txBody>
          <a:bodyPr lIns="91425" tIns="91425" rIns="91425" bIns="91425" anchor="ctr" anchorCtr="0"/>
          <a:lstStyle>
            <a:lvl1pPr marL="182880" marR="0" lvl="0" indent="-5079" algn="l" rtl="0">
              <a:spcBef>
                <a:spcPts val="0"/>
              </a:spcBef>
              <a:spcAft>
                <a:spcPts val="0"/>
              </a:spcAft>
              <a:buNone/>
              <a:defRPr sz="4400" b="0" i="0" u="none" strike="noStrike" cap="none">
                <a:solidFill>
                  <a:srgbClr val="7F7F7F"/>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077200" y="6492875"/>
            <a:ext cx="1066799"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dk1"/>
                </a:solidFill>
                <a:latin typeface="Arial"/>
                <a:ea typeface="Arial"/>
                <a:cs typeface="Arial"/>
                <a:sym typeface="Arial"/>
              </a:rPr>
              <a:t>‹#›</a:t>
            </a:fld>
            <a:endParaRPr lang="en-US" sz="1800">
              <a:solidFill>
                <a:schemeClr val="dk1"/>
              </a:solidFill>
              <a:latin typeface="Arial"/>
              <a:ea typeface="Arial"/>
              <a:cs typeface="Arial"/>
              <a:sym typeface="Arial"/>
            </a:endParaRPr>
          </a:p>
        </p:txBody>
      </p:sp>
      <p:pic>
        <p:nvPicPr>
          <p:cNvPr id="29" name="Shape 29"/>
          <p:cNvPicPr preferRelativeResize="0"/>
          <p:nvPr/>
        </p:nvPicPr>
        <p:blipFill rotWithShape="1">
          <a:blip r:embed="rId2">
            <a:alphaModFix/>
          </a:blip>
          <a:srcRect/>
          <a:stretch/>
        </p:blipFill>
        <p:spPr>
          <a:xfrm>
            <a:off x="7766856" y="108768"/>
            <a:ext cx="549559" cy="60719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457200" y="6356350"/>
            <a:ext cx="2133599" cy="36512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ftr" idx="11"/>
          </p:nvPr>
        </p:nvSpPr>
        <p:spPr>
          <a:xfrm>
            <a:off x="3124200" y="6356350"/>
            <a:ext cx="2895600" cy="36512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sldNum" idx="12"/>
          </p:nvPr>
        </p:nvSpPr>
        <p:spPr>
          <a:xfrm>
            <a:off x="8604447" y="6492875"/>
            <a:ext cx="2133599"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dk1"/>
                </a:solidFill>
                <a:latin typeface="Arial"/>
                <a:ea typeface="Arial"/>
                <a:cs typeface="Arial"/>
                <a:sym typeface="Arial"/>
              </a:rPr>
              <a:t>‹#›</a:t>
            </a:fld>
            <a:endParaRPr lang="en-US" sz="1800">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Shape 36"/>
        <p:cNvGrpSpPr/>
        <p:nvPr/>
      </p:nvGrpSpPr>
      <p:grpSpPr>
        <a:xfrm>
          <a:off x="0" y="0"/>
          <a:ext cx="0" cy="0"/>
          <a:chOff x="0" y="0"/>
          <a:chExt cx="0" cy="0"/>
        </a:xfrm>
      </p:grpSpPr>
      <p:sp>
        <p:nvSpPr>
          <p:cNvPr id="37" name="Shape 37"/>
          <p:cNvSpPr/>
          <p:nvPr/>
        </p:nvSpPr>
        <p:spPr>
          <a:xfrm>
            <a:off x="4572000" y="6477000"/>
            <a:ext cx="4572000" cy="381000"/>
          </a:xfrm>
          <a:prstGeom prst="rect">
            <a:avLst/>
          </a:prstGeom>
          <a:solidFill>
            <a:srgbClr val="3333B2"/>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8" name="Shape 38"/>
          <p:cNvSpPr/>
          <p:nvPr/>
        </p:nvSpPr>
        <p:spPr>
          <a:xfrm>
            <a:off x="0" y="6477000"/>
            <a:ext cx="4572000" cy="381000"/>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 name="Shape 39"/>
          <p:cNvSpPr/>
          <p:nvPr/>
        </p:nvSpPr>
        <p:spPr>
          <a:xfrm>
            <a:off x="0" y="0"/>
            <a:ext cx="9144000" cy="762000"/>
          </a:xfrm>
          <a:prstGeom prst="rect">
            <a:avLst/>
          </a:prstGeom>
          <a:gradFill>
            <a:gsLst>
              <a:gs pos="0">
                <a:schemeClr val="dk1"/>
              </a:gs>
              <a:gs pos="100000">
                <a:srgbClr val="3333B2"/>
              </a:gs>
            </a:gsLst>
            <a:lin ang="10800000" scaled="0"/>
          </a:gradFill>
          <a:ln>
            <a:noFill/>
          </a:ln>
          <a:effectLst>
            <a:outerShdw blurRad="50799" dist="88900" dir="5400000" algn="tl" rotWithShape="0">
              <a:srgbClr val="000000">
                <a:alpha val="40000"/>
              </a:srgbClr>
            </a:outerShdw>
          </a:effectLst>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 name="Shape 40"/>
          <p:cNvSpPr txBox="1"/>
          <p:nvPr/>
        </p:nvSpPr>
        <p:spPr>
          <a:xfrm>
            <a:off x="1071562" y="6488112"/>
            <a:ext cx="3500436" cy="369886"/>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r>
              <a:rPr lang="en-US" sz="1200">
                <a:solidFill>
                  <a:schemeClr val="lt1"/>
                </a:solidFill>
                <a:latin typeface="Calibri"/>
                <a:ea typeface="Calibri"/>
                <a:cs typeface="Calibri"/>
                <a:sym typeface="Calibri"/>
              </a:rPr>
              <a:t>Vu Pham</a:t>
            </a:r>
          </a:p>
        </p:txBody>
      </p:sp>
      <p:sp>
        <p:nvSpPr>
          <p:cNvPr id="41" name="Shape 41"/>
          <p:cNvSpPr txBox="1">
            <a:spLocks noGrp="1"/>
          </p:cNvSpPr>
          <p:nvPr>
            <p:ph type="body" idx="1"/>
          </p:nvPr>
        </p:nvSpPr>
        <p:spPr>
          <a:xfrm>
            <a:off x="228600" y="1066800"/>
            <a:ext cx="4267199" cy="5059362"/>
          </a:xfrm>
          <a:prstGeom prst="rect">
            <a:avLst/>
          </a:prstGeom>
          <a:noFill/>
          <a:ln>
            <a:noFill/>
          </a:ln>
        </p:spPr>
        <p:txBody>
          <a:bodyPr lIns="91425" tIns="91425" rIns="91425" bIns="91425" anchor="t" anchorCtr="0"/>
          <a:lstStyle>
            <a:lvl1pPr marL="342900" marR="0" lvl="0" indent="-236220" algn="l" rtl="0">
              <a:spcBef>
                <a:spcPts val="560"/>
              </a:spcBef>
              <a:spcAft>
                <a:spcPts val="0"/>
              </a:spcAft>
              <a:buClr>
                <a:schemeClr val="dk1"/>
              </a:buClr>
              <a:buSzPct val="59999"/>
              <a:buFont typeface="Arial"/>
              <a:buChar char="•"/>
              <a:defRPr sz="2800" b="0" i="0" u="none" strike="noStrike" cap="none">
                <a:solidFill>
                  <a:schemeClr val="dk1"/>
                </a:solidFill>
                <a:latin typeface="Calibri"/>
                <a:ea typeface="Calibri"/>
                <a:cs typeface="Calibri"/>
                <a:sym typeface="Calibri"/>
              </a:defRPr>
            </a:lvl1pPr>
            <a:lvl2pPr marL="742950" marR="0" lvl="1" indent="-194309" algn="l" rtl="0">
              <a:spcBef>
                <a:spcPts val="480"/>
              </a:spcBef>
              <a:spcAft>
                <a:spcPts val="0"/>
              </a:spcAft>
              <a:buClr>
                <a:schemeClr val="dk1"/>
              </a:buClr>
              <a:buSzPct val="59999"/>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body" idx="2"/>
          </p:nvPr>
        </p:nvSpPr>
        <p:spPr>
          <a:xfrm>
            <a:off x="4648200" y="1066800"/>
            <a:ext cx="4267199" cy="5059362"/>
          </a:xfrm>
          <a:prstGeom prst="rect">
            <a:avLst/>
          </a:prstGeom>
          <a:noFill/>
          <a:ln>
            <a:noFill/>
          </a:ln>
        </p:spPr>
        <p:txBody>
          <a:bodyPr lIns="91425" tIns="91425" rIns="91425" bIns="91425" anchor="t" anchorCtr="0"/>
          <a:lstStyle>
            <a:lvl1pPr marL="342900" marR="0" lvl="0" indent="-236220" algn="l" rtl="0">
              <a:spcBef>
                <a:spcPts val="560"/>
              </a:spcBef>
              <a:spcAft>
                <a:spcPts val="0"/>
              </a:spcAft>
              <a:buClr>
                <a:schemeClr val="dk1"/>
              </a:buClr>
              <a:buSzPct val="59999"/>
              <a:buFont typeface="Arial"/>
              <a:buChar char="•"/>
              <a:defRPr sz="2800" b="0" i="0" u="none" strike="noStrike" cap="none">
                <a:solidFill>
                  <a:schemeClr val="dk1"/>
                </a:solidFill>
                <a:latin typeface="Calibri"/>
                <a:ea typeface="Calibri"/>
                <a:cs typeface="Calibri"/>
                <a:sym typeface="Calibri"/>
              </a:defRPr>
            </a:lvl1pPr>
            <a:lvl2pPr marL="742950" marR="0" lvl="1" indent="-194309" algn="l" rtl="0">
              <a:spcBef>
                <a:spcPts val="480"/>
              </a:spcBef>
              <a:spcAft>
                <a:spcPts val="0"/>
              </a:spcAft>
              <a:buClr>
                <a:schemeClr val="dk1"/>
              </a:buClr>
              <a:buSzPct val="59999"/>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title"/>
          </p:nvPr>
        </p:nvSpPr>
        <p:spPr>
          <a:xfrm>
            <a:off x="0" y="0"/>
            <a:ext cx="8839199" cy="762000"/>
          </a:xfrm>
          <a:prstGeom prst="rect">
            <a:avLst/>
          </a:prstGeom>
          <a:noFill/>
          <a:ln>
            <a:noFill/>
          </a:ln>
        </p:spPr>
        <p:txBody>
          <a:bodyPr lIns="91425" tIns="91425" rIns="91425" bIns="91425" anchor="ctr" anchorCtr="0"/>
          <a:lstStyle>
            <a:lvl1pPr marL="182880" marR="0" lvl="0" indent="-5079" algn="l" rtl="0">
              <a:spcBef>
                <a:spcPts val="0"/>
              </a:spcBef>
              <a:spcAft>
                <a:spcPts val="0"/>
              </a:spcAft>
              <a:buNone/>
              <a:defRPr sz="4400" b="0" i="0" u="none" strike="noStrike" cap="none">
                <a:solidFill>
                  <a:schemeClr val="lt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dt" idx="10"/>
          </p:nvPr>
        </p:nvSpPr>
        <p:spPr>
          <a:xfrm>
            <a:off x="0" y="6492875"/>
            <a:ext cx="1066799" cy="36512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800">
                <a:solidFill>
                  <a:schemeClr val="lt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ftr" idx="11"/>
          </p:nvPr>
        </p:nvSpPr>
        <p:spPr>
          <a:xfrm>
            <a:off x="4572000" y="6492875"/>
            <a:ext cx="3505200" cy="36512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800">
                <a:solidFill>
                  <a:schemeClr val="lt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6" name="Shape 46"/>
          <p:cNvSpPr txBox="1">
            <a:spLocks noGrp="1"/>
          </p:cNvSpPr>
          <p:nvPr>
            <p:ph type="sldNum" idx="12"/>
          </p:nvPr>
        </p:nvSpPr>
        <p:spPr>
          <a:xfrm>
            <a:off x="8077200" y="6492875"/>
            <a:ext cx="1066799"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lt1"/>
                </a:solidFill>
                <a:latin typeface="Arial"/>
                <a:ea typeface="Arial"/>
                <a:cs typeface="Arial"/>
                <a:sym typeface="Arial"/>
              </a:rPr>
              <a:t>‹#›</a:t>
            </a:fld>
            <a:endParaRPr lang="en-US"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Shape 47"/>
        <p:cNvGrpSpPr/>
        <p:nvPr/>
      </p:nvGrpSpPr>
      <p:grpSpPr>
        <a:xfrm>
          <a:off x="0" y="0"/>
          <a:ext cx="0" cy="0"/>
          <a:chOff x="0" y="0"/>
          <a:chExt cx="0" cy="0"/>
        </a:xfrm>
      </p:grpSpPr>
      <p:sp>
        <p:nvSpPr>
          <p:cNvPr id="48" name="Shape 48"/>
          <p:cNvSpPr/>
          <p:nvPr/>
        </p:nvSpPr>
        <p:spPr>
          <a:xfrm>
            <a:off x="4572000" y="6477000"/>
            <a:ext cx="4572000" cy="381000"/>
          </a:xfrm>
          <a:prstGeom prst="rect">
            <a:avLst/>
          </a:prstGeom>
          <a:solidFill>
            <a:srgbClr val="3333B2"/>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9" name="Shape 49"/>
          <p:cNvSpPr/>
          <p:nvPr/>
        </p:nvSpPr>
        <p:spPr>
          <a:xfrm>
            <a:off x="0" y="6477000"/>
            <a:ext cx="4572000" cy="381000"/>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 name="Shape 50"/>
          <p:cNvSpPr/>
          <p:nvPr/>
        </p:nvSpPr>
        <p:spPr>
          <a:xfrm>
            <a:off x="0" y="0"/>
            <a:ext cx="9144000" cy="762000"/>
          </a:xfrm>
          <a:prstGeom prst="rect">
            <a:avLst/>
          </a:prstGeom>
          <a:gradFill>
            <a:gsLst>
              <a:gs pos="0">
                <a:schemeClr val="dk1"/>
              </a:gs>
              <a:gs pos="100000">
                <a:srgbClr val="3333B2"/>
              </a:gs>
            </a:gsLst>
            <a:lin ang="10800000" scaled="0"/>
          </a:gradFill>
          <a:ln>
            <a:noFill/>
          </a:ln>
          <a:effectLst>
            <a:outerShdw blurRad="50799" dist="88900" dir="5400000" algn="tl" rotWithShape="0">
              <a:srgbClr val="000000">
                <a:alpha val="40000"/>
              </a:srgbClr>
            </a:outerShdw>
          </a:effectLst>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 name="Shape 51"/>
          <p:cNvSpPr txBox="1"/>
          <p:nvPr/>
        </p:nvSpPr>
        <p:spPr>
          <a:xfrm>
            <a:off x="1071562" y="6488112"/>
            <a:ext cx="3500436" cy="369886"/>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r>
              <a:rPr lang="en-US" sz="1200">
                <a:solidFill>
                  <a:schemeClr val="lt1"/>
                </a:solidFill>
                <a:latin typeface="Calibri"/>
                <a:ea typeface="Calibri"/>
                <a:cs typeface="Calibri"/>
                <a:sym typeface="Calibri"/>
              </a:rPr>
              <a:t>Vu Pham</a:t>
            </a:r>
          </a:p>
        </p:txBody>
      </p:sp>
      <p:sp>
        <p:nvSpPr>
          <p:cNvPr id="52" name="Shape 52"/>
          <p:cNvSpPr txBox="1">
            <a:spLocks noGrp="1"/>
          </p:cNvSpPr>
          <p:nvPr>
            <p:ph type="body" idx="1"/>
          </p:nvPr>
        </p:nvSpPr>
        <p:spPr>
          <a:xfrm>
            <a:off x="457200" y="990600"/>
            <a:ext cx="4040187"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457200" y="1676400"/>
            <a:ext cx="4040187" cy="4449762"/>
          </a:xfrm>
          <a:prstGeom prst="rect">
            <a:avLst/>
          </a:prstGeom>
          <a:noFill/>
          <a:ln>
            <a:noFill/>
          </a:ln>
        </p:spPr>
        <p:txBody>
          <a:bodyPr lIns="91425" tIns="91425" rIns="91425" bIns="91425" anchor="t" anchorCtr="0"/>
          <a:lstStyle>
            <a:lvl1pPr marL="342900" marR="0" lvl="0" indent="-251459" algn="l" rtl="0">
              <a:spcBef>
                <a:spcPts val="480"/>
              </a:spcBef>
              <a:spcAft>
                <a:spcPts val="0"/>
              </a:spcAft>
              <a:buClr>
                <a:schemeClr val="dk1"/>
              </a:buClr>
              <a:buSzPct val="59999"/>
              <a:buFont typeface="Arial"/>
              <a:buChar char="•"/>
              <a:defRPr sz="2400" b="0" i="0" u="none" strike="noStrike" cap="none">
                <a:solidFill>
                  <a:schemeClr val="dk1"/>
                </a:solidFill>
                <a:latin typeface="Calibri"/>
                <a:ea typeface="Calibri"/>
                <a:cs typeface="Calibri"/>
                <a:sym typeface="Calibri"/>
              </a:defRPr>
            </a:lvl1pPr>
            <a:lvl2pPr marL="742950" marR="0" lvl="1" indent="-209550" algn="l" rtl="0">
              <a:spcBef>
                <a:spcPts val="400"/>
              </a:spcBef>
              <a:spcAft>
                <a:spcPts val="0"/>
              </a:spcAft>
              <a:buClr>
                <a:schemeClr val="dk1"/>
              </a:buClr>
              <a:buSzPct val="6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body" idx="3"/>
          </p:nvPr>
        </p:nvSpPr>
        <p:spPr>
          <a:xfrm>
            <a:off x="4645025" y="990600"/>
            <a:ext cx="4041774"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4"/>
          </p:nvPr>
        </p:nvSpPr>
        <p:spPr>
          <a:xfrm>
            <a:off x="4645025" y="1676400"/>
            <a:ext cx="4041774" cy="4449762"/>
          </a:xfrm>
          <a:prstGeom prst="rect">
            <a:avLst/>
          </a:prstGeom>
          <a:noFill/>
          <a:ln>
            <a:noFill/>
          </a:ln>
        </p:spPr>
        <p:txBody>
          <a:bodyPr lIns="91425" tIns="91425" rIns="91425" bIns="91425" anchor="t" anchorCtr="0"/>
          <a:lstStyle>
            <a:lvl1pPr marL="342900" marR="0" lvl="0" indent="-251459" algn="l" rtl="0">
              <a:spcBef>
                <a:spcPts val="480"/>
              </a:spcBef>
              <a:spcAft>
                <a:spcPts val="0"/>
              </a:spcAft>
              <a:buClr>
                <a:schemeClr val="dk1"/>
              </a:buClr>
              <a:buSzPct val="59999"/>
              <a:buFont typeface="Arial"/>
              <a:buChar char="•"/>
              <a:defRPr sz="2400" b="0" i="0" u="none" strike="noStrike" cap="none">
                <a:solidFill>
                  <a:schemeClr val="dk1"/>
                </a:solidFill>
                <a:latin typeface="Calibri"/>
                <a:ea typeface="Calibri"/>
                <a:cs typeface="Calibri"/>
                <a:sym typeface="Calibri"/>
              </a:defRPr>
            </a:lvl1pPr>
            <a:lvl2pPr marL="742950" marR="0" lvl="1" indent="-209550" algn="l" rtl="0">
              <a:spcBef>
                <a:spcPts val="400"/>
              </a:spcBef>
              <a:spcAft>
                <a:spcPts val="0"/>
              </a:spcAft>
              <a:buClr>
                <a:schemeClr val="dk1"/>
              </a:buClr>
              <a:buSzPct val="6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title"/>
          </p:nvPr>
        </p:nvSpPr>
        <p:spPr>
          <a:xfrm>
            <a:off x="0" y="0"/>
            <a:ext cx="8839199" cy="762000"/>
          </a:xfrm>
          <a:prstGeom prst="rect">
            <a:avLst/>
          </a:prstGeom>
          <a:noFill/>
          <a:ln>
            <a:noFill/>
          </a:ln>
        </p:spPr>
        <p:txBody>
          <a:bodyPr lIns="91425" tIns="91425" rIns="91425" bIns="91425" anchor="ctr" anchorCtr="0"/>
          <a:lstStyle>
            <a:lvl1pPr marL="182880" marR="0" lvl="0" indent="-5079" algn="l" rtl="0">
              <a:spcBef>
                <a:spcPts val="0"/>
              </a:spcBef>
              <a:spcAft>
                <a:spcPts val="0"/>
              </a:spcAft>
              <a:buNone/>
              <a:defRPr sz="4400" b="0" i="0" u="none" strike="noStrike" cap="none">
                <a:solidFill>
                  <a:schemeClr val="lt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dt" idx="10"/>
          </p:nvPr>
        </p:nvSpPr>
        <p:spPr>
          <a:xfrm>
            <a:off x="0" y="6492875"/>
            <a:ext cx="1066799" cy="36512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800">
                <a:solidFill>
                  <a:schemeClr val="lt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ftr" idx="11"/>
          </p:nvPr>
        </p:nvSpPr>
        <p:spPr>
          <a:xfrm>
            <a:off x="4572000" y="6492875"/>
            <a:ext cx="3505200" cy="36512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800">
                <a:solidFill>
                  <a:schemeClr val="lt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sldNum" idx="12"/>
          </p:nvPr>
        </p:nvSpPr>
        <p:spPr>
          <a:xfrm>
            <a:off x="8077200" y="6492875"/>
            <a:ext cx="1066799"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lt1"/>
                </a:solidFill>
                <a:latin typeface="Arial"/>
                <a:ea typeface="Arial"/>
                <a:cs typeface="Arial"/>
                <a:sym typeface="Arial"/>
              </a:rPr>
              <a:t>‹#›</a:t>
            </a:fld>
            <a:endParaRPr lang="en-US" sz="1800">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Shape 60"/>
        <p:cNvGrpSpPr/>
        <p:nvPr/>
      </p:nvGrpSpPr>
      <p:grpSpPr>
        <a:xfrm>
          <a:off x="0" y="0"/>
          <a:ext cx="0" cy="0"/>
          <a:chOff x="0" y="0"/>
          <a:chExt cx="0" cy="0"/>
        </a:xfrm>
      </p:grpSpPr>
      <p:sp>
        <p:nvSpPr>
          <p:cNvPr id="61" name="Shape 61"/>
          <p:cNvSpPr/>
          <p:nvPr/>
        </p:nvSpPr>
        <p:spPr>
          <a:xfrm>
            <a:off x="0" y="0"/>
            <a:ext cx="9144000" cy="762000"/>
          </a:xfrm>
          <a:prstGeom prst="rect">
            <a:avLst/>
          </a:prstGeom>
          <a:gradFill>
            <a:gsLst>
              <a:gs pos="0">
                <a:schemeClr val="dk1"/>
              </a:gs>
              <a:gs pos="100000">
                <a:srgbClr val="3333B2"/>
              </a:gs>
            </a:gsLst>
            <a:lin ang="10800000" scaled="0"/>
          </a:gradFill>
          <a:ln>
            <a:noFill/>
          </a:ln>
          <a:effectLst>
            <a:outerShdw blurRad="50799" dist="88900" dir="5400000" algn="tl" rotWithShape="0">
              <a:srgbClr val="000000">
                <a:alpha val="40000"/>
              </a:srgbClr>
            </a:outerShdw>
          </a:effectLst>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Shape 62"/>
          <p:cNvSpPr/>
          <p:nvPr/>
        </p:nvSpPr>
        <p:spPr>
          <a:xfrm>
            <a:off x="4572000" y="6477000"/>
            <a:ext cx="4572000" cy="381000"/>
          </a:xfrm>
          <a:prstGeom prst="rect">
            <a:avLst/>
          </a:prstGeom>
          <a:solidFill>
            <a:srgbClr val="3333B2"/>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Shape 63"/>
          <p:cNvSpPr/>
          <p:nvPr/>
        </p:nvSpPr>
        <p:spPr>
          <a:xfrm>
            <a:off x="0" y="6477000"/>
            <a:ext cx="4572000" cy="381000"/>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4" name="Shape 64"/>
          <p:cNvSpPr txBox="1">
            <a:spLocks noGrp="1"/>
          </p:cNvSpPr>
          <p:nvPr>
            <p:ph type="title"/>
          </p:nvPr>
        </p:nvSpPr>
        <p:spPr>
          <a:xfrm>
            <a:off x="0" y="0"/>
            <a:ext cx="8915400" cy="762000"/>
          </a:xfrm>
          <a:prstGeom prst="rect">
            <a:avLst/>
          </a:prstGeom>
          <a:noFill/>
          <a:ln>
            <a:noFill/>
          </a:ln>
        </p:spPr>
        <p:txBody>
          <a:bodyPr lIns="91425" tIns="91425" rIns="91425" bIns="91425" anchor="ctr" anchorCtr="0"/>
          <a:lstStyle>
            <a:lvl1pPr marL="182880" marR="0" lvl="0" indent="-5079" algn="l" rtl="0">
              <a:spcBef>
                <a:spcPts val="0"/>
              </a:spcBef>
              <a:spcAft>
                <a:spcPts val="0"/>
              </a:spcAft>
              <a:buNone/>
              <a:defRPr sz="4400" b="0" i="0" u="none" strike="noStrike" cap="none">
                <a:solidFill>
                  <a:schemeClr val="lt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body" idx="1"/>
          </p:nvPr>
        </p:nvSpPr>
        <p:spPr>
          <a:xfrm>
            <a:off x="1066800" y="6477000"/>
            <a:ext cx="3505200" cy="381000"/>
          </a:xfrm>
          <a:prstGeom prst="rect">
            <a:avLst/>
          </a:prstGeom>
          <a:noFill/>
          <a:ln>
            <a:noFill/>
          </a:ln>
        </p:spPr>
        <p:txBody>
          <a:bodyPr lIns="91425" tIns="91425" rIns="91425" bIns="91425" anchor="ctr" anchorCtr="0"/>
          <a:lstStyle>
            <a:lvl1pPr marL="342900" marR="0" lvl="0" indent="-342900" algn="r" rtl="0">
              <a:spcBef>
                <a:spcPts val="240"/>
              </a:spcBef>
              <a:spcAft>
                <a:spcPts val="0"/>
              </a:spcAft>
              <a:buClr>
                <a:schemeClr val="lt1"/>
              </a:buClr>
              <a:buFont typeface="Arial"/>
              <a:buNone/>
              <a:defRPr sz="1200" b="0" i="0" u="none" strike="noStrike" cap="none">
                <a:solidFill>
                  <a:schemeClr val="lt1"/>
                </a:solidFill>
                <a:latin typeface="Calibri"/>
                <a:ea typeface="Calibri"/>
                <a:cs typeface="Calibri"/>
                <a:sym typeface="Calibri"/>
              </a:defRPr>
            </a:lvl1pPr>
            <a:lvl2pPr marL="742950" marR="0" lvl="1" indent="-107950" algn="l" rtl="0">
              <a:spcBef>
                <a:spcPts val="560"/>
              </a:spcBef>
              <a:spcAft>
                <a:spcPts val="0"/>
              </a:spcAft>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spcAft>
                <a:spcPts val="0"/>
              </a:spcAft>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spcAft>
                <a:spcPts val="0"/>
              </a:spcAft>
              <a:buClr>
                <a:schemeClr val="lt1"/>
              </a:buClr>
              <a:buSzPct val="100000"/>
              <a:buFont typeface="Arial"/>
              <a:buChar char="–"/>
              <a:defRPr sz="2000" b="0" i="0" u="none" strike="noStrike" cap="none">
                <a:solidFill>
                  <a:schemeClr val="lt1"/>
                </a:solidFill>
                <a:latin typeface="Calibri"/>
                <a:ea typeface="Calibri"/>
                <a:cs typeface="Calibri"/>
                <a:sym typeface="Calibri"/>
              </a:defRPr>
            </a:lvl4pPr>
            <a:lvl5pPr marL="2057400" marR="0" lvl="4" indent="-101600" algn="l" rtl="0">
              <a:spcBef>
                <a:spcPts val="400"/>
              </a:spcBef>
              <a:spcAft>
                <a:spcPts val="0"/>
              </a:spcAft>
              <a:buClr>
                <a:schemeClr val="lt1"/>
              </a:buClr>
              <a:buSzPct val="100000"/>
              <a:buFont typeface="Arial"/>
              <a:buChar char="»"/>
              <a:defRPr sz="2000" b="0" i="0" u="none" strike="noStrike" cap="none">
                <a:solidFill>
                  <a:schemeClr val="lt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dt" idx="10"/>
          </p:nvPr>
        </p:nvSpPr>
        <p:spPr>
          <a:xfrm>
            <a:off x="0" y="6492875"/>
            <a:ext cx="1066799" cy="36512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800">
                <a:solidFill>
                  <a:schemeClr val="lt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ftr" idx="11"/>
          </p:nvPr>
        </p:nvSpPr>
        <p:spPr>
          <a:xfrm>
            <a:off x="4572000" y="6492875"/>
            <a:ext cx="3505200" cy="36512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800">
                <a:solidFill>
                  <a:schemeClr val="lt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sldNum" idx="12"/>
          </p:nvPr>
        </p:nvSpPr>
        <p:spPr>
          <a:xfrm>
            <a:off x="8077200" y="6492875"/>
            <a:ext cx="1066799"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lt1"/>
                </a:solidFill>
                <a:latin typeface="Arial"/>
                <a:ea typeface="Arial"/>
                <a:cs typeface="Arial"/>
                <a:sym typeface="Arial"/>
              </a:rPr>
              <a:t>‹#›</a:t>
            </a:fld>
            <a:endParaRPr lang="en-US"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Shape 69"/>
        <p:cNvGrpSpPr/>
        <p:nvPr/>
      </p:nvGrpSpPr>
      <p:grpSpPr>
        <a:xfrm>
          <a:off x="0" y="0"/>
          <a:ext cx="0" cy="0"/>
          <a:chOff x="0" y="0"/>
          <a:chExt cx="0" cy="0"/>
        </a:xfrm>
      </p:grpSpPr>
      <p:sp>
        <p:nvSpPr>
          <p:cNvPr id="70" name="Shape 70"/>
          <p:cNvSpPr/>
          <p:nvPr/>
        </p:nvSpPr>
        <p:spPr>
          <a:xfrm>
            <a:off x="4572000" y="6477000"/>
            <a:ext cx="4572000" cy="381000"/>
          </a:xfrm>
          <a:prstGeom prst="rect">
            <a:avLst/>
          </a:prstGeom>
          <a:solidFill>
            <a:srgbClr val="3333B2"/>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1" name="Shape 71"/>
          <p:cNvSpPr/>
          <p:nvPr/>
        </p:nvSpPr>
        <p:spPr>
          <a:xfrm>
            <a:off x="0" y="6477000"/>
            <a:ext cx="4572000" cy="381000"/>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2" name="Shape 72"/>
          <p:cNvSpPr txBox="1">
            <a:spLocks noGrp="1"/>
          </p:cNvSpPr>
          <p:nvPr>
            <p:ph type="body" idx="1"/>
          </p:nvPr>
        </p:nvSpPr>
        <p:spPr>
          <a:xfrm>
            <a:off x="1066800" y="6477000"/>
            <a:ext cx="3505200" cy="381000"/>
          </a:xfrm>
          <a:prstGeom prst="rect">
            <a:avLst/>
          </a:prstGeom>
          <a:noFill/>
          <a:ln>
            <a:noFill/>
          </a:ln>
        </p:spPr>
        <p:txBody>
          <a:bodyPr lIns="91425" tIns="91425" rIns="91425" bIns="91425" anchor="ctr" anchorCtr="0"/>
          <a:lstStyle>
            <a:lvl1pPr marL="342900" marR="0" lvl="0" indent="-342900" algn="r" rtl="0">
              <a:spcBef>
                <a:spcPts val="240"/>
              </a:spcBef>
              <a:spcAft>
                <a:spcPts val="0"/>
              </a:spcAft>
              <a:buClr>
                <a:schemeClr val="lt1"/>
              </a:buClr>
              <a:buFont typeface="Arial"/>
              <a:buNone/>
              <a:defRPr sz="1200" b="0" i="0" u="none" strike="noStrike" cap="none">
                <a:solidFill>
                  <a:schemeClr val="lt1"/>
                </a:solidFill>
                <a:latin typeface="Calibri"/>
                <a:ea typeface="Calibri"/>
                <a:cs typeface="Calibri"/>
                <a:sym typeface="Calibri"/>
              </a:defRPr>
            </a:lvl1pPr>
            <a:lvl2pPr marL="742950" marR="0" lvl="1" indent="-107950" algn="l" rtl="0">
              <a:spcBef>
                <a:spcPts val="560"/>
              </a:spcBef>
              <a:spcAft>
                <a:spcPts val="0"/>
              </a:spcAft>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spcAft>
                <a:spcPts val="0"/>
              </a:spcAft>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spcAft>
                <a:spcPts val="0"/>
              </a:spcAft>
              <a:buClr>
                <a:schemeClr val="lt1"/>
              </a:buClr>
              <a:buSzPct val="100000"/>
              <a:buFont typeface="Arial"/>
              <a:buChar char="–"/>
              <a:defRPr sz="2000" b="0" i="0" u="none" strike="noStrike" cap="none">
                <a:solidFill>
                  <a:schemeClr val="lt1"/>
                </a:solidFill>
                <a:latin typeface="Calibri"/>
                <a:ea typeface="Calibri"/>
                <a:cs typeface="Calibri"/>
                <a:sym typeface="Calibri"/>
              </a:defRPr>
            </a:lvl4pPr>
            <a:lvl5pPr marL="2057400" marR="0" lvl="4" indent="-101600" algn="l" rtl="0">
              <a:spcBef>
                <a:spcPts val="400"/>
              </a:spcBef>
              <a:spcAft>
                <a:spcPts val="0"/>
              </a:spcAft>
              <a:buClr>
                <a:schemeClr val="lt1"/>
              </a:buClr>
              <a:buSzPct val="100000"/>
              <a:buFont typeface="Arial"/>
              <a:buChar char="»"/>
              <a:defRPr sz="2000" b="0" i="0" u="none" strike="noStrike" cap="none">
                <a:solidFill>
                  <a:schemeClr val="lt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dt" idx="10"/>
          </p:nvPr>
        </p:nvSpPr>
        <p:spPr>
          <a:xfrm>
            <a:off x="0" y="6492875"/>
            <a:ext cx="1066799" cy="36512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800">
                <a:solidFill>
                  <a:schemeClr val="lt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4" name="Shape 74"/>
          <p:cNvSpPr txBox="1">
            <a:spLocks noGrp="1"/>
          </p:cNvSpPr>
          <p:nvPr>
            <p:ph type="ftr" idx="11"/>
          </p:nvPr>
        </p:nvSpPr>
        <p:spPr>
          <a:xfrm>
            <a:off x="4572000" y="6492875"/>
            <a:ext cx="3505200" cy="36512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800">
                <a:solidFill>
                  <a:schemeClr val="lt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sldNum" idx="12"/>
          </p:nvPr>
        </p:nvSpPr>
        <p:spPr>
          <a:xfrm>
            <a:off x="8077200" y="6492875"/>
            <a:ext cx="1066799"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lt1"/>
                </a:solidFill>
                <a:latin typeface="Arial"/>
                <a:ea typeface="Arial"/>
                <a:cs typeface="Arial"/>
                <a:sym typeface="Arial"/>
              </a:rPr>
              <a:t>‹#›</a:t>
            </a:fld>
            <a:endParaRPr lang="en-US" sz="180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dt" idx="10"/>
          </p:nvPr>
        </p:nvSpPr>
        <p:spPr>
          <a:xfrm>
            <a:off x="457200" y="6356350"/>
            <a:ext cx="2133599" cy="36512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ftr" idx="11"/>
          </p:nvPr>
        </p:nvSpPr>
        <p:spPr>
          <a:xfrm>
            <a:off x="3124200" y="6356350"/>
            <a:ext cx="2895600" cy="36512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6553200" y="6356350"/>
            <a:ext cx="2133599"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dk1"/>
                </a:solidFill>
                <a:latin typeface="Arial"/>
                <a:ea typeface="Arial"/>
                <a:cs typeface="Arial"/>
                <a:sym typeface="Arial"/>
              </a:rPr>
              <a:t>‹#›</a:t>
            </a:fld>
            <a:endParaRPr lang="en-US" sz="1800">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85" name="Shape 85"/>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spcAft>
                <a:spcPts val="0"/>
              </a:spcAft>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spcAft>
                <a:spcPts val="0"/>
              </a:spcAft>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dt" idx="10"/>
          </p:nvPr>
        </p:nvSpPr>
        <p:spPr>
          <a:xfrm>
            <a:off x="457200" y="6356350"/>
            <a:ext cx="2133599" cy="36512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8" name="Shape 88"/>
          <p:cNvSpPr txBox="1">
            <a:spLocks noGrp="1"/>
          </p:cNvSpPr>
          <p:nvPr>
            <p:ph type="ftr" idx="11"/>
          </p:nvPr>
        </p:nvSpPr>
        <p:spPr>
          <a:xfrm>
            <a:off x="3124200" y="6356350"/>
            <a:ext cx="2895600" cy="36512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9" name="Shape 89"/>
          <p:cNvSpPr txBox="1">
            <a:spLocks noGrp="1"/>
          </p:cNvSpPr>
          <p:nvPr>
            <p:ph type="sldNum" idx="12"/>
          </p:nvPr>
        </p:nvSpPr>
        <p:spPr>
          <a:xfrm>
            <a:off x="6553200" y="6356350"/>
            <a:ext cx="2133599"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dk1"/>
                </a:solidFill>
                <a:latin typeface="Arial"/>
                <a:ea typeface="Arial"/>
                <a:cs typeface="Arial"/>
                <a:sym typeface="Arial"/>
              </a:rPr>
              <a:t>‹#›</a:t>
            </a:fld>
            <a:endParaRPr lang="en-US" sz="1800">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p:nvPr/>
        </p:nvSpPr>
        <p:spPr>
          <a:xfrm>
            <a:off x="4572248" y="6477000"/>
            <a:ext cx="4572000" cy="381000"/>
          </a:xfrm>
          <a:prstGeom prst="rect">
            <a:avLst/>
          </a:prstGeom>
          <a:noFill/>
          <a:ln w="50800" cap="flat" cmpd="sng">
            <a:solidFill>
              <a:srgbClr val="3333B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0" i="0" u="none" strike="noStrike" cap="none" dirty="0" err="1">
                <a:solidFill>
                  <a:schemeClr val="dk1"/>
                </a:solidFill>
                <a:latin typeface="Arial"/>
                <a:ea typeface="Arial"/>
                <a:cs typeface="Arial"/>
                <a:sym typeface="Arial"/>
              </a:rPr>
              <a:t>Informatique</a:t>
            </a:r>
            <a:r>
              <a:rPr lang="en-US" sz="1800" b="0" i="0" u="none" strike="noStrike" cap="none" dirty="0">
                <a:solidFill>
                  <a:schemeClr val="dk1"/>
                </a:solidFill>
                <a:latin typeface="Arial"/>
                <a:ea typeface="Arial"/>
                <a:cs typeface="Arial"/>
                <a:sym typeface="Arial"/>
              </a:rPr>
              <a:t> </a:t>
            </a:r>
            <a:r>
              <a:rPr lang="en-US" sz="1800" b="0" i="0" u="none" strike="noStrike" cap="none" dirty="0" smtClean="0">
                <a:solidFill>
                  <a:schemeClr val="dk1"/>
                </a:solidFill>
                <a:latin typeface="Arial"/>
                <a:ea typeface="Arial"/>
                <a:cs typeface="Arial"/>
                <a:sym typeface="Arial"/>
              </a:rPr>
              <a:t>3</a:t>
            </a:r>
            <a:endParaRPr lang="en-US" sz="1800" b="0" i="0" u="none" strike="noStrike" cap="none" dirty="0">
              <a:solidFill>
                <a:schemeClr val="dk1"/>
              </a:solidFill>
              <a:latin typeface="Arial"/>
              <a:ea typeface="Arial"/>
              <a:cs typeface="Arial"/>
              <a:sym typeface="Arial"/>
            </a:endParaRPr>
          </a:p>
        </p:txBody>
      </p:sp>
      <p:sp>
        <p:nvSpPr>
          <p:cNvPr id="13" name="Shape 13"/>
          <p:cNvSpPr txBox="1"/>
          <p:nvPr/>
        </p:nvSpPr>
        <p:spPr>
          <a:xfrm>
            <a:off x="0" y="6488112"/>
            <a:ext cx="4572000" cy="369886"/>
          </a:xfrm>
          <a:prstGeom prst="rect">
            <a:avLst/>
          </a:prstGeom>
          <a:noFill/>
          <a:ln w="50800" cap="flat" cmpd="sng">
            <a:solidFill>
              <a:srgbClr val="3333B2"/>
            </a:solidFill>
            <a:prstDash val="solid"/>
            <a:round/>
            <a:headEnd type="none" w="med" len="med"/>
            <a:tailEnd type="none" w="med" len="med"/>
          </a:ln>
        </p:spPr>
        <p:txBody>
          <a:bodyPr lIns="91425" tIns="45700" rIns="91425" bIns="45700" anchor="ctr" anchorCtr="0">
            <a:noAutofit/>
          </a:bodyPr>
          <a:lstStyle/>
          <a:p>
            <a:pPr marL="0" marR="0" lvl="0" indent="0" algn="r" rtl="0">
              <a:spcBef>
                <a:spcPts val="0"/>
              </a:spcBef>
              <a:spcAft>
                <a:spcPts val="0"/>
              </a:spcAft>
              <a:buSzPct val="25000"/>
              <a:buNone/>
            </a:pPr>
            <a:r>
              <a:rPr lang="en-US" sz="1200" b="0" i="0" u="none" strike="noStrike" cap="none" dirty="0">
                <a:solidFill>
                  <a:schemeClr val="dk1"/>
                </a:solidFill>
                <a:latin typeface="Calibri"/>
                <a:ea typeface="Calibri"/>
                <a:cs typeface="Calibri"/>
                <a:sym typeface="Calibri"/>
              </a:rPr>
              <a:t>ESIB             Math </a:t>
            </a:r>
            <a:r>
              <a:rPr lang="en-US" sz="1200" b="0" i="0" u="none" strike="noStrike" cap="none" dirty="0" err="1">
                <a:solidFill>
                  <a:schemeClr val="dk1"/>
                </a:solidFill>
                <a:latin typeface="Calibri"/>
                <a:ea typeface="Calibri"/>
                <a:cs typeface="Calibri"/>
                <a:sym typeface="Calibri"/>
              </a:rPr>
              <a:t>Spé</a:t>
            </a:r>
            <a:r>
              <a:rPr lang="en-US" sz="1200" b="0" i="0" u="none" strike="noStrike" cap="none" dirty="0">
                <a:solidFill>
                  <a:schemeClr val="dk1"/>
                </a:solidFill>
                <a:latin typeface="Calibri"/>
                <a:ea typeface="Calibri"/>
                <a:cs typeface="Calibri"/>
                <a:sym typeface="Calibri"/>
              </a:rPr>
              <a:t> – </a:t>
            </a:r>
            <a:r>
              <a:rPr lang="en-US" sz="1200" b="0" i="0" u="none" strike="noStrike" cap="none" dirty="0" smtClean="0">
                <a:solidFill>
                  <a:schemeClr val="dk1"/>
                </a:solidFill>
                <a:latin typeface="Calibri"/>
                <a:ea typeface="Calibri"/>
                <a:cs typeface="Calibri"/>
                <a:sym typeface="Calibri"/>
              </a:rPr>
              <a:t>GE-GIC</a:t>
            </a:r>
            <a:endParaRPr lang="en-US"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lwh.free.fr/pages/algo/tri/tri_bulle.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ctrTitle"/>
          </p:nvPr>
        </p:nvSpPr>
        <p:spPr>
          <a:xfrm>
            <a:off x="683568" y="1849503"/>
            <a:ext cx="7772400" cy="8381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400" b="0" i="0" u="none" strike="noStrike" cap="none" dirty="0" err="1">
                <a:solidFill>
                  <a:srgbClr val="244061"/>
                </a:solidFill>
                <a:latin typeface="Calibri"/>
                <a:ea typeface="Calibri"/>
                <a:cs typeface="Calibri"/>
                <a:sym typeface="Calibri"/>
              </a:rPr>
              <a:t>Informatique</a:t>
            </a:r>
            <a:r>
              <a:rPr lang="en-US" sz="4400" b="0" i="0" u="none" strike="noStrike" cap="none" dirty="0">
                <a:solidFill>
                  <a:srgbClr val="244061"/>
                </a:solidFill>
                <a:latin typeface="Calibri"/>
                <a:ea typeface="Calibri"/>
                <a:cs typeface="Calibri"/>
                <a:sym typeface="Calibri"/>
              </a:rPr>
              <a:t> </a:t>
            </a:r>
            <a:r>
              <a:rPr lang="en-US" sz="4400" b="0" i="0" u="none" strike="noStrike" cap="none" dirty="0" smtClean="0">
                <a:solidFill>
                  <a:srgbClr val="244061"/>
                </a:solidFill>
                <a:latin typeface="Calibri"/>
                <a:ea typeface="Calibri"/>
                <a:cs typeface="Calibri"/>
                <a:sym typeface="Calibri"/>
              </a:rPr>
              <a:t>3</a:t>
            </a:r>
            <a:endParaRPr lang="en-US" sz="4400" b="0" i="0" u="none" strike="noStrike" cap="none" dirty="0">
              <a:solidFill>
                <a:srgbClr val="244061"/>
              </a:solidFill>
              <a:latin typeface="Calibri"/>
              <a:ea typeface="Calibri"/>
              <a:cs typeface="Calibri"/>
              <a:sym typeface="Calibri"/>
            </a:endParaRPr>
          </a:p>
        </p:txBody>
      </p:sp>
      <p:sp>
        <p:nvSpPr>
          <p:cNvPr id="111" name="Shape 111"/>
          <p:cNvSpPr txBox="1">
            <a:spLocks noGrp="1"/>
          </p:cNvSpPr>
          <p:nvPr>
            <p:ph type="subTitle" idx="1"/>
          </p:nvPr>
        </p:nvSpPr>
        <p:spPr>
          <a:xfrm>
            <a:off x="1219200" y="2667000"/>
            <a:ext cx="6400799" cy="533399"/>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Clr>
                <a:srgbClr val="244061"/>
              </a:buClr>
              <a:buSzPct val="25000"/>
              <a:buFont typeface="Arial"/>
              <a:buNone/>
            </a:pPr>
            <a:r>
              <a:rPr lang="en-US" sz="3200" b="0" i="0" u="none" strike="noStrike" cap="none">
                <a:solidFill>
                  <a:srgbClr val="244061"/>
                </a:solidFill>
                <a:latin typeface="Calibri"/>
                <a:ea typeface="Calibri"/>
                <a:cs typeface="Calibri"/>
                <a:sym typeface="Calibri"/>
              </a:rPr>
              <a:t>Python </a:t>
            </a:r>
          </a:p>
        </p:txBody>
      </p:sp>
      <p:sp>
        <p:nvSpPr>
          <p:cNvPr id="112" name="Shape 112"/>
          <p:cNvSpPr txBox="1">
            <a:spLocks noGrp="1"/>
          </p:cNvSpPr>
          <p:nvPr>
            <p:ph type="sldNum" idx="12"/>
          </p:nvPr>
        </p:nvSpPr>
        <p:spPr>
          <a:xfrm>
            <a:off x="8001000" y="6492875"/>
            <a:ext cx="1143000"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b="0" i="0" u="none" strike="noStrike" cap="none">
                <a:solidFill>
                  <a:schemeClr val="lt1"/>
                </a:solidFill>
                <a:latin typeface="Arial"/>
                <a:ea typeface="Arial"/>
                <a:cs typeface="Arial"/>
                <a:sym typeface="Arial"/>
              </a:rPr>
              <a:t>1</a:t>
            </a:fld>
            <a:endParaRPr lang="en-US" sz="1800" b="0" i="0" u="none" strike="noStrike" cap="none">
              <a:solidFill>
                <a:schemeClr val="lt1"/>
              </a:solidFill>
              <a:latin typeface="Arial"/>
              <a:ea typeface="Arial"/>
              <a:cs typeface="Arial"/>
              <a:sym typeface="Arial"/>
            </a:endParaRPr>
          </a:p>
        </p:txBody>
      </p:sp>
      <p:sp>
        <p:nvSpPr>
          <p:cNvPr id="113" name="Shape 113"/>
          <p:cNvSpPr txBox="1"/>
          <p:nvPr/>
        </p:nvSpPr>
        <p:spPr>
          <a:xfrm>
            <a:off x="395536" y="4221087"/>
            <a:ext cx="6048671" cy="20313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pic>
        <p:nvPicPr>
          <p:cNvPr id="114" name="Shape 114"/>
          <p:cNvPicPr preferRelativeResize="0"/>
          <p:nvPr/>
        </p:nvPicPr>
        <p:blipFill rotWithShape="1">
          <a:blip r:embed="rId3">
            <a:alphaModFix/>
          </a:blip>
          <a:srcRect/>
          <a:stretch/>
        </p:blipFill>
        <p:spPr>
          <a:xfrm>
            <a:off x="7553678" y="0"/>
            <a:ext cx="902289" cy="1043641"/>
          </a:xfrm>
          <a:prstGeom prst="rect">
            <a:avLst/>
          </a:prstGeom>
          <a:noFill/>
          <a:ln>
            <a:noFill/>
          </a:ln>
        </p:spPr>
      </p:pic>
      <p:pic>
        <p:nvPicPr>
          <p:cNvPr id="115" name="Shape 115" descr="https://www.usj.edu.lb/logos/usj2016.png"/>
          <p:cNvPicPr preferRelativeResize="0"/>
          <p:nvPr/>
        </p:nvPicPr>
        <p:blipFill rotWithShape="1">
          <a:blip r:embed="rId4">
            <a:alphaModFix/>
          </a:blip>
          <a:srcRect/>
          <a:stretch/>
        </p:blipFill>
        <p:spPr>
          <a:xfrm>
            <a:off x="395536" y="141426"/>
            <a:ext cx="3096343" cy="721759"/>
          </a:xfrm>
          <a:prstGeom prst="rect">
            <a:avLst/>
          </a:prstGeom>
          <a:noFill/>
          <a:ln>
            <a:noFill/>
          </a:ln>
        </p:spPr>
      </p:pic>
      <p:pic>
        <p:nvPicPr>
          <p:cNvPr id="116" name="Shape 116"/>
          <p:cNvPicPr preferRelativeResize="0"/>
          <p:nvPr/>
        </p:nvPicPr>
        <p:blipFill rotWithShape="1">
          <a:blip r:embed="rId5">
            <a:alphaModFix/>
          </a:blip>
          <a:srcRect/>
          <a:stretch/>
        </p:blipFill>
        <p:spPr>
          <a:xfrm>
            <a:off x="6465673" y="1789505"/>
            <a:ext cx="1219199" cy="121919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0" y="0"/>
            <a:ext cx="8915400" cy="762000"/>
          </a:xfrm>
          <a:prstGeom prst="rect">
            <a:avLst/>
          </a:prstGeom>
          <a:noFill/>
          <a:ln>
            <a:noFill/>
          </a:ln>
        </p:spPr>
        <p:txBody>
          <a:bodyPr lIns="91425" tIns="45700" rIns="91425" bIns="45700" anchor="ctr" anchorCtr="0">
            <a:noAutofit/>
          </a:bodyPr>
          <a:lstStyle/>
          <a:p>
            <a:pPr marL="182880" marR="0" lvl="0" indent="-5079" algn="l" rtl="0">
              <a:spcBef>
                <a:spcPts val="0"/>
              </a:spcBef>
              <a:spcAft>
                <a:spcPts val="0"/>
              </a:spcAft>
              <a:buSzPct val="25000"/>
              <a:buNone/>
            </a:pPr>
            <a:r>
              <a:rPr lang="en-US" sz="4400" b="0" i="0" u="none" strike="noStrike" cap="none">
                <a:solidFill>
                  <a:srgbClr val="7F7F7F"/>
                </a:solidFill>
                <a:latin typeface="Calibri"/>
                <a:ea typeface="Calibri"/>
                <a:cs typeface="Calibri"/>
                <a:sym typeface="Calibri"/>
              </a:rPr>
              <a:t>Tri à bulles croissant</a:t>
            </a:r>
          </a:p>
        </p:txBody>
      </p:sp>
      <p:sp>
        <p:nvSpPr>
          <p:cNvPr id="182" name="Shape 182"/>
          <p:cNvSpPr txBox="1">
            <a:spLocks noGrp="1"/>
          </p:cNvSpPr>
          <p:nvPr>
            <p:ph type="sldNum" idx="12"/>
          </p:nvPr>
        </p:nvSpPr>
        <p:spPr>
          <a:xfrm>
            <a:off x="8077200" y="6492875"/>
            <a:ext cx="1066799"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dk1"/>
                </a:solidFill>
                <a:latin typeface="Arial"/>
                <a:ea typeface="Arial"/>
                <a:cs typeface="Arial"/>
                <a:sym typeface="Arial"/>
              </a:rPr>
              <a:t>10</a:t>
            </a:fld>
            <a:endParaRPr lang="en-US" sz="1800">
              <a:solidFill>
                <a:schemeClr val="dk1"/>
              </a:solidFill>
              <a:latin typeface="Arial"/>
              <a:ea typeface="Arial"/>
              <a:cs typeface="Arial"/>
              <a:sym typeface="Arial"/>
            </a:endParaRPr>
          </a:p>
        </p:txBody>
      </p:sp>
      <p:sp>
        <p:nvSpPr>
          <p:cNvPr id="183" name="Shape 183"/>
          <p:cNvSpPr txBox="1"/>
          <p:nvPr/>
        </p:nvSpPr>
        <p:spPr>
          <a:xfrm>
            <a:off x="105355" y="1042490"/>
            <a:ext cx="9038645" cy="461664"/>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2400">
                <a:solidFill>
                  <a:schemeClr val="dk1"/>
                </a:solidFill>
                <a:latin typeface="Arial"/>
                <a:ea typeface="Arial"/>
                <a:cs typeface="Arial"/>
                <a:sym typeface="Arial"/>
              </a:rPr>
              <a:t>Code Python de l’algorithme de base d’un tri à bulles croissant</a:t>
            </a:r>
          </a:p>
        </p:txBody>
      </p:sp>
      <p:sp>
        <p:nvSpPr>
          <p:cNvPr id="184" name="Shape 184"/>
          <p:cNvSpPr txBox="1"/>
          <p:nvPr/>
        </p:nvSpPr>
        <p:spPr>
          <a:xfrm>
            <a:off x="683568" y="5457989"/>
            <a:ext cx="2520279" cy="646331"/>
          </a:xfrm>
          <a:prstGeom prst="rect">
            <a:avLst/>
          </a:prstGeom>
          <a:noFill/>
          <a:ln w="9525" cap="flat" cmpd="sng">
            <a:solidFill>
              <a:schemeClr val="accent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SzPct val="25000"/>
              <a:buNone/>
            </a:pPr>
            <a:r>
              <a:rPr lang="en-US" sz="1800">
                <a:solidFill>
                  <a:schemeClr val="dk1"/>
                </a:solidFill>
                <a:latin typeface="Arial"/>
                <a:ea typeface="Arial"/>
                <a:cs typeface="Arial"/>
                <a:sym typeface="Arial"/>
              </a:rPr>
              <a:t>i désigne le passage courant</a:t>
            </a:r>
          </a:p>
        </p:txBody>
      </p:sp>
      <p:sp>
        <p:nvSpPr>
          <p:cNvPr id="185" name="Shape 185"/>
          <p:cNvSpPr txBox="1"/>
          <p:nvPr/>
        </p:nvSpPr>
        <p:spPr>
          <a:xfrm>
            <a:off x="5220071" y="5486292"/>
            <a:ext cx="3240359" cy="646331"/>
          </a:xfrm>
          <a:prstGeom prst="rect">
            <a:avLst/>
          </a:prstGeom>
          <a:noFill/>
          <a:ln w="9525" cap="flat" cmpd="sng">
            <a:solidFill>
              <a:schemeClr val="accent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SzPct val="25000"/>
              <a:buNone/>
            </a:pPr>
            <a:r>
              <a:rPr lang="en-US" sz="1800">
                <a:solidFill>
                  <a:schemeClr val="dk1"/>
                </a:solidFill>
                <a:latin typeface="Arial"/>
                <a:ea typeface="Arial"/>
                <a:cs typeface="Arial"/>
                <a:sym typeface="Arial"/>
              </a:rPr>
              <a:t>j désigne l’itération courante à l’intérieur d’un passage</a:t>
            </a:r>
          </a:p>
        </p:txBody>
      </p:sp>
      <p:pic>
        <p:nvPicPr>
          <p:cNvPr id="186" name="Shape 186"/>
          <p:cNvPicPr preferRelativeResize="0"/>
          <p:nvPr/>
        </p:nvPicPr>
        <p:blipFill rotWithShape="1">
          <a:blip r:embed="rId3">
            <a:alphaModFix/>
          </a:blip>
          <a:srcRect/>
          <a:stretch/>
        </p:blipFill>
        <p:spPr>
          <a:xfrm>
            <a:off x="105355" y="1876982"/>
            <a:ext cx="8889741" cy="3021463"/>
          </a:xfrm>
          <a:prstGeom prst="rect">
            <a:avLst/>
          </a:prstGeom>
          <a:noFill/>
          <a:ln w="9525" cap="flat" cmpd="sng">
            <a:solidFill>
              <a:schemeClr val="accent1"/>
            </a:solidFill>
            <a:prstDash val="solid"/>
            <a:round/>
            <a:headEnd type="none" w="med" len="med"/>
            <a:tailEnd type="none" w="med" len="me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0" y="-15874"/>
            <a:ext cx="8915400" cy="762000"/>
          </a:xfrm>
          <a:prstGeom prst="rect">
            <a:avLst/>
          </a:prstGeom>
          <a:noFill/>
          <a:ln>
            <a:noFill/>
          </a:ln>
        </p:spPr>
        <p:txBody>
          <a:bodyPr lIns="91425" tIns="45700" rIns="91425" bIns="45700" anchor="ctr" anchorCtr="0">
            <a:noAutofit/>
          </a:bodyPr>
          <a:lstStyle/>
          <a:p>
            <a:pPr marL="182880" marR="0" lvl="0" indent="-5079" algn="l" rtl="0">
              <a:spcBef>
                <a:spcPts val="0"/>
              </a:spcBef>
              <a:spcAft>
                <a:spcPts val="0"/>
              </a:spcAft>
              <a:buSzPct val="25000"/>
              <a:buNone/>
            </a:pPr>
            <a:r>
              <a:rPr lang="en-US" sz="4400" b="0" i="0" u="none" strike="noStrike" cap="none">
                <a:solidFill>
                  <a:srgbClr val="7F7F7F"/>
                </a:solidFill>
                <a:latin typeface="Calibri"/>
                <a:ea typeface="Calibri"/>
                <a:cs typeface="Calibri"/>
                <a:sym typeface="Calibri"/>
              </a:rPr>
              <a:t>Tri à bulles croissant</a:t>
            </a:r>
          </a:p>
        </p:txBody>
      </p:sp>
      <p:sp>
        <p:nvSpPr>
          <p:cNvPr id="192" name="Shape 192"/>
          <p:cNvSpPr txBox="1">
            <a:spLocks noGrp="1"/>
          </p:cNvSpPr>
          <p:nvPr>
            <p:ph type="sldNum" idx="12"/>
          </p:nvPr>
        </p:nvSpPr>
        <p:spPr>
          <a:xfrm>
            <a:off x="8077200" y="6492875"/>
            <a:ext cx="1066799"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dk1"/>
                </a:solidFill>
                <a:latin typeface="Arial"/>
                <a:ea typeface="Arial"/>
                <a:cs typeface="Arial"/>
                <a:sym typeface="Arial"/>
              </a:rPr>
              <a:t>11</a:t>
            </a:fld>
            <a:endParaRPr lang="en-US" sz="1800">
              <a:solidFill>
                <a:schemeClr val="dk1"/>
              </a:solidFill>
              <a:latin typeface="Arial"/>
              <a:ea typeface="Arial"/>
              <a:cs typeface="Arial"/>
              <a:sym typeface="Arial"/>
            </a:endParaRPr>
          </a:p>
        </p:txBody>
      </p:sp>
      <p:sp>
        <p:nvSpPr>
          <p:cNvPr id="193" name="Shape 193" descr="\to "/>
          <p:cNvSpPr/>
          <p:nvPr/>
        </p:nvSpPr>
        <p:spPr>
          <a:xfrm>
            <a:off x="1050925" y="-661987"/>
            <a:ext cx="304799" cy="304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Shape 194" descr="\to "/>
          <p:cNvSpPr/>
          <p:nvPr/>
        </p:nvSpPr>
        <p:spPr>
          <a:xfrm>
            <a:off x="1050925" y="-373062"/>
            <a:ext cx="304799" cy="304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5" name="Shape 195" descr="\to "/>
          <p:cNvSpPr/>
          <p:nvPr/>
        </p:nvSpPr>
        <p:spPr>
          <a:xfrm>
            <a:off x="1050925" y="-84138"/>
            <a:ext cx="304799" cy="30480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6" name="Shape 196" descr="\to "/>
          <p:cNvSpPr/>
          <p:nvPr/>
        </p:nvSpPr>
        <p:spPr>
          <a:xfrm>
            <a:off x="1050925" y="204788"/>
            <a:ext cx="304799" cy="304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7" name="Shape 197"/>
          <p:cNvSpPr txBox="1"/>
          <p:nvPr/>
        </p:nvSpPr>
        <p:spPr>
          <a:xfrm>
            <a:off x="27667" y="1062145"/>
            <a:ext cx="5940152" cy="5339679"/>
          </a:xfrm>
          <a:prstGeom prst="rect">
            <a:avLst/>
          </a:prstGeom>
          <a:noFill/>
          <a:ln>
            <a:noFill/>
          </a:ln>
        </p:spPr>
        <p:txBody>
          <a:bodyPr lIns="0" tIns="0" rIns="0" bIns="0" anchor="ctr" anchorCtr="0">
            <a:noAutofit/>
          </a:bodyPr>
          <a:lstStyle/>
          <a:p>
            <a:pPr marL="0" marR="0" lvl="0" indent="0" algn="ctr" rtl="0">
              <a:spcBef>
                <a:spcPts val="0"/>
              </a:spcBef>
              <a:spcAft>
                <a:spcPts val="0"/>
              </a:spcAft>
              <a:buClr>
                <a:srgbClr val="414141"/>
              </a:buClr>
              <a:buSzPct val="25000"/>
              <a:buFont typeface="Calibri"/>
              <a:buNone/>
            </a:pPr>
            <a:r>
              <a:rPr lang="en-US" sz="2400" b="1" dirty="0" err="1">
                <a:solidFill>
                  <a:schemeClr val="dk1"/>
                </a:solidFill>
                <a:latin typeface="Calibri"/>
                <a:ea typeface="Calibri"/>
                <a:cs typeface="Calibri"/>
                <a:sym typeface="Calibri"/>
              </a:rPr>
              <a:t>Exemple</a:t>
            </a:r>
            <a:r>
              <a:rPr lang="en-US" sz="2400" b="1" dirty="0">
                <a:solidFill>
                  <a:schemeClr val="dk1"/>
                </a:solidFill>
                <a:latin typeface="Calibri"/>
                <a:ea typeface="Calibri"/>
                <a:cs typeface="Calibri"/>
                <a:sym typeface="Calibri"/>
              </a:rPr>
              <a:t> 2 : </a:t>
            </a:r>
            <a:r>
              <a:rPr lang="en-US" sz="2400" b="1" dirty="0" err="1">
                <a:solidFill>
                  <a:schemeClr val="dk1"/>
                </a:solidFill>
                <a:latin typeface="Calibri"/>
                <a:ea typeface="Calibri"/>
                <a:cs typeface="Calibri"/>
                <a:sym typeface="Calibri"/>
              </a:rPr>
              <a:t>soit</a:t>
            </a:r>
            <a:r>
              <a:rPr lang="en-US" sz="2400" b="1" dirty="0">
                <a:solidFill>
                  <a:schemeClr val="dk1"/>
                </a:solidFill>
                <a:latin typeface="Calibri"/>
                <a:ea typeface="Calibri"/>
                <a:cs typeface="Calibri"/>
                <a:sym typeface="Calibri"/>
              </a:rPr>
              <a:t> </a:t>
            </a:r>
            <a:r>
              <a:rPr lang="en-US" sz="2400" b="1" i="1" dirty="0" err="1">
                <a:solidFill>
                  <a:schemeClr val="dk1"/>
                </a:solidFill>
                <a:latin typeface="Calibri"/>
                <a:ea typeface="Calibri"/>
                <a:cs typeface="Calibri"/>
                <a:sym typeface="Calibri"/>
              </a:rPr>
              <a:t>liste</a:t>
            </a:r>
            <a:r>
              <a:rPr lang="en-US" sz="2400" b="1" i="1" dirty="0">
                <a:solidFill>
                  <a:schemeClr val="dk1"/>
                </a:solidFill>
                <a:latin typeface="Calibri"/>
                <a:ea typeface="Calibri"/>
                <a:cs typeface="Calibri"/>
                <a:sym typeface="Calibri"/>
              </a:rPr>
              <a:t> </a:t>
            </a:r>
            <a:r>
              <a:rPr lang="en-US" sz="2400" b="1" dirty="0">
                <a:solidFill>
                  <a:schemeClr val="dk1"/>
                </a:solidFill>
                <a:latin typeface="Calibri"/>
                <a:ea typeface="Calibri"/>
                <a:cs typeface="Calibri"/>
                <a:sym typeface="Calibri"/>
              </a:rPr>
              <a:t>= [10, 11, 12, 22, 15]</a:t>
            </a:r>
          </a:p>
          <a:p>
            <a:pPr marL="0" marR="0" lvl="0" indent="0" algn="l" rtl="0">
              <a:spcBef>
                <a:spcPts val="1800"/>
              </a:spcBef>
              <a:spcAft>
                <a:spcPts val="0"/>
              </a:spcAft>
              <a:buClr>
                <a:srgbClr val="414141"/>
              </a:buClr>
              <a:buSzPct val="25000"/>
              <a:buFont typeface="Calibri"/>
              <a:buNone/>
            </a:pPr>
            <a:r>
              <a:rPr lang="en-US" sz="2200" b="1" dirty="0">
                <a:solidFill>
                  <a:schemeClr val="dk1"/>
                </a:solidFill>
                <a:latin typeface="Calibri"/>
                <a:ea typeface="Calibri"/>
                <a:cs typeface="Calibri"/>
                <a:sym typeface="Calibri"/>
              </a:rPr>
              <a:t>1</a:t>
            </a:r>
            <a:r>
              <a:rPr lang="en-US" sz="2200" b="1" baseline="30000" dirty="0">
                <a:solidFill>
                  <a:schemeClr val="dk1"/>
                </a:solidFill>
                <a:latin typeface="Calibri"/>
                <a:ea typeface="Calibri"/>
                <a:cs typeface="Calibri"/>
                <a:sym typeface="Calibri"/>
              </a:rPr>
              <a:t>er</a:t>
            </a:r>
            <a:r>
              <a:rPr lang="en-US" sz="2200" b="1" dirty="0">
                <a:solidFill>
                  <a:schemeClr val="dk1"/>
                </a:solidFill>
                <a:latin typeface="Calibri"/>
                <a:ea typeface="Calibri"/>
                <a:cs typeface="Calibri"/>
                <a:sym typeface="Calibri"/>
              </a:rPr>
              <a:t> passage, </a:t>
            </a:r>
            <a:r>
              <a:rPr lang="en-US" sz="2200" dirty="0" err="1">
                <a:solidFill>
                  <a:schemeClr val="dk1"/>
                </a:solidFill>
                <a:latin typeface="Calibri"/>
                <a:ea typeface="Calibri"/>
                <a:cs typeface="Calibri"/>
                <a:sym typeface="Calibri"/>
              </a:rPr>
              <a:t>liste</a:t>
            </a:r>
            <a:r>
              <a:rPr lang="en-US" sz="2200" dirty="0">
                <a:solidFill>
                  <a:schemeClr val="dk1"/>
                </a:solidFill>
                <a:latin typeface="Calibri"/>
                <a:ea typeface="Calibri"/>
                <a:cs typeface="Calibri"/>
                <a:sym typeface="Calibri"/>
              </a:rPr>
              <a:t> </a:t>
            </a:r>
            <a:r>
              <a:rPr lang="en-US" sz="2200" i="1" dirty="0">
                <a:solidFill>
                  <a:schemeClr val="dk1"/>
                </a:solidFill>
                <a:latin typeface="Calibri"/>
                <a:ea typeface="Calibri"/>
                <a:cs typeface="Calibri"/>
                <a:sym typeface="Calibri"/>
              </a:rPr>
              <a:t>=</a:t>
            </a:r>
            <a:r>
              <a:rPr lang="en-US" sz="2200" b="1" i="1" dirty="0">
                <a:solidFill>
                  <a:schemeClr val="dk1"/>
                </a:solidFill>
                <a:latin typeface="Calibri"/>
                <a:ea typeface="Calibri"/>
                <a:cs typeface="Calibri"/>
                <a:sym typeface="Calibri"/>
              </a:rPr>
              <a:t> </a:t>
            </a:r>
            <a:r>
              <a:rPr lang="en-US" sz="2200" dirty="0">
                <a:solidFill>
                  <a:schemeClr val="dk1"/>
                </a:solidFill>
                <a:latin typeface="Calibri"/>
                <a:ea typeface="Calibri"/>
                <a:cs typeface="Calibri"/>
                <a:sym typeface="Calibri"/>
              </a:rPr>
              <a:t>[10, 11, 12, 22, 15]</a:t>
            </a:r>
          </a:p>
          <a:p>
            <a:pPr marL="0" marR="0" lvl="0" indent="0" algn="l" rtl="0">
              <a:spcBef>
                <a:spcPts val="500"/>
              </a:spcBef>
              <a:spcAft>
                <a:spcPts val="0"/>
              </a:spcAft>
              <a:buClr>
                <a:srgbClr val="414141"/>
              </a:buClr>
              <a:buSzPct val="25000"/>
              <a:buFont typeface="Arial"/>
              <a:buNone/>
            </a:pPr>
            <a:r>
              <a:rPr lang="en-US" sz="2200" i="1" dirty="0">
                <a:solidFill>
                  <a:schemeClr val="dk1"/>
                </a:solidFill>
                <a:latin typeface="Calibri"/>
                <a:ea typeface="Calibri"/>
                <a:cs typeface="Calibri"/>
                <a:sym typeface="Calibri"/>
              </a:rPr>
              <a:t>        </a:t>
            </a:r>
            <a:r>
              <a:rPr lang="en-US" sz="2200" dirty="0" err="1">
                <a:solidFill>
                  <a:schemeClr val="dk1"/>
                </a:solidFill>
                <a:latin typeface="Calibri"/>
                <a:ea typeface="Calibri"/>
                <a:cs typeface="Calibri"/>
                <a:sym typeface="Calibri"/>
              </a:rPr>
              <a:t>liste</a:t>
            </a:r>
            <a:r>
              <a:rPr lang="en-US" sz="2200" dirty="0">
                <a:solidFill>
                  <a:schemeClr val="dk1"/>
                </a:solidFill>
                <a:latin typeface="Calibri"/>
                <a:ea typeface="Calibri"/>
                <a:cs typeface="Calibri"/>
                <a:sym typeface="Calibri"/>
              </a:rPr>
              <a:t> = [10, 11, 12, 22, 15]</a:t>
            </a:r>
          </a:p>
          <a:p>
            <a:pPr marL="0" marR="0" lvl="0" indent="0" algn="l" rtl="0">
              <a:spcBef>
                <a:spcPts val="500"/>
              </a:spcBef>
              <a:spcAft>
                <a:spcPts val="0"/>
              </a:spcAft>
              <a:buClr>
                <a:srgbClr val="424242"/>
              </a:buClr>
              <a:buSzPct val="25000"/>
              <a:buFont typeface="Arial"/>
              <a:buNone/>
            </a:pPr>
            <a:r>
              <a:rPr lang="en-US" sz="2200" dirty="0">
                <a:solidFill>
                  <a:schemeClr val="dk1"/>
                </a:solidFill>
                <a:latin typeface="Calibri"/>
                <a:ea typeface="Calibri"/>
                <a:cs typeface="Calibri"/>
                <a:sym typeface="Calibri"/>
              </a:rPr>
              <a:t>        </a:t>
            </a:r>
            <a:r>
              <a:rPr lang="en-US" sz="2200" dirty="0" err="1">
                <a:solidFill>
                  <a:schemeClr val="dk1"/>
                </a:solidFill>
                <a:latin typeface="Calibri"/>
                <a:ea typeface="Calibri"/>
                <a:cs typeface="Calibri"/>
                <a:sym typeface="Calibri"/>
              </a:rPr>
              <a:t>liste</a:t>
            </a:r>
            <a:r>
              <a:rPr lang="en-US" sz="2200" dirty="0">
                <a:solidFill>
                  <a:schemeClr val="dk1"/>
                </a:solidFill>
                <a:latin typeface="Calibri"/>
                <a:ea typeface="Calibri"/>
                <a:cs typeface="Calibri"/>
                <a:sym typeface="Calibri"/>
              </a:rPr>
              <a:t> = [10, 11, 12, 22, 15]</a:t>
            </a:r>
          </a:p>
          <a:p>
            <a:pPr marL="0" marR="0" lvl="0" indent="0" algn="l" rtl="0">
              <a:spcBef>
                <a:spcPts val="500"/>
              </a:spcBef>
              <a:spcAft>
                <a:spcPts val="0"/>
              </a:spcAft>
              <a:buClr>
                <a:srgbClr val="424242"/>
              </a:buClr>
              <a:buSzPct val="25000"/>
              <a:buFont typeface="Arial"/>
              <a:buNone/>
            </a:pPr>
            <a:r>
              <a:rPr lang="en-US" sz="2200" dirty="0">
                <a:solidFill>
                  <a:schemeClr val="dk1"/>
                </a:solidFill>
                <a:latin typeface="Calibri"/>
                <a:ea typeface="Calibri"/>
                <a:cs typeface="Calibri"/>
                <a:sym typeface="Calibri"/>
              </a:rPr>
              <a:t>        </a:t>
            </a:r>
            <a:r>
              <a:rPr lang="en-US" sz="2200" dirty="0" err="1">
                <a:solidFill>
                  <a:schemeClr val="dk1"/>
                </a:solidFill>
                <a:latin typeface="Calibri"/>
                <a:ea typeface="Calibri"/>
                <a:cs typeface="Calibri"/>
                <a:sym typeface="Calibri"/>
              </a:rPr>
              <a:t>liste</a:t>
            </a:r>
            <a:r>
              <a:rPr lang="en-US" sz="2200" dirty="0">
                <a:solidFill>
                  <a:schemeClr val="dk1"/>
                </a:solidFill>
                <a:latin typeface="Calibri"/>
                <a:ea typeface="Calibri"/>
                <a:cs typeface="Calibri"/>
                <a:sym typeface="Calibri"/>
              </a:rPr>
              <a:t> = [10, 11, 12, 22, 15]</a:t>
            </a:r>
          </a:p>
          <a:p>
            <a:pPr marL="0" marR="0" lvl="0" indent="0" algn="l" rtl="0">
              <a:spcBef>
                <a:spcPts val="500"/>
              </a:spcBef>
              <a:spcAft>
                <a:spcPts val="0"/>
              </a:spcAft>
              <a:buClr>
                <a:srgbClr val="424242"/>
              </a:buClr>
              <a:buSzPct val="25000"/>
              <a:buFont typeface="Calibri"/>
              <a:buNone/>
            </a:pPr>
            <a:r>
              <a:rPr lang="en-US" sz="2200" dirty="0">
                <a:solidFill>
                  <a:schemeClr val="dk1"/>
                </a:solidFill>
                <a:latin typeface="Calibri"/>
                <a:ea typeface="Calibri"/>
                <a:cs typeface="Calibri"/>
                <a:sym typeface="Calibri"/>
              </a:rPr>
              <a:t>        </a:t>
            </a:r>
            <a:r>
              <a:rPr lang="en-US" sz="2200" dirty="0" err="1">
                <a:solidFill>
                  <a:schemeClr val="dk1"/>
                </a:solidFill>
                <a:latin typeface="Calibri"/>
                <a:ea typeface="Calibri"/>
                <a:cs typeface="Calibri"/>
                <a:sym typeface="Calibri"/>
              </a:rPr>
              <a:t>liste</a:t>
            </a:r>
            <a:r>
              <a:rPr lang="en-US" sz="2200" dirty="0">
                <a:solidFill>
                  <a:schemeClr val="dk1"/>
                </a:solidFill>
                <a:latin typeface="Calibri"/>
                <a:ea typeface="Calibri"/>
                <a:cs typeface="Calibri"/>
                <a:sym typeface="Calibri"/>
              </a:rPr>
              <a:t> = [10, 11, 12, 15, 22]</a:t>
            </a:r>
          </a:p>
          <a:p>
            <a:pPr marL="0" marR="0" lvl="0" indent="0" algn="l" rtl="0">
              <a:spcBef>
                <a:spcPts val="500"/>
              </a:spcBef>
              <a:spcAft>
                <a:spcPts val="0"/>
              </a:spcAft>
              <a:buClr>
                <a:srgbClr val="424242"/>
              </a:buClr>
              <a:buFont typeface="Arial"/>
              <a:buNone/>
            </a:pPr>
            <a:endParaRPr sz="2200" dirty="0">
              <a:solidFill>
                <a:schemeClr val="dk1"/>
              </a:solidFill>
              <a:latin typeface="Calibri"/>
              <a:ea typeface="Calibri"/>
              <a:cs typeface="Calibri"/>
              <a:sym typeface="Calibri"/>
            </a:endParaRPr>
          </a:p>
          <a:p>
            <a:pPr marL="0" marR="0" lvl="0" indent="0" algn="l" rtl="0">
              <a:spcBef>
                <a:spcPts val="500"/>
              </a:spcBef>
              <a:spcAft>
                <a:spcPts val="0"/>
              </a:spcAft>
              <a:buClr>
                <a:srgbClr val="000000"/>
              </a:buClr>
              <a:buFont typeface="Arial"/>
              <a:buNone/>
            </a:pPr>
            <a:endParaRPr sz="2200" dirty="0">
              <a:solidFill>
                <a:schemeClr val="dk1"/>
              </a:solidFill>
              <a:latin typeface="Calibri"/>
              <a:ea typeface="Calibri"/>
              <a:cs typeface="Calibri"/>
              <a:sym typeface="Calibri"/>
            </a:endParaRPr>
          </a:p>
          <a:p>
            <a:pPr marL="0" marR="0" lvl="0" indent="0" algn="l" rtl="0">
              <a:spcBef>
                <a:spcPts val="500"/>
              </a:spcBef>
              <a:spcAft>
                <a:spcPts val="0"/>
              </a:spcAft>
              <a:buClr>
                <a:srgbClr val="424242"/>
              </a:buClr>
              <a:buSzPct val="25000"/>
              <a:buFont typeface="Calibri"/>
              <a:buNone/>
            </a:pPr>
            <a:r>
              <a:rPr lang="en-US" sz="2200" b="1" dirty="0">
                <a:solidFill>
                  <a:schemeClr val="dk1"/>
                </a:solidFill>
                <a:latin typeface="Calibri"/>
                <a:ea typeface="Calibri"/>
                <a:cs typeface="Calibri"/>
                <a:sym typeface="Calibri"/>
              </a:rPr>
              <a:t>2</a:t>
            </a:r>
            <a:r>
              <a:rPr lang="en-US" sz="2200" b="1" baseline="30000" dirty="0">
                <a:solidFill>
                  <a:schemeClr val="dk1"/>
                </a:solidFill>
                <a:latin typeface="Calibri"/>
                <a:ea typeface="Calibri"/>
                <a:cs typeface="Calibri"/>
                <a:sym typeface="Calibri"/>
              </a:rPr>
              <a:t>ème</a:t>
            </a:r>
            <a:r>
              <a:rPr lang="en-US" sz="2200" b="1" dirty="0">
                <a:solidFill>
                  <a:schemeClr val="dk1"/>
                </a:solidFill>
                <a:latin typeface="Calibri"/>
                <a:ea typeface="Calibri"/>
                <a:cs typeface="Calibri"/>
                <a:sym typeface="Calibri"/>
              </a:rPr>
              <a:t> passage, </a:t>
            </a:r>
            <a:r>
              <a:rPr lang="en-US" sz="2200" dirty="0" err="1">
                <a:solidFill>
                  <a:schemeClr val="dk1"/>
                </a:solidFill>
                <a:latin typeface="Calibri"/>
                <a:ea typeface="Calibri"/>
                <a:cs typeface="Calibri"/>
                <a:sym typeface="Calibri"/>
              </a:rPr>
              <a:t>liste</a:t>
            </a:r>
            <a:r>
              <a:rPr lang="en-US" sz="2200" dirty="0">
                <a:solidFill>
                  <a:schemeClr val="dk1"/>
                </a:solidFill>
                <a:latin typeface="Calibri"/>
                <a:ea typeface="Calibri"/>
                <a:cs typeface="Calibri"/>
                <a:sym typeface="Calibri"/>
              </a:rPr>
              <a:t>= [10, 11, 12, 15, 22]</a:t>
            </a:r>
          </a:p>
          <a:p>
            <a:pPr marL="0" marR="0" lvl="0" indent="0" algn="l" rtl="0">
              <a:spcBef>
                <a:spcPts val="500"/>
              </a:spcBef>
              <a:spcAft>
                <a:spcPts val="0"/>
              </a:spcAft>
              <a:buClr>
                <a:srgbClr val="424242"/>
              </a:buClr>
              <a:buSzPct val="25000"/>
              <a:buFont typeface="Calibri"/>
              <a:buNone/>
            </a:pPr>
            <a:r>
              <a:rPr lang="en-US" sz="2200" dirty="0">
                <a:solidFill>
                  <a:schemeClr val="dk1"/>
                </a:solidFill>
                <a:latin typeface="Calibri"/>
                <a:ea typeface="Calibri"/>
                <a:cs typeface="Calibri"/>
                <a:sym typeface="Calibri"/>
              </a:rPr>
              <a:t>          </a:t>
            </a:r>
            <a:r>
              <a:rPr lang="en-US" sz="2200" dirty="0" err="1">
                <a:solidFill>
                  <a:schemeClr val="dk1"/>
                </a:solidFill>
                <a:latin typeface="Calibri"/>
                <a:ea typeface="Calibri"/>
                <a:cs typeface="Calibri"/>
                <a:sym typeface="Calibri"/>
              </a:rPr>
              <a:t>liste</a:t>
            </a:r>
            <a:r>
              <a:rPr lang="en-US" sz="2200" dirty="0">
                <a:solidFill>
                  <a:schemeClr val="dk1"/>
                </a:solidFill>
                <a:latin typeface="Calibri"/>
                <a:ea typeface="Calibri"/>
                <a:cs typeface="Calibri"/>
                <a:sym typeface="Calibri"/>
              </a:rPr>
              <a:t> = [10, 11, 12, 15, 22]</a:t>
            </a:r>
          </a:p>
          <a:p>
            <a:pPr marL="0" marR="0" lvl="0" indent="0" algn="l" rtl="0">
              <a:spcBef>
                <a:spcPts val="500"/>
              </a:spcBef>
              <a:spcAft>
                <a:spcPts val="0"/>
              </a:spcAft>
              <a:buClr>
                <a:srgbClr val="424242"/>
              </a:buClr>
              <a:buSzPct val="25000"/>
              <a:buFont typeface="Calibri"/>
              <a:buNone/>
            </a:pPr>
            <a:r>
              <a:rPr lang="en-US" sz="2200" dirty="0">
                <a:solidFill>
                  <a:schemeClr val="dk1"/>
                </a:solidFill>
                <a:latin typeface="Calibri"/>
                <a:ea typeface="Calibri"/>
                <a:cs typeface="Calibri"/>
                <a:sym typeface="Calibri"/>
              </a:rPr>
              <a:t>          </a:t>
            </a:r>
            <a:r>
              <a:rPr lang="en-US" sz="2200" dirty="0" err="1">
                <a:solidFill>
                  <a:schemeClr val="dk1"/>
                </a:solidFill>
                <a:latin typeface="Calibri"/>
                <a:ea typeface="Calibri"/>
                <a:cs typeface="Calibri"/>
                <a:sym typeface="Calibri"/>
              </a:rPr>
              <a:t>liste</a:t>
            </a:r>
            <a:r>
              <a:rPr lang="en-US" sz="2200" dirty="0">
                <a:solidFill>
                  <a:schemeClr val="dk1"/>
                </a:solidFill>
                <a:latin typeface="Calibri"/>
                <a:ea typeface="Calibri"/>
                <a:cs typeface="Calibri"/>
                <a:sym typeface="Calibri"/>
              </a:rPr>
              <a:t> = [10, 11, 12, 15, 22]</a:t>
            </a:r>
          </a:p>
          <a:p>
            <a:pPr marL="0" marR="0" lvl="0" indent="0" algn="l" rtl="0">
              <a:spcBef>
                <a:spcPts val="500"/>
              </a:spcBef>
              <a:spcAft>
                <a:spcPts val="0"/>
              </a:spcAft>
              <a:buClr>
                <a:srgbClr val="424242"/>
              </a:buClr>
              <a:buSzPct val="25000"/>
              <a:buFont typeface="Calibri"/>
              <a:buNone/>
            </a:pPr>
            <a:r>
              <a:rPr lang="en-US" sz="2200" dirty="0">
                <a:solidFill>
                  <a:schemeClr val="dk1"/>
                </a:solidFill>
                <a:latin typeface="Calibri"/>
                <a:ea typeface="Calibri"/>
                <a:cs typeface="Calibri"/>
                <a:sym typeface="Calibri"/>
              </a:rPr>
              <a:t>          </a:t>
            </a:r>
            <a:r>
              <a:rPr lang="en-US" sz="2200" dirty="0" err="1">
                <a:solidFill>
                  <a:schemeClr val="dk1"/>
                </a:solidFill>
                <a:latin typeface="Calibri"/>
                <a:ea typeface="Calibri"/>
                <a:cs typeface="Calibri"/>
                <a:sym typeface="Calibri"/>
              </a:rPr>
              <a:t>liste</a:t>
            </a:r>
            <a:r>
              <a:rPr lang="en-US" sz="2200" dirty="0">
                <a:solidFill>
                  <a:schemeClr val="dk1"/>
                </a:solidFill>
                <a:latin typeface="Calibri"/>
                <a:ea typeface="Calibri"/>
                <a:cs typeface="Calibri"/>
                <a:sym typeface="Calibri"/>
              </a:rPr>
              <a:t> = [10, 11, 12, 15, 22]</a:t>
            </a:r>
          </a:p>
        </p:txBody>
      </p:sp>
      <p:sp>
        <p:nvSpPr>
          <p:cNvPr id="198" name="Shape 198"/>
          <p:cNvSpPr/>
          <p:nvPr/>
        </p:nvSpPr>
        <p:spPr>
          <a:xfrm>
            <a:off x="4644007" y="737549"/>
            <a:ext cx="4843569" cy="5988872"/>
          </a:xfrm>
          <a:prstGeom prst="rect">
            <a:avLst/>
          </a:prstGeom>
          <a:noFill/>
          <a:ln>
            <a:noFill/>
          </a:ln>
        </p:spPr>
        <p:txBody>
          <a:bodyPr lIns="0" tIns="0" rIns="0" bIns="0" anchor="ctr" anchorCtr="0">
            <a:noAutofit/>
          </a:bodyPr>
          <a:lstStyle/>
          <a:p>
            <a:pPr marL="0" marR="0" lvl="0" indent="0" algn="l" rtl="0">
              <a:spcBef>
                <a:spcPts val="0"/>
              </a:spcBef>
              <a:spcAft>
                <a:spcPts val="0"/>
              </a:spcAft>
              <a:buSzPct val="25000"/>
              <a:buNone/>
            </a:pPr>
            <a:r>
              <a:rPr lang="en-US" sz="2200" b="1" i="0" u="none" strike="noStrike" cap="none" dirty="0">
                <a:solidFill>
                  <a:schemeClr val="dk1"/>
                </a:solidFill>
                <a:latin typeface="Calibri"/>
                <a:ea typeface="Calibri"/>
                <a:cs typeface="Calibri"/>
                <a:sym typeface="Calibri"/>
              </a:rPr>
              <a:t>3</a:t>
            </a:r>
            <a:r>
              <a:rPr lang="en-US" sz="2200" b="1" i="0" u="none" strike="noStrike" cap="none" baseline="30000" dirty="0">
                <a:solidFill>
                  <a:schemeClr val="dk1"/>
                </a:solidFill>
                <a:latin typeface="Calibri"/>
                <a:ea typeface="Calibri"/>
                <a:cs typeface="Calibri"/>
                <a:sym typeface="Calibri"/>
              </a:rPr>
              <a:t>ème</a:t>
            </a:r>
            <a:r>
              <a:rPr lang="en-US" sz="2200" b="1" i="0" u="none" strike="noStrike" cap="none" dirty="0">
                <a:solidFill>
                  <a:schemeClr val="dk1"/>
                </a:solidFill>
                <a:latin typeface="Calibri"/>
                <a:ea typeface="Calibri"/>
                <a:cs typeface="Calibri"/>
                <a:sym typeface="Calibri"/>
              </a:rPr>
              <a:t> </a:t>
            </a:r>
            <a:r>
              <a:rPr lang="en-US" sz="2200" b="1" u="none" strike="noStrike" cap="none" dirty="0">
                <a:solidFill>
                  <a:schemeClr val="dk1"/>
                </a:solidFill>
                <a:latin typeface="Calibri"/>
                <a:ea typeface="Calibri"/>
                <a:cs typeface="Calibri"/>
                <a:sym typeface="Calibri"/>
              </a:rPr>
              <a:t>passage,  </a:t>
            </a:r>
            <a:r>
              <a:rPr lang="en-US" sz="2200" b="0" u="none" strike="noStrike" cap="none" dirty="0" err="1">
                <a:solidFill>
                  <a:schemeClr val="dk1"/>
                </a:solidFill>
                <a:latin typeface="Calibri"/>
                <a:ea typeface="Calibri"/>
                <a:cs typeface="Calibri"/>
                <a:sym typeface="Calibri"/>
              </a:rPr>
              <a:t>liste</a:t>
            </a:r>
            <a:r>
              <a:rPr lang="en-US" sz="2200" b="0" u="none" strike="noStrike" cap="none" dirty="0">
                <a:solidFill>
                  <a:schemeClr val="dk1"/>
                </a:solidFill>
                <a:latin typeface="Calibri"/>
                <a:ea typeface="Calibri"/>
                <a:cs typeface="Calibri"/>
                <a:sym typeface="Calibri"/>
              </a:rPr>
              <a:t>= </a:t>
            </a:r>
            <a:r>
              <a:rPr lang="en-US" sz="2200" dirty="0">
                <a:solidFill>
                  <a:schemeClr val="dk1"/>
                </a:solidFill>
                <a:latin typeface="Calibri"/>
                <a:ea typeface="Calibri"/>
                <a:cs typeface="Calibri"/>
                <a:sym typeface="Calibri"/>
              </a:rPr>
              <a:t>[10, 11, 12, 15, 22]</a:t>
            </a:r>
          </a:p>
          <a:p>
            <a:pPr marL="0" marR="0" lvl="0" indent="0" algn="l" rtl="0">
              <a:spcBef>
                <a:spcPts val="400"/>
              </a:spcBef>
              <a:spcAft>
                <a:spcPts val="0"/>
              </a:spcAft>
              <a:buSzPct val="25000"/>
              <a:buNone/>
            </a:pPr>
            <a:r>
              <a:rPr lang="en-US" sz="2200" b="0" u="none" strike="noStrike" cap="none" dirty="0">
                <a:solidFill>
                  <a:schemeClr val="dk1"/>
                </a:solidFill>
                <a:latin typeface="Calibri"/>
                <a:ea typeface="Calibri"/>
                <a:cs typeface="Calibri"/>
                <a:sym typeface="Calibri"/>
              </a:rPr>
              <a:t>           </a:t>
            </a:r>
            <a:r>
              <a:rPr lang="en-US" sz="2200" b="0" u="none" strike="noStrike" cap="none" dirty="0" err="1">
                <a:solidFill>
                  <a:schemeClr val="dk1"/>
                </a:solidFill>
                <a:latin typeface="Calibri"/>
                <a:ea typeface="Calibri"/>
                <a:cs typeface="Calibri"/>
                <a:sym typeface="Calibri"/>
              </a:rPr>
              <a:t>liste</a:t>
            </a:r>
            <a:r>
              <a:rPr lang="en-US" sz="2200" b="0" u="none" strike="noStrike" cap="none" dirty="0">
                <a:solidFill>
                  <a:schemeClr val="dk1"/>
                </a:solidFill>
                <a:latin typeface="Calibri"/>
                <a:ea typeface="Calibri"/>
                <a:cs typeface="Calibri"/>
                <a:sym typeface="Calibri"/>
              </a:rPr>
              <a:t> = </a:t>
            </a:r>
            <a:r>
              <a:rPr lang="en-US" sz="2200" dirty="0">
                <a:solidFill>
                  <a:schemeClr val="dk1"/>
                </a:solidFill>
                <a:latin typeface="Calibri"/>
                <a:ea typeface="Calibri"/>
                <a:cs typeface="Calibri"/>
                <a:sym typeface="Calibri"/>
              </a:rPr>
              <a:t>[10, 11, 12, 15, 22]</a:t>
            </a:r>
          </a:p>
          <a:p>
            <a:pPr marL="0" marR="0" lvl="0" indent="0" algn="l" rtl="0">
              <a:spcBef>
                <a:spcPts val="400"/>
              </a:spcBef>
              <a:spcAft>
                <a:spcPts val="0"/>
              </a:spcAft>
              <a:buSzPct val="25000"/>
              <a:buNone/>
            </a:pPr>
            <a:r>
              <a:rPr lang="en-US" sz="2200" b="0" u="none" strike="noStrike" cap="none" dirty="0">
                <a:solidFill>
                  <a:schemeClr val="dk1"/>
                </a:solidFill>
                <a:latin typeface="Calibri"/>
                <a:ea typeface="Calibri"/>
                <a:cs typeface="Calibri"/>
                <a:sym typeface="Calibri"/>
              </a:rPr>
              <a:t>           </a:t>
            </a:r>
            <a:r>
              <a:rPr lang="en-US" sz="2200" b="0" u="none" strike="noStrike" cap="none" dirty="0" err="1">
                <a:solidFill>
                  <a:schemeClr val="dk1"/>
                </a:solidFill>
                <a:latin typeface="Calibri"/>
                <a:ea typeface="Calibri"/>
                <a:cs typeface="Calibri"/>
                <a:sym typeface="Calibri"/>
              </a:rPr>
              <a:t>liste</a:t>
            </a:r>
            <a:r>
              <a:rPr lang="en-US" sz="2200" b="0" u="none" strike="noStrike" cap="none" dirty="0">
                <a:solidFill>
                  <a:schemeClr val="dk1"/>
                </a:solidFill>
                <a:latin typeface="Calibri"/>
                <a:ea typeface="Calibri"/>
                <a:cs typeface="Calibri"/>
                <a:sym typeface="Calibri"/>
              </a:rPr>
              <a:t>= </a:t>
            </a:r>
            <a:r>
              <a:rPr lang="en-US" sz="2200" dirty="0">
                <a:solidFill>
                  <a:schemeClr val="dk1"/>
                </a:solidFill>
                <a:latin typeface="Calibri"/>
                <a:ea typeface="Calibri"/>
                <a:cs typeface="Calibri"/>
                <a:sym typeface="Calibri"/>
              </a:rPr>
              <a:t>[10, 11, 12, 15, 22]</a:t>
            </a:r>
          </a:p>
          <a:p>
            <a:pPr marL="0" marR="0" lvl="0" indent="0" algn="l" rtl="0">
              <a:spcBef>
                <a:spcPts val="400"/>
              </a:spcBef>
              <a:spcAft>
                <a:spcPts val="0"/>
              </a:spcAft>
              <a:buNone/>
            </a:pPr>
            <a:endParaRPr sz="2200" b="0" u="none" strike="noStrike" cap="none" dirty="0">
              <a:solidFill>
                <a:srgbClr val="424242"/>
              </a:solidFill>
              <a:latin typeface="Calibri"/>
              <a:ea typeface="Calibri"/>
              <a:cs typeface="Calibri"/>
              <a:sym typeface="Calibri"/>
            </a:endParaRPr>
          </a:p>
          <a:p>
            <a:pPr marL="0" marR="0" lvl="0" indent="0" algn="l" rtl="0">
              <a:spcBef>
                <a:spcPts val="400"/>
              </a:spcBef>
              <a:spcAft>
                <a:spcPts val="0"/>
              </a:spcAft>
              <a:buNone/>
            </a:pPr>
            <a:endParaRPr sz="2200" b="0" u="none" strike="noStrike" cap="none" dirty="0">
              <a:solidFill>
                <a:srgbClr val="424242"/>
              </a:solidFill>
              <a:latin typeface="Calibri"/>
              <a:ea typeface="Calibri"/>
              <a:cs typeface="Calibri"/>
              <a:sym typeface="Calibri"/>
            </a:endParaRPr>
          </a:p>
          <a:p>
            <a:pPr marL="0" marR="0" lvl="0" indent="0" algn="l" rtl="0">
              <a:spcBef>
                <a:spcPts val="400"/>
              </a:spcBef>
              <a:spcAft>
                <a:spcPts val="0"/>
              </a:spcAft>
              <a:buClr>
                <a:schemeClr val="dk1"/>
              </a:buClr>
              <a:buFont typeface="Arial"/>
              <a:buNone/>
            </a:pPr>
            <a:endParaRPr sz="2200" b="0" u="none" strike="noStrike" cap="none" dirty="0">
              <a:solidFill>
                <a:srgbClr val="414141"/>
              </a:solidFill>
              <a:latin typeface="Calibri"/>
              <a:ea typeface="Calibri"/>
              <a:cs typeface="Calibri"/>
              <a:sym typeface="Calibri"/>
            </a:endParaRPr>
          </a:p>
          <a:p>
            <a:pPr marL="0" marR="0" lvl="0" indent="0" algn="l" rtl="0">
              <a:spcBef>
                <a:spcPts val="400"/>
              </a:spcBef>
              <a:spcAft>
                <a:spcPts val="0"/>
              </a:spcAft>
              <a:buNone/>
            </a:pPr>
            <a:endParaRPr sz="2200" b="1" u="none" strike="noStrike" cap="none" dirty="0">
              <a:solidFill>
                <a:srgbClr val="414141"/>
              </a:solidFill>
              <a:latin typeface="Calibri"/>
              <a:ea typeface="Calibri"/>
              <a:cs typeface="Calibri"/>
              <a:sym typeface="Calibri"/>
            </a:endParaRPr>
          </a:p>
          <a:p>
            <a:pPr marL="0" marR="0" lvl="0" indent="0" algn="l" rtl="0">
              <a:spcBef>
                <a:spcPts val="400"/>
              </a:spcBef>
              <a:spcAft>
                <a:spcPts val="0"/>
              </a:spcAft>
              <a:buSzPct val="25000"/>
              <a:buNone/>
            </a:pPr>
            <a:r>
              <a:rPr lang="en-US" sz="2200" b="1" u="none" strike="noStrike" cap="none" dirty="0">
                <a:solidFill>
                  <a:schemeClr val="dk1"/>
                </a:solidFill>
                <a:latin typeface="Calibri"/>
                <a:ea typeface="Calibri"/>
                <a:cs typeface="Calibri"/>
                <a:sym typeface="Calibri"/>
              </a:rPr>
              <a:t>4</a:t>
            </a:r>
            <a:r>
              <a:rPr lang="en-US" sz="2200" b="1" u="none" strike="noStrike" cap="none" baseline="30000" dirty="0">
                <a:solidFill>
                  <a:schemeClr val="dk1"/>
                </a:solidFill>
                <a:latin typeface="Calibri"/>
                <a:ea typeface="Calibri"/>
                <a:cs typeface="Calibri"/>
                <a:sym typeface="Calibri"/>
              </a:rPr>
              <a:t>ème</a:t>
            </a:r>
            <a:r>
              <a:rPr lang="en-US" sz="2200" b="1" u="none" strike="noStrike" cap="none" dirty="0">
                <a:solidFill>
                  <a:schemeClr val="dk1"/>
                </a:solidFill>
                <a:latin typeface="Calibri"/>
                <a:ea typeface="Calibri"/>
                <a:cs typeface="Calibri"/>
                <a:sym typeface="Calibri"/>
              </a:rPr>
              <a:t> passage, </a:t>
            </a:r>
            <a:r>
              <a:rPr lang="en-US" sz="2200" b="0" u="none" strike="noStrike" cap="none" dirty="0" err="1">
                <a:solidFill>
                  <a:schemeClr val="dk1"/>
                </a:solidFill>
                <a:latin typeface="Calibri"/>
                <a:ea typeface="Calibri"/>
                <a:cs typeface="Calibri"/>
                <a:sym typeface="Calibri"/>
              </a:rPr>
              <a:t>liste</a:t>
            </a:r>
            <a:r>
              <a:rPr lang="en-US" sz="2200" b="0" u="none" strike="noStrike" cap="none" dirty="0">
                <a:solidFill>
                  <a:schemeClr val="dk1"/>
                </a:solidFill>
                <a:latin typeface="Calibri"/>
                <a:ea typeface="Calibri"/>
                <a:cs typeface="Calibri"/>
                <a:sym typeface="Calibri"/>
              </a:rPr>
              <a:t> = </a:t>
            </a:r>
            <a:r>
              <a:rPr lang="en-US" sz="2200" dirty="0">
                <a:solidFill>
                  <a:schemeClr val="dk1"/>
                </a:solidFill>
                <a:latin typeface="Calibri"/>
                <a:ea typeface="Calibri"/>
                <a:cs typeface="Calibri"/>
                <a:sym typeface="Calibri"/>
              </a:rPr>
              <a:t>[10, 11, 12, 15, 22]</a:t>
            </a:r>
          </a:p>
          <a:p>
            <a:pPr marL="0" marR="0" lvl="0" indent="0" algn="l" rtl="0">
              <a:spcBef>
                <a:spcPts val="1600"/>
              </a:spcBef>
              <a:spcAft>
                <a:spcPts val="0"/>
              </a:spcAft>
              <a:buSzPct val="25000"/>
              <a:buNone/>
            </a:pPr>
            <a:r>
              <a:rPr lang="en-US" sz="2200" b="0" u="none" strike="noStrike" cap="none" dirty="0">
                <a:solidFill>
                  <a:schemeClr val="dk1"/>
                </a:solidFill>
                <a:latin typeface="Calibri"/>
                <a:ea typeface="Calibri"/>
                <a:cs typeface="Calibri"/>
                <a:sym typeface="Calibri"/>
              </a:rPr>
              <a:t>           </a:t>
            </a:r>
            <a:r>
              <a:rPr lang="en-US" sz="2200" b="0" u="none" strike="noStrike" cap="none" dirty="0" err="1">
                <a:solidFill>
                  <a:schemeClr val="dk1"/>
                </a:solidFill>
                <a:latin typeface="Calibri"/>
                <a:ea typeface="Calibri"/>
                <a:cs typeface="Calibri"/>
                <a:sym typeface="Calibri"/>
              </a:rPr>
              <a:t>liste</a:t>
            </a:r>
            <a:r>
              <a:rPr lang="en-US" sz="2200" b="0" u="none" strike="noStrike" cap="none" dirty="0">
                <a:solidFill>
                  <a:schemeClr val="dk1"/>
                </a:solidFill>
                <a:latin typeface="Calibri"/>
                <a:ea typeface="Calibri"/>
                <a:cs typeface="Calibri"/>
                <a:sym typeface="Calibri"/>
              </a:rPr>
              <a:t> = </a:t>
            </a:r>
            <a:r>
              <a:rPr lang="en-US" sz="2200" dirty="0">
                <a:solidFill>
                  <a:schemeClr val="dk1"/>
                </a:solidFill>
                <a:latin typeface="Calibri"/>
                <a:ea typeface="Calibri"/>
                <a:cs typeface="Calibri"/>
                <a:sym typeface="Calibri"/>
              </a:rPr>
              <a:t>[10, 11, 12, 15, 22]</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body" idx="1"/>
          </p:nvPr>
        </p:nvSpPr>
        <p:spPr>
          <a:xfrm>
            <a:off x="304800" y="945355"/>
            <a:ext cx="8610599" cy="5059362"/>
          </a:xfrm>
          <a:prstGeom prst="rect">
            <a:avLst/>
          </a:prstGeom>
          <a:noFill/>
          <a:ln>
            <a:noFill/>
          </a:ln>
        </p:spPr>
        <p:txBody>
          <a:bodyPr lIns="91425" tIns="45700" rIns="91425" bIns="45700" anchor="t" anchorCtr="0">
            <a:noAutofit/>
          </a:bodyPr>
          <a:lstStyle/>
          <a:p>
            <a:pPr marL="342900" marR="0" lvl="0" indent="-342900" algn="just" rtl="0">
              <a:spcBef>
                <a:spcPts val="0"/>
              </a:spcBef>
              <a:spcAft>
                <a:spcPts val="0"/>
              </a:spcAft>
              <a:buClr>
                <a:schemeClr val="dk1"/>
              </a:buClr>
              <a:buSzPct val="60000"/>
              <a:buFont typeface="Arial"/>
              <a:buChar char="•"/>
            </a:pPr>
            <a:r>
              <a:rPr lang="en-US" sz="2300" b="0" i="0" u="none" strike="noStrike" cap="none">
                <a:solidFill>
                  <a:schemeClr val="dk1"/>
                </a:solidFill>
                <a:latin typeface="Calibri"/>
                <a:ea typeface="Calibri"/>
                <a:cs typeface="Calibri"/>
                <a:sym typeface="Calibri"/>
              </a:rPr>
              <a:t>Dans l’exemple 2, la liste est triée à la fin du premier passage. Aucune permutation n’a eu lieu au 2</a:t>
            </a:r>
            <a:r>
              <a:rPr lang="en-US" sz="2300" b="0" i="0" u="none" strike="noStrike" cap="none" baseline="30000">
                <a:solidFill>
                  <a:schemeClr val="dk1"/>
                </a:solidFill>
                <a:latin typeface="Calibri"/>
                <a:ea typeface="Calibri"/>
                <a:cs typeface="Calibri"/>
                <a:sym typeface="Calibri"/>
              </a:rPr>
              <a:t>ème</a:t>
            </a:r>
            <a:r>
              <a:rPr lang="en-US" sz="2300" b="0" i="0" u="none" strike="noStrike" cap="none">
                <a:solidFill>
                  <a:schemeClr val="dk1"/>
                </a:solidFill>
                <a:latin typeface="Calibri"/>
                <a:ea typeface="Calibri"/>
                <a:cs typeface="Calibri"/>
                <a:sym typeface="Calibri"/>
              </a:rPr>
              <a:t> passage. Donc, il faut arrêter l’algorithme. D’où le code python de l’algorithme à bulles optimisé :</a:t>
            </a:r>
          </a:p>
        </p:txBody>
      </p:sp>
      <p:sp>
        <p:nvSpPr>
          <p:cNvPr id="204" name="Shape 204"/>
          <p:cNvSpPr txBox="1">
            <a:spLocks noGrp="1"/>
          </p:cNvSpPr>
          <p:nvPr>
            <p:ph type="title"/>
          </p:nvPr>
        </p:nvSpPr>
        <p:spPr>
          <a:xfrm>
            <a:off x="0" y="0"/>
            <a:ext cx="8915400" cy="762000"/>
          </a:xfrm>
          <a:prstGeom prst="rect">
            <a:avLst/>
          </a:prstGeom>
          <a:noFill/>
          <a:ln>
            <a:noFill/>
          </a:ln>
        </p:spPr>
        <p:txBody>
          <a:bodyPr lIns="91425" tIns="45700" rIns="91425" bIns="45700" anchor="ctr" anchorCtr="0">
            <a:noAutofit/>
          </a:bodyPr>
          <a:lstStyle/>
          <a:p>
            <a:pPr marL="182880" marR="0" lvl="0" indent="-5079" algn="l" rtl="0">
              <a:spcBef>
                <a:spcPts val="0"/>
              </a:spcBef>
              <a:spcAft>
                <a:spcPts val="0"/>
              </a:spcAft>
              <a:buSzPct val="25000"/>
              <a:buNone/>
            </a:pPr>
            <a:r>
              <a:rPr lang="en-US" sz="4400" b="0" i="0" u="none" strike="noStrike" cap="none">
                <a:solidFill>
                  <a:srgbClr val="7F7F7F"/>
                </a:solidFill>
                <a:latin typeface="Calibri"/>
                <a:ea typeface="Calibri"/>
                <a:cs typeface="Calibri"/>
                <a:sym typeface="Calibri"/>
              </a:rPr>
              <a:t>Tri à bulles croissant optimisé</a:t>
            </a:r>
          </a:p>
        </p:txBody>
      </p:sp>
      <p:sp>
        <p:nvSpPr>
          <p:cNvPr id="205" name="Shape 205"/>
          <p:cNvSpPr txBox="1">
            <a:spLocks noGrp="1"/>
          </p:cNvSpPr>
          <p:nvPr>
            <p:ph type="sldNum" idx="12"/>
          </p:nvPr>
        </p:nvSpPr>
        <p:spPr>
          <a:xfrm>
            <a:off x="8077200" y="6492875"/>
            <a:ext cx="1066799"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dk1"/>
                </a:solidFill>
                <a:latin typeface="Arial"/>
                <a:ea typeface="Arial"/>
                <a:cs typeface="Arial"/>
                <a:sym typeface="Arial"/>
              </a:rPr>
              <a:t>12</a:t>
            </a:fld>
            <a:endParaRPr lang="en-US" sz="1800">
              <a:solidFill>
                <a:schemeClr val="dk1"/>
              </a:solidFill>
              <a:latin typeface="Arial"/>
              <a:ea typeface="Arial"/>
              <a:cs typeface="Arial"/>
              <a:sym typeface="Arial"/>
            </a:endParaRPr>
          </a:p>
        </p:txBody>
      </p:sp>
      <p:pic>
        <p:nvPicPr>
          <p:cNvPr id="206" name="Shape 206"/>
          <p:cNvPicPr preferRelativeResize="0"/>
          <p:nvPr/>
        </p:nvPicPr>
        <p:blipFill rotWithShape="1">
          <a:blip r:embed="rId3">
            <a:alphaModFix/>
          </a:blip>
          <a:srcRect/>
          <a:stretch/>
        </p:blipFill>
        <p:spPr>
          <a:xfrm>
            <a:off x="110120" y="2828363"/>
            <a:ext cx="9361692" cy="3359711"/>
          </a:xfrm>
          <a:prstGeom prst="rect">
            <a:avLst/>
          </a:prstGeom>
          <a:noFill/>
          <a:ln w="9525" cap="flat" cmpd="sng">
            <a:solidFill>
              <a:schemeClr val="accent1"/>
            </a:solidFill>
            <a:prstDash val="solid"/>
            <a:round/>
            <a:headEnd type="none" w="med" len="med"/>
            <a:tailEnd type="none" w="med" len="me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304800" y="1066800"/>
            <a:ext cx="8381999" cy="1570112"/>
          </a:xfrm>
          <a:prstGeom prst="rect">
            <a:avLst/>
          </a:prstGeom>
          <a:noFill/>
          <a:ln>
            <a:noFill/>
          </a:ln>
        </p:spPr>
        <p:txBody>
          <a:bodyPr lIns="91425" tIns="45700" rIns="91425" bIns="45700" anchor="t" anchorCtr="0">
            <a:noAutofit/>
          </a:bodyPr>
          <a:lstStyle/>
          <a:p>
            <a:pPr marL="342900" marR="0" lvl="0" indent="-342900" algn="just" rtl="0">
              <a:spcBef>
                <a:spcPts val="0"/>
              </a:spcBef>
              <a:spcAft>
                <a:spcPts val="0"/>
              </a:spcAft>
              <a:buClr>
                <a:schemeClr val="dk1"/>
              </a:buClr>
              <a:buSzPct val="60000"/>
              <a:buFont typeface="Arial"/>
              <a:buChar char="•"/>
            </a:pPr>
            <a:r>
              <a:rPr lang="en-US" sz="3200" b="0" i="0" u="none" strike="noStrike" cap="none">
                <a:solidFill>
                  <a:schemeClr val="dk1"/>
                </a:solidFill>
                <a:latin typeface="Calibri"/>
                <a:ea typeface="Calibri"/>
                <a:cs typeface="Calibri"/>
                <a:sym typeface="Calibri"/>
              </a:rPr>
              <a:t>Exercice : </a:t>
            </a:r>
            <a:r>
              <a:rPr lang="en-US"/>
              <a:t>Écrire</a:t>
            </a:r>
            <a:r>
              <a:rPr lang="en-US" sz="3200" b="0" i="0" u="none" strike="noStrike" cap="none">
                <a:solidFill>
                  <a:schemeClr val="dk1"/>
                </a:solidFill>
                <a:latin typeface="Calibri"/>
                <a:ea typeface="Calibri"/>
                <a:cs typeface="Calibri"/>
                <a:sym typeface="Calibri"/>
              </a:rPr>
              <a:t> un algorithme de tri à bulles optimisé qui permet de trier une liste par ordre décroissant. </a:t>
            </a:r>
          </a:p>
          <a:p>
            <a:pPr marL="342900" marR="0" lvl="0" indent="-342900" algn="just" rtl="0">
              <a:spcBef>
                <a:spcPts val="640"/>
              </a:spcBef>
              <a:spcAft>
                <a:spcPts val="0"/>
              </a:spcAft>
              <a:buClr>
                <a:schemeClr val="dk1"/>
              </a:buClr>
              <a:buSzPct val="60000"/>
              <a:buFont typeface="Arial"/>
              <a:buNone/>
            </a:pPr>
            <a:endParaRPr sz="3200" b="0" i="0" u="none" strike="noStrike" cap="none">
              <a:solidFill>
                <a:schemeClr val="dk1"/>
              </a:solidFill>
              <a:latin typeface="Calibri"/>
              <a:ea typeface="Calibri"/>
              <a:cs typeface="Calibri"/>
              <a:sym typeface="Calibri"/>
            </a:endParaRPr>
          </a:p>
          <a:p>
            <a:pPr marL="342900" marR="0" lvl="0" indent="-342900" algn="just" rtl="0">
              <a:spcBef>
                <a:spcPts val="640"/>
              </a:spcBef>
              <a:spcAft>
                <a:spcPts val="0"/>
              </a:spcAft>
              <a:buClr>
                <a:schemeClr val="dk1"/>
              </a:buClr>
              <a:buSzPct val="60000"/>
              <a:buFont typeface="Arial"/>
              <a:buChar char="•"/>
            </a:pPr>
            <a:r>
              <a:rPr lang="en-US" sz="3200" b="0" i="0" u="none" strike="noStrike" cap="none">
                <a:solidFill>
                  <a:schemeClr val="dk1"/>
                </a:solidFill>
                <a:latin typeface="Calibri"/>
                <a:ea typeface="Calibri"/>
                <a:cs typeface="Calibri"/>
                <a:sym typeface="Calibri"/>
              </a:rPr>
              <a:t>Consultez le lien suivant sur le tri à bulles : </a:t>
            </a:r>
          </a:p>
        </p:txBody>
      </p:sp>
      <p:sp>
        <p:nvSpPr>
          <p:cNvPr id="212" name="Shape 212"/>
          <p:cNvSpPr txBox="1">
            <a:spLocks noGrp="1"/>
          </p:cNvSpPr>
          <p:nvPr>
            <p:ph type="title"/>
          </p:nvPr>
        </p:nvSpPr>
        <p:spPr>
          <a:xfrm>
            <a:off x="0" y="0"/>
            <a:ext cx="8915400" cy="762000"/>
          </a:xfrm>
          <a:prstGeom prst="rect">
            <a:avLst/>
          </a:prstGeom>
          <a:noFill/>
          <a:ln>
            <a:noFill/>
          </a:ln>
        </p:spPr>
        <p:txBody>
          <a:bodyPr lIns="91425" tIns="45700" rIns="91425" bIns="45700" anchor="ctr" anchorCtr="0">
            <a:noAutofit/>
          </a:bodyPr>
          <a:lstStyle/>
          <a:p>
            <a:pPr marL="182880" marR="0" lvl="0" indent="-5079" algn="l" rtl="0">
              <a:spcBef>
                <a:spcPts val="0"/>
              </a:spcBef>
              <a:spcAft>
                <a:spcPts val="0"/>
              </a:spcAft>
              <a:buSzPct val="25000"/>
              <a:buNone/>
            </a:pPr>
            <a:r>
              <a:rPr lang="en-US" sz="4400" b="0" i="0" u="none" strike="noStrike" cap="none">
                <a:solidFill>
                  <a:srgbClr val="7F7F7F"/>
                </a:solidFill>
                <a:latin typeface="Calibri"/>
                <a:ea typeface="Calibri"/>
                <a:cs typeface="Calibri"/>
                <a:sym typeface="Calibri"/>
              </a:rPr>
              <a:t>Tri à bulles</a:t>
            </a:r>
          </a:p>
        </p:txBody>
      </p:sp>
      <p:sp>
        <p:nvSpPr>
          <p:cNvPr id="213" name="Shape 213"/>
          <p:cNvSpPr txBox="1">
            <a:spLocks noGrp="1"/>
          </p:cNvSpPr>
          <p:nvPr>
            <p:ph type="sldNum" idx="12"/>
          </p:nvPr>
        </p:nvSpPr>
        <p:spPr>
          <a:xfrm>
            <a:off x="8077200" y="6492875"/>
            <a:ext cx="1066799"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dk1"/>
                </a:solidFill>
                <a:latin typeface="Arial"/>
                <a:ea typeface="Arial"/>
                <a:cs typeface="Arial"/>
                <a:sym typeface="Arial"/>
              </a:rPr>
              <a:t>13</a:t>
            </a:fld>
            <a:endParaRPr lang="en-US" sz="1800">
              <a:solidFill>
                <a:schemeClr val="dk1"/>
              </a:solidFill>
              <a:latin typeface="Arial"/>
              <a:ea typeface="Arial"/>
              <a:cs typeface="Arial"/>
              <a:sym typeface="Arial"/>
            </a:endParaRPr>
          </a:p>
        </p:txBody>
      </p:sp>
      <p:sp>
        <p:nvSpPr>
          <p:cNvPr id="214" name="Shape 214"/>
          <p:cNvSpPr/>
          <p:nvPr/>
        </p:nvSpPr>
        <p:spPr>
          <a:xfrm>
            <a:off x="304800" y="3717032"/>
            <a:ext cx="5080236" cy="40010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0" u="sng">
                <a:solidFill>
                  <a:schemeClr val="hlink"/>
                </a:solidFill>
                <a:latin typeface="Arial"/>
                <a:ea typeface="Arial"/>
                <a:cs typeface="Arial"/>
                <a:sym typeface="Arial"/>
                <a:hlinkClick r:id="rId3"/>
              </a:rPr>
              <a:t>http://lwh.free.fr/pages/algo/tri/tri_bulle.html</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205271" y="908720"/>
            <a:ext cx="8938800" cy="505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r>
              <a:rPr lang="en-US" sz="2400"/>
              <a:t>Comment peut-on mesurer l’efficacité d'un algorithme?</a:t>
            </a:r>
          </a:p>
          <a:p>
            <a:pPr marL="312420" marR="0" lvl="0" indent="-312420" algn="l" rtl="0">
              <a:spcBef>
                <a:spcPts val="1900"/>
              </a:spcBef>
              <a:spcAft>
                <a:spcPts val="0"/>
              </a:spcAft>
              <a:buClr>
                <a:srgbClr val="414141"/>
              </a:buClr>
              <a:buSzPct val="73800"/>
              <a:buFont typeface="Arial"/>
              <a:buChar char="●"/>
            </a:pPr>
            <a:r>
              <a:rPr lang="en-US" sz="2400" b="0" i="0" u="none" strike="noStrike" cap="none">
                <a:solidFill>
                  <a:schemeClr val="dk1"/>
                </a:solidFill>
                <a:latin typeface="Calibri"/>
                <a:ea typeface="Calibri"/>
                <a:cs typeface="Calibri"/>
                <a:sym typeface="Calibri"/>
              </a:rPr>
              <a:t>On </a:t>
            </a:r>
            <a:r>
              <a:rPr lang="en-US" sz="2400"/>
              <a:t>peut mesurer la durée de l'exécution d'un algorithme sur des différents ensembles de données et en déduire la moyenne! </a:t>
            </a:r>
          </a:p>
          <a:p>
            <a:pPr marL="312420" marR="0" lvl="0" indent="-312420" algn="l" rtl="0">
              <a:spcBef>
                <a:spcPts val="1900"/>
              </a:spcBef>
              <a:spcAft>
                <a:spcPts val="0"/>
              </a:spcAft>
              <a:buClr>
                <a:srgbClr val="414141"/>
              </a:buClr>
              <a:buSzPct val="73800"/>
              <a:buFont typeface="Arial"/>
              <a:buChar char="●"/>
            </a:pPr>
            <a:r>
              <a:rPr lang="en-US" sz="2400"/>
              <a:t>Cette méthode nous aide à faire des prédictions</a:t>
            </a:r>
          </a:p>
          <a:p>
            <a:pPr marL="0" marR="0" lvl="0" indent="0" algn="l" rtl="0">
              <a:spcBef>
                <a:spcPts val="1900"/>
              </a:spcBef>
              <a:spcAft>
                <a:spcPts val="0"/>
              </a:spcAft>
              <a:buNone/>
            </a:pPr>
            <a:r>
              <a:rPr lang="en-US" sz="2400" b="1">
                <a:solidFill>
                  <a:srgbClr val="FF0000"/>
                </a:solidFill>
              </a:rPr>
              <a:t>Les problèmes:</a:t>
            </a:r>
          </a:p>
          <a:p>
            <a:pPr marL="0" marR="0" lvl="0" indent="0" algn="l" rtl="0">
              <a:spcBef>
                <a:spcPts val="1900"/>
              </a:spcBef>
              <a:spcAft>
                <a:spcPts val="0"/>
              </a:spcAft>
              <a:buNone/>
            </a:pPr>
            <a:r>
              <a:rPr lang="en-US" sz="2400" b="1">
                <a:solidFill>
                  <a:srgbClr val="000000"/>
                </a:solidFill>
              </a:rPr>
              <a:t>Ce n'est ni pratique ni fiable car cela dépend de la machine (sa nature/sa puissance/son état), et des données (taille, type), ... </a:t>
            </a:r>
          </a:p>
          <a:p>
            <a:pPr marL="0" marR="0" lvl="0" indent="0" algn="l" rtl="0">
              <a:spcBef>
                <a:spcPts val="1900"/>
              </a:spcBef>
              <a:spcAft>
                <a:spcPts val="0"/>
              </a:spcAft>
              <a:buNone/>
            </a:pPr>
            <a:r>
              <a:rPr lang="en-US" sz="2400" b="1">
                <a:solidFill>
                  <a:srgbClr val="000000"/>
                </a:solidFill>
              </a:rPr>
              <a:t>On ne comprend pas le comportement de l'algorithme.</a:t>
            </a:r>
          </a:p>
          <a:p>
            <a:pPr marL="342900" marR="0" lvl="0" indent="-342900" algn="l" rtl="0">
              <a:spcBef>
                <a:spcPts val="640"/>
              </a:spcBef>
              <a:spcAft>
                <a:spcPts val="0"/>
              </a:spcAft>
              <a:buClr>
                <a:schemeClr val="dk1"/>
              </a:buClr>
              <a:buSzPct val="60000"/>
              <a:buFont typeface="Arial"/>
              <a:buNone/>
            </a:pPr>
            <a:endParaRPr sz="3200" b="0" i="0" u="none" strike="noStrike" cap="none">
              <a:solidFill>
                <a:schemeClr val="dk1"/>
              </a:solidFill>
              <a:latin typeface="Calibri"/>
              <a:ea typeface="Calibri"/>
              <a:cs typeface="Calibri"/>
              <a:sym typeface="Calibri"/>
            </a:endParaRPr>
          </a:p>
        </p:txBody>
      </p:sp>
      <p:sp>
        <p:nvSpPr>
          <p:cNvPr id="220" name="Shape 220"/>
          <p:cNvSpPr txBox="1">
            <a:spLocks noGrp="1"/>
          </p:cNvSpPr>
          <p:nvPr>
            <p:ph type="title"/>
          </p:nvPr>
        </p:nvSpPr>
        <p:spPr>
          <a:xfrm>
            <a:off x="0" y="0"/>
            <a:ext cx="8915400" cy="762000"/>
          </a:xfrm>
          <a:prstGeom prst="rect">
            <a:avLst/>
          </a:prstGeom>
          <a:noFill/>
          <a:ln>
            <a:noFill/>
          </a:ln>
        </p:spPr>
        <p:txBody>
          <a:bodyPr lIns="91425" tIns="45700" rIns="91425" bIns="45700" anchor="ctr" anchorCtr="0">
            <a:noAutofit/>
          </a:bodyPr>
          <a:lstStyle/>
          <a:p>
            <a:pPr marL="182880" marR="0" lvl="0" indent="-5079" algn="l" rtl="0">
              <a:spcBef>
                <a:spcPts val="0"/>
              </a:spcBef>
              <a:spcAft>
                <a:spcPts val="0"/>
              </a:spcAft>
              <a:buSzPct val="25000"/>
              <a:buNone/>
            </a:pPr>
            <a:r>
              <a:rPr lang="en-US" sz="3600" b="0" i="0" u="none" strike="noStrike" cap="none">
                <a:solidFill>
                  <a:srgbClr val="7F7F7F"/>
                </a:solidFill>
                <a:latin typeface="Calibri"/>
                <a:ea typeface="Calibri"/>
                <a:cs typeface="Calibri"/>
                <a:sym typeface="Calibri"/>
              </a:rPr>
              <a:t>Complexité algorithmique</a:t>
            </a:r>
          </a:p>
        </p:txBody>
      </p:sp>
      <p:sp>
        <p:nvSpPr>
          <p:cNvPr id="221" name="Shape 221"/>
          <p:cNvSpPr txBox="1">
            <a:spLocks noGrp="1"/>
          </p:cNvSpPr>
          <p:nvPr>
            <p:ph type="sldNum" idx="12"/>
          </p:nvPr>
        </p:nvSpPr>
        <p:spPr>
          <a:xfrm>
            <a:off x="8077200" y="6492875"/>
            <a:ext cx="1066800" cy="3651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dk1"/>
                </a:solidFill>
                <a:latin typeface="Arial"/>
                <a:ea typeface="Arial"/>
                <a:cs typeface="Arial"/>
                <a:sym typeface="Arial"/>
              </a:rPr>
              <a:t>14</a:t>
            </a:fld>
            <a:endParaRPr lang="en-US" sz="18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205271" y="908720"/>
            <a:ext cx="8938800" cy="5059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r>
              <a:rPr lang="en-US" sz="2400"/>
              <a:t>Comment faire alors?</a:t>
            </a:r>
          </a:p>
          <a:p>
            <a:pPr marL="312420" marR="0" lvl="0" indent="-312420" algn="l" rtl="0">
              <a:spcBef>
                <a:spcPts val="1900"/>
              </a:spcBef>
              <a:spcAft>
                <a:spcPts val="0"/>
              </a:spcAft>
              <a:buClr>
                <a:srgbClr val="414141"/>
              </a:buClr>
              <a:buSzPct val="73800"/>
              <a:buFont typeface="Arial"/>
              <a:buChar char="●"/>
            </a:pPr>
            <a:r>
              <a:rPr lang="en-US" sz="2400"/>
              <a:t>Les informaticiens utilisent une technique appelée </a:t>
            </a:r>
            <a:r>
              <a:rPr lang="en-US" sz="2400" b="1"/>
              <a:t>l'analyse asymptotique</a:t>
            </a:r>
            <a:r>
              <a:rPr lang="en-US" sz="2400"/>
              <a:t> qui permet de comparer les algorithmes indépendamment du langage, matériel, …</a:t>
            </a:r>
          </a:p>
          <a:p>
            <a:pPr marL="0" marR="0" lvl="0" indent="0" algn="l" rtl="0">
              <a:spcBef>
                <a:spcPts val="1900"/>
              </a:spcBef>
              <a:spcAft>
                <a:spcPts val="0"/>
              </a:spcAft>
              <a:buNone/>
            </a:pPr>
            <a:r>
              <a:rPr lang="en-US" sz="2400"/>
              <a:t>Cette technique peut être utilisé pour une machine qui est encore non inventée!!!</a:t>
            </a:r>
          </a:p>
          <a:p>
            <a:pPr marL="0" marR="0" lvl="0" indent="0" algn="l" rtl="0">
              <a:spcBef>
                <a:spcPts val="1900"/>
              </a:spcBef>
              <a:spcAft>
                <a:spcPts val="0"/>
              </a:spcAft>
              <a:buNone/>
            </a:pPr>
            <a:endParaRPr sz="2400"/>
          </a:p>
          <a:p>
            <a:pPr marL="0" marR="0" lvl="0" indent="0" algn="l" rtl="0">
              <a:spcBef>
                <a:spcPts val="1900"/>
              </a:spcBef>
              <a:spcAft>
                <a:spcPts val="0"/>
              </a:spcAft>
              <a:buNone/>
            </a:pPr>
            <a:endParaRPr sz="2400" b="0" i="0" u="none" strike="noStrike" cap="none">
              <a:solidFill>
                <a:srgbClr val="FF0000"/>
              </a:solidFill>
              <a:latin typeface="Calibri"/>
              <a:ea typeface="Calibri"/>
              <a:cs typeface="Calibri"/>
              <a:sym typeface="Calibri"/>
            </a:endParaRPr>
          </a:p>
          <a:p>
            <a:pPr marL="342900" marR="0" lvl="0" indent="-342900" algn="l" rtl="0">
              <a:spcBef>
                <a:spcPts val="640"/>
              </a:spcBef>
              <a:spcAft>
                <a:spcPts val="0"/>
              </a:spcAft>
              <a:buClr>
                <a:schemeClr val="dk1"/>
              </a:buClr>
              <a:buSzPct val="60000"/>
              <a:buFont typeface="Arial"/>
              <a:buNone/>
            </a:pPr>
            <a:endParaRPr sz="3200" b="0" i="0" u="none" strike="noStrike" cap="none">
              <a:solidFill>
                <a:schemeClr val="dk1"/>
              </a:solidFill>
              <a:latin typeface="Calibri"/>
              <a:ea typeface="Calibri"/>
              <a:cs typeface="Calibri"/>
              <a:sym typeface="Calibri"/>
            </a:endParaRPr>
          </a:p>
        </p:txBody>
      </p:sp>
      <p:sp>
        <p:nvSpPr>
          <p:cNvPr id="227" name="Shape 227"/>
          <p:cNvSpPr txBox="1">
            <a:spLocks noGrp="1"/>
          </p:cNvSpPr>
          <p:nvPr>
            <p:ph type="title"/>
          </p:nvPr>
        </p:nvSpPr>
        <p:spPr>
          <a:xfrm>
            <a:off x="0" y="0"/>
            <a:ext cx="8915400" cy="762000"/>
          </a:xfrm>
          <a:prstGeom prst="rect">
            <a:avLst/>
          </a:prstGeom>
          <a:noFill/>
          <a:ln>
            <a:noFill/>
          </a:ln>
        </p:spPr>
        <p:txBody>
          <a:bodyPr lIns="91425" tIns="45700" rIns="91425" bIns="45700" anchor="ctr" anchorCtr="0">
            <a:noAutofit/>
          </a:bodyPr>
          <a:lstStyle/>
          <a:p>
            <a:pPr marL="182880" marR="0" lvl="0" indent="-5079" algn="l" rtl="0">
              <a:spcBef>
                <a:spcPts val="0"/>
              </a:spcBef>
              <a:spcAft>
                <a:spcPts val="0"/>
              </a:spcAft>
              <a:buSzPct val="25000"/>
              <a:buNone/>
            </a:pPr>
            <a:r>
              <a:rPr lang="en-US" sz="3600" b="0" i="0" u="none" strike="noStrike" cap="none">
                <a:solidFill>
                  <a:srgbClr val="7F7F7F"/>
                </a:solidFill>
                <a:latin typeface="Calibri"/>
                <a:ea typeface="Calibri"/>
                <a:cs typeface="Calibri"/>
                <a:sym typeface="Calibri"/>
              </a:rPr>
              <a:t>Complexité algorithmique</a:t>
            </a:r>
          </a:p>
        </p:txBody>
      </p:sp>
      <p:sp>
        <p:nvSpPr>
          <p:cNvPr id="228" name="Shape 228"/>
          <p:cNvSpPr txBox="1">
            <a:spLocks noGrp="1"/>
          </p:cNvSpPr>
          <p:nvPr>
            <p:ph type="sldNum" idx="12"/>
          </p:nvPr>
        </p:nvSpPr>
        <p:spPr>
          <a:xfrm>
            <a:off x="8077200" y="6492875"/>
            <a:ext cx="1066800" cy="3651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dk1"/>
                </a:solidFill>
                <a:latin typeface="Arial"/>
                <a:ea typeface="Arial"/>
                <a:cs typeface="Arial"/>
                <a:sym typeface="Arial"/>
              </a:rPr>
              <a:t>15</a:t>
            </a:fld>
            <a:endParaRPr lang="en-US" sz="18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304800" y="1066800"/>
            <a:ext cx="8382000" cy="5059500"/>
          </a:xfrm>
          <a:prstGeom prst="rect">
            <a:avLst/>
          </a:prstGeom>
        </p:spPr>
        <p:txBody>
          <a:bodyPr lIns="91425" tIns="91425" rIns="91425" bIns="91425" anchor="t" anchorCtr="0">
            <a:noAutofit/>
          </a:bodyPr>
          <a:lstStyle/>
          <a:p>
            <a:pPr marL="457200" lvl="0" indent="-228600" rtl="0">
              <a:spcBef>
                <a:spcPts val="0"/>
              </a:spcBef>
              <a:buAutoNum type="arabicPeriod"/>
            </a:pPr>
            <a:r>
              <a:rPr lang="en-US"/>
              <a:t>Prédire la performance</a:t>
            </a:r>
          </a:p>
          <a:p>
            <a:pPr marL="457200" lvl="0" indent="-228600" rtl="0">
              <a:spcBef>
                <a:spcPts val="0"/>
              </a:spcBef>
              <a:buAutoNum type="arabicPeriod"/>
            </a:pPr>
            <a:r>
              <a:rPr lang="en-US"/>
              <a:t>Comparer les différents algorithmes qui résolvent le même problème</a:t>
            </a:r>
          </a:p>
          <a:p>
            <a:pPr marL="457200" lvl="0" indent="-228600" rtl="0">
              <a:spcBef>
                <a:spcPts val="0"/>
              </a:spcBef>
              <a:buAutoNum type="arabicPeriod"/>
            </a:pPr>
            <a:r>
              <a:rPr lang="en-US"/>
              <a:t>Fournir des garanties</a:t>
            </a:r>
          </a:p>
          <a:p>
            <a:pPr marL="0" lvl="0" indent="0" rtl="0">
              <a:spcBef>
                <a:spcPts val="0"/>
              </a:spcBef>
              <a:buNone/>
            </a:pPr>
            <a:endParaRPr/>
          </a:p>
          <a:p>
            <a:pPr marL="0" lvl="0" indent="-69850" rtl="0">
              <a:spcBef>
                <a:spcPts val="0"/>
              </a:spcBef>
              <a:buClr>
                <a:schemeClr val="dk1"/>
              </a:buClr>
              <a:buSzPct val="34375"/>
              <a:buFont typeface="Arial"/>
              <a:buNone/>
            </a:pPr>
            <a:r>
              <a:rPr lang="en-US" b="1"/>
              <a:t>Pratiquement: </a:t>
            </a:r>
          </a:p>
          <a:p>
            <a:pPr marL="0" lvl="0" indent="-69850" rtl="0">
              <a:spcBef>
                <a:spcPts val="0"/>
              </a:spcBef>
              <a:buClr>
                <a:schemeClr val="dk1"/>
              </a:buClr>
              <a:buSzPct val="34375"/>
              <a:buFont typeface="Arial"/>
              <a:buNone/>
            </a:pPr>
            <a:r>
              <a:rPr lang="en-US"/>
              <a:t>C'est pour éviter les problèmes de performances!</a:t>
            </a:r>
          </a:p>
          <a:p>
            <a:pPr marL="0" lvl="0" indent="0">
              <a:spcBef>
                <a:spcPts val="0"/>
              </a:spcBef>
              <a:buNone/>
            </a:pPr>
            <a:endParaRPr/>
          </a:p>
        </p:txBody>
      </p:sp>
      <p:sp>
        <p:nvSpPr>
          <p:cNvPr id="235" name="Shape 235"/>
          <p:cNvSpPr txBox="1">
            <a:spLocks noGrp="1"/>
          </p:cNvSpPr>
          <p:nvPr>
            <p:ph type="title"/>
          </p:nvPr>
        </p:nvSpPr>
        <p:spPr>
          <a:xfrm>
            <a:off x="0" y="0"/>
            <a:ext cx="8915400" cy="762000"/>
          </a:xfrm>
          <a:prstGeom prst="rect">
            <a:avLst/>
          </a:prstGeom>
        </p:spPr>
        <p:txBody>
          <a:bodyPr lIns="91425" tIns="91425" rIns="91425" bIns="91425" anchor="ctr" anchorCtr="0">
            <a:noAutofit/>
          </a:bodyPr>
          <a:lstStyle/>
          <a:p>
            <a:pPr lvl="0">
              <a:spcBef>
                <a:spcPts val="0"/>
              </a:spcBef>
              <a:buNone/>
            </a:pPr>
            <a:r>
              <a:rPr lang="en-US"/>
              <a:t>Raisons pour faire l'analyse</a:t>
            </a:r>
          </a:p>
        </p:txBody>
      </p:sp>
      <p:sp>
        <p:nvSpPr>
          <p:cNvPr id="236" name="Shape 236"/>
          <p:cNvSpPr txBox="1">
            <a:spLocks noGrp="1"/>
          </p:cNvSpPr>
          <p:nvPr>
            <p:ph type="sldNum" idx="12"/>
          </p:nvPr>
        </p:nvSpPr>
        <p:spPr>
          <a:xfrm>
            <a:off x="8077200" y="6492875"/>
            <a:ext cx="1066800" cy="365100"/>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fld id="{00000000-1234-1234-1234-123412341234}" type="slidenum">
              <a:rPr lang="en-US"/>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205271" y="908720"/>
            <a:ext cx="8938800" cy="5059500"/>
          </a:xfrm>
          <a:prstGeom prst="rect">
            <a:avLst/>
          </a:prstGeom>
          <a:noFill/>
          <a:ln>
            <a:noFill/>
          </a:ln>
        </p:spPr>
        <p:txBody>
          <a:bodyPr lIns="91425" tIns="45700" rIns="91425" bIns="45700" anchor="t" anchorCtr="0">
            <a:noAutofit/>
          </a:bodyPr>
          <a:lstStyle/>
          <a:p>
            <a:pPr marL="312420" marR="0" lvl="0" indent="-312420" algn="l" rtl="0">
              <a:spcBef>
                <a:spcPts val="0"/>
              </a:spcBef>
              <a:spcAft>
                <a:spcPts val="0"/>
              </a:spcAft>
              <a:buClr>
                <a:srgbClr val="414141"/>
              </a:buClr>
              <a:buSzPct val="73800"/>
              <a:buFont typeface="Arial"/>
              <a:buChar char="●"/>
            </a:pPr>
            <a:r>
              <a:rPr lang="en-US" sz="2400" b="0" i="0" u="none" strike="noStrike" cap="none">
                <a:solidFill>
                  <a:schemeClr val="dk1"/>
                </a:solidFill>
                <a:latin typeface="Calibri"/>
                <a:ea typeface="Calibri"/>
                <a:cs typeface="Calibri"/>
                <a:sym typeface="Calibri"/>
              </a:rPr>
              <a:t>Complexité : nombre de ressources nécessaires pour résoudre un problème donné.</a:t>
            </a:r>
          </a:p>
          <a:p>
            <a:pPr marL="312420" marR="0" lvl="0" indent="-312420" algn="l" rtl="0">
              <a:spcBef>
                <a:spcPts val="1900"/>
              </a:spcBef>
              <a:spcAft>
                <a:spcPts val="0"/>
              </a:spcAft>
              <a:buClr>
                <a:srgbClr val="414141"/>
              </a:buClr>
              <a:buSzPct val="73800"/>
              <a:buFont typeface="Arial"/>
              <a:buChar char="●"/>
            </a:pPr>
            <a:r>
              <a:rPr lang="en-US" sz="2400" b="0" i="0" u="none" strike="noStrike" cap="none">
                <a:solidFill>
                  <a:schemeClr val="dk1"/>
                </a:solidFill>
                <a:latin typeface="Calibri"/>
                <a:ea typeface="Calibri"/>
                <a:cs typeface="Calibri"/>
                <a:sym typeface="Calibri"/>
              </a:rPr>
              <a:t>On distingue entre : </a:t>
            </a:r>
            <a:r>
              <a:rPr lang="en-US" sz="2400" b="1" i="0" u="none" strike="noStrike" cap="none">
                <a:solidFill>
                  <a:schemeClr val="dk1"/>
                </a:solidFill>
                <a:latin typeface="Calibri"/>
                <a:ea typeface="Calibri"/>
                <a:cs typeface="Calibri"/>
                <a:sym typeface="Calibri"/>
              </a:rPr>
              <a:t>ressources temporelles</a:t>
            </a:r>
            <a:r>
              <a:rPr lang="en-US" sz="2400" b="0" i="0" u="none" strike="noStrike" cap="none">
                <a:solidFill>
                  <a:schemeClr val="dk1"/>
                </a:solidFill>
                <a:latin typeface="Calibri"/>
                <a:ea typeface="Calibri"/>
                <a:cs typeface="Calibri"/>
                <a:sym typeface="Calibri"/>
              </a:rPr>
              <a:t> (nombres d’instructions nécessaires pour aboutir au résultat) et </a:t>
            </a:r>
            <a:r>
              <a:rPr lang="en-US" sz="2400" b="1" i="0" u="none" strike="noStrike" cap="none">
                <a:solidFill>
                  <a:schemeClr val="dk1"/>
                </a:solidFill>
                <a:latin typeface="Calibri"/>
                <a:ea typeface="Calibri"/>
                <a:cs typeface="Calibri"/>
                <a:sym typeface="Calibri"/>
              </a:rPr>
              <a:t>ressources spatiales</a:t>
            </a:r>
            <a:r>
              <a:rPr lang="en-US" sz="2400" b="0" i="0" u="none" strike="noStrike" cap="none">
                <a:solidFill>
                  <a:schemeClr val="dk1"/>
                </a:solidFill>
                <a:latin typeface="Calibri"/>
                <a:ea typeface="Calibri"/>
                <a:cs typeface="Calibri"/>
                <a:sym typeface="Calibri"/>
              </a:rPr>
              <a:t> (espace occupé dans la mémoire =&gt; nombre de variables).</a:t>
            </a:r>
          </a:p>
          <a:p>
            <a:pPr marL="312420" marR="0" lvl="0" indent="-312420" algn="l" rtl="0">
              <a:spcBef>
                <a:spcPts val="1900"/>
              </a:spcBef>
              <a:spcAft>
                <a:spcPts val="0"/>
              </a:spcAft>
              <a:buClr>
                <a:srgbClr val="414141"/>
              </a:buClr>
              <a:buSzPct val="73800"/>
              <a:buFont typeface="Arial"/>
              <a:buChar char="●"/>
            </a:pPr>
            <a:r>
              <a:rPr lang="en-US" sz="2400" b="0" i="0" u="none" strike="noStrike" cap="none">
                <a:solidFill>
                  <a:schemeClr val="dk1"/>
                </a:solidFill>
                <a:latin typeface="Calibri"/>
                <a:ea typeface="Calibri"/>
                <a:cs typeface="Calibri"/>
                <a:sym typeface="Calibri"/>
              </a:rPr>
              <a:t>Dans notre étude, </a:t>
            </a:r>
            <a:r>
              <a:rPr lang="en-US" sz="2400" b="1" i="0" u="none" strike="noStrike" cap="none">
                <a:solidFill>
                  <a:schemeClr val="dk1"/>
                </a:solidFill>
                <a:latin typeface="Calibri"/>
                <a:ea typeface="Calibri"/>
                <a:cs typeface="Calibri"/>
                <a:sym typeface="Calibri"/>
              </a:rPr>
              <a:t>on s’intéresse à la dimension temporelle</a:t>
            </a:r>
            <a:r>
              <a:rPr lang="en-US" sz="2400" b="0" i="0" u="none" strike="noStrike" cap="none">
                <a:solidFill>
                  <a:schemeClr val="dk1"/>
                </a:solidFill>
                <a:latin typeface="Calibri"/>
                <a:ea typeface="Calibri"/>
                <a:cs typeface="Calibri"/>
                <a:sym typeface="Calibri"/>
              </a:rPr>
              <a:t>.</a:t>
            </a:r>
          </a:p>
          <a:p>
            <a:pPr marL="312420" marR="0" lvl="0" indent="-312420" algn="l" rtl="0">
              <a:spcBef>
                <a:spcPts val="1900"/>
              </a:spcBef>
              <a:spcAft>
                <a:spcPts val="0"/>
              </a:spcAft>
              <a:buClr>
                <a:srgbClr val="414141"/>
              </a:buClr>
              <a:buSzPct val="73800"/>
              <a:buFont typeface="Arial"/>
              <a:buChar char="●"/>
            </a:pPr>
            <a:r>
              <a:rPr lang="en-US" sz="2400" b="0" i="0" u="none" strike="noStrike" cap="none">
                <a:solidFill>
                  <a:schemeClr val="dk1"/>
                </a:solidFill>
                <a:latin typeface="Calibri"/>
                <a:ea typeface="Calibri"/>
                <a:cs typeface="Calibri"/>
                <a:sym typeface="Calibri"/>
              </a:rPr>
              <a:t>La complexité dépend d’une entrée </a:t>
            </a:r>
            <a:r>
              <a:rPr lang="en-US" sz="2400" b="0" i="1" u="none" strike="noStrike" cap="none">
                <a:solidFill>
                  <a:schemeClr val="dk1"/>
                </a:solidFill>
                <a:latin typeface="Calibri"/>
                <a:ea typeface="Calibri"/>
                <a:cs typeface="Calibri"/>
                <a:sym typeface="Calibri"/>
              </a:rPr>
              <a:t>“n”</a:t>
            </a:r>
            <a:r>
              <a:rPr lang="en-US" sz="2400" b="0" i="0" u="none" strike="noStrike" cap="none">
                <a:solidFill>
                  <a:schemeClr val="dk1"/>
                </a:solidFill>
                <a:latin typeface="Calibri"/>
                <a:ea typeface="Calibri"/>
                <a:cs typeface="Calibri"/>
                <a:sym typeface="Calibri"/>
              </a:rPr>
              <a:t> (par exemple, la dimension d’une liste).</a:t>
            </a:r>
          </a:p>
          <a:p>
            <a:pPr marL="312420" marR="0" lvl="0" indent="-312420" algn="l" rtl="0">
              <a:spcBef>
                <a:spcPts val="1900"/>
              </a:spcBef>
              <a:spcAft>
                <a:spcPts val="0"/>
              </a:spcAft>
              <a:buClr>
                <a:srgbClr val="414141"/>
              </a:buClr>
              <a:buSzPct val="73800"/>
              <a:buFont typeface="Arial"/>
              <a:buChar char="●"/>
            </a:pPr>
            <a:r>
              <a:rPr lang="en-US" sz="2400" b="0" i="0" u="none" strike="noStrike" cap="none">
                <a:solidFill>
                  <a:schemeClr val="dk1"/>
                </a:solidFill>
                <a:latin typeface="Calibri"/>
                <a:ea typeface="Calibri"/>
                <a:cs typeface="Calibri"/>
                <a:sym typeface="Calibri"/>
              </a:rPr>
              <a:t>Lors de l’étude de la complexité, on s’intéresse à étudier </a:t>
            </a:r>
            <a:r>
              <a:rPr lang="en-US" sz="2400" b="1" i="0" u="none" strike="noStrike" cap="none">
                <a:solidFill>
                  <a:schemeClr val="dk1"/>
                </a:solidFill>
                <a:latin typeface="Calibri"/>
                <a:ea typeface="Calibri"/>
                <a:cs typeface="Calibri"/>
                <a:sym typeface="Calibri"/>
              </a:rPr>
              <a:t>le comportement asymptotique d</a:t>
            </a:r>
            <a:r>
              <a:rPr lang="en-US" sz="2400" b="1"/>
              <a:t>e la fonction qui représente le</a:t>
            </a:r>
            <a:r>
              <a:rPr lang="en-US" sz="2400" b="1" i="0" u="none" strike="noStrike" cap="none">
                <a:solidFill>
                  <a:schemeClr val="dk1"/>
                </a:solidFill>
                <a:latin typeface="Calibri"/>
                <a:ea typeface="Calibri"/>
                <a:cs typeface="Calibri"/>
                <a:sym typeface="Calibri"/>
              </a:rPr>
              <a:t> nombre d’instructions nécessaires pour r</a:t>
            </a:r>
            <a:r>
              <a:rPr lang="en-US" sz="2400" b="1"/>
              <a:t>ésoudre un problème de taille </a:t>
            </a:r>
            <a:r>
              <a:rPr lang="en-US" sz="2400" b="1" i="1"/>
              <a:t>n</a:t>
            </a:r>
            <a:r>
              <a:rPr lang="en-US" sz="2400" b="0" i="0" u="none" strike="noStrike" cap="none">
                <a:solidFill>
                  <a:srgbClr val="414141"/>
                </a:solidFill>
                <a:latin typeface="Calibri"/>
                <a:ea typeface="Calibri"/>
                <a:cs typeface="Calibri"/>
                <a:sym typeface="Calibri"/>
              </a:rPr>
              <a:t>.</a:t>
            </a:r>
          </a:p>
          <a:p>
            <a:pPr marL="342900" marR="0" lvl="0" indent="-342900" algn="l" rtl="0">
              <a:spcBef>
                <a:spcPts val="640"/>
              </a:spcBef>
              <a:spcAft>
                <a:spcPts val="0"/>
              </a:spcAft>
              <a:buClr>
                <a:schemeClr val="dk1"/>
              </a:buClr>
              <a:buSzPct val="60000"/>
              <a:buFont typeface="Arial"/>
              <a:buNone/>
            </a:pPr>
            <a:endParaRPr sz="3200" b="0" i="0" u="none" strike="noStrike" cap="none">
              <a:solidFill>
                <a:schemeClr val="dk1"/>
              </a:solidFill>
              <a:latin typeface="Calibri"/>
              <a:ea typeface="Calibri"/>
              <a:cs typeface="Calibri"/>
              <a:sym typeface="Calibri"/>
            </a:endParaRPr>
          </a:p>
        </p:txBody>
      </p:sp>
      <p:sp>
        <p:nvSpPr>
          <p:cNvPr id="242" name="Shape 242"/>
          <p:cNvSpPr txBox="1">
            <a:spLocks noGrp="1"/>
          </p:cNvSpPr>
          <p:nvPr>
            <p:ph type="title"/>
          </p:nvPr>
        </p:nvSpPr>
        <p:spPr>
          <a:xfrm>
            <a:off x="0" y="0"/>
            <a:ext cx="8915400" cy="762000"/>
          </a:xfrm>
          <a:prstGeom prst="rect">
            <a:avLst/>
          </a:prstGeom>
          <a:noFill/>
          <a:ln>
            <a:noFill/>
          </a:ln>
        </p:spPr>
        <p:txBody>
          <a:bodyPr lIns="91425" tIns="45700" rIns="91425" bIns="45700" anchor="ctr" anchorCtr="0">
            <a:noAutofit/>
          </a:bodyPr>
          <a:lstStyle/>
          <a:p>
            <a:pPr marL="182880" marR="0" lvl="0" indent="-5079" algn="l" rtl="0">
              <a:spcBef>
                <a:spcPts val="0"/>
              </a:spcBef>
              <a:spcAft>
                <a:spcPts val="0"/>
              </a:spcAft>
              <a:buSzPct val="25000"/>
              <a:buNone/>
            </a:pPr>
            <a:r>
              <a:rPr lang="en-US" sz="3600" b="0" i="0" u="none" strike="noStrike" cap="none">
                <a:solidFill>
                  <a:srgbClr val="7F7F7F"/>
                </a:solidFill>
                <a:latin typeface="Calibri"/>
                <a:ea typeface="Calibri"/>
                <a:cs typeface="Calibri"/>
                <a:sym typeface="Calibri"/>
              </a:rPr>
              <a:t>Complexité algorithmique</a:t>
            </a:r>
          </a:p>
        </p:txBody>
      </p:sp>
      <p:sp>
        <p:nvSpPr>
          <p:cNvPr id="243" name="Shape 243"/>
          <p:cNvSpPr txBox="1">
            <a:spLocks noGrp="1"/>
          </p:cNvSpPr>
          <p:nvPr>
            <p:ph type="sldNum" idx="12"/>
          </p:nvPr>
        </p:nvSpPr>
        <p:spPr>
          <a:xfrm>
            <a:off x="8077200" y="6492875"/>
            <a:ext cx="1066800" cy="3651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dk1"/>
                </a:solidFill>
                <a:latin typeface="Arial"/>
                <a:ea typeface="Arial"/>
                <a:cs typeface="Arial"/>
                <a:sym typeface="Arial"/>
              </a:rPr>
              <a:t>17</a:t>
            </a:fld>
            <a:endParaRPr lang="en-US" sz="18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304800" y="1066800"/>
            <a:ext cx="8382000" cy="920700"/>
          </a:xfrm>
          <a:prstGeom prst="rect">
            <a:avLst/>
          </a:prstGeom>
        </p:spPr>
        <p:txBody>
          <a:bodyPr lIns="91425" tIns="91425" rIns="91425" bIns="91425" anchor="t" anchorCtr="0">
            <a:noAutofit/>
          </a:bodyPr>
          <a:lstStyle/>
          <a:p>
            <a:pPr lvl="0" rtl="0">
              <a:spcBef>
                <a:spcPts val="0"/>
              </a:spcBef>
              <a:buNone/>
            </a:pPr>
            <a:r>
              <a:rPr lang="en-US" sz="2800"/>
              <a:t>Combien de temps d'exécution va prendre le programme suivant?</a:t>
            </a:r>
          </a:p>
        </p:txBody>
      </p:sp>
      <p:sp>
        <p:nvSpPr>
          <p:cNvPr id="250" name="Shape 250"/>
          <p:cNvSpPr txBox="1">
            <a:spLocks noGrp="1"/>
          </p:cNvSpPr>
          <p:nvPr>
            <p:ph type="title"/>
          </p:nvPr>
        </p:nvSpPr>
        <p:spPr>
          <a:xfrm>
            <a:off x="0" y="0"/>
            <a:ext cx="8915400" cy="762000"/>
          </a:xfrm>
          <a:prstGeom prst="rect">
            <a:avLst/>
          </a:prstGeom>
        </p:spPr>
        <p:txBody>
          <a:bodyPr lIns="91425" tIns="91425" rIns="91425" bIns="91425" anchor="ctr" anchorCtr="0">
            <a:noAutofit/>
          </a:bodyPr>
          <a:lstStyle/>
          <a:p>
            <a:pPr lvl="0">
              <a:spcBef>
                <a:spcPts val="0"/>
              </a:spcBef>
              <a:buNone/>
            </a:pPr>
            <a:r>
              <a:rPr lang="en-US"/>
              <a:t>Etude simple</a:t>
            </a:r>
          </a:p>
        </p:txBody>
      </p:sp>
      <p:sp>
        <p:nvSpPr>
          <p:cNvPr id="251" name="Shape 251"/>
          <p:cNvSpPr txBox="1">
            <a:spLocks noGrp="1"/>
          </p:cNvSpPr>
          <p:nvPr>
            <p:ph type="sldNum" idx="12"/>
          </p:nvPr>
        </p:nvSpPr>
        <p:spPr>
          <a:xfrm>
            <a:off x="8077200" y="6492875"/>
            <a:ext cx="1066800" cy="365100"/>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fld id="{00000000-1234-1234-1234-123412341234}" type="slidenum">
              <a:rPr lang="en-US"/>
              <a:t>18</a:t>
            </a:fld>
            <a:endParaRPr lang="en-US"/>
          </a:p>
        </p:txBody>
      </p:sp>
      <p:pic>
        <p:nvPicPr>
          <p:cNvPr id="252" name="Shape 252"/>
          <p:cNvPicPr preferRelativeResize="0"/>
          <p:nvPr/>
        </p:nvPicPr>
        <p:blipFill>
          <a:blip r:embed="rId3">
            <a:alphaModFix/>
          </a:blip>
          <a:stretch>
            <a:fillRect/>
          </a:stretch>
        </p:blipFill>
        <p:spPr>
          <a:xfrm>
            <a:off x="838200" y="2471648"/>
            <a:ext cx="7467600" cy="1933167"/>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381000" y="1603050"/>
            <a:ext cx="8382000" cy="4044900"/>
          </a:xfrm>
          <a:prstGeom prst="rect">
            <a:avLst/>
          </a:prstGeom>
        </p:spPr>
        <p:txBody>
          <a:bodyPr lIns="91425" tIns="91425" rIns="91425" bIns="91425" anchor="t" anchorCtr="0">
            <a:noAutofit/>
          </a:bodyPr>
          <a:lstStyle/>
          <a:p>
            <a:pPr marL="0" lvl="0" indent="933450" rtl="0">
              <a:lnSpc>
                <a:spcPct val="115000"/>
              </a:lnSpc>
              <a:spcBef>
                <a:spcPts val="0"/>
              </a:spcBef>
              <a:buClr>
                <a:schemeClr val="dk1"/>
              </a:buClr>
              <a:buSzPct val="55000"/>
              <a:buFont typeface="Arial"/>
              <a:buNone/>
            </a:pPr>
            <a:r>
              <a:rPr lang="en-US" sz="2000"/>
              <a:t># T1: temps pour faire la saisie de la valeur</a:t>
            </a:r>
          </a:p>
          <a:p>
            <a:pPr marL="0" lvl="0" indent="933450" rtl="0">
              <a:lnSpc>
                <a:spcPct val="115000"/>
              </a:lnSpc>
              <a:spcBef>
                <a:spcPts val="0"/>
              </a:spcBef>
              <a:buClr>
                <a:schemeClr val="dk1"/>
              </a:buClr>
              <a:buSzPct val="55000"/>
              <a:buFont typeface="Arial"/>
              <a:buNone/>
            </a:pPr>
            <a:r>
              <a:rPr lang="en-US" sz="2000"/>
              <a:t># T2: temps pour la transformation en un entier</a:t>
            </a:r>
          </a:p>
          <a:p>
            <a:pPr marL="0" lvl="0" indent="933450" rtl="0">
              <a:lnSpc>
                <a:spcPct val="115000"/>
              </a:lnSpc>
              <a:spcBef>
                <a:spcPts val="0"/>
              </a:spcBef>
              <a:buClr>
                <a:schemeClr val="dk1"/>
              </a:buClr>
              <a:buSzPct val="55000"/>
              <a:buFont typeface="Arial"/>
              <a:buNone/>
            </a:pPr>
            <a:r>
              <a:rPr lang="en-US" sz="2000"/>
              <a:t># T3: temps pour faire l’affectation de la valeur à n</a:t>
            </a:r>
          </a:p>
          <a:p>
            <a:pPr marL="0" lvl="0" indent="933450" rtl="0">
              <a:lnSpc>
                <a:spcPct val="115000"/>
              </a:lnSpc>
              <a:spcBef>
                <a:spcPts val="0"/>
              </a:spcBef>
              <a:buClr>
                <a:schemeClr val="dk1"/>
              </a:buClr>
              <a:buSzPct val="55000"/>
              <a:buFont typeface="Arial"/>
              <a:buNone/>
            </a:pPr>
            <a:r>
              <a:rPr lang="en-US" sz="2000"/>
              <a:t># T4: temps pour faire le test: négatif?</a:t>
            </a:r>
          </a:p>
          <a:p>
            <a:pPr marL="0" lvl="0" indent="933450" rtl="0">
              <a:lnSpc>
                <a:spcPct val="115000"/>
              </a:lnSpc>
              <a:spcBef>
                <a:spcPts val="0"/>
              </a:spcBef>
              <a:buClr>
                <a:schemeClr val="dk1"/>
              </a:buClr>
              <a:buSzPct val="55000"/>
              <a:buFont typeface="Arial"/>
              <a:buNone/>
            </a:pPr>
            <a:r>
              <a:rPr lang="en-US" sz="2000"/>
              <a:t># T5: temps pour afficher 'Erreur'</a:t>
            </a:r>
          </a:p>
          <a:p>
            <a:pPr marL="0" lvl="0" indent="933450" rtl="0">
              <a:lnSpc>
                <a:spcPct val="115000"/>
              </a:lnSpc>
              <a:spcBef>
                <a:spcPts val="0"/>
              </a:spcBef>
              <a:buClr>
                <a:schemeClr val="dk1"/>
              </a:buClr>
              <a:buSzPct val="55000"/>
              <a:buFont typeface="Arial"/>
              <a:buNone/>
            </a:pPr>
            <a:r>
              <a:rPr lang="en-US" sz="2000"/>
              <a:t># T6: temps pour faire l'affectation de 0 a i</a:t>
            </a:r>
          </a:p>
          <a:p>
            <a:pPr marL="0" lvl="0" indent="933450" rtl="0">
              <a:lnSpc>
                <a:spcPct val="115000"/>
              </a:lnSpc>
              <a:spcBef>
                <a:spcPts val="0"/>
              </a:spcBef>
              <a:buClr>
                <a:schemeClr val="dk1"/>
              </a:buClr>
              <a:buSzPct val="55000"/>
              <a:buFont typeface="Arial"/>
              <a:buNone/>
            </a:pPr>
            <a:r>
              <a:rPr lang="en-US" sz="2000"/>
              <a:t># T7: temps pour faire le test: &lt; n ?</a:t>
            </a:r>
          </a:p>
          <a:p>
            <a:pPr marL="0" lvl="0" indent="933450" rtl="0">
              <a:lnSpc>
                <a:spcPct val="115000"/>
              </a:lnSpc>
              <a:spcBef>
                <a:spcPts val="0"/>
              </a:spcBef>
              <a:buClr>
                <a:schemeClr val="dk1"/>
              </a:buClr>
              <a:buSzPct val="55000"/>
              <a:buFont typeface="Arial"/>
              <a:buNone/>
            </a:pPr>
            <a:r>
              <a:rPr lang="en-US" sz="2000"/>
              <a:t># T8: temps pour faire l'affichage de i</a:t>
            </a:r>
          </a:p>
          <a:p>
            <a:pPr marL="0" lvl="0" indent="933450" rtl="0">
              <a:lnSpc>
                <a:spcPct val="115000"/>
              </a:lnSpc>
              <a:spcBef>
                <a:spcPts val="0"/>
              </a:spcBef>
              <a:buClr>
                <a:schemeClr val="dk1"/>
              </a:buClr>
              <a:buSzPct val="55000"/>
              <a:buFont typeface="Arial"/>
              <a:buNone/>
            </a:pPr>
            <a:r>
              <a:rPr lang="en-US" sz="2000"/>
              <a:t># T9: temps pour faire l'opération i + 1</a:t>
            </a:r>
          </a:p>
          <a:p>
            <a:pPr marL="0" lvl="0" indent="933450" rtl="0">
              <a:lnSpc>
                <a:spcPct val="115000"/>
              </a:lnSpc>
              <a:spcBef>
                <a:spcPts val="0"/>
              </a:spcBef>
              <a:buClr>
                <a:schemeClr val="dk1"/>
              </a:buClr>
              <a:buSzPct val="55000"/>
              <a:buFont typeface="Arial"/>
              <a:buNone/>
            </a:pPr>
            <a:r>
              <a:rPr lang="en-US" sz="2000"/>
              <a:t># T10: temps pour faire l'affectation de la nouvelle valeur a i</a:t>
            </a:r>
          </a:p>
          <a:p>
            <a:pPr marL="0" lvl="0" indent="933450" rtl="0">
              <a:lnSpc>
                <a:spcPct val="115000"/>
              </a:lnSpc>
              <a:spcBef>
                <a:spcPts val="0"/>
              </a:spcBef>
              <a:buClr>
                <a:schemeClr val="dk1"/>
              </a:buClr>
              <a:buSzPct val="55000"/>
              <a:buFont typeface="Arial"/>
              <a:buNone/>
            </a:pPr>
            <a:r>
              <a:rPr lang="en-US" sz="2000"/>
              <a:t># T11: temps pour afficher 'fin'</a:t>
            </a:r>
          </a:p>
          <a:p>
            <a:pPr lvl="0" rtl="0">
              <a:spcBef>
                <a:spcPts val="0"/>
              </a:spcBef>
              <a:buNone/>
            </a:pPr>
            <a:endParaRPr sz="2800"/>
          </a:p>
        </p:txBody>
      </p:sp>
      <p:sp>
        <p:nvSpPr>
          <p:cNvPr id="259" name="Shape 259"/>
          <p:cNvSpPr txBox="1">
            <a:spLocks noGrp="1"/>
          </p:cNvSpPr>
          <p:nvPr>
            <p:ph type="title"/>
          </p:nvPr>
        </p:nvSpPr>
        <p:spPr>
          <a:xfrm>
            <a:off x="0" y="0"/>
            <a:ext cx="8915400" cy="762000"/>
          </a:xfrm>
          <a:prstGeom prst="rect">
            <a:avLst/>
          </a:prstGeom>
        </p:spPr>
        <p:txBody>
          <a:bodyPr lIns="91425" tIns="91425" rIns="91425" bIns="91425" anchor="ctr" anchorCtr="0">
            <a:noAutofit/>
          </a:bodyPr>
          <a:lstStyle/>
          <a:p>
            <a:pPr lvl="0" rtl="0">
              <a:spcBef>
                <a:spcPts val="0"/>
              </a:spcBef>
              <a:buNone/>
            </a:pPr>
            <a:r>
              <a:rPr lang="en-US"/>
              <a:t>Etude simple</a:t>
            </a:r>
          </a:p>
        </p:txBody>
      </p:sp>
      <p:sp>
        <p:nvSpPr>
          <p:cNvPr id="260" name="Shape 260"/>
          <p:cNvSpPr txBox="1">
            <a:spLocks noGrp="1"/>
          </p:cNvSpPr>
          <p:nvPr>
            <p:ph type="sldNum" idx="12"/>
          </p:nvPr>
        </p:nvSpPr>
        <p:spPr>
          <a:xfrm>
            <a:off x="8077200" y="6492875"/>
            <a:ext cx="1066800" cy="365100"/>
          </a:xfrm>
          <a:prstGeom prst="rect">
            <a:avLst/>
          </a:prstGeom>
        </p:spPr>
        <p:txBody>
          <a:bodyPr lIns="91425" tIns="45700" rIns="91425" bIns="45700" anchor="t" anchorCtr="0">
            <a:noAutofit/>
          </a:bodyPr>
          <a:lstStyle/>
          <a:p>
            <a:pPr lvl="0" rtl="0">
              <a:spcBef>
                <a:spcPts val="0"/>
              </a:spcBef>
              <a:buNone/>
            </a:pPr>
            <a:fld id="{00000000-1234-1234-1234-123412341234}" type="slidenum">
              <a:rPr lang="en-US"/>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266700" y="908720"/>
            <a:ext cx="8381999" cy="5059362"/>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dk1"/>
              </a:buClr>
              <a:buSzPct val="73999"/>
              <a:buFont typeface="Calibri"/>
              <a:buAutoNum type="arabicPeriod"/>
            </a:pPr>
            <a:r>
              <a:rPr lang="en-US" b="1" i="0" u="none" strike="noStrike" cap="none" dirty="0" err="1">
                <a:solidFill>
                  <a:schemeClr val="dk1"/>
                </a:solidFill>
                <a:sym typeface="Calibri"/>
              </a:rPr>
              <a:t>Algorithmes</a:t>
            </a:r>
            <a:r>
              <a:rPr lang="en-US" b="1" i="0" u="none" strike="noStrike" cap="none" dirty="0">
                <a:solidFill>
                  <a:schemeClr val="dk1"/>
                </a:solidFill>
                <a:sym typeface="Calibri"/>
              </a:rPr>
              <a:t> de tri, </a:t>
            </a:r>
            <a:r>
              <a:rPr lang="en-US" b="1" i="0" u="none" strike="noStrike" cap="none" dirty="0" err="1">
                <a:solidFill>
                  <a:schemeClr val="dk1"/>
                </a:solidFill>
                <a:sym typeface="Calibri"/>
              </a:rPr>
              <a:t>complexité</a:t>
            </a:r>
            <a:r>
              <a:rPr lang="en-US" b="1" i="0" u="none" strike="noStrike" cap="none" dirty="0">
                <a:solidFill>
                  <a:schemeClr val="dk1"/>
                </a:solidFill>
                <a:sym typeface="Calibri"/>
              </a:rPr>
              <a:t> </a:t>
            </a:r>
            <a:r>
              <a:rPr lang="en-US" b="1" i="0" u="none" strike="noStrike" cap="none" dirty="0" err="1">
                <a:solidFill>
                  <a:schemeClr val="dk1"/>
                </a:solidFill>
                <a:sym typeface="Calibri"/>
              </a:rPr>
              <a:t>algorithmique</a:t>
            </a:r>
            <a:endParaRPr lang="en-US" b="1" i="0" u="none" strike="noStrike" cap="none" dirty="0">
              <a:solidFill>
                <a:schemeClr val="dk1"/>
              </a:solidFill>
              <a:sym typeface="Calibri"/>
            </a:endParaRPr>
          </a:p>
          <a:p>
            <a:pPr marL="514350" marR="0" lvl="0" indent="-514350" algn="l" rtl="0">
              <a:spcBef>
                <a:spcPts val="560"/>
              </a:spcBef>
              <a:spcAft>
                <a:spcPts val="0"/>
              </a:spcAft>
              <a:buClr>
                <a:schemeClr val="dk1"/>
              </a:buClr>
              <a:buSzPct val="73999"/>
              <a:buFont typeface="Calibri"/>
              <a:buAutoNum type="arabicPeriod"/>
            </a:pPr>
            <a:r>
              <a:rPr lang="en-US" b="0" i="0" u="none" strike="noStrike" cap="none" dirty="0" err="1" smtClean="0">
                <a:solidFill>
                  <a:schemeClr val="dk1"/>
                </a:solidFill>
                <a:sym typeface="Calibri"/>
              </a:rPr>
              <a:t>Récursivité</a:t>
            </a:r>
            <a:r>
              <a:rPr lang="en-US" b="0" i="0" u="none" strike="noStrike" cap="none" dirty="0" smtClean="0">
                <a:solidFill>
                  <a:schemeClr val="dk1"/>
                </a:solidFill>
                <a:sym typeface="Calibri"/>
              </a:rPr>
              <a:t> et </a:t>
            </a:r>
            <a:r>
              <a:rPr lang="en-US" b="0" i="0" u="none" strike="noStrike" cap="none" dirty="0" err="1" smtClean="0">
                <a:solidFill>
                  <a:schemeClr val="dk1"/>
                </a:solidFill>
                <a:sym typeface="Calibri"/>
              </a:rPr>
              <a:t>algorithme</a:t>
            </a:r>
            <a:r>
              <a:rPr lang="en-US" b="0" i="0" u="none" strike="noStrike" cap="none" dirty="0" smtClean="0">
                <a:solidFill>
                  <a:schemeClr val="dk1"/>
                </a:solidFill>
                <a:sym typeface="Calibri"/>
              </a:rPr>
              <a:t> de tr</a:t>
            </a:r>
            <a:r>
              <a:rPr lang="en-US" dirty="0" smtClean="0"/>
              <a:t>i </a:t>
            </a:r>
            <a:r>
              <a:rPr lang="en-US" dirty="0" err="1" smtClean="0"/>
              <a:t>récursifs</a:t>
            </a:r>
            <a:endParaRPr lang="en-US" b="0" i="0" u="none" strike="noStrike" cap="none" dirty="0">
              <a:solidFill>
                <a:schemeClr val="dk1"/>
              </a:solidFill>
              <a:sym typeface="Calibri"/>
            </a:endParaRPr>
          </a:p>
          <a:p>
            <a:pPr marL="514350" marR="0" lvl="0" indent="-514350" algn="l" rtl="0">
              <a:spcBef>
                <a:spcPts val="560"/>
              </a:spcBef>
              <a:spcAft>
                <a:spcPts val="0"/>
              </a:spcAft>
              <a:buClr>
                <a:schemeClr val="dk1"/>
              </a:buClr>
              <a:buSzPct val="73999"/>
              <a:buFont typeface="Calibri"/>
              <a:buAutoNum type="arabicPeriod"/>
            </a:pPr>
            <a:r>
              <a:rPr lang="en-US" b="0" i="0" u="none" strike="noStrike" cap="none" dirty="0" err="1">
                <a:solidFill>
                  <a:schemeClr val="dk1"/>
                </a:solidFill>
                <a:sym typeface="Calibri"/>
              </a:rPr>
              <a:t>Gestion</a:t>
            </a:r>
            <a:r>
              <a:rPr lang="en-US" b="0" i="0" u="none" strike="noStrike" cap="none" dirty="0">
                <a:solidFill>
                  <a:schemeClr val="dk1"/>
                </a:solidFill>
                <a:sym typeface="Calibri"/>
              </a:rPr>
              <a:t> des </a:t>
            </a:r>
            <a:r>
              <a:rPr lang="en-US" b="0" i="0" u="none" strike="noStrike" cap="none" dirty="0" err="1">
                <a:solidFill>
                  <a:schemeClr val="dk1"/>
                </a:solidFill>
                <a:sym typeface="Calibri"/>
              </a:rPr>
              <a:t>fichiers</a:t>
            </a:r>
            <a:endParaRPr lang="en-US" b="0" i="0" u="none" strike="noStrike" cap="none" dirty="0">
              <a:solidFill>
                <a:schemeClr val="dk1"/>
              </a:solidFill>
              <a:sym typeface="Calibri"/>
            </a:endParaRPr>
          </a:p>
          <a:p>
            <a:pPr marL="514350" marR="0" lvl="0" indent="-514350" algn="l" rtl="0">
              <a:spcBef>
                <a:spcPts val="560"/>
              </a:spcBef>
              <a:spcAft>
                <a:spcPts val="0"/>
              </a:spcAft>
              <a:buClr>
                <a:schemeClr val="dk1"/>
              </a:buClr>
              <a:buSzPct val="73999"/>
              <a:buFont typeface="Calibri"/>
              <a:buAutoNum type="arabicPeriod"/>
            </a:pPr>
            <a:r>
              <a:rPr lang="en-US" b="0" i="0" u="none" strike="noStrike" cap="none" dirty="0" smtClean="0">
                <a:solidFill>
                  <a:schemeClr val="dk1"/>
                </a:solidFill>
                <a:sym typeface="Calibri"/>
              </a:rPr>
              <a:t>Interface </a:t>
            </a:r>
            <a:r>
              <a:rPr lang="en-US" b="0" i="0" u="none" strike="noStrike" cap="none" dirty="0" err="1" smtClean="0">
                <a:solidFill>
                  <a:schemeClr val="dk1"/>
                </a:solidFill>
                <a:sym typeface="Calibri"/>
              </a:rPr>
              <a:t>en</a:t>
            </a:r>
            <a:r>
              <a:rPr lang="en-US" b="0" i="0" u="none" strike="noStrike" cap="none" dirty="0" smtClean="0">
                <a:solidFill>
                  <a:schemeClr val="dk1"/>
                </a:solidFill>
                <a:sym typeface="Calibri"/>
              </a:rPr>
              <a:t> </a:t>
            </a:r>
            <a:r>
              <a:rPr lang="en-US" b="0" i="0" u="none" strike="noStrike" cap="none" dirty="0" err="1" smtClean="0">
                <a:solidFill>
                  <a:schemeClr val="dk1"/>
                </a:solidFill>
                <a:sym typeface="Calibri"/>
              </a:rPr>
              <a:t>ligne</a:t>
            </a:r>
            <a:r>
              <a:rPr lang="en-US" b="0" i="0" u="none" strike="noStrike" cap="none" dirty="0" smtClean="0">
                <a:solidFill>
                  <a:schemeClr val="dk1"/>
                </a:solidFill>
                <a:sym typeface="Calibri"/>
              </a:rPr>
              <a:t> </a:t>
            </a:r>
            <a:r>
              <a:rPr lang="en-US" b="0" i="0" u="none" strike="noStrike" cap="none" dirty="0">
                <a:solidFill>
                  <a:schemeClr val="dk1"/>
                </a:solidFill>
                <a:sym typeface="Calibri"/>
              </a:rPr>
              <a:t>de </a:t>
            </a:r>
            <a:r>
              <a:rPr lang="en-US" b="0" i="0" u="none" strike="noStrike" cap="none" dirty="0" err="1" smtClean="0">
                <a:solidFill>
                  <a:schemeClr val="dk1"/>
                </a:solidFill>
                <a:sym typeface="Calibri"/>
              </a:rPr>
              <a:t>commande</a:t>
            </a:r>
            <a:endParaRPr lang="en-US" b="0" i="0" u="none" strike="noStrike" cap="none" dirty="0" smtClean="0">
              <a:solidFill>
                <a:schemeClr val="dk1"/>
              </a:solidFill>
              <a:sym typeface="Calibri"/>
            </a:endParaRPr>
          </a:p>
          <a:p>
            <a:pPr marL="514350" marR="0" lvl="0" indent="-514350" algn="l" rtl="0">
              <a:spcBef>
                <a:spcPts val="560"/>
              </a:spcBef>
              <a:spcAft>
                <a:spcPts val="0"/>
              </a:spcAft>
              <a:buClr>
                <a:schemeClr val="dk1"/>
              </a:buClr>
              <a:buSzPct val="73999"/>
              <a:buFont typeface="Calibri"/>
              <a:buAutoNum type="arabicPeriod"/>
            </a:pPr>
            <a:r>
              <a:rPr lang="en-US" b="0" i="0" u="none" strike="noStrike" cap="none" dirty="0" smtClean="0">
                <a:solidFill>
                  <a:schemeClr val="dk1"/>
                </a:solidFill>
                <a:sym typeface="Calibri"/>
              </a:rPr>
              <a:t>Tests </a:t>
            </a:r>
            <a:r>
              <a:rPr lang="en-US" b="0" i="0" u="none" strike="noStrike" cap="none" dirty="0" err="1" smtClean="0">
                <a:solidFill>
                  <a:schemeClr val="dk1"/>
                </a:solidFill>
                <a:sym typeface="Calibri"/>
              </a:rPr>
              <a:t>unitaires</a:t>
            </a:r>
            <a:endParaRPr lang="en-US" b="0" i="0" u="none" strike="noStrike" cap="none" dirty="0">
              <a:solidFill>
                <a:schemeClr val="dk1"/>
              </a:solidFill>
              <a:sym typeface="Calibri"/>
            </a:endParaRPr>
          </a:p>
          <a:p>
            <a:pPr marL="514350" marR="0" lvl="0" indent="-514350" algn="l" rtl="0">
              <a:spcBef>
                <a:spcPts val="560"/>
              </a:spcBef>
              <a:spcAft>
                <a:spcPts val="0"/>
              </a:spcAft>
              <a:buClr>
                <a:schemeClr val="dk1"/>
              </a:buClr>
              <a:buSzPct val="73999"/>
              <a:buFont typeface="Calibri"/>
              <a:buAutoNum type="arabicPeriod"/>
            </a:pPr>
            <a:r>
              <a:rPr lang="en-US" b="0" i="0" u="none" strike="noStrike" cap="none" dirty="0" err="1">
                <a:solidFill>
                  <a:schemeClr val="dk1"/>
                </a:solidFill>
                <a:sym typeface="Calibri"/>
              </a:rPr>
              <a:t>Récupération</a:t>
            </a:r>
            <a:r>
              <a:rPr lang="en-US" b="0" i="0" u="none" strike="noStrike" cap="none" dirty="0">
                <a:solidFill>
                  <a:schemeClr val="dk1"/>
                </a:solidFill>
                <a:sym typeface="Calibri"/>
              </a:rPr>
              <a:t> des </a:t>
            </a:r>
            <a:r>
              <a:rPr lang="en-US" b="0" i="0" u="none" strike="noStrike" cap="none" dirty="0" err="1">
                <a:solidFill>
                  <a:schemeClr val="dk1"/>
                </a:solidFill>
                <a:sym typeface="Calibri"/>
              </a:rPr>
              <a:t>données</a:t>
            </a:r>
            <a:r>
              <a:rPr lang="en-US" b="0" i="0" u="none" strike="noStrike" cap="none" dirty="0">
                <a:solidFill>
                  <a:schemeClr val="dk1"/>
                </a:solidFill>
                <a:sym typeface="Calibri"/>
              </a:rPr>
              <a:t> </a:t>
            </a:r>
            <a:r>
              <a:rPr lang="en-US" b="0" i="0" u="none" strike="noStrike" cap="none" dirty="0" err="1">
                <a:solidFill>
                  <a:schemeClr val="dk1"/>
                </a:solidFill>
                <a:sym typeface="Calibri"/>
              </a:rPr>
              <a:t>d’une</a:t>
            </a:r>
            <a:r>
              <a:rPr lang="en-US" b="0" i="0" u="none" strike="noStrike" cap="none" dirty="0">
                <a:solidFill>
                  <a:schemeClr val="dk1"/>
                </a:solidFill>
                <a:sym typeface="Calibri"/>
              </a:rPr>
              <a:t> page Web</a:t>
            </a:r>
          </a:p>
          <a:p>
            <a:pPr marL="514350" marR="0" lvl="0" indent="-514350" algn="l" rtl="0">
              <a:spcBef>
                <a:spcPts val="560"/>
              </a:spcBef>
              <a:spcAft>
                <a:spcPts val="0"/>
              </a:spcAft>
              <a:buClr>
                <a:schemeClr val="dk1"/>
              </a:buClr>
              <a:buSzPct val="73999"/>
              <a:buFont typeface="Calibri"/>
              <a:buAutoNum type="arabicPeriod"/>
            </a:pPr>
            <a:r>
              <a:rPr lang="en-US" b="0" i="0" u="none" strike="noStrike" cap="none" dirty="0" err="1">
                <a:solidFill>
                  <a:schemeClr val="dk1"/>
                </a:solidFill>
                <a:sym typeface="Calibri"/>
              </a:rPr>
              <a:t>Utilisation</a:t>
            </a:r>
            <a:r>
              <a:rPr lang="en-US" b="0" i="0" u="none" strike="noStrike" cap="none" dirty="0">
                <a:solidFill>
                  <a:schemeClr val="dk1"/>
                </a:solidFill>
                <a:sym typeface="Calibri"/>
              </a:rPr>
              <a:t> </a:t>
            </a:r>
            <a:r>
              <a:rPr lang="en-US" b="0" i="0" u="none" strike="noStrike" cap="none" dirty="0" err="1">
                <a:solidFill>
                  <a:schemeClr val="dk1"/>
                </a:solidFill>
                <a:sym typeface="Calibri"/>
              </a:rPr>
              <a:t>d’API</a:t>
            </a:r>
            <a:r>
              <a:rPr lang="en-US" b="0" i="0" u="none" strike="noStrike" cap="none" dirty="0">
                <a:solidFill>
                  <a:schemeClr val="dk1"/>
                </a:solidFill>
                <a:sym typeface="Calibri"/>
              </a:rPr>
              <a:t> d’un </a:t>
            </a:r>
            <a:r>
              <a:rPr lang="en-US" b="0" i="0" u="none" strike="noStrike" cap="none" dirty="0" err="1">
                <a:solidFill>
                  <a:schemeClr val="dk1"/>
                </a:solidFill>
                <a:sym typeface="Calibri"/>
              </a:rPr>
              <a:t>ou</a:t>
            </a:r>
            <a:r>
              <a:rPr lang="en-US" b="0" i="0" u="none" strike="noStrike" cap="none" dirty="0">
                <a:solidFill>
                  <a:schemeClr val="dk1"/>
                </a:solidFill>
                <a:sym typeface="Calibri"/>
              </a:rPr>
              <a:t> de </a:t>
            </a:r>
            <a:r>
              <a:rPr lang="en-US" b="0" i="0" u="none" strike="noStrike" cap="none" dirty="0" err="1">
                <a:solidFill>
                  <a:schemeClr val="dk1"/>
                </a:solidFill>
                <a:sym typeface="Calibri"/>
              </a:rPr>
              <a:t>plusieurs</a:t>
            </a:r>
            <a:r>
              <a:rPr lang="en-US" b="0" i="0" u="none" strike="noStrike" cap="none" dirty="0">
                <a:solidFill>
                  <a:schemeClr val="dk1"/>
                </a:solidFill>
                <a:sym typeface="Calibri"/>
              </a:rPr>
              <a:t> services : </a:t>
            </a:r>
            <a:r>
              <a:rPr lang="en-US" b="0" i="0" u="none" strike="noStrike" cap="none" dirty="0" smtClean="0">
                <a:solidFill>
                  <a:schemeClr val="dk1"/>
                </a:solidFill>
                <a:sym typeface="Calibri"/>
              </a:rPr>
              <a:t>Twitter/</a:t>
            </a:r>
            <a:r>
              <a:rPr lang="en-US" b="0" i="0" u="none" strike="noStrike" cap="none" dirty="0" err="1" smtClean="0">
                <a:solidFill>
                  <a:schemeClr val="dk1"/>
                </a:solidFill>
                <a:sym typeface="Calibri"/>
              </a:rPr>
              <a:t>Youtube</a:t>
            </a:r>
            <a:r>
              <a:rPr lang="en-US" b="0" i="0" u="none" strike="noStrike" cap="none" dirty="0" smtClean="0">
                <a:solidFill>
                  <a:schemeClr val="dk1"/>
                </a:solidFill>
                <a:sym typeface="Calibri"/>
              </a:rPr>
              <a:t>/</a:t>
            </a:r>
            <a:r>
              <a:rPr lang="en-US" b="0" i="0" u="none" strike="noStrike" cap="none" dirty="0" err="1" smtClean="0">
                <a:solidFill>
                  <a:schemeClr val="dk1"/>
                </a:solidFill>
                <a:sym typeface="Calibri"/>
              </a:rPr>
              <a:t>GoogleMaps</a:t>
            </a:r>
            <a:endParaRPr lang="en-US" b="0" i="0" u="none" strike="noStrike" cap="none" dirty="0">
              <a:solidFill>
                <a:schemeClr val="dk1"/>
              </a:solidFill>
              <a:sym typeface="Calibri"/>
            </a:endParaRPr>
          </a:p>
        </p:txBody>
      </p:sp>
      <p:sp>
        <p:nvSpPr>
          <p:cNvPr id="122" name="Shape 122"/>
          <p:cNvSpPr txBox="1">
            <a:spLocks noGrp="1"/>
          </p:cNvSpPr>
          <p:nvPr>
            <p:ph type="title"/>
          </p:nvPr>
        </p:nvSpPr>
        <p:spPr>
          <a:xfrm>
            <a:off x="0" y="0"/>
            <a:ext cx="8915400" cy="762000"/>
          </a:xfrm>
          <a:prstGeom prst="rect">
            <a:avLst/>
          </a:prstGeom>
          <a:noFill/>
          <a:ln>
            <a:noFill/>
          </a:ln>
        </p:spPr>
        <p:txBody>
          <a:bodyPr lIns="91425" tIns="45700" rIns="91425" bIns="45700" anchor="ctr" anchorCtr="0">
            <a:noAutofit/>
          </a:bodyPr>
          <a:lstStyle/>
          <a:p>
            <a:pPr marL="182880" marR="0" lvl="0" indent="-5079" algn="l" rtl="0">
              <a:spcBef>
                <a:spcPts val="0"/>
              </a:spcBef>
              <a:spcAft>
                <a:spcPts val="0"/>
              </a:spcAft>
              <a:buSzPct val="25000"/>
              <a:buNone/>
            </a:pPr>
            <a:r>
              <a:rPr lang="en-US" sz="4400" b="0" i="0" u="none" strike="noStrike" cap="none">
                <a:solidFill>
                  <a:srgbClr val="7F7F7F"/>
                </a:solidFill>
                <a:latin typeface="Calibri"/>
                <a:ea typeface="Calibri"/>
                <a:cs typeface="Calibri"/>
                <a:sym typeface="Calibri"/>
              </a:rPr>
              <a:t>Plan du cours</a:t>
            </a:r>
          </a:p>
        </p:txBody>
      </p:sp>
      <p:sp>
        <p:nvSpPr>
          <p:cNvPr id="123" name="Shape 123"/>
          <p:cNvSpPr txBox="1">
            <a:spLocks noGrp="1"/>
          </p:cNvSpPr>
          <p:nvPr>
            <p:ph type="sldNum" idx="12"/>
          </p:nvPr>
        </p:nvSpPr>
        <p:spPr>
          <a:xfrm>
            <a:off x="8077200" y="6492875"/>
            <a:ext cx="1066799"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dk1"/>
                </a:solidFill>
                <a:latin typeface="Arial"/>
                <a:ea typeface="Arial"/>
                <a:cs typeface="Arial"/>
                <a:sym typeface="Arial"/>
              </a:rPr>
              <a:t>2</a:t>
            </a:fld>
            <a:endParaRPr lang="en-US" sz="18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381000" y="1603050"/>
            <a:ext cx="8382000" cy="3206700"/>
          </a:xfrm>
          <a:prstGeom prst="rect">
            <a:avLst/>
          </a:prstGeom>
        </p:spPr>
        <p:txBody>
          <a:bodyPr lIns="91425" tIns="91425" rIns="91425" bIns="91425" anchor="t" anchorCtr="0">
            <a:noAutofit/>
          </a:bodyPr>
          <a:lstStyle/>
          <a:p>
            <a:pPr marL="457200" lvl="0" indent="-381000" rtl="0">
              <a:lnSpc>
                <a:spcPct val="115000"/>
              </a:lnSpc>
              <a:spcBef>
                <a:spcPts val="0"/>
              </a:spcBef>
              <a:buSzPct val="100000"/>
            </a:pPr>
            <a:r>
              <a:rPr lang="en-US" sz="2400"/>
              <a:t>Si n &lt; 0:</a:t>
            </a:r>
          </a:p>
          <a:p>
            <a:pPr marL="0" lvl="0" indent="0" rtl="0">
              <a:lnSpc>
                <a:spcPct val="115000"/>
              </a:lnSpc>
              <a:spcBef>
                <a:spcPts val="0"/>
              </a:spcBef>
              <a:buNone/>
            </a:pPr>
            <a:r>
              <a:rPr lang="en-US" sz="2400"/>
              <a:t>T = T1 + T2 + T3 + T4 + T5 + T11</a:t>
            </a:r>
          </a:p>
          <a:p>
            <a:pPr marL="0" lvl="0" indent="2527300" rtl="0">
              <a:lnSpc>
                <a:spcPct val="115000"/>
              </a:lnSpc>
              <a:spcBef>
                <a:spcPts val="0"/>
              </a:spcBef>
              <a:buNone/>
            </a:pPr>
            <a:endParaRPr sz="2400"/>
          </a:p>
          <a:p>
            <a:pPr marL="457200" lvl="0" indent="-381000" rtl="0">
              <a:lnSpc>
                <a:spcPct val="115000"/>
              </a:lnSpc>
              <a:spcBef>
                <a:spcPts val="0"/>
              </a:spcBef>
              <a:buSzPct val="100000"/>
            </a:pPr>
            <a:r>
              <a:rPr lang="en-US" sz="2400"/>
              <a:t>Si n &gt;= 0:</a:t>
            </a:r>
          </a:p>
          <a:p>
            <a:pPr marL="0" lvl="0" indent="0" rtl="0">
              <a:lnSpc>
                <a:spcPct val="115000"/>
              </a:lnSpc>
              <a:spcBef>
                <a:spcPts val="0"/>
              </a:spcBef>
              <a:buNone/>
            </a:pPr>
            <a:r>
              <a:rPr lang="en-US" sz="2400"/>
              <a:t>T = T1 + T2 + T3 + T4 + T6 + (n+1)*T7 + n*(T8 + T9) + T11</a:t>
            </a:r>
          </a:p>
          <a:p>
            <a:pPr marL="0" lvl="0" indent="0" rtl="0">
              <a:lnSpc>
                <a:spcPct val="115000"/>
              </a:lnSpc>
              <a:spcBef>
                <a:spcPts val="0"/>
              </a:spcBef>
              <a:buNone/>
            </a:pPr>
            <a:r>
              <a:rPr lang="en-US" sz="2400"/>
              <a:t>Il existe un k &gt; 0 tel que T &lt;= k*n</a:t>
            </a:r>
          </a:p>
          <a:p>
            <a:pPr marL="0" lvl="0" indent="0" rtl="0">
              <a:lnSpc>
                <a:spcPct val="115000"/>
              </a:lnSpc>
              <a:spcBef>
                <a:spcPts val="0"/>
              </a:spcBef>
              <a:buNone/>
            </a:pPr>
            <a:r>
              <a:rPr lang="en-US" sz="2400"/>
              <a:t>Le problème croît d'une façon linéaire</a:t>
            </a:r>
          </a:p>
          <a:p>
            <a:pPr marL="0" lvl="0" indent="1003300" rtl="0">
              <a:lnSpc>
                <a:spcPct val="115000"/>
              </a:lnSpc>
              <a:spcBef>
                <a:spcPts val="0"/>
              </a:spcBef>
              <a:buNone/>
            </a:pPr>
            <a:endParaRPr sz="2000"/>
          </a:p>
          <a:p>
            <a:pPr lvl="0" rtl="0">
              <a:spcBef>
                <a:spcPts val="0"/>
              </a:spcBef>
              <a:buNone/>
            </a:pPr>
            <a:endParaRPr sz="2800"/>
          </a:p>
        </p:txBody>
      </p:sp>
      <p:sp>
        <p:nvSpPr>
          <p:cNvPr id="267" name="Shape 267"/>
          <p:cNvSpPr txBox="1">
            <a:spLocks noGrp="1"/>
          </p:cNvSpPr>
          <p:nvPr>
            <p:ph type="title"/>
          </p:nvPr>
        </p:nvSpPr>
        <p:spPr>
          <a:xfrm>
            <a:off x="0" y="0"/>
            <a:ext cx="8915400" cy="762000"/>
          </a:xfrm>
          <a:prstGeom prst="rect">
            <a:avLst/>
          </a:prstGeom>
        </p:spPr>
        <p:txBody>
          <a:bodyPr lIns="91425" tIns="91425" rIns="91425" bIns="91425" anchor="ctr" anchorCtr="0">
            <a:noAutofit/>
          </a:bodyPr>
          <a:lstStyle/>
          <a:p>
            <a:pPr lvl="0" rtl="0">
              <a:spcBef>
                <a:spcPts val="0"/>
              </a:spcBef>
              <a:buNone/>
            </a:pPr>
            <a:r>
              <a:rPr lang="en-US"/>
              <a:t>Etude simple</a:t>
            </a:r>
          </a:p>
        </p:txBody>
      </p:sp>
      <p:sp>
        <p:nvSpPr>
          <p:cNvPr id="268" name="Shape 268"/>
          <p:cNvSpPr txBox="1">
            <a:spLocks noGrp="1"/>
          </p:cNvSpPr>
          <p:nvPr>
            <p:ph type="sldNum" idx="12"/>
          </p:nvPr>
        </p:nvSpPr>
        <p:spPr>
          <a:xfrm>
            <a:off x="8077200" y="6492875"/>
            <a:ext cx="1066800" cy="365100"/>
          </a:xfrm>
          <a:prstGeom prst="rect">
            <a:avLst/>
          </a:prstGeom>
        </p:spPr>
        <p:txBody>
          <a:bodyPr lIns="91425" tIns="45700" rIns="91425" bIns="45700" anchor="t" anchorCtr="0">
            <a:noAutofit/>
          </a:bodyPr>
          <a:lstStyle/>
          <a:p>
            <a:pPr lvl="0" rtl="0">
              <a:spcBef>
                <a:spcPts val="0"/>
              </a:spcBef>
              <a:buNone/>
            </a:pPr>
            <a:fld id="{00000000-1234-1234-1234-123412341234}" type="slidenum">
              <a:rPr lang="en-US"/>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304800" y="1066800"/>
            <a:ext cx="8382000" cy="5059500"/>
          </a:xfrm>
          <a:prstGeom prst="rect">
            <a:avLst/>
          </a:prstGeom>
        </p:spPr>
        <p:txBody>
          <a:bodyPr lIns="91425" tIns="91425" rIns="91425" bIns="91425" anchor="t" anchorCtr="0">
            <a:noAutofit/>
          </a:bodyPr>
          <a:lstStyle/>
          <a:p>
            <a:pPr marL="0" lvl="0" indent="0">
              <a:spcBef>
                <a:spcPts val="0"/>
              </a:spcBef>
              <a:buNone/>
            </a:pPr>
            <a:r>
              <a:rPr lang="en-US"/>
              <a:t>Dans l'expression de la fonction, on prend en considération le terme qui a le plus d'impact pour une valeur de </a:t>
            </a:r>
            <a:r>
              <a:rPr lang="en-US" i="1"/>
              <a:t>n</a:t>
            </a:r>
            <a:r>
              <a:rPr lang="en-US"/>
              <a:t> (la taille des données) très grande.</a:t>
            </a:r>
          </a:p>
        </p:txBody>
      </p:sp>
      <p:sp>
        <p:nvSpPr>
          <p:cNvPr id="275" name="Shape 275"/>
          <p:cNvSpPr txBox="1">
            <a:spLocks noGrp="1"/>
          </p:cNvSpPr>
          <p:nvPr>
            <p:ph type="title"/>
          </p:nvPr>
        </p:nvSpPr>
        <p:spPr>
          <a:xfrm>
            <a:off x="0" y="0"/>
            <a:ext cx="8915400" cy="762000"/>
          </a:xfrm>
          <a:prstGeom prst="rect">
            <a:avLst/>
          </a:prstGeom>
        </p:spPr>
        <p:txBody>
          <a:bodyPr lIns="91425" tIns="91425" rIns="91425" bIns="91425" anchor="ctr" anchorCtr="0">
            <a:noAutofit/>
          </a:bodyPr>
          <a:lstStyle/>
          <a:p>
            <a:pPr marL="342900" lvl="0" indent="-290830" rtl="0">
              <a:spcBef>
                <a:spcPts val="640"/>
              </a:spcBef>
              <a:buClr>
                <a:schemeClr val="dk1"/>
              </a:buClr>
              <a:buSzPct val="27500"/>
              <a:buFont typeface="Arial"/>
              <a:buNone/>
            </a:pPr>
            <a:r>
              <a:rPr lang="en-US" sz="4000">
                <a:solidFill>
                  <a:srgbClr val="666666"/>
                </a:solidFill>
              </a:rPr>
              <a:t>Etude asymptotique</a:t>
            </a:r>
          </a:p>
        </p:txBody>
      </p:sp>
      <p:sp>
        <p:nvSpPr>
          <p:cNvPr id="276" name="Shape 276"/>
          <p:cNvSpPr txBox="1">
            <a:spLocks noGrp="1"/>
          </p:cNvSpPr>
          <p:nvPr>
            <p:ph type="sldNum" idx="12"/>
          </p:nvPr>
        </p:nvSpPr>
        <p:spPr>
          <a:xfrm>
            <a:off x="8077200" y="6492875"/>
            <a:ext cx="1066800" cy="365100"/>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fld id="{00000000-1234-1234-1234-123412341234}" type="slidenum">
              <a:rPr lang="en-US"/>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0" y="0"/>
            <a:ext cx="8915400" cy="762000"/>
          </a:xfrm>
          <a:prstGeom prst="rect">
            <a:avLst/>
          </a:prstGeom>
        </p:spPr>
        <p:txBody>
          <a:bodyPr lIns="91425" tIns="91425" rIns="91425" bIns="91425" anchor="ctr" anchorCtr="0">
            <a:noAutofit/>
          </a:bodyPr>
          <a:lstStyle/>
          <a:p>
            <a:pPr lvl="0">
              <a:spcBef>
                <a:spcPts val="0"/>
              </a:spcBef>
              <a:buNone/>
            </a:pPr>
            <a:r>
              <a:rPr lang="en-US"/>
              <a:t>6n</a:t>
            </a:r>
            <a:r>
              <a:rPr lang="en-US" baseline="30000"/>
              <a:t>2</a:t>
            </a:r>
            <a:r>
              <a:rPr lang="en-US"/>
              <a:t> + 100 n + 300</a:t>
            </a:r>
          </a:p>
        </p:txBody>
      </p:sp>
      <p:sp>
        <p:nvSpPr>
          <p:cNvPr id="283" name="Shape 283"/>
          <p:cNvSpPr txBox="1">
            <a:spLocks noGrp="1"/>
          </p:cNvSpPr>
          <p:nvPr>
            <p:ph type="sldNum" idx="12"/>
          </p:nvPr>
        </p:nvSpPr>
        <p:spPr>
          <a:xfrm>
            <a:off x="8077200" y="6492875"/>
            <a:ext cx="1066800" cy="365100"/>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fld id="{00000000-1234-1234-1234-123412341234}" type="slidenum">
              <a:rPr lang="en-US"/>
              <a:t>22</a:t>
            </a:fld>
            <a:endParaRPr lang="en-US"/>
          </a:p>
        </p:txBody>
      </p:sp>
      <p:pic>
        <p:nvPicPr>
          <p:cNvPr id="284" name="Shape 284"/>
          <p:cNvPicPr preferRelativeResize="0"/>
          <p:nvPr/>
        </p:nvPicPr>
        <p:blipFill>
          <a:blip r:embed="rId3">
            <a:alphaModFix/>
          </a:blip>
          <a:stretch>
            <a:fillRect/>
          </a:stretch>
        </p:blipFill>
        <p:spPr>
          <a:xfrm>
            <a:off x="512837" y="970020"/>
            <a:ext cx="7889724" cy="5222766"/>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0" y="0"/>
            <a:ext cx="8915400" cy="762000"/>
          </a:xfrm>
          <a:prstGeom prst="rect">
            <a:avLst/>
          </a:prstGeom>
        </p:spPr>
        <p:txBody>
          <a:bodyPr lIns="91425" tIns="91425" rIns="91425" bIns="91425" anchor="ctr" anchorCtr="0">
            <a:noAutofit/>
          </a:bodyPr>
          <a:lstStyle/>
          <a:p>
            <a:pPr lvl="0">
              <a:spcBef>
                <a:spcPts val="0"/>
              </a:spcBef>
              <a:buNone/>
            </a:pPr>
            <a:r>
              <a:rPr lang="en-US"/>
              <a:t>0.6 n</a:t>
            </a:r>
            <a:r>
              <a:rPr lang="en-US" sz="4500" baseline="30000"/>
              <a:t>2 </a:t>
            </a:r>
            <a:r>
              <a:rPr lang="en-US"/>
              <a:t>+ 1000 n + 3000</a:t>
            </a:r>
          </a:p>
        </p:txBody>
      </p:sp>
      <p:sp>
        <p:nvSpPr>
          <p:cNvPr id="291" name="Shape 291"/>
          <p:cNvSpPr txBox="1">
            <a:spLocks noGrp="1"/>
          </p:cNvSpPr>
          <p:nvPr>
            <p:ph type="sldNum" idx="12"/>
          </p:nvPr>
        </p:nvSpPr>
        <p:spPr>
          <a:xfrm>
            <a:off x="8077200" y="6492875"/>
            <a:ext cx="1066800" cy="365100"/>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fld id="{00000000-1234-1234-1234-123412341234}" type="slidenum">
              <a:rPr lang="en-US"/>
              <a:t>23</a:t>
            </a:fld>
            <a:endParaRPr lang="en-US"/>
          </a:p>
        </p:txBody>
      </p:sp>
      <p:pic>
        <p:nvPicPr>
          <p:cNvPr id="292" name="Shape 292"/>
          <p:cNvPicPr preferRelativeResize="0"/>
          <p:nvPr/>
        </p:nvPicPr>
        <p:blipFill>
          <a:blip r:embed="rId3">
            <a:alphaModFix/>
          </a:blip>
          <a:stretch>
            <a:fillRect/>
          </a:stretch>
        </p:blipFill>
        <p:spPr>
          <a:xfrm>
            <a:off x="599975" y="1097125"/>
            <a:ext cx="7955725" cy="503285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304800" y="1066800"/>
            <a:ext cx="8382000" cy="5059500"/>
          </a:xfrm>
          <a:prstGeom prst="rect">
            <a:avLst/>
          </a:prstGeom>
        </p:spPr>
        <p:txBody>
          <a:bodyPr lIns="91425" tIns="91425" rIns="91425" bIns="91425" anchor="t" anchorCtr="0">
            <a:noAutofit/>
          </a:bodyPr>
          <a:lstStyle/>
          <a:p>
            <a:pPr marL="0" lvl="0" indent="0" rtl="0">
              <a:spcBef>
                <a:spcPts val="0"/>
              </a:spcBef>
              <a:buNone/>
            </a:pPr>
            <a:endParaRPr sz="3000">
              <a:solidFill>
                <a:srgbClr val="21242C"/>
              </a:solidFill>
              <a:highlight>
                <a:srgbClr val="FFFFFF"/>
              </a:highlight>
            </a:endParaRPr>
          </a:p>
          <a:p>
            <a:pPr marL="0" lvl="0" indent="0">
              <a:spcBef>
                <a:spcPts val="0"/>
              </a:spcBef>
              <a:buNone/>
            </a:pPr>
            <a:endParaRPr sz="3000">
              <a:solidFill>
                <a:srgbClr val="21242C"/>
              </a:solidFill>
              <a:highlight>
                <a:srgbClr val="FFFFFF"/>
              </a:highlight>
            </a:endParaRPr>
          </a:p>
        </p:txBody>
      </p:sp>
      <p:sp>
        <p:nvSpPr>
          <p:cNvPr id="299" name="Shape 299"/>
          <p:cNvSpPr txBox="1">
            <a:spLocks noGrp="1"/>
          </p:cNvSpPr>
          <p:nvPr>
            <p:ph type="title"/>
          </p:nvPr>
        </p:nvSpPr>
        <p:spPr>
          <a:xfrm>
            <a:off x="0" y="0"/>
            <a:ext cx="8915400" cy="762000"/>
          </a:xfrm>
          <a:prstGeom prst="rect">
            <a:avLst/>
          </a:prstGeom>
        </p:spPr>
        <p:txBody>
          <a:bodyPr lIns="91425" tIns="91425" rIns="91425" bIns="91425" anchor="ctr" anchorCtr="0">
            <a:noAutofit/>
          </a:bodyPr>
          <a:lstStyle/>
          <a:p>
            <a:pPr lvl="0">
              <a:spcBef>
                <a:spcPts val="0"/>
              </a:spcBef>
              <a:buNone/>
            </a:pPr>
            <a:r>
              <a:rPr lang="en-US"/>
              <a:t>Notations Asymptotiques</a:t>
            </a:r>
          </a:p>
        </p:txBody>
      </p:sp>
      <p:sp>
        <p:nvSpPr>
          <p:cNvPr id="300" name="Shape 300"/>
          <p:cNvSpPr txBox="1">
            <a:spLocks noGrp="1"/>
          </p:cNvSpPr>
          <p:nvPr>
            <p:ph type="sldNum" idx="12"/>
          </p:nvPr>
        </p:nvSpPr>
        <p:spPr>
          <a:xfrm>
            <a:off x="8077200" y="6492875"/>
            <a:ext cx="1066800" cy="365100"/>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fld id="{00000000-1234-1234-1234-123412341234}" type="slidenum">
              <a:rPr lang="en-US"/>
              <a:t>24</a:t>
            </a:fld>
            <a:endParaRPr lang="en-US"/>
          </a:p>
        </p:txBody>
      </p:sp>
      <p:graphicFrame>
        <p:nvGraphicFramePr>
          <p:cNvPr id="301" name="Shape 301"/>
          <p:cNvGraphicFramePr/>
          <p:nvPr/>
        </p:nvGraphicFramePr>
        <p:xfrm>
          <a:off x="1982800" y="2228050"/>
          <a:ext cx="5178400" cy="1920150"/>
        </p:xfrm>
        <a:graphic>
          <a:graphicData uri="http://schemas.openxmlformats.org/drawingml/2006/table">
            <a:tbl>
              <a:tblPr>
                <a:noFill/>
                <a:tableStyleId>{70644C25-4F6C-4851-8C74-2939AC7510DB}</a:tableStyleId>
              </a:tblPr>
              <a:tblGrid>
                <a:gridCol w="1483650">
                  <a:extLst>
                    <a:ext uri="{9D8B030D-6E8A-4147-A177-3AD203B41FA5}">
                      <a16:colId xmlns:a16="http://schemas.microsoft.com/office/drawing/2014/main" val="20000"/>
                    </a:ext>
                  </a:extLst>
                </a:gridCol>
                <a:gridCol w="3694750">
                  <a:extLst>
                    <a:ext uri="{9D8B030D-6E8A-4147-A177-3AD203B41FA5}">
                      <a16:colId xmlns:a16="http://schemas.microsoft.com/office/drawing/2014/main" val="20001"/>
                    </a:ext>
                  </a:extLst>
                </a:gridCol>
              </a:tblGrid>
              <a:tr h="372950">
                <a:tc>
                  <a:txBody>
                    <a:bodyPr/>
                    <a:lstStyle/>
                    <a:p>
                      <a:pPr lvl="0" rtl="0">
                        <a:spcBef>
                          <a:spcPts val="640"/>
                        </a:spcBef>
                        <a:buNone/>
                      </a:pPr>
                      <a:r>
                        <a:rPr lang="en-US" sz="3000" dirty="0">
                          <a:solidFill>
                            <a:srgbClr val="21242C"/>
                          </a:solidFill>
                          <a:latin typeface="Calibri"/>
                          <a:ea typeface="Calibri"/>
                          <a:cs typeface="Calibri"/>
                          <a:sym typeface="Calibri"/>
                        </a:rPr>
                        <a:t>Θ ( f(n) )</a:t>
                      </a:r>
                    </a:p>
                  </a:txBody>
                  <a:tcPr marL="91425" marR="91425" marT="91425" marB="91425"/>
                </a:tc>
                <a:tc>
                  <a:txBody>
                    <a:bodyPr/>
                    <a:lstStyle/>
                    <a:p>
                      <a:pPr lvl="0" rtl="0">
                        <a:spcBef>
                          <a:spcPts val="640"/>
                        </a:spcBef>
                        <a:buNone/>
                      </a:pPr>
                      <a:r>
                        <a:rPr lang="en-US" sz="3000" dirty="0">
                          <a:solidFill>
                            <a:srgbClr val="21242C"/>
                          </a:solidFill>
                          <a:latin typeface="Calibri"/>
                          <a:ea typeface="Calibri"/>
                          <a:cs typeface="Calibri"/>
                          <a:sym typeface="Calibri"/>
                        </a:rPr>
                        <a:t>Grand theta</a:t>
                      </a:r>
                    </a:p>
                  </a:txBody>
                  <a:tcPr marL="91425" marR="91425" marT="91425" marB="91425"/>
                </a:tc>
                <a:extLst>
                  <a:ext uri="{0D108BD9-81ED-4DB2-BD59-A6C34878D82A}">
                    <a16:rowId xmlns:a16="http://schemas.microsoft.com/office/drawing/2014/main" val="10000"/>
                  </a:ext>
                </a:extLst>
              </a:tr>
              <a:tr h="372950">
                <a:tc>
                  <a:txBody>
                    <a:bodyPr/>
                    <a:lstStyle/>
                    <a:p>
                      <a:pPr lvl="0" rtl="0">
                        <a:spcBef>
                          <a:spcPts val="640"/>
                        </a:spcBef>
                        <a:buNone/>
                      </a:pPr>
                      <a:r>
                        <a:rPr lang="en-US" sz="3000" dirty="0">
                          <a:solidFill>
                            <a:srgbClr val="21242C"/>
                          </a:solidFill>
                          <a:latin typeface="Calibri"/>
                          <a:ea typeface="Calibri"/>
                          <a:cs typeface="Calibri"/>
                          <a:sym typeface="Calibri"/>
                        </a:rPr>
                        <a:t>O ( f(n) )</a:t>
                      </a:r>
                    </a:p>
                  </a:txBody>
                  <a:tcPr marL="91425" marR="91425" marT="91425" marB="91425"/>
                </a:tc>
                <a:tc>
                  <a:txBody>
                    <a:bodyPr/>
                    <a:lstStyle/>
                    <a:p>
                      <a:pPr lvl="0" rtl="0">
                        <a:spcBef>
                          <a:spcPts val="640"/>
                        </a:spcBef>
                        <a:buNone/>
                      </a:pPr>
                      <a:r>
                        <a:rPr lang="en-US" sz="3000" dirty="0">
                          <a:solidFill>
                            <a:srgbClr val="21242C"/>
                          </a:solidFill>
                          <a:latin typeface="Calibri"/>
                          <a:ea typeface="Calibri"/>
                          <a:cs typeface="Calibri"/>
                          <a:sym typeface="Calibri"/>
                        </a:rPr>
                        <a:t>Grand O </a:t>
                      </a:r>
                    </a:p>
                  </a:txBody>
                  <a:tcPr marL="91425" marR="91425" marT="91425" marB="91425"/>
                </a:tc>
                <a:extLst>
                  <a:ext uri="{0D108BD9-81ED-4DB2-BD59-A6C34878D82A}">
                    <a16:rowId xmlns:a16="http://schemas.microsoft.com/office/drawing/2014/main" val="10001"/>
                  </a:ext>
                </a:extLst>
              </a:tr>
              <a:tr h="372950">
                <a:tc>
                  <a:txBody>
                    <a:bodyPr/>
                    <a:lstStyle/>
                    <a:p>
                      <a:pPr lvl="0" rtl="0">
                        <a:spcBef>
                          <a:spcPts val="640"/>
                        </a:spcBef>
                        <a:buNone/>
                      </a:pPr>
                      <a:r>
                        <a:rPr lang="en-US" sz="3000" dirty="0">
                          <a:solidFill>
                            <a:srgbClr val="21242C"/>
                          </a:solidFill>
                          <a:latin typeface="Calibri"/>
                          <a:ea typeface="Calibri"/>
                          <a:cs typeface="Calibri"/>
                          <a:sym typeface="Calibri"/>
                        </a:rPr>
                        <a:t>Ω ( </a:t>
                      </a:r>
                      <a:r>
                        <a:rPr lang="en-US" sz="3000" i="1" dirty="0">
                          <a:solidFill>
                            <a:srgbClr val="21242C"/>
                          </a:solidFill>
                          <a:latin typeface="Calibri"/>
                          <a:ea typeface="Calibri"/>
                          <a:cs typeface="Calibri"/>
                          <a:sym typeface="Calibri"/>
                        </a:rPr>
                        <a:t>f</a:t>
                      </a:r>
                      <a:r>
                        <a:rPr lang="en-US" sz="3000" dirty="0">
                          <a:solidFill>
                            <a:srgbClr val="21242C"/>
                          </a:solidFill>
                          <a:latin typeface="Calibri"/>
                          <a:ea typeface="Calibri"/>
                          <a:cs typeface="Calibri"/>
                          <a:sym typeface="Calibri"/>
                        </a:rPr>
                        <a:t>(</a:t>
                      </a:r>
                      <a:r>
                        <a:rPr lang="en-US" sz="3000" i="1" dirty="0">
                          <a:solidFill>
                            <a:srgbClr val="21242C"/>
                          </a:solidFill>
                          <a:latin typeface="Calibri"/>
                          <a:ea typeface="Calibri"/>
                          <a:cs typeface="Calibri"/>
                          <a:sym typeface="Calibri"/>
                        </a:rPr>
                        <a:t>n</a:t>
                      </a:r>
                      <a:r>
                        <a:rPr lang="en-US" sz="3000" dirty="0">
                          <a:solidFill>
                            <a:srgbClr val="21242C"/>
                          </a:solidFill>
                          <a:latin typeface="Calibri"/>
                          <a:ea typeface="Calibri"/>
                          <a:cs typeface="Calibri"/>
                          <a:sym typeface="Calibri"/>
                        </a:rPr>
                        <a:t>) )</a:t>
                      </a:r>
                    </a:p>
                  </a:txBody>
                  <a:tcPr marL="91425" marR="91425" marT="91425" marB="91425"/>
                </a:tc>
                <a:tc>
                  <a:txBody>
                    <a:bodyPr/>
                    <a:lstStyle/>
                    <a:p>
                      <a:pPr lvl="0" rtl="0">
                        <a:spcBef>
                          <a:spcPts val="640"/>
                        </a:spcBef>
                        <a:buClr>
                          <a:schemeClr val="dk1"/>
                        </a:buClr>
                        <a:buSzPct val="36666"/>
                        <a:buFont typeface="Arial"/>
                        <a:buNone/>
                      </a:pPr>
                      <a:r>
                        <a:rPr lang="en-US" sz="3000" dirty="0">
                          <a:solidFill>
                            <a:srgbClr val="21242C"/>
                          </a:solidFill>
                          <a:latin typeface="Calibri"/>
                          <a:ea typeface="Calibri"/>
                          <a:cs typeface="Calibri"/>
                          <a:sym typeface="Calibri"/>
                        </a:rPr>
                        <a:t>Grand omega</a:t>
                      </a: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0" y="0"/>
            <a:ext cx="8915400" cy="762000"/>
          </a:xfrm>
          <a:prstGeom prst="rect">
            <a:avLst/>
          </a:prstGeom>
        </p:spPr>
        <p:txBody>
          <a:bodyPr lIns="91425" tIns="91425" rIns="91425" bIns="91425" anchor="ctr" anchorCtr="0">
            <a:noAutofit/>
          </a:bodyPr>
          <a:lstStyle/>
          <a:p>
            <a:pPr lvl="0" rtl="0">
              <a:spcBef>
                <a:spcPts val="0"/>
              </a:spcBef>
              <a:buNone/>
            </a:pPr>
            <a:r>
              <a:rPr lang="en-US" sz="4000" dirty="0"/>
              <a:t>Notations </a:t>
            </a:r>
            <a:r>
              <a:rPr lang="en-US" sz="4000" dirty="0" err="1"/>
              <a:t>Asymptotiques</a:t>
            </a:r>
            <a:r>
              <a:rPr lang="en-US" sz="4000" dirty="0"/>
              <a:t> - 𝚯(f(n))</a:t>
            </a:r>
          </a:p>
        </p:txBody>
      </p:sp>
      <p:sp>
        <p:nvSpPr>
          <p:cNvPr id="308" name="Shape 308"/>
          <p:cNvSpPr txBox="1">
            <a:spLocks noGrp="1"/>
          </p:cNvSpPr>
          <p:nvPr>
            <p:ph type="sldNum" idx="12"/>
          </p:nvPr>
        </p:nvSpPr>
        <p:spPr>
          <a:xfrm>
            <a:off x="8077200" y="6492875"/>
            <a:ext cx="1066800" cy="365100"/>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fld id="{00000000-1234-1234-1234-123412341234}" type="slidenum">
              <a:rPr lang="en-US"/>
              <a:t>25</a:t>
            </a:fld>
            <a:endParaRPr lang="en-US"/>
          </a:p>
        </p:txBody>
      </p:sp>
      <p:pic>
        <p:nvPicPr>
          <p:cNvPr id="309" name="Shape 309"/>
          <p:cNvPicPr preferRelativeResize="0"/>
          <p:nvPr/>
        </p:nvPicPr>
        <p:blipFill>
          <a:blip r:embed="rId3">
            <a:alphaModFix/>
          </a:blip>
          <a:stretch>
            <a:fillRect/>
          </a:stretch>
        </p:blipFill>
        <p:spPr>
          <a:xfrm>
            <a:off x="1403425" y="1507999"/>
            <a:ext cx="7199424" cy="4411899"/>
          </a:xfrm>
          <a:prstGeom prst="rect">
            <a:avLst/>
          </a:prstGeom>
          <a:noFill/>
          <a:ln>
            <a:noFill/>
          </a:ln>
        </p:spPr>
      </p:pic>
      <p:sp>
        <p:nvSpPr>
          <p:cNvPr id="310" name="Shape 310"/>
          <p:cNvSpPr txBox="1"/>
          <p:nvPr/>
        </p:nvSpPr>
        <p:spPr>
          <a:xfrm>
            <a:off x="4996375" y="961700"/>
            <a:ext cx="1896600" cy="546300"/>
          </a:xfrm>
          <a:prstGeom prst="rect">
            <a:avLst/>
          </a:prstGeom>
          <a:noFill/>
          <a:ln>
            <a:noFill/>
          </a:ln>
        </p:spPr>
        <p:txBody>
          <a:bodyPr lIns="91425" tIns="91425" rIns="91425" bIns="91425" anchor="t" anchorCtr="0">
            <a:noAutofit/>
          </a:bodyPr>
          <a:lstStyle/>
          <a:p>
            <a:pPr lvl="0">
              <a:spcBef>
                <a:spcPts val="0"/>
              </a:spcBef>
              <a:buNone/>
            </a:pPr>
            <a:r>
              <a:rPr lang="en-US" sz="1800"/>
              <a:t>si f(n) = 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0" y="0"/>
            <a:ext cx="8915400" cy="762000"/>
          </a:xfrm>
          <a:prstGeom prst="rect">
            <a:avLst/>
          </a:prstGeom>
        </p:spPr>
        <p:txBody>
          <a:bodyPr lIns="91425" tIns="91425" rIns="91425" bIns="91425" anchor="ctr" anchorCtr="0">
            <a:noAutofit/>
          </a:bodyPr>
          <a:lstStyle/>
          <a:p>
            <a:pPr lvl="0" rtl="0">
              <a:spcBef>
                <a:spcPts val="0"/>
              </a:spcBef>
              <a:buNone/>
            </a:pPr>
            <a:r>
              <a:rPr lang="en-US" sz="4000"/>
              <a:t>Notations Asymptotiques - </a:t>
            </a:r>
            <a:r>
              <a:rPr lang="en-US" sz="4000" b="1"/>
              <a:t>O</a:t>
            </a:r>
            <a:r>
              <a:rPr lang="en-US" sz="4000"/>
              <a:t>(f(n))</a:t>
            </a:r>
          </a:p>
        </p:txBody>
      </p:sp>
      <p:sp>
        <p:nvSpPr>
          <p:cNvPr id="317" name="Shape 317"/>
          <p:cNvSpPr txBox="1">
            <a:spLocks noGrp="1"/>
          </p:cNvSpPr>
          <p:nvPr>
            <p:ph type="sldNum" idx="12"/>
          </p:nvPr>
        </p:nvSpPr>
        <p:spPr>
          <a:xfrm>
            <a:off x="8077200" y="6492875"/>
            <a:ext cx="1066800" cy="365100"/>
          </a:xfrm>
          <a:prstGeom prst="rect">
            <a:avLst/>
          </a:prstGeom>
        </p:spPr>
        <p:txBody>
          <a:bodyPr lIns="91425" tIns="45700" rIns="91425" bIns="45700" anchor="t" anchorCtr="0">
            <a:noAutofit/>
          </a:bodyPr>
          <a:lstStyle/>
          <a:p>
            <a:pPr lvl="0" rtl="0">
              <a:spcBef>
                <a:spcPts val="0"/>
              </a:spcBef>
              <a:buNone/>
            </a:pPr>
            <a:fld id="{00000000-1234-1234-1234-123412341234}" type="slidenum">
              <a:rPr lang="en-US"/>
              <a:t>26</a:t>
            </a:fld>
            <a:endParaRPr lang="en-US"/>
          </a:p>
        </p:txBody>
      </p:sp>
      <p:pic>
        <p:nvPicPr>
          <p:cNvPr id="318" name="Shape 318"/>
          <p:cNvPicPr preferRelativeResize="0"/>
          <p:nvPr/>
        </p:nvPicPr>
        <p:blipFill>
          <a:blip r:embed="rId3">
            <a:alphaModFix/>
          </a:blip>
          <a:stretch>
            <a:fillRect/>
          </a:stretch>
        </p:blipFill>
        <p:spPr>
          <a:xfrm>
            <a:off x="854975" y="1319675"/>
            <a:ext cx="7984224" cy="4781625"/>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0" y="0"/>
            <a:ext cx="8915400" cy="762000"/>
          </a:xfrm>
          <a:prstGeom prst="rect">
            <a:avLst/>
          </a:prstGeom>
        </p:spPr>
        <p:txBody>
          <a:bodyPr lIns="91425" tIns="91425" rIns="91425" bIns="91425" anchor="ctr" anchorCtr="0">
            <a:noAutofit/>
          </a:bodyPr>
          <a:lstStyle/>
          <a:p>
            <a:pPr lvl="0" rtl="0">
              <a:spcBef>
                <a:spcPts val="0"/>
              </a:spcBef>
              <a:buNone/>
            </a:pPr>
            <a:r>
              <a:rPr lang="en-US" sz="4000"/>
              <a:t>Notations Asymptotiques - 𝝮(f(n))</a:t>
            </a:r>
          </a:p>
        </p:txBody>
      </p:sp>
      <p:sp>
        <p:nvSpPr>
          <p:cNvPr id="325" name="Shape 325"/>
          <p:cNvSpPr txBox="1">
            <a:spLocks noGrp="1"/>
          </p:cNvSpPr>
          <p:nvPr>
            <p:ph type="sldNum" idx="12"/>
          </p:nvPr>
        </p:nvSpPr>
        <p:spPr>
          <a:xfrm>
            <a:off x="8077200" y="6492875"/>
            <a:ext cx="1066800" cy="365100"/>
          </a:xfrm>
          <a:prstGeom prst="rect">
            <a:avLst/>
          </a:prstGeom>
        </p:spPr>
        <p:txBody>
          <a:bodyPr lIns="91425" tIns="45700" rIns="91425" bIns="45700" anchor="t" anchorCtr="0">
            <a:noAutofit/>
          </a:bodyPr>
          <a:lstStyle/>
          <a:p>
            <a:pPr lvl="0" rtl="0">
              <a:spcBef>
                <a:spcPts val="0"/>
              </a:spcBef>
              <a:buNone/>
            </a:pPr>
            <a:fld id="{00000000-1234-1234-1234-123412341234}" type="slidenum">
              <a:rPr lang="en-US"/>
              <a:t>27</a:t>
            </a:fld>
            <a:endParaRPr lang="en-US"/>
          </a:p>
        </p:txBody>
      </p:sp>
      <p:pic>
        <p:nvPicPr>
          <p:cNvPr id="326" name="Shape 326"/>
          <p:cNvPicPr preferRelativeResize="0"/>
          <p:nvPr/>
        </p:nvPicPr>
        <p:blipFill>
          <a:blip r:embed="rId3">
            <a:alphaModFix/>
          </a:blip>
          <a:stretch>
            <a:fillRect/>
          </a:stretch>
        </p:blipFill>
        <p:spPr>
          <a:xfrm>
            <a:off x="636574" y="1817975"/>
            <a:ext cx="8355024" cy="3980774"/>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0" y="0"/>
            <a:ext cx="8915400" cy="762000"/>
          </a:xfrm>
          <a:prstGeom prst="rect">
            <a:avLst/>
          </a:prstGeom>
          <a:noFill/>
          <a:ln>
            <a:noFill/>
          </a:ln>
        </p:spPr>
        <p:txBody>
          <a:bodyPr lIns="0" tIns="0" rIns="0" bIns="0" anchor="ctr" anchorCtr="0">
            <a:noAutofit/>
          </a:bodyPr>
          <a:lstStyle/>
          <a:p>
            <a:pPr marL="182880" marR="0" lvl="0" indent="-5079" algn="l" rtl="0">
              <a:spcBef>
                <a:spcPts val="0"/>
              </a:spcBef>
              <a:spcAft>
                <a:spcPts val="0"/>
              </a:spcAft>
              <a:buSzPct val="25000"/>
              <a:buNone/>
            </a:pPr>
            <a:r>
              <a:rPr lang="en-US" sz="4000" b="0" i="0" u="none" strike="noStrike" cap="none">
                <a:solidFill>
                  <a:srgbClr val="7F7F7F"/>
                </a:solidFill>
                <a:latin typeface="Calibri"/>
                <a:ea typeface="Calibri"/>
                <a:cs typeface="Calibri"/>
                <a:sym typeface="Calibri"/>
              </a:rPr>
              <a:t>Types de Complexité</a:t>
            </a:r>
          </a:p>
        </p:txBody>
      </p:sp>
      <p:sp>
        <p:nvSpPr>
          <p:cNvPr id="332" name="Shape 332"/>
          <p:cNvSpPr txBox="1">
            <a:spLocks noGrp="1"/>
          </p:cNvSpPr>
          <p:nvPr>
            <p:ph type="sldNum" idx="12"/>
          </p:nvPr>
        </p:nvSpPr>
        <p:spPr>
          <a:xfrm>
            <a:off x="8077200" y="6492875"/>
            <a:ext cx="1066799" cy="365125"/>
          </a:xfrm>
          <a:prstGeom prst="rect">
            <a:avLst/>
          </a:prstGeom>
          <a:noFill/>
          <a:ln>
            <a:noFill/>
          </a:ln>
        </p:spPr>
        <p:txBody>
          <a:bodyPr lIns="0" tIns="0" rIns="0" bIns="0" anchor="t" anchorCtr="0">
            <a:noAutofit/>
          </a:bodyPr>
          <a:lstStyle/>
          <a:p>
            <a:pPr marL="0" marR="0" lvl="0" indent="0" algn="ctr" rtl="0">
              <a:spcBef>
                <a:spcPts val="0"/>
              </a:spcBef>
              <a:spcAft>
                <a:spcPts val="0"/>
              </a:spcAft>
              <a:buSzPct val="25000"/>
              <a:buNone/>
            </a:pPr>
            <a:fld id="{00000000-1234-1234-1234-123412341234}" type="slidenum">
              <a:rPr lang="en-US" sz="1266">
                <a:solidFill>
                  <a:srgbClr val="4C4946"/>
                </a:solidFill>
                <a:latin typeface="Quattrocento"/>
                <a:ea typeface="Quattrocento"/>
                <a:cs typeface="Quattrocento"/>
                <a:sym typeface="Quattrocento"/>
              </a:rPr>
              <a:t>28</a:t>
            </a:fld>
            <a:endParaRPr lang="en-US" sz="1266">
              <a:solidFill>
                <a:srgbClr val="4C4946"/>
              </a:solidFill>
              <a:latin typeface="Quattrocento"/>
              <a:ea typeface="Quattrocento"/>
              <a:cs typeface="Quattrocento"/>
              <a:sym typeface="Quattrocento"/>
            </a:endParaRPr>
          </a:p>
        </p:txBody>
      </p:sp>
      <p:graphicFrame>
        <p:nvGraphicFramePr>
          <p:cNvPr id="333" name="Shape 333"/>
          <p:cNvGraphicFramePr/>
          <p:nvPr>
            <p:extLst>
              <p:ext uri="{D42A27DB-BD31-4B8C-83A1-F6EECF244321}">
                <p14:modId xmlns:p14="http://schemas.microsoft.com/office/powerpoint/2010/main" val="3390928734"/>
              </p:ext>
            </p:extLst>
          </p:nvPr>
        </p:nvGraphicFramePr>
        <p:xfrm>
          <a:off x="1236050" y="1700317"/>
          <a:ext cx="6443300" cy="3854270"/>
        </p:xfrm>
        <a:graphic>
          <a:graphicData uri="http://schemas.openxmlformats.org/drawingml/2006/table">
            <a:tbl>
              <a:tblPr>
                <a:noFill/>
                <a:tableStyleId>{AFE62AFD-0878-42ED-BF36-A9931EEEB6A2}</a:tableStyleId>
              </a:tblPr>
              <a:tblGrid>
                <a:gridCol w="2373200">
                  <a:extLst>
                    <a:ext uri="{9D8B030D-6E8A-4147-A177-3AD203B41FA5}">
                      <a16:colId xmlns:a16="http://schemas.microsoft.com/office/drawing/2014/main" val="20000"/>
                    </a:ext>
                  </a:extLst>
                </a:gridCol>
                <a:gridCol w="2035050">
                  <a:extLst>
                    <a:ext uri="{9D8B030D-6E8A-4147-A177-3AD203B41FA5}">
                      <a16:colId xmlns:a16="http://schemas.microsoft.com/office/drawing/2014/main" val="20001"/>
                    </a:ext>
                  </a:extLst>
                </a:gridCol>
                <a:gridCol w="2035050">
                  <a:extLst>
                    <a:ext uri="{9D8B030D-6E8A-4147-A177-3AD203B41FA5}">
                      <a16:colId xmlns:a16="http://schemas.microsoft.com/office/drawing/2014/main" val="20002"/>
                    </a:ext>
                  </a:extLst>
                </a:gridCol>
              </a:tblGrid>
              <a:tr h="762825">
                <a:tc>
                  <a:txBody>
                    <a:bodyPr/>
                    <a:lstStyle/>
                    <a:p>
                      <a:pPr marL="0" marR="0" lvl="0" indent="0" algn="ctr" rtl="0">
                        <a:spcBef>
                          <a:spcPts val="0"/>
                        </a:spcBef>
                        <a:buClr>
                          <a:srgbClr val="244061"/>
                        </a:buClr>
                        <a:buSzPct val="25000"/>
                        <a:buFont typeface="Calibri"/>
                        <a:buNone/>
                      </a:pPr>
                      <a:r>
                        <a:rPr lang="en-US" sz="2400" u="none" strike="noStrike" cap="none" dirty="0" err="1">
                          <a:solidFill>
                            <a:srgbClr val="244061"/>
                          </a:solidFill>
                        </a:rPr>
                        <a:t>Complexité</a:t>
                      </a:r>
                      <a:r>
                        <a:rPr lang="en-US" sz="2400" u="none" strike="noStrike" cap="none" dirty="0">
                          <a:solidFill>
                            <a:srgbClr val="244061"/>
                          </a:solidFill>
                        </a:rPr>
                        <a:t> n+1 par rapport à  n</a:t>
                      </a:r>
                    </a:p>
                  </a:txBody>
                  <a:tcPr marL="35725" marR="35725" marT="35725" marB="35725" anchor="ctr"/>
                </a:tc>
                <a:tc>
                  <a:txBody>
                    <a:bodyPr/>
                    <a:lstStyle/>
                    <a:p>
                      <a:pPr marL="0" marR="0" lvl="0" indent="0" algn="ctr" rtl="0">
                        <a:spcBef>
                          <a:spcPts val="0"/>
                        </a:spcBef>
                        <a:buClr>
                          <a:srgbClr val="244061"/>
                        </a:buClr>
                        <a:buSzPct val="25000"/>
                        <a:buFont typeface="Calibri"/>
                        <a:buNone/>
                      </a:pPr>
                      <a:r>
                        <a:rPr lang="en-US" sz="2400" u="none" strike="noStrike" cap="none">
                          <a:solidFill>
                            <a:srgbClr val="244061"/>
                          </a:solidFill>
                        </a:rPr>
                        <a:t>Type de complexité</a:t>
                      </a:r>
                    </a:p>
                  </a:txBody>
                  <a:tcPr marL="35725" marR="35725" marT="35725" marB="35725" anchor="ctr"/>
                </a:tc>
                <a:tc>
                  <a:txBody>
                    <a:bodyPr/>
                    <a:lstStyle/>
                    <a:p>
                      <a:pPr marL="0" marR="0" lvl="0" indent="0" algn="ctr" rtl="0">
                        <a:spcBef>
                          <a:spcPts val="0"/>
                        </a:spcBef>
                        <a:buClr>
                          <a:srgbClr val="244061"/>
                        </a:buClr>
                        <a:buSzPct val="25000"/>
                        <a:buFont typeface="Calibri"/>
                        <a:buNone/>
                      </a:pPr>
                      <a:r>
                        <a:rPr lang="en-US" sz="2400" u="none" strike="noStrike" cap="none">
                          <a:solidFill>
                            <a:srgbClr val="244061"/>
                          </a:solidFill>
                        </a:rPr>
                        <a:t>Notation</a:t>
                      </a:r>
                    </a:p>
                  </a:txBody>
                  <a:tcPr marL="35725" marR="35725" marT="35725" marB="35725" anchor="ctr"/>
                </a:tc>
                <a:extLst>
                  <a:ext uri="{0D108BD9-81ED-4DB2-BD59-A6C34878D82A}">
                    <a16:rowId xmlns:a16="http://schemas.microsoft.com/office/drawing/2014/main" val="10000"/>
                  </a:ext>
                </a:extLst>
              </a:tr>
              <a:tr h="762825">
                <a:tc>
                  <a:txBody>
                    <a:bodyPr/>
                    <a:lstStyle/>
                    <a:p>
                      <a:pPr marL="0" marR="0" lvl="0" indent="0" algn="ctr" rtl="0">
                        <a:spcBef>
                          <a:spcPts val="0"/>
                        </a:spcBef>
                        <a:buClr>
                          <a:srgbClr val="414141"/>
                        </a:buClr>
                        <a:buSzPct val="25000"/>
                        <a:buFont typeface="Calibri"/>
                        <a:buNone/>
                      </a:pPr>
                      <a:r>
                        <a:rPr lang="en-US" sz="2400" u="none" strike="noStrike" cap="none">
                          <a:solidFill>
                            <a:srgbClr val="414141"/>
                          </a:solidFill>
                        </a:rPr>
                        <a:t>C(n+1) = C(n)</a:t>
                      </a:r>
                    </a:p>
                  </a:txBody>
                  <a:tcPr marL="35725" marR="35725" marT="35725" marB="35725" anchor="ctr">
                    <a:lnL w="9525" cap="flat" cmpd="sng">
                      <a:solidFill>
                        <a:srgbClr val="000000"/>
                      </a:solidFill>
                      <a:prstDash val="solid"/>
                      <a:round/>
                      <a:headEnd type="none" w="med" len="med"/>
                      <a:tailEnd type="none" w="med" len="med"/>
                    </a:lnL>
                  </a:tcPr>
                </a:tc>
                <a:tc>
                  <a:txBody>
                    <a:bodyPr/>
                    <a:lstStyle/>
                    <a:p>
                      <a:pPr marL="0" marR="0" lvl="0" indent="0" algn="ctr" rtl="0">
                        <a:spcBef>
                          <a:spcPts val="0"/>
                        </a:spcBef>
                        <a:buClr>
                          <a:srgbClr val="414141"/>
                        </a:buClr>
                        <a:buSzPct val="25000"/>
                        <a:buFont typeface="Calibri"/>
                        <a:buNone/>
                      </a:pPr>
                      <a:r>
                        <a:rPr lang="en-US" sz="2400" u="none" strike="noStrike" cap="none">
                          <a:solidFill>
                            <a:srgbClr val="414141"/>
                          </a:solidFill>
                        </a:rPr>
                        <a:t>Constante</a:t>
                      </a:r>
                    </a:p>
                  </a:txBody>
                  <a:tcPr marL="35725" marR="35725" marT="35725" marB="35725" anchor="ctr"/>
                </a:tc>
                <a:tc>
                  <a:txBody>
                    <a:bodyPr/>
                    <a:lstStyle/>
                    <a:p>
                      <a:pPr marL="0" marR="0" lvl="0" indent="0" algn="ctr" rtl="0">
                        <a:spcBef>
                          <a:spcPts val="0"/>
                        </a:spcBef>
                        <a:buClr>
                          <a:srgbClr val="414141"/>
                        </a:buClr>
                        <a:buSzPct val="25000"/>
                        <a:buFont typeface="Calibri"/>
                        <a:buNone/>
                      </a:pPr>
                      <a:r>
                        <a:rPr lang="en-US" sz="2400" u="none" strike="noStrike" cap="none">
                          <a:solidFill>
                            <a:srgbClr val="414141"/>
                          </a:solidFill>
                        </a:rPr>
                        <a:t>O(1)</a:t>
                      </a:r>
                    </a:p>
                  </a:txBody>
                  <a:tcPr marL="35725" marR="35725" marT="35725" marB="35725" anchor="ctr">
                    <a:lnR w="9525" cap="flat" cmpd="sng">
                      <a:solidFill>
                        <a:srgbClr val="000000"/>
                      </a:solidFill>
                      <a:prstDash val="solid"/>
                      <a:round/>
                      <a:headEnd type="none" w="med" len="med"/>
                      <a:tailEnd type="none" w="med" len="med"/>
                    </a:lnR>
                  </a:tcPr>
                </a:tc>
                <a:extLst>
                  <a:ext uri="{0D108BD9-81ED-4DB2-BD59-A6C34878D82A}">
                    <a16:rowId xmlns:a16="http://schemas.microsoft.com/office/drawing/2014/main" val="10001"/>
                  </a:ext>
                </a:extLst>
              </a:tr>
              <a:tr h="762825">
                <a:tc>
                  <a:txBody>
                    <a:bodyPr/>
                    <a:lstStyle/>
                    <a:p>
                      <a:pPr marL="0" marR="0" lvl="0" indent="0" algn="ctr" rtl="0">
                        <a:spcBef>
                          <a:spcPts val="0"/>
                        </a:spcBef>
                        <a:buClr>
                          <a:srgbClr val="414141"/>
                        </a:buClr>
                        <a:buSzPct val="25000"/>
                        <a:buFont typeface="Calibri"/>
                        <a:buNone/>
                      </a:pPr>
                      <a:r>
                        <a:rPr lang="en-US" sz="2400" u="none" strike="noStrike" cap="none">
                          <a:solidFill>
                            <a:srgbClr val="414141"/>
                          </a:solidFill>
                        </a:rPr>
                        <a:t>C(n+1)=C(n)+1</a:t>
                      </a:r>
                    </a:p>
                  </a:txBody>
                  <a:tcPr marL="35725" marR="35725" marT="35725" marB="35725" anchor="ctr">
                    <a:lnL w="9525" cap="flat" cmpd="sng">
                      <a:solidFill>
                        <a:srgbClr val="000000"/>
                      </a:solidFill>
                      <a:prstDash val="solid"/>
                      <a:round/>
                      <a:headEnd type="none" w="med" len="med"/>
                      <a:tailEnd type="none" w="med" len="med"/>
                    </a:lnL>
                  </a:tcPr>
                </a:tc>
                <a:tc>
                  <a:txBody>
                    <a:bodyPr/>
                    <a:lstStyle/>
                    <a:p>
                      <a:pPr marL="0" marR="0" lvl="0" indent="0" algn="ctr" rtl="0">
                        <a:spcBef>
                          <a:spcPts val="0"/>
                        </a:spcBef>
                        <a:buClr>
                          <a:srgbClr val="414141"/>
                        </a:buClr>
                        <a:buSzPct val="25000"/>
                        <a:buFont typeface="Calibri"/>
                        <a:buNone/>
                      </a:pPr>
                      <a:r>
                        <a:rPr lang="en-US" sz="2400" u="none" strike="noStrike" cap="none">
                          <a:solidFill>
                            <a:srgbClr val="414141"/>
                          </a:solidFill>
                        </a:rPr>
                        <a:t>Linéaire</a:t>
                      </a:r>
                    </a:p>
                  </a:txBody>
                  <a:tcPr marL="35725" marR="35725" marT="35725" marB="35725" anchor="ctr"/>
                </a:tc>
                <a:tc>
                  <a:txBody>
                    <a:bodyPr/>
                    <a:lstStyle/>
                    <a:p>
                      <a:pPr marL="0" marR="0" lvl="0" indent="0" algn="ctr" rtl="0">
                        <a:spcBef>
                          <a:spcPts val="0"/>
                        </a:spcBef>
                        <a:buClr>
                          <a:srgbClr val="414141"/>
                        </a:buClr>
                        <a:buSzPct val="25000"/>
                        <a:buFont typeface="Calibri"/>
                        <a:buNone/>
                      </a:pPr>
                      <a:r>
                        <a:rPr lang="en-US" sz="2400" u="none" strike="noStrike" cap="none">
                          <a:solidFill>
                            <a:srgbClr val="414141"/>
                          </a:solidFill>
                        </a:rPr>
                        <a:t>O(n)</a:t>
                      </a:r>
                    </a:p>
                  </a:txBody>
                  <a:tcPr marL="35725" marR="35725" marT="35725" marB="35725" anchor="ctr">
                    <a:lnR w="9525" cap="flat" cmpd="sng">
                      <a:solidFill>
                        <a:srgbClr val="000000"/>
                      </a:solidFill>
                      <a:prstDash val="solid"/>
                      <a:round/>
                      <a:headEnd type="none" w="med" len="med"/>
                      <a:tailEnd type="none" w="med" len="med"/>
                    </a:lnR>
                  </a:tcPr>
                </a:tc>
                <a:extLst>
                  <a:ext uri="{0D108BD9-81ED-4DB2-BD59-A6C34878D82A}">
                    <a16:rowId xmlns:a16="http://schemas.microsoft.com/office/drawing/2014/main" val="10002"/>
                  </a:ext>
                </a:extLst>
              </a:tr>
              <a:tr h="762825">
                <a:tc>
                  <a:txBody>
                    <a:bodyPr/>
                    <a:lstStyle/>
                    <a:p>
                      <a:pPr marL="0" marR="0" lvl="0" indent="0" algn="ctr" rtl="0">
                        <a:spcBef>
                          <a:spcPts val="0"/>
                        </a:spcBef>
                        <a:buClr>
                          <a:srgbClr val="414141"/>
                        </a:buClr>
                        <a:buSzPct val="25000"/>
                        <a:buFont typeface="Calibri"/>
                        <a:buNone/>
                      </a:pPr>
                      <a:r>
                        <a:rPr lang="en-US" sz="2400" u="none" strike="noStrike" cap="none">
                          <a:solidFill>
                            <a:srgbClr val="414141"/>
                          </a:solidFill>
                        </a:rPr>
                        <a:t>C(n+1)=C(n)+n</a:t>
                      </a:r>
                    </a:p>
                  </a:txBody>
                  <a:tcPr marL="35725" marR="35725" marT="35725" marB="35725" anchor="ctr">
                    <a:lnL w="9525" cap="flat" cmpd="sng">
                      <a:solidFill>
                        <a:srgbClr val="000000"/>
                      </a:solidFill>
                      <a:prstDash val="solid"/>
                      <a:round/>
                      <a:headEnd type="none" w="med" len="med"/>
                      <a:tailEnd type="none" w="med" len="med"/>
                    </a:lnL>
                  </a:tcPr>
                </a:tc>
                <a:tc>
                  <a:txBody>
                    <a:bodyPr/>
                    <a:lstStyle/>
                    <a:p>
                      <a:pPr marL="0" marR="0" lvl="0" indent="0" algn="ctr" rtl="0">
                        <a:spcBef>
                          <a:spcPts val="0"/>
                        </a:spcBef>
                        <a:buClr>
                          <a:srgbClr val="414141"/>
                        </a:buClr>
                        <a:buSzPct val="25000"/>
                        <a:buFont typeface="Calibri"/>
                        <a:buNone/>
                      </a:pPr>
                      <a:r>
                        <a:rPr lang="en-US" sz="2400" u="none" strike="noStrike" cap="none" dirty="0" err="1" smtClean="0">
                          <a:solidFill>
                            <a:srgbClr val="414141"/>
                          </a:solidFill>
                        </a:rPr>
                        <a:t>Quadratique</a:t>
                      </a:r>
                      <a:endParaRPr lang="en-US" sz="2400" u="none" strike="noStrike" cap="none" dirty="0">
                        <a:solidFill>
                          <a:srgbClr val="414141"/>
                        </a:solidFill>
                      </a:endParaRPr>
                    </a:p>
                  </a:txBody>
                  <a:tcPr marL="35725" marR="35725" marT="35725" marB="35725" anchor="ctr"/>
                </a:tc>
                <a:tc>
                  <a:txBody>
                    <a:bodyPr/>
                    <a:lstStyle/>
                    <a:p>
                      <a:pPr marL="0" marR="0" lvl="0" indent="0" algn="ctr" rtl="0">
                        <a:spcBef>
                          <a:spcPts val="0"/>
                        </a:spcBef>
                        <a:buClr>
                          <a:srgbClr val="414141"/>
                        </a:buClr>
                        <a:buSzPct val="25000"/>
                        <a:buFont typeface="Calibri"/>
                        <a:buNone/>
                      </a:pPr>
                      <a:r>
                        <a:rPr lang="en-US" sz="2400" u="none" strike="noStrike" cap="none">
                          <a:solidFill>
                            <a:srgbClr val="414141"/>
                          </a:solidFill>
                        </a:rPr>
                        <a:t>O(n</a:t>
                      </a:r>
                      <a:r>
                        <a:rPr lang="en-US" sz="2400" u="none" strike="noStrike" cap="none" baseline="30000">
                          <a:solidFill>
                            <a:srgbClr val="414141"/>
                          </a:solidFill>
                        </a:rPr>
                        <a:t>2</a:t>
                      </a:r>
                      <a:r>
                        <a:rPr lang="en-US" sz="2400" u="none" strike="noStrike" cap="none">
                          <a:solidFill>
                            <a:srgbClr val="414141"/>
                          </a:solidFill>
                        </a:rPr>
                        <a:t>)</a:t>
                      </a:r>
                    </a:p>
                  </a:txBody>
                  <a:tcPr marL="35725" marR="35725" marT="35725" marB="35725" anchor="ctr">
                    <a:lnR w="9525" cap="flat" cmpd="sng">
                      <a:solidFill>
                        <a:srgbClr val="000000"/>
                      </a:solidFill>
                      <a:prstDash val="solid"/>
                      <a:round/>
                      <a:headEnd type="none" w="med" len="med"/>
                      <a:tailEnd type="none" w="med" len="med"/>
                    </a:lnR>
                  </a:tcPr>
                </a:tc>
                <a:extLst>
                  <a:ext uri="{0D108BD9-81ED-4DB2-BD59-A6C34878D82A}">
                    <a16:rowId xmlns:a16="http://schemas.microsoft.com/office/drawing/2014/main" val="10003"/>
                  </a:ext>
                </a:extLst>
              </a:tr>
              <a:tr h="762825">
                <a:tc>
                  <a:txBody>
                    <a:bodyPr/>
                    <a:lstStyle/>
                    <a:p>
                      <a:pPr marL="0" marR="0" lvl="0" indent="0" algn="ctr" rtl="0">
                        <a:spcBef>
                          <a:spcPts val="0"/>
                        </a:spcBef>
                        <a:buClr>
                          <a:srgbClr val="414141"/>
                        </a:buClr>
                        <a:buSzPct val="25000"/>
                        <a:buFont typeface="Calibri"/>
                        <a:buNone/>
                      </a:pPr>
                      <a:r>
                        <a:rPr lang="en-US" sz="2400" u="none" strike="noStrike" cap="none">
                          <a:solidFill>
                            <a:srgbClr val="414141"/>
                          </a:solidFill>
                        </a:rPr>
                        <a:t>C(n+1)=2*C(n)</a:t>
                      </a:r>
                    </a:p>
                  </a:txBody>
                  <a:tcPr marL="35725" marR="35725" marT="35725" marB="35725" anchor="ctr">
                    <a:lnL w="9525" cap="flat" cmpd="sng">
                      <a:solidFill>
                        <a:srgbClr val="000000"/>
                      </a:solidFill>
                      <a:prstDash val="solid"/>
                      <a:round/>
                      <a:headEnd type="none" w="med" len="med"/>
                      <a:tailEnd type="none" w="med" len="med"/>
                    </a:lnL>
                    <a:lnB w="9525" cap="flat" cmpd="sng">
                      <a:solidFill>
                        <a:srgbClr val="000000"/>
                      </a:solidFill>
                      <a:prstDash val="solid"/>
                      <a:round/>
                      <a:headEnd type="none" w="med" len="med"/>
                      <a:tailEnd type="none" w="med" len="med"/>
                    </a:lnB>
                  </a:tcPr>
                </a:tc>
                <a:tc>
                  <a:txBody>
                    <a:bodyPr/>
                    <a:lstStyle/>
                    <a:p>
                      <a:pPr marL="0" marR="0" lvl="0" indent="0" algn="ctr" rtl="0">
                        <a:spcBef>
                          <a:spcPts val="0"/>
                        </a:spcBef>
                        <a:buClr>
                          <a:srgbClr val="414141"/>
                        </a:buClr>
                        <a:buSzPct val="25000"/>
                        <a:buFont typeface="Calibri"/>
                        <a:buNone/>
                      </a:pPr>
                      <a:r>
                        <a:rPr lang="en-US" sz="2400" u="none" strike="noStrike" cap="none">
                          <a:solidFill>
                            <a:srgbClr val="414141"/>
                          </a:solidFill>
                        </a:rPr>
                        <a:t>Exponentielle</a:t>
                      </a:r>
                    </a:p>
                  </a:txBody>
                  <a:tcPr marL="35725" marR="35725" marT="35725" marB="35725" anchor="ctr">
                    <a:lnB w="9525" cap="flat" cmpd="sng">
                      <a:solidFill>
                        <a:srgbClr val="000000"/>
                      </a:solidFill>
                      <a:prstDash val="solid"/>
                      <a:round/>
                      <a:headEnd type="none" w="med" len="med"/>
                      <a:tailEnd type="none" w="med" len="med"/>
                    </a:lnB>
                  </a:tcPr>
                </a:tc>
                <a:tc>
                  <a:txBody>
                    <a:bodyPr/>
                    <a:lstStyle/>
                    <a:p>
                      <a:pPr marL="0" marR="0" lvl="0" indent="0" algn="ctr" rtl="0">
                        <a:spcBef>
                          <a:spcPts val="0"/>
                        </a:spcBef>
                        <a:buClr>
                          <a:srgbClr val="414141"/>
                        </a:buClr>
                        <a:buSzPct val="25000"/>
                        <a:buFont typeface="Calibri"/>
                        <a:buNone/>
                      </a:pPr>
                      <a:r>
                        <a:rPr lang="en-US" sz="2400" u="none" strike="noStrike" cap="none">
                          <a:solidFill>
                            <a:srgbClr val="414141"/>
                          </a:solidFill>
                        </a:rPr>
                        <a:t>O(2</a:t>
                      </a:r>
                      <a:r>
                        <a:rPr lang="en-US" sz="2400" u="none" strike="noStrike" cap="none" baseline="30000">
                          <a:solidFill>
                            <a:srgbClr val="414141"/>
                          </a:solidFill>
                        </a:rPr>
                        <a:t>n</a:t>
                      </a:r>
                      <a:r>
                        <a:rPr lang="en-US" sz="2400" u="none" strike="noStrike" cap="none">
                          <a:solidFill>
                            <a:srgbClr val="414141"/>
                          </a:solidFill>
                        </a:rPr>
                        <a:t>)</a:t>
                      </a:r>
                    </a:p>
                  </a:txBody>
                  <a:tcPr marL="35725" marR="35725" marT="35725" marB="35725" anchor="ctr">
                    <a:lnR w="9525" cap="flat" cmpd="sng">
                      <a:solidFill>
                        <a:srgbClr val="000000"/>
                      </a:solidFill>
                      <a:prstDash val="solid"/>
                      <a:round/>
                      <a:headEnd type="none" w="med" len="med"/>
                      <a:tailEnd type="none" w="med" len="med"/>
                    </a:lnR>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0" y="0"/>
            <a:ext cx="8915400" cy="762000"/>
          </a:xfrm>
          <a:prstGeom prst="rect">
            <a:avLst/>
          </a:prstGeom>
        </p:spPr>
        <p:txBody>
          <a:bodyPr lIns="91425" tIns="91425" rIns="91425" bIns="91425" anchor="ctr" anchorCtr="0">
            <a:noAutofit/>
          </a:bodyPr>
          <a:lstStyle/>
          <a:p>
            <a:pPr lvl="0">
              <a:spcBef>
                <a:spcPts val="0"/>
              </a:spcBef>
              <a:buClr>
                <a:schemeClr val="dk1"/>
              </a:buClr>
              <a:buSzPct val="27500"/>
              <a:buFont typeface="Arial"/>
              <a:buNone/>
            </a:pPr>
            <a:r>
              <a:rPr lang="en-US" sz="4000"/>
              <a:t>Types de Complexité</a:t>
            </a:r>
          </a:p>
        </p:txBody>
      </p:sp>
      <p:sp>
        <p:nvSpPr>
          <p:cNvPr id="340" name="Shape 340"/>
          <p:cNvSpPr txBox="1">
            <a:spLocks noGrp="1"/>
          </p:cNvSpPr>
          <p:nvPr>
            <p:ph type="sldNum" idx="12"/>
          </p:nvPr>
        </p:nvSpPr>
        <p:spPr>
          <a:xfrm>
            <a:off x="8077200" y="6492875"/>
            <a:ext cx="1066800" cy="365100"/>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fld id="{00000000-1234-1234-1234-123412341234}" type="slidenum">
              <a:rPr lang="en-US"/>
              <a:t>29</a:t>
            </a:fld>
            <a:endParaRPr lang="en-US"/>
          </a:p>
        </p:txBody>
      </p:sp>
      <p:graphicFrame>
        <p:nvGraphicFramePr>
          <p:cNvPr id="341" name="Shape 341"/>
          <p:cNvGraphicFramePr/>
          <p:nvPr/>
        </p:nvGraphicFramePr>
        <p:xfrm>
          <a:off x="455987" y="2143200"/>
          <a:ext cx="8232000" cy="2560170"/>
        </p:xfrm>
        <a:graphic>
          <a:graphicData uri="http://schemas.openxmlformats.org/drawingml/2006/table">
            <a:tbl>
              <a:tblPr>
                <a:noFill/>
                <a:tableStyleId>{70644C25-4F6C-4851-8C74-2939AC7510DB}</a:tableStyleId>
              </a:tblPr>
              <a:tblGrid>
                <a:gridCol w="1088550">
                  <a:extLst>
                    <a:ext uri="{9D8B030D-6E8A-4147-A177-3AD203B41FA5}">
                      <a16:colId xmlns:a16="http://schemas.microsoft.com/office/drawing/2014/main" val="20000"/>
                    </a:ext>
                  </a:extLst>
                </a:gridCol>
                <a:gridCol w="4860750">
                  <a:extLst>
                    <a:ext uri="{9D8B030D-6E8A-4147-A177-3AD203B41FA5}">
                      <a16:colId xmlns:a16="http://schemas.microsoft.com/office/drawing/2014/main" val="20001"/>
                    </a:ext>
                  </a:extLst>
                </a:gridCol>
                <a:gridCol w="2282700">
                  <a:extLst>
                    <a:ext uri="{9D8B030D-6E8A-4147-A177-3AD203B41FA5}">
                      <a16:colId xmlns:a16="http://schemas.microsoft.com/office/drawing/2014/main" val="20002"/>
                    </a:ext>
                  </a:extLst>
                </a:gridCol>
              </a:tblGrid>
              <a:tr h="381000">
                <a:tc>
                  <a:txBody>
                    <a:bodyPr/>
                    <a:lstStyle/>
                    <a:p>
                      <a:pPr lvl="0">
                        <a:spcBef>
                          <a:spcPts val="0"/>
                        </a:spcBef>
                        <a:buNone/>
                      </a:pPr>
                      <a:endParaRPr sz="1800" b="1"/>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spcBef>
                          <a:spcPts val="0"/>
                        </a:spcBef>
                        <a:buNone/>
                      </a:pPr>
                      <a:r>
                        <a:rPr lang="en-US" sz="1800" b="1"/>
                        <a:t>Exemple/Description</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9FC5E8"/>
                    </a:solidFill>
                  </a:tcPr>
                </a:tc>
                <a:tc>
                  <a:txBody>
                    <a:bodyPr/>
                    <a:lstStyle/>
                    <a:p>
                      <a:pPr lvl="0">
                        <a:spcBef>
                          <a:spcPts val="0"/>
                        </a:spcBef>
                        <a:buNone/>
                      </a:pPr>
                      <a:r>
                        <a:rPr lang="en-US" sz="1800" b="1"/>
                        <a:t>T(2N)/T(N)</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9FC5E8"/>
                    </a:solidFill>
                  </a:tcPr>
                </a:tc>
                <a:extLst>
                  <a:ext uri="{0D108BD9-81ED-4DB2-BD59-A6C34878D82A}">
                    <a16:rowId xmlns:a16="http://schemas.microsoft.com/office/drawing/2014/main" val="10000"/>
                  </a:ext>
                </a:extLst>
              </a:tr>
              <a:tr h="381000">
                <a:tc>
                  <a:txBody>
                    <a:bodyPr/>
                    <a:lstStyle/>
                    <a:p>
                      <a:pPr lvl="0">
                        <a:spcBef>
                          <a:spcPts val="0"/>
                        </a:spcBef>
                        <a:buNone/>
                      </a:pPr>
                      <a:r>
                        <a:rPr lang="en-US" sz="1800" b="1"/>
                        <a:t>O(1)</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spcBef>
                          <a:spcPts val="0"/>
                        </a:spcBef>
                        <a:buNone/>
                      </a:pPr>
                      <a:r>
                        <a:rPr lang="en-US" sz="1800"/>
                        <a:t>ajout de deux entiers</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spcBef>
                          <a:spcPts val="0"/>
                        </a:spcBef>
                        <a:buNone/>
                      </a:pPr>
                      <a:r>
                        <a:rPr lang="en-US" sz="1800"/>
                        <a:t>1</a:t>
                      </a:r>
                    </a:p>
                    <a:p>
                      <a:pPr lvl="0">
                        <a:spcBef>
                          <a:spcPts val="0"/>
                        </a:spcBef>
                        <a:buNone/>
                      </a:pPr>
                      <a:endParaRPr sz="1800"/>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lvl="0">
                        <a:spcBef>
                          <a:spcPts val="0"/>
                        </a:spcBef>
                        <a:buNone/>
                      </a:pPr>
                      <a:r>
                        <a:rPr lang="en-US" sz="1800" b="1"/>
                        <a:t>O(N</a:t>
                      </a:r>
                      <a:r>
                        <a:rPr lang="en-US" sz="1800" b="1" baseline="30000"/>
                        <a:t>2</a:t>
                      </a:r>
                      <a:r>
                        <a:rPr lang="en-US" sz="1800" b="1">
                          <a:solidFill>
                            <a:schemeClr val="dk1"/>
                          </a:solidFill>
                        </a:rPr>
                        <a:t>)</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spcBef>
                          <a:spcPts val="0"/>
                        </a:spcBef>
                        <a:buNone/>
                      </a:pPr>
                      <a:r>
                        <a:rPr lang="en-US" sz="1800"/>
                        <a:t>boucle dans une boucle</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spcBef>
                          <a:spcPts val="0"/>
                        </a:spcBef>
                        <a:buNone/>
                      </a:pPr>
                      <a:r>
                        <a:rPr lang="en-US" sz="1800"/>
                        <a:t>4</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lvl="0">
                        <a:spcBef>
                          <a:spcPts val="0"/>
                        </a:spcBef>
                        <a:buClr>
                          <a:schemeClr val="dk1"/>
                        </a:buClr>
                        <a:buSzPct val="61111"/>
                        <a:buFont typeface="Arial"/>
                        <a:buNone/>
                      </a:pPr>
                      <a:r>
                        <a:rPr lang="en-US" sz="1800" b="1">
                          <a:solidFill>
                            <a:schemeClr val="dk1"/>
                          </a:solidFill>
                        </a:rPr>
                        <a:t>O(N</a:t>
                      </a:r>
                      <a:r>
                        <a:rPr lang="en-US" sz="1800" b="1" baseline="30000">
                          <a:solidFill>
                            <a:schemeClr val="dk1"/>
                          </a:solidFill>
                        </a:rPr>
                        <a:t>3</a:t>
                      </a:r>
                      <a:r>
                        <a:rPr lang="en-US" sz="1800" b="1">
                          <a:solidFill>
                            <a:schemeClr val="dk1"/>
                          </a:solidFill>
                        </a:rPr>
                        <a:t>)</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spcBef>
                          <a:spcPts val="0"/>
                        </a:spcBef>
                        <a:buNone/>
                      </a:pPr>
                      <a:r>
                        <a:rPr lang="en-US" sz="1800"/>
                        <a:t>boucle dans 2 boucles</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spcBef>
                          <a:spcPts val="0"/>
                        </a:spcBef>
                        <a:buNone/>
                      </a:pPr>
                      <a:r>
                        <a:rPr lang="en-US" sz="1800"/>
                        <a:t>8</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lvl="0">
                        <a:spcBef>
                          <a:spcPts val="0"/>
                        </a:spcBef>
                        <a:buClr>
                          <a:schemeClr val="dk1"/>
                        </a:buClr>
                        <a:buSzPct val="61111"/>
                        <a:buFont typeface="Arial"/>
                        <a:buNone/>
                      </a:pPr>
                      <a:r>
                        <a:rPr lang="en-US" sz="1800" b="1">
                          <a:solidFill>
                            <a:schemeClr val="dk1"/>
                          </a:solidFill>
                        </a:rPr>
                        <a:t>O(2</a:t>
                      </a:r>
                      <a:r>
                        <a:rPr lang="en-US" sz="1800" b="1" baseline="30000">
                          <a:solidFill>
                            <a:schemeClr val="dk1"/>
                          </a:solidFill>
                        </a:rPr>
                        <a:t>N</a:t>
                      </a:r>
                      <a:r>
                        <a:rPr lang="en-US" sz="1800" b="1">
                          <a:solidFill>
                            <a:schemeClr val="dk1"/>
                          </a:solidFill>
                        </a:rPr>
                        <a:t>)</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spcBef>
                          <a:spcPts val="0"/>
                        </a:spcBef>
                        <a:buNone/>
                      </a:pPr>
                      <a:r>
                        <a:rPr lang="en-US" sz="1800"/>
                        <a:t>recherche dans tous les sous-ensembles</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spcBef>
                          <a:spcPts val="0"/>
                        </a:spcBef>
                        <a:buNone/>
                      </a:pPr>
                      <a:r>
                        <a:rPr lang="en-US" sz="1800"/>
                        <a:t>T(N)</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r-FR" sz="2000" dirty="0" smtClean="0"/>
              <a:t>Les séances commencent à 9h30 précises</a:t>
            </a:r>
          </a:p>
          <a:p>
            <a:r>
              <a:rPr lang="fr-FR" sz="2000" dirty="0" smtClean="0"/>
              <a:t>La liste de présence sera téléchargée pour chaque séance</a:t>
            </a:r>
          </a:p>
          <a:p>
            <a:r>
              <a:rPr lang="fr-FR" sz="2000" dirty="0" smtClean="0"/>
              <a:t>Votre micro sera éteint tout le long de la séance. Vous levez la main si vous voulez prendre la parole pour répondre à une question ou pour poser une question. Le prof vous donne signe pour activer  votre micro</a:t>
            </a:r>
          </a:p>
          <a:p>
            <a:r>
              <a:rPr lang="fr-FR" sz="2000" dirty="0" smtClean="0"/>
              <a:t>Il se peut que le prof n’aura pas du temps pour répondre à toutes les questions. Pour cela, vous êtes invités à poser vos questions via le Chat de Teams et le prof répondra à toutes vos questions.</a:t>
            </a:r>
          </a:p>
          <a:p>
            <a:r>
              <a:rPr lang="fr-FR" sz="2000" dirty="0" smtClean="0"/>
              <a:t>Des exercices seront faits durant les séances de cours ou donnés comme devoirs que vous rendrez dans la section </a:t>
            </a:r>
            <a:r>
              <a:rPr lang="fr-FR" sz="2000" dirty="0" err="1" smtClean="0"/>
              <a:t>Assignments</a:t>
            </a:r>
            <a:r>
              <a:rPr lang="fr-FR" sz="2000" dirty="0" smtClean="0"/>
              <a:t>. Tous ces exercices sont notés.</a:t>
            </a:r>
          </a:p>
          <a:p>
            <a:r>
              <a:rPr lang="fr-FR" sz="2000" dirty="0" smtClean="0"/>
              <a:t>A tout moment, le prof peut vous solliciter en vous posant une question. Prière d’être toujours attentif !!</a:t>
            </a:r>
            <a:endParaRPr lang="fr-FR" sz="2000" dirty="0"/>
          </a:p>
        </p:txBody>
      </p:sp>
      <p:sp>
        <p:nvSpPr>
          <p:cNvPr id="3" name="Title 2"/>
          <p:cNvSpPr>
            <a:spLocks noGrp="1"/>
          </p:cNvSpPr>
          <p:nvPr>
            <p:ph type="title"/>
          </p:nvPr>
        </p:nvSpPr>
        <p:spPr/>
        <p:txBody>
          <a:bodyPr/>
          <a:lstStyle/>
          <a:p>
            <a:r>
              <a:rPr lang="fr-FR" dirty="0" smtClean="0"/>
              <a:t>Règles de déroulement du cours</a:t>
            </a:r>
            <a:endParaRPr lang="fr-FR" dirty="0"/>
          </a:p>
        </p:txBody>
      </p:sp>
      <p:sp>
        <p:nvSpPr>
          <p:cNvPr id="4" name="Footer Placeholder 3"/>
          <p:cNvSpPr>
            <a:spLocks noGrp="1"/>
          </p:cNvSpPr>
          <p:nvPr>
            <p:ph type="ftr" sz="quarter" idx="4294967295"/>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5BC7FEBF-A170-470C-A369-F0D066FB58E5}" type="slidenum">
              <a:rPr lang="en-US" smtClean="0"/>
              <a:pPr>
                <a:defRPr/>
              </a:pPr>
              <a:t>3</a:t>
            </a:fld>
            <a:endParaRPr lang="en-US"/>
          </a:p>
        </p:txBody>
      </p:sp>
    </p:spTree>
    <p:extLst>
      <p:ext uri="{BB962C8B-B14F-4D97-AF65-F5344CB8AC3E}">
        <p14:creationId xmlns:p14="http://schemas.microsoft.com/office/powerpoint/2010/main" val="40331275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txBox="1">
            <a:spLocks noGrp="1"/>
          </p:cNvSpPr>
          <p:nvPr>
            <p:ph type="title"/>
          </p:nvPr>
        </p:nvSpPr>
        <p:spPr>
          <a:xfrm>
            <a:off x="0" y="0"/>
            <a:ext cx="8915400" cy="762000"/>
          </a:xfrm>
          <a:prstGeom prst="rect">
            <a:avLst/>
          </a:prstGeom>
        </p:spPr>
        <p:txBody>
          <a:bodyPr lIns="91425" tIns="91425" rIns="91425" bIns="91425" anchor="ctr" anchorCtr="0">
            <a:noAutofit/>
          </a:bodyPr>
          <a:lstStyle/>
          <a:p>
            <a:pPr lvl="0">
              <a:spcBef>
                <a:spcPts val="0"/>
              </a:spcBef>
              <a:buNone/>
            </a:pPr>
            <a:r>
              <a:rPr lang="en-US" sz="4000"/>
              <a:t>Types de Complexité - Exemples</a:t>
            </a:r>
          </a:p>
        </p:txBody>
      </p:sp>
      <p:sp>
        <p:nvSpPr>
          <p:cNvPr id="348" name="Shape 348"/>
          <p:cNvSpPr txBox="1">
            <a:spLocks noGrp="1"/>
          </p:cNvSpPr>
          <p:nvPr>
            <p:ph type="sldNum" idx="12"/>
          </p:nvPr>
        </p:nvSpPr>
        <p:spPr>
          <a:xfrm>
            <a:off x="8077200" y="6492875"/>
            <a:ext cx="1066800" cy="365100"/>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fld id="{00000000-1234-1234-1234-123412341234}" type="slidenum">
              <a:rPr lang="en-US"/>
              <a:t>30</a:t>
            </a:fld>
            <a:endParaRPr lang="en-US"/>
          </a:p>
        </p:txBody>
      </p:sp>
      <p:graphicFrame>
        <p:nvGraphicFramePr>
          <p:cNvPr id="349" name="Shape 349"/>
          <p:cNvGraphicFramePr/>
          <p:nvPr/>
        </p:nvGraphicFramePr>
        <p:xfrm>
          <a:off x="800787" y="2282262"/>
          <a:ext cx="7542425" cy="2285850"/>
        </p:xfrm>
        <a:graphic>
          <a:graphicData uri="http://schemas.openxmlformats.org/drawingml/2006/table">
            <a:tbl>
              <a:tblPr>
                <a:noFill/>
                <a:tableStyleId>{70644C25-4F6C-4851-8C74-2939AC7510DB}</a:tableStyleId>
              </a:tblPr>
              <a:tblGrid>
                <a:gridCol w="1022925">
                  <a:extLst>
                    <a:ext uri="{9D8B030D-6E8A-4147-A177-3AD203B41FA5}">
                      <a16:colId xmlns:a16="http://schemas.microsoft.com/office/drawing/2014/main" val="20000"/>
                    </a:ext>
                  </a:extLst>
                </a:gridCol>
                <a:gridCol w="1493350">
                  <a:extLst>
                    <a:ext uri="{9D8B030D-6E8A-4147-A177-3AD203B41FA5}">
                      <a16:colId xmlns:a16="http://schemas.microsoft.com/office/drawing/2014/main" val="20001"/>
                    </a:ext>
                  </a:extLst>
                </a:gridCol>
                <a:gridCol w="1523650">
                  <a:extLst>
                    <a:ext uri="{9D8B030D-6E8A-4147-A177-3AD203B41FA5}">
                      <a16:colId xmlns:a16="http://schemas.microsoft.com/office/drawing/2014/main" val="20002"/>
                    </a:ext>
                  </a:extLst>
                </a:gridCol>
                <a:gridCol w="1781625">
                  <a:extLst>
                    <a:ext uri="{9D8B030D-6E8A-4147-A177-3AD203B41FA5}">
                      <a16:colId xmlns:a16="http://schemas.microsoft.com/office/drawing/2014/main" val="20003"/>
                    </a:ext>
                  </a:extLst>
                </a:gridCol>
                <a:gridCol w="1720875">
                  <a:extLst>
                    <a:ext uri="{9D8B030D-6E8A-4147-A177-3AD203B41FA5}">
                      <a16:colId xmlns:a16="http://schemas.microsoft.com/office/drawing/2014/main" val="20004"/>
                    </a:ext>
                  </a:extLst>
                </a:gridCol>
              </a:tblGrid>
              <a:tr h="381000">
                <a:tc>
                  <a:txBody>
                    <a:bodyPr/>
                    <a:lstStyle/>
                    <a:p>
                      <a:pPr lvl="0" algn="ctr">
                        <a:spcBef>
                          <a:spcPts val="0"/>
                        </a:spcBef>
                        <a:buNone/>
                      </a:pPr>
                      <a:endParaRPr sz="1800"/>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r>
                        <a:rPr lang="en-US" sz="1600" b="1"/>
                        <a:t>Constante</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9FC5E8"/>
                    </a:solidFill>
                  </a:tcPr>
                </a:tc>
                <a:tc>
                  <a:txBody>
                    <a:bodyPr/>
                    <a:lstStyle/>
                    <a:p>
                      <a:pPr lvl="0" algn="ctr">
                        <a:spcBef>
                          <a:spcPts val="0"/>
                        </a:spcBef>
                        <a:buNone/>
                      </a:pPr>
                      <a:r>
                        <a:rPr lang="en-US" sz="1600" b="1"/>
                        <a:t>Linéaire</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9FC5E8"/>
                    </a:solidFill>
                  </a:tcPr>
                </a:tc>
                <a:tc>
                  <a:txBody>
                    <a:bodyPr/>
                    <a:lstStyle/>
                    <a:p>
                      <a:pPr lvl="0" algn="ctr">
                        <a:spcBef>
                          <a:spcPts val="0"/>
                        </a:spcBef>
                        <a:buNone/>
                      </a:pPr>
                      <a:r>
                        <a:rPr lang="en-US" sz="1600" b="1"/>
                        <a:t>Polynomiale</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9FC5E8"/>
                    </a:solidFill>
                  </a:tcPr>
                </a:tc>
                <a:tc>
                  <a:txBody>
                    <a:bodyPr/>
                    <a:lstStyle/>
                    <a:p>
                      <a:pPr lvl="0" algn="ctr">
                        <a:spcBef>
                          <a:spcPts val="0"/>
                        </a:spcBef>
                        <a:buNone/>
                      </a:pPr>
                      <a:r>
                        <a:rPr lang="en-US" sz="1600" b="1"/>
                        <a:t>Exponentielle</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9FC5E8"/>
                    </a:solidFill>
                  </a:tcPr>
                </a:tc>
                <a:extLst>
                  <a:ext uri="{0D108BD9-81ED-4DB2-BD59-A6C34878D82A}">
                    <a16:rowId xmlns:a16="http://schemas.microsoft.com/office/drawing/2014/main" val="10000"/>
                  </a:ext>
                </a:extLst>
              </a:tr>
              <a:tr h="381000">
                <a:tc>
                  <a:txBody>
                    <a:bodyPr/>
                    <a:lstStyle/>
                    <a:p>
                      <a:pPr lvl="0" algn="ctr">
                        <a:spcBef>
                          <a:spcPts val="0"/>
                        </a:spcBef>
                        <a:buNone/>
                      </a:pPr>
                      <a:r>
                        <a:rPr lang="en-US" sz="1800" b="1"/>
                        <a:t>3n</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endParaRPr sz="1800" b="1"/>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r>
                        <a:rPr lang="en-US" sz="1800" b="1"/>
                        <a:t>X</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endParaRPr sz="1800" b="1"/>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endParaRPr sz="1800" b="1"/>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lvl="0" algn="ctr">
                        <a:spcBef>
                          <a:spcPts val="0"/>
                        </a:spcBef>
                        <a:buNone/>
                      </a:pPr>
                      <a:r>
                        <a:rPr lang="en-US" sz="1800" b="1"/>
                        <a:t>3n</a:t>
                      </a:r>
                      <a:r>
                        <a:rPr lang="en-US" sz="1800" b="1" baseline="30000"/>
                        <a:t>2</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endParaRPr sz="1800" b="1"/>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endParaRPr sz="1800" b="1"/>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r>
                        <a:rPr lang="en-US" sz="1800" b="1"/>
                        <a:t>X</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endParaRPr sz="1800" b="1"/>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lvl="0" algn="ctr">
                        <a:spcBef>
                          <a:spcPts val="0"/>
                        </a:spcBef>
                        <a:buNone/>
                      </a:pPr>
                      <a:r>
                        <a:rPr lang="en-US" sz="1800" b="1"/>
                        <a:t>(3/2)</a:t>
                      </a:r>
                      <a:r>
                        <a:rPr lang="en-US" sz="1800" b="1" baseline="30000"/>
                        <a:t>n</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endParaRPr sz="1800" b="1"/>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endParaRPr sz="1800" b="1"/>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endParaRPr sz="1800" b="1"/>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r>
                        <a:rPr lang="en-US" sz="1800" b="1"/>
                        <a:t>X</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lvl="0" algn="ctr">
                        <a:spcBef>
                          <a:spcPts val="0"/>
                        </a:spcBef>
                        <a:buNone/>
                      </a:pPr>
                      <a:r>
                        <a:rPr lang="en-US" sz="1800" b="1"/>
                        <a:t>1</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r>
                        <a:rPr lang="en-US" sz="1800" b="1"/>
                        <a:t>X</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endParaRPr sz="1800" b="1"/>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endParaRPr sz="1800" b="1"/>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endParaRPr sz="1800" b="1"/>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0" y="0"/>
            <a:ext cx="8915400" cy="762000"/>
          </a:xfrm>
          <a:prstGeom prst="rect">
            <a:avLst/>
          </a:prstGeom>
        </p:spPr>
        <p:txBody>
          <a:bodyPr lIns="91425" tIns="91425" rIns="91425" bIns="91425" anchor="ctr" anchorCtr="0">
            <a:noAutofit/>
          </a:bodyPr>
          <a:lstStyle/>
          <a:p>
            <a:pPr lvl="0">
              <a:spcBef>
                <a:spcPts val="0"/>
              </a:spcBef>
              <a:buNone/>
            </a:pPr>
            <a:r>
              <a:rPr lang="en-US"/>
              <a:t>Comparaison des complexités</a:t>
            </a:r>
          </a:p>
        </p:txBody>
      </p:sp>
      <p:sp>
        <p:nvSpPr>
          <p:cNvPr id="356" name="Shape 356"/>
          <p:cNvSpPr txBox="1">
            <a:spLocks noGrp="1"/>
          </p:cNvSpPr>
          <p:nvPr>
            <p:ph type="sldNum" idx="12"/>
          </p:nvPr>
        </p:nvSpPr>
        <p:spPr>
          <a:xfrm>
            <a:off x="8077200" y="6492875"/>
            <a:ext cx="1066800" cy="365100"/>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fld id="{00000000-1234-1234-1234-123412341234}" type="slidenum">
              <a:rPr lang="en-US"/>
              <a:t>31</a:t>
            </a:fld>
            <a:endParaRPr lang="en-US"/>
          </a:p>
        </p:txBody>
      </p:sp>
      <p:pic>
        <p:nvPicPr>
          <p:cNvPr id="357" name="Shape 357"/>
          <p:cNvPicPr preferRelativeResize="0"/>
          <p:nvPr/>
        </p:nvPicPr>
        <p:blipFill>
          <a:blip r:embed="rId3">
            <a:alphaModFix/>
          </a:blip>
          <a:stretch>
            <a:fillRect/>
          </a:stretch>
        </p:blipFill>
        <p:spPr>
          <a:xfrm>
            <a:off x="1714500" y="986225"/>
            <a:ext cx="5807074" cy="5355900"/>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0" y="0"/>
            <a:ext cx="8915400" cy="762000"/>
          </a:xfrm>
          <a:prstGeom prst="rect">
            <a:avLst/>
          </a:prstGeom>
        </p:spPr>
        <p:txBody>
          <a:bodyPr lIns="91425" tIns="91425" rIns="91425" bIns="91425" anchor="ctr" anchorCtr="0">
            <a:noAutofit/>
          </a:bodyPr>
          <a:lstStyle/>
          <a:p>
            <a:pPr lvl="0" rtl="0">
              <a:spcBef>
                <a:spcPts val="0"/>
              </a:spcBef>
              <a:buNone/>
            </a:pPr>
            <a:r>
              <a:rPr lang="en-US"/>
              <a:t>Comparaison des complexités</a:t>
            </a:r>
          </a:p>
        </p:txBody>
      </p:sp>
      <p:sp>
        <p:nvSpPr>
          <p:cNvPr id="364" name="Shape 364"/>
          <p:cNvSpPr txBox="1">
            <a:spLocks noGrp="1"/>
          </p:cNvSpPr>
          <p:nvPr>
            <p:ph type="sldNum" idx="12"/>
          </p:nvPr>
        </p:nvSpPr>
        <p:spPr>
          <a:xfrm>
            <a:off x="8077200" y="6492875"/>
            <a:ext cx="1066800" cy="365100"/>
          </a:xfrm>
          <a:prstGeom prst="rect">
            <a:avLst/>
          </a:prstGeom>
        </p:spPr>
        <p:txBody>
          <a:bodyPr lIns="91425" tIns="45700" rIns="91425" bIns="45700" anchor="t" anchorCtr="0">
            <a:noAutofit/>
          </a:bodyPr>
          <a:lstStyle/>
          <a:p>
            <a:pPr lvl="0" rtl="0">
              <a:spcBef>
                <a:spcPts val="0"/>
              </a:spcBef>
              <a:buNone/>
            </a:pPr>
            <a:fld id="{00000000-1234-1234-1234-123412341234}" type="slidenum">
              <a:rPr lang="en-US"/>
              <a:t>32</a:t>
            </a:fld>
            <a:endParaRPr lang="en-US"/>
          </a:p>
        </p:txBody>
      </p:sp>
      <p:pic>
        <p:nvPicPr>
          <p:cNvPr id="365" name="Shape 365"/>
          <p:cNvPicPr preferRelativeResize="0"/>
          <p:nvPr/>
        </p:nvPicPr>
        <p:blipFill>
          <a:blip r:embed="rId3">
            <a:alphaModFix/>
          </a:blip>
          <a:stretch>
            <a:fillRect/>
          </a:stretch>
        </p:blipFill>
        <p:spPr>
          <a:xfrm>
            <a:off x="1785024" y="942974"/>
            <a:ext cx="5528149" cy="5470475"/>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0" y="0"/>
            <a:ext cx="8915400" cy="762000"/>
          </a:xfrm>
          <a:prstGeom prst="rect">
            <a:avLst/>
          </a:prstGeom>
        </p:spPr>
        <p:txBody>
          <a:bodyPr lIns="91425" tIns="91425" rIns="91425" bIns="91425" anchor="ctr" anchorCtr="0">
            <a:noAutofit/>
          </a:bodyPr>
          <a:lstStyle/>
          <a:p>
            <a:pPr lvl="0">
              <a:spcBef>
                <a:spcPts val="0"/>
              </a:spcBef>
              <a:buNone/>
            </a:pPr>
            <a:r>
              <a:rPr lang="en-US"/>
              <a:t>Implications pratiques</a:t>
            </a:r>
          </a:p>
        </p:txBody>
      </p:sp>
      <p:sp>
        <p:nvSpPr>
          <p:cNvPr id="372" name="Shape 372"/>
          <p:cNvSpPr txBox="1">
            <a:spLocks noGrp="1"/>
          </p:cNvSpPr>
          <p:nvPr>
            <p:ph type="sldNum" idx="12"/>
          </p:nvPr>
        </p:nvSpPr>
        <p:spPr>
          <a:xfrm>
            <a:off x="8077200" y="6492875"/>
            <a:ext cx="1066800" cy="365100"/>
          </a:xfrm>
          <a:prstGeom prst="rect">
            <a:avLst/>
          </a:prstGeom>
        </p:spPr>
        <p:txBody>
          <a:bodyPr lIns="91425" tIns="45700" rIns="91425" bIns="45700" anchor="t" anchorCtr="0">
            <a:noAutofit/>
          </a:bodyPr>
          <a:lstStyle/>
          <a:p>
            <a:pPr lvl="0">
              <a:spcBef>
                <a:spcPts val="0"/>
              </a:spcBef>
              <a:buClr>
                <a:srgbClr val="000000"/>
              </a:buClr>
              <a:buSzPct val="25000"/>
              <a:buFont typeface="Arial"/>
              <a:buNone/>
            </a:pPr>
            <a:fld id="{00000000-1234-1234-1234-123412341234}" type="slidenum">
              <a:rPr lang="en-US"/>
              <a:t>33</a:t>
            </a:fld>
            <a:endParaRPr lang="en-US"/>
          </a:p>
        </p:txBody>
      </p:sp>
      <p:graphicFrame>
        <p:nvGraphicFramePr>
          <p:cNvPr id="373" name="Shape 373"/>
          <p:cNvGraphicFramePr/>
          <p:nvPr/>
        </p:nvGraphicFramePr>
        <p:xfrm>
          <a:off x="580750" y="1714500"/>
          <a:ext cx="7921750" cy="3657390"/>
        </p:xfrm>
        <a:graphic>
          <a:graphicData uri="http://schemas.openxmlformats.org/drawingml/2006/table">
            <a:tbl>
              <a:tblPr>
                <a:noFill/>
                <a:tableStyleId>{70644C25-4F6C-4851-8C74-2939AC7510DB}</a:tableStyleId>
              </a:tblPr>
              <a:tblGrid>
                <a:gridCol w="1584350">
                  <a:extLst>
                    <a:ext uri="{9D8B030D-6E8A-4147-A177-3AD203B41FA5}">
                      <a16:colId xmlns:a16="http://schemas.microsoft.com/office/drawing/2014/main" val="20000"/>
                    </a:ext>
                  </a:extLst>
                </a:gridCol>
                <a:gridCol w="1584350">
                  <a:extLst>
                    <a:ext uri="{9D8B030D-6E8A-4147-A177-3AD203B41FA5}">
                      <a16:colId xmlns:a16="http://schemas.microsoft.com/office/drawing/2014/main" val="20001"/>
                    </a:ext>
                  </a:extLst>
                </a:gridCol>
                <a:gridCol w="1584350">
                  <a:extLst>
                    <a:ext uri="{9D8B030D-6E8A-4147-A177-3AD203B41FA5}">
                      <a16:colId xmlns:a16="http://schemas.microsoft.com/office/drawing/2014/main" val="20002"/>
                    </a:ext>
                  </a:extLst>
                </a:gridCol>
                <a:gridCol w="1584350">
                  <a:extLst>
                    <a:ext uri="{9D8B030D-6E8A-4147-A177-3AD203B41FA5}">
                      <a16:colId xmlns:a16="http://schemas.microsoft.com/office/drawing/2014/main" val="20003"/>
                    </a:ext>
                  </a:extLst>
                </a:gridCol>
                <a:gridCol w="1584350">
                  <a:extLst>
                    <a:ext uri="{9D8B030D-6E8A-4147-A177-3AD203B41FA5}">
                      <a16:colId xmlns:a16="http://schemas.microsoft.com/office/drawing/2014/main" val="20004"/>
                    </a:ext>
                  </a:extLst>
                </a:gridCol>
              </a:tblGrid>
              <a:tr h="381000">
                <a:tc rowSpan="2">
                  <a:txBody>
                    <a:bodyPr/>
                    <a:lstStyle/>
                    <a:p>
                      <a:pPr lvl="0" algn="ctr">
                        <a:spcBef>
                          <a:spcPts val="0"/>
                        </a:spcBef>
                        <a:buNone/>
                      </a:pPr>
                      <a:r>
                        <a:rPr lang="en-US" b="1" dirty="0" err="1"/>
                        <a:t>Taux</a:t>
                      </a:r>
                      <a:r>
                        <a:rPr lang="en-US" b="1" dirty="0"/>
                        <a:t> de </a:t>
                      </a:r>
                      <a:r>
                        <a:rPr lang="en-US" b="1" dirty="0" err="1"/>
                        <a:t>croissance</a:t>
                      </a:r>
                      <a:endParaRPr lang="en-US" b="1" dirty="0"/>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B4A7D6"/>
                    </a:solidFill>
                  </a:tcPr>
                </a:tc>
                <a:tc gridSpan="4">
                  <a:txBody>
                    <a:bodyPr/>
                    <a:lstStyle/>
                    <a:p>
                      <a:pPr lvl="0" algn="ctr" rtl="0">
                        <a:spcBef>
                          <a:spcPts val="0"/>
                        </a:spcBef>
                        <a:buNone/>
                      </a:pPr>
                      <a:r>
                        <a:rPr lang="en-US" b="1" dirty="0" err="1"/>
                        <a:t>Taille</a:t>
                      </a:r>
                      <a:r>
                        <a:rPr lang="en-US" b="1" dirty="0"/>
                        <a:t> du </a:t>
                      </a:r>
                      <a:r>
                        <a:rPr lang="en-US" b="1" dirty="0" err="1"/>
                        <a:t>problème</a:t>
                      </a:r>
                      <a:r>
                        <a:rPr lang="en-US" b="1" dirty="0"/>
                        <a:t> qui </a:t>
                      </a:r>
                      <a:r>
                        <a:rPr lang="en-US" b="1" dirty="0" err="1"/>
                        <a:t>peut</a:t>
                      </a:r>
                      <a:r>
                        <a:rPr lang="en-US" b="1" dirty="0"/>
                        <a:t> </a:t>
                      </a:r>
                      <a:r>
                        <a:rPr lang="en-US" b="1" dirty="0" err="1"/>
                        <a:t>être</a:t>
                      </a:r>
                      <a:r>
                        <a:rPr lang="en-US" b="1" dirty="0"/>
                        <a:t> </a:t>
                      </a:r>
                      <a:r>
                        <a:rPr lang="en-US" b="1" dirty="0" err="1"/>
                        <a:t>résolu</a:t>
                      </a:r>
                      <a:r>
                        <a:rPr lang="en-US" b="1" dirty="0"/>
                        <a:t> </a:t>
                      </a:r>
                      <a:r>
                        <a:rPr lang="en-US" b="1" dirty="0" err="1"/>
                        <a:t>en</a:t>
                      </a:r>
                      <a:r>
                        <a:rPr lang="en-US" b="1" dirty="0"/>
                        <a:t> </a:t>
                      </a:r>
                      <a:r>
                        <a:rPr lang="en-US" b="1" dirty="0" err="1"/>
                        <a:t>quelques</a:t>
                      </a:r>
                      <a:r>
                        <a:rPr lang="en-US" b="1" dirty="0"/>
                        <a:t> minutes</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DD7E6B"/>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vMerge="1">
                  <a:txBody>
                    <a:bodyPr/>
                    <a:lstStyle/>
                    <a:p>
                      <a:endParaRPr lang="en-US"/>
                    </a:p>
                  </a:txBody>
                  <a:tcPr/>
                </a:tc>
                <a:tc>
                  <a:txBody>
                    <a:bodyPr/>
                    <a:lstStyle/>
                    <a:p>
                      <a:pPr lvl="0" algn="ctr">
                        <a:spcBef>
                          <a:spcPts val="0"/>
                        </a:spcBef>
                        <a:buNone/>
                      </a:pPr>
                      <a:r>
                        <a:rPr lang="en-US" b="1"/>
                        <a:t>années 1970</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9FC5E8"/>
                    </a:solidFill>
                  </a:tcPr>
                </a:tc>
                <a:tc>
                  <a:txBody>
                    <a:bodyPr/>
                    <a:lstStyle/>
                    <a:p>
                      <a:pPr lvl="0" algn="ctr">
                        <a:spcBef>
                          <a:spcPts val="0"/>
                        </a:spcBef>
                        <a:buClr>
                          <a:schemeClr val="dk1"/>
                        </a:buClr>
                        <a:buSzPct val="78571"/>
                        <a:buFont typeface="Arial"/>
                        <a:buNone/>
                      </a:pPr>
                      <a:r>
                        <a:rPr lang="en-US" b="1">
                          <a:solidFill>
                            <a:schemeClr val="dk1"/>
                          </a:solidFill>
                        </a:rPr>
                        <a:t>années 1980</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9FC5E8"/>
                    </a:solidFill>
                  </a:tcPr>
                </a:tc>
                <a:tc>
                  <a:txBody>
                    <a:bodyPr/>
                    <a:lstStyle/>
                    <a:p>
                      <a:pPr lvl="0" algn="ctr">
                        <a:spcBef>
                          <a:spcPts val="0"/>
                        </a:spcBef>
                        <a:buClr>
                          <a:schemeClr val="dk1"/>
                        </a:buClr>
                        <a:buSzPct val="78571"/>
                        <a:buFont typeface="Arial"/>
                        <a:buNone/>
                      </a:pPr>
                      <a:r>
                        <a:rPr lang="en-US" b="1">
                          <a:solidFill>
                            <a:schemeClr val="dk1"/>
                          </a:solidFill>
                        </a:rPr>
                        <a:t>années 1990</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9FC5E8"/>
                    </a:solidFill>
                  </a:tcPr>
                </a:tc>
                <a:tc>
                  <a:txBody>
                    <a:bodyPr/>
                    <a:lstStyle/>
                    <a:p>
                      <a:pPr lvl="0" algn="ctr">
                        <a:spcBef>
                          <a:spcPts val="0"/>
                        </a:spcBef>
                        <a:buNone/>
                      </a:pPr>
                      <a:r>
                        <a:rPr lang="en-US" b="1">
                          <a:solidFill>
                            <a:schemeClr val="dk1"/>
                          </a:solidFill>
                        </a:rPr>
                        <a:t>années </a:t>
                      </a:r>
                      <a:r>
                        <a:rPr lang="en-US" b="1"/>
                        <a:t>2000</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9FC5E8"/>
                    </a:solidFill>
                  </a:tcPr>
                </a:tc>
                <a:extLst>
                  <a:ext uri="{0D108BD9-81ED-4DB2-BD59-A6C34878D82A}">
                    <a16:rowId xmlns:a16="http://schemas.microsoft.com/office/drawing/2014/main" val="10001"/>
                  </a:ext>
                </a:extLst>
              </a:tr>
              <a:tr h="381000">
                <a:tc>
                  <a:txBody>
                    <a:bodyPr/>
                    <a:lstStyle/>
                    <a:p>
                      <a:pPr lvl="0" algn="ctr">
                        <a:spcBef>
                          <a:spcPts val="0"/>
                        </a:spcBef>
                        <a:buNone/>
                      </a:pPr>
                      <a:r>
                        <a:rPr lang="en-US" sz="1600" b="1"/>
                        <a:t>N</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r>
                        <a:rPr lang="en-US" sz="1600" b="1">
                          <a:solidFill>
                            <a:srgbClr val="38761D"/>
                          </a:solidFill>
                        </a:rPr>
                        <a:t>millions</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r>
                        <a:rPr lang="en-US" sz="1600" b="1">
                          <a:solidFill>
                            <a:srgbClr val="38761D"/>
                          </a:solidFill>
                        </a:rPr>
                        <a:t>dizaines de millions</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r>
                        <a:rPr lang="en-US" sz="1600" b="1">
                          <a:solidFill>
                            <a:srgbClr val="38761D"/>
                          </a:solidFill>
                        </a:rPr>
                        <a:t>centaines de millions</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r>
                        <a:rPr lang="en-US" sz="1600" b="1">
                          <a:solidFill>
                            <a:srgbClr val="38761D"/>
                          </a:solidFill>
                        </a:rPr>
                        <a:t>milliards</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extLst>
                  <a:ext uri="{0D108BD9-81ED-4DB2-BD59-A6C34878D82A}">
                    <a16:rowId xmlns:a16="http://schemas.microsoft.com/office/drawing/2014/main" val="10002"/>
                  </a:ext>
                </a:extLst>
              </a:tr>
              <a:tr h="381000">
                <a:tc>
                  <a:txBody>
                    <a:bodyPr/>
                    <a:lstStyle/>
                    <a:p>
                      <a:pPr lvl="0" algn="ctr">
                        <a:spcBef>
                          <a:spcPts val="0"/>
                        </a:spcBef>
                        <a:buNone/>
                      </a:pPr>
                      <a:r>
                        <a:rPr lang="en-US" sz="1600" b="1"/>
                        <a:t>N log N</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r>
                        <a:rPr lang="en-US" sz="1600" b="1">
                          <a:solidFill>
                            <a:srgbClr val="38761D"/>
                          </a:solidFill>
                        </a:rPr>
                        <a:t>centaines de milliers</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r>
                        <a:rPr lang="en-US" sz="1600" b="1">
                          <a:solidFill>
                            <a:srgbClr val="38761D"/>
                          </a:solidFill>
                        </a:rPr>
                        <a:t>millions</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r>
                        <a:rPr lang="en-US" sz="1600" b="1">
                          <a:solidFill>
                            <a:srgbClr val="38761D"/>
                          </a:solidFill>
                        </a:rPr>
                        <a:t>millions</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r>
                        <a:rPr lang="en-US" sz="1600" b="1">
                          <a:solidFill>
                            <a:srgbClr val="38761D"/>
                          </a:solidFill>
                        </a:rPr>
                        <a:t>centaines de millions</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lvl="0" algn="ctr">
                        <a:spcBef>
                          <a:spcPts val="0"/>
                        </a:spcBef>
                        <a:buNone/>
                      </a:pPr>
                      <a:r>
                        <a:rPr lang="en-US" sz="1600" b="1"/>
                        <a:t>N</a:t>
                      </a:r>
                      <a:r>
                        <a:rPr lang="en-US" sz="1600" b="1" baseline="30000"/>
                        <a:t>2</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r>
                        <a:rPr lang="en-US" sz="1600" b="1">
                          <a:solidFill>
                            <a:srgbClr val="38761D"/>
                          </a:solidFill>
                        </a:rPr>
                        <a:t>centaines</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r>
                        <a:rPr lang="en-US" sz="1600" b="1">
                          <a:solidFill>
                            <a:srgbClr val="38761D"/>
                          </a:solidFill>
                        </a:rPr>
                        <a:t>milliers</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r>
                        <a:rPr lang="en-US" sz="1600" b="1">
                          <a:solidFill>
                            <a:srgbClr val="E69138"/>
                          </a:solidFill>
                        </a:rPr>
                        <a:t>milliers</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r>
                        <a:rPr lang="en-US" sz="1600" b="1">
                          <a:solidFill>
                            <a:srgbClr val="FF0000"/>
                          </a:solidFill>
                        </a:rPr>
                        <a:t>dizaines de milliers</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extLst>
                  <a:ext uri="{0D108BD9-81ED-4DB2-BD59-A6C34878D82A}">
                    <a16:rowId xmlns:a16="http://schemas.microsoft.com/office/drawing/2014/main" val="10004"/>
                  </a:ext>
                </a:extLst>
              </a:tr>
              <a:tr h="381000">
                <a:tc>
                  <a:txBody>
                    <a:bodyPr/>
                    <a:lstStyle/>
                    <a:p>
                      <a:pPr lvl="0" algn="ctr">
                        <a:spcBef>
                          <a:spcPts val="0"/>
                        </a:spcBef>
                        <a:buClr>
                          <a:schemeClr val="dk1"/>
                        </a:buClr>
                        <a:buSzPct val="68750"/>
                        <a:buFont typeface="Arial"/>
                        <a:buNone/>
                      </a:pPr>
                      <a:r>
                        <a:rPr lang="en-US" sz="1600" b="1">
                          <a:solidFill>
                            <a:schemeClr val="dk1"/>
                          </a:solidFill>
                        </a:rPr>
                        <a:t>N</a:t>
                      </a:r>
                      <a:r>
                        <a:rPr lang="en-US" sz="1600" b="1" baseline="30000">
                          <a:solidFill>
                            <a:schemeClr val="dk1"/>
                          </a:solidFill>
                        </a:rPr>
                        <a:t>3</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r>
                        <a:rPr lang="en-US" sz="1600" b="1"/>
                        <a:t>cent</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r>
                        <a:rPr lang="en-US" sz="1600" b="1"/>
                        <a:t>centaines</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rtl="0">
                        <a:spcBef>
                          <a:spcPts val="0"/>
                        </a:spcBef>
                        <a:buNone/>
                      </a:pPr>
                      <a:r>
                        <a:rPr lang="en-US" sz="1600" b="1"/>
                        <a:t>millier</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r>
                        <a:rPr lang="en-US" sz="1600" b="1">
                          <a:solidFill>
                            <a:srgbClr val="FF0000"/>
                          </a:solidFill>
                        </a:rPr>
                        <a:t>milliers</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extLst>
                  <a:ext uri="{0D108BD9-81ED-4DB2-BD59-A6C34878D82A}">
                    <a16:rowId xmlns:a16="http://schemas.microsoft.com/office/drawing/2014/main" val="10005"/>
                  </a:ext>
                </a:extLst>
              </a:tr>
              <a:tr h="381000">
                <a:tc>
                  <a:txBody>
                    <a:bodyPr/>
                    <a:lstStyle/>
                    <a:p>
                      <a:pPr lvl="0" algn="ctr">
                        <a:spcBef>
                          <a:spcPts val="0"/>
                        </a:spcBef>
                        <a:buNone/>
                      </a:pPr>
                      <a:r>
                        <a:rPr lang="en-US" sz="1600" b="1"/>
                        <a:t>2</a:t>
                      </a:r>
                      <a:r>
                        <a:rPr lang="en-US" sz="1600" b="1" baseline="30000"/>
                        <a:t>N</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r>
                        <a:rPr lang="en-US" sz="1600" b="1"/>
                        <a:t>20</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r>
                        <a:rPr lang="en-US" sz="1600" b="1"/>
                        <a:t>vingtaine</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r>
                        <a:rPr lang="en-US" sz="1600" b="1"/>
                        <a:t>vingtaine</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r>
                        <a:rPr lang="en-US" sz="1600" b="1" dirty="0">
                          <a:solidFill>
                            <a:srgbClr val="FF0000"/>
                          </a:solidFill>
                        </a:rPr>
                        <a:t>30</a:t>
                      </a:r>
                    </a:p>
                  </a:txBody>
                  <a:tcPr marL="91425" marR="91425" marT="91425" marB="91425" anchor="ctr">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body" idx="1"/>
          </p:nvPr>
        </p:nvSpPr>
        <p:spPr>
          <a:xfrm>
            <a:off x="304800" y="1066800"/>
            <a:ext cx="8381999" cy="5059362"/>
          </a:xfrm>
          <a:prstGeom prst="rect">
            <a:avLst/>
          </a:prstGeom>
          <a:noFill/>
          <a:ln>
            <a:noFill/>
          </a:ln>
        </p:spPr>
        <p:txBody>
          <a:bodyPr lIns="91425" tIns="45700" rIns="91425" bIns="45700" anchor="t" anchorCtr="0">
            <a:noAutofit/>
          </a:bodyPr>
          <a:lstStyle/>
          <a:p>
            <a:pPr marL="342900" marR="0" lvl="0" indent="-342900" algn="just" rtl="0">
              <a:spcBef>
                <a:spcPts val="0"/>
              </a:spcBef>
              <a:spcAft>
                <a:spcPts val="0"/>
              </a:spcAft>
              <a:buClr>
                <a:schemeClr val="dk1"/>
              </a:buClr>
              <a:buSzPct val="59999"/>
              <a:buFont typeface="Arial"/>
              <a:buChar char="•"/>
            </a:pPr>
            <a:r>
              <a:rPr lang="en-US" sz="2800" b="0" i="0" u="none" strike="noStrike" cap="none" dirty="0">
                <a:solidFill>
                  <a:schemeClr val="dk1"/>
                </a:solidFill>
                <a:latin typeface="Calibri"/>
                <a:ea typeface="Calibri"/>
                <a:cs typeface="Calibri"/>
                <a:sym typeface="Calibri"/>
              </a:rPr>
              <a:t>Si à </a:t>
            </a:r>
            <a:r>
              <a:rPr lang="en-US" sz="2800" b="0" i="0" u="none" strike="noStrike" cap="none" dirty="0" err="1">
                <a:solidFill>
                  <a:schemeClr val="dk1"/>
                </a:solidFill>
                <a:latin typeface="Calibri"/>
                <a:ea typeface="Calibri"/>
                <a:cs typeface="Calibri"/>
                <a:sym typeface="Calibri"/>
              </a:rPr>
              <a:t>chaque</a:t>
            </a:r>
            <a:r>
              <a:rPr lang="en-US" sz="2800" b="0" i="0" u="none" strike="noStrike" cap="none" dirty="0">
                <a:solidFill>
                  <a:schemeClr val="dk1"/>
                </a:solidFill>
                <a:latin typeface="Calibri"/>
                <a:ea typeface="Calibri"/>
                <a:cs typeface="Calibri"/>
                <a:sym typeface="Calibri"/>
              </a:rPr>
              <a:t> passage on </a:t>
            </a:r>
            <a:r>
              <a:rPr lang="en-US" sz="2800" b="0" i="0" u="none" strike="noStrike" cap="none" dirty="0" err="1">
                <a:solidFill>
                  <a:schemeClr val="dk1"/>
                </a:solidFill>
                <a:latin typeface="Calibri"/>
                <a:ea typeface="Calibri"/>
                <a:cs typeface="Calibri"/>
                <a:sym typeface="Calibri"/>
              </a:rPr>
              <a:t>parcourt</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toute</a:t>
            </a:r>
            <a:r>
              <a:rPr lang="en-US" sz="2800" b="0" i="0" u="none" strike="noStrike" cap="none" dirty="0">
                <a:solidFill>
                  <a:schemeClr val="dk1"/>
                </a:solidFill>
                <a:latin typeface="Calibri"/>
                <a:ea typeface="Calibri"/>
                <a:cs typeface="Calibri"/>
                <a:sym typeface="Calibri"/>
              </a:rPr>
              <a:t> la </a:t>
            </a:r>
            <a:r>
              <a:rPr lang="en-US" sz="2800" b="0" i="0" u="none" strike="noStrike" cap="none" dirty="0" err="1">
                <a:solidFill>
                  <a:schemeClr val="dk1"/>
                </a:solidFill>
                <a:latin typeface="Calibri"/>
                <a:ea typeface="Calibri"/>
                <a:cs typeface="Calibri"/>
                <a:sym typeface="Calibri"/>
              </a:rPr>
              <a:t>liste</a:t>
            </a:r>
            <a:r>
              <a:rPr lang="en-US" sz="2800" b="0" i="0" u="none" strike="noStrike" cap="none" dirty="0">
                <a:solidFill>
                  <a:schemeClr val="dk1"/>
                </a:solidFill>
                <a:latin typeface="Calibri"/>
                <a:ea typeface="Calibri"/>
                <a:cs typeface="Calibri"/>
                <a:sym typeface="Calibri"/>
              </a:rPr>
              <a:t>, on aura fait  (n-1) </a:t>
            </a:r>
            <a:r>
              <a:rPr lang="en-US" sz="2800" b="0" i="0" u="none" strike="noStrike" cap="none" dirty="0" err="1">
                <a:solidFill>
                  <a:schemeClr val="dk1"/>
                </a:solidFill>
                <a:latin typeface="Calibri"/>
                <a:ea typeface="Calibri"/>
                <a:cs typeface="Calibri"/>
                <a:sym typeface="Calibri"/>
              </a:rPr>
              <a:t>comparaisons</a:t>
            </a:r>
            <a:r>
              <a:rPr lang="en-US" sz="2800" b="0" i="0" u="none" strike="noStrike" cap="none" dirty="0">
                <a:solidFill>
                  <a:schemeClr val="dk1"/>
                </a:solidFill>
                <a:latin typeface="Calibri"/>
                <a:ea typeface="Calibri"/>
                <a:cs typeface="Calibri"/>
                <a:sym typeface="Calibri"/>
              </a:rPr>
              <a:t> et au plus (n-1) </a:t>
            </a:r>
            <a:r>
              <a:rPr lang="en-US" sz="2800" b="0" i="0" u="none" strike="noStrike" cap="none" dirty="0" err="1">
                <a:solidFill>
                  <a:schemeClr val="dk1"/>
                </a:solidFill>
                <a:latin typeface="Calibri"/>
                <a:ea typeface="Calibri"/>
                <a:cs typeface="Calibri"/>
                <a:sym typeface="Calibri"/>
              </a:rPr>
              <a:t>échanges</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Donc</a:t>
            </a:r>
            <a:r>
              <a:rPr lang="en-US" sz="2800" b="0" i="0" u="none" strike="noStrike" cap="none" dirty="0">
                <a:solidFill>
                  <a:schemeClr val="dk1"/>
                </a:solidFill>
                <a:latin typeface="Calibri"/>
                <a:ea typeface="Calibri"/>
                <a:cs typeface="Calibri"/>
                <a:sym typeface="Calibri"/>
              </a:rPr>
              <a:t>, au total, le </a:t>
            </a:r>
            <a:r>
              <a:rPr lang="en-US" sz="2800" b="0" i="0" u="none" strike="noStrike" cap="none" dirty="0" err="1">
                <a:solidFill>
                  <a:schemeClr val="dk1"/>
                </a:solidFill>
                <a:latin typeface="Calibri"/>
                <a:ea typeface="Calibri"/>
                <a:cs typeface="Calibri"/>
                <a:sym typeface="Calibri"/>
              </a:rPr>
              <a:t>nombre</a:t>
            </a:r>
            <a:r>
              <a:rPr lang="en-US" sz="2800" b="0" i="0" u="none" strike="noStrike" cap="none" dirty="0">
                <a:solidFill>
                  <a:schemeClr val="dk1"/>
                </a:solidFill>
                <a:latin typeface="Calibri"/>
                <a:ea typeface="Calibri"/>
                <a:cs typeface="Calibri"/>
                <a:sym typeface="Calibri"/>
              </a:rPr>
              <a:t> de </a:t>
            </a:r>
            <a:r>
              <a:rPr lang="en-US" sz="2800" b="0" i="0" u="none" strike="noStrike" cap="none" dirty="0" err="1">
                <a:solidFill>
                  <a:schemeClr val="dk1"/>
                </a:solidFill>
                <a:latin typeface="Calibri"/>
                <a:ea typeface="Calibri"/>
                <a:cs typeface="Calibri"/>
                <a:sym typeface="Calibri"/>
              </a:rPr>
              <a:t>comparaisons</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est</a:t>
            </a:r>
            <a:r>
              <a:rPr lang="en-US" sz="2800" b="0" i="0" u="none" strike="noStrike" cap="none" dirty="0">
                <a:solidFill>
                  <a:schemeClr val="dk1"/>
                </a:solidFill>
                <a:latin typeface="Calibri"/>
                <a:ea typeface="Calibri"/>
                <a:cs typeface="Calibri"/>
                <a:sym typeface="Calibri"/>
              </a:rPr>
              <a:t> : </a:t>
            </a:r>
            <a:br>
              <a:rPr lang="en-US" sz="2800" b="0" i="0" u="none" strike="noStrike" cap="none" dirty="0">
                <a:solidFill>
                  <a:schemeClr val="dk1"/>
                </a:solidFill>
                <a:latin typeface="Calibri"/>
                <a:ea typeface="Calibri"/>
                <a:cs typeface="Calibri"/>
                <a:sym typeface="Calibri"/>
              </a:rPr>
            </a:br>
            <a:r>
              <a:rPr lang="en-US" sz="2800" b="0" i="0" u="none" strike="noStrike" cap="none" dirty="0">
                <a:solidFill>
                  <a:schemeClr val="dk1"/>
                </a:solidFill>
                <a:latin typeface="Calibri"/>
                <a:ea typeface="Calibri"/>
                <a:cs typeface="Calibri"/>
                <a:sym typeface="Calibri"/>
              </a:rPr>
              <a:t>(n-1)*(n-1). </a:t>
            </a:r>
            <a:r>
              <a:rPr lang="en-US" sz="2800" b="0" i="0" u="none" strike="noStrike" cap="none" dirty="0" err="1">
                <a:solidFill>
                  <a:schemeClr val="dk1"/>
                </a:solidFill>
                <a:latin typeface="Calibri"/>
                <a:ea typeface="Calibri"/>
                <a:cs typeface="Calibri"/>
                <a:sym typeface="Calibri"/>
              </a:rPr>
              <a:t>Alors</a:t>
            </a:r>
            <a:r>
              <a:rPr lang="en-US" sz="2800" b="0" i="0" u="none" strike="noStrike" cap="none" dirty="0">
                <a:solidFill>
                  <a:schemeClr val="dk1"/>
                </a:solidFill>
                <a:latin typeface="Calibri"/>
                <a:ea typeface="Calibri"/>
                <a:cs typeface="Calibri"/>
                <a:sym typeface="Calibri"/>
              </a:rPr>
              <a:t>, la </a:t>
            </a:r>
            <a:r>
              <a:rPr lang="en-US" sz="2800" b="0" i="0" u="none" strike="noStrike" cap="none" dirty="0" err="1">
                <a:solidFill>
                  <a:schemeClr val="dk1"/>
                </a:solidFill>
                <a:latin typeface="Calibri"/>
                <a:ea typeface="Calibri"/>
                <a:cs typeface="Calibri"/>
                <a:sym typeface="Calibri"/>
              </a:rPr>
              <a:t>complexité</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temporelle</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est</a:t>
            </a:r>
            <a:r>
              <a:rPr lang="en-US" sz="2800" b="0" i="0" u="none" strike="noStrike" cap="none" dirty="0">
                <a:solidFill>
                  <a:schemeClr val="dk1"/>
                </a:solidFill>
                <a:latin typeface="Calibri"/>
                <a:ea typeface="Calibri"/>
                <a:cs typeface="Calibri"/>
                <a:sym typeface="Calibri"/>
              </a:rPr>
              <a:t> de O(n</a:t>
            </a:r>
            <a:r>
              <a:rPr lang="en-US" sz="2800" b="0" i="0" u="none" strike="noStrike" cap="none" baseline="30000" dirty="0">
                <a:solidFill>
                  <a:schemeClr val="dk1"/>
                </a:solidFill>
                <a:latin typeface="Calibri"/>
                <a:ea typeface="Calibri"/>
                <a:cs typeface="Calibri"/>
                <a:sym typeface="Calibri"/>
              </a:rPr>
              <a:t>2</a:t>
            </a:r>
            <a:r>
              <a:rPr lang="en-US" sz="2800" b="0" i="0" u="none" strike="noStrike" cap="none" dirty="0">
                <a:solidFill>
                  <a:schemeClr val="dk1"/>
                </a:solidFill>
                <a:latin typeface="Calibri"/>
                <a:ea typeface="Calibri"/>
                <a:cs typeface="Calibri"/>
                <a:sym typeface="Calibri"/>
              </a:rPr>
              <a:t>).</a:t>
            </a:r>
          </a:p>
          <a:p>
            <a:pPr marL="342900" marR="0" lvl="0" indent="-342900" algn="just" rtl="0">
              <a:spcBef>
                <a:spcPts val="560"/>
              </a:spcBef>
              <a:spcAft>
                <a:spcPts val="0"/>
              </a:spcAft>
              <a:buClr>
                <a:schemeClr val="dk1"/>
              </a:buClr>
              <a:buSzPct val="59999"/>
              <a:buFont typeface="Arial"/>
              <a:buChar char="•"/>
            </a:pPr>
            <a:r>
              <a:rPr lang="en-US" sz="2800" b="0" i="0" u="none" strike="noStrike" cap="none" dirty="0">
                <a:solidFill>
                  <a:schemeClr val="dk1"/>
                </a:solidFill>
                <a:latin typeface="Calibri"/>
                <a:ea typeface="Calibri"/>
                <a:cs typeface="Calibri"/>
                <a:sym typeface="Calibri"/>
              </a:rPr>
              <a:t>Si on </a:t>
            </a:r>
            <a:r>
              <a:rPr lang="en-US" sz="2800" b="0" i="0" u="none" strike="noStrike" cap="none" dirty="0" err="1">
                <a:solidFill>
                  <a:schemeClr val="dk1"/>
                </a:solidFill>
                <a:latin typeface="Calibri"/>
                <a:ea typeface="Calibri"/>
                <a:cs typeface="Calibri"/>
                <a:sym typeface="Calibri"/>
              </a:rPr>
              <a:t>prend</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en</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compte</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qu’à</a:t>
            </a:r>
            <a:r>
              <a:rPr lang="en-US" sz="2800" b="0" i="0" u="none" strike="noStrike" cap="none" dirty="0">
                <a:solidFill>
                  <a:schemeClr val="dk1"/>
                </a:solidFill>
                <a:latin typeface="Calibri"/>
                <a:ea typeface="Calibri"/>
                <a:cs typeface="Calibri"/>
                <a:sym typeface="Calibri"/>
              </a:rPr>
              <a:t> la fin du 1</a:t>
            </a:r>
            <a:r>
              <a:rPr lang="en-US" sz="2800" b="0" i="0" u="none" strike="noStrike" cap="none" baseline="30000" dirty="0">
                <a:solidFill>
                  <a:schemeClr val="dk1"/>
                </a:solidFill>
                <a:latin typeface="Calibri"/>
                <a:ea typeface="Calibri"/>
                <a:cs typeface="Calibri"/>
                <a:sym typeface="Calibri"/>
              </a:rPr>
              <a:t>er</a:t>
            </a:r>
            <a:r>
              <a:rPr lang="en-US" sz="2800" b="0" i="0" u="none" strike="noStrike" cap="none" dirty="0">
                <a:solidFill>
                  <a:schemeClr val="dk1"/>
                </a:solidFill>
                <a:latin typeface="Calibri"/>
                <a:ea typeface="Calibri"/>
                <a:cs typeface="Calibri"/>
                <a:sym typeface="Calibri"/>
              </a:rPr>
              <a:t> passage le dernier </a:t>
            </a:r>
            <a:r>
              <a:rPr lang="en-US" sz="2800" b="0" i="0" u="none" strike="noStrike" cap="none" dirty="0" err="1">
                <a:solidFill>
                  <a:schemeClr val="dk1"/>
                </a:solidFill>
                <a:latin typeface="Calibri"/>
                <a:ea typeface="Calibri"/>
                <a:cs typeface="Calibri"/>
                <a:sym typeface="Calibri"/>
              </a:rPr>
              <a:t>élément</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est</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trié</a:t>
            </a:r>
            <a:r>
              <a:rPr lang="en-US" sz="2800" b="0" i="0" u="none" strike="noStrike" cap="none" dirty="0">
                <a:solidFill>
                  <a:schemeClr val="dk1"/>
                </a:solidFill>
                <a:latin typeface="Calibri"/>
                <a:ea typeface="Calibri"/>
                <a:cs typeface="Calibri"/>
                <a:sym typeface="Calibri"/>
              </a:rPr>
              <a:t>, et </a:t>
            </a:r>
            <a:r>
              <a:rPr lang="en-US" sz="2800" b="0" i="0" u="none" strike="noStrike" cap="none" dirty="0" err="1">
                <a:solidFill>
                  <a:schemeClr val="dk1"/>
                </a:solidFill>
                <a:latin typeface="Calibri"/>
                <a:ea typeface="Calibri"/>
                <a:cs typeface="Calibri"/>
                <a:sym typeface="Calibri"/>
              </a:rPr>
              <a:t>qu’au</a:t>
            </a:r>
            <a:r>
              <a:rPr lang="en-US" sz="2800" b="0" i="0" u="none" strike="noStrike" cap="none" dirty="0">
                <a:solidFill>
                  <a:schemeClr val="dk1"/>
                </a:solidFill>
                <a:latin typeface="Calibri"/>
                <a:ea typeface="Calibri"/>
                <a:cs typeface="Calibri"/>
                <a:sym typeface="Calibri"/>
              </a:rPr>
              <a:t> 2</a:t>
            </a:r>
            <a:r>
              <a:rPr lang="en-US" sz="2800" b="0" i="0" u="none" strike="noStrike" cap="none" baseline="30000" dirty="0">
                <a:solidFill>
                  <a:schemeClr val="dk1"/>
                </a:solidFill>
                <a:latin typeface="Calibri"/>
                <a:ea typeface="Calibri"/>
                <a:cs typeface="Calibri"/>
                <a:sym typeface="Calibri"/>
              </a:rPr>
              <a:t>ème</a:t>
            </a:r>
            <a:r>
              <a:rPr lang="en-US" sz="2800" b="0" i="0" u="none" strike="noStrike" cap="none" dirty="0">
                <a:solidFill>
                  <a:schemeClr val="dk1"/>
                </a:solidFill>
                <a:latin typeface="Calibri"/>
                <a:ea typeface="Calibri"/>
                <a:cs typeface="Calibri"/>
                <a:sym typeface="Calibri"/>
              </a:rPr>
              <a:t> passage les 2 </a:t>
            </a:r>
            <a:r>
              <a:rPr lang="en-US" sz="2800" b="0" i="0" u="none" strike="noStrike" cap="none" dirty="0" err="1">
                <a:solidFill>
                  <a:schemeClr val="dk1"/>
                </a:solidFill>
                <a:latin typeface="Calibri"/>
                <a:ea typeface="Calibri"/>
                <a:cs typeface="Calibri"/>
                <a:sym typeface="Calibri"/>
              </a:rPr>
              <a:t>derniers</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éléments</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sont</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triés</a:t>
            </a:r>
            <a:r>
              <a:rPr lang="en-US" sz="2800" b="0" i="0" u="none" strike="noStrike" cap="none" dirty="0">
                <a:solidFill>
                  <a:schemeClr val="dk1"/>
                </a:solidFill>
                <a:latin typeface="Calibri"/>
                <a:ea typeface="Calibri"/>
                <a:cs typeface="Calibri"/>
                <a:sym typeface="Calibri"/>
              </a:rPr>
              <a:t> et </a:t>
            </a:r>
            <a:r>
              <a:rPr lang="en-US" sz="2800" b="0" i="0" u="none" strike="noStrike" cap="none" dirty="0" err="1">
                <a:solidFill>
                  <a:schemeClr val="dk1"/>
                </a:solidFill>
                <a:latin typeface="Calibri"/>
                <a:ea typeface="Calibri"/>
                <a:cs typeface="Calibri"/>
                <a:sym typeface="Calibri"/>
              </a:rPr>
              <a:t>ainsi</a:t>
            </a:r>
            <a:r>
              <a:rPr lang="en-US" sz="2800" b="0" i="0" u="none" strike="noStrike" cap="none" dirty="0">
                <a:solidFill>
                  <a:schemeClr val="dk1"/>
                </a:solidFill>
                <a:latin typeface="Calibri"/>
                <a:ea typeface="Calibri"/>
                <a:cs typeface="Calibri"/>
                <a:sym typeface="Calibri"/>
              </a:rPr>
              <a:t> de suite,…le </a:t>
            </a:r>
            <a:r>
              <a:rPr lang="en-US" sz="2800" b="0" i="0" u="none" strike="noStrike" cap="none" dirty="0" err="1">
                <a:solidFill>
                  <a:schemeClr val="dk1"/>
                </a:solidFill>
                <a:latin typeface="Calibri"/>
                <a:ea typeface="Calibri"/>
                <a:cs typeface="Calibri"/>
                <a:sym typeface="Calibri"/>
              </a:rPr>
              <a:t>nombre</a:t>
            </a:r>
            <a:r>
              <a:rPr lang="en-US" sz="2800" b="0" i="0" u="none" strike="noStrike" cap="none" dirty="0">
                <a:solidFill>
                  <a:schemeClr val="dk1"/>
                </a:solidFill>
                <a:latin typeface="Calibri"/>
                <a:ea typeface="Calibri"/>
                <a:cs typeface="Calibri"/>
                <a:sym typeface="Calibri"/>
              </a:rPr>
              <a:t> total de </a:t>
            </a:r>
            <a:r>
              <a:rPr lang="en-US" sz="2800" b="0" i="0" u="none" strike="noStrike" cap="none" dirty="0" err="1">
                <a:solidFill>
                  <a:schemeClr val="dk1"/>
                </a:solidFill>
                <a:latin typeface="Calibri"/>
                <a:ea typeface="Calibri"/>
                <a:cs typeface="Calibri"/>
                <a:sym typeface="Calibri"/>
              </a:rPr>
              <a:t>comparaisons</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serait</a:t>
            </a:r>
            <a:r>
              <a:rPr lang="en-US" sz="2800" b="0" i="0" u="none" strike="noStrike" cap="none" dirty="0">
                <a:solidFill>
                  <a:schemeClr val="dk1"/>
                </a:solidFill>
                <a:latin typeface="Calibri"/>
                <a:ea typeface="Calibri"/>
                <a:cs typeface="Calibri"/>
                <a:sym typeface="Calibri"/>
              </a:rPr>
              <a:t> de : </a:t>
            </a:r>
            <a:br>
              <a:rPr lang="en-US" sz="2800" b="0" i="0" u="none" strike="noStrike" cap="none" dirty="0">
                <a:solidFill>
                  <a:schemeClr val="dk1"/>
                </a:solidFill>
                <a:latin typeface="Calibri"/>
                <a:ea typeface="Calibri"/>
                <a:cs typeface="Calibri"/>
                <a:sym typeface="Calibri"/>
              </a:rPr>
            </a:br>
            <a:r>
              <a:rPr lang="en-US" sz="2800" b="0" i="0" u="none" strike="noStrike" cap="none" dirty="0">
                <a:solidFill>
                  <a:schemeClr val="dk1"/>
                </a:solidFill>
                <a:latin typeface="Calibri"/>
                <a:ea typeface="Calibri"/>
                <a:cs typeface="Calibri"/>
                <a:sym typeface="Calibri"/>
              </a:rPr>
              <a:t>(n-1)+(n-2)+(n-3)+…+1 = n(n-1)/2. Le </a:t>
            </a:r>
            <a:r>
              <a:rPr lang="en-US" sz="2800" b="0" i="0" u="none" strike="noStrike" cap="none" dirty="0" err="1">
                <a:solidFill>
                  <a:schemeClr val="dk1"/>
                </a:solidFill>
                <a:latin typeface="Calibri"/>
                <a:ea typeface="Calibri"/>
                <a:cs typeface="Calibri"/>
                <a:sym typeface="Calibri"/>
              </a:rPr>
              <a:t>nombre</a:t>
            </a:r>
            <a:r>
              <a:rPr lang="en-US" sz="2800" b="0" i="0" u="none" strike="noStrike" cap="none" dirty="0">
                <a:solidFill>
                  <a:schemeClr val="dk1"/>
                </a:solidFill>
                <a:latin typeface="Calibri"/>
                <a:ea typeface="Calibri"/>
                <a:cs typeface="Calibri"/>
                <a:sym typeface="Calibri"/>
              </a:rPr>
              <a:t> de </a:t>
            </a:r>
            <a:r>
              <a:rPr lang="en-US" sz="2800" b="0" i="0" u="none" strike="noStrike" cap="none" dirty="0" err="1">
                <a:solidFill>
                  <a:schemeClr val="dk1"/>
                </a:solidFill>
                <a:latin typeface="Calibri"/>
                <a:ea typeface="Calibri"/>
                <a:cs typeface="Calibri"/>
                <a:sym typeface="Calibri"/>
              </a:rPr>
              <a:t>comparaisons</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est</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réduit</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mais</a:t>
            </a:r>
            <a:r>
              <a:rPr lang="en-US" sz="2800" b="0" i="0" u="none" strike="noStrike" cap="none" dirty="0">
                <a:solidFill>
                  <a:schemeClr val="dk1"/>
                </a:solidFill>
                <a:latin typeface="Calibri"/>
                <a:ea typeface="Calibri"/>
                <a:cs typeface="Calibri"/>
                <a:sym typeface="Calibri"/>
              </a:rPr>
              <a:t> la </a:t>
            </a:r>
            <a:r>
              <a:rPr lang="en-US" sz="2800" b="0" i="0" u="none" strike="noStrike" cap="none" dirty="0" err="1">
                <a:solidFill>
                  <a:schemeClr val="dk1"/>
                </a:solidFill>
                <a:latin typeface="Calibri"/>
                <a:ea typeface="Calibri"/>
                <a:cs typeface="Calibri"/>
                <a:sym typeface="Calibri"/>
              </a:rPr>
              <a:t>complexité</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est</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toujours</a:t>
            </a:r>
            <a:r>
              <a:rPr lang="en-US" sz="2800" b="0" i="0" u="none" strike="noStrike" cap="none" dirty="0">
                <a:solidFill>
                  <a:schemeClr val="dk1"/>
                </a:solidFill>
                <a:latin typeface="Calibri"/>
                <a:ea typeface="Calibri"/>
                <a:cs typeface="Calibri"/>
                <a:sym typeface="Calibri"/>
              </a:rPr>
              <a:t> de O(n</a:t>
            </a:r>
            <a:r>
              <a:rPr lang="en-US" sz="2800" b="0" i="0" u="none" strike="noStrike" cap="none" baseline="30000" dirty="0">
                <a:solidFill>
                  <a:schemeClr val="dk1"/>
                </a:solidFill>
                <a:latin typeface="Calibri"/>
                <a:ea typeface="Calibri"/>
                <a:cs typeface="Calibri"/>
                <a:sym typeface="Calibri"/>
              </a:rPr>
              <a:t>2</a:t>
            </a:r>
            <a:r>
              <a:rPr lang="en-US" sz="2800" b="0" i="0" u="none" strike="noStrike" cap="none" dirty="0">
                <a:solidFill>
                  <a:schemeClr val="dk1"/>
                </a:solidFill>
                <a:latin typeface="Calibri"/>
                <a:ea typeface="Calibri"/>
                <a:cs typeface="Calibri"/>
                <a:sym typeface="Calibri"/>
              </a:rPr>
              <a:t>).</a:t>
            </a:r>
          </a:p>
          <a:p>
            <a:pPr marL="342900" marR="0" lvl="0" indent="-342900" algn="l" rtl="0">
              <a:spcBef>
                <a:spcPts val="560"/>
              </a:spcBef>
              <a:spcAft>
                <a:spcPts val="0"/>
              </a:spcAft>
              <a:buClr>
                <a:schemeClr val="dk1"/>
              </a:buClr>
              <a:buSzPct val="59999"/>
              <a:buFont typeface="Arial"/>
              <a:buNone/>
            </a:pPr>
            <a:endParaRPr sz="2800" b="0" i="0" u="none" strike="noStrike" cap="none" dirty="0">
              <a:solidFill>
                <a:schemeClr val="dk1"/>
              </a:solidFill>
              <a:latin typeface="Calibri"/>
              <a:ea typeface="Calibri"/>
              <a:cs typeface="Calibri"/>
              <a:sym typeface="Calibri"/>
            </a:endParaRPr>
          </a:p>
        </p:txBody>
      </p:sp>
      <p:sp>
        <p:nvSpPr>
          <p:cNvPr id="379" name="Shape 379"/>
          <p:cNvSpPr txBox="1">
            <a:spLocks noGrp="1"/>
          </p:cNvSpPr>
          <p:nvPr>
            <p:ph type="title"/>
          </p:nvPr>
        </p:nvSpPr>
        <p:spPr>
          <a:xfrm>
            <a:off x="0" y="0"/>
            <a:ext cx="8915400" cy="762000"/>
          </a:xfrm>
          <a:prstGeom prst="rect">
            <a:avLst/>
          </a:prstGeom>
          <a:noFill/>
          <a:ln>
            <a:noFill/>
          </a:ln>
        </p:spPr>
        <p:txBody>
          <a:bodyPr lIns="91425" tIns="45700" rIns="91425" bIns="45700" anchor="ctr" anchorCtr="0">
            <a:noAutofit/>
          </a:bodyPr>
          <a:lstStyle/>
          <a:p>
            <a:pPr marL="182880" marR="0" lvl="0" indent="-5079" algn="l" rtl="0">
              <a:spcBef>
                <a:spcPts val="0"/>
              </a:spcBef>
              <a:spcAft>
                <a:spcPts val="0"/>
              </a:spcAft>
              <a:buSzPct val="25000"/>
              <a:buNone/>
            </a:pPr>
            <a:r>
              <a:rPr lang="en-US" sz="4400" b="0" i="0" u="none" strike="noStrike" cap="none">
                <a:solidFill>
                  <a:srgbClr val="7F7F7F"/>
                </a:solidFill>
                <a:latin typeface="Calibri"/>
                <a:ea typeface="Calibri"/>
                <a:cs typeface="Calibri"/>
                <a:sym typeface="Calibri"/>
              </a:rPr>
              <a:t>Complexité -  tri à bulles</a:t>
            </a:r>
          </a:p>
        </p:txBody>
      </p:sp>
      <p:sp>
        <p:nvSpPr>
          <p:cNvPr id="380" name="Shape 380"/>
          <p:cNvSpPr txBox="1">
            <a:spLocks noGrp="1"/>
          </p:cNvSpPr>
          <p:nvPr>
            <p:ph type="sldNum" idx="12"/>
          </p:nvPr>
        </p:nvSpPr>
        <p:spPr>
          <a:xfrm>
            <a:off x="8077200" y="6492875"/>
            <a:ext cx="1066799"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dk1"/>
                </a:solidFill>
                <a:latin typeface="Arial"/>
                <a:ea typeface="Arial"/>
                <a:cs typeface="Arial"/>
                <a:sym typeface="Arial"/>
              </a:rPr>
              <a:t>34</a:t>
            </a:fld>
            <a:endParaRPr lang="en-US" sz="18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body" idx="1"/>
          </p:nvPr>
        </p:nvSpPr>
        <p:spPr>
          <a:xfrm>
            <a:off x="304800" y="1066800"/>
            <a:ext cx="8381999" cy="5059362"/>
          </a:xfrm>
          <a:prstGeom prst="rect">
            <a:avLst/>
          </a:prstGeom>
          <a:noFill/>
          <a:ln>
            <a:noFill/>
          </a:ln>
        </p:spPr>
        <p:txBody>
          <a:bodyPr lIns="91425" tIns="45700" rIns="91425" bIns="45700" anchor="t" anchorCtr="0">
            <a:noAutofit/>
          </a:bodyPr>
          <a:lstStyle/>
          <a:p>
            <a:pPr marL="342900" marR="0" lvl="0" indent="-342900" algn="just" rtl="0">
              <a:spcBef>
                <a:spcPts val="0"/>
              </a:spcBef>
              <a:spcAft>
                <a:spcPts val="0"/>
              </a:spcAft>
              <a:buClr>
                <a:schemeClr val="dk1"/>
              </a:buClr>
              <a:buSzPct val="59999"/>
              <a:buFont typeface="Arial"/>
              <a:buChar char="•"/>
            </a:pPr>
            <a:r>
              <a:rPr lang="en-US" sz="2800" b="0" i="0" u="none" strike="noStrike" cap="none" dirty="0">
                <a:solidFill>
                  <a:schemeClr val="dk1"/>
                </a:solidFill>
                <a:latin typeface="Calibri"/>
                <a:ea typeface="Calibri"/>
                <a:cs typeface="Calibri"/>
                <a:sym typeface="Calibri"/>
              </a:rPr>
              <a:t>Pour </a:t>
            </a:r>
            <a:r>
              <a:rPr lang="en-US" sz="2800" b="0" i="0" u="none" strike="noStrike" cap="none" dirty="0" err="1">
                <a:solidFill>
                  <a:schemeClr val="dk1"/>
                </a:solidFill>
                <a:latin typeface="Calibri"/>
                <a:ea typeface="Calibri"/>
                <a:cs typeface="Calibri"/>
                <a:sym typeface="Calibri"/>
              </a:rPr>
              <a:t>l’algorithme</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optimisé</a:t>
            </a:r>
            <a:r>
              <a:rPr lang="en-US" sz="2800" b="0" i="0" u="none" strike="noStrike" cap="none" dirty="0">
                <a:solidFill>
                  <a:schemeClr val="dk1"/>
                </a:solidFill>
                <a:latin typeface="Calibri"/>
                <a:ea typeface="Calibri"/>
                <a:cs typeface="Calibri"/>
                <a:sym typeface="Calibri"/>
              </a:rPr>
              <a:t> ( qui </a:t>
            </a:r>
            <a:r>
              <a:rPr lang="en-US" sz="2800" b="0" i="0" u="none" strike="noStrike" cap="none" dirty="0" err="1">
                <a:solidFill>
                  <a:schemeClr val="dk1"/>
                </a:solidFill>
                <a:latin typeface="Calibri"/>
                <a:ea typeface="Calibri"/>
                <a:cs typeface="Calibri"/>
                <a:sym typeface="Calibri"/>
              </a:rPr>
              <a:t>s’arrête</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s’il</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n’y</a:t>
            </a:r>
            <a:r>
              <a:rPr lang="en-US" sz="2800" b="0" i="0" u="none" strike="noStrike" cap="none" dirty="0">
                <a:solidFill>
                  <a:schemeClr val="dk1"/>
                </a:solidFill>
                <a:latin typeface="Calibri"/>
                <a:ea typeface="Calibri"/>
                <a:cs typeface="Calibri"/>
                <a:sym typeface="Calibri"/>
              </a:rPr>
              <a:t> a </a:t>
            </a:r>
            <a:r>
              <a:rPr lang="en-US" sz="2800" b="0" i="0" u="none" strike="noStrike" cap="none" dirty="0" err="1">
                <a:solidFill>
                  <a:schemeClr val="dk1"/>
                </a:solidFill>
                <a:latin typeface="Calibri"/>
                <a:ea typeface="Calibri"/>
                <a:cs typeface="Calibri"/>
                <a:sym typeface="Calibri"/>
              </a:rPr>
              <a:t>eu</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aucune</a:t>
            </a:r>
            <a:r>
              <a:rPr lang="en-US" sz="2800" b="0" i="0" u="none" strike="noStrike" cap="none" dirty="0">
                <a:solidFill>
                  <a:schemeClr val="dk1"/>
                </a:solidFill>
                <a:latin typeface="Calibri"/>
                <a:ea typeface="Calibri"/>
                <a:cs typeface="Calibri"/>
                <a:sym typeface="Calibri"/>
              </a:rPr>
              <a:t> permutation au passage </a:t>
            </a:r>
            <a:r>
              <a:rPr lang="en-US" sz="2800" b="0" i="0" u="none" strike="noStrike" cap="none" dirty="0" err="1">
                <a:solidFill>
                  <a:schemeClr val="dk1"/>
                </a:solidFill>
                <a:latin typeface="Calibri"/>
                <a:ea typeface="Calibri"/>
                <a:cs typeface="Calibri"/>
                <a:sym typeface="Calibri"/>
              </a:rPr>
              <a:t>précédent</a:t>
            </a:r>
            <a:r>
              <a:rPr lang="en-US" sz="2800" b="0" i="0" u="none" strike="noStrike" cap="none" dirty="0">
                <a:solidFill>
                  <a:schemeClr val="dk1"/>
                </a:solidFill>
                <a:latin typeface="Calibri"/>
                <a:ea typeface="Calibri"/>
                <a:cs typeface="Calibri"/>
                <a:sym typeface="Calibri"/>
              </a:rPr>
              <a:t>), la </a:t>
            </a:r>
            <a:r>
              <a:rPr lang="en-US" sz="2800" b="0" i="0" u="none" strike="noStrike" cap="none" dirty="0" err="1">
                <a:solidFill>
                  <a:schemeClr val="dk1"/>
                </a:solidFill>
                <a:latin typeface="Calibri"/>
                <a:ea typeface="Calibri"/>
                <a:cs typeface="Calibri"/>
                <a:sym typeface="Calibri"/>
              </a:rPr>
              <a:t>complexité</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dépend</a:t>
            </a:r>
            <a:r>
              <a:rPr lang="en-US" sz="2800" b="0" i="0" u="none" strike="noStrike" cap="none" dirty="0">
                <a:solidFill>
                  <a:schemeClr val="dk1"/>
                </a:solidFill>
                <a:latin typeface="Calibri"/>
                <a:ea typeface="Calibri"/>
                <a:cs typeface="Calibri"/>
                <a:sym typeface="Calibri"/>
              </a:rPr>
              <a:t> de la </a:t>
            </a:r>
            <a:r>
              <a:rPr lang="en-US" sz="2800" b="0" i="0" u="none" strike="noStrike" cap="none" dirty="0" err="1">
                <a:solidFill>
                  <a:schemeClr val="dk1"/>
                </a:solidFill>
                <a:latin typeface="Calibri"/>
                <a:ea typeface="Calibri"/>
                <a:cs typeface="Calibri"/>
                <a:sym typeface="Calibri"/>
              </a:rPr>
              <a:t>liste</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initiale</a:t>
            </a:r>
            <a:r>
              <a:rPr lang="en-US" sz="2800" b="0" i="0" u="none" strike="noStrike" cap="none" dirty="0">
                <a:solidFill>
                  <a:schemeClr val="dk1"/>
                </a:solidFill>
                <a:latin typeface="Calibri"/>
                <a:ea typeface="Calibri"/>
                <a:cs typeface="Calibri"/>
                <a:sym typeface="Calibri"/>
              </a:rPr>
              <a:t> :</a:t>
            </a:r>
          </a:p>
          <a:p>
            <a:pPr lvl="1" indent="-285750" algn="just"/>
            <a:r>
              <a:rPr lang="en-US" sz="2800" b="0" i="0" u="none" strike="noStrike" cap="none" dirty="0" err="1">
                <a:solidFill>
                  <a:schemeClr val="dk1"/>
                </a:solidFill>
                <a:latin typeface="Calibri"/>
                <a:ea typeface="Calibri"/>
                <a:cs typeface="Calibri"/>
                <a:sym typeface="Calibri"/>
              </a:rPr>
              <a:t>Dans</a:t>
            </a:r>
            <a:r>
              <a:rPr lang="en-US" sz="2800" b="0" i="0" u="none" strike="noStrike" cap="none" dirty="0">
                <a:solidFill>
                  <a:schemeClr val="dk1"/>
                </a:solidFill>
                <a:latin typeface="Calibri"/>
                <a:ea typeface="Calibri"/>
                <a:cs typeface="Calibri"/>
                <a:sym typeface="Calibri"/>
              </a:rPr>
              <a:t> le </a:t>
            </a:r>
            <a:r>
              <a:rPr lang="en-US" sz="2800" b="0" i="0" u="none" strike="noStrike" cap="none" dirty="0" err="1">
                <a:solidFill>
                  <a:schemeClr val="dk1"/>
                </a:solidFill>
                <a:latin typeface="Calibri"/>
                <a:ea typeface="Calibri"/>
                <a:cs typeface="Calibri"/>
                <a:sym typeface="Calibri"/>
              </a:rPr>
              <a:t>meilleur</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cas</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si</a:t>
            </a:r>
            <a:r>
              <a:rPr lang="en-US" sz="2800" b="0" i="0" u="none" strike="noStrike" cap="none" dirty="0">
                <a:solidFill>
                  <a:schemeClr val="dk1"/>
                </a:solidFill>
                <a:latin typeface="Calibri"/>
                <a:ea typeface="Calibri"/>
                <a:cs typeface="Calibri"/>
                <a:sym typeface="Calibri"/>
              </a:rPr>
              <a:t> la </a:t>
            </a:r>
            <a:r>
              <a:rPr lang="en-US" sz="2800" b="0" i="0" u="none" strike="noStrike" cap="none" dirty="0" err="1">
                <a:solidFill>
                  <a:schemeClr val="dk1"/>
                </a:solidFill>
                <a:latin typeface="Calibri"/>
                <a:ea typeface="Calibri"/>
                <a:cs typeface="Calibri"/>
                <a:sym typeface="Calibri"/>
              </a:rPr>
              <a:t>liste</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est</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triée</a:t>
            </a:r>
            <a:r>
              <a:rPr lang="en-US" sz="2800" b="0" i="0" u="none" strike="noStrike" cap="none" dirty="0">
                <a:solidFill>
                  <a:schemeClr val="dk1"/>
                </a:solidFill>
                <a:latin typeface="Calibri"/>
                <a:ea typeface="Calibri"/>
                <a:cs typeface="Calibri"/>
                <a:sym typeface="Calibri"/>
              </a:rPr>
              <a:t>, un </a:t>
            </a:r>
            <a:r>
              <a:rPr lang="en-US" sz="2800" b="0" i="0" u="none" strike="noStrike" cap="none" dirty="0" err="1">
                <a:solidFill>
                  <a:schemeClr val="dk1"/>
                </a:solidFill>
                <a:latin typeface="Calibri"/>
                <a:ea typeface="Calibri"/>
                <a:cs typeface="Calibri"/>
                <a:sym typeface="Calibri"/>
              </a:rPr>
              <a:t>seul</a:t>
            </a:r>
            <a:r>
              <a:rPr lang="en-US" sz="2800" b="0" i="0" u="none" strike="noStrike" cap="none" dirty="0">
                <a:solidFill>
                  <a:schemeClr val="dk1"/>
                </a:solidFill>
                <a:latin typeface="Calibri"/>
                <a:ea typeface="Calibri"/>
                <a:cs typeface="Calibri"/>
                <a:sym typeface="Calibri"/>
              </a:rPr>
              <a:t> passage </a:t>
            </a:r>
            <a:r>
              <a:rPr lang="en-US" sz="2800" b="0" i="0" u="none" strike="noStrike" cap="none" dirty="0" err="1">
                <a:solidFill>
                  <a:schemeClr val="dk1"/>
                </a:solidFill>
                <a:latin typeface="Calibri"/>
                <a:ea typeface="Calibri"/>
                <a:cs typeface="Calibri"/>
                <a:sym typeface="Calibri"/>
              </a:rPr>
              <a:t>est</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requis</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donc</a:t>
            </a:r>
            <a:r>
              <a:rPr lang="en-US" sz="2800" b="0" i="0" u="none" strike="noStrike" cap="none" dirty="0">
                <a:solidFill>
                  <a:schemeClr val="dk1"/>
                </a:solidFill>
                <a:latin typeface="Calibri"/>
                <a:ea typeface="Calibri"/>
                <a:cs typeface="Calibri"/>
                <a:sym typeface="Calibri"/>
              </a:rPr>
              <a:t> (n-1) </a:t>
            </a:r>
            <a:r>
              <a:rPr lang="en-US" sz="2800" b="0" i="0" u="none" strike="noStrike" cap="none" dirty="0" err="1">
                <a:solidFill>
                  <a:schemeClr val="dk1"/>
                </a:solidFill>
                <a:latin typeface="Calibri"/>
                <a:ea typeface="Calibri"/>
                <a:cs typeface="Calibri"/>
                <a:sym typeface="Calibri"/>
              </a:rPr>
              <a:t>comparaisons</a:t>
            </a:r>
            <a:r>
              <a:rPr lang="en-US" sz="2800" b="0" i="0" u="none" strike="noStrike" cap="none" dirty="0">
                <a:solidFill>
                  <a:schemeClr val="dk1"/>
                </a:solidFill>
                <a:latin typeface="Calibri"/>
                <a:ea typeface="Calibri"/>
                <a:cs typeface="Calibri"/>
                <a:sym typeface="Calibri"/>
              </a:rPr>
              <a:t> et la </a:t>
            </a:r>
            <a:r>
              <a:rPr lang="en-US" sz="2800" b="0" i="0" u="none" strike="noStrike" cap="none" dirty="0" err="1">
                <a:solidFill>
                  <a:schemeClr val="dk1"/>
                </a:solidFill>
                <a:latin typeface="Calibri"/>
                <a:ea typeface="Calibri"/>
                <a:cs typeface="Calibri"/>
                <a:sym typeface="Calibri"/>
              </a:rPr>
              <a:t>complexité</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est</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linéaire</a:t>
            </a:r>
            <a:r>
              <a:rPr lang="en-US" sz="2800" b="0" i="0" u="none" strike="noStrike" cap="none" dirty="0">
                <a:solidFill>
                  <a:schemeClr val="dk1"/>
                </a:solidFill>
                <a:latin typeface="Calibri"/>
                <a:ea typeface="Calibri"/>
                <a:cs typeface="Calibri"/>
                <a:sym typeface="Calibri"/>
              </a:rPr>
              <a:t> de </a:t>
            </a:r>
            <a:r>
              <a:rPr lang="en-US" dirty="0"/>
              <a:t>𝚯</a:t>
            </a:r>
            <a:r>
              <a:rPr lang="en-US" sz="2800" b="0" i="0" u="none" strike="noStrike" cap="none" dirty="0" smtClean="0">
                <a:solidFill>
                  <a:schemeClr val="dk1"/>
                </a:solidFill>
                <a:latin typeface="Calibri"/>
                <a:ea typeface="Calibri"/>
                <a:cs typeface="Calibri"/>
                <a:sym typeface="Calibri"/>
              </a:rPr>
              <a:t>(</a:t>
            </a:r>
            <a:r>
              <a:rPr lang="en-US" sz="2800" b="0" i="0" u="none" strike="noStrike" cap="none" dirty="0">
                <a:solidFill>
                  <a:schemeClr val="dk1"/>
                </a:solidFill>
                <a:latin typeface="Calibri"/>
                <a:ea typeface="Calibri"/>
                <a:cs typeface="Calibri"/>
                <a:sym typeface="Calibri"/>
              </a:rPr>
              <a:t>n).</a:t>
            </a:r>
          </a:p>
          <a:p>
            <a:pPr lvl="1" indent="-285750" algn="just"/>
            <a:r>
              <a:rPr lang="en-US" sz="2800" b="0" i="0" u="none" strike="noStrike" cap="none" dirty="0" err="1">
                <a:solidFill>
                  <a:schemeClr val="dk1"/>
                </a:solidFill>
                <a:latin typeface="Calibri"/>
                <a:ea typeface="Calibri"/>
                <a:cs typeface="Calibri"/>
                <a:sym typeface="Calibri"/>
              </a:rPr>
              <a:t>Dans</a:t>
            </a:r>
            <a:r>
              <a:rPr lang="en-US" sz="2800" b="0" i="0" u="none" strike="noStrike" cap="none" dirty="0">
                <a:solidFill>
                  <a:schemeClr val="dk1"/>
                </a:solidFill>
                <a:latin typeface="Calibri"/>
                <a:ea typeface="Calibri"/>
                <a:cs typeface="Calibri"/>
                <a:sym typeface="Calibri"/>
              </a:rPr>
              <a:t> le </a:t>
            </a:r>
            <a:r>
              <a:rPr lang="en-US" sz="2800" b="0" i="0" u="none" strike="noStrike" cap="none" dirty="0" err="1">
                <a:solidFill>
                  <a:schemeClr val="dk1"/>
                </a:solidFill>
                <a:latin typeface="Calibri"/>
                <a:ea typeface="Calibri"/>
                <a:cs typeface="Calibri"/>
                <a:sym typeface="Calibri"/>
              </a:rPr>
              <a:t>pire</a:t>
            </a:r>
            <a:r>
              <a:rPr lang="en-US" sz="2800" b="0" i="0" u="none" strike="noStrike" cap="none" dirty="0">
                <a:solidFill>
                  <a:schemeClr val="dk1"/>
                </a:solidFill>
                <a:latin typeface="Calibri"/>
                <a:ea typeface="Calibri"/>
                <a:cs typeface="Calibri"/>
                <a:sym typeface="Calibri"/>
              </a:rPr>
              <a:t>  des </a:t>
            </a:r>
            <a:r>
              <a:rPr lang="en-US" sz="2800" b="0" i="0" u="none" strike="noStrike" cap="none" dirty="0" err="1">
                <a:solidFill>
                  <a:schemeClr val="dk1"/>
                </a:solidFill>
                <a:latin typeface="Calibri"/>
                <a:ea typeface="Calibri"/>
                <a:cs typeface="Calibri"/>
                <a:sym typeface="Calibri"/>
              </a:rPr>
              <a:t>cas</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si</a:t>
            </a:r>
            <a:r>
              <a:rPr lang="en-US" sz="2800" b="0" i="0" u="none" strike="noStrike" cap="none" dirty="0">
                <a:solidFill>
                  <a:schemeClr val="dk1"/>
                </a:solidFill>
                <a:latin typeface="Calibri"/>
                <a:ea typeface="Calibri"/>
                <a:cs typeface="Calibri"/>
                <a:sym typeface="Calibri"/>
              </a:rPr>
              <a:t> la </a:t>
            </a:r>
            <a:r>
              <a:rPr lang="en-US" sz="2800" b="0" i="0" u="none" strike="noStrike" cap="none" dirty="0" err="1">
                <a:solidFill>
                  <a:schemeClr val="dk1"/>
                </a:solidFill>
                <a:latin typeface="Calibri"/>
                <a:ea typeface="Calibri"/>
                <a:cs typeface="Calibri"/>
                <a:sym typeface="Calibri"/>
              </a:rPr>
              <a:t>liste</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est</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triée</a:t>
            </a:r>
            <a:r>
              <a:rPr lang="en-US" sz="2800" b="0" i="0" u="none" strike="noStrike" cap="none" dirty="0">
                <a:solidFill>
                  <a:schemeClr val="dk1"/>
                </a:solidFill>
                <a:latin typeface="Calibri"/>
                <a:ea typeface="Calibri"/>
                <a:cs typeface="Calibri"/>
                <a:sym typeface="Calibri"/>
              </a:rPr>
              <a:t> à </a:t>
            </a:r>
            <a:r>
              <a:rPr lang="en-US" sz="2800" b="0" i="0" u="none" strike="noStrike" cap="none" dirty="0" err="1">
                <a:solidFill>
                  <a:schemeClr val="dk1"/>
                </a:solidFill>
                <a:latin typeface="Calibri"/>
                <a:ea typeface="Calibri"/>
                <a:cs typeface="Calibri"/>
                <a:sym typeface="Calibri"/>
              </a:rPr>
              <a:t>l’envers</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il</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faut</a:t>
            </a:r>
            <a:r>
              <a:rPr lang="en-US" sz="2800" b="0" i="0" u="none" strike="noStrike" cap="none" dirty="0">
                <a:solidFill>
                  <a:schemeClr val="dk1"/>
                </a:solidFill>
                <a:latin typeface="Calibri"/>
                <a:ea typeface="Calibri"/>
                <a:cs typeface="Calibri"/>
                <a:sym typeface="Calibri"/>
              </a:rPr>
              <a:t> n(n-1)/2 </a:t>
            </a:r>
            <a:r>
              <a:rPr lang="en-US" sz="2800" b="0" i="0" u="none" strike="noStrike" cap="none" dirty="0" err="1">
                <a:solidFill>
                  <a:schemeClr val="dk1"/>
                </a:solidFill>
                <a:latin typeface="Calibri"/>
                <a:ea typeface="Calibri"/>
                <a:cs typeface="Calibri"/>
                <a:sym typeface="Calibri"/>
              </a:rPr>
              <a:t>comparaisons</a:t>
            </a:r>
            <a:r>
              <a:rPr lang="en-US" sz="2800" b="0" i="0" u="none" strike="noStrike" cap="none" dirty="0">
                <a:solidFill>
                  <a:schemeClr val="dk1"/>
                </a:solidFill>
                <a:latin typeface="Calibri"/>
                <a:ea typeface="Calibri"/>
                <a:cs typeface="Calibri"/>
                <a:sym typeface="Calibri"/>
              </a:rPr>
              <a:t> et la </a:t>
            </a:r>
            <a:r>
              <a:rPr lang="en-US" sz="2800" b="0" i="0" u="none" strike="noStrike" cap="none" dirty="0" err="1">
                <a:solidFill>
                  <a:schemeClr val="dk1"/>
                </a:solidFill>
                <a:latin typeface="Calibri"/>
                <a:ea typeface="Calibri"/>
                <a:cs typeface="Calibri"/>
                <a:sym typeface="Calibri"/>
              </a:rPr>
              <a:t>complexité</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est</a:t>
            </a:r>
            <a:r>
              <a:rPr lang="en-US" sz="2800" b="0" i="0" u="none" strike="noStrike" cap="none" dirty="0">
                <a:solidFill>
                  <a:schemeClr val="dk1"/>
                </a:solidFill>
                <a:latin typeface="Calibri"/>
                <a:ea typeface="Calibri"/>
                <a:cs typeface="Calibri"/>
                <a:sym typeface="Calibri"/>
              </a:rPr>
              <a:t> de </a:t>
            </a:r>
            <a:r>
              <a:rPr lang="en-US" dirty="0"/>
              <a:t>𝚯</a:t>
            </a:r>
            <a:r>
              <a:rPr lang="en-US" sz="2800" b="0" i="0" u="none" strike="noStrike" cap="none" dirty="0" smtClean="0">
                <a:solidFill>
                  <a:schemeClr val="dk1"/>
                </a:solidFill>
                <a:latin typeface="Calibri"/>
                <a:ea typeface="Calibri"/>
                <a:cs typeface="Calibri"/>
                <a:sym typeface="Calibri"/>
              </a:rPr>
              <a:t>(</a:t>
            </a:r>
            <a:r>
              <a:rPr lang="en-US" sz="2800" b="0" i="0" u="none" strike="noStrike" cap="none" dirty="0">
                <a:solidFill>
                  <a:schemeClr val="dk1"/>
                </a:solidFill>
                <a:latin typeface="Calibri"/>
                <a:ea typeface="Calibri"/>
                <a:cs typeface="Calibri"/>
                <a:sym typeface="Calibri"/>
              </a:rPr>
              <a:t>n</a:t>
            </a:r>
            <a:r>
              <a:rPr lang="en-US" sz="2800" b="0" i="0" u="none" strike="noStrike" cap="none" baseline="30000" dirty="0">
                <a:solidFill>
                  <a:schemeClr val="dk1"/>
                </a:solidFill>
                <a:latin typeface="Calibri"/>
                <a:ea typeface="Calibri"/>
                <a:cs typeface="Calibri"/>
                <a:sym typeface="Calibri"/>
              </a:rPr>
              <a:t>2</a:t>
            </a:r>
            <a:r>
              <a:rPr lang="en-US" sz="2800" b="0" i="0" u="none" strike="noStrike" cap="none" dirty="0">
                <a:solidFill>
                  <a:schemeClr val="dk1"/>
                </a:solidFill>
                <a:latin typeface="Calibri"/>
                <a:ea typeface="Calibri"/>
                <a:cs typeface="Calibri"/>
                <a:sym typeface="Calibri"/>
              </a:rPr>
              <a:t>).</a:t>
            </a:r>
          </a:p>
          <a:p>
            <a:pPr marL="342900" marR="0" lvl="0" indent="-342900" algn="l" rtl="0">
              <a:spcBef>
                <a:spcPts val="560"/>
              </a:spcBef>
              <a:spcAft>
                <a:spcPts val="0"/>
              </a:spcAft>
              <a:buClr>
                <a:schemeClr val="dk1"/>
              </a:buClr>
              <a:buSzPct val="59999"/>
              <a:buFont typeface="Arial"/>
              <a:buNone/>
            </a:pPr>
            <a:endParaRPr sz="2800" b="0" i="0" u="none" strike="noStrike" cap="none" dirty="0">
              <a:solidFill>
                <a:schemeClr val="dk1"/>
              </a:solidFill>
              <a:latin typeface="Calibri"/>
              <a:ea typeface="Calibri"/>
              <a:cs typeface="Calibri"/>
              <a:sym typeface="Calibri"/>
            </a:endParaRPr>
          </a:p>
        </p:txBody>
      </p:sp>
      <p:sp>
        <p:nvSpPr>
          <p:cNvPr id="386" name="Shape 386"/>
          <p:cNvSpPr txBox="1">
            <a:spLocks noGrp="1"/>
          </p:cNvSpPr>
          <p:nvPr>
            <p:ph type="title"/>
          </p:nvPr>
        </p:nvSpPr>
        <p:spPr>
          <a:xfrm>
            <a:off x="0" y="0"/>
            <a:ext cx="8915400" cy="762000"/>
          </a:xfrm>
          <a:prstGeom prst="rect">
            <a:avLst/>
          </a:prstGeom>
          <a:noFill/>
          <a:ln>
            <a:noFill/>
          </a:ln>
        </p:spPr>
        <p:txBody>
          <a:bodyPr lIns="91425" tIns="45700" rIns="91425" bIns="45700" anchor="ctr" anchorCtr="0">
            <a:noAutofit/>
          </a:bodyPr>
          <a:lstStyle/>
          <a:p>
            <a:pPr marL="182880" marR="0" lvl="0" indent="-5079" algn="l" rtl="0">
              <a:spcBef>
                <a:spcPts val="0"/>
              </a:spcBef>
              <a:spcAft>
                <a:spcPts val="0"/>
              </a:spcAft>
              <a:buSzPct val="25000"/>
              <a:buNone/>
            </a:pPr>
            <a:r>
              <a:rPr lang="en-US" sz="4400" b="0" i="0" u="none" strike="noStrike" cap="none">
                <a:solidFill>
                  <a:srgbClr val="7F7F7F"/>
                </a:solidFill>
                <a:latin typeface="Calibri"/>
                <a:ea typeface="Calibri"/>
                <a:cs typeface="Calibri"/>
                <a:sym typeface="Calibri"/>
              </a:rPr>
              <a:t>Complexité -  tri à bulles</a:t>
            </a:r>
          </a:p>
        </p:txBody>
      </p:sp>
      <p:sp>
        <p:nvSpPr>
          <p:cNvPr id="387" name="Shape 387"/>
          <p:cNvSpPr txBox="1">
            <a:spLocks noGrp="1"/>
          </p:cNvSpPr>
          <p:nvPr>
            <p:ph type="sldNum" idx="12"/>
          </p:nvPr>
        </p:nvSpPr>
        <p:spPr>
          <a:xfrm>
            <a:off x="8077200" y="6492875"/>
            <a:ext cx="1066799"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dk1"/>
                </a:solidFill>
                <a:latin typeface="Arial"/>
                <a:ea typeface="Arial"/>
                <a:cs typeface="Arial"/>
                <a:sym typeface="Arial"/>
              </a:rPr>
              <a:t>35</a:t>
            </a:fld>
            <a:endParaRPr lang="en-US" sz="18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304800" y="1066800"/>
            <a:ext cx="8381999" cy="5059362"/>
          </a:xfrm>
          <a:prstGeom prst="rect">
            <a:avLst/>
          </a:prstGeom>
          <a:noFill/>
          <a:ln>
            <a:noFill/>
          </a:ln>
        </p:spPr>
        <p:txBody>
          <a:bodyPr lIns="0" tIns="0" rIns="0" bIns="0" anchor="ctr" anchorCtr="0">
            <a:noAutofit/>
          </a:bodyPr>
          <a:lstStyle/>
          <a:p>
            <a:pPr marL="243771" marR="0" lvl="0" indent="-243771" algn="l" rtl="0">
              <a:spcBef>
                <a:spcPts val="0"/>
              </a:spcBef>
              <a:spcAft>
                <a:spcPts val="0"/>
              </a:spcAft>
              <a:buClr>
                <a:srgbClr val="414141"/>
              </a:buClr>
              <a:buSzPct val="74854"/>
              <a:buFont typeface="Arial"/>
              <a:buChar char="•"/>
            </a:pPr>
            <a:r>
              <a:rPr lang="en-US" sz="2800" b="0" i="0" u="none" strike="noStrike" cap="none" dirty="0" err="1">
                <a:solidFill>
                  <a:schemeClr val="dk1"/>
                </a:solidFill>
                <a:latin typeface="Calibri"/>
                <a:ea typeface="Calibri"/>
                <a:cs typeface="Calibri"/>
                <a:sym typeface="Calibri"/>
              </a:rPr>
              <a:t>Etant</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donnée</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une</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liste</a:t>
            </a:r>
            <a:r>
              <a:rPr lang="en-US" sz="2800" b="0" i="0" u="none" strike="noStrike" cap="none" dirty="0">
                <a:solidFill>
                  <a:schemeClr val="dk1"/>
                </a:solidFill>
                <a:latin typeface="Calibri"/>
                <a:ea typeface="Calibri"/>
                <a:cs typeface="Calibri"/>
                <a:sym typeface="Calibri"/>
              </a:rPr>
              <a:t> de n </a:t>
            </a:r>
            <a:r>
              <a:rPr lang="en-US" sz="2800" b="0" i="0" u="none" strike="noStrike" cap="none" dirty="0" err="1">
                <a:solidFill>
                  <a:schemeClr val="dk1"/>
                </a:solidFill>
                <a:latin typeface="Calibri"/>
                <a:ea typeface="Calibri"/>
                <a:cs typeface="Calibri"/>
                <a:sym typeface="Calibri"/>
              </a:rPr>
              <a:t>nombres</a:t>
            </a:r>
            <a:r>
              <a:rPr lang="en-US" sz="2800" b="0" i="0" u="none" strike="noStrike" cap="none" dirty="0">
                <a:solidFill>
                  <a:schemeClr val="dk1"/>
                </a:solidFill>
                <a:latin typeface="Calibri"/>
                <a:ea typeface="Calibri"/>
                <a:cs typeface="Calibri"/>
                <a:sym typeface="Calibri"/>
              </a:rPr>
              <a:t>,</a:t>
            </a:r>
          </a:p>
          <a:p>
            <a:pPr marL="243771" marR="0" lvl="0" indent="-243771" algn="l" rtl="0">
              <a:spcBef>
                <a:spcPts val="1477"/>
              </a:spcBef>
              <a:spcAft>
                <a:spcPts val="0"/>
              </a:spcAft>
              <a:buClr>
                <a:srgbClr val="414141"/>
              </a:buClr>
              <a:buSzPct val="74854"/>
              <a:buFont typeface="Arial"/>
              <a:buChar char="•"/>
            </a:pPr>
            <a:r>
              <a:rPr lang="en-US" sz="2800" b="0" i="0" u="none" strike="noStrike" cap="none" dirty="0" err="1">
                <a:solidFill>
                  <a:schemeClr val="dk1"/>
                </a:solidFill>
                <a:latin typeface="Calibri"/>
                <a:ea typeface="Calibri"/>
                <a:cs typeface="Calibri"/>
                <a:sym typeface="Calibri"/>
              </a:rPr>
              <a:t>l’algorithme</a:t>
            </a:r>
            <a:r>
              <a:rPr lang="en-US" sz="2800" b="0" i="0" u="none" strike="noStrike" cap="none" dirty="0">
                <a:solidFill>
                  <a:schemeClr val="dk1"/>
                </a:solidFill>
                <a:latin typeface="Calibri"/>
                <a:ea typeface="Calibri"/>
                <a:cs typeface="Calibri"/>
                <a:sym typeface="Calibri"/>
              </a:rPr>
              <a:t> de tri par </a:t>
            </a:r>
            <a:r>
              <a:rPr lang="en-US" sz="2800" b="0" i="0" u="none" strike="noStrike" cap="none" dirty="0" err="1">
                <a:solidFill>
                  <a:schemeClr val="dk1"/>
                </a:solidFill>
                <a:latin typeface="Calibri"/>
                <a:ea typeface="Calibri"/>
                <a:cs typeface="Calibri"/>
                <a:sym typeface="Calibri"/>
              </a:rPr>
              <a:t>sélection</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consiste</a:t>
            </a:r>
            <a:r>
              <a:rPr lang="en-US" sz="2800" b="0" i="0" u="none" strike="noStrike" cap="none" dirty="0">
                <a:solidFill>
                  <a:schemeClr val="dk1"/>
                </a:solidFill>
                <a:latin typeface="Calibri"/>
                <a:ea typeface="Calibri"/>
                <a:cs typeface="Calibri"/>
                <a:sym typeface="Calibri"/>
              </a:rPr>
              <a:t> à:</a:t>
            </a:r>
          </a:p>
          <a:p>
            <a:pPr marL="536298" marR="0" lvl="2" indent="-256897" algn="l" rtl="0">
              <a:spcBef>
                <a:spcPts val="422"/>
              </a:spcBef>
              <a:spcAft>
                <a:spcPts val="0"/>
              </a:spcAft>
              <a:buClr>
                <a:srgbClr val="414141"/>
              </a:buClr>
              <a:buSzPct val="75833"/>
              <a:buFont typeface="Arial"/>
              <a:buChar char="•"/>
            </a:pPr>
            <a:r>
              <a:rPr lang="en-US" sz="2800" b="0" i="0" u="none" strike="noStrike" cap="none" dirty="0" err="1">
                <a:solidFill>
                  <a:schemeClr val="dk1"/>
                </a:solidFill>
                <a:latin typeface="Calibri"/>
                <a:ea typeface="Calibri"/>
                <a:cs typeface="Calibri"/>
                <a:sym typeface="Calibri"/>
              </a:rPr>
              <a:t>trouver</a:t>
            </a:r>
            <a:r>
              <a:rPr lang="en-US" sz="2800" b="0" i="0" u="none" strike="noStrike" cap="none" dirty="0">
                <a:solidFill>
                  <a:schemeClr val="dk1"/>
                </a:solidFill>
                <a:latin typeface="Calibri"/>
                <a:ea typeface="Calibri"/>
                <a:cs typeface="Calibri"/>
                <a:sym typeface="Calibri"/>
              </a:rPr>
              <a:t> le plus petit </a:t>
            </a:r>
            <a:r>
              <a:rPr lang="en-US" sz="2800" b="0" i="0" u="none" strike="noStrike" cap="none" dirty="0" err="1">
                <a:solidFill>
                  <a:schemeClr val="dk1"/>
                </a:solidFill>
                <a:latin typeface="Calibri"/>
                <a:ea typeface="Calibri"/>
                <a:cs typeface="Calibri"/>
                <a:sym typeface="Calibri"/>
              </a:rPr>
              <a:t>élément</a:t>
            </a:r>
            <a:r>
              <a:rPr lang="en-US" sz="2800" b="0" i="0" u="none" strike="noStrike" cap="none" dirty="0">
                <a:solidFill>
                  <a:schemeClr val="dk1"/>
                </a:solidFill>
                <a:latin typeface="Calibri"/>
                <a:ea typeface="Calibri"/>
                <a:cs typeface="Calibri"/>
                <a:sym typeface="Calibri"/>
              </a:rPr>
              <a:t> (pour un tri croissant) et le </a:t>
            </a:r>
            <a:r>
              <a:rPr lang="en-US" sz="2800" b="0" i="0" u="none" strike="noStrike" cap="none" dirty="0" err="1">
                <a:solidFill>
                  <a:schemeClr val="dk1"/>
                </a:solidFill>
                <a:latin typeface="Calibri"/>
                <a:ea typeface="Calibri"/>
                <a:cs typeface="Calibri"/>
                <a:sym typeface="Calibri"/>
              </a:rPr>
              <a:t>mettre</a:t>
            </a:r>
            <a:r>
              <a:rPr lang="en-US" sz="2800" b="0" i="0" u="none" strike="noStrike" cap="none" dirty="0">
                <a:solidFill>
                  <a:schemeClr val="dk1"/>
                </a:solidFill>
                <a:latin typeface="Calibri"/>
                <a:ea typeface="Calibri"/>
                <a:cs typeface="Calibri"/>
                <a:sym typeface="Calibri"/>
              </a:rPr>
              <a:t> au début de la </a:t>
            </a:r>
            <a:r>
              <a:rPr lang="en-US" sz="2800" b="0" i="0" u="none" strike="noStrike" cap="none" dirty="0" err="1">
                <a:solidFill>
                  <a:schemeClr val="dk1"/>
                </a:solidFill>
                <a:latin typeface="Calibri"/>
                <a:ea typeface="Calibri"/>
                <a:cs typeface="Calibri"/>
                <a:sym typeface="Calibri"/>
              </a:rPr>
              <a:t>liste</a:t>
            </a:r>
            <a:r>
              <a:rPr lang="en-US" sz="2800" b="0" i="0" u="none" strike="noStrike" cap="none" dirty="0">
                <a:solidFill>
                  <a:schemeClr val="dk1"/>
                </a:solidFill>
                <a:latin typeface="Calibri"/>
                <a:ea typeface="Calibri"/>
                <a:cs typeface="Calibri"/>
                <a:sym typeface="Calibri"/>
              </a:rPr>
              <a:t>,</a:t>
            </a:r>
          </a:p>
          <a:p>
            <a:pPr marL="536298" marR="0" lvl="2" indent="-256897" algn="l" rtl="0">
              <a:spcBef>
                <a:spcPts val="422"/>
              </a:spcBef>
              <a:spcAft>
                <a:spcPts val="0"/>
              </a:spcAft>
              <a:buClr>
                <a:srgbClr val="414141"/>
              </a:buClr>
              <a:buSzPct val="75833"/>
              <a:buFont typeface="Arial"/>
              <a:buChar char="•"/>
            </a:pPr>
            <a:r>
              <a:rPr lang="en-US" sz="2800" b="0" i="0" u="none" strike="noStrike" cap="none" dirty="0" err="1">
                <a:solidFill>
                  <a:schemeClr val="dk1"/>
                </a:solidFill>
                <a:latin typeface="Calibri"/>
                <a:ea typeface="Calibri"/>
                <a:cs typeface="Calibri"/>
                <a:sym typeface="Calibri"/>
              </a:rPr>
              <a:t>trouver</a:t>
            </a:r>
            <a:r>
              <a:rPr lang="en-US" sz="2800" b="0" i="0" u="none" strike="noStrike" cap="none" dirty="0">
                <a:solidFill>
                  <a:schemeClr val="dk1"/>
                </a:solidFill>
                <a:latin typeface="Calibri"/>
                <a:ea typeface="Calibri"/>
                <a:cs typeface="Calibri"/>
                <a:sym typeface="Calibri"/>
              </a:rPr>
              <a:t> le 2</a:t>
            </a:r>
            <a:r>
              <a:rPr lang="en-US" sz="2800" b="0" i="0" u="none" strike="noStrike" cap="none" baseline="30000" dirty="0">
                <a:solidFill>
                  <a:schemeClr val="dk1"/>
                </a:solidFill>
                <a:latin typeface="Calibri"/>
                <a:ea typeface="Calibri"/>
                <a:cs typeface="Calibri"/>
                <a:sym typeface="Calibri"/>
              </a:rPr>
              <a:t>ème</a:t>
            </a:r>
            <a:r>
              <a:rPr lang="en-US" sz="2800" b="0" i="0" u="none" strike="noStrike" cap="none" dirty="0">
                <a:solidFill>
                  <a:schemeClr val="dk1"/>
                </a:solidFill>
                <a:latin typeface="Calibri"/>
                <a:ea typeface="Calibri"/>
                <a:cs typeface="Calibri"/>
                <a:sym typeface="Calibri"/>
              </a:rPr>
              <a:t> plus petit </a:t>
            </a:r>
            <a:r>
              <a:rPr lang="en-US" sz="2800" b="0" i="0" u="none" strike="noStrike" cap="none" dirty="0" err="1">
                <a:solidFill>
                  <a:schemeClr val="dk1"/>
                </a:solidFill>
                <a:latin typeface="Calibri"/>
                <a:ea typeface="Calibri"/>
                <a:cs typeface="Calibri"/>
                <a:sym typeface="Calibri"/>
              </a:rPr>
              <a:t>élément</a:t>
            </a:r>
            <a:r>
              <a:rPr lang="en-US" sz="2800" b="0" i="0" u="none" strike="noStrike" cap="none" dirty="0">
                <a:solidFill>
                  <a:schemeClr val="dk1"/>
                </a:solidFill>
                <a:latin typeface="Calibri"/>
                <a:ea typeface="Calibri"/>
                <a:cs typeface="Calibri"/>
                <a:sym typeface="Calibri"/>
              </a:rPr>
              <a:t> et le </a:t>
            </a:r>
            <a:r>
              <a:rPr lang="en-US" sz="2800" b="0" i="0" u="none" strike="noStrike" cap="none" dirty="0" err="1">
                <a:solidFill>
                  <a:schemeClr val="dk1"/>
                </a:solidFill>
                <a:latin typeface="Calibri"/>
                <a:ea typeface="Calibri"/>
                <a:cs typeface="Calibri"/>
                <a:sym typeface="Calibri"/>
              </a:rPr>
              <a:t>mettre</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en</a:t>
            </a:r>
            <a:r>
              <a:rPr lang="en-US" sz="2800" b="0" i="0" u="none" strike="noStrike" cap="none" dirty="0">
                <a:solidFill>
                  <a:schemeClr val="dk1"/>
                </a:solidFill>
                <a:latin typeface="Calibri"/>
                <a:ea typeface="Calibri"/>
                <a:cs typeface="Calibri"/>
                <a:sym typeface="Calibri"/>
              </a:rPr>
              <a:t> 2</a:t>
            </a:r>
            <a:r>
              <a:rPr lang="en-US" sz="2800" b="0" i="0" u="none" strike="noStrike" cap="none" baseline="30000" dirty="0">
                <a:solidFill>
                  <a:schemeClr val="dk1"/>
                </a:solidFill>
                <a:latin typeface="Calibri"/>
                <a:ea typeface="Calibri"/>
                <a:cs typeface="Calibri"/>
                <a:sym typeface="Calibri"/>
              </a:rPr>
              <a:t>ème</a:t>
            </a:r>
            <a:r>
              <a:rPr lang="en-US" sz="2800" b="0" i="0" u="none" strike="noStrike" cap="none" dirty="0">
                <a:solidFill>
                  <a:schemeClr val="dk1"/>
                </a:solidFill>
                <a:latin typeface="Calibri"/>
                <a:ea typeface="Calibri"/>
                <a:cs typeface="Calibri"/>
                <a:sym typeface="Calibri"/>
              </a:rPr>
              <a:t> position,</a:t>
            </a:r>
          </a:p>
          <a:p>
            <a:pPr marL="536298" marR="0" lvl="2" indent="-256897" algn="l" rtl="0">
              <a:spcBef>
                <a:spcPts val="422"/>
              </a:spcBef>
              <a:spcAft>
                <a:spcPts val="0"/>
              </a:spcAft>
              <a:buClr>
                <a:srgbClr val="414141"/>
              </a:buClr>
              <a:buSzPct val="75833"/>
              <a:buFont typeface="Arial"/>
              <a:buChar char="•"/>
            </a:pPr>
            <a:r>
              <a:rPr lang="en-US" sz="2800" b="0" i="0" u="none" strike="noStrike" cap="none" dirty="0" err="1">
                <a:solidFill>
                  <a:schemeClr val="dk1"/>
                </a:solidFill>
                <a:latin typeface="Calibri"/>
                <a:ea typeface="Calibri"/>
                <a:cs typeface="Calibri"/>
                <a:sym typeface="Calibri"/>
              </a:rPr>
              <a:t>trouver</a:t>
            </a:r>
            <a:r>
              <a:rPr lang="en-US" sz="2800" b="0" i="0" u="none" strike="noStrike" cap="none" dirty="0">
                <a:solidFill>
                  <a:schemeClr val="dk1"/>
                </a:solidFill>
                <a:latin typeface="Calibri"/>
                <a:ea typeface="Calibri"/>
                <a:cs typeface="Calibri"/>
                <a:sym typeface="Calibri"/>
              </a:rPr>
              <a:t> le 3</a:t>
            </a:r>
            <a:r>
              <a:rPr lang="en-US" sz="2800" b="0" i="0" u="none" strike="noStrike" cap="none" baseline="30000" dirty="0">
                <a:solidFill>
                  <a:schemeClr val="dk1"/>
                </a:solidFill>
                <a:latin typeface="Calibri"/>
                <a:ea typeface="Calibri"/>
                <a:cs typeface="Calibri"/>
                <a:sym typeface="Calibri"/>
              </a:rPr>
              <a:t>ème</a:t>
            </a:r>
            <a:r>
              <a:rPr lang="en-US" sz="2800" b="0" i="0" u="none" strike="noStrike" cap="none" dirty="0">
                <a:solidFill>
                  <a:schemeClr val="dk1"/>
                </a:solidFill>
                <a:latin typeface="Calibri"/>
                <a:ea typeface="Calibri"/>
                <a:cs typeface="Calibri"/>
                <a:sym typeface="Calibri"/>
              </a:rPr>
              <a:t> plus petit </a:t>
            </a:r>
            <a:r>
              <a:rPr lang="en-US" sz="2800" b="0" i="0" u="none" strike="noStrike" cap="none" dirty="0" err="1">
                <a:solidFill>
                  <a:schemeClr val="dk1"/>
                </a:solidFill>
                <a:latin typeface="Calibri"/>
                <a:ea typeface="Calibri"/>
                <a:cs typeface="Calibri"/>
                <a:sym typeface="Calibri"/>
              </a:rPr>
              <a:t>élément</a:t>
            </a:r>
            <a:r>
              <a:rPr lang="en-US" sz="2800" b="0" i="0" u="none" strike="noStrike" cap="none" dirty="0">
                <a:solidFill>
                  <a:schemeClr val="dk1"/>
                </a:solidFill>
                <a:latin typeface="Calibri"/>
                <a:ea typeface="Calibri"/>
                <a:cs typeface="Calibri"/>
                <a:sym typeface="Calibri"/>
              </a:rPr>
              <a:t> et le </a:t>
            </a:r>
            <a:r>
              <a:rPr lang="en-US" sz="2800" b="0" i="0" u="none" strike="noStrike" cap="none" dirty="0" err="1">
                <a:solidFill>
                  <a:schemeClr val="dk1"/>
                </a:solidFill>
                <a:latin typeface="Calibri"/>
                <a:ea typeface="Calibri"/>
                <a:cs typeface="Calibri"/>
                <a:sym typeface="Calibri"/>
              </a:rPr>
              <a:t>mettre</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en</a:t>
            </a:r>
            <a:r>
              <a:rPr lang="en-US" sz="2800" b="0" i="0" u="none" strike="noStrike" cap="none" dirty="0">
                <a:solidFill>
                  <a:schemeClr val="dk1"/>
                </a:solidFill>
                <a:latin typeface="Calibri"/>
                <a:ea typeface="Calibri"/>
                <a:cs typeface="Calibri"/>
                <a:sym typeface="Calibri"/>
              </a:rPr>
              <a:t> 3</a:t>
            </a:r>
            <a:r>
              <a:rPr lang="en-US" sz="2800" b="0" i="0" u="none" strike="noStrike" cap="none" baseline="30000" dirty="0">
                <a:solidFill>
                  <a:schemeClr val="dk1"/>
                </a:solidFill>
                <a:latin typeface="Calibri"/>
                <a:ea typeface="Calibri"/>
                <a:cs typeface="Calibri"/>
                <a:sym typeface="Calibri"/>
              </a:rPr>
              <a:t>ème</a:t>
            </a:r>
            <a:r>
              <a:rPr lang="en-US" sz="2800" b="0" i="0" u="none" strike="noStrike" cap="none" dirty="0">
                <a:solidFill>
                  <a:schemeClr val="dk1"/>
                </a:solidFill>
                <a:latin typeface="Calibri"/>
                <a:ea typeface="Calibri"/>
                <a:cs typeface="Calibri"/>
                <a:sym typeface="Calibri"/>
              </a:rPr>
              <a:t> position,</a:t>
            </a:r>
          </a:p>
          <a:p>
            <a:pPr marL="536298" marR="0" lvl="2" indent="-256897" algn="l" rtl="0">
              <a:spcBef>
                <a:spcPts val="422"/>
              </a:spcBef>
              <a:spcAft>
                <a:spcPts val="0"/>
              </a:spcAft>
              <a:buClr>
                <a:srgbClr val="414141"/>
              </a:buClr>
              <a:buSzPct val="75833"/>
              <a:buFont typeface="Arial"/>
              <a:buChar char="•"/>
            </a:pPr>
            <a:r>
              <a:rPr lang="en-US" sz="2800" b="0" i="0" u="none" strike="noStrike" cap="none" dirty="0" err="1">
                <a:solidFill>
                  <a:schemeClr val="dk1"/>
                </a:solidFill>
                <a:latin typeface="Calibri"/>
                <a:ea typeface="Calibri"/>
                <a:cs typeface="Calibri"/>
                <a:sym typeface="Calibri"/>
              </a:rPr>
              <a:t>trouver</a:t>
            </a:r>
            <a:r>
              <a:rPr lang="en-US" sz="2800" b="0" i="0" u="none" strike="noStrike" cap="none" dirty="0">
                <a:solidFill>
                  <a:schemeClr val="dk1"/>
                </a:solidFill>
                <a:latin typeface="Calibri"/>
                <a:ea typeface="Calibri"/>
                <a:cs typeface="Calibri"/>
                <a:sym typeface="Calibri"/>
              </a:rPr>
              <a:t> le </a:t>
            </a:r>
            <a:r>
              <a:rPr lang="en-US" sz="2800" b="0" i="0" u="none" strike="noStrike" cap="none" dirty="0" err="1">
                <a:solidFill>
                  <a:schemeClr val="dk1"/>
                </a:solidFill>
                <a:latin typeface="Calibri"/>
                <a:ea typeface="Calibri"/>
                <a:cs typeface="Calibri"/>
                <a:sym typeface="Calibri"/>
              </a:rPr>
              <a:t>n</a:t>
            </a:r>
            <a:r>
              <a:rPr lang="en-US" sz="2800" b="0" i="0" u="none" strike="noStrike" cap="none" baseline="30000" dirty="0" err="1">
                <a:solidFill>
                  <a:schemeClr val="dk1"/>
                </a:solidFill>
                <a:latin typeface="Calibri"/>
                <a:ea typeface="Calibri"/>
                <a:cs typeface="Calibri"/>
                <a:sym typeface="Calibri"/>
              </a:rPr>
              <a:t>ème</a:t>
            </a:r>
            <a:r>
              <a:rPr lang="en-US" sz="2800" b="0" i="0" u="none" strike="noStrike" cap="none" dirty="0">
                <a:solidFill>
                  <a:schemeClr val="dk1"/>
                </a:solidFill>
                <a:latin typeface="Calibri"/>
                <a:ea typeface="Calibri"/>
                <a:cs typeface="Calibri"/>
                <a:sym typeface="Calibri"/>
              </a:rPr>
              <a:t> plus petit </a:t>
            </a:r>
            <a:r>
              <a:rPr lang="en-US" sz="2800" b="0" i="0" u="none" strike="noStrike" cap="none" dirty="0" err="1">
                <a:solidFill>
                  <a:schemeClr val="dk1"/>
                </a:solidFill>
                <a:latin typeface="Calibri"/>
                <a:ea typeface="Calibri"/>
                <a:cs typeface="Calibri"/>
                <a:sym typeface="Calibri"/>
              </a:rPr>
              <a:t>élément</a:t>
            </a:r>
            <a:r>
              <a:rPr lang="en-US" sz="2800" b="0" i="0" u="none" strike="noStrike" cap="none" dirty="0">
                <a:solidFill>
                  <a:schemeClr val="dk1"/>
                </a:solidFill>
                <a:latin typeface="Calibri"/>
                <a:ea typeface="Calibri"/>
                <a:cs typeface="Calibri"/>
                <a:sym typeface="Calibri"/>
              </a:rPr>
              <a:t> et le </a:t>
            </a:r>
            <a:r>
              <a:rPr lang="en-US" sz="2800" b="0" i="0" u="none" strike="noStrike" cap="none" dirty="0" err="1">
                <a:solidFill>
                  <a:schemeClr val="dk1"/>
                </a:solidFill>
                <a:latin typeface="Calibri"/>
                <a:ea typeface="Calibri"/>
                <a:cs typeface="Calibri"/>
                <a:sym typeface="Calibri"/>
              </a:rPr>
              <a:t>mettre</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en</a:t>
            </a:r>
            <a:r>
              <a:rPr lang="en-US" sz="2800" b="0" i="0" u="none" strike="noStrike" cap="none" dirty="0">
                <a:solidFill>
                  <a:schemeClr val="dk1"/>
                </a:solidFill>
                <a:latin typeface="Calibri"/>
                <a:ea typeface="Calibri"/>
                <a:cs typeface="Calibri"/>
                <a:sym typeface="Calibri"/>
              </a:rPr>
              <a:t> </a:t>
            </a:r>
            <a:r>
              <a:rPr lang="en-US" sz="2800" b="0" i="0" u="none" strike="noStrike" cap="none" dirty="0" err="1">
                <a:solidFill>
                  <a:schemeClr val="dk1"/>
                </a:solidFill>
                <a:latin typeface="Calibri"/>
                <a:ea typeface="Calibri"/>
                <a:cs typeface="Calibri"/>
                <a:sym typeface="Calibri"/>
              </a:rPr>
              <a:t>n</a:t>
            </a:r>
            <a:r>
              <a:rPr lang="en-US" sz="2800" b="0" i="0" u="none" strike="noStrike" cap="none" baseline="30000" dirty="0" err="1">
                <a:solidFill>
                  <a:schemeClr val="dk1"/>
                </a:solidFill>
                <a:latin typeface="Calibri"/>
                <a:ea typeface="Calibri"/>
                <a:cs typeface="Calibri"/>
                <a:sym typeface="Calibri"/>
              </a:rPr>
              <a:t>ème</a:t>
            </a:r>
            <a:r>
              <a:rPr lang="en-US" sz="2800" b="0" i="0" u="none" strike="noStrike" cap="none" dirty="0">
                <a:solidFill>
                  <a:schemeClr val="dk1"/>
                </a:solidFill>
                <a:latin typeface="Calibri"/>
                <a:ea typeface="Calibri"/>
                <a:cs typeface="Calibri"/>
                <a:sym typeface="Calibri"/>
              </a:rPr>
              <a:t> position.</a:t>
            </a:r>
          </a:p>
        </p:txBody>
      </p:sp>
      <p:sp>
        <p:nvSpPr>
          <p:cNvPr id="393" name="Shape 393"/>
          <p:cNvSpPr txBox="1">
            <a:spLocks noGrp="1"/>
          </p:cNvSpPr>
          <p:nvPr>
            <p:ph type="title"/>
          </p:nvPr>
        </p:nvSpPr>
        <p:spPr>
          <a:xfrm>
            <a:off x="0" y="0"/>
            <a:ext cx="8915400" cy="762000"/>
          </a:xfrm>
          <a:prstGeom prst="rect">
            <a:avLst/>
          </a:prstGeom>
          <a:noFill/>
          <a:ln>
            <a:noFill/>
          </a:ln>
        </p:spPr>
        <p:txBody>
          <a:bodyPr lIns="0" tIns="0" rIns="0" bIns="0" anchor="ctr" anchorCtr="0">
            <a:noAutofit/>
          </a:bodyPr>
          <a:lstStyle/>
          <a:p>
            <a:pPr marL="182880" marR="0" lvl="0" indent="-5079" algn="l" rtl="0">
              <a:spcBef>
                <a:spcPts val="0"/>
              </a:spcBef>
              <a:spcAft>
                <a:spcPts val="0"/>
              </a:spcAft>
              <a:buSzPct val="25000"/>
              <a:buNone/>
            </a:pPr>
            <a:r>
              <a:rPr lang="en-US" sz="4008" b="0" i="0" u="none" strike="noStrike" cap="none">
                <a:solidFill>
                  <a:srgbClr val="7F7F7F"/>
                </a:solidFill>
                <a:latin typeface="Calibri"/>
                <a:ea typeface="Calibri"/>
                <a:cs typeface="Calibri"/>
                <a:sym typeface="Calibri"/>
              </a:rPr>
              <a:t>Tri par sélection</a:t>
            </a:r>
          </a:p>
        </p:txBody>
      </p:sp>
      <p:sp>
        <p:nvSpPr>
          <p:cNvPr id="394" name="Shape 394"/>
          <p:cNvSpPr txBox="1">
            <a:spLocks noGrp="1"/>
          </p:cNvSpPr>
          <p:nvPr>
            <p:ph type="sldNum" idx="12"/>
          </p:nvPr>
        </p:nvSpPr>
        <p:spPr>
          <a:xfrm>
            <a:off x="8077200" y="6492875"/>
            <a:ext cx="1066799" cy="365125"/>
          </a:xfrm>
          <a:prstGeom prst="rect">
            <a:avLst/>
          </a:prstGeom>
          <a:noFill/>
          <a:ln>
            <a:noFill/>
          </a:ln>
        </p:spPr>
        <p:txBody>
          <a:bodyPr lIns="0" tIns="0" rIns="0" bIns="0" anchor="t" anchorCtr="0">
            <a:noAutofit/>
          </a:bodyPr>
          <a:lstStyle/>
          <a:p>
            <a:pPr marL="0" marR="0" lvl="0" indent="0" algn="ctr" rtl="0">
              <a:spcBef>
                <a:spcPts val="0"/>
              </a:spcBef>
              <a:spcAft>
                <a:spcPts val="0"/>
              </a:spcAft>
              <a:buSzPct val="25000"/>
              <a:buNone/>
            </a:pPr>
            <a:fld id="{00000000-1234-1234-1234-123412341234}" type="slidenum">
              <a:rPr lang="en-US" sz="1266">
                <a:solidFill>
                  <a:srgbClr val="4C4946"/>
                </a:solidFill>
                <a:latin typeface="Quattrocento"/>
                <a:ea typeface="Quattrocento"/>
                <a:cs typeface="Quattrocento"/>
                <a:sym typeface="Quattrocento"/>
              </a:rPr>
              <a:t>36</a:t>
            </a:fld>
            <a:endParaRPr lang="en-US" sz="1266">
              <a:solidFill>
                <a:srgbClr val="4C4946"/>
              </a:solidFill>
              <a:latin typeface="Quattrocento"/>
              <a:ea typeface="Quattrocento"/>
              <a:cs typeface="Quattrocento"/>
              <a:sym typeface="Quattrocento"/>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body" idx="1"/>
          </p:nvPr>
        </p:nvSpPr>
        <p:spPr>
          <a:xfrm>
            <a:off x="304800" y="1066800"/>
            <a:ext cx="8381999" cy="5059362"/>
          </a:xfrm>
          <a:prstGeom prst="rect">
            <a:avLst/>
          </a:prstGeom>
          <a:noFill/>
          <a:ln>
            <a:noFill/>
          </a:ln>
        </p:spPr>
        <p:txBody>
          <a:bodyPr lIns="0" tIns="0" rIns="0" bIns="0" anchor="t" anchorCtr="0">
            <a:noAutofit/>
          </a:bodyPr>
          <a:lstStyle/>
          <a:p>
            <a:pPr marL="267881" marR="0" lvl="0" indent="-267881" algn="l" rtl="0">
              <a:spcBef>
                <a:spcPts val="0"/>
              </a:spcBef>
              <a:spcAft>
                <a:spcPts val="0"/>
              </a:spcAft>
              <a:buClr>
                <a:srgbClr val="414141"/>
              </a:buClr>
              <a:buSzPct val="75000"/>
              <a:buFont typeface="Arial"/>
              <a:buChar char="•"/>
            </a:pPr>
            <a:r>
              <a:rPr lang="en-US" sz="2800" b="1" i="0" u="none" strike="noStrike" cap="none">
                <a:solidFill>
                  <a:schemeClr val="dk1"/>
                </a:solidFill>
                <a:latin typeface="Calibri"/>
                <a:ea typeface="Calibri"/>
                <a:cs typeface="Calibri"/>
                <a:sym typeface="Calibri"/>
              </a:rPr>
              <a:t>Exemple: soit </a:t>
            </a:r>
            <a:r>
              <a:rPr lang="en-US" sz="2800" b="1" i="1" u="none" strike="noStrike" cap="none">
                <a:solidFill>
                  <a:schemeClr val="dk1"/>
                </a:solidFill>
                <a:latin typeface="Calibri"/>
                <a:ea typeface="Calibri"/>
                <a:cs typeface="Calibri"/>
                <a:sym typeface="Calibri"/>
              </a:rPr>
              <a:t>liste=[13, 22, 4, 3, 11]</a:t>
            </a:r>
          </a:p>
        </p:txBody>
      </p:sp>
      <p:sp>
        <p:nvSpPr>
          <p:cNvPr id="400" name="Shape 400"/>
          <p:cNvSpPr txBox="1">
            <a:spLocks noGrp="1"/>
          </p:cNvSpPr>
          <p:nvPr>
            <p:ph type="title"/>
          </p:nvPr>
        </p:nvSpPr>
        <p:spPr>
          <a:xfrm>
            <a:off x="0" y="0"/>
            <a:ext cx="8915400" cy="762000"/>
          </a:xfrm>
          <a:prstGeom prst="rect">
            <a:avLst/>
          </a:prstGeom>
          <a:noFill/>
          <a:ln>
            <a:noFill/>
          </a:ln>
        </p:spPr>
        <p:txBody>
          <a:bodyPr lIns="0" tIns="0" rIns="0" bIns="0" anchor="ctr" anchorCtr="0">
            <a:noAutofit/>
          </a:bodyPr>
          <a:lstStyle/>
          <a:p>
            <a:pPr marL="182880" marR="0" lvl="0" indent="-5079" algn="l" rtl="0">
              <a:spcBef>
                <a:spcPts val="0"/>
              </a:spcBef>
              <a:spcAft>
                <a:spcPts val="0"/>
              </a:spcAft>
              <a:buSzPct val="25000"/>
              <a:buNone/>
            </a:pPr>
            <a:r>
              <a:rPr lang="en-US" sz="4008" b="0" i="0" u="none" strike="noStrike" cap="none">
                <a:solidFill>
                  <a:srgbClr val="7F7F7F"/>
                </a:solidFill>
                <a:latin typeface="Calibri"/>
                <a:ea typeface="Calibri"/>
                <a:cs typeface="Calibri"/>
                <a:sym typeface="Calibri"/>
              </a:rPr>
              <a:t>Tri par sélection croissant</a:t>
            </a:r>
          </a:p>
        </p:txBody>
      </p:sp>
      <p:sp>
        <p:nvSpPr>
          <p:cNvPr id="401" name="Shape 401"/>
          <p:cNvSpPr txBox="1">
            <a:spLocks noGrp="1"/>
          </p:cNvSpPr>
          <p:nvPr>
            <p:ph type="sldNum" idx="12"/>
          </p:nvPr>
        </p:nvSpPr>
        <p:spPr>
          <a:xfrm>
            <a:off x="8077200" y="6492875"/>
            <a:ext cx="1066799" cy="365125"/>
          </a:xfrm>
          <a:prstGeom prst="rect">
            <a:avLst/>
          </a:prstGeom>
          <a:noFill/>
          <a:ln>
            <a:noFill/>
          </a:ln>
        </p:spPr>
        <p:txBody>
          <a:bodyPr lIns="0" tIns="0" rIns="0" bIns="0" anchor="t" anchorCtr="0">
            <a:noAutofit/>
          </a:bodyPr>
          <a:lstStyle/>
          <a:p>
            <a:pPr marL="0" marR="0" lvl="0" indent="0" algn="ctr" rtl="0">
              <a:spcBef>
                <a:spcPts val="0"/>
              </a:spcBef>
              <a:spcAft>
                <a:spcPts val="0"/>
              </a:spcAft>
              <a:buSzPct val="25000"/>
              <a:buNone/>
            </a:pPr>
            <a:fld id="{00000000-1234-1234-1234-123412341234}" type="slidenum">
              <a:rPr lang="en-US" sz="1266">
                <a:solidFill>
                  <a:srgbClr val="4C4946"/>
                </a:solidFill>
                <a:latin typeface="Quattrocento"/>
                <a:ea typeface="Quattrocento"/>
                <a:cs typeface="Quattrocento"/>
                <a:sym typeface="Quattrocento"/>
              </a:rPr>
              <a:t>37</a:t>
            </a:fld>
            <a:endParaRPr lang="en-US" sz="1266">
              <a:solidFill>
                <a:srgbClr val="4C4946"/>
              </a:solidFill>
              <a:latin typeface="Quattrocento"/>
              <a:ea typeface="Quattrocento"/>
              <a:cs typeface="Quattrocento"/>
              <a:sym typeface="Quattrocento"/>
            </a:endParaRPr>
          </a:p>
        </p:txBody>
      </p:sp>
      <p:graphicFrame>
        <p:nvGraphicFramePr>
          <p:cNvPr id="402" name="Shape 402"/>
          <p:cNvGraphicFramePr/>
          <p:nvPr/>
        </p:nvGraphicFramePr>
        <p:xfrm>
          <a:off x="1717266" y="2591977"/>
          <a:ext cx="2933100" cy="759000"/>
        </p:xfrm>
        <a:graphic>
          <a:graphicData uri="http://schemas.openxmlformats.org/drawingml/2006/table">
            <a:tbl>
              <a:tblPr>
                <a:noFill/>
                <a:tableStyleId>{AFE62AFD-0878-42ED-BF36-A9931EEEB6A2}</a:tableStyleId>
              </a:tblPr>
              <a:tblGrid>
                <a:gridCol w="593975">
                  <a:extLst>
                    <a:ext uri="{9D8B030D-6E8A-4147-A177-3AD203B41FA5}">
                      <a16:colId xmlns:a16="http://schemas.microsoft.com/office/drawing/2014/main" val="20000"/>
                    </a:ext>
                  </a:extLst>
                </a:gridCol>
                <a:gridCol w="586575">
                  <a:extLst>
                    <a:ext uri="{9D8B030D-6E8A-4147-A177-3AD203B41FA5}">
                      <a16:colId xmlns:a16="http://schemas.microsoft.com/office/drawing/2014/main" val="20001"/>
                    </a:ext>
                  </a:extLst>
                </a:gridCol>
                <a:gridCol w="583250">
                  <a:extLst>
                    <a:ext uri="{9D8B030D-6E8A-4147-A177-3AD203B41FA5}">
                      <a16:colId xmlns:a16="http://schemas.microsoft.com/office/drawing/2014/main" val="20002"/>
                    </a:ext>
                  </a:extLst>
                </a:gridCol>
                <a:gridCol w="584400">
                  <a:extLst>
                    <a:ext uri="{9D8B030D-6E8A-4147-A177-3AD203B41FA5}">
                      <a16:colId xmlns:a16="http://schemas.microsoft.com/office/drawing/2014/main" val="20003"/>
                    </a:ext>
                  </a:extLst>
                </a:gridCol>
                <a:gridCol w="584900">
                  <a:extLst>
                    <a:ext uri="{9D8B030D-6E8A-4147-A177-3AD203B41FA5}">
                      <a16:colId xmlns:a16="http://schemas.microsoft.com/office/drawing/2014/main" val="20004"/>
                    </a:ext>
                  </a:extLst>
                </a:gridCol>
              </a:tblGrid>
              <a:tr h="379500">
                <a:tc>
                  <a:txBody>
                    <a:bodyPr/>
                    <a:lstStyle/>
                    <a:p>
                      <a:pPr marL="0" marR="0" lvl="0" indent="0" algn="ctr" rtl="0">
                        <a:spcBef>
                          <a:spcPts val="0"/>
                        </a:spcBef>
                        <a:buClr>
                          <a:srgbClr val="FFFFFF"/>
                        </a:buClr>
                        <a:buSzPct val="25000"/>
                        <a:buFont typeface="Calibri"/>
                        <a:buNone/>
                      </a:pPr>
                      <a:r>
                        <a:rPr lang="en-US" sz="1800" u="none" strike="noStrike" cap="none">
                          <a:solidFill>
                            <a:srgbClr val="FFFFFF"/>
                          </a:solidFill>
                        </a:rPr>
                        <a:t>0</a:t>
                      </a:r>
                    </a:p>
                  </a:txBody>
                  <a:tcPr marL="35725" marR="35725" marT="35725" marB="35725" anchor="ctr"/>
                </a:tc>
                <a:tc>
                  <a:txBody>
                    <a:bodyPr/>
                    <a:lstStyle/>
                    <a:p>
                      <a:pPr marL="0" marR="0" lvl="0" indent="0" algn="ctr" rtl="0">
                        <a:spcBef>
                          <a:spcPts val="0"/>
                        </a:spcBef>
                        <a:buClr>
                          <a:srgbClr val="FFFFFF"/>
                        </a:buClr>
                        <a:buSzPct val="25000"/>
                        <a:buFont typeface="Calibri"/>
                        <a:buNone/>
                      </a:pPr>
                      <a:r>
                        <a:rPr lang="en-US" sz="1800" u="none" strike="noStrike" cap="none">
                          <a:solidFill>
                            <a:srgbClr val="FFFFFF"/>
                          </a:solidFill>
                        </a:rPr>
                        <a:t>1</a:t>
                      </a:r>
                    </a:p>
                  </a:txBody>
                  <a:tcPr marL="35725" marR="35725" marT="35725" marB="35725" anchor="ctr"/>
                </a:tc>
                <a:tc>
                  <a:txBody>
                    <a:bodyPr/>
                    <a:lstStyle/>
                    <a:p>
                      <a:pPr marL="0" marR="0" lvl="0" indent="0" algn="ctr" rtl="0">
                        <a:spcBef>
                          <a:spcPts val="0"/>
                        </a:spcBef>
                        <a:buClr>
                          <a:srgbClr val="FFFFFF"/>
                        </a:buClr>
                        <a:buSzPct val="25000"/>
                        <a:buFont typeface="Calibri"/>
                        <a:buNone/>
                      </a:pPr>
                      <a:r>
                        <a:rPr lang="en-US" sz="1800" u="none" strike="noStrike" cap="none">
                          <a:solidFill>
                            <a:srgbClr val="FFFFFF"/>
                          </a:solidFill>
                        </a:rPr>
                        <a:t>2</a:t>
                      </a:r>
                    </a:p>
                  </a:txBody>
                  <a:tcPr marL="35725" marR="35725" marT="35725" marB="35725" anchor="ctr"/>
                </a:tc>
                <a:tc>
                  <a:txBody>
                    <a:bodyPr/>
                    <a:lstStyle/>
                    <a:p>
                      <a:pPr marL="0" marR="0" lvl="0" indent="0" algn="ctr" rtl="0">
                        <a:spcBef>
                          <a:spcPts val="0"/>
                        </a:spcBef>
                        <a:buClr>
                          <a:srgbClr val="FFFFFF"/>
                        </a:buClr>
                        <a:buSzPct val="25000"/>
                        <a:buFont typeface="Calibri"/>
                        <a:buNone/>
                      </a:pPr>
                      <a:r>
                        <a:rPr lang="en-US" sz="1800" u="none" strike="noStrike" cap="none">
                          <a:solidFill>
                            <a:srgbClr val="FFFFFF"/>
                          </a:solidFill>
                        </a:rPr>
                        <a:t>3</a:t>
                      </a:r>
                    </a:p>
                  </a:txBody>
                  <a:tcPr marL="35725" marR="35725" marT="35725" marB="35725" anchor="ctr"/>
                </a:tc>
                <a:tc>
                  <a:txBody>
                    <a:bodyPr/>
                    <a:lstStyle/>
                    <a:p>
                      <a:pPr marL="0" marR="0" lvl="0" indent="0" algn="ctr" rtl="0">
                        <a:spcBef>
                          <a:spcPts val="0"/>
                        </a:spcBef>
                        <a:buClr>
                          <a:srgbClr val="FFFFFF"/>
                        </a:buClr>
                        <a:buSzPct val="25000"/>
                        <a:buFont typeface="Calibri"/>
                        <a:buNone/>
                      </a:pPr>
                      <a:r>
                        <a:rPr lang="en-US" sz="1800" u="none" strike="noStrike" cap="none">
                          <a:solidFill>
                            <a:srgbClr val="FFFFFF"/>
                          </a:solidFill>
                        </a:rPr>
                        <a:t>4</a:t>
                      </a:r>
                    </a:p>
                  </a:txBody>
                  <a:tcPr marL="35725" marR="35725" marT="35725" marB="35725" anchor="ctr"/>
                </a:tc>
                <a:extLst>
                  <a:ext uri="{0D108BD9-81ED-4DB2-BD59-A6C34878D82A}">
                    <a16:rowId xmlns:a16="http://schemas.microsoft.com/office/drawing/2014/main" val="10000"/>
                  </a:ext>
                </a:extLst>
              </a:tr>
              <a:tr h="379500">
                <a:tc>
                  <a:txBody>
                    <a:bodyPr/>
                    <a:lstStyle/>
                    <a:p>
                      <a:pPr marL="0" marR="0" lvl="0" indent="0" algn="ctr" rtl="0">
                        <a:spcBef>
                          <a:spcPts val="0"/>
                        </a:spcBef>
                        <a:buClr>
                          <a:srgbClr val="FF2600"/>
                        </a:buClr>
                        <a:buSzPct val="25000"/>
                        <a:buFont typeface="Calibri"/>
                        <a:buNone/>
                      </a:pPr>
                      <a:r>
                        <a:rPr lang="en-US" sz="1800" b="1" u="none" strike="noStrike" cap="none">
                          <a:solidFill>
                            <a:srgbClr val="FF2600"/>
                          </a:solidFill>
                        </a:rPr>
                        <a:t>13</a:t>
                      </a:r>
                    </a:p>
                  </a:txBody>
                  <a:tcPr marL="35725" marR="35725" marT="35725" marB="35725" anchor="ctr"/>
                </a:tc>
                <a:tc>
                  <a:txBody>
                    <a:bodyPr/>
                    <a:lstStyle/>
                    <a:p>
                      <a:pPr marL="0" marR="0" lvl="0" indent="0" algn="ctr" rtl="0">
                        <a:spcBef>
                          <a:spcPts val="0"/>
                        </a:spcBef>
                        <a:buClr>
                          <a:srgbClr val="414141"/>
                        </a:buClr>
                        <a:buSzPct val="25000"/>
                        <a:buFont typeface="Calibri"/>
                        <a:buNone/>
                      </a:pPr>
                      <a:r>
                        <a:rPr lang="en-US" sz="1800" u="none" strike="noStrike" cap="none">
                          <a:solidFill>
                            <a:srgbClr val="414141"/>
                          </a:solidFill>
                        </a:rPr>
                        <a:t>22</a:t>
                      </a:r>
                    </a:p>
                  </a:txBody>
                  <a:tcPr marL="35725" marR="35725" marT="35725" marB="35725" anchor="ctr">
                    <a:lnB w="9525" cap="flat" cmpd="sng">
                      <a:solidFill>
                        <a:srgbClr val="000000"/>
                      </a:solidFill>
                      <a:prstDash val="solid"/>
                      <a:round/>
                      <a:headEnd type="none" w="med" len="med"/>
                      <a:tailEnd type="none" w="med" len="med"/>
                    </a:lnB>
                  </a:tcPr>
                </a:tc>
                <a:tc>
                  <a:txBody>
                    <a:bodyPr/>
                    <a:lstStyle/>
                    <a:p>
                      <a:pPr marL="0" marR="0" lvl="0" indent="0" algn="ctr" rtl="0">
                        <a:spcBef>
                          <a:spcPts val="0"/>
                        </a:spcBef>
                        <a:buClr>
                          <a:srgbClr val="414141"/>
                        </a:buClr>
                        <a:buSzPct val="25000"/>
                        <a:buFont typeface="Calibri"/>
                        <a:buNone/>
                      </a:pPr>
                      <a:r>
                        <a:rPr lang="en-US" sz="1800" u="none" strike="noStrike" cap="none" dirty="0">
                          <a:solidFill>
                            <a:srgbClr val="414141"/>
                          </a:solidFill>
                        </a:rPr>
                        <a:t>4</a:t>
                      </a:r>
                    </a:p>
                  </a:txBody>
                  <a:tcPr marL="35725" marR="35725" marT="35725" marB="35725" anchor="ctr">
                    <a:lnB w="9525" cap="flat" cmpd="sng">
                      <a:solidFill>
                        <a:srgbClr val="000000"/>
                      </a:solidFill>
                      <a:prstDash val="solid"/>
                      <a:round/>
                      <a:headEnd type="none" w="med" len="med"/>
                      <a:tailEnd type="none" w="med" len="med"/>
                    </a:lnB>
                  </a:tcPr>
                </a:tc>
                <a:tc>
                  <a:txBody>
                    <a:bodyPr/>
                    <a:lstStyle/>
                    <a:p>
                      <a:pPr marL="0" marR="0" lvl="0" indent="0" algn="ctr" rtl="0">
                        <a:spcBef>
                          <a:spcPts val="0"/>
                        </a:spcBef>
                        <a:buClr>
                          <a:srgbClr val="FF2600"/>
                        </a:buClr>
                        <a:buSzPct val="25000"/>
                        <a:buFont typeface="Calibri"/>
                        <a:buNone/>
                      </a:pPr>
                      <a:r>
                        <a:rPr lang="en-US" sz="1800" b="1" u="none" strike="noStrike" cap="none">
                          <a:solidFill>
                            <a:srgbClr val="FF2600"/>
                          </a:solidFill>
                        </a:rPr>
                        <a:t>3</a:t>
                      </a:r>
                    </a:p>
                  </a:txBody>
                  <a:tcPr marL="35725" marR="35725" marT="35725" marB="35725" anchor="ctr">
                    <a:lnB w="9525" cap="flat" cmpd="sng">
                      <a:solidFill>
                        <a:srgbClr val="000000"/>
                      </a:solidFill>
                      <a:prstDash val="solid"/>
                      <a:round/>
                      <a:headEnd type="none" w="med" len="med"/>
                      <a:tailEnd type="none" w="med" len="med"/>
                    </a:lnB>
                  </a:tcPr>
                </a:tc>
                <a:tc>
                  <a:txBody>
                    <a:bodyPr/>
                    <a:lstStyle/>
                    <a:p>
                      <a:pPr marL="0" marR="0" lvl="0" indent="0" algn="ctr" rtl="0">
                        <a:spcBef>
                          <a:spcPts val="0"/>
                        </a:spcBef>
                        <a:buClr>
                          <a:srgbClr val="424242"/>
                        </a:buClr>
                        <a:buSzPct val="25000"/>
                        <a:buFont typeface="Calibri"/>
                        <a:buNone/>
                      </a:pPr>
                      <a:r>
                        <a:rPr lang="en-US" sz="1800" u="none" strike="noStrike" cap="none" dirty="0">
                          <a:solidFill>
                            <a:srgbClr val="424242"/>
                          </a:solidFill>
                        </a:rPr>
                        <a:t>11</a:t>
                      </a:r>
                    </a:p>
                  </a:txBody>
                  <a:tcPr marL="35725" marR="35725" marT="35725" marB="35725" anchor="ctr">
                    <a:lnR w="9525" cap="flat" cmpd="sng">
                      <a:solidFill>
                        <a:srgbClr val="000000"/>
                      </a:solidFill>
                      <a:prstDash val="solid"/>
                      <a:round/>
                      <a:headEnd type="none" w="med" len="med"/>
                      <a:tailEnd type="none" w="med" len="med"/>
                    </a:lnR>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403" name="Shape 403"/>
          <p:cNvGrpSpPr/>
          <p:nvPr/>
        </p:nvGrpSpPr>
        <p:grpSpPr>
          <a:xfrm>
            <a:off x="1762658" y="2144246"/>
            <a:ext cx="2288790" cy="412162"/>
            <a:chOff x="77258" y="114300"/>
            <a:chExt cx="3255167" cy="586183"/>
          </a:xfrm>
        </p:grpSpPr>
        <p:sp>
          <p:nvSpPr>
            <p:cNvPr id="404" name="Shape 404"/>
            <p:cNvSpPr/>
            <p:nvPr/>
          </p:nvSpPr>
          <p:spPr>
            <a:xfrm>
              <a:off x="77258" y="114300"/>
              <a:ext cx="778667" cy="586183"/>
            </a:xfrm>
            <a:custGeom>
              <a:avLst/>
              <a:gdLst/>
              <a:ahLst/>
              <a:cxnLst/>
              <a:rect l="0" t="0" r="0" b="0"/>
              <a:pathLst>
                <a:path w="120000" h="120000" extrusionOk="0">
                  <a:moveTo>
                    <a:pt x="8744" y="0"/>
                  </a:moveTo>
                  <a:cubicBezTo>
                    <a:pt x="3916" y="0"/>
                    <a:pt x="0" y="5205"/>
                    <a:pt x="0" y="11616"/>
                  </a:cubicBezTo>
                  <a:lnTo>
                    <a:pt x="0" y="77833"/>
                  </a:lnTo>
                  <a:cubicBezTo>
                    <a:pt x="0" y="84250"/>
                    <a:pt x="3916" y="89450"/>
                    <a:pt x="8744" y="89450"/>
                  </a:cubicBezTo>
                  <a:lnTo>
                    <a:pt x="42505" y="89450"/>
                  </a:lnTo>
                  <a:lnTo>
                    <a:pt x="59938" y="120000"/>
                  </a:lnTo>
                  <a:lnTo>
                    <a:pt x="77372" y="89450"/>
                  </a:lnTo>
                  <a:lnTo>
                    <a:pt x="111255" y="89450"/>
                  </a:lnTo>
                  <a:cubicBezTo>
                    <a:pt x="116083" y="89450"/>
                    <a:pt x="120000" y="84250"/>
                    <a:pt x="120000" y="77833"/>
                  </a:cubicBezTo>
                  <a:lnTo>
                    <a:pt x="120000" y="11616"/>
                  </a:lnTo>
                  <a:cubicBezTo>
                    <a:pt x="120000" y="5205"/>
                    <a:pt x="116083" y="0"/>
                    <a:pt x="111255" y="0"/>
                  </a:cubicBezTo>
                  <a:lnTo>
                    <a:pt x="8744" y="0"/>
                  </a:lnTo>
                  <a:close/>
                </a:path>
              </a:pathLst>
            </a:custGeom>
            <a:noFill/>
            <a:ln w="25400" cap="flat" cmpd="sng">
              <a:solidFill>
                <a:srgbClr val="66635F"/>
              </a:solidFill>
              <a:prstDash val="solid"/>
              <a:miter/>
              <a:headEnd type="none" w="med" len="med"/>
              <a:tailEnd type="none" w="med" len="med"/>
            </a:ln>
          </p:spPr>
          <p:txBody>
            <a:bodyPr lIns="35700" tIns="35700" rIns="35700" bIns="35700" anchor="ctr" anchorCtr="0">
              <a:noAutofit/>
            </a:bodyPr>
            <a:lstStyle/>
            <a:p>
              <a:pPr marL="0" marR="0" lvl="0" indent="0" algn="ctr" rtl="0">
                <a:spcBef>
                  <a:spcPts val="0"/>
                </a:spcBef>
                <a:spcAft>
                  <a:spcPts val="0"/>
                </a:spcAft>
                <a:buSzPct val="25000"/>
                <a:buNone/>
              </a:pPr>
              <a:r>
                <a:rPr lang="en-US" sz="1266" b="1">
                  <a:solidFill>
                    <a:srgbClr val="FF2600"/>
                  </a:solidFill>
                  <a:latin typeface="Quattrocento"/>
                  <a:ea typeface="Quattrocento"/>
                  <a:cs typeface="Quattrocento"/>
                  <a:sym typeface="Quattrocento"/>
                </a:rPr>
                <a:t>i=0</a:t>
              </a:r>
            </a:p>
          </p:txBody>
        </p:sp>
        <p:sp>
          <p:nvSpPr>
            <p:cNvPr id="405" name="Shape 405"/>
            <p:cNvSpPr/>
            <p:nvPr/>
          </p:nvSpPr>
          <p:spPr>
            <a:xfrm>
              <a:off x="2553758" y="127000"/>
              <a:ext cx="778667" cy="567134"/>
            </a:xfrm>
            <a:custGeom>
              <a:avLst/>
              <a:gdLst/>
              <a:ahLst/>
              <a:cxnLst/>
              <a:rect l="0" t="0" r="0" b="0"/>
              <a:pathLst>
                <a:path w="120000" h="120000" extrusionOk="0">
                  <a:moveTo>
                    <a:pt x="8744" y="0"/>
                  </a:moveTo>
                  <a:cubicBezTo>
                    <a:pt x="3916" y="0"/>
                    <a:pt x="0" y="5377"/>
                    <a:pt x="0" y="12011"/>
                  </a:cubicBezTo>
                  <a:lnTo>
                    <a:pt x="0" y="80450"/>
                  </a:lnTo>
                  <a:cubicBezTo>
                    <a:pt x="0" y="87077"/>
                    <a:pt x="3916" y="92455"/>
                    <a:pt x="8744" y="92455"/>
                  </a:cubicBezTo>
                  <a:lnTo>
                    <a:pt x="39694" y="92455"/>
                  </a:lnTo>
                  <a:lnTo>
                    <a:pt x="57188" y="120000"/>
                  </a:lnTo>
                  <a:lnTo>
                    <a:pt x="74677" y="92455"/>
                  </a:lnTo>
                  <a:lnTo>
                    <a:pt x="111255" y="92455"/>
                  </a:lnTo>
                  <a:cubicBezTo>
                    <a:pt x="116083" y="92455"/>
                    <a:pt x="120000" y="87077"/>
                    <a:pt x="120000" y="80450"/>
                  </a:cubicBezTo>
                  <a:lnTo>
                    <a:pt x="120000" y="12011"/>
                  </a:lnTo>
                  <a:cubicBezTo>
                    <a:pt x="120000" y="5377"/>
                    <a:pt x="116083" y="0"/>
                    <a:pt x="111255" y="0"/>
                  </a:cubicBezTo>
                  <a:lnTo>
                    <a:pt x="8744" y="0"/>
                  </a:lnTo>
                  <a:close/>
                </a:path>
              </a:pathLst>
            </a:custGeom>
            <a:noFill/>
            <a:ln w="25400" cap="flat" cmpd="sng">
              <a:solidFill>
                <a:srgbClr val="66635F"/>
              </a:solidFill>
              <a:prstDash val="solid"/>
              <a:miter/>
              <a:headEnd type="none" w="med" len="med"/>
              <a:tailEnd type="none" w="med" len="med"/>
            </a:ln>
          </p:spPr>
          <p:txBody>
            <a:bodyPr lIns="35700" tIns="35700" rIns="35700" bIns="35700" anchor="ctr" anchorCtr="0">
              <a:noAutofit/>
            </a:bodyPr>
            <a:lstStyle/>
            <a:p>
              <a:pPr marL="0" marR="0" lvl="0" indent="0" algn="ctr" rtl="0">
                <a:spcBef>
                  <a:spcPts val="0"/>
                </a:spcBef>
                <a:spcAft>
                  <a:spcPts val="0"/>
                </a:spcAft>
                <a:buSzPct val="25000"/>
                <a:buNone/>
              </a:pPr>
              <a:r>
                <a:rPr lang="en-US" sz="1266" b="1">
                  <a:solidFill>
                    <a:srgbClr val="FF2600"/>
                  </a:solidFill>
                  <a:latin typeface="Quattrocento"/>
                  <a:ea typeface="Quattrocento"/>
                  <a:cs typeface="Quattrocento"/>
                  <a:sym typeface="Quattrocento"/>
                </a:rPr>
                <a:t>i</a:t>
              </a:r>
              <a:r>
                <a:rPr lang="en-US" sz="1266" b="1" baseline="-25000">
                  <a:solidFill>
                    <a:srgbClr val="FF2600"/>
                  </a:solidFill>
                  <a:latin typeface="Quattrocento"/>
                  <a:ea typeface="Quattrocento"/>
                  <a:cs typeface="Quattrocento"/>
                  <a:sym typeface="Quattrocento"/>
                </a:rPr>
                <a:t>min</a:t>
              </a:r>
            </a:p>
          </p:txBody>
        </p:sp>
      </p:grpSp>
      <p:sp>
        <p:nvSpPr>
          <p:cNvPr id="406" name="Shape 406"/>
          <p:cNvSpPr/>
          <p:nvPr/>
        </p:nvSpPr>
        <p:spPr>
          <a:xfrm>
            <a:off x="702606" y="2035916"/>
            <a:ext cx="892968" cy="4438195"/>
          </a:xfrm>
          <a:prstGeom prst="rect">
            <a:avLst/>
          </a:prstGeom>
          <a:gradFill>
            <a:gsLst>
              <a:gs pos="0">
                <a:srgbClr val="89847F">
                  <a:alpha val="4313"/>
                </a:srgbClr>
              </a:gs>
              <a:gs pos="100000">
                <a:srgbClr val="89847F"/>
              </a:gs>
            </a:gsLst>
            <a:lin ang="5400000" scaled="0"/>
          </a:gradFill>
          <a:ln>
            <a:noFill/>
          </a:ln>
        </p:spPr>
        <p:txBody>
          <a:bodyPr lIns="35700" tIns="35700" rIns="35700" bIns="35700" anchor="ctr" anchorCtr="0">
            <a:noAutofit/>
          </a:bodyPr>
          <a:lstStyle/>
          <a:p>
            <a:pPr marL="0" marR="0" lvl="0" indent="0" algn="ctr" rtl="0">
              <a:spcBef>
                <a:spcPts val="0"/>
              </a:spcBef>
              <a:spcAft>
                <a:spcPts val="0"/>
              </a:spcAft>
              <a:buNone/>
            </a:pPr>
            <a:endParaRPr sz="2250">
              <a:solidFill>
                <a:srgbClr val="414141"/>
              </a:solidFill>
              <a:latin typeface="Quattrocento"/>
              <a:ea typeface="Quattrocento"/>
              <a:cs typeface="Quattrocento"/>
              <a:sym typeface="Quattrocento"/>
            </a:endParaRPr>
          </a:p>
        </p:txBody>
      </p:sp>
      <p:graphicFrame>
        <p:nvGraphicFramePr>
          <p:cNvPr id="407" name="Shape 407"/>
          <p:cNvGraphicFramePr/>
          <p:nvPr/>
        </p:nvGraphicFramePr>
        <p:xfrm>
          <a:off x="1717266" y="4110725"/>
          <a:ext cx="2933100" cy="759000"/>
        </p:xfrm>
        <a:graphic>
          <a:graphicData uri="http://schemas.openxmlformats.org/drawingml/2006/table">
            <a:tbl>
              <a:tblPr>
                <a:noFill/>
                <a:tableStyleId>{AFE62AFD-0878-42ED-BF36-A9931EEEB6A2}</a:tableStyleId>
              </a:tblPr>
              <a:tblGrid>
                <a:gridCol w="593975">
                  <a:extLst>
                    <a:ext uri="{9D8B030D-6E8A-4147-A177-3AD203B41FA5}">
                      <a16:colId xmlns:a16="http://schemas.microsoft.com/office/drawing/2014/main" val="20000"/>
                    </a:ext>
                  </a:extLst>
                </a:gridCol>
                <a:gridCol w="586575">
                  <a:extLst>
                    <a:ext uri="{9D8B030D-6E8A-4147-A177-3AD203B41FA5}">
                      <a16:colId xmlns:a16="http://schemas.microsoft.com/office/drawing/2014/main" val="20001"/>
                    </a:ext>
                  </a:extLst>
                </a:gridCol>
                <a:gridCol w="583250">
                  <a:extLst>
                    <a:ext uri="{9D8B030D-6E8A-4147-A177-3AD203B41FA5}">
                      <a16:colId xmlns:a16="http://schemas.microsoft.com/office/drawing/2014/main" val="20002"/>
                    </a:ext>
                  </a:extLst>
                </a:gridCol>
                <a:gridCol w="584400">
                  <a:extLst>
                    <a:ext uri="{9D8B030D-6E8A-4147-A177-3AD203B41FA5}">
                      <a16:colId xmlns:a16="http://schemas.microsoft.com/office/drawing/2014/main" val="20003"/>
                    </a:ext>
                  </a:extLst>
                </a:gridCol>
                <a:gridCol w="584900">
                  <a:extLst>
                    <a:ext uri="{9D8B030D-6E8A-4147-A177-3AD203B41FA5}">
                      <a16:colId xmlns:a16="http://schemas.microsoft.com/office/drawing/2014/main" val="20004"/>
                    </a:ext>
                  </a:extLst>
                </a:gridCol>
              </a:tblGrid>
              <a:tr h="379500">
                <a:tc>
                  <a:txBody>
                    <a:bodyPr/>
                    <a:lstStyle/>
                    <a:p>
                      <a:pPr marL="0" marR="0" lvl="0" indent="0" algn="ctr" rtl="0">
                        <a:spcBef>
                          <a:spcPts val="0"/>
                        </a:spcBef>
                        <a:buClr>
                          <a:srgbClr val="FFFFFF"/>
                        </a:buClr>
                        <a:buSzPct val="25000"/>
                        <a:buFont typeface="Calibri"/>
                        <a:buNone/>
                      </a:pPr>
                      <a:r>
                        <a:rPr lang="en-US" sz="1800" u="none" strike="noStrike" cap="none">
                          <a:solidFill>
                            <a:srgbClr val="FFFFFF"/>
                          </a:solidFill>
                        </a:rPr>
                        <a:t>0</a:t>
                      </a:r>
                    </a:p>
                  </a:txBody>
                  <a:tcPr marL="35725" marR="35725" marT="35725" marB="35725" anchor="ctr"/>
                </a:tc>
                <a:tc>
                  <a:txBody>
                    <a:bodyPr/>
                    <a:lstStyle/>
                    <a:p>
                      <a:pPr marL="0" marR="0" lvl="0" indent="0" algn="ctr" rtl="0">
                        <a:spcBef>
                          <a:spcPts val="0"/>
                        </a:spcBef>
                        <a:buClr>
                          <a:srgbClr val="FFFFFF"/>
                        </a:buClr>
                        <a:buSzPct val="25000"/>
                        <a:buFont typeface="Calibri"/>
                        <a:buNone/>
                      </a:pPr>
                      <a:r>
                        <a:rPr lang="en-US" sz="1800" u="none" strike="noStrike" cap="none">
                          <a:solidFill>
                            <a:srgbClr val="FFFFFF"/>
                          </a:solidFill>
                        </a:rPr>
                        <a:t>1</a:t>
                      </a:r>
                    </a:p>
                  </a:txBody>
                  <a:tcPr marL="35725" marR="35725" marT="35725" marB="35725" anchor="ctr"/>
                </a:tc>
                <a:tc>
                  <a:txBody>
                    <a:bodyPr/>
                    <a:lstStyle/>
                    <a:p>
                      <a:pPr marL="0" marR="0" lvl="0" indent="0" algn="ctr" rtl="0">
                        <a:spcBef>
                          <a:spcPts val="0"/>
                        </a:spcBef>
                        <a:buClr>
                          <a:srgbClr val="FFFFFF"/>
                        </a:buClr>
                        <a:buSzPct val="25000"/>
                        <a:buFont typeface="Calibri"/>
                        <a:buNone/>
                      </a:pPr>
                      <a:r>
                        <a:rPr lang="en-US" sz="1800" u="none" strike="noStrike" cap="none">
                          <a:solidFill>
                            <a:srgbClr val="FFFFFF"/>
                          </a:solidFill>
                        </a:rPr>
                        <a:t>2</a:t>
                      </a:r>
                    </a:p>
                  </a:txBody>
                  <a:tcPr marL="35725" marR="35725" marT="35725" marB="35725" anchor="ctr"/>
                </a:tc>
                <a:tc>
                  <a:txBody>
                    <a:bodyPr/>
                    <a:lstStyle/>
                    <a:p>
                      <a:pPr marL="0" marR="0" lvl="0" indent="0" algn="ctr" rtl="0">
                        <a:spcBef>
                          <a:spcPts val="0"/>
                        </a:spcBef>
                        <a:buClr>
                          <a:srgbClr val="FFFFFF"/>
                        </a:buClr>
                        <a:buSzPct val="25000"/>
                        <a:buFont typeface="Calibri"/>
                        <a:buNone/>
                      </a:pPr>
                      <a:r>
                        <a:rPr lang="en-US" sz="1800" u="none" strike="noStrike" cap="none">
                          <a:solidFill>
                            <a:srgbClr val="FFFFFF"/>
                          </a:solidFill>
                        </a:rPr>
                        <a:t>3</a:t>
                      </a:r>
                    </a:p>
                  </a:txBody>
                  <a:tcPr marL="35725" marR="35725" marT="35725" marB="35725" anchor="ctr"/>
                </a:tc>
                <a:tc>
                  <a:txBody>
                    <a:bodyPr/>
                    <a:lstStyle/>
                    <a:p>
                      <a:pPr marL="0" marR="0" lvl="0" indent="0" algn="ctr" rtl="0">
                        <a:spcBef>
                          <a:spcPts val="0"/>
                        </a:spcBef>
                        <a:buClr>
                          <a:srgbClr val="FFFFFF"/>
                        </a:buClr>
                        <a:buSzPct val="25000"/>
                        <a:buFont typeface="Calibri"/>
                        <a:buNone/>
                      </a:pPr>
                      <a:r>
                        <a:rPr lang="en-US" sz="1800" u="none" strike="noStrike" cap="none">
                          <a:solidFill>
                            <a:srgbClr val="FFFFFF"/>
                          </a:solidFill>
                        </a:rPr>
                        <a:t>4</a:t>
                      </a:r>
                    </a:p>
                  </a:txBody>
                  <a:tcPr marL="35725" marR="35725" marT="35725" marB="35725" anchor="ctr"/>
                </a:tc>
                <a:extLst>
                  <a:ext uri="{0D108BD9-81ED-4DB2-BD59-A6C34878D82A}">
                    <a16:rowId xmlns:a16="http://schemas.microsoft.com/office/drawing/2014/main" val="10000"/>
                  </a:ext>
                </a:extLst>
              </a:tr>
              <a:tr h="379500">
                <a:tc>
                  <a:txBody>
                    <a:bodyPr/>
                    <a:lstStyle/>
                    <a:p>
                      <a:pPr marL="0" marR="0" lvl="0" indent="0" algn="ctr" rtl="0">
                        <a:spcBef>
                          <a:spcPts val="0"/>
                        </a:spcBef>
                        <a:buClr>
                          <a:srgbClr val="424242"/>
                        </a:buClr>
                        <a:buSzPct val="25000"/>
                        <a:buFont typeface="Calibri"/>
                        <a:buNone/>
                      </a:pPr>
                      <a:r>
                        <a:rPr lang="en-US" sz="1800" u="none" strike="noStrike" cap="none">
                          <a:solidFill>
                            <a:srgbClr val="424242"/>
                          </a:solidFill>
                        </a:rPr>
                        <a:t>3</a:t>
                      </a:r>
                    </a:p>
                  </a:txBody>
                  <a:tcPr marL="35725" marR="35725" marT="35725" marB="35725" anchor="ctr"/>
                </a:tc>
                <a:tc>
                  <a:txBody>
                    <a:bodyPr/>
                    <a:lstStyle/>
                    <a:p>
                      <a:pPr marL="0" marR="0" lvl="0" indent="0" algn="ctr" rtl="0">
                        <a:spcBef>
                          <a:spcPts val="0"/>
                        </a:spcBef>
                        <a:buClr>
                          <a:srgbClr val="FF2600"/>
                        </a:buClr>
                        <a:buSzPct val="25000"/>
                        <a:buFont typeface="Calibri"/>
                        <a:buNone/>
                      </a:pPr>
                      <a:r>
                        <a:rPr lang="en-US" sz="1800" b="1" u="none" strike="noStrike" cap="none">
                          <a:solidFill>
                            <a:srgbClr val="FF2600"/>
                          </a:solidFill>
                        </a:rPr>
                        <a:t>22</a:t>
                      </a:r>
                    </a:p>
                  </a:txBody>
                  <a:tcPr marL="35725" marR="35725" marT="35725" marB="35725" anchor="ctr">
                    <a:lnB w="9525" cap="flat" cmpd="sng">
                      <a:solidFill>
                        <a:srgbClr val="000000"/>
                      </a:solidFill>
                      <a:prstDash val="solid"/>
                      <a:round/>
                      <a:headEnd type="none" w="med" len="med"/>
                      <a:tailEnd type="none" w="med" len="med"/>
                    </a:lnB>
                  </a:tcPr>
                </a:tc>
                <a:tc>
                  <a:txBody>
                    <a:bodyPr/>
                    <a:lstStyle/>
                    <a:p>
                      <a:pPr marL="0" marR="0" lvl="0" indent="0" algn="ctr" rtl="0">
                        <a:spcBef>
                          <a:spcPts val="0"/>
                        </a:spcBef>
                        <a:buClr>
                          <a:srgbClr val="FF2600"/>
                        </a:buClr>
                        <a:buSzPct val="25000"/>
                        <a:buFont typeface="Calibri"/>
                        <a:buNone/>
                      </a:pPr>
                      <a:r>
                        <a:rPr lang="en-US" sz="1800" b="1" u="none" strike="noStrike" cap="none">
                          <a:solidFill>
                            <a:srgbClr val="FF2600"/>
                          </a:solidFill>
                        </a:rPr>
                        <a:t>4</a:t>
                      </a:r>
                    </a:p>
                  </a:txBody>
                  <a:tcPr marL="35725" marR="35725" marT="35725" marB="35725" anchor="ctr">
                    <a:lnB w="9525" cap="flat" cmpd="sng">
                      <a:solidFill>
                        <a:srgbClr val="000000"/>
                      </a:solidFill>
                      <a:prstDash val="solid"/>
                      <a:round/>
                      <a:headEnd type="none" w="med" len="med"/>
                      <a:tailEnd type="none" w="med" len="med"/>
                    </a:lnB>
                  </a:tcPr>
                </a:tc>
                <a:tc>
                  <a:txBody>
                    <a:bodyPr/>
                    <a:lstStyle/>
                    <a:p>
                      <a:pPr marL="0" marR="0" lvl="0" indent="0" algn="ctr" rtl="0">
                        <a:spcBef>
                          <a:spcPts val="0"/>
                        </a:spcBef>
                        <a:buClr>
                          <a:srgbClr val="424242"/>
                        </a:buClr>
                        <a:buSzPct val="25000"/>
                        <a:buFont typeface="Calibri"/>
                        <a:buNone/>
                      </a:pPr>
                      <a:r>
                        <a:rPr lang="en-US" sz="1800" u="none" strike="noStrike" cap="none">
                          <a:solidFill>
                            <a:srgbClr val="424242"/>
                          </a:solidFill>
                        </a:rPr>
                        <a:t>13</a:t>
                      </a:r>
                    </a:p>
                  </a:txBody>
                  <a:tcPr marL="35725" marR="35725" marT="35725" marB="35725" anchor="ctr">
                    <a:lnB w="9525" cap="flat" cmpd="sng">
                      <a:solidFill>
                        <a:srgbClr val="000000"/>
                      </a:solidFill>
                      <a:prstDash val="solid"/>
                      <a:round/>
                      <a:headEnd type="none" w="med" len="med"/>
                      <a:tailEnd type="none" w="med" len="med"/>
                    </a:lnB>
                  </a:tcPr>
                </a:tc>
                <a:tc>
                  <a:txBody>
                    <a:bodyPr/>
                    <a:lstStyle/>
                    <a:p>
                      <a:pPr marL="0" marR="0" lvl="0" indent="0" algn="ctr" rtl="0">
                        <a:spcBef>
                          <a:spcPts val="0"/>
                        </a:spcBef>
                        <a:buClr>
                          <a:srgbClr val="424242"/>
                        </a:buClr>
                        <a:buSzPct val="25000"/>
                        <a:buFont typeface="Calibri"/>
                        <a:buNone/>
                      </a:pPr>
                      <a:r>
                        <a:rPr lang="en-US" sz="1800" u="none" strike="noStrike" cap="none">
                          <a:solidFill>
                            <a:srgbClr val="424242"/>
                          </a:solidFill>
                        </a:rPr>
                        <a:t>11</a:t>
                      </a:r>
                    </a:p>
                  </a:txBody>
                  <a:tcPr marL="35725" marR="35725" marT="35725" marB="35725" anchor="ctr">
                    <a:lnR w="9525" cap="flat" cmpd="sng">
                      <a:solidFill>
                        <a:srgbClr val="000000"/>
                      </a:solidFill>
                      <a:prstDash val="solid"/>
                      <a:round/>
                      <a:headEnd type="none" w="med" len="med"/>
                      <a:tailEnd type="none" w="med" len="med"/>
                    </a:lnR>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408" name="Shape 408"/>
          <p:cNvGrpSpPr/>
          <p:nvPr/>
        </p:nvGrpSpPr>
        <p:grpSpPr>
          <a:xfrm>
            <a:off x="2343088" y="3662992"/>
            <a:ext cx="1127931" cy="416347"/>
            <a:chOff x="902758" y="114300"/>
            <a:chExt cx="1604167" cy="592138"/>
          </a:xfrm>
        </p:grpSpPr>
        <p:sp>
          <p:nvSpPr>
            <p:cNvPr id="409" name="Shape 409"/>
            <p:cNvSpPr/>
            <p:nvPr/>
          </p:nvSpPr>
          <p:spPr>
            <a:xfrm>
              <a:off x="902758" y="114300"/>
              <a:ext cx="778667" cy="592138"/>
            </a:xfrm>
            <a:custGeom>
              <a:avLst/>
              <a:gdLst/>
              <a:ahLst/>
              <a:cxnLst/>
              <a:rect l="0" t="0" r="0" b="0"/>
              <a:pathLst>
                <a:path w="120000" h="120000" extrusionOk="0">
                  <a:moveTo>
                    <a:pt x="8744" y="0"/>
                  </a:moveTo>
                  <a:cubicBezTo>
                    <a:pt x="3916" y="0"/>
                    <a:pt x="0" y="5150"/>
                    <a:pt x="0" y="11500"/>
                  </a:cubicBezTo>
                  <a:lnTo>
                    <a:pt x="0" y="77050"/>
                  </a:lnTo>
                  <a:cubicBezTo>
                    <a:pt x="0" y="83400"/>
                    <a:pt x="3916" y="88550"/>
                    <a:pt x="8744" y="88550"/>
                  </a:cubicBezTo>
                  <a:lnTo>
                    <a:pt x="39755" y="88550"/>
                  </a:lnTo>
                  <a:lnTo>
                    <a:pt x="57188" y="120000"/>
                  </a:lnTo>
                  <a:lnTo>
                    <a:pt x="74677" y="88550"/>
                  </a:lnTo>
                  <a:lnTo>
                    <a:pt x="111255" y="88550"/>
                  </a:lnTo>
                  <a:cubicBezTo>
                    <a:pt x="116083" y="88550"/>
                    <a:pt x="120000" y="83400"/>
                    <a:pt x="120000" y="77050"/>
                  </a:cubicBezTo>
                  <a:lnTo>
                    <a:pt x="120000" y="11500"/>
                  </a:lnTo>
                  <a:cubicBezTo>
                    <a:pt x="120000" y="5150"/>
                    <a:pt x="116083" y="0"/>
                    <a:pt x="111255" y="0"/>
                  </a:cubicBezTo>
                  <a:lnTo>
                    <a:pt x="8744" y="0"/>
                  </a:lnTo>
                  <a:close/>
                </a:path>
              </a:pathLst>
            </a:custGeom>
            <a:noFill/>
            <a:ln w="25400" cap="flat" cmpd="sng">
              <a:solidFill>
                <a:srgbClr val="66635F"/>
              </a:solidFill>
              <a:prstDash val="solid"/>
              <a:miter/>
              <a:headEnd type="none" w="med" len="med"/>
              <a:tailEnd type="none" w="med" len="med"/>
            </a:ln>
          </p:spPr>
          <p:txBody>
            <a:bodyPr lIns="35700" tIns="35700" rIns="35700" bIns="35700" anchor="ctr" anchorCtr="0">
              <a:noAutofit/>
            </a:bodyPr>
            <a:lstStyle/>
            <a:p>
              <a:pPr marL="0" marR="0" lvl="0" indent="0" algn="ctr" rtl="0">
                <a:spcBef>
                  <a:spcPts val="0"/>
                </a:spcBef>
                <a:spcAft>
                  <a:spcPts val="0"/>
                </a:spcAft>
                <a:buSzPct val="25000"/>
                <a:buNone/>
              </a:pPr>
              <a:r>
                <a:rPr lang="en-US" sz="1266" b="1">
                  <a:solidFill>
                    <a:srgbClr val="FF2600"/>
                  </a:solidFill>
                  <a:latin typeface="Quattrocento"/>
                  <a:ea typeface="Quattrocento"/>
                  <a:cs typeface="Quattrocento"/>
                  <a:sym typeface="Quattrocento"/>
                </a:rPr>
                <a:t>i=1</a:t>
              </a:r>
            </a:p>
          </p:txBody>
        </p:sp>
        <p:sp>
          <p:nvSpPr>
            <p:cNvPr id="410" name="Shape 410"/>
            <p:cNvSpPr/>
            <p:nvPr/>
          </p:nvSpPr>
          <p:spPr>
            <a:xfrm>
              <a:off x="1728258" y="114300"/>
              <a:ext cx="778667" cy="579438"/>
            </a:xfrm>
            <a:custGeom>
              <a:avLst/>
              <a:gdLst/>
              <a:ahLst/>
              <a:cxnLst/>
              <a:rect l="0" t="0" r="0" b="0"/>
              <a:pathLst>
                <a:path w="120000" h="120000" extrusionOk="0">
                  <a:moveTo>
                    <a:pt x="8744" y="0"/>
                  </a:moveTo>
                  <a:cubicBezTo>
                    <a:pt x="3916" y="0"/>
                    <a:pt x="0" y="5266"/>
                    <a:pt x="0" y="11755"/>
                  </a:cubicBezTo>
                  <a:lnTo>
                    <a:pt x="0" y="78738"/>
                  </a:lnTo>
                  <a:cubicBezTo>
                    <a:pt x="0" y="85227"/>
                    <a:pt x="3916" y="90494"/>
                    <a:pt x="8744" y="90494"/>
                  </a:cubicBezTo>
                  <a:lnTo>
                    <a:pt x="40550" y="90494"/>
                  </a:lnTo>
                  <a:lnTo>
                    <a:pt x="57983" y="120000"/>
                  </a:lnTo>
                  <a:lnTo>
                    <a:pt x="75472" y="90494"/>
                  </a:lnTo>
                  <a:lnTo>
                    <a:pt x="111255" y="90494"/>
                  </a:lnTo>
                  <a:cubicBezTo>
                    <a:pt x="116083" y="90494"/>
                    <a:pt x="120000" y="85227"/>
                    <a:pt x="120000" y="78738"/>
                  </a:cubicBezTo>
                  <a:lnTo>
                    <a:pt x="120000" y="11755"/>
                  </a:lnTo>
                  <a:cubicBezTo>
                    <a:pt x="120000" y="5266"/>
                    <a:pt x="116083" y="0"/>
                    <a:pt x="111255" y="0"/>
                  </a:cubicBezTo>
                  <a:lnTo>
                    <a:pt x="8744" y="0"/>
                  </a:lnTo>
                  <a:close/>
                </a:path>
              </a:pathLst>
            </a:custGeom>
            <a:noFill/>
            <a:ln w="25400" cap="flat" cmpd="sng">
              <a:solidFill>
                <a:srgbClr val="66635F"/>
              </a:solidFill>
              <a:prstDash val="solid"/>
              <a:miter/>
              <a:headEnd type="none" w="med" len="med"/>
              <a:tailEnd type="none" w="med" len="med"/>
            </a:ln>
          </p:spPr>
          <p:txBody>
            <a:bodyPr lIns="35700" tIns="35700" rIns="35700" bIns="35700" anchor="ctr" anchorCtr="0">
              <a:noAutofit/>
            </a:bodyPr>
            <a:lstStyle/>
            <a:p>
              <a:pPr marL="0" marR="0" lvl="0" indent="0" algn="ctr" rtl="0">
                <a:spcBef>
                  <a:spcPts val="0"/>
                </a:spcBef>
                <a:spcAft>
                  <a:spcPts val="0"/>
                </a:spcAft>
                <a:buSzPct val="25000"/>
                <a:buNone/>
              </a:pPr>
              <a:r>
                <a:rPr lang="en-US" sz="1266" b="1">
                  <a:solidFill>
                    <a:srgbClr val="FF2600"/>
                  </a:solidFill>
                  <a:latin typeface="Quattrocento"/>
                  <a:ea typeface="Quattrocento"/>
                  <a:cs typeface="Quattrocento"/>
                  <a:sym typeface="Quattrocento"/>
                </a:rPr>
                <a:t>i</a:t>
              </a:r>
              <a:r>
                <a:rPr lang="en-US" sz="1266" b="1" baseline="-25000">
                  <a:solidFill>
                    <a:srgbClr val="FF2600"/>
                  </a:solidFill>
                  <a:latin typeface="Quattrocento"/>
                  <a:ea typeface="Quattrocento"/>
                  <a:cs typeface="Quattrocento"/>
                  <a:sym typeface="Quattrocento"/>
                </a:rPr>
                <a:t>min</a:t>
              </a:r>
            </a:p>
          </p:txBody>
        </p:sp>
      </p:grpSp>
      <p:sp>
        <p:nvSpPr>
          <p:cNvPr id="411" name="Shape 411"/>
          <p:cNvSpPr/>
          <p:nvPr/>
        </p:nvSpPr>
        <p:spPr>
          <a:xfrm>
            <a:off x="976933" y="4146167"/>
            <a:ext cx="379756" cy="357188"/>
          </a:xfrm>
          <a:prstGeom prst="rect">
            <a:avLst/>
          </a:prstGeom>
          <a:noFill/>
          <a:ln>
            <a:noFill/>
          </a:ln>
        </p:spPr>
        <p:txBody>
          <a:bodyPr lIns="35700" tIns="35700" rIns="35700" bIns="35700" anchor="ctr" anchorCtr="0">
            <a:noAutofit/>
          </a:bodyPr>
          <a:lstStyle/>
          <a:p>
            <a:pPr marL="0" marR="0" lvl="0" indent="0" algn="ctr" rtl="0">
              <a:spcBef>
                <a:spcPts val="0"/>
              </a:spcBef>
              <a:spcAft>
                <a:spcPts val="0"/>
              </a:spcAft>
              <a:buSzPct val="25000"/>
              <a:buNone/>
            </a:pPr>
            <a:r>
              <a:rPr lang="en-US" sz="1687">
                <a:solidFill>
                  <a:srgbClr val="414141"/>
                </a:solidFill>
                <a:latin typeface="Quattrocento"/>
                <a:ea typeface="Quattrocento"/>
                <a:cs typeface="Quattrocento"/>
                <a:sym typeface="Quattrocento"/>
              </a:rPr>
              <a:t>i=1</a:t>
            </a:r>
          </a:p>
        </p:txBody>
      </p:sp>
      <p:sp>
        <p:nvSpPr>
          <p:cNvPr id="412" name="Shape 412"/>
          <p:cNvSpPr/>
          <p:nvPr/>
        </p:nvSpPr>
        <p:spPr>
          <a:xfrm>
            <a:off x="976933" y="2763033"/>
            <a:ext cx="379756" cy="357188"/>
          </a:xfrm>
          <a:prstGeom prst="rect">
            <a:avLst/>
          </a:prstGeom>
          <a:noFill/>
          <a:ln>
            <a:noFill/>
          </a:ln>
        </p:spPr>
        <p:txBody>
          <a:bodyPr lIns="35700" tIns="35700" rIns="35700" bIns="35700" anchor="ctr" anchorCtr="0">
            <a:noAutofit/>
          </a:bodyPr>
          <a:lstStyle/>
          <a:p>
            <a:pPr marL="0" marR="0" lvl="0" indent="0" algn="ctr" rtl="0">
              <a:spcBef>
                <a:spcPts val="0"/>
              </a:spcBef>
              <a:spcAft>
                <a:spcPts val="0"/>
              </a:spcAft>
              <a:buSzPct val="25000"/>
              <a:buNone/>
            </a:pPr>
            <a:r>
              <a:rPr lang="en-US" sz="1687">
                <a:solidFill>
                  <a:srgbClr val="414141"/>
                </a:solidFill>
                <a:latin typeface="Quattrocento"/>
                <a:ea typeface="Quattrocento"/>
                <a:cs typeface="Quattrocento"/>
                <a:sym typeface="Quattrocento"/>
              </a:rPr>
              <a:t>i=0</a:t>
            </a:r>
          </a:p>
        </p:txBody>
      </p:sp>
      <p:sp>
        <p:nvSpPr>
          <p:cNvPr id="413" name="Shape 413"/>
          <p:cNvSpPr/>
          <p:nvPr/>
        </p:nvSpPr>
        <p:spPr>
          <a:xfrm>
            <a:off x="976933" y="5432305"/>
            <a:ext cx="379756" cy="357188"/>
          </a:xfrm>
          <a:prstGeom prst="rect">
            <a:avLst/>
          </a:prstGeom>
          <a:noFill/>
          <a:ln>
            <a:noFill/>
          </a:ln>
        </p:spPr>
        <p:txBody>
          <a:bodyPr lIns="35700" tIns="35700" rIns="35700" bIns="35700" anchor="ctr" anchorCtr="0">
            <a:noAutofit/>
          </a:bodyPr>
          <a:lstStyle/>
          <a:p>
            <a:pPr marL="0" marR="0" lvl="0" indent="0" algn="ctr" rtl="0">
              <a:spcBef>
                <a:spcPts val="0"/>
              </a:spcBef>
              <a:spcAft>
                <a:spcPts val="0"/>
              </a:spcAft>
              <a:buSzPct val="25000"/>
              <a:buNone/>
            </a:pPr>
            <a:r>
              <a:rPr lang="en-US" sz="1687">
                <a:solidFill>
                  <a:srgbClr val="414141"/>
                </a:solidFill>
                <a:latin typeface="Quattrocento"/>
                <a:ea typeface="Quattrocento"/>
                <a:cs typeface="Quattrocento"/>
                <a:sym typeface="Quattrocento"/>
              </a:rPr>
              <a:t>i=2</a:t>
            </a:r>
          </a:p>
        </p:txBody>
      </p:sp>
      <p:pic>
        <p:nvPicPr>
          <p:cNvPr id="414" name="Shape 414"/>
          <p:cNvPicPr preferRelativeResize="0"/>
          <p:nvPr/>
        </p:nvPicPr>
        <p:blipFill rotWithShape="1">
          <a:blip r:embed="rId3">
            <a:alphaModFix/>
          </a:blip>
          <a:srcRect/>
          <a:stretch/>
        </p:blipFill>
        <p:spPr>
          <a:xfrm>
            <a:off x="1704250" y="2970608"/>
            <a:ext cx="2963901" cy="357188"/>
          </a:xfrm>
          <a:prstGeom prst="rect">
            <a:avLst/>
          </a:prstGeom>
          <a:noFill/>
          <a:ln>
            <a:noFill/>
          </a:ln>
        </p:spPr>
      </p:pic>
      <p:pic>
        <p:nvPicPr>
          <p:cNvPr id="415" name="Shape 415"/>
          <p:cNvPicPr preferRelativeResize="0"/>
          <p:nvPr/>
        </p:nvPicPr>
        <p:blipFill rotWithShape="1">
          <a:blip r:embed="rId4">
            <a:alphaModFix/>
          </a:blip>
          <a:srcRect/>
          <a:stretch/>
        </p:blipFill>
        <p:spPr>
          <a:xfrm>
            <a:off x="2365046" y="4494607"/>
            <a:ext cx="2301476" cy="357188"/>
          </a:xfrm>
          <a:prstGeom prst="rect">
            <a:avLst/>
          </a:prstGeom>
          <a:noFill/>
          <a:ln>
            <a:noFill/>
          </a:ln>
        </p:spPr>
      </p:pic>
      <p:pic>
        <p:nvPicPr>
          <p:cNvPr id="416" name="Shape 416"/>
          <p:cNvPicPr preferRelativeResize="0"/>
          <p:nvPr/>
        </p:nvPicPr>
        <p:blipFill rotWithShape="1">
          <a:blip r:embed="rId5">
            <a:alphaModFix/>
          </a:blip>
          <a:srcRect/>
          <a:stretch/>
        </p:blipFill>
        <p:spPr>
          <a:xfrm>
            <a:off x="2955260" y="5924407"/>
            <a:ext cx="1673980" cy="357188"/>
          </a:xfrm>
          <a:prstGeom prst="rect">
            <a:avLst/>
          </a:prstGeom>
          <a:noFill/>
          <a:ln>
            <a:noFill/>
          </a:ln>
        </p:spPr>
      </p:pic>
      <p:graphicFrame>
        <p:nvGraphicFramePr>
          <p:cNvPr id="417" name="Shape 417"/>
          <p:cNvGraphicFramePr/>
          <p:nvPr/>
        </p:nvGraphicFramePr>
        <p:xfrm>
          <a:off x="1715223" y="5534289"/>
          <a:ext cx="2933100" cy="759000"/>
        </p:xfrm>
        <a:graphic>
          <a:graphicData uri="http://schemas.openxmlformats.org/drawingml/2006/table">
            <a:tbl>
              <a:tblPr>
                <a:noFill/>
                <a:tableStyleId>{AFE62AFD-0878-42ED-BF36-A9931EEEB6A2}</a:tableStyleId>
              </a:tblPr>
              <a:tblGrid>
                <a:gridCol w="593975">
                  <a:extLst>
                    <a:ext uri="{9D8B030D-6E8A-4147-A177-3AD203B41FA5}">
                      <a16:colId xmlns:a16="http://schemas.microsoft.com/office/drawing/2014/main" val="20000"/>
                    </a:ext>
                  </a:extLst>
                </a:gridCol>
                <a:gridCol w="586575">
                  <a:extLst>
                    <a:ext uri="{9D8B030D-6E8A-4147-A177-3AD203B41FA5}">
                      <a16:colId xmlns:a16="http://schemas.microsoft.com/office/drawing/2014/main" val="20001"/>
                    </a:ext>
                  </a:extLst>
                </a:gridCol>
                <a:gridCol w="583250">
                  <a:extLst>
                    <a:ext uri="{9D8B030D-6E8A-4147-A177-3AD203B41FA5}">
                      <a16:colId xmlns:a16="http://schemas.microsoft.com/office/drawing/2014/main" val="20002"/>
                    </a:ext>
                  </a:extLst>
                </a:gridCol>
                <a:gridCol w="584400">
                  <a:extLst>
                    <a:ext uri="{9D8B030D-6E8A-4147-A177-3AD203B41FA5}">
                      <a16:colId xmlns:a16="http://schemas.microsoft.com/office/drawing/2014/main" val="20003"/>
                    </a:ext>
                  </a:extLst>
                </a:gridCol>
                <a:gridCol w="584900">
                  <a:extLst>
                    <a:ext uri="{9D8B030D-6E8A-4147-A177-3AD203B41FA5}">
                      <a16:colId xmlns:a16="http://schemas.microsoft.com/office/drawing/2014/main" val="20004"/>
                    </a:ext>
                  </a:extLst>
                </a:gridCol>
              </a:tblGrid>
              <a:tr h="379500">
                <a:tc>
                  <a:txBody>
                    <a:bodyPr/>
                    <a:lstStyle/>
                    <a:p>
                      <a:pPr marL="0" marR="0" lvl="0" indent="0" algn="ctr" rtl="0">
                        <a:spcBef>
                          <a:spcPts val="0"/>
                        </a:spcBef>
                        <a:buClr>
                          <a:srgbClr val="FFFFFF"/>
                        </a:buClr>
                        <a:buSzPct val="25000"/>
                        <a:buFont typeface="Calibri"/>
                        <a:buNone/>
                      </a:pPr>
                      <a:r>
                        <a:rPr lang="en-US" sz="1800" u="none" strike="noStrike" cap="none">
                          <a:solidFill>
                            <a:srgbClr val="FFFFFF"/>
                          </a:solidFill>
                        </a:rPr>
                        <a:t>0</a:t>
                      </a:r>
                    </a:p>
                  </a:txBody>
                  <a:tcPr marL="35725" marR="35725" marT="35725" marB="35725" anchor="ctr"/>
                </a:tc>
                <a:tc>
                  <a:txBody>
                    <a:bodyPr/>
                    <a:lstStyle/>
                    <a:p>
                      <a:pPr marL="0" marR="0" lvl="0" indent="0" algn="ctr" rtl="0">
                        <a:spcBef>
                          <a:spcPts val="0"/>
                        </a:spcBef>
                        <a:buClr>
                          <a:srgbClr val="FFFFFF"/>
                        </a:buClr>
                        <a:buSzPct val="25000"/>
                        <a:buFont typeface="Calibri"/>
                        <a:buNone/>
                      </a:pPr>
                      <a:r>
                        <a:rPr lang="en-US" sz="1800" u="none" strike="noStrike" cap="none">
                          <a:solidFill>
                            <a:srgbClr val="FFFFFF"/>
                          </a:solidFill>
                        </a:rPr>
                        <a:t>1</a:t>
                      </a:r>
                    </a:p>
                  </a:txBody>
                  <a:tcPr marL="35725" marR="35725" marT="35725" marB="35725" anchor="ctr"/>
                </a:tc>
                <a:tc>
                  <a:txBody>
                    <a:bodyPr/>
                    <a:lstStyle/>
                    <a:p>
                      <a:pPr marL="0" marR="0" lvl="0" indent="0" algn="ctr" rtl="0">
                        <a:spcBef>
                          <a:spcPts val="0"/>
                        </a:spcBef>
                        <a:buClr>
                          <a:srgbClr val="FFFFFF"/>
                        </a:buClr>
                        <a:buSzPct val="25000"/>
                        <a:buFont typeface="Calibri"/>
                        <a:buNone/>
                      </a:pPr>
                      <a:r>
                        <a:rPr lang="en-US" sz="1800" u="none" strike="noStrike" cap="none">
                          <a:solidFill>
                            <a:srgbClr val="FFFFFF"/>
                          </a:solidFill>
                        </a:rPr>
                        <a:t>2</a:t>
                      </a:r>
                    </a:p>
                  </a:txBody>
                  <a:tcPr marL="35725" marR="35725" marT="35725" marB="35725" anchor="ctr"/>
                </a:tc>
                <a:tc>
                  <a:txBody>
                    <a:bodyPr/>
                    <a:lstStyle/>
                    <a:p>
                      <a:pPr marL="0" marR="0" lvl="0" indent="0" algn="ctr" rtl="0">
                        <a:spcBef>
                          <a:spcPts val="0"/>
                        </a:spcBef>
                        <a:buClr>
                          <a:srgbClr val="FFFFFF"/>
                        </a:buClr>
                        <a:buSzPct val="25000"/>
                        <a:buFont typeface="Calibri"/>
                        <a:buNone/>
                      </a:pPr>
                      <a:r>
                        <a:rPr lang="en-US" sz="1800" u="none" strike="noStrike" cap="none">
                          <a:solidFill>
                            <a:srgbClr val="FFFFFF"/>
                          </a:solidFill>
                        </a:rPr>
                        <a:t>3</a:t>
                      </a:r>
                    </a:p>
                  </a:txBody>
                  <a:tcPr marL="35725" marR="35725" marT="35725" marB="35725" anchor="ctr"/>
                </a:tc>
                <a:tc>
                  <a:txBody>
                    <a:bodyPr/>
                    <a:lstStyle/>
                    <a:p>
                      <a:pPr marL="0" marR="0" lvl="0" indent="0" algn="ctr" rtl="0">
                        <a:spcBef>
                          <a:spcPts val="0"/>
                        </a:spcBef>
                        <a:buClr>
                          <a:srgbClr val="FFFFFF"/>
                        </a:buClr>
                        <a:buSzPct val="25000"/>
                        <a:buFont typeface="Calibri"/>
                        <a:buNone/>
                      </a:pPr>
                      <a:r>
                        <a:rPr lang="en-US" sz="1800" u="none" strike="noStrike" cap="none">
                          <a:solidFill>
                            <a:srgbClr val="FFFFFF"/>
                          </a:solidFill>
                        </a:rPr>
                        <a:t>4</a:t>
                      </a:r>
                    </a:p>
                  </a:txBody>
                  <a:tcPr marL="35725" marR="35725" marT="35725" marB="35725" anchor="ctr"/>
                </a:tc>
                <a:extLst>
                  <a:ext uri="{0D108BD9-81ED-4DB2-BD59-A6C34878D82A}">
                    <a16:rowId xmlns:a16="http://schemas.microsoft.com/office/drawing/2014/main" val="10000"/>
                  </a:ext>
                </a:extLst>
              </a:tr>
              <a:tr h="379500">
                <a:tc>
                  <a:txBody>
                    <a:bodyPr/>
                    <a:lstStyle/>
                    <a:p>
                      <a:pPr marL="0" marR="0" lvl="0" indent="0" algn="ctr" rtl="0">
                        <a:spcBef>
                          <a:spcPts val="0"/>
                        </a:spcBef>
                        <a:buClr>
                          <a:srgbClr val="424242"/>
                        </a:buClr>
                        <a:buSzPct val="25000"/>
                        <a:buFont typeface="Calibri"/>
                        <a:buNone/>
                      </a:pPr>
                      <a:r>
                        <a:rPr lang="en-US" sz="1800" u="none" strike="noStrike" cap="none">
                          <a:solidFill>
                            <a:srgbClr val="424242"/>
                          </a:solidFill>
                        </a:rPr>
                        <a:t>3</a:t>
                      </a:r>
                    </a:p>
                  </a:txBody>
                  <a:tcPr marL="35725" marR="35725" marT="35725" marB="35725" anchor="ctr"/>
                </a:tc>
                <a:tc>
                  <a:txBody>
                    <a:bodyPr/>
                    <a:lstStyle/>
                    <a:p>
                      <a:pPr marL="0" marR="0" lvl="0" indent="0" algn="ctr" rtl="0">
                        <a:spcBef>
                          <a:spcPts val="0"/>
                        </a:spcBef>
                        <a:buClr>
                          <a:srgbClr val="424242"/>
                        </a:buClr>
                        <a:buSzPct val="25000"/>
                        <a:buFont typeface="Calibri"/>
                        <a:buNone/>
                      </a:pPr>
                      <a:r>
                        <a:rPr lang="en-US" sz="1800" u="none" strike="noStrike" cap="none">
                          <a:solidFill>
                            <a:srgbClr val="424242"/>
                          </a:solidFill>
                        </a:rPr>
                        <a:t>4</a:t>
                      </a:r>
                    </a:p>
                  </a:txBody>
                  <a:tcPr marL="35725" marR="35725" marT="35725" marB="35725" anchor="ctr">
                    <a:lnB w="9525" cap="flat" cmpd="sng">
                      <a:solidFill>
                        <a:srgbClr val="000000"/>
                      </a:solidFill>
                      <a:prstDash val="solid"/>
                      <a:round/>
                      <a:headEnd type="none" w="med" len="med"/>
                      <a:tailEnd type="none" w="med" len="med"/>
                    </a:lnB>
                  </a:tcPr>
                </a:tc>
                <a:tc>
                  <a:txBody>
                    <a:bodyPr/>
                    <a:lstStyle/>
                    <a:p>
                      <a:pPr marL="0" marR="0" lvl="0" indent="0" algn="ctr" rtl="0">
                        <a:spcBef>
                          <a:spcPts val="0"/>
                        </a:spcBef>
                        <a:buClr>
                          <a:srgbClr val="FF2600"/>
                        </a:buClr>
                        <a:buSzPct val="25000"/>
                        <a:buFont typeface="Calibri"/>
                        <a:buNone/>
                      </a:pPr>
                      <a:r>
                        <a:rPr lang="en-US" sz="1800" b="1" u="none" strike="noStrike" cap="none">
                          <a:solidFill>
                            <a:srgbClr val="FF2600"/>
                          </a:solidFill>
                        </a:rPr>
                        <a:t>22</a:t>
                      </a:r>
                    </a:p>
                  </a:txBody>
                  <a:tcPr marL="35725" marR="35725" marT="35725" marB="35725" anchor="ctr">
                    <a:lnB w="9525" cap="flat" cmpd="sng">
                      <a:solidFill>
                        <a:srgbClr val="000000"/>
                      </a:solidFill>
                      <a:prstDash val="solid"/>
                      <a:round/>
                      <a:headEnd type="none" w="med" len="med"/>
                      <a:tailEnd type="none" w="med" len="med"/>
                    </a:lnB>
                  </a:tcPr>
                </a:tc>
                <a:tc>
                  <a:txBody>
                    <a:bodyPr/>
                    <a:lstStyle/>
                    <a:p>
                      <a:pPr marL="0" marR="0" lvl="0" indent="0" algn="ctr" rtl="0">
                        <a:spcBef>
                          <a:spcPts val="0"/>
                        </a:spcBef>
                        <a:buClr>
                          <a:srgbClr val="424242"/>
                        </a:buClr>
                        <a:buSzPct val="25000"/>
                        <a:buFont typeface="Calibri"/>
                        <a:buNone/>
                      </a:pPr>
                      <a:r>
                        <a:rPr lang="en-US" sz="1800" u="none" strike="noStrike" cap="none">
                          <a:solidFill>
                            <a:srgbClr val="424242"/>
                          </a:solidFill>
                        </a:rPr>
                        <a:t>13</a:t>
                      </a:r>
                    </a:p>
                  </a:txBody>
                  <a:tcPr marL="35725" marR="35725" marT="35725" marB="35725" anchor="ctr">
                    <a:lnB w="9525" cap="flat" cmpd="sng">
                      <a:solidFill>
                        <a:srgbClr val="000000"/>
                      </a:solidFill>
                      <a:prstDash val="solid"/>
                      <a:round/>
                      <a:headEnd type="none" w="med" len="med"/>
                      <a:tailEnd type="none" w="med" len="med"/>
                    </a:lnB>
                  </a:tcPr>
                </a:tc>
                <a:tc>
                  <a:txBody>
                    <a:bodyPr/>
                    <a:lstStyle/>
                    <a:p>
                      <a:pPr marL="0" marR="0" lvl="0" indent="0" algn="ctr" rtl="0">
                        <a:spcBef>
                          <a:spcPts val="0"/>
                        </a:spcBef>
                        <a:buClr>
                          <a:srgbClr val="FF2600"/>
                        </a:buClr>
                        <a:buSzPct val="25000"/>
                        <a:buFont typeface="Calibri"/>
                        <a:buNone/>
                      </a:pPr>
                      <a:r>
                        <a:rPr lang="en-US" sz="1800" b="1" u="none" strike="noStrike" cap="none">
                          <a:solidFill>
                            <a:srgbClr val="FF2600"/>
                          </a:solidFill>
                        </a:rPr>
                        <a:t>11</a:t>
                      </a:r>
                    </a:p>
                  </a:txBody>
                  <a:tcPr marL="35725" marR="35725" marT="35725" marB="35725" anchor="ctr">
                    <a:lnR w="9525" cap="flat" cmpd="sng">
                      <a:solidFill>
                        <a:srgbClr val="000000"/>
                      </a:solidFill>
                      <a:prstDash val="solid"/>
                      <a:round/>
                      <a:headEnd type="none" w="med" len="med"/>
                      <a:tailEnd type="none" w="med" len="med"/>
                    </a:lnR>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418" name="Shape 418"/>
          <p:cNvGrpSpPr/>
          <p:nvPr/>
        </p:nvGrpSpPr>
        <p:grpSpPr>
          <a:xfrm>
            <a:off x="2903614" y="5086557"/>
            <a:ext cx="1717290" cy="416347"/>
            <a:chOff x="1702858" y="114300"/>
            <a:chExt cx="2442367" cy="592138"/>
          </a:xfrm>
        </p:grpSpPr>
        <p:sp>
          <p:nvSpPr>
            <p:cNvPr id="419" name="Shape 419"/>
            <p:cNvSpPr/>
            <p:nvPr/>
          </p:nvSpPr>
          <p:spPr>
            <a:xfrm>
              <a:off x="1702858" y="114300"/>
              <a:ext cx="778667" cy="592138"/>
            </a:xfrm>
            <a:custGeom>
              <a:avLst/>
              <a:gdLst/>
              <a:ahLst/>
              <a:cxnLst/>
              <a:rect l="0" t="0" r="0" b="0"/>
              <a:pathLst>
                <a:path w="120000" h="120000" extrusionOk="0">
                  <a:moveTo>
                    <a:pt x="8744" y="0"/>
                  </a:moveTo>
                  <a:cubicBezTo>
                    <a:pt x="3916" y="0"/>
                    <a:pt x="0" y="5150"/>
                    <a:pt x="0" y="11500"/>
                  </a:cubicBezTo>
                  <a:lnTo>
                    <a:pt x="0" y="77050"/>
                  </a:lnTo>
                  <a:cubicBezTo>
                    <a:pt x="0" y="83400"/>
                    <a:pt x="3916" y="88550"/>
                    <a:pt x="8744" y="88550"/>
                  </a:cubicBezTo>
                  <a:lnTo>
                    <a:pt x="39755" y="88550"/>
                  </a:lnTo>
                  <a:lnTo>
                    <a:pt x="57188" y="120000"/>
                  </a:lnTo>
                  <a:lnTo>
                    <a:pt x="74677" y="88550"/>
                  </a:lnTo>
                  <a:lnTo>
                    <a:pt x="111255" y="88550"/>
                  </a:lnTo>
                  <a:cubicBezTo>
                    <a:pt x="116083" y="88550"/>
                    <a:pt x="120000" y="83400"/>
                    <a:pt x="120000" y="77050"/>
                  </a:cubicBezTo>
                  <a:lnTo>
                    <a:pt x="120000" y="11500"/>
                  </a:lnTo>
                  <a:cubicBezTo>
                    <a:pt x="120000" y="5150"/>
                    <a:pt x="116083" y="0"/>
                    <a:pt x="111255" y="0"/>
                  </a:cubicBezTo>
                  <a:lnTo>
                    <a:pt x="8744" y="0"/>
                  </a:lnTo>
                  <a:close/>
                </a:path>
              </a:pathLst>
            </a:custGeom>
            <a:noFill/>
            <a:ln w="25400" cap="flat" cmpd="sng">
              <a:solidFill>
                <a:srgbClr val="66635F"/>
              </a:solidFill>
              <a:prstDash val="solid"/>
              <a:miter/>
              <a:headEnd type="none" w="med" len="med"/>
              <a:tailEnd type="none" w="med" len="med"/>
            </a:ln>
          </p:spPr>
          <p:txBody>
            <a:bodyPr lIns="35700" tIns="35700" rIns="35700" bIns="35700" anchor="ctr" anchorCtr="0">
              <a:noAutofit/>
            </a:bodyPr>
            <a:lstStyle/>
            <a:p>
              <a:pPr marL="0" marR="0" lvl="0" indent="0" algn="ctr" rtl="0">
                <a:spcBef>
                  <a:spcPts val="0"/>
                </a:spcBef>
                <a:spcAft>
                  <a:spcPts val="0"/>
                </a:spcAft>
                <a:buSzPct val="25000"/>
                <a:buNone/>
              </a:pPr>
              <a:r>
                <a:rPr lang="en-US" sz="1266" b="1">
                  <a:solidFill>
                    <a:srgbClr val="FF2600"/>
                  </a:solidFill>
                  <a:latin typeface="Quattrocento"/>
                  <a:ea typeface="Quattrocento"/>
                  <a:cs typeface="Quattrocento"/>
                  <a:sym typeface="Quattrocento"/>
                </a:rPr>
                <a:t>i=2</a:t>
              </a:r>
            </a:p>
          </p:txBody>
        </p:sp>
        <p:sp>
          <p:nvSpPr>
            <p:cNvPr id="420" name="Shape 420"/>
            <p:cNvSpPr/>
            <p:nvPr/>
          </p:nvSpPr>
          <p:spPr>
            <a:xfrm>
              <a:off x="3366557" y="114300"/>
              <a:ext cx="778667" cy="579438"/>
            </a:xfrm>
            <a:custGeom>
              <a:avLst/>
              <a:gdLst/>
              <a:ahLst/>
              <a:cxnLst/>
              <a:rect l="0" t="0" r="0" b="0"/>
              <a:pathLst>
                <a:path w="120000" h="120000" extrusionOk="0">
                  <a:moveTo>
                    <a:pt x="8744" y="0"/>
                  </a:moveTo>
                  <a:cubicBezTo>
                    <a:pt x="3916" y="0"/>
                    <a:pt x="0" y="5266"/>
                    <a:pt x="0" y="11755"/>
                  </a:cubicBezTo>
                  <a:lnTo>
                    <a:pt x="0" y="78738"/>
                  </a:lnTo>
                  <a:cubicBezTo>
                    <a:pt x="0" y="85227"/>
                    <a:pt x="3916" y="90494"/>
                    <a:pt x="8744" y="90494"/>
                  </a:cubicBezTo>
                  <a:lnTo>
                    <a:pt x="40550" y="90494"/>
                  </a:lnTo>
                  <a:lnTo>
                    <a:pt x="57983" y="120000"/>
                  </a:lnTo>
                  <a:lnTo>
                    <a:pt x="75472" y="90494"/>
                  </a:lnTo>
                  <a:lnTo>
                    <a:pt x="111255" y="90494"/>
                  </a:lnTo>
                  <a:cubicBezTo>
                    <a:pt x="116083" y="90494"/>
                    <a:pt x="120000" y="85227"/>
                    <a:pt x="120000" y="78738"/>
                  </a:cubicBezTo>
                  <a:lnTo>
                    <a:pt x="120000" y="11755"/>
                  </a:lnTo>
                  <a:cubicBezTo>
                    <a:pt x="120000" y="5266"/>
                    <a:pt x="116083" y="0"/>
                    <a:pt x="111255" y="0"/>
                  </a:cubicBezTo>
                  <a:lnTo>
                    <a:pt x="8744" y="0"/>
                  </a:lnTo>
                  <a:close/>
                </a:path>
              </a:pathLst>
            </a:custGeom>
            <a:noFill/>
            <a:ln w="25400" cap="flat" cmpd="sng">
              <a:solidFill>
                <a:srgbClr val="66635F"/>
              </a:solidFill>
              <a:prstDash val="solid"/>
              <a:miter/>
              <a:headEnd type="none" w="med" len="med"/>
              <a:tailEnd type="none" w="med" len="med"/>
            </a:ln>
          </p:spPr>
          <p:txBody>
            <a:bodyPr lIns="35700" tIns="35700" rIns="35700" bIns="35700" anchor="ctr" anchorCtr="0">
              <a:noAutofit/>
            </a:bodyPr>
            <a:lstStyle/>
            <a:p>
              <a:pPr marL="0" marR="0" lvl="0" indent="0" algn="ctr" rtl="0">
                <a:spcBef>
                  <a:spcPts val="0"/>
                </a:spcBef>
                <a:spcAft>
                  <a:spcPts val="0"/>
                </a:spcAft>
                <a:buSzPct val="25000"/>
                <a:buNone/>
              </a:pPr>
              <a:r>
                <a:rPr lang="en-US" sz="1266" b="1">
                  <a:solidFill>
                    <a:srgbClr val="FF2600"/>
                  </a:solidFill>
                  <a:latin typeface="Quattrocento"/>
                  <a:ea typeface="Quattrocento"/>
                  <a:cs typeface="Quattrocento"/>
                  <a:sym typeface="Quattrocento"/>
                </a:rPr>
                <a:t>i</a:t>
              </a:r>
              <a:r>
                <a:rPr lang="en-US" sz="1266" b="1" baseline="-25000">
                  <a:solidFill>
                    <a:srgbClr val="FF2600"/>
                  </a:solidFill>
                  <a:latin typeface="Quattrocento"/>
                  <a:ea typeface="Quattrocento"/>
                  <a:cs typeface="Quattrocento"/>
                  <a:sym typeface="Quattrocento"/>
                </a:rPr>
                <a:t>min</a:t>
              </a:r>
            </a:p>
          </p:txBody>
        </p:sp>
      </p:grpSp>
      <p:sp>
        <p:nvSpPr>
          <p:cNvPr id="421" name="Shape 421"/>
          <p:cNvSpPr/>
          <p:nvPr/>
        </p:nvSpPr>
        <p:spPr>
          <a:xfrm>
            <a:off x="5059946" y="2054681"/>
            <a:ext cx="892968" cy="4438194"/>
          </a:xfrm>
          <a:prstGeom prst="rect">
            <a:avLst/>
          </a:prstGeom>
          <a:gradFill>
            <a:gsLst>
              <a:gs pos="0">
                <a:srgbClr val="89847F">
                  <a:alpha val="4313"/>
                </a:srgbClr>
              </a:gs>
              <a:gs pos="100000">
                <a:srgbClr val="89847F"/>
              </a:gs>
            </a:gsLst>
            <a:lin ang="5400000" scaled="0"/>
          </a:gradFill>
          <a:ln>
            <a:noFill/>
          </a:ln>
        </p:spPr>
        <p:txBody>
          <a:bodyPr lIns="35700" tIns="35700" rIns="35700" bIns="35700" anchor="ctr" anchorCtr="0">
            <a:noAutofit/>
          </a:bodyPr>
          <a:lstStyle/>
          <a:p>
            <a:pPr marL="0" marR="0" lvl="0" indent="0" algn="ctr" rtl="0">
              <a:spcBef>
                <a:spcPts val="0"/>
              </a:spcBef>
              <a:spcAft>
                <a:spcPts val="0"/>
              </a:spcAft>
              <a:buNone/>
            </a:pPr>
            <a:endParaRPr sz="2250">
              <a:solidFill>
                <a:srgbClr val="414141"/>
              </a:solidFill>
              <a:latin typeface="Quattrocento"/>
              <a:ea typeface="Quattrocento"/>
              <a:cs typeface="Quattrocento"/>
              <a:sym typeface="Quattrocento"/>
            </a:endParaRPr>
          </a:p>
        </p:txBody>
      </p:sp>
      <p:graphicFrame>
        <p:nvGraphicFramePr>
          <p:cNvPr id="422" name="Shape 422"/>
          <p:cNvGraphicFramePr/>
          <p:nvPr/>
        </p:nvGraphicFramePr>
        <p:xfrm>
          <a:off x="6043146" y="2594969"/>
          <a:ext cx="2933100" cy="759000"/>
        </p:xfrm>
        <a:graphic>
          <a:graphicData uri="http://schemas.openxmlformats.org/drawingml/2006/table">
            <a:tbl>
              <a:tblPr>
                <a:noFill/>
                <a:tableStyleId>{AFE62AFD-0878-42ED-BF36-A9931EEEB6A2}</a:tableStyleId>
              </a:tblPr>
              <a:tblGrid>
                <a:gridCol w="593975">
                  <a:extLst>
                    <a:ext uri="{9D8B030D-6E8A-4147-A177-3AD203B41FA5}">
                      <a16:colId xmlns:a16="http://schemas.microsoft.com/office/drawing/2014/main" val="20000"/>
                    </a:ext>
                  </a:extLst>
                </a:gridCol>
                <a:gridCol w="586575">
                  <a:extLst>
                    <a:ext uri="{9D8B030D-6E8A-4147-A177-3AD203B41FA5}">
                      <a16:colId xmlns:a16="http://schemas.microsoft.com/office/drawing/2014/main" val="20001"/>
                    </a:ext>
                  </a:extLst>
                </a:gridCol>
                <a:gridCol w="583250">
                  <a:extLst>
                    <a:ext uri="{9D8B030D-6E8A-4147-A177-3AD203B41FA5}">
                      <a16:colId xmlns:a16="http://schemas.microsoft.com/office/drawing/2014/main" val="20002"/>
                    </a:ext>
                  </a:extLst>
                </a:gridCol>
                <a:gridCol w="584400">
                  <a:extLst>
                    <a:ext uri="{9D8B030D-6E8A-4147-A177-3AD203B41FA5}">
                      <a16:colId xmlns:a16="http://schemas.microsoft.com/office/drawing/2014/main" val="20003"/>
                    </a:ext>
                  </a:extLst>
                </a:gridCol>
                <a:gridCol w="584900">
                  <a:extLst>
                    <a:ext uri="{9D8B030D-6E8A-4147-A177-3AD203B41FA5}">
                      <a16:colId xmlns:a16="http://schemas.microsoft.com/office/drawing/2014/main" val="20004"/>
                    </a:ext>
                  </a:extLst>
                </a:gridCol>
              </a:tblGrid>
              <a:tr h="379500">
                <a:tc>
                  <a:txBody>
                    <a:bodyPr/>
                    <a:lstStyle/>
                    <a:p>
                      <a:pPr marL="0" marR="0" lvl="0" indent="0" algn="ctr" rtl="0">
                        <a:spcBef>
                          <a:spcPts val="0"/>
                        </a:spcBef>
                        <a:buClr>
                          <a:srgbClr val="FFFFFF"/>
                        </a:buClr>
                        <a:buSzPct val="25000"/>
                        <a:buFont typeface="Calibri"/>
                        <a:buNone/>
                      </a:pPr>
                      <a:r>
                        <a:rPr lang="en-US" sz="1800" u="none" strike="noStrike" cap="none">
                          <a:solidFill>
                            <a:srgbClr val="FFFFFF"/>
                          </a:solidFill>
                        </a:rPr>
                        <a:t>0</a:t>
                      </a:r>
                    </a:p>
                  </a:txBody>
                  <a:tcPr marL="35725" marR="35725" marT="35725" marB="35725" anchor="ctr"/>
                </a:tc>
                <a:tc>
                  <a:txBody>
                    <a:bodyPr/>
                    <a:lstStyle/>
                    <a:p>
                      <a:pPr marL="0" marR="0" lvl="0" indent="0" algn="ctr" rtl="0">
                        <a:spcBef>
                          <a:spcPts val="0"/>
                        </a:spcBef>
                        <a:buClr>
                          <a:srgbClr val="FFFFFF"/>
                        </a:buClr>
                        <a:buSzPct val="25000"/>
                        <a:buFont typeface="Calibri"/>
                        <a:buNone/>
                      </a:pPr>
                      <a:r>
                        <a:rPr lang="en-US" sz="1800" u="none" strike="noStrike" cap="none">
                          <a:solidFill>
                            <a:srgbClr val="FFFFFF"/>
                          </a:solidFill>
                        </a:rPr>
                        <a:t>1</a:t>
                      </a:r>
                    </a:p>
                  </a:txBody>
                  <a:tcPr marL="35725" marR="35725" marT="35725" marB="35725" anchor="ctr"/>
                </a:tc>
                <a:tc>
                  <a:txBody>
                    <a:bodyPr/>
                    <a:lstStyle/>
                    <a:p>
                      <a:pPr marL="0" marR="0" lvl="0" indent="0" algn="ctr" rtl="0">
                        <a:spcBef>
                          <a:spcPts val="0"/>
                        </a:spcBef>
                        <a:buClr>
                          <a:srgbClr val="FFFFFF"/>
                        </a:buClr>
                        <a:buSzPct val="25000"/>
                        <a:buFont typeface="Calibri"/>
                        <a:buNone/>
                      </a:pPr>
                      <a:r>
                        <a:rPr lang="en-US" sz="1800" u="none" strike="noStrike" cap="none">
                          <a:solidFill>
                            <a:srgbClr val="FFFFFF"/>
                          </a:solidFill>
                        </a:rPr>
                        <a:t>2</a:t>
                      </a:r>
                    </a:p>
                  </a:txBody>
                  <a:tcPr marL="35725" marR="35725" marT="35725" marB="35725" anchor="ctr"/>
                </a:tc>
                <a:tc>
                  <a:txBody>
                    <a:bodyPr/>
                    <a:lstStyle/>
                    <a:p>
                      <a:pPr marL="0" marR="0" lvl="0" indent="0" algn="ctr" rtl="0">
                        <a:spcBef>
                          <a:spcPts val="0"/>
                        </a:spcBef>
                        <a:buClr>
                          <a:srgbClr val="FFFFFF"/>
                        </a:buClr>
                        <a:buSzPct val="25000"/>
                        <a:buFont typeface="Calibri"/>
                        <a:buNone/>
                      </a:pPr>
                      <a:r>
                        <a:rPr lang="en-US" sz="1800" u="none" strike="noStrike" cap="none">
                          <a:solidFill>
                            <a:srgbClr val="FFFFFF"/>
                          </a:solidFill>
                        </a:rPr>
                        <a:t>3</a:t>
                      </a:r>
                    </a:p>
                  </a:txBody>
                  <a:tcPr marL="35725" marR="35725" marT="35725" marB="35725" anchor="ctr"/>
                </a:tc>
                <a:tc>
                  <a:txBody>
                    <a:bodyPr/>
                    <a:lstStyle/>
                    <a:p>
                      <a:pPr marL="0" marR="0" lvl="0" indent="0" algn="ctr" rtl="0">
                        <a:spcBef>
                          <a:spcPts val="0"/>
                        </a:spcBef>
                        <a:buClr>
                          <a:srgbClr val="FFFFFF"/>
                        </a:buClr>
                        <a:buSzPct val="25000"/>
                        <a:buFont typeface="Calibri"/>
                        <a:buNone/>
                      </a:pPr>
                      <a:r>
                        <a:rPr lang="en-US" sz="1800" u="none" strike="noStrike" cap="none">
                          <a:solidFill>
                            <a:srgbClr val="FFFFFF"/>
                          </a:solidFill>
                        </a:rPr>
                        <a:t>4</a:t>
                      </a:r>
                    </a:p>
                  </a:txBody>
                  <a:tcPr marL="35725" marR="35725" marT="35725" marB="35725" anchor="ctr"/>
                </a:tc>
                <a:extLst>
                  <a:ext uri="{0D108BD9-81ED-4DB2-BD59-A6C34878D82A}">
                    <a16:rowId xmlns:a16="http://schemas.microsoft.com/office/drawing/2014/main" val="10000"/>
                  </a:ext>
                </a:extLst>
              </a:tr>
              <a:tr h="379500">
                <a:tc>
                  <a:txBody>
                    <a:bodyPr/>
                    <a:lstStyle/>
                    <a:p>
                      <a:pPr marL="0" marR="0" lvl="0" indent="0" algn="ctr" rtl="0">
                        <a:spcBef>
                          <a:spcPts val="0"/>
                        </a:spcBef>
                        <a:buClr>
                          <a:srgbClr val="424242"/>
                        </a:buClr>
                        <a:buSzPct val="25000"/>
                        <a:buFont typeface="Calibri"/>
                        <a:buNone/>
                      </a:pPr>
                      <a:r>
                        <a:rPr lang="en-US" sz="1800" u="none" strike="noStrike" cap="none">
                          <a:solidFill>
                            <a:srgbClr val="424242"/>
                          </a:solidFill>
                        </a:rPr>
                        <a:t>3</a:t>
                      </a:r>
                    </a:p>
                  </a:txBody>
                  <a:tcPr marL="35725" marR="35725" marT="35725" marB="35725" anchor="ctr"/>
                </a:tc>
                <a:tc>
                  <a:txBody>
                    <a:bodyPr/>
                    <a:lstStyle/>
                    <a:p>
                      <a:pPr marL="0" marR="0" lvl="0" indent="0" algn="ctr" rtl="0">
                        <a:spcBef>
                          <a:spcPts val="0"/>
                        </a:spcBef>
                        <a:buClr>
                          <a:srgbClr val="424242"/>
                        </a:buClr>
                        <a:buSzPct val="25000"/>
                        <a:buFont typeface="Calibri"/>
                        <a:buNone/>
                      </a:pPr>
                      <a:r>
                        <a:rPr lang="en-US" sz="1800" u="none" strike="noStrike" cap="none">
                          <a:solidFill>
                            <a:srgbClr val="424242"/>
                          </a:solidFill>
                        </a:rPr>
                        <a:t>4</a:t>
                      </a:r>
                    </a:p>
                  </a:txBody>
                  <a:tcPr marL="35725" marR="35725" marT="35725" marB="35725" anchor="ctr">
                    <a:lnB w="9525" cap="flat" cmpd="sng">
                      <a:solidFill>
                        <a:srgbClr val="000000"/>
                      </a:solidFill>
                      <a:prstDash val="solid"/>
                      <a:round/>
                      <a:headEnd type="none" w="med" len="med"/>
                      <a:tailEnd type="none" w="med" len="med"/>
                    </a:lnB>
                  </a:tcPr>
                </a:tc>
                <a:tc>
                  <a:txBody>
                    <a:bodyPr/>
                    <a:lstStyle/>
                    <a:p>
                      <a:pPr marL="0" marR="0" lvl="0" indent="0" algn="ctr" rtl="0">
                        <a:spcBef>
                          <a:spcPts val="0"/>
                        </a:spcBef>
                        <a:buClr>
                          <a:srgbClr val="424242"/>
                        </a:buClr>
                        <a:buSzPct val="25000"/>
                        <a:buFont typeface="Calibri"/>
                        <a:buNone/>
                      </a:pPr>
                      <a:r>
                        <a:rPr lang="en-US" sz="1800" u="none" strike="noStrike" cap="none">
                          <a:solidFill>
                            <a:srgbClr val="424242"/>
                          </a:solidFill>
                        </a:rPr>
                        <a:t>11</a:t>
                      </a:r>
                    </a:p>
                  </a:txBody>
                  <a:tcPr marL="35725" marR="35725" marT="35725" marB="35725" anchor="ctr">
                    <a:lnB w="9525" cap="flat" cmpd="sng">
                      <a:solidFill>
                        <a:srgbClr val="000000"/>
                      </a:solidFill>
                      <a:prstDash val="solid"/>
                      <a:round/>
                      <a:headEnd type="none" w="med" len="med"/>
                      <a:tailEnd type="none" w="med" len="med"/>
                    </a:lnB>
                  </a:tcPr>
                </a:tc>
                <a:tc>
                  <a:txBody>
                    <a:bodyPr/>
                    <a:lstStyle/>
                    <a:p>
                      <a:pPr marL="0" marR="0" lvl="0" indent="0" algn="ctr" rtl="0">
                        <a:spcBef>
                          <a:spcPts val="0"/>
                        </a:spcBef>
                        <a:buClr>
                          <a:srgbClr val="FF2600"/>
                        </a:buClr>
                        <a:buSzPct val="25000"/>
                        <a:buFont typeface="Calibri"/>
                        <a:buNone/>
                      </a:pPr>
                      <a:r>
                        <a:rPr lang="en-US" sz="1800" b="1" u="none" strike="noStrike" cap="none">
                          <a:solidFill>
                            <a:srgbClr val="FF2600"/>
                          </a:solidFill>
                        </a:rPr>
                        <a:t>13</a:t>
                      </a:r>
                    </a:p>
                  </a:txBody>
                  <a:tcPr marL="35725" marR="35725" marT="35725" marB="35725" anchor="ctr">
                    <a:lnB w="9525" cap="flat" cmpd="sng">
                      <a:solidFill>
                        <a:srgbClr val="000000"/>
                      </a:solidFill>
                      <a:prstDash val="solid"/>
                      <a:round/>
                      <a:headEnd type="none" w="med" len="med"/>
                      <a:tailEnd type="none" w="med" len="med"/>
                    </a:lnB>
                  </a:tcPr>
                </a:tc>
                <a:tc>
                  <a:txBody>
                    <a:bodyPr/>
                    <a:lstStyle/>
                    <a:p>
                      <a:pPr marL="0" marR="0" lvl="0" indent="0" algn="ctr" rtl="0">
                        <a:spcBef>
                          <a:spcPts val="0"/>
                        </a:spcBef>
                        <a:buClr>
                          <a:srgbClr val="424242"/>
                        </a:buClr>
                        <a:buSzPct val="25000"/>
                        <a:buFont typeface="Calibri"/>
                        <a:buNone/>
                      </a:pPr>
                      <a:r>
                        <a:rPr lang="en-US" sz="1800" u="none" strike="noStrike" cap="none">
                          <a:solidFill>
                            <a:srgbClr val="424242"/>
                          </a:solidFill>
                        </a:rPr>
                        <a:t>22</a:t>
                      </a:r>
                    </a:p>
                  </a:txBody>
                  <a:tcPr marL="35725" marR="35725" marT="35725" marB="35725" anchor="ctr">
                    <a:lnR w="9525" cap="flat" cmpd="sng">
                      <a:solidFill>
                        <a:srgbClr val="000000"/>
                      </a:solidFill>
                      <a:prstDash val="solid"/>
                      <a:round/>
                      <a:headEnd type="none" w="med" len="med"/>
                      <a:tailEnd type="none" w="med" len="med"/>
                    </a:lnR>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423" name="Shape 423"/>
          <p:cNvSpPr/>
          <p:nvPr/>
        </p:nvSpPr>
        <p:spPr>
          <a:xfrm>
            <a:off x="7663790" y="2147238"/>
            <a:ext cx="795020" cy="414673"/>
          </a:xfrm>
          <a:custGeom>
            <a:avLst/>
            <a:gdLst/>
            <a:ahLst/>
            <a:cxnLst/>
            <a:rect l="0" t="0" r="0" b="0"/>
            <a:pathLst>
              <a:path w="120000" h="120000" extrusionOk="0">
                <a:moveTo>
                  <a:pt x="6022" y="0"/>
                </a:moveTo>
                <a:cubicBezTo>
                  <a:pt x="2700" y="0"/>
                  <a:pt x="0" y="5172"/>
                  <a:pt x="0" y="11550"/>
                </a:cubicBezTo>
                <a:lnTo>
                  <a:pt x="0" y="77361"/>
                </a:lnTo>
                <a:cubicBezTo>
                  <a:pt x="0" y="83738"/>
                  <a:pt x="2700" y="88911"/>
                  <a:pt x="6022" y="88911"/>
                </a:cubicBezTo>
                <a:lnTo>
                  <a:pt x="49194" y="88911"/>
                </a:lnTo>
                <a:lnTo>
                  <a:pt x="61244" y="120000"/>
                </a:lnTo>
                <a:lnTo>
                  <a:pt x="73288" y="88911"/>
                </a:lnTo>
                <a:lnTo>
                  <a:pt x="113977" y="88911"/>
                </a:lnTo>
                <a:cubicBezTo>
                  <a:pt x="117300" y="88911"/>
                  <a:pt x="120000" y="83738"/>
                  <a:pt x="120000" y="77361"/>
                </a:cubicBezTo>
                <a:lnTo>
                  <a:pt x="120000" y="11550"/>
                </a:lnTo>
                <a:cubicBezTo>
                  <a:pt x="120000" y="5172"/>
                  <a:pt x="117300" y="0"/>
                  <a:pt x="113977" y="0"/>
                </a:cubicBezTo>
                <a:lnTo>
                  <a:pt x="6022" y="0"/>
                </a:lnTo>
                <a:close/>
              </a:path>
            </a:pathLst>
          </a:custGeom>
          <a:noFill/>
          <a:ln w="25400" cap="flat" cmpd="sng">
            <a:solidFill>
              <a:srgbClr val="66635F"/>
            </a:solidFill>
            <a:prstDash val="solid"/>
            <a:miter/>
            <a:headEnd type="none" w="med" len="med"/>
            <a:tailEnd type="none" w="med" len="med"/>
          </a:ln>
        </p:spPr>
        <p:txBody>
          <a:bodyPr lIns="35700" tIns="35700" rIns="35700" bIns="35700" anchor="ctr" anchorCtr="0">
            <a:noAutofit/>
          </a:bodyPr>
          <a:lstStyle/>
          <a:p>
            <a:pPr marL="0" marR="0" lvl="0" indent="0" algn="ctr" rtl="0">
              <a:spcBef>
                <a:spcPts val="0"/>
              </a:spcBef>
              <a:spcAft>
                <a:spcPts val="0"/>
              </a:spcAft>
              <a:buSzPct val="25000"/>
              <a:buNone/>
            </a:pPr>
            <a:r>
              <a:rPr lang="en-US" sz="1266" b="1">
                <a:solidFill>
                  <a:srgbClr val="FF2600"/>
                </a:solidFill>
                <a:latin typeface="Quattrocento"/>
                <a:ea typeface="Quattrocento"/>
                <a:cs typeface="Quattrocento"/>
                <a:sym typeface="Quattrocento"/>
              </a:rPr>
              <a:t>i=3= i</a:t>
            </a:r>
            <a:r>
              <a:rPr lang="en-US" sz="1266" b="1" baseline="-25000">
                <a:solidFill>
                  <a:srgbClr val="FF2600"/>
                </a:solidFill>
                <a:latin typeface="Quattrocento"/>
                <a:ea typeface="Quattrocento"/>
                <a:cs typeface="Quattrocento"/>
                <a:sym typeface="Quattrocento"/>
              </a:rPr>
              <a:t>min</a:t>
            </a:r>
          </a:p>
        </p:txBody>
      </p:sp>
      <p:sp>
        <p:nvSpPr>
          <p:cNvPr id="424" name="Shape 424"/>
          <p:cNvSpPr/>
          <p:nvPr/>
        </p:nvSpPr>
        <p:spPr>
          <a:xfrm>
            <a:off x="5268230" y="2763033"/>
            <a:ext cx="379756" cy="357188"/>
          </a:xfrm>
          <a:prstGeom prst="rect">
            <a:avLst/>
          </a:prstGeom>
          <a:noFill/>
          <a:ln>
            <a:noFill/>
          </a:ln>
        </p:spPr>
        <p:txBody>
          <a:bodyPr lIns="35700" tIns="35700" rIns="35700" bIns="35700" anchor="ctr" anchorCtr="0">
            <a:noAutofit/>
          </a:bodyPr>
          <a:lstStyle/>
          <a:p>
            <a:pPr marL="0" marR="0" lvl="0" indent="0" algn="ctr" rtl="0">
              <a:spcBef>
                <a:spcPts val="0"/>
              </a:spcBef>
              <a:spcAft>
                <a:spcPts val="0"/>
              </a:spcAft>
              <a:buSzPct val="25000"/>
              <a:buNone/>
            </a:pPr>
            <a:r>
              <a:rPr lang="en-US" sz="1687">
                <a:solidFill>
                  <a:srgbClr val="414141"/>
                </a:solidFill>
                <a:latin typeface="Quattrocento"/>
                <a:ea typeface="Quattrocento"/>
                <a:cs typeface="Quattrocento"/>
                <a:sym typeface="Quattrocento"/>
              </a:rPr>
              <a:t>i=3</a:t>
            </a:r>
          </a:p>
        </p:txBody>
      </p:sp>
      <p:pic>
        <p:nvPicPr>
          <p:cNvPr id="425" name="Shape 425"/>
          <p:cNvPicPr preferRelativeResize="0"/>
          <p:nvPr/>
        </p:nvPicPr>
        <p:blipFill rotWithShape="1">
          <a:blip r:embed="rId6">
            <a:alphaModFix/>
          </a:blip>
          <a:srcRect/>
          <a:stretch/>
        </p:blipFill>
        <p:spPr>
          <a:xfrm>
            <a:off x="7819167" y="2988467"/>
            <a:ext cx="1113328" cy="357188"/>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0" y="0"/>
            <a:ext cx="8915400" cy="762000"/>
          </a:xfrm>
          <a:prstGeom prst="rect">
            <a:avLst/>
          </a:prstGeom>
          <a:noFill/>
          <a:ln>
            <a:noFill/>
          </a:ln>
        </p:spPr>
        <p:txBody>
          <a:bodyPr lIns="0" tIns="0" rIns="0" bIns="0" anchor="ctr" anchorCtr="0">
            <a:noAutofit/>
          </a:bodyPr>
          <a:lstStyle/>
          <a:p>
            <a:pPr marL="182880" marR="0" lvl="0" indent="-5079" algn="l" rtl="0">
              <a:spcBef>
                <a:spcPts val="0"/>
              </a:spcBef>
              <a:spcAft>
                <a:spcPts val="0"/>
              </a:spcAft>
              <a:buSzPct val="25000"/>
              <a:buNone/>
            </a:pPr>
            <a:r>
              <a:rPr lang="en-US" sz="4008" b="0" i="0" u="none" strike="noStrike" cap="none">
                <a:solidFill>
                  <a:srgbClr val="7F7F7F"/>
                </a:solidFill>
                <a:latin typeface="Calibri"/>
                <a:ea typeface="Calibri"/>
                <a:cs typeface="Calibri"/>
                <a:sym typeface="Calibri"/>
              </a:rPr>
              <a:t>Tri par sélection</a:t>
            </a:r>
          </a:p>
        </p:txBody>
      </p:sp>
      <p:sp>
        <p:nvSpPr>
          <p:cNvPr id="431" name="Shape 431"/>
          <p:cNvSpPr txBox="1">
            <a:spLocks noGrp="1"/>
          </p:cNvSpPr>
          <p:nvPr>
            <p:ph type="sldNum" idx="12"/>
          </p:nvPr>
        </p:nvSpPr>
        <p:spPr>
          <a:xfrm>
            <a:off x="8077200" y="6492875"/>
            <a:ext cx="1066799" cy="365125"/>
          </a:xfrm>
          <a:prstGeom prst="rect">
            <a:avLst/>
          </a:prstGeom>
          <a:noFill/>
          <a:ln>
            <a:noFill/>
          </a:ln>
        </p:spPr>
        <p:txBody>
          <a:bodyPr lIns="0" tIns="0" rIns="0" bIns="0" anchor="t" anchorCtr="0">
            <a:noAutofit/>
          </a:bodyPr>
          <a:lstStyle/>
          <a:p>
            <a:pPr marL="0" marR="0" lvl="0" indent="0" algn="ctr" rtl="0">
              <a:spcBef>
                <a:spcPts val="0"/>
              </a:spcBef>
              <a:spcAft>
                <a:spcPts val="0"/>
              </a:spcAft>
              <a:buSzPct val="25000"/>
              <a:buNone/>
            </a:pPr>
            <a:fld id="{00000000-1234-1234-1234-123412341234}" type="slidenum">
              <a:rPr lang="en-US" sz="1266">
                <a:solidFill>
                  <a:srgbClr val="4C4946"/>
                </a:solidFill>
                <a:latin typeface="Quattrocento"/>
                <a:ea typeface="Quattrocento"/>
                <a:cs typeface="Quattrocento"/>
                <a:sym typeface="Quattrocento"/>
              </a:rPr>
              <a:t>38</a:t>
            </a:fld>
            <a:endParaRPr lang="en-US" sz="1266">
              <a:solidFill>
                <a:srgbClr val="4C4946"/>
              </a:solidFill>
              <a:latin typeface="Quattrocento"/>
              <a:ea typeface="Quattrocento"/>
              <a:cs typeface="Quattrocento"/>
              <a:sym typeface="Quattrocento"/>
            </a:endParaRPr>
          </a:p>
        </p:txBody>
      </p:sp>
      <p:sp>
        <p:nvSpPr>
          <p:cNvPr id="433" name="Shape 433"/>
          <p:cNvSpPr txBox="1"/>
          <p:nvPr/>
        </p:nvSpPr>
        <p:spPr>
          <a:xfrm>
            <a:off x="251519" y="980728"/>
            <a:ext cx="8568951" cy="461664"/>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2400">
                <a:solidFill>
                  <a:schemeClr val="dk1"/>
                </a:solidFill>
                <a:latin typeface="Arial"/>
                <a:ea typeface="Arial"/>
                <a:cs typeface="Arial"/>
                <a:sym typeface="Arial"/>
              </a:rPr>
              <a:t>Code Python de l’algorithme du tri par sélection croissant</a:t>
            </a:r>
          </a:p>
        </p:txBody>
      </p:sp>
      <p:pic>
        <p:nvPicPr>
          <p:cNvPr id="2" name="Picture 1"/>
          <p:cNvPicPr>
            <a:picLocks noChangeAspect="1"/>
          </p:cNvPicPr>
          <p:nvPr/>
        </p:nvPicPr>
        <p:blipFill>
          <a:blip r:embed="rId3"/>
          <a:stretch>
            <a:fillRect/>
          </a:stretch>
        </p:blipFill>
        <p:spPr>
          <a:xfrm>
            <a:off x="888856" y="1801091"/>
            <a:ext cx="6269182" cy="2770909"/>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304800" y="1066800"/>
            <a:ext cx="8381999" cy="505936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60000"/>
              <a:buFont typeface="Arial"/>
              <a:buChar char="•"/>
            </a:pPr>
            <a:r>
              <a:rPr lang="en-US" sz="3200" b="0" i="0" u="none" strike="noStrike" cap="none" dirty="0">
                <a:solidFill>
                  <a:schemeClr val="dk1"/>
                </a:solidFill>
                <a:latin typeface="Calibri"/>
                <a:ea typeface="Calibri"/>
                <a:cs typeface="Calibri"/>
                <a:sym typeface="Calibri"/>
              </a:rPr>
              <a:t>Pour classer le 1</a:t>
            </a:r>
            <a:r>
              <a:rPr lang="en-US" sz="3200" b="0" i="0" u="none" strike="noStrike" cap="none" baseline="30000" dirty="0">
                <a:solidFill>
                  <a:schemeClr val="dk1"/>
                </a:solidFill>
                <a:latin typeface="Calibri"/>
                <a:ea typeface="Calibri"/>
                <a:cs typeface="Calibri"/>
                <a:sym typeface="Calibri"/>
              </a:rPr>
              <a:t>er</a:t>
            </a:r>
            <a:r>
              <a:rPr lang="en-US" sz="3200" b="0" i="0" u="none" strike="noStrike" cap="none" dirty="0">
                <a:solidFill>
                  <a:schemeClr val="dk1"/>
                </a:solidFill>
                <a:latin typeface="Calibri"/>
                <a:ea typeface="Calibri"/>
                <a:cs typeface="Calibri"/>
                <a:sym typeface="Calibri"/>
              </a:rPr>
              <a:t> </a:t>
            </a:r>
            <a:r>
              <a:rPr lang="en-US" sz="3200" b="0" i="0" u="none" strike="noStrike" cap="none" dirty="0" err="1">
                <a:solidFill>
                  <a:schemeClr val="dk1"/>
                </a:solidFill>
                <a:latin typeface="Calibri"/>
                <a:ea typeface="Calibri"/>
                <a:cs typeface="Calibri"/>
                <a:sym typeface="Calibri"/>
              </a:rPr>
              <a:t>élément</a:t>
            </a:r>
            <a:r>
              <a:rPr lang="en-US" sz="3200" b="0" i="0" u="none" strike="noStrike" cap="none" dirty="0">
                <a:solidFill>
                  <a:schemeClr val="dk1"/>
                </a:solidFill>
                <a:latin typeface="Calibri"/>
                <a:ea typeface="Calibri"/>
                <a:cs typeface="Calibri"/>
                <a:sym typeface="Calibri"/>
              </a:rPr>
              <a:t>, on aura fait (n-1) </a:t>
            </a:r>
            <a:r>
              <a:rPr lang="en-US" sz="3200" b="0" i="0" u="none" strike="noStrike" cap="none" dirty="0" err="1">
                <a:solidFill>
                  <a:schemeClr val="dk1"/>
                </a:solidFill>
                <a:latin typeface="Calibri"/>
                <a:ea typeface="Calibri"/>
                <a:cs typeface="Calibri"/>
                <a:sym typeface="Calibri"/>
              </a:rPr>
              <a:t>comparaisons</a:t>
            </a:r>
            <a:r>
              <a:rPr lang="en-US" sz="3200" b="0" i="0" u="none" strike="noStrike" cap="none" dirty="0">
                <a:solidFill>
                  <a:schemeClr val="dk1"/>
                </a:solidFill>
                <a:latin typeface="Calibri"/>
                <a:ea typeface="Calibri"/>
                <a:cs typeface="Calibri"/>
                <a:sym typeface="Calibri"/>
              </a:rPr>
              <a:t>. Pour classer le 2</a:t>
            </a:r>
            <a:r>
              <a:rPr lang="en-US" sz="3200" b="0" i="0" u="none" strike="noStrike" cap="none" baseline="30000" dirty="0">
                <a:solidFill>
                  <a:schemeClr val="dk1"/>
                </a:solidFill>
                <a:latin typeface="Calibri"/>
                <a:ea typeface="Calibri"/>
                <a:cs typeface="Calibri"/>
                <a:sym typeface="Calibri"/>
              </a:rPr>
              <a:t>ème</a:t>
            </a:r>
            <a:r>
              <a:rPr lang="en-US" sz="3200" b="0" i="0" u="none" strike="noStrike" cap="none" dirty="0">
                <a:solidFill>
                  <a:schemeClr val="dk1"/>
                </a:solidFill>
                <a:latin typeface="Calibri"/>
                <a:ea typeface="Calibri"/>
                <a:cs typeface="Calibri"/>
                <a:sym typeface="Calibri"/>
              </a:rPr>
              <a:t>  </a:t>
            </a:r>
            <a:r>
              <a:rPr lang="en-US" sz="3200" b="0" i="0" u="none" strike="noStrike" cap="none" dirty="0" err="1">
                <a:solidFill>
                  <a:schemeClr val="dk1"/>
                </a:solidFill>
                <a:latin typeface="Calibri"/>
                <a:ea typeface="Calibri"/>
                <a:cs typeface="Calibri"/>
                <a:sym typeface="Calibri"/>
              </a:rPr>
              <a:t>élément</a:t>
            </a:r>
            <a:r>
              <a:rPr lang="en-US" sz="3200" b="0" i="0" u="none" strike="noStrike" cap="none" dirty="0">
                <a:solidFill>
                  <a:schemeClr val="dk1"/>
                </a:solidFill>
                <a:latin typeface="Calibri"/>
                <a:ea typeface="Calibri"/>
                <a:cs typeface="Calibri"/>
                <a:sym typeface="Calibri"/>
              </a:rPr>
              <a:t>, on aura fait (n-2) </a:t>
            </a:r>
            <a:r>
              <a:rPr lang="en-US" sz="3200" b="0" i="0" u="none" strike="noStrike" cap="none" dirty="0" err="1">
                <a:solidFill>
                  <a:schemeClr val="dk1"/>
                </a:solidFill>
                <a:latin typeface="Calibri"/>
                <a:ea typeface="Calibri"/>
                <a:cs typeface="Calibri"/>
                <a:sym typeface="Calibri"/>
              </a:rPr>
              <a:t>comparaisons</a:t>
            </a:r>
            <a:r>
              <a:rPr lang="en-US" sz="3200" b="0" i="0" u="none" strike="noStrike" cap="none" dirty="0">
                <a:solidFill>
                  <a:schemeClr val="dk1"/>
                </a:solidFill>
                <a:latin typeface="Calibri"/>
                <a:ea typeface="Calibri"/>
                <a:cs typeface="Calibri"/>
                <a:sym typeface="Calibri"/>
              </a:rPr>
              <a:t>, … et pour classer le dernier </a:t>
            </a:r>
            <a:r>
              <a:rPr lang="en-US" sz="3200" b="0" i="0" u="none" strike="noStrike" cap="none" dirty="0" err="1">
                <a:solidFill>
                  <a:schemeClr val="dk1"/>
                </a:solidFill>
                <a:latin typeface="Calibri"/>
                <a:ea typeface="Calibri"/>
                <a:cs typeface="Calibri"/>
                <a:sym typeface="Calibri"/>
              </a:rPr>
              <a:t>élément</a:t>
            </a:r>
            <a:r>
              <a:rPr lang="en-US" sz="3200" b="0" i="0" u="none" strike="noStrike" cap="none" dirty="0">
                <a:solidFill>
                  <a:schemeClr val="dk1"/>
                </a:solidFill>
                <a:latin typeface="Calibri"/>
                <a:ea typeface="Calibri"/>
                <a:cs typeface="Calibri"/>
                <a:sym typeface="Calibri"/>
              </a:rPr>
              <a:t> on aura fait 1 </a:t>
            </a:r>
            <a:r>
              <a:rPr lang="en-US" sz="3200" b="0" i="0" u="none" strike="noStrike" cap="none" dirty="0" err="1">
                <a:solidFill>
                  <a:schemeClr val="dk1"/>
                </a:solidFill>
                <a:latin typeface="Calibri"/>
                <a:ea typeface="Calibri"/>
                <a:cs typeface="Calibri"/>
                <a:sym typeface="Calibri"/>
              </a:rPr>
              <a:t>comparaison</a:t>
            </a:r>
            <a:r>
              <a:rPr lang="en-US" sz="3200" b="0" i="0" u="none" strike="noStrike" cap="none" dirty="0">
                <a:solidFill>
                  <a:schemeClr val="dk1"/>
                </a:solidFill>
                <a:latin typeface="Calibri"/>
                <a:ea typeface="Calibri"/>
                <a:cs typeface="Calibri"/>
                <a:sym typeface="Calibri"/>
              </a:rPr>
              <a:t>.</a:t>
            </a:r>
          </a:p>
          <a:p>
            <a:pPr marL="342900" marR="0" lvl="0" indent="-342900" algn="l" rtl="0">
              <a:spcBef>
                <a:spcPts val="640"/>
              </a:spcBef>
              <a:spcAft>
                <a:spcPts val="0"/>
              </a:spcAft>
              <a:buClr>
                <a:schemeClr val="dk1"/>
              </a:buClr>
              <a:buSzPct val="60000"/>
              <a:buFont typeface="Arial"/>
              <a:buChar char="•"/>
            </a:pPr>
            <a:r>
              <a:rPr lang="en-US" sz="3200" b="0" i="0" u="none" strike="noStrike" cap="none" dirty="0" err="1">
                <a:solidFill>
                  <a:schemeClr val="dk1"/>
                </a:solidFill>
                <a:latin typeface="Calibri"/>
                <a:ea typeface="Calibri"/>
                <a:cs typeface="Calibri"/>
                <a:sym typeface="Calibri"/>
              </a:rPr>
              <a:t>Donc</a:t>
            </a:r>
            <a:r>
              <a:rPr lang="en-US" sz="3200" b="0" i="0" u="none" strike="noStrike" cap="none" dirty="0">
                <a:solidFill>
                  <a:schemeClr val="dk1"/>
                </a:solidFill>
                <a:latin typeface="Calibri"/>
                <a:ea typeface="Calibri"/>
                <a:cs typeface="Calibri"/>
                <a:sym typeface="Calibri"/>
              </a:rPr>
              <a:t>, le </a:t>
            </a:r>
            <a:r>
              <a:rPr lang="en-US" sz="3200" b="0" i="0" u="none" strike="noStrike" cap="none" dirty="0" err="1">
                <a:solidFill>
                  <a:schemeClr val="dk1"/>
                </a:solidFill>
                <a:latin typeface="Calibri"/>
                <a:ea typeface="Calibri"/>
                <a:cs typeface="Calibri"/>
                <a:sym typeface="Calibri"/>
              </a:rPr>
              <a:t>nombre</a:t>
            </a:r>
            <a:r>
              <a:rPr lang="en-US" sz="3200" b="0" i="0" u="none" strike="noStrike" cap="none" dirty="0">
                <a:solidFill>
                  <a:schemeClr val="dk1"/>
                </a:solidFill>
                <a:latin typeface="Calibri"/>
                <a:ea typeface="Calibri"/>
                <a:cs typeface="Calibri"/>
                <a:sym typeface="Calibri"/>
              </a:rPr>
              <a:t> de </a:t>
            </a:r>
            <a:r>
              <a:rPr lang="en-US" sz="3200" b="0" i="0" u="none" strike="noStrike" cap="none" dirty="0" err="1">
                <a:solidFill>
                  <a:schemeClr val="dk1"/>
                </a:solidFill>
                <a:latin typeface="Calibri"/>
                <a:ea typeface="Calibri"/>
                <a:cs typeface="Calibri"/>
                <a:sym typeface="Calibri"/>
              </a:rPr>
              <a:t>comparaisons</a:t>
            </a:r>
            <a:r>
              <a:rPr lang="en-US" sz="3200" b="0" i="0" u="none" strike="noStrike" cap="none" dirty="0">
                <a:solidFill>
                  <a:schemeClr val="dk1"/>
                </a:solidFill>
                <a:latin typeface="Calibri"/>
                <a:ea typeface="Calibri"/>
                <a:cs typeface="Calibri"/>
                <a:sym typeface="Calibri"/>
              </a:rPr>
              <a:t> </a:t>
            </a:r>
            <a:r>
              <a:rPr lang="en-US" sz="3200" b="0" i="0" u="none" strike="noStrike" cap="none" dirty="0" err="1">
                <a:solidFill>
                  <a:schemeClr val="dk1"/>
                </a:solidFill>
                <a:latin typeface="Calibri"/>
                <a:ea typeface="Calibri"/>
                <a:cs typeface="Calibri"/>
                <a:sym typeface="Calibri"/>
              </a:rPr>
              <a:t>est</a:t>
            </a:r>
            <a:r>
              <a:rPr lang="en-US" sz="3200" b="0" i="0" u="none" strike="noStrike" cap="none" dirty="0">
                <a:solidFill>
                  <a:schemeClr val="dk1"/>
                </a:solidFill>
                <a:latin typeface="Calibri"/>
                <a:ea typeface="Calibri"/>
                <a:cs typeface="Calibri"/>
                <a:sym typeface="Calibri"/>
              </a:rPr>
              <a:t> </a:t>
            </a:r>
            <a:br>
              <a:rPr lang="en-US" sz="3200" b="0" i="0" u="none" strike="noStrike" cap="none" dirty="0">
                <a:solidFill>
                  <a:schemeClr val="dk1"/>
                </a:solidFill>
                <a:latin typeface="Calibri"/>
                <a:ea typeface="Calibri"/>
                <a:cs typeface="Calibri"/>
                <a:sym typeface="Calibri"/>
              </a:rPr>
            </a:br>
            <a:r>
              <a:rPr lang="en-US" sz="3200" b="0" i="0" u="none" strike="noStrike" cap="none" dirty="0">
                <a:solidFill>
                  <a:schemeClr val="dk1"/>
                </a:solidFill>
                <a:latin typeface="Calibri"/>
                <a:ea typeface="Calibri"/>
                <a:cs typeface="Calibri"/>
                <a:sym typeface="Calibri"/>
              </a:rPr>
              <a:t>(n-1)+(n-2)+…+1 = n(n-1)/2, </a:t>
            </a:r>
            <a:r>
              <a:rPr lang="en-US" sz="3200" b="0" i="0" u="none" strike="noStrike" cap="none" dirty="0" err="1">
                <a:solidFill>
                  <a:schemeClr val="dk1"/>
                </a:solidFill>
                <a:latin typeface="Calibri"/>
                <a:ea typeface="Calibri"/>
                <a:cs typeface="Calibri"/>
                <a:sym typeface="Calibri"/>
              </a:rPr>
              <a:t>donc</a:t>
            </a:r>
            <a:r>
              <a:rPr lang="en-US" sz="3200" b="0" i="0" u="none" strike="noStrike" cap="none" dirty="0">
                <a:solidFill>
                  <a:schemeClr val="dk1"/>
                </a:solidFill>
                <a:latin typeface="Calibri"/>
                <a:ea typeface="Calibri"/>
                <a:cs typeface="Calibri"/>
                <a:sym typeface="Calibri"/>
              </a:rPr>
              <a:t> </a:t>
            </a:r>
            <a:r>
              <a:rPr lang="en-US" sz="3200" b="0" i="0" u="none" strike="noStrike" cap="none" dirty="0" err="1">
                <a:solidFill>
                  <a:schemeClr val="dk1"/>
                </a:solidFill>
                <a:latin typeface="Calibri"/>
                <a:ea typeface="Calibri"/>
                <a:cs typeface="Calibri"/>
                <a:sym typeface="Calibri"/>
              </a:rPr>
              <a:t>complexité</a:t>
            </a:r>
            <a:r>
              <a:rPr lang="en-US" sz="3200" b="0" i="0" u="none" strike="noStrike" cap="none" dirty="0">
                <a:solidFill>
                  <a:schemeClr val="dk1"/>
                </a:solidFill>
                <a:latin typeface="Calibri"/>
                <a:ea typeface="Calibri"/>
                <a:cs typeface="Calibri"/>
                <a:sym typeface="Calibri"/>
              </a:rPr>
              <a:t> O(n</a:t>
            </a:r>
            <a:r>
              <a:rPr lang="en-US" sz="3200" b="0" i="0" u="none" strike="noStrike" cap="none" baseline="30000" dirty="0">
                <a:solidFill>
                  <a:schemeClr val="dk1"/>
                </a:solidFill>
                <a:latin typeface="Calibri"/>
                <a:ea typeface="Calibri"/>
                <a:cs typeface="Calibri"/>
                <a:sym typeface="Calibri"/>
              </a:rPr>
              <a:t>2</a:t>
            </a:r>
            <a:r>
              <a:rPr lang="en-US" sz="3200" b="0" i="0" u="none" strike="noStrike" cap="none" dirty="0">
                <a:solidFill>
                  <a:schemeClr val="dk1"/>
                </a:solidFill>
                <a:latin typeface="Calibri"/>
                <a:ea typeface="Calibri"/>
                <a:cs typeface="Calibri"/>
                <a:sym typeface="Calibri"/>
              </a:rPr>
              <a:t>)</a:t>
            </a:r>
          </a:p>
          <a:p>
            <a:pPr marL="342900" marR="0" lvl="0" indent="-342900" algn="l" rtl="0">
              <a:spcBef>
                <a:spcPts val="640"/>
              </a:spcBef>
              <a:spcAft>
                <a:spcPts val="0"/>
              </a:spcAft>
              <a:buClr>
                <a:schemeClr val="dk1"/>
              </a:buClr>
              <a:buSzPct val="60000"/>
              <a:buFont typeface="Arial"/>
              <a:buChar char="•"/>
            </a:pPr>
            <a:r>
              <a:rPr lang="en-US" sz="3200" b="0" i="0" u="none" strike="noStrike" cap="none" dirty="0">
                <a:solidFill>
                  <a:schemeClr val="dk1"/>
                </a:solidFill>
                <a:latin typeface="Calibri"/>
                <a:ea typeface="Calibri"/>
                <a:cs typeface="Calibri"/>
                <a:sym typeface="Calibri"/>
              </a:rPr>
              <a:t>Le </a:t>
            </a:r>
            <a:r>
              <a:rPr lang="en-US" sz="3200" b="0" i="0" u="none" strike="noStrike" cap="none" dirty="0" err="1">
                <a:solidFill>
                  <a:schemeClr val="dk1"/>
                </a:solidFill>
                <a:latin typeface="Calibri"/>
                <a:ea typeface="Calibri"/>
                <a:cs typeface="Calibri"/>
                <a:sym typeface="Calibri"/>
              </a:rPr>
              <a:t>nombre</a:t>
            </a:r>
            <a:r>
              <a:rPr lang="en-US" sz="3200" b="0" i="0" u="none" strike="noStrike" cap="none" dirty="0">
                <a:solidFill>
                  <a:schemeClr val="dk1"/>
                </a:solidFill>
                <a:latin typeface="Calibri"/>
                <a:ea typeface="Calibri"/>
                <a:cs typeface="Calibri"/>
                <a:sym typeface="Calibri"/>
              </a:rPr>
              <a:t> </a:t>
            </a:r>
            <a:r>
              <a:rPr lang="en-US" sz="3200" b="0" i="0" u="none" strike="noStrike" cap="none" dirty="0" err="1">
                <a:solidFill>
                  <a:schemeClr val="dk1"/>
                </a:solidFill>
                <a:latin typeface="Calibri"/>
                <a:ea typeface="Calibri"/>
                <a:cs typeface="Calibri"/>
                <a:sym typeface="Calibri"/>
              </a:rPr>
              <a:t>d’échange</a:t>
            </a:r>
            <a:r>
              <a:rPr lang="en-US" sz="3200" b="0" i="0" u="none" strike="noStrike" cap="none" dirty="0">
                <a:solidFill>
                  <a:schemeClr val="dk1"/>
                </a:solidFill>
                <a:latin typeface="Calibri"/>
                <a:ea typeface="Calibri"/>
                <a:cs typeface="Calibri"/>
                <a:sym typeface="Calibri"/>
              </a:rPr>
              <a:t> </a:t>
            </a:r>
            <a:r>
              <a:rPr lang="en-US" sz="3200" b="0" i="0" u="none" strike="noStrike" cap="none" dirty="0" err="1">
                <a:solidFill>
                  <a:schemeClr val="dk1"/>
                </a:solidFill>
                <a:latin typeface="Calibri"/>
                <a:ea typeface="Calibri"/>
                <a:cs typeface="Calibri"/>
                <a:sym typeface="Calibri"/>
              </a:rPr>
              <a:t>est</a:t>
            </a:r>
            <a:r>
              <a:rPr lang="en-US" sz="3200" b="0" i="0" u="none" strike="noStrike" cap="none" dirty="0">
                <a:solidFill>
                  <a:schemeClr val="dk1"/>
                </a:solidFill>
                <a:latin typeface="Calibri"/>
                <a:ea typeface="Calibri"/>
                <a:cs typeface="Calibri"/>
                <a:sym typeface="Calibri"/>
              </a:rPr>
              <a:t> (n-1) </a:t>
            </a:r>
            <a:r>
              <a:rPr lang="en-US" sz="3200" b="0" i="0" u="none" strike="noStrike" cap="none" dirty="0" err="1">
                <a:solidFill>
                  <a:schemeClr val="dk1"/>
                </a:solidFill>
                <a:latin typeface="Calibri"/>
                <a:ea typeface="Calibri"/>
                <a:cs typeface="Calibri"/>
                <a:sym typeface="Calibri"/>
              </a:rPr>
              <a:t>dans</a:t>
            </a:r>
            <a:r>
              <a:rPr lang="en-US" sz="3200" b="0" i="0" u="none" strike="noStrike" cap="none" dirty="0">
                <a:solidFill>
                  <a:schemeClr val="dk1"/>
                </a:solidFill>
                <a:latin typeface="Calibri"/>
                <a:ea typeface="Calibri"/>
                <a:cs typeface="Calibri"/>
                <a:sym typeface="Calibri"/>
              </a:rPr>
              <a:t> le </a:t>
            </a:r>
            <a:r>
              <a:rPr lang="en-US" sz="3200" b="0" i="0" u="none" strike="noStrike" cap="none" dirty="0" err="1">
                <a:solidFill>
                  <a:schemeClr val="dk1"/>
                </a:solidFill>
                <a:latin typeface="Calibri"/>
                <a:ea typeface="Calibri"/>
                <a:cs typeface="Calibri"/>
                <a:sym typeface="Calibri"/>
              </a:rPr>
              <a:t>pire</a:t>
            </a:r>
            <a:r>
              <a:rPr lang="en-US" sz="3200" b="0" i="0" u="none" strike="noStrike" cap="none" dirty="0">
                <a:solidFill>
                  <a:schemeClr val="dk1"/>
                </a:solidFill>
                <a:latin typeface="Calibri"/>
                <a:ea typeface="Calibri"/>
                <a:cs typeface="Calibri"/>
                <a:sym typeface="Calibri"/>
              </a:rPr>
              <a:t> des </a:t>
            </a:r>
            <a:r>
              <a:rPr lang="en-US" sz="3200" b="0" i="0" u="none" strike="noStrike" cap="none" dirty="0" err="1">
                <a:solidFill>
                  <a:schemeClr val="dk1"/>
                </a:solidFill>
                <a:latin typeface="Calibri"/>
                <a:ea typeface="Calibri"/>
                <a:cs typeface="Calibri"/>
                <a:sym typeface="Calibri"/>
              </a:rPr>
              <a:t>cas</a:t>
            </a:r>
            <a:r>
              <a:rPr lang="en-US" sz="3200" b="0" i="0" u="none" strike="noStrike" cap="none" dirty="0">
                <a:solidFill>
                  <a:schemeClr val="dk1"/>
                </a:solidFill>
                <a:latin typeface="Calibri"/>
                <a:ea typeface="Calibri"/>
                <a:cs typeface="Calibri"/>
                <a:sym typeface="Calibri"/>
              </a:rPr>
              <a:t>.</a:t>
            </a:r>
          </a:p>
          <a:p>
            <a:pPr marL="342900" marR="0" lvl="0" indent="-342900" algn="l" rtl="0">
              <a:spcBef>
                <a:spcPts val="640"/>
              </a:spcBef>
              <a:spcAft>
                <a:spcPts val="0"/>
              </a:spcAft>
              <a:buClr>
                <a:schemeClr val="dk1"/>
              </a:buClr>
              <a:buSzPct val="60000"/>
              <a:buFont typeface="Arial"/>
              <a:buNone/>
            </a:pPr>
            <a:endParaRPr sz="3200" b="0" i="0" u="none" strike="noStrike" cap="none" dirty="0">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ct val="60000"/>
              <a:buFont typeface="Arial"/>
              <a:buNone/>
            </a:pPr>
            <a:endParaRPr sz="3200" b="0" i="0" u="none" strike="noStrike" cap="none" dirty="0">
              <a:solidFill>
                <a:schemeClr val="dk1"/>
              </a:solidFill>
              <a:latin typeface="Calibri"/>
              <a:ea typeface="Calibri"/>
              <a:cs typeface="Calibri"/>
              <a:sym typeface="Calibri"/>
            </a:endParaRPr>
          </a:p>
        </p:txBody>
      </p:sp>
      <p:sp>
        <p:nvSpPr>
          <p:cNvPr id="439" name="Shape 439"/>
          <p:cNvSpPr txBox="1">
            <a:spLocks noGrp="1"/>
          </p:cNvSpPr>
          <p:nvPr>
            <p:ph type="title"/>
          </p:nvPr>
        </p:nvSpPr>
        <p:spPr>
          <a:xfrm>
            <a:off x="0" y="0"/>
            <a:ext cx="8915400" cy="762000"/>
          </a:xfrm>
          <a:prstGeom prst="rect">
            <a:avLst/>
          </a:prstGeom>
          <a:noFill/>
          <a:ln>
            <a:noFill/>
          </a:ln>
        </p:spPr>
        <p:txBody>
          <a:bodyPr lIns="91425" tIns="45700" rIns="91425" bIns="45700" anchor="ctr" anchorCtr="0">
            <a:noAutofit/>
          </a:bodyPr>
          <a:lstStyle/>
          <a:p>
            <a:pPr marL="182880" marR="0" lvl="0" indent="-5079" algn="l" rtl="0">
              <a:spcBef>
                <a:spcPts val="0"/>
              </a:spcBef>
              <a:spcAft>
                <a:spcPts val="0"/>
              </a:spcAft>
              <a:buSzPct val="25000"/>
              <a:buNone/>
            </a:pPr>
            <a:r>
              <a:rPr lang="en-US" sz="4400" b="0" i="0" u="none" strike="noStrike" cap="none">
                <a:solidFill>
                  <a:srgbClr val="7F7F7F"/>
                </a:solidFill>
                <a:latin typeface="Calibri"/>
                <a:ea typeface="Calibri"/>
                <a:cs typeface="Calibri"/>
                <a:sym typeface="Calibri"/>
              </a:rPr>
              <a:t>Complexité - tri par sélection</a:t>
            </a:r>
          </a:p>
        </p:txBody>
      </p:sp>
      <p:sp>
        <p:nvSpPr>
          <p:cNvPr id="440" name="Shape 440"/>
          <p:cNvSpPr txBox="1">
            <a:spLocks noGrp="1"/>
          </p:cNvSpPr>
          <p:nvPr>
            <p:ph type="sldNum" idx="12"/>
          </p:nvPr>
        </p:nvSpPr>
        <p:spPr>
          <a:xfrm>
            <a:off x="8077200" y="6492875"/>
            <a:ext cx="1066799"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dk1"/>
                </a:solidFill>
                <a:latin typeface="Arial"/>
                <a:ea typeface="Arial"/>
                <a:cs typeface="Arial"/>
                <a:sym typeface="Arial"/>
              </a:rPr>
              <a:t>39</a:t>
            </a:fld>
            <a:endParaRPr lang="en-US" sz="18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685800" y="1916832"/>
            <a:ext cx="7772400" cy="8381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4400" b="0" i="0" u="none" strike="noStrike" cap="none">
                <a:solidFill>
                  <a:srgbClr val="244061"/>
                </a:solidFill>
                <a:latin typeface="Calibri"/>
                <a:ea typeface="Calibri"/>
                <a:cs typeface="Calibri"/>
                <a:sym typeface="Calibri"/>
              </a:rPr>
              <a:t>Algorithmes de tri</a:t>
            </a:r>
          </a:p>
        </p:txBody>
      </p:sp>
      <p:sp>
        <p:nvSpPr>
          <p:cNvPr id="129" name="Shape 129"/>
          <p:cNvSpPr txBox="1">
            <a:spLocks noGrp="1"/>
          </p:cNvSpPr>
          <p:nvPr>
            <p:ph type="subTitle" idx="1"/>
          </p:nvPr>
        </p:nvSpPr>
        <p:spPr>
          <a:xfrm>
            <a:off x="1219200" y="2667000"/>
            <a:ext cx="6400799" cy="5333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244061"/>
              </a:buClr>
              <a:buSzPct val="25000"/>
              <a:buFont typeface="Arial"/>
              <a:buNone/>
            </a:pPr>
            <a:endParaRPr sz="3200" b="0" i="0" u="none" strike="noStrike" cap="none">
              <a:solidFill>
                <a:srgbClr val="244061"/>
              </a:solidFill>
              <a:latin typeface="Calibri"/>
              <a:ea typeface="Calibri"/>
              <a:cs typeface="Calibri"/>
              <a:sym typeface="Calibri"/>
            </a:endParaRPr>
          </a:p>
        </p:txBody>
      </p:sp>
      <p:sp>
        <p:nvSpPr>
          <p:cNvPr id="130" name="Shape 130"/>
          <p:cNvSpPr txBox="1">
            <a:spLocks noGrp="1"/>
          </p:cNvSpPr>
          <p:nvPr>
            <p:ph type="sldNum" idx="12"/>
          </p:nvPr>
        </p:nvSpPr>
        <p:spPr>
          <a:xfrm>
            <a:off x="8001000" y="6492875"/>
            <a:ext cx="1143000"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lt1"/>
                </a:solidFill>
                <a:latin typeface="Arial"/>
                <a:ea typeface="Arial"/>
                <a:cs typeface="Arial"/>
                <a:sym typeface="Arial"/>
              </a:rPr>
              <a:t>4</a:t>
            </a:fld>
            <a:endParaRPr lang="en-US" sz="1800">
              <a:solidFill>
                <a:schemeClr val="lt1"/>
              </a:solidFill>
              <a:latin typeface="Arial"/>
              <a:ea typeface="Arial"/>
              <a:cs typeface="Arial"/>
              <a:sym typeface="Arial"/>
            </a:endParaRPr>
          </a:p>
        </p:txBody>
      </p:sp>
      <p:pic>
        <p:nvPicPr>
          <p:cNvPr id="131" name="Shape 131"/>
          <p:cNvPicPr preferRelativeResize="0"/>
          <p:nvPr/>
        </p:nvPicPr>
        <p:blipFill rotWithShape="1">
          <a:blip r:embed="rId3">
            <a:alphaModFix/>
          </a:blip>
          <a:srcRect/>
          <a:stretch/>
        </p:blipFill>
        <p:spPr>
          <a:xfrm>
            <a:off x="7239000" y="1741624"/>
            <a:ext cx="1219199" cy="1219199"/>
          </a:xfrm>
          <a:prstGeom prst="rect">
            <a:avLst/>
          </a:prstGeom>
          <a:noFill/>
          <a:ln>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Shape 445"/>
          <p:cNvSpPr txBox="1">
            <a:spLocks noGrp="1"/>
          </p:cNvSpPr>
          <p:nvPr>
            <p:ph type="title"/>
          </p:nvPr>
        </p:nvSpPr>
        <p:spPr>
          <a:xfrm>
            <a:off x="0" y="0"/>
            <a:ext cx="8915400" cy="762000"/>
          </a:xfrm>
          <a:prstGeom prst="rect">
            <a:avLst/>
          </a:prstGeom>
          <a:noFill/>
          <a:ln>
            <a:noFill/>
          </a:ln>
        </p:spPr>
        <p:txBody>
          <a:bodyPr lIns="91425" tIns="45700" rIns="91425" bIns="45700" anchor="ctr" anchorCtr="0">
            <a:noAutofit/>
          </a:bodyPr>
          <a:lstStyle/>
          <a:p>
            <a:pPr marL="182880" marR="0" lvl="0" indent="-5079" algn="l" rtl="0">
              <a:spcBef>
                <a:spcPts val="0"/>
              </a:spcBef>
              <a:spcAft>
                <a:spcPts val="0"/>
              </a:spcAft>
              <a:buSzPct val="25000"/>
              <a:buNone/>
            </a:pPr>
            <a:r>
              <a:rPr lang="en-US" sz="4400" b="0" i="0" u="none" strike="noStrike" cap="none">
                <a:solidFill>
                  <a:srgbClr val="7F7F7F"/>
                </a:solidFill>
                <a:latin typeface="Calibri"/>
                <a:ea typeface="Calibri"/>
                <a:cs typeface="Calibri"/>
                <a:sym typeface="Calibri"/>
              </a:rPr>
              <a:t>Tri par insertion</a:t>
            </a:r>
          </a:p>
        </p:txBody>
      </p:sp>
      <p:sp>
        <p:nvSpPr>
          <p:cNvPr id="446" name="Shape 446"/>
          <p:cNvSpPr txBox="1">
            <a:spLocks noGrp="1"/>
          </p:cNvSpPr>
          <p:nvPr>
            <p:ph type="sldNum" idx="12"/>
          </p:nvPr>
        </p:nvSpPr>
        <p:spPr>
          <a:xfrm>
            <a:off x="8077200" y="6492875"/>
            <a:ext cx="1066799"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dk1"/>
                </a:solidFill>
                <a:latin typeface="Arial"/>
                <a:ea typeface="Arial"/>
                <a:cs typeface="Arial"/>
                <a:sym typeface="Arial"/>
              </a:rPr>
              <a:t>40</a:t>
            </a:fld>
            <a:endParaRPr lang="en-US" sz="1800">
              <a:solidFill>
                <a:schemeClr val="dk1"/>
              </a:solidFill>
              <a:latin typeface="Arial"/>
              <a:ea typeface="Arial"/>
              <a:cs typeface="Arial"/>
              <a:sym typeface="Arial"/>
            </a:endParaRPr>
          </a:p>
        </p:txBody>
      </p:sp>
      <p:sp>
        <p:nvSpPr>
          <p:cNvPr id="447" name="Shape 447"/>
          <p:cNvSpPr txBox="1">
            <a:spLocks noGrp="1"/>
          </p:cNvSpPr>
          <p:nvPr>
            <p:ph type="body" idx="1"/>
          </p:nvPr>
        </p:nvSpPr>
        <p:spPr>
          <a:xfrm>
            <a:off x="304800" y="1066800"/>
            <a:ext cx="8381999" cy="505936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60000"/>
              <a:buFont typeface="Arial"/>
              <a:buChar char="•"/>
            </a:pPr>
            <a:r>
              <a:rPr lang="en-US" sz="2700" b="0" i="0" u="none" strike="noStrike" cap="none" dirty="0" err="1">
                <a:solidFill>
                  <a:schemeClr val="dk1"/>
                </a:solidFill>
                <a:latin typeface="Calibri"/>
                <a:ea typeface="Calibri"/>
                <a:cs typeface="Calibri"/>
                <a:sym typeface="Calibri"/>
              </a:rPr>
              <a:t>Etant</a:t>
            </a:r>
            <a:r>
              <a:rPr lang="en-US" sz="2700" b="0" i="0" u="none" strike="noStrike" cap="none" dirty="0">
                <a:solidFill>
                  <a:schemeClr val="dk1"/>
                </a:solidFill>
                <a:latin typeface="Calibri"/>
                <a:ea typeface="Calibri"/>
                <a:cs typeface="Calibri"/>
                <a:sym typeface="Calibri"/>
              </a:rPr>
              <a:t> </a:t>
            </a:r>
            <a:r>
              <a:rPr lang="en-US" sz="2700" b="0" i="0" u="none" strike="noStrike" cap="none" dirty="0" err="1">
                <a:solidFill>
                  <a:schemeClr val="dk1"/>
                </a:solidFill>
                <a:latin typeface="Calibri"/>
                <a:ea typeface="Calibri"/>
                <a:cs typeface="Calibri"/>
                <a:sym typeface="Calibri"/>
              </a:rPr>
              <a:t>donnée</a:t>
            </a:r>
            <a:r>
              <a:rPr lang="en-US" sz="2700" b="0" i="0" u="none" strike="noStrike" cap="none" dirty="0">
                <a:solidFill>
                  <a:schemeClr val="dk1"/>
                </a:solidFill>
                <a:latin typeface="Calibri"/>
                <a:ea typeface="Calibri"/>
                <a:cs typeface="Calibri"/>
                <a:sym typeface="Calibri"/>
              </a:rPr>
              <a:t> </a:t>
            </a:r>
            <a:r>
              <a:rPr lang="en-US" sz="2700" b="0" i="0" u="none" strike="noStrike" cap="none" dirty="0" err="1">
                <a:solidFill>
                  <a:schemeClr val="dk1"/>
                </a:solidFill>
                <a:latin typeface="Calibri"/>
                <a:ea typeface="Calibri"/>
                <a:cs typeface="Calibri"/>
                <a:sym typeface="Calibri"/>
              </a:rPr>
              <a:t>une</a:t>
            </a:r>
            <a:r>
              <a:rPr lang="en-US" sz="2700" b="0" i="0" u="none" strike="noStrike" cap="none" dirty="0">
                <a:solidFill>
                  <a:schemeClr val="dk1"/>
                </a:solidFill>
                <a:latin typeface="Calibri"/>
                <a:ea typeface="Calibri"/>
                <a:cs typeface="Calibri"/>
                <a:sym typeface="Calibri"/>
              </a:rPr>
              <a:t> </a:t>
            </a:r>
            <a:r>
              <a:rPr lang="en-US" sz="2700" b="0" i="0" u="none" strike="noStrike" cap="none" dirty="0" err="1">
                <a:solidFill>
                  <a:schemeClr val="dk1"/>
                </a:solidFill>
                <a:latin typeface="Calibri"/>
                <a:ea typeface="Calibri"/>
                <a:cs typeface="Calibri"/>
                <a:sym typeface="Calibri"/>
              </a:rPr>
              <a:t>liste</a:t>
            </a:r>
            <a:r>
              <a:rPr lang="en-US" sz="2700" b="0" i="0" u="none" strike="noStrike" cap="none" dirty="0">
                <a:solidFill>
                  <a:schemeClr val="dk1"/>
                </a:solidFill>
                <a:latin typeface="Calibri"/>
                <a:ea typeface="Calibri"/>
                <a:cs typeface="Calibri"/>
                <a:sym typeface="Calibri"/>
              </a:rPr>
              <a:t> n </a:t>
            </a:r>
            <a:r>
              <a:rPr lang="en-US" sz="2700" b="0" i="0" u="none" strike="noStrike" cap="none" dirty="0" err="1">
                <a:solidFill>
                  <a:schemeClr val="dk1"/>
                </a:solidFill>
                <a:latin typeface="Calibri"/>
                <a:ea typeface="Calibri"/>
                <a:cs typeface="Calibri"/>
                <a:sym typeface="Calibri"/>
              </a:rPr>
              <a:t>nombres</a:t>
            </a:r>
            <a:r>
              <a:rPr lang="en-US" sz="2700" b="0" i="0" u="none" strike="noStrike" cap="none" dirty="0">
                <a:solidFill>
                  <a:schemeClr val="dk1"/>
                </a:solidFill>
                <a:latin typeface="Calibri"/>
                <a:ea typeface="Calibri"/>
                <a:cs typeface="Calibri"/>
                <a:sym typeface="Calibri"/>
              </a:rPr>
              <a:t>,</a:t>
            </a:r>
          </a:p>
          <a:p>
            <a:pPr marL="342900" marR="0" lvl="0" indent="-342900" algn="l" rtl="0">
              <a:spcBef>
                <a:spcPts val="540"/>
              </a:spcBef>
              <a:spcAft>
                <a:spcPts val="0"/>
              </a:spcAft>
              <a:buClr>
                <a:schemeClr val="dk1"/>
              </a:buClr>
              <a:buSzPct val="60000"/>
              <a:buFont typeface="Arial"/>
              <a:buChar char="•"/>
            </a:pPr>
            <a:r>
              <a:rPr lang="en-US" sz="2700" b="0" i="0" u="none" strike="noStrike" cap="none" dirty="0" err="1">
                <a:solidFill>
                  <a:schemeClr val="dk1"/>
                </a:solidFill>
                <a:latin typeface="Calibri"/>
                <a:ea typeface="Calibri"/>
                <a:cs typeface="Calibri"/>
                <a:sym typeface="Calibri"/>
              </a:rPr>
              <a:t>Chaque</a:t>
            </a:r>
            <a:r>
              <a:rPr lang="en-US" sz="2700" b="0" i="0" u="none" strike="noStrike" cap="none" dirty="0">
                <a:solidFill>
                  <a:schemeClr val="dk1"/>
                </a:solidFill>
                <a:latin typeface="Calibri"/>
                <a:ea typeface="Calibri"/>
                <a:cs typeface="Calibri"/>
                <a:sym typeface="Calibri"/>
              </a:rPr>
              <a:t> </a:t>
            </a:r>
            <a:r>
              <a:rPr lang="en-US" sz="2700" b="0" i="0" u="none" strike="noStrike" cap="none" dirty="0" err="1">
                <a:solidFill>
                  <a:schemeClr val="dk1"/>
                </a:solidFill>
                <a:latin typeface="Calibri"/>
                <a:ea typeface="Calibri"/>
                <a:cs typeface="Calibri"/>
                <a:sym typeface="Calibri"/>
              </a:rPr>
              <a:t>étape</a:t>
            </a:r>
            <a:r>
              <a:rPr lang="en-US" sz="2700" b="0" i="0" u="none" strike="noStrike" cap="none" dirty="0">
                <a:solidFill>
                  <a:schemeClr val="dk1"/>
                </a:solidFill>
                <a:latin typeface="Calibri"/>
                <a:ea typeface="Calibri"/>
                <a:cs typeface="Calibri"/>
                <a:sym typeface="Calibri"/>
              </a:rPr>
              <a:t> </a:t>
            </a:r>
            <a:r>
              <a:rPr lang="en-US" sz="2700" b="0" i="0" u="none" strike="noStrike" cap="none" dirty="0" err="1">
                <a:solidFill>
                  <a:schemeClr val="dk1"/>
                </a:solidFill>
                <a:latin typeface="Calibri"/>
                <a:ea typeface="Calibri"/>
                <a:cs typeface="Calibri"/>
                <a:sym typeface="Calibri"/>
              </a:rPr>
              <a:t>consiste</a:t>
            </a:r>
            <a:r>
              <a:rPr lang="en-US" sz="2700" b="0" i="0" u="none" strike="noStrike" cap="none" dirty="0">
                <a:solidFill>
                  <a:schemeClr val="dk1"/>
                </a:solidFill>
                <a:latin typeface="Calibri"/>
                <a:ea typeface="Calibri"/>
                <a:cs typeface="Calibri"/>
                <a:sym typeface="Calibri"/>
              </a:rPr>
              <a:t> à </a:t>
            </a:r>
            <a:r>
              <a:rPr lang="en-US" sz="2700" b="0" i="0" u="none" strike="noStrike" cap="none" dirty="0" err="1">
                <a:solidFill>
                  <a:schemeClr val="dk1"/>
                </a:solidFill>
                <a:latin typeface="Calibri"/>
                <a:ea typeface="Calibri"/>
                <a:cs typeface="Calibri"/>
                <a:sym typeface="Calibri"/>
              </a:rPr>
              <a:t>bien</a:t>
            </a:r>
            <a:r>
              <a:rPr lang="en-US" sz="2700" b="0" i="0" u="none" strike="noStrike" cap="none" dirty="0">
                <a:solidFill>
                  <a:schemeClr val="dk1"/>
                </a:solidFill>
                <a:latin typeface="Calibri"/>
                <a:ea typeface="Calibri"/>
                <a:cs typeface="Calibri"/>
                <a:sym typeface="Calibri"/>
              </a:rPr>
              <a:t> </a:t>
            </a:r>
            <a:r>
              <a:rPr lang="en-US" sz="2700" b="0" i="0" u="none" strike="noStrike" cap="none" dirty="0" err="1">
                <a:solidFill>
                  <a:schemeClr val="dk1"/>
                </a:solidFill>
                <a:latin typeface="Calibri"/>
                <a:ea typeface="Calibri"/>
                <a:cs typeface="Calibri"/>
                <a:sym typeface="Calibri"/>
              </a:rPr>
              <a:t>positionner</a:t>
            </a:r>
            <a:r>
              <a:rPr lang="en-US" sz="2700" b="0" i="0" u="none" strike="noStrike" cap="none" dirty="0">
                <a:solidFill>
                  <a:schemeClr val="dk1"/>
                </a:solidFill>
                <a:latin typeface="Calibri"/>
                <a:ea typeface="Calibri"/>
                <a:cs typeface="Calibri"/>
                <a:sym typeface="Calibri"/>
              </a:rPr>
              <a:t> </a:t>
            </a:r>
            <a:r>
              <a:rPr lang="en-US" sz="2700" b="0" i="0" u="none" strike="noStrike" cap="none" dirty="0" err="1">
                <a:solidFill>
                  <a:schemeClr val="dk1"/>
                </a:solidFill>
                <a:latin typeface="Calibri"/>
                <a:ea typeface="Calibri"/>
                <a:cs typeface="Calibri"/>
                <a:sym typeface="Calibri"/>
              </a:rPr>
              <a:t>l’élément</a:t>
            </a:r>
            <a:r>
              <a:rPr lang="en-US" sz="2700" b="0" i="0" u="none" strike="noStrike" cap="none" dirty="0">
                <a:solidFill>
                  <a:schemeClr val="dk1"/>
                </a:solidFill>
                <a:latin typeface="Calibri"/>
                <a:ea typeface="Calibri"/>
                <a:cs typeface="Calibri"/>
                <a:sym typeface="Calibri"/>
              </a:rPr>
              <a:t> qui se </a:t>
            </a:r>
            <a:r>
              <a:rPr lang="en-US" sz="2700" b="0" i="0" u="none" strike="noStrike" cap="none" dirty="0" err="1">
                <a:solidFill>
                  <a:schemeClr val="dk1"/>
                </a:solidFill>
                <a:latin typeface="Calibri"/>
                <a:ea typeface="Calibri"/>
                <a:cs typeface="Calibri"/>
                <a:sym typeface="Calibri"/>
              </a:rPr>
              <a:t>trouve</a:t>
            </a:r>
            <a:r>
              <a:rPr lang="en-US" sz="2700" b="0" i="0" u="none" strike="noStrike" cap="none" dirty="0">
                <a:solidFill>
                  <a:schemeClr val="dk1"/>
                </a:solidFill>
                <a:latin typeface="Calibri"/>
                <a:ea typeface="Calibri"/>
                <a:cs typeface="Calibri"/>
                <a:sym typeface="Calibri"/>
              </a:rPr>
              <a:t> à </a:t>
            </a:r>
            <a:r>
              <a:rPr lang="en-US" sz="2700" b="0" i="0" u="none" strike="noStrike" cap="none" dirty="0" err="1">
                <a:solidFill>
                  <a:schemeClr val="dk1"/>
                </a:solidFill>
                <a:latin typeface="Calibri"/>
                <a:ea typeface="Calibri"/>
                <a:cs typeface="Calibri"/>
                <a:sym typeface="Calibri"/>
              </a:rPr>
              <a:t>l’indice</a:t>
            </a:r>
            <a:r>
              <a:rPr lang="en-US" sz="2700" b="0" i="0" u="none" strike="noStrike" cap="none" dirty="0">
                <a:solidFill>
                  <a:schemeClr val="dk1"/>
                </a:solidFill>
                <a:latin typeface="Calibri"/>
                <a:ea typeface="Calibri"/>
                <a:cs typeface="Calibri"/>
                <a:sym typeface="Calibri"/>
              </a:rPr>
              <a:t> </a:t>
            </a:r>
            <a:r>
              <a:rPr lang="en-US" sz="2700" b="0" i="0" u="none" strike="noStrike" cap="none" dirty="0" err="1">
                <a:solidFill>
                  <a:schemeClr val="dk1"/>
                </a:solidFill>
                <a:latin typeface="Calibri"/>
                <a:ea typeface="Calibri"/>
                <a:cs typeface="Calibri"/>
                <a:sym typeface="Calibri"/>
              </a:rPr>
              <a:t>i</a:t>
            </a:r>
            <a:r>
              <a:rPr lang="en-US" sz="2700" b="0" i="0" u="none" strike="noStrike" cap="none" dirty="0">
                <a:solidFill>
                  <a:schemeClr val="dk1"/>
                </a:solidFill>
                <a:latin typeface="Calibri"/>
                <a:ea typeface="Calibri"/>
                <a:cs typeface="Calibri"/>
                <a:sym typeface="Calibri"/>
              </a:rPr>
              <a:t> :</a:t>
            </a:r>
          </a:p>
          <a:p>
            <a:pPr marL="742950" marR="0" lvl="1" indent="-285750" algn="l" rtl="0">
              <a:spcBef>
                <a:spcPts val="540"/>
              </a:spcBef>
              <a:spcAft>
                <a:spcPts val="0"/>
              </a:spcAft>
              <a:buClr>
                <a:schemeClr val="dk1"/>
              </a:buClr>
              <a:buSzPct val="60000"/>
              <a:buFont typeface="Arial"/>
              <a:buChar char="•"/>
            </a:pPr>
            <a:r>
              <a:rPr lang="en-US" sz="2700" b="0" i="0" u="none" strike="noStrike" cap="none" dirty="0" err="1">
                <a:solidFill>
                  <a:schemeClr val="dk1"/>
                </a:solidFill>
                <a:latin typeface="Calibri"/>
                <a:ea typeface="Calibri"/>
                <a:cs typeface="Calibri"/>
                <a:sym typeface="Calibri"/>
              </a:rPr>
              <a:t>Sauvegarder</a:t>
            </a:r>
            <a:r>
              <a:rPr lang="en-US" sz="2700" b="0" i="0" u="none" strike="noStrike" cap="none" dirty="0">
                <a:solidFill>
                  <a:schemeClr val="dk1"/>
                </a:solidFill>
                <a:latin typeface="Calibri"/>
                <a:ea typeface="Calibri"/>
                <a:cs typeface="Calibri"/>
                <a:sym typeface="Calibri"/>
              </a:rPr>
              <a:t> le </a:t>
            </a:r>
            <a:r>
              <a:rPr lang="en-US" sz="2700" b="0" i="0" u="none" strike="noStrike" cap="none" dirty="0" err="1">
                <a:solidFill>
                  <a:schemeClr val="dk1"/>
                </a:solidFill>
                <a:latin typeface="Calibri"/>
                <a:ea typeface="Calibri"/>
                <a:cs typeface="Calibri"/>
                <a:sym typeface="Calibri"/>
              </a:rPr>
              <a:t>i-ème</a:t>
            </a:r>
            <a:r>
              <a:rPr lang="en-US" sz="2700" b="0" i="0" u="none" strike="noStrike" cap="none" dirty="0">
                <a:solidFill>
                  <a:schemeClr val="dk1"/>
                </a:solidFill>
                <a:latin typeface="Calibri"/>
                <a:ea typeface="Calibri"/>
                <a:cs typeface="Calibri"/>
                <a:sym typeface="Calibri"/>
              </a:rPr>
              <a:t> </a:t>
            </a:r>
            <a:r>
              <a:rPr lang="en-US" sz="2700" b="0" i="0" u="none" strike="noStrike" cap="none" dirty="0" err="1">
                <a:solidFill>
                  <a:schemeClr val="dk1"/>
                </a:solidFill>
                <a:latin typeface="Calibri"/>
                <a:ea typeface="Calibri"/>
                <a:cs typeface="Calibri"/>
                <a:sym typeface="Calibri"/>
              </a:rPr>
              <a:t>élément</a:t>
            </a:r>
            <a:r>
              <a:rPr lang="en-US" sz="2700" b="0" i="0" u="none" strike="noStrike" cap="none" dirty="0">
                <a:solidFill>
                  <a:schemeClr val="dk1"/>
                </a:solidFill>
                <a:latin typeface="Calibri"/>
                <a:ea typeface="Calibri"/>
                <a:cs typeface="Calibri"/>
                <a:sym typeface="Calibri"/>
              </a:rPr>
              <a:t> </a:t>
            </a:r>
            <a:r>
              <a:rPr lang="en-US" sz="2700" b="0" i="0" u="none" strike="noStrike" cap="none" dirty="0" err="1">
                <a:solidFill>
                  <a:schemeClr val="dk1"/>
                </a:solidFill>
                <a:latin typeface="Calibri"/>
                <a:ea typeface="Calibri"/>
                <a:cs typeface="Calibri"/>
                <a:sym typeface="Calibri"/>
              </a:rPr>
              <a:t>dans</a:t>
            </a:r>
            <a:r>
              <a:rPr lang="en-US" sz="2700" b="0" i="0" u="none" strike="noStrike" cap="none" dirty="0">
                <a:solidFill>
                  <a:schemeClr val="dk1"/>
                </a:solidFill>
                <a:latin typeface="Calibri"/>
                <a:ea typeface="Calibri"/>
                <a:cs typeface="Calibri"/>
                <a:sym typeface="Calibri"/>
              </a:rPr>
              <a:t> </a:t>
            </a:r>
            <a:r>
              <a:rPr lang="en-US" sz="2700" b="0" i="0" u="none" strike="noStrike" cap="none" dirty="0" err="1">
                <a:solidFill>
                  <a:schemeClr val="dk1"/>
                </a:solidFill>
                <a:latin typeface="Calibri"/>
                <a:ea typeface="Calibri"/>
                <a:cs typeface="Calibri"/>
                <a:sym typeface="Calibri"/>
              </a:rPr>
              <a:t>une</a:t>
            </a:r>
            <a:r>
              <a:rPr lang="en-US" sz="2700" b="0" i="0" u="none" strike="noStrike" cap="none" dirty="0">
                <a:solidFill>
                  <a:schemeClr val="dk1"/>
                </a:solidFill>
                <a:latin typeface="Calibri"/>
                <a:ea typeface="Calibri"/>
                <a:cs typeface="Calibri"/>
                <a:sym typeface="Calibri"/>
              </a:rPr>
              <a:t> variable</a:t>
            </a:r>
          </a:p>
          <a:p>
            <a:pPr marL="742950" marR="0" lvl="1" indent="-285750" algn="l" rtl="0">
              <a:spcBef>
                <a:spcPts val="540"/>
              </a:spcBef>
              <a:spcAft>
                <a:spcPts val="0"/>
              </a:spcAft>
              <a:buClr>
                <a:schemeClr val="dk1"/>
              </a:buClr>
              <a:buSzPct val="60000"/>
              <a:buFont typeface="Arial"/>
              <a:buChar char="•"/>
            </a:pPr>
            <a:r>
              <a:rPr lang="en-US" sz="2700" b="0" i="0" u="none" strike="noStrike" cap="none" dirty="0" err="1">
                <a:solidFill>
                  <a:schemeClr val="dk1"/>
                </a:solidFill>
                <a:latin typeface="Calibri"/>
                <a:ea typeface="Calibri"/>
                <a:cs typeface="Calibri"/>
                <a:sym typeface="Calibri"/>
              </a:rPr>
              <a:t>Déplacer</a:t>
            </a:r>
            <a:r>
              <a:rPr lang="en-US" sz="2700" b="0" i="0" u="none" strike="noStrike" cap="none" dirty="0">
                <a:solidFill>
                  <a:schemeClr val="dk1"/>
                </a:solidFill>
                <a:latin typeface="Calibri"/>
                <a:ea typeface="Calibri"/>
                <a:cs typeface="Calibri"/>
                <a:sym typeface="Calibri"/>
              </a:rPr>
              <a:t> </a:t>
            </a:r>
            <a:r>
              <a:rPr lang="en-US" sz="2700" b="0" i="0" u="none" strike="noStrike" cap="none" dirty="0" err="1">
                <a:solidFill>
                  <a:schemeClr val="dk1"/>
                </a:solidFill>
                <a:latin typeface="Calibri"/>
                <a:ea typeface="Calibri"/>
                <a:cs typeface="Calibri"/>
                <a:sym typeface="Calibri"/>
              </a:rPr>
              <a:t>vers</a:t>
            </a:r>
            <a:r>
              <a:rPr lang="en-US" sz="2700" b="0" i="0" u="none" strike="noStrike" cap="none" dirty="0">
                <a:solidFill>
                  <a:schemeClr val="dk1"/>
                </a:solidFill>
                <a:latin typeface="Calibri"/>
                <a:ea typeface="Calibri"/>
                <a:cs typeface="Calibri"/>
                <a:sym typeface="Calibri"/>
              </a:rPr>
              <a:t> la </a:t>
            </a:r>
            <a:r>
              <a:rPr lang="en-US" sz="2700" b="0" i="0" u="none" strike="noStrike" cap="none" dirty="0" err="1">
                <a:solidFill>
                  <a:schemeClr val="dk1"/>
                </a:solidFill>
                <a:latin typeface="Calibri"/>
                <a:ea typeface="Calibri"/>
                <a:cs typeface="Calibri"/>
                <a:sym typeface="Calibri"/>
              </a:rPr>
              <a:t>droite</a:t>
            </a:r>
            <a:r>
              <a:rPr lang="en-US" sz="2700" b="0" i="0" u="none" strike="noStrike" cap="none" dirty="0">
                <a:solidFill>
                  <a:schemeClr val="dk1"/>
                </a:solidFill>
                <a:latin typeface="Calibri"/>
                <a:ea typeface="Calibri"/>
                <a:cs typeface="Calibri"/>
                <a:sym typeface="Calibri"/>
              </a:rPr>
              <a:t> </a:t>
            </a:r>
            <a:r>
              <a:rPr lang="en-US" sz="2700" b="0" i="0" u="none" strike="noStrike" cap="none" dirty="0" err="1">
                <a:solidFill>
                  <a:schemeClr val="dk1"/>
                </a:solidFill>
                <a:latin typeface="Calibri"/>
                <a:ea typeface="Calibri"/>
                <a:cs typeface="Calibri"/>
                <a:sym typeface="Calibri"/>
              </a:rPr>
              <a:t>tous</a:t>
            </a:r>
            <a:r>
              <a:rPr lang="en-US" sz="2700" b="0" i="0" u="none" strike="noStrike" cap="none" dirty="0">
                <a:solidFill>
                  <a:schemeClr val="dk1"/>
                </a:solidFill>
                <a:latin typeface="Calibri"/>
                <a:ea typeface="Calibri"/>
                <a:cs typeface="Calibri"/>
                <a:sym typeface="Calibri"/>
              </a:rPr>
              <a:t> les </a:t>
            </a:r>
            <a:r>
              <a:rPr lang="en-US" sz="2700" b="0" i="0" u="none" strike="noStrike" cap="none" dirty="0" err="1">
                <a:solidFill>
                  <a:schemeClr val="dk1"/>
                </a:solidFill>
                <a:latin typeface="Calibri"/>
                <a:ea typeface="Calibri"/>
                <a:cs typeface="Calibri"/>
                <a:sym typeface="Calibri"/>
              </a:rPr>
              <a:t>éléments</a:t>
            </a:r>
            <a:r>
              <a:rPr lang="en-US" sz="2700" b="0" i="0" u="none" strike="noStrike" cap="none" dirty="0">
                <a:solidFill>
                  <a:schemeClr val="dk1"/>
                </a:solidFill>
                <a:latin typeface="Calibri"/>
                <a:ea typeface="Calibri"/>
                <a:cs typeface="Calibri"/>
                <a:sym typeface="Calibri"/>
              </a:rPr>
              <a:t> </a:t>
            </a:r>
            <a:r>
              <a:rPr lang="en-US" sz="2700" b="0" i="0" u="none" strike="noStrike" cap="none" dirty="0" err="1">
                <a:solidFill>
                  <a:schemeClr val="dk1"/>
                </a:solidFill>
                <a:latin typeface="Calibri"/>
                <a:ea typeface="Calibri"/>
                <a:cs typeface="Calibri"/>
                <a:sym typeface="Calibri"/>
              </a:rPr>
              <a:t>d’indices</a:t>
            </a:r>
            <a:r>
              <a:rPr lang="en-US" sz="2700" b="0" i="0" u="none" strike="noStrike" cap="none" dirty="0">
                <a:solidFill>
                  <a:schemeClr val="dk1"/>
                </a:solidFill>
                <a:latin typeface="Calibri"/>
                <a:ea typeface="Calibri"/>
                <a:cs typeface="Calibri"/>
                <a:sym typeface="Calibri"/>
              </a:rPr>
              <a:t> 0 à i-1 qui </a:t>
            </a:r>
            <a:r>
              <a:rPr lang="en-US" sz="2700" b="0" i="0" u="none" strike="noStrike" cap="none" dirty="0" err="1">
                <a:solidFill>
                  <a:schemeClr val="dk1"/>
                </a:solidFill>
                <a:latin typeface="Calibri"/>
                <a:ea typeface="Calibri"/>
                <a:cs typeface="Calibri"/>
                <a:sym typeface="Calibri"/>
              </a:rPr>
              <a:t>sont</a:t>
            </a:r>
            <a:r>
              <a:rPr lang="en-US" sz="2700" b="0" i="0" u="none" strike="noStrike" cap="none" dirty="0">
                <a:solidFill>
                  <a:schemeClr val="dk1"/>
                </a:solidFill>
                <a:latin typeface="Calibri"/>
                <a:ea typeface="Calibri"/>
                <a:cs typeface="Calibri"/>
                <a:sym typeface="Calibri"/>
              </a:rPr>
              <a:t> plus grands que le </a:t>
            </a:r>
            <a:r>
              <a:rPr lang="en-US" sz="2700" b="0" i="0" u="none" strike="noStrike" cap="none" dirty="0" err="1">
                <a:solidFill>
                  <a:schemeClr val="dk1"/>
                </a:solidFill>
                <a:latin typeface="Calibri"/>
                <a:ea typeface="Calibri"/>
                <a:cs typeface="Calibri"/>
                <a:sym typeface="Calibri"/>
              </a:rPr>
              <a:t>i-ème</a:t>
            </a:r>
            <a:r>
              <a:rPr lang="en-US" sz="2700" b="0" i="0" u="none" strike="noStrike" cap="none" dirty="0">
                <a:solidFill>
                  <a:schemeClr val="dk1"/>
                </a:solidFill>
                <a:latin typeface="Calibri"/>
                <a:ea typeface="Calibri"/>
                <a:cs typeface="Calibri"/>
                <a:sym typeface="Calibri"/>
              </a:rPr>
              <a:t> </a:t>
            </a:r>
            <a:r>
              <a:rPr lang="en-US" sz="2700" b="0" i="0" u="none" strike="noStrike" cap="none" dirty="0" err="1">
                <a:solidFill>
                  <a:schemeClr val="dk1"/>
                </a:solidFill>
                <a:latin typeface="Calibri"/>
                <a:ea typeface="Calibri"/>
                <a:cs typeface="Calibri"/>
                <a:sym typeface="Calibri"/>
              </a:rPr>
              <a:t>élément</a:t>
            </a:r>
            <a:r>
              <a:rPr lang="en-US" sz="2700" b="0" i="0" u="none" strike="noStrike" cap="none" dirty="0">
                <a:solidFill>
                  <a:schemeClr val="dk1"/>
                </a:solidFill>
                <a:latin typeface="Calibri"/>
                <a:ea typeface="Calibri"/>
                <a:cs typeface="Calibri"/>
                <a:sym typeface="Calibri"/>
              </a:rPr>
              <a:t> (pour un tri croissant).</a:t>
            </a:r>
          </a:p>
          <a:p>
            <a:pPr marL="742950" marR="0" lvl="1" indent="-285750" algn="l" rtl="0">
              <a:spcBef>
                <a:spcPts val="540"/>
              </a:spcBef>
              <a:spcAft>
                <a:spcPts val="0"/>
              </a:spcAft>
              <a:buClr>
                <a:schemeClr val="dk1"/>
              </a:buClr>
              <a:buSzPct val="60000"/>
              <a:buFont typeface="Arial"/>
              <a:buChar char="•"/>
            </a:pPr>
            <a:r>
              <a:rPr lang="en-US" sz="2700" b="0" i="0" u="none" strike="noStrike" cap="none" dirty="0" err="1">
                <a:solidFill>
                  <a:schemeClr val="dk1"/>
                </a:solidFill>
                <a:latin typeface="Calibri"/>
                <a:ea typeface="Calibri"/>
                <a:cs typeface="Calibri"/>
                <a:sym typeface="Calibri"/>
              </a:rPr>
              <a:t>Insérer</a:t>
            </a:r>
            <a:r>
              <a:rPr lang="en-US" sz="2700" b="0" i="0" u="none" strike="noStrike" cap="none" dirty="0">
                <a:solidFill>
                  <a:schemeClr val="dk1"/>
                </a:solidFill>
                <a:latin typeface="Calibri"/>
                <a:ea typeface="Calibri"/>
                <a:cs typeface="Calibri"/>
                <a:sym typeface="Calibri"/>
              </a:rPr>
              <a:t> </a:t>
            </a:r>
            <a:r>
              <a:rPr lang="en-US" sz="2700" b="0" i="0" u="none" strike="noStrike" cap="none" dirty="0" err="1">
                <a:solidFill>
                  <a:schemeClr val="dk1"/>
                </a:solidFill>
                <a:latin typeface="Calibri"/>
                <a:ea typeface="Calibri"/>
                <a:cs typeface="Calibri"/>
                <a:sym typeface="Calibri"/>
              </a:rPr>
              <a:t>l’élément</a:t>
            </a:r>
            <a:r>
              <a:rPr lang="en-US" sz="2700" b="0" i="0" u="none" strike="noStrike" cap="none" dirty="0">
                <a:solidFill>
                  <a:schemeClr val="dk1"/>
                </a:solidFill>
                <a:latin typeface="Calibri"/>
                <a:ea typeface="Calibri"/>
                <a:cs typeface="Calibri"/>
                <a:sym typeface="Calibri"/>
              </a:rPr>
              <a:t> </a:t>
            </a:r>
            <a:r>
              <a:rPr lang="en-US" sz="2700" b="0" i="0" u="none" strike="noStrike" cap="none" dirty="0" err="1">
                <a:solidFill>
                  <a:schemeClr val="dk1"/>
                </a:solidFill>
                <a:latin typeface="Calibri"/>
                <a:ea typeface="Calibri"/>
                <a:cs typeface="Calibri"/>
                <a:sym typeface="Calibri"/>
              </a:rPr>
              <a:t>sauvegardé</a:t>
            </a:r>
            <a:r>
              <a:rPr lang="en-US" sz="2700" b="0" i="0" u="none" strike="noStrike" cap="none" dirty="0">
                <a:solidFill>
                  <a:schemeClr val="dk1"/>
                </a:solidFill>
                <a:latin typeface="Calibri"/>
                <a:ea typeface="Calibri"/>
                <a:cs typeface="Calibri"/>
                <a:sym typeface="Calibri"/>
              </a:rPr>
              <a:t> </a:t>
            </a:r>
            <a:r>
              <a:rPr lang="en-US" sz="2700" b="0" i="0" u="none" strike="noStrike" cap="none" dirty="0" err="1">
                <a:solidFill>
                  <a:schemeClr val="dk1"/>
                </a:solidFill>
                <a:latin typeface="Calibri"/>
                <a:ea typeface="Calibri"/>
                <a:cs typeface="Calibri"/>
                <a:sym typeface="Calibri"/>
              </a:rPr>
              <a:t>dans</a:t>
            </a:r>
            <a:r>
              <a:rPr lang="en-US" sz="2700" b="0" i="0" u="none" strike="noStrike" cap="none" dirty="0">
                <a:solidFill>
                  <a:schemeClr val="dk1"/>
                </a:solidFill>
                <a:latin typeface="Calibri"/>
                <a:ea typeface="Calibri"/>
                <a:cs typeface="Calibri"/>
                <a:sym typeface="Calibri"/>
              </a:rPr>
              <a:t> le </a:t>
            </a:r>
            <a:r>
              <a:rPr lang="en-US" sz="2700" b="0" i="0" u="none" strike="noStrike" cap="none" dirty="0" err="1">
                <a:solidFill>
                  <a:schemeClr val="dk1"/>
                </a:solidFill>
                <a:latin typeface="Calibri"/>
                <a:ea typeface="Calibri"/>
                <a:cs typeface="Calibri"/>
                <a:sym typeface="Calibri"/>
              </a:rPr>
              <a:t>trou</a:t>
            </a:r>
            <a:r>
              <a:rPr lang="en-US" sz="2700" b="0" i="0" u="none" strike="noStrike" cap="none" dirty="0">
                <a:solidFill>
                  <a:schemeClr val="dk1"/>
                </a:solidFill>
                <a:latin typeface="Calibri"/>
                <a:ea typeface="Calibri"/>
                <a:cs typeface="Calibri"/>
                <a:sym typeface="Calibri"/>
              </a:rPr>
              <a:t> </a:t>
            </a:r>
            <a:r>
              <a:rPr lang="en-US" sz="2700" b="0" i="0" u="none" strike="noStrike" cap="none" dirty="0" err="1">
                <a:solidFill>
                  <a:schemeClr val="dk1"/>
                </a:solidFill>
                <a:latin typeface="Calibri"/>
                <a:ea typeface="Calibri"/>
                <a:cs typeface="Calibri"/>
                <a:sym typeface="Calibri"/>
              </a:rPr>
              <a:t>laissé</a:t>
            </a:r>
            <a:r>
              <a:rPr lang="en-US" sz="2700" b="0" i="0" u="none" strike="noStrike" cap="none" dirty="0">
                <a:solidFill>
                  <a:schemeClr val="dk1"/>
                </a:solidFill>
                <a:latin typeface="Calibri"/>
                <a:ea typeface="Calibri"/>
                <a:cs typeface="Calibri"/>
                <a:sym typeface="Calibri"/>
              </a:rPr>
              <a:t> par le </a:t>
            </a:r>
            <a:r>
              <a:rPr lang="en-US" sz="2700" b="0" i="0" u="none" strike="noStrike" cap="none" dirty="0" err="1">
                <a:solidFill>
                  <a:schemeClr val="dk1"/>
                </a:solidFill>
                <a:latin typeface="Calibri"/>
                <a:ea typeface="Calibri"/>
                <a:cs typeface="Calibri"/>
                <a:sym typeface="Calibri"/>
              </a:rPr>
              <a:t>déplacement</a:t>
            </a:r>
            <a:r>
              <a:rPr lang="en-US" sz="2700" b="0" i="0" u="none" strike="noStrike" cap="none" dirty="0">
                <a:solidFill>
                  <a:schemeClr val="dk1"/>
                </a:solidFill>
                <a:latin typeface="Calibri"/>
                <a:ea typeface="Calibri"/>
                <a:cs typeface="Calibri"/>
                <a:sym typeface="Calibri"/>
              </a:rPr>
              <a:t>. </a:t>
            </a:r>
          </a:p>
          <a:p>
            <a:pPr marL="342900" marR="0" lvl="0" indent="-342900" algn="l" rtl="0">
              <a:spcBef>
                <a:spcPts val="540"/>
              </a:spcBef>
              <a:spcAft>
                <a:spcPts val="0"/>
              </a:spcAft>
              <a:buClr>
                <a:schemeClr val="dk1"/>
              </a:buClr>
              <a:buSzPct val="60000"/>
              <a:buFont typeface="Arial"/>
              <a:buChar char="•"/>
            </a:pPr>
            <a:r>
              <a:rPr lang="en-US" sz="2700" b="0" i="0" u="none" strike="noStrike" cap="none" dirty="0" err="1">
                <a:solidFill>
                  <a:schemeClr val="dk1"/>
                </a:solidFill>
                <a:latin typeface="Calibri"/>
                <a:ea typeface="Calibri"/>
                <a:cs typeface="Calibri"/>
                <a:sym typeface="Calibri"/>
              </a:rPr>
              <a:t>L’algorithme</a:t>
            </a:r>
            <a:r>
              <a:rPr lang="en-US" sz="2700" b="0" i="0" u="none" strike="noStrike" cap="none" dirty="0">
                <a:solidFill>
                  <a:schemeClr val="dk1"/>
                </a:solidFill>
                <a:latin typeface="Calibri"/>
                <a:ea typeface="Calibri"/>
                <a:cs typeface="Calibri"/>
                <a:sym typeface="Calibri"/>
              </a:rPr>
              <a:t> commence  avec le </a:t>
            </a:r>
            <a:r>
              <a:rPr lang="en-US" sz="2700" b="0" i="0" u="none" strike="noStrike" cap="none" dirty="0" err="1">
                <a:solidFill>
                  <a:schemeClr val="dk1"/>
                </a:solidFill>
                <a:latin typeface="Calibri"/>
                <a:ea typeface="Calibri"/>
                <a:cs typeface="Calibri"/>
                <a:sym typeface="Calibri"/>
              </a:rPr>
              <a:t>deuxième</a:t>
            </a:r>
            <a:r>
              <a:rPr lang="en-US" sz="2700" b="0" i="0" u="none" strike="noStrike" cap="none" dirty="0">
                <a:solidFill>
                  <a:schemeClr val="dk1"/>
                </a:solidFill>
                <a:latin typeface="Calibri"/>
                <a:ea typeface="Calibri"/>
                <a:cs typeface="Calibri"/>
                <a:sym typeface="Calibri"/>
              </a:rPr>
              <a:t> </a:t>
            </a:r>
            <a:r>
              <a:rPr lang="en-US" sz="2700" b="0" i="0" u="none" strike="noStrike" cap="none" dirty="0" err="1">
                <a:solidFill>
                  <a:schemeClr val="dk1"/>
                </a:solidFill>
                <a:latin typeface="Calibri"/>
                <a:ea typeface="Calibri"/>
                <a:cs typeface="Calibri"/>
                <a:sym typeface="Calibri"/>
              </a:rPr>
              <a:t>élément</a:t>
            </a:r>
            <a:r>
              <a:rPr lang="en-US" sz="2700" b="0" i="0" u="none" strike="noStrike" cap="none" dirty="0">
                <a:solidFill>
                  <a:schemeClr val="dk1"/>
                </a:solidFill>
                <a:latin typeface="Calibri"/>
                <a:ea typeface="Calibri"/>
                <a:cs typeface="Calibri"/>
                <a:sym typeface="Calibri"/>
              </a:rPr>
              <a:t> (</a:t>
            </a:r>
            <a:r>
              <a:rPr lang="en-US" sz="2700" b="0" i="0" u="none" strike="noStrike" cap="none" dirty="0" err="1">
                <a:solidFill>
                  <a:schemeClr val="dk1"/>
                </a:solidFill>
                <a:latin typeface="Calibri"/>
                <a:ea typeface="Calibri"/>
                <a:cs typeface="Calibri"/>
                <a:sym typeface="Calibri"/>
              </a:rPr>
              <a:t>i</a:t>
            </a:r>
            <a:r>
              <a:rPr lang="en-US" sz="2700" b="0" i="0" u="none" strike="noStrike" cap="none" dirty="0">
                <a:solidFill>
                  <a:schemeClr val="dk1"/>
                </a:solidFill>
                <a:latin typeface="Calibri"/>
                <a:ea typeface="Calibri"/>
                <a:cs typeface="Calibri"/>
                <a:sym typeface="Calibri"/>
              </a:rPr>
              <a:t>=1) et </a:t>
            </a:r>
            <a:r>
              <a:rPr lang="en-US" sz="2700" b="0" i="0" u="none" strike="noStrike" cap="none" dirty="0" err="1">
                <a:solidFill>
                  <a:schemeClr val="dk1"/>
                </a:solidFill>
                <a:latin typeface="Calibri"/>
                <a:ea typeface="Calibri"/>
                <a:cs typeface="Calibri"/>
                <a:sym typeface="Calibri"/>
              </a:rPr>
              <a:t>termine</a:t>
            </a:r>
            <a:r>
              <a:rPr lang="en-US" sz="2700" b="0" i="0" u="none" strike="noStrike" cap="none" dirty="0">
                <a:solidFill>
                  <a:schemeClr val="dk1"/>
                </a:solidFill>
                <a:latin typeface="Calibri"/>
                <a:ea typeface="Calibri"/>
                <a:cs typeface="Calibri"/>
                <a:sym typeface="Calibri"/>
              </a:rPr>
              <a:t> avec le dernier (</a:t>
            </a:r>
            <a:r>
              <a:rPr lang="en-US" sz="2700" b="0" i="0" u="none" strike="noStrike" cap="none" dirty="0" err="1">
                <a:solidFill>
                  <a:schemeClr val="dk1"/>
                </a:solidFill>
                <a:latin typeface="Calibri"/>
                <a:ea typeface="Calibri"/>
                <a:cs typeface="Calibri"/>
                <a:sym typeface="Calibri"/>
              </a:rPr>
              <a:t>i</a:t>
            </a:r>
            <a:r>
              <a:rPr lang="en-US" sz="2700" b="0" i="0" u="none" strike="noStrike" cap="none" dirty="0">
                <a:solidFill>
                  <a:schemeClr val="dk1"/>
                </a:solidFill>
                <a:latin typeface="Calibri"/>
                <a:ea typeface="Calibri"/>
                <a:cs typeface="Calibri"/>
                <a:sym typeface="Calibri"/>
              </a:rPr>
              <a:t>=n-1).</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pic>
        <p:nvPicPr>
          <p:cNvPr id="452" name="Shape 452"/>
          <p:cNvPicPr preferRelativeResize="0">
            <a:picLocks noGrp="1"/>
          </p:cNvPicPr>
          <p:nvPr>
            <p:ph type="body" idx="1"/>
          </p:nvPr>
        </p:nvPicPr>
        <p:blipFill rotWithShape="1">
          <a:blip r:embed="rId3">
            <a:alphaModFix/>
          </a:blip>
          <a:srcRect/>
          <a:stretch/>
        </p:blipFill>
        <p:spPr>
          <a:xfrm>
            <a:off x="2987824" y="2286108"/>
            <a:ext cx="3593181" cy="2155909"/>
          </a:xfrm>
          <a:prstGeom prst="rect">
            <a:avLst/>
          </a:prstGeom>
          <a:noFill/>
          <a:ln w="9525" cap="flat" cmpd="sng">
            <a:solidFill>
              <a:srgbClr val="3333B2"/>
            </a:solidFill>
            <a:prstDash val="solid"/>
            <a:round/>
            <a:headEnd type="none" w="med" len="med"/>
            <a:tailEnd type="none" w="med" len="med"/>
          </a:ln>
        </p:spPr>
      </p:pic>
      <p:sp>
        <p:nvSpPr>
          <p:cNvPr id="453" name="Shape 453"/>
          <p:cNvSpPr txBox="1">
            <a:spLocks noGrp="1"/>
          </p:cNvSpPr>
          <p:nvPr>
            <p:ph type="title"/>
          </p:nvPr>
        </p:nvSpPr>
        <p:spPr>
          <a:xfrm>
            <a:off x="0" y="0"/>
            <a:ext cx="8915400" cy="762000"/>
          </a:xfrm>
          <a:prstGeom prst="rect">
            <a:avLst/>
          </a:prstGeom>
          <a:noFill/>
          <a:ln>
            <a:noFill/>
          </a:ln>
        </p:spPr>
        <p:txBody>
          <a:bodyPr lIns="91425" tIns="45700" rIns="91425" bIns="45700" anchor="ctr" anchorCtr="0">
            <a:noAutofit/>
          </a:bodyPr>
          <a:lstStyle/>
          <a:p>
            <a:pPr marL="182880" marR="0" lvl="0" indent="-5079" algn="l" rtl="0">
              <a:spcBef>
                <a:spcPts val="0"/>
              </a:spcBef>
              <a:spcAft>
                <a:spcPts val="0"/>
              </a:spcAft>
              <a:buSzPct val="25000"/>
              <a:buNone/>
            </a:pPr>
            <a:r>
              <a:rPr lang="en-US" sz="4400" b="0" i="0" u="none" strike="noStrike" cap="none">
                <a:solidFill>
                  <a:srgbClr val="7F7F7F"/>
                </a:solidFill>
                <a:latin typeface="Calibri"/>
                <a:ea typeface="Calibri"/>
                <a:cs typeface="Calibri"/>
                <a:sym typeface="Calibri"/>
              </a:rPr>
              <a:t>Tri par insertion</a:t>
            </a:r>
          </a:p>
        </p:txBody>
      </p:sp>
      <p:sp>
        <p:nvSpPr>
          <p:cNvPr id="454" name="Shape 454"/>
          <p:cNvSpPr txBox="1">
            <a:spLocks noGrp="1"/>
          </p:cNvSpPr>
          <p:nvPr>
            <p:ph type="sldNum" idx="12"/>
          </p:nvPr>
        </p:nvSpPr>
        <p:spPr>
          <a:xfrm>
            <a:off x="8077200" y="6492875"/>
            <a:ext cx="1066799"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dk1"/>
                </a:solidFill>
                <a:latin typeface="Arial"/>
                <a:ea typeface="Arial"/>
                <a:cs typeface="Arial"/>
                <a:sym typeface="Arial"/>
              </a:rPr>
              <a:t>41</a:t>
            </a:fld>
            <a:endParaRPr lang="en-US" sz="1800">
              <a:solidFill>
                <a:schemeClr val="dk1"/>
              </a:solidFill>
              <a:latin typeface="Arial"/>
              <a:ea typeface="Arial"/>
              <a:cs typeface="Arial"/>
              <a:sym typeface="Arial"/>
            </a:endParaRPr>
          </a:p>
        </p:txBody>
      </p:sp>
      <p:sp>
        <p:nvSpPr>
          <p:cNvPr id="455" name="Shape 455"/>
          <p:cNvSpPr/>
          <p:nvPr/>
        </p:nvSpPr>
        <p:spPr>
          <a:xfrm>
            <a:off x="1799691" y="4917389"/>
            <a:ext cx="5544615" cy="3693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dirty="0" err="1">
                <a:solidFill>
                  <a:schemeClr val="dk1"/>
                </a:solidFill>
                <a:latin typeface="Arial"/>
                <a:ea typeface="Arial"/>
                <a:cs typeface="Arial"/>
                <a:sym typeface="Arial"/>
              </a:rPr>
              <a:t>Passez</a:t>
            </a:r>
            <a:r>
              <a:rPr lang="en-US" sz="1800" dirty="0">
                <a:solidFill>
                  <a:schemeClr val="dk1"/>
                </a:solidFill>
                <a:latin typeface="Arial"/>
                <a:ea typeface="Arial"/>
                <a:cs typeface="Arial"/>
                <a:sym typeface="Arial"/>
              </a:rPr>
              <a:t> </a:t>
            </a:r>
            <a:r>
              <a:rPr lang="en-US" sz="1800" dirty="0" err="1">
                <a:solidFill>
                  <a:schemeClr val="dk1"/>
                </a:solidFill>
                <a:latin typeface="Arial"/>
                <a:ea typeface="Arial"/>
                <a:cs typeface="Arial"/>
                <a:sym typeface="Arial"/>
              </a:rPr>
              <a:t>en</a:t>
            </a:r>
            <a:r>
              <a:rPr lang="en-US" sz="1800" dirty="0">
                <a:solidFill>
                  <a:schemeClr val="dk1"/>
                </a:solidFill>
                <a:latin typeface="Arial"/>
                <a:ea typeface="Arial"/>
                <a:cs typeface="Arial"/>
                <a:sym typeface="Arial"/>
              </a:rPr>
              <a:t> mode slide show pour </a:t>
            </a:r>
            <a:r>
              <a:rPr lang="en-US" sz="1800" dirty="0" err="1">
                <a:solidFill>
                  <a:schemeClr val="dk1"/>
                </a:solidFill>
                <a:latin typeface="Arial"/>
                <a:ea typeface="Arial"/>
                <a:cs typeface="Arial"/>
                <a:sym typeface="Arial"/>
              </a:rPr>
              <a:t>animer</a:t>
            </a:r>
            <a:r>
              <a:rPr lang="en-US" sz="1800" dirty="0">
                <a:solidFill>
                  <a:schemeClr val="dk1"/>
                </a:solidFill>
                <a:latin typeface="Arial"/>
                <a:ea typeface="Arial"/>
                <a:cs typeface="Arial"/>
                <a:sym typeface="Arial"/>
              </a:rPr>
              <a:t> </a:t>
            </a:r>
            <a:r>
              <a:rPr lang="en-US" sz="1800" dirty="0" err="1">
                <a:solidFill>
                  <a:schemeClr val="dk1"/>
                </a:solidFill>
                <a:latin typeface="Arial"/>
                <a:ea typeface="Arial"/>
                <a:cs typeface="Arial"/>
                <a:sym typeface="Arial"/>
              </a:rPr>
              <a:t>l’image</a:t>
            </a:r>
            <a:endParaRPr lang="en-US" sz="1800"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Shape 460"/>
          <p:cNvSpPr txBox="1">
            <a:spLocks noGrp="1"/>
          </p:cNvSpPr>
          <p:nvPr>
            <p:ph type="title"/>
          </p:nvPr>
        </p:nvSpPr>
        <p:spPr>
          <a:xfrm>
            <a:off x="0" y="0"/>
            <a:ext cx="8915400" cy="762000"/>
          </a:xfrm>
          <a:prstGeom prst="rect">
            <a:avLst/>
          </a:prstGeom>
          <a:noFill/>
          <a:ln>
            <a:noFill/>
          </a:ln>
        </p:spPr>
        <p:txBody>
          <a:bodyPr lIns="91425" tIns="45700" rIns="91425" bIns="45700" anchor="ctr" anchorCtr="0">
            <a:noAutofit/>
          </a:bodyPr>
          <a:lstStyle/>
          <a:p>
            <a:pPr marL="182880" marR="0" lvl="0" indent="-5079" algn="l" rtl="0">
              <a:spcBef>
                <a:spcPts val="0"/>
              </a:spcBef>
              <a:spcAft>
                <a:spcPts val="0"/>
              </a:spcAft>
              <a:buSzPct val="25000"/>
              <a:buNone/>
            </a:pPr>
            <a:r>
              <a:rPr lang="en-US" sz="4400" b="0" i="0" u="none" strike="noStrike" cap="none">
                <a:solidFill>
                  <a:srgbClr val="7F7F7F"/>
                </a:solidFill>
                <a:latin typeface="Calibri"/>
                <a:ea typeface="Calibri"/>
                <a:cs typeface="Calibri"/>
                <a:sym typeface="Calibri"/>
              </a:rPr>
              <a:t>Tri par insertion</a:t>
            </a:r>
          </a:p>
        </p:txBody>
      </p:sp>
      <p:sp>
        <p:nvSpPr>
          <p:cNvPr id="461" name="Shape 461"/>
          <p:cNvSpPr txBox="1">
            <a:spLocks noGrp="1"/>
          </p:cNvSpPr>
          <p:nvPr>
            <p:ph type="sldNum" idx="12"/>
          </p:nvPr>
        </p:nvSpPr>
        <p:spPr>
          <a:xfrm>
            <a:off x="8077200" y="6492875"/>
            <a:ext cx="1066799"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dk1"/>
                </a:solidFill>
                <a:latin typeface="Arial"/>
                <a:ea typeface="Arial"/>
                <a:cs typeface="Arial"/>
                <a:sym typeface="Arial"/>
              </a:rPr>
              <a:t>42</a:t>
            </a:fld>
            <a:endParaRPr lang="en-US" sz="1800">
              <a:solidFill>
                <a:schemeClr val="dk1"/>
              </a:solidFill>
              <a:latin typeface="Arial"/>
              <a:ea typeface="Arial"/>
              <a:cs typeface="Arial"/>
              <a:sym typeface="Arial"/>
            </a:endParaRPr>
          </a:p>
        </p:txBody>
      </p:sp>
      <p:sp>
        <p:nvSpPr>
          <p:cNvPr id="462" name="Shape 462"/>
          <p:cNvSpPr txBox="1">
            <a:spLocks noGrp="1"/>
          </p:cNvSpPr>
          <p:nvPr>
            <p:ph type="body" idx="1"/>
          </p:nvPr>
        </p:nvSpPr>
        <p:spPr>
          <a:xfrm>
            <a:off x="228600" y="980728"/>
            <a:ext cx="8381999" cy="5059362"/>
          </a:xfrm>
          <a:prstGeom prst="rect">
            <a:avLst/>
          </a:prstGeom>
          <a:noFill/>
          <a:ln>
            <a:noFill/>
          </a:ln>
        </p:spPr>
        <p:txBody>
          <a:bodyPr lIns="91425" tIns="45700" rIns="91425" bIns="45700" anchor="t" anchorCtr="0">
            <a:noAutofit/>
          </a:bodyPr>
          <a:lstStyle/>
          <a:p>
            <a:pPr marL="342900" marR="0" lvl="0" indent="-342900" algn="just" rtl="0">
              <a:spcBef>
                <a:spcPts val="0"/>
              </a:spcBef>
              <a:spcAft>
                <a:spcPts val="0"/>
              </a:spcAft>
              <a:buClr>
                <a:schemeClr val="dk1"/>
              </a:buClr>
              <a:buSzPct val="60000"/>
              <a:buFont typeface="Arial"/>
              <a:buChar char="•"/>
            </a:pPr>
            <a:r>
              <a:rPr lang="en-US" sz="3200" b="0" i="0" u="none" strike="noStrike" cap="none">
                <a:solidFill>
                  <a:schemeClr val="dk1"/>
                </a:solidFill>
                <a:latin typeface="Calibri"/>
                <a:ea typeface="Calibri"/>
                <a:cs typeface="Calibri"/>
                <a:sym typeface="Calibri"/>
              </a:rPr>
              <a:t>Code Python de l’algorithme de tri par insertion croissant :</a:t>
            </a:r>
          </a:p>
        </p:txBody>
      </p:sp>
      <p:pic>
        <p:nvPicPr>
          <p:cNvPr id="463" name="Shape 463"/>
          <p:cNvPicPr preferRelativeResize="0"/>
          <p:nvPr/>
        </p:nvPicPr>
        <p:blipFill rotWithShape="1">
          <a:blip r:embed="rId3">
            <a:alphaModFix/>
          </a:blip>
          <a:srcRect/>
          <a:stretch/>
        </p:blipFill>
        <p:spPr>
          <a:xfrm>
            <a:off x="0" y="2338041"/>
            <a:ext cx="9144000" cy="3251199"/>
          </a:xfrm>
          <a:prstGeom prst="rect">
            <a:avLst/>
          </a:prstGeom>
          <a:noFill/>
          <a:ln w="9525" cap="flat" cmpd="sng">
            <a:solidFill>
              <a:srgbClr val="3333B2"/>
            </a:solidFill>
            <a:prstDash val="solid"/>
            <a:round/>
            <a:headEnd type="none" w="med" len="med"/>
            <a:tailEnd type="none" w="med" len="me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241885" y="1097755"/>
            <a:ext cx="8381999" cy="5059362"/>
          </a:xfrm>
          <a:prstGeom prst="rect">
            <a:avLst/>
          </a:prstGeom>
          <a:noFill/>
          <a:ln>
            <a:noFill/>
          </a:ln>
        </p:spPr>
        <p:txBody>
          <a:bodyPr lIns="91425" tIns="45700" rIns="91425" bIns="45700" anchor="t" anchorCtr="0">
            <a:noAutofit/>
          </a:bodyPr>
          <a:lstStyle/>
          <a:p>
            <a:pPr marL="0" marR="0" lvl="0" indent="0" algn="just" rtl="0">
              <a:spcBef>
                <a:spcPts val="0"/>
              </a:spcBef>
              <a:spcAft>
                <a:spcPts val="0"/>
              </a:spcAft>
              <a:buClr>
                <a:schemeClr val="dk1"/>
              </a:buClr>
              <a:buSzPct val="25000"/>
              <a:buFont typeface="Arial"/>
              <a:buNone/>
            </a:pPr>
            <a:r>
              <a:rPr lang="en-US" sz="3000" b="1" i="0" u="none" strike="noStrike" cap="none" dirty="0" err="1">
                <a:solidFill>
                  <a:schemeClr val="dk1"/>
                </a:solidFill>
                <a:latin typeface="Calibri"/>
                <a:ea typeface="Calibri"/>
                <a:cs typeface="Calibri"/>
                <a:sym typeface="Calibri"/>
              </a:rPr>
              <a:t>Complexité</a:t>
            </a:r>
            <a:r>
              <a:rPr lang="en-US" sz="3000" b="1" i="0" u="none" strike="noStrike" cap="none" dirty="0">
                <a:solidFill>
                  <a:schemeClr val="dk1"/>
                </a:solidFill>
                <a:latin typeface="Calibri"/>
                <a:ea typeface="Calibri"/>
                <a:cs typeface="Calibri"/>
                <a:sym typeface="Calibri"/>
              </a:rPr>
              <a:t> </a:t>
            </a:r>
            <a:r>
              <a:rPr lang="en-US" sz="3000" b="1" i="0" u="none" strike="noStrike" cap="none" dirty="0" err="1">
                <a:solidFill>
                  <a:schemeClr val="dk1"/>
                </a:solidFill>
                <a:latin typeface="Calibri"/>
                <a:ea typeface="Calibri"/>
                <a:cs typeface="Calibri"/>
                <a:sym typeface="Calibri"/>
              </a:rPr>
              <a:t>algorithmique</a:t>
            </a:r>
            <a:r>
              <a:rPr lang="en-US" sz="3000" b="1" i="0" u="none" strike="noStrike" cap="none" dirty="0">
                <a:solidFill>
                  <a:schemeClr val="dk1"/>
                </a:solidFill>
                <a:latin typeface="Calibri"/>
                <a:ea typeface="Calibri"/>
                <a:cs typeface="Calibri"/>
                <a:sym typeface="Calibri"/>
              </a:rPr>
              <a:t> :</a:t>
            </a:r>
          </a:p>
          <a:p>
            <a:pPr lvl="0" indent="-342900" algn="just">
              <a:spcBef>
                <a:spcPts val="600"/>
              </a:spcBef>
            </a:pPr>
            <a:r>
              <a:rPr lang="en-US" sz="3000" b="0" i="0" u="none" strike="noStrike" cap="none" dirty="0" err="1">
                <a:solidFill>
                  <a:schemeClr val="dk1"/>
                </a:solidFill>
                <a:latin typeface="Calibri"/>
                <a:ea typeface="Calibri"/>
                <a:cs typeface="Calibri"/>
                <a:sym typeface="Calibri"/>
              </a:rPr>
              <a:t>Dans</a:t>
            </a:r>
            <a:r>
              <a:rPr lang="en-US" sz="3000" b="0" i="0" u="none" strike="noStrike" cap="none" dirty="0">
                <a:solidFill>
                  <a:schemeClr val="dk1"/>
                </a:solidFill>
                <a:latin typeface="Calibri"/>
                <a:ea typeface="Calibri"/>
                <a:cs typeface="Calibri"/>
                <a:sym typeface="Calibri"/>
              </a:rPr>
              <a:t> le </a:t>
            </a:r>
            <a:r>
              <a:rPr lang="en-US" sz="3000" b="0" i="0" u="none" strike="noStrike" cap="none" dirty="0" err="1">
                <a:solidFill>
                  <a:schemeClr val="dk1"/>
                </a:solidFill>
                <a:latin typeface="Calibri"/>
                <a:ea typeface="Calibri"/>
                <a:cs typeface="Calibri"/>
                <a:sym typeface="Calibri"/>
              </a:rPr>
              <a:t>pire</a:t>
            </a:r>
            <a:r>
              <a:rPr lang="en-US" sz="3000" b="0" i="0" u="none" strike="noStrike" cap="none" dirty="0">
                <a:solidFill>
                  <a:schemeClr val="dk1"/>
                </a:solidFill>
                <a:latin typeface="Calibri"/>
                <a:ea typeface="Calibri"/>
                <a:cs typeface="Calibri"/>
                <a:sym typeface="Calibri"/>
              </a:rPr>
              <a:t> des </a:t>
            </a:r>
            <a:r>
              <a:rPr lang="en-US" sz="3000" b="0" i="0" u="none" strike="noStrike" cap="none" dirty="0" err="1">
                <a:solidFill>
                  <a:schemeClr val="dk1"/>
                </a:solidFill>
                <a:latin typeface="Calibri"/>
                <a:ea typeface="Calibri"/>
                <a:cs typeface="Calibri"/>
                <a:sym typeface="Calibri"/>
              </a:rPr>
              <a:t>cas</a:t>
            </a:r>
            <a:r>
              <a:rPr lang="en-US" sz="3000" b="0" i="0" u="none" strike="noStrike" cap="none" dirty="0">
                <a:solidFill>
                  <a:schemeClr val="dk1"/>
                </a:solidFill>
                <a:latin typeface="Calibri"/>
                <a:ea typeface="Calibri"/>
                <a:cs typeface="Calibri"/>
                <a:sym typeface="Calibri"/>
              </a:rPr>
              <a:t>, </a:t>
            </a:r>
            <a:r>
              <a:rPr lang="en-US" sz="3000" b="0" i="0" u="none" strike="noStrike" cap="none" dirty="0" err="1">
                <a:solidFill>
                  <a:schemeClr val="dk1"/>
                </a:solidFill>
                <a:latin typeface="Calibri"/>
                <a:ea typeface="Calibri"/>
                <a:cs typeface="Calibri"/>
                <a:sym typeface="Calibri"/>
              </a:rPr>
              <a:t>quand</a:t>
            </a:r>
            <a:r>
              <a:rPr lang="en-US" sz="3000" b="0" i="0" u="none" strike="noStrike" cap="none" dirty="0">
                <a:solidFill>
                  <a:schemeClr val="dk1"/>
                </a:solidFill>
                <a:latin typeface="Calibri"/>
                <a:ea typeface="Calibri"/>
                <a:cs typeface="Calibri"/>
                <a:sym typeface="Calibri"/>
              </a:rPr>
              <a:t> la </a:t>
            </a:r>
            <a:r>
              <a:rPr lang="en-US" sz="3000" b="0" i="0" u="none" strike="noStrike" cap="none" dirty="0" err="1">
                <a:solidFill>
                  <a:schemeClr val="dk1"/>
                </a:solidFill>
                <a:latin typeface="Calibri"/>
                <a:ea typeface="Calibri"/>
                <a:cs typeface="Calibri"/>
                <a:sym typeface="Calibri"/>
              </a:rPr>
              <a:t>liste</a:t>
            </a:r>
            <a:r>
              <a:rPr lang="en-US" sz="3000" b="0" i="0" u="none" strike="noStrike" cap="none" dirty="0">
                <a:solidFill>
                  <a:schemeClr val="dk1"/>
                </a:solidFill>
                <a:latin typeface="Calibri"/>
                <a:ea typeface="Calibri"/>
                <a:cs typeface="Calibri"/>
                <a:sym typeface="Calibri"/>
              </a:rPr>
              <a:t> </a:t>
            </a:r>
            <a:r>
              <a:rPr lang="en-US" sz="3000" b="0" i="0" u="none" strike="noStrike" cap="none" dirty="0" err="1">
                <a:solidFill>
                  <a:schemeClr val="dk1"/>
                </a:solidFill>
                <a:latin typeface="Calibri"/>
                <a:ea typeface="Calibri"/>
                <a:cs typeface="Calibri"/>
                <a:sym typeface="Calibri"/>
              </a:rPr>
              <a:t>est</a:t>
            </a:r>
            <a:r>
              <a:rPr lang="en-US" sz="3000" b="0" i="0" u="none" strike="noStrike" cap="none" dirty="0">
                <a:solidFill>
                  <a:schemeClr val="dk1"/>
                </a:solidFill>
                <a:latin typeface="Calibri"/>
                <a:ea typeface="Calibri"/>
                <a:cs typeface="Calibri"/>
                <a:sym typeface="Calibri"/>
              </a:rPr>
              <a:t> </a:t>
            </a:r>
            <a:r>
              <a:rPr lang="en-US" sz="3000" b="0" i="0" u="none" strike="noStrike" cap="none" dirty="0" err="1">
                <a:solidFill>
                  <a:schemeClr val="dk1"/>
                </a:solidFill>
                <a:latin typeface="Calibri"/>
                <a:ea typeface="Calibri"/>
                <a:cs typeface="Calibri"/>
                <a:sym typeface="Calibri"/>
              </a:rPr>
              <a:t>triée</a:t>
            </a:r>
            <a:r>
              <a:rPr lang="en-US" sz="3000" b="0" i="0" u="none" strike="noStrike" cap="none" dirty="0">
                <a:solidFill>
                  <a:schemeClr val="dk1"/>
                </a:solidFill>
                <a:latin typeface="Calibri"/>
                <a:ea typeface="Calibri"/>
                <a:cs typeface="Calibri"/>
                <a:sym typeface="Calibri"/>
              </a:rPr>
              <a:t> à </a:t>
            </a:r>
            <a:r>
              <a:rPr lang="en-US" sz="3000" b="0" i="0" u="none" strike="noStrike" cap="none" dirty="0" err="1">
                <a:solidFill>
                  <a:schemeClr val="dk1"/>
                </a:solidFill>
                <a:latin typeface="Calibri"/>
                <a:ea typeface="Calibri"/>
                <a:cs typeface="Calibri"/>
                <a:sym typeface="Calibri"/>
              </a:rPr>
              <a:t>l’envers</a:t>
            </a:r>
            <a:r>
              <a:rPr lang="en-US" sz="3000" b="0" i="0" u="none" strike="noStrike" cap="none" dirty="0">
                <a:solidFill>
                  <a:schemeClr val="dk1"/>
                </a:solidFill>
                <a:latin typeface="Calibri"/>
                <a:ea typeface="Calibri"/>
                <a:cs typeface="Calibri"/>
                <a:sym typeface="Calibri"/>
              </a:rPr>
              <a:t>, </a:t>
            </a:r>
            <a:r>
              <a:rPr lang="en-US" sz="3000" b="0" i="0" u="none" strike="noStrike" cap="none" dirty="0" err="1">
                <a:solidFill>
                  <a:schemeClr val="dk1"/>
                </a:solidFill>
                <a:latin typeface="Calibri"/>
                <a:ea typeface="Calibri"/>
                <a:cs typeface="Calibri"/>
                <a:sym typeface="Calibri"/>
              </a:rPr>
              <a:t>l’algorithme</a:t>
            </a:r>
            <a:r>
              <a:rPr lang="en-US" sz="3000" b="0" i="0" u="none" strike="noStrike" cap="none" dirty="0">
                <a:solidFill>
                  <a:schemeClr val="dk1"/>
                </a:solidFill>
                <a:latin typeface="Calibri"/>
                <a:ea typeface="Calibri"/>
                <a:cs typeface="Calibri"/>
                <a:sym typeface="Calibri"/>
              </a:rPr>
              <a:t> fait n(n-1)/2 </a:t>
            </a:r>
            <a:r>
              <a:rPr lang="en-US" sz="3000" b="0" i="0" u="none" strike="noStrike" cap="none" dirty="0" err="1">
                <a:solidFill>
                  <a:schemeClr val="dk1"/>
                </a:solidFill>
                <a:latin typeface="Calibri"/>
                <a:ea typeface="Calibri"/>
                <a:cs typeface="Calibri"/>
                <a:sym typeface="Calibri"/>
              </a:rPr>
              <a:t>comparaisons</a:t>
            </a:r>
            <a:r>
              <a:rPr lang="en-US" sz="3000" b="0" i="0" u="none" strike="noStrike" cap="none" dirty="0">
                <a:solidFill>
                  <a:schemeClr val="dk1"/>
                </a:solidFill>
                <a:latin typeface="Calibri"/>
                <a:ea typeface="Calibri"/>
                <a:cs typeface="Calibri"/>
                <a:sym typeface="Calibri"/>
              </a:rPr>
              <a:t> et </a:t>
            </a:r>
            <a:r>
              <a:rPr lang="en-US" sz="3000" dirty="0" err="1"/>
              <a:t>décalages</a:t>
            </a:r>
            <a:r>
              <a:rPr lang="en-US" sz="3000" b="0" i="0" u="none" strike="noStrike" cap="none" dirty="0">
                <a:solidFill>
                  <a:schemeClr val="dk1"/>
                </a:solidFill>
                <a:latin typeface="Calibri"/>
                <a:ea typeface="Calibri"/>
                <a:cs typeface="Calibri"/>
                <a:sym typeface="Calibri"/>
              </a:rPr>
              <a:t>, la </a:t>
            </a:r>
            <a:r>
              <a:rPr lang="en-US" sz="3000" b="0" i="0" u="none" strike="noStrike" cap="none" dirty="0" err="1">
                <a:solidFill>
                  <a:schemeClr val="dk1"/>
                </a:solidFill>
                <a:latin typeface="Calibri"/>
                <a:ea typeface="Calibri"/>
                <a:cs typeface="Calibri"/>
                <a:sym typeface="Calibri"/>
              </a:rPr>
              <a:t>complexité</a:t>
            </a:r>
            <a:r>
              <a:rPr lang="en-US" sz="3000" b="0" i="0" u="none" strike="noStrike" cap="none" dirty="0">
                <a:solidFill>
                  <a:schemeClr val="dk1"/>
                </a:solidFill>
                <a:latin typeface="Calibri"/>
                <a:ea typeface="Calibri"/>
                <a:cs typeface="Calibri"/>
                <a:sym typeface="Calibri"/>
              </a:rPr>
              <a:t> </a:t>
            </a:r>
            <a:r>
              <a:rPr lang="en-US" sz="3000" b="0" i="0" u="none" strike="noStrike" cap="none" dirty="0" err="1">
                <a:solidFill>
                  <a:schemeClr val="dk1"/>
                </a:solidFill>
                <a:latin typeface="Calibri"/>
                <a:ea typeface="Calibri"/>
                <a:cs typeface="Calibri"/>
                <a:sym typeface="Calibri"/>
              </a:rPr>
              <a:t>est</a:t>
            </a:r>
            <a:r>
              <a:rPr lang="en-US" sz="3000" b="0" i="0" u="none" strike="noStrike" cap="none" dirty="0">
                <a:solidFill>
                  <a:schemeClr val="dk1"/>
                </a:solidFill>
                <a:latin typeface="Calibri"/>
                <a:ea typeface="Calibri"/>
                <a:cs typeface="Calibri"/>
                <a:sym typeface="Calibri"/>
              </a:rPr>
              <a:t> </a:t>
            </a:r>
            <a:r>
              <a:rPr lang="en-US" sz="2800" dirty="0"/>
              <a:t>𝚯</a:t>
            </a:r>
            <a:r>
              <a:rPr lang="en-US" sz="3000" b="0" i="0" u="none" strike="noStrike" cap="none" dirty="0" smtClean="0">
                <a:solidFill>
                  <a:schemeClr val="dk1"/>
                </a:solidFill>
                <a:latin typeface="Calibri"/>
                <a:ea typeface="Calibri"/>
                <a:cs typeface="Calibri"/>
                <a:sym typeface="Calibri"/>
              </a:rPr>
              <a:t>(</a:t>
            </a:r>
            <a:r>
              <a:rPr lang="en-US" sz="3000" b="0" i="0" u="none" strike="noStrike" cap="none" dirty="0">
                <a:solidFill>
                  <a:schemeClr val="dk1"/>
                </a:solidFill>
                <a:latin typeface="Calibri"/>
                <a:ea typeface="Calibri"/>
                <a:cs typeface="Calibri"/>
                <a:sym typeface="Calibri"/>
              </a:rPr>
              <a:t>n</a:t>
            </a:r>
            <a:r>
              <a:rPr lang="en-US" sz="3000" b="0" i="0" u="none" strike="noStrike" cap="none" baseline="30000" dirty="0">
                <a:solidFill>
                  <a:schemeClr val="dk1"/>
                </a:solidFill>
                <a:latin typeface="Calibri"/>
                <a:ea typeface="Calibri"/>
                <a:cs typeface="Calibri"/>
                <a:sym typeface="Calibri"/>
              </a:rPr>
              <a:t>2</a:t>
            </a:r>
            <a:r>
              <a:rPr lang="en-US" sz="3000" b="0" i="0" u="none" strike="noStrike" cap="none" dirty="0">
                <a:solidFill>
                  <a:schemeClr val="dk1"/>
                </a:solidFill>
                <a:latin typeface="Calibri"/>
                <a:ea typeface="Calibri"/>
                <a:cs typeface="Calibri"/>
                <a:sym typeface="Calibri"/>
              </a:rPr>
              <a:t>).</a:t>
            </a:r>
          </a:p>
          <a:p>
            <a:pPr lvl="0" indent="-342900" algn="just">
              <a:spcBef>
                <a:spcPts val="600"/>
              </a:spcBef>
            </a:pPr>
            <a:r>
              <a:rPr lang="en-US" sz="3000" b="0" i="0" u="none" strike="noStrike" cap="none" dirty="0">
                <a:solidFill>
                  <a:schemeClr val="dk1"/>
                </a:solidFill>
                <a:latin typeface="Calibri"/>
                <a:ea typeface="Calibri"/>
                <a:cs typeface="Calibri"/>
                <a:sym typeface="Calibri"/>
              </a:rPr>
              <a:t>Si la </a:t>
            </a:r>
            <a:r>
              <a:rPr lang="en-US" sz="3000" b="0" i="0" u="none" strike="noStrike" cap="none" dirty="0" err="1">
                <a:solidFill>
                  <a:schemeClr val="dk1"/>
                </a:solidFill>
                <a:latin typeface="Calibri"/>
                <a:ea typeface="Calibri"/>
                <a:cs typeface="Calibri"/>
                <a:sym typeface="Calibri"/>
              </a:rPr>
              <a:t>liste</a:t>
            </a:r>
            <a:r>
              <a:rPr lang="en-US" sz="3000" b="0" i="0" u="none" strike="noStrike" cap="none" dirty="0">
                <a:solidFill>
                  <a:schemeClr val="dk1"/>
                </a:solidFill>
                <a:latin typeface="Calibri"/>
                <a:ea typeface="Calibri"/>
                <a:cs typeface="Calibri"/>
                <a:sym typeface="Calibri"/>
              </a:rPr>
              <a:t> </a:t>
            </a:r>
            <a:r>
              <a:rPr lang="en-US" sz="3000" b="0" i="0" u="none" strike="noStrike" cap="none" dirty="0" err="1">
                <a:solidFill>
                  <a:schemeClr val="dk1"/>
                </a:solidFill>
                <a:latin typeface="Calibri"/>
                <a:ea typeface="Calibri"/>
                <a:cs typeface="Calibri"/>
                <a:sym typeface="Calibri"/>
              </a:rPr>
              <a:t>est</a:t>
            </a:r>
            <a:r>
              <a:rPr lang="en-US" sz="3000" b="0" i="0" u="none" strike="noStrike" cap="none" dirty="0">
                <a:solidFill>
                  <a:schemeClr val="dk1"/>
                </a:solidFill>
                <a:latin typeface="Calibri"/>
                <a:ea typeface="Calibri"/>
                <a:cs typeface="Calibri"/>
                <a:sym typeface="Calibri"/>
              </a:rPr>
              <a:t> </a:t>
            </a:r>
            <a:r>
              <a:rPr lang="en-US" sz="3000" b="0" i="0" u="none" strike="noStrike" cap="none" dirty="0" err="1">
                <a:solidFill>
                  <a:schemeClr val="dk1"/>
                </a:solidFill>
                <a:latin typeface="Calibri"/>
                <a:ea typeface="Calibri"/>
                <a:cs typeface="Calibri"/>
                <a:sym typeface="Calibri"/>
              </a:rPr>
              <a:t>triée</a:t>
            </a:r>
            <a:r>
              <a:rPr lang="en-US" sz="3000" b="0" i="0" u="none" strike="noStrike" cap="none" dirty="0">
                <a:solidFill>
                  <a:schemeClr val="dk1"/>
                </a:solidFill>
                <a:latin typeface="Calibri"/>
                <a:ea typeface="Calibri"/>
                <a:cs typeface="Calibri"/>
                <a:sym typeface="Calibri"/>
              </a:rPr>
              <a:t>, </a:t>
            </a:r>
            <a:r>
              <a:rPr lang="en-US" sz="3000" b="0" i="0" u="none" strike="noStrike" cap="none" dirty="0" err="1">
                <a:solidFill>
                  <a:schemeClr val="dk1"/>
                </a:solidFill>
                <a:latin typeface="Calibri"/>
                <a:ea typeface="Calibri"/>
                <a:cs typeface="Calibri"/>
                <a:sym typeface="Calibri"/>
              </a:rPr>
              <a:t>l’algorithme</a:t>
            </a:r>
            <a:r>
              <a:rPr lang="en-US" sz="3000" b="0" i="0" u="none" strike="noStrike" cap="none" dirty="0">
                <a:solidFill>
                  <a:schemeClr val="dk1"/>
                </a:solidFill>
                <a:latin typeface="Calibri"/>
                <a:ea typeface="Calibri"/>
                <a:cs typeface="Calibri"/>
                <a:sym typeface="Calibri"/>
              </a:rPr>
              <a:t> fait (n-1) </a:t>
            </a:r>
            <a:r>
              <a:rPr lang="en-US" sz="3000" dirty="0" err="1"/>
              <a:t>comparaisons</a:t>
            </a:r>
            <a:r>
              <a:rPr lang="en-US" sz="3000" b="0" i="0" u="none" strike="noStrike" cap="none" dirty="0">
                <a:solidFill>
                  <a:schemeClr val="dk1"/>
                </a:solidFill>
                <a:latin typeface="Calibri"/>
                <a:ea typeface="Calibri"/>
                <a:cs typeface="Calibri"/>
                <a:sym typeface="Calibri"/>
              </a:rPr>
              <a:t> </a:t>
            </a:r>
            <a:r>
              <a:rPr lang="en-US" sz="3000" dirty="0"/>
              <a:t>e</a:t>
            </a:r>
            <a:r>
              <a:rPr lang="en-US" sz="3000" b="0" i="0" u="none" strike="noStrike" cap="none" dirty="0">
                <a:solidFill>
                  <a:schemeClr val="dk1"/>
                </a:solidFill>
                <a:latin typeface="Calibri"/>
                <a:ea typeface="Calibri"/>
                <a:cs typeface="Calibri"/>
                <a:sym typeface="Calibri"/>
              </a:rPr>
              <a:t>t </a:t>
            </a:r>
            <a:r>
              <a:rPr lang="en-US" sz="3000" dirty="0"/>
              <a:t>0 </a:t>
            </a:r>
            <a:r>
              <a:rPr lang="en-US" sz="3000" dirty="0" err="1"/>
              <a:t>décalages</a:t>
            </a:r>
            <a:r>
              <a:rPr lang="en-US" sz="3000" b="0" i="0" u="none" strike="noStrike" cap="none" dirty="0">
                <a:solidFill>
                  <a:schemeClr val="dk1"/>
                </a:solidFill>
                <a:latin typeface="Calibri"/>
                <a:ea typeface="Calibri"/>
                <a:cs typeface="Calibri"/>
                <a:sym typeface="Calibri"/>
              </a:rPr>
              <a:t>, la </a:t>
            </a:r>
            <a:r>
              <a:rPr lang="en-US" sz="3000" b="0" i="0" u="none" strike="noStrike" cap="none" dirty="0" err="1">
                <a:solidFill>
                  <a:schemeClr val="dk1"/>
                </a:solidFill>
                <a:latin typeface="Calibri"/>
                <a:ea typeface="Calibri"/>
                <a:cs typeface="Calibri"/>
                <a:sym typeface="Calibri"/>
              </a:rPr>
              <a:t>complexité</a:t>
            </a:r>
            <a:r>
              <a:rPr lang="en-US" sz="3000" b="0" i="0" u="none" strike="noStrike" cap="none" dirty="0">
                <a:solidFill>
                  <a:schemeClr val="dk1"/>
                </a:solidFill>
                <a:latin typeface="Calibri"/>
                <a:ea typeface="Calibri"/>
                <a:cs typeface="Calibri"/>
                <a:sym typeface="Calibri"/>
              </a:rPr>
              <a:t> </a:t>
            </a:r>
            <a:r>
              <a:rPr lang="en-US" sz="3000" b="0" i="0" u="none" strike="noStrike" cap="none" dirty="0" err="1">
                <a:solidFill>
                  <a:schemeClr val="dk1"/>
                </a:solidFill>
                <a:latin typeface="Calibri"/>
                <a:ea typeface="Calibri"/>
                <a:cs typeface="Calibri"/>
                <a:sym typeface="Calibri"/>
              </a:rPr>
              <a:t>est</a:t>
            </a:r>
            <a:r>
              <a:rPr lang="en-US" sz="3000" b="0" i="0" u="none" strike="noStrike" cap="none" dirty="0">
                <a:solidFill>
                  <a:schemeClr val="dk1"/>
                </a:solidFill>
                <a:latin typeface="Calibri"/>
                <a:ea typeface="Calibri"/>
                <a:cs typeface="Calibri"/>
                <a:sym typeface="Calibri"/>
              </a:rPr>
              <a:t> </a:t>
            </a:r>
            <a:r>
              <a:rPr lang="en-US" sz="3000" b="0" i="0" u="none" strike="noStrike" cap="none" dirty="0" err="1">
                <a:solidFill>
                  <a:schemeClr val="dk1"/>
                </a:solidFill>
                <a:latin typeface="Calibri"/>
                <a:ea typeface="Calibri"/>
                <a:cs typeface="Calibri"/>
                <a:sym typeface="Calibri"/>
              </a:rPr>
              <a:t>linéaire</a:t>
            </a:r>
            <a:r>
              <a:rPr lang="en-US" sz="3000" b="0" i="0" u="none" strike="noStrike" cap="none" dirty="0">
                <a:solidFill>
                  <a:schemeClr val="dk1"/>
                </a:solidFill>
                <a:latin typeface="Calibri"/>
                <a:ea typeface="Calibri"/>
                <a:cs typeface="Calibri"/>
                <a:sym typeface="Calibri"/>
              </a:rPr>
              <a:t> </a:t>
            </a:r>
            <a:r>
              <a:rPr lang="en-US" sz="2800" dirty="0"/>
              <a:t>𝚯</a:t>
            </a:r>
            <a:r>
              <a:rPr lang="en-US" sz="3000" b="0" i="0" u="none" strike="noStrike" cap="none" dirty="0" smtClean="0">
                <a:solidFill>
                  <a:schemeClr val="dk1"/>
                </a:solidFill>
                <a:latin typeface="Calibri"/>
                <a:ea typeface="Calibri"/>
                <a:cs typeface="Calibri"/>
                <a:sym typeface="Calibri"/>
              </a:rPr>
              <a:t>(</a:t>
            </a:r>
            <a:r>
              <a:rPr lang="en-US" sz="3000" b="0" i="0" u="none" strike="noStrike" cap="none" dirty="0">
                <a:solidFill>
                  <a:schemeClr val="dk1"/>
                </a:solidFill>
                <a:latin typeface="Calibri"/>
                <a:ea typeface="Calibri"/>
                <a:cs typeface="Calibri"/>
                <a:sym typeface="Calibri"/>
              </a:rPr>
              <a:t>n).</a:t>
            </a:r>
          </a:p>
          <a:p>
            <a:pPr marL="342900" marR="0" lvl="0" indent="-342900" algn="l" rtl="0">
              <a:spcBef>
                <a:spcPts val="640"/>
              </a:spcBef>
              <a:spcAft>
                <a:spcPts val="0"/>
              </a:spcAft>
              <a:buClr>
                <a:schemeClr val="dk1"/>
              </a:buClr>
              <a:buSzPct val="60000"/>
              <a:buFont typeface="Arial"/>
              <a:buNone/>
            </a:pPr>
            <a:endParaRPr sz="3200" b="0" i="0" u="none" strike="noStrike" cap="none" dirty="0">
              <a:solidFill>
                <a:schemeClr val="dk1"/>
              </a:solidFill>
              <a:latin typeface="Calibri"/>
              <a:ea typeface="Calibri"/>
              <a:cs typeface="Calibri"/>
              <a:sym typeface="Calibri"/>
            </a:endParaRPr>
          </a:p>
        </p:txBody>
      </p:sp>
      <p:sp>
        <p:nvSpPr>
          <p:cNvPr id="469" name="Shape 469"/>
          <p:cNvSpPr txBox="1">
            <a:spLocks noGrp="1"/>
          </p:cNvSpPr>
          <p:nvPr>
            <p:ph type="title"/>
          </p:nvPr>
        </p:nvSpPr>
        <p:spPr>
          <a:xfrm>
            <a:off x="0" y="0"/>
            <a:ext cx="8915400" cy="762000"/>
          </a:xfrm>
          <a:prstGeom prst="rect">
            <a:avLst/>
          </a:prstGeom>
          <a:noFill/>
          <a:ln>
            <a:noFill/>
          </a:ln>
        </p:spPr>
        <p:txBody>
          <a:bodyPr lIns="91425" tIns="45700" rIns="91425" bIns="45700" anchor="ctr" anchorCtr="0">
            <a:noAutofit/>
          </a:bodyPr>
          <a:lstStyle/>
          <a:p>
            <a:pPr marL="182880" marR="0" lvl="0" indent="-5079" algn="l" rtl="0">
              <a:spcBef>
                <a:spcPts val="0"/>
              </a:spcBef>
              <a:spcAft>
                <a:spcPts val="0"/>
              </a:spcAft>
              <a:buSzPct val="25000"/>
              <a:buNone/>
            </a:pPr>
            <a:r>
              <a:rPr lang="en-US" sz="4400" b="0" i="0" u="none" strike="noStrike" cap="none">
                <a:solidFill>
                  <a:srgbClr val="7F7F7F"/>
                </a:solidFill>
                <a:latin typeface="Calibri"/>
                <a:ea typeface="Calibri"/>
                <a:cs typeface="Calibri"/>
                <a:sym typeface="Calibri"/>
              </a:rPr>
              <a:t>Tri par insertion</a:t>
            </a:r>
          </a:p>
        </p:txBody>
      </p:sp>
      <p:sp>
        <p:nvSpPr>
          <p:cNvPr id="470" name="Shape 470"/>
          <p:cNvSpPr txBox="1">
            <a:spLocks noGrp="1"/>
          </p:cNvSpPr>
          <p:nvPr>
            <p:ph type="sldNum" idx="12"/>
          </p:nvPr>
        </p:nvSpPr>
        <p:spPr>
          <a:xfrm>
            <a:off x="8077200" y="6492875"/>
            <a:ext cx="1066799"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dk1"/>
                </a:solidFill>
                <a:latin typeface="Arial"/>
                <a:ea typeface="Arial"/>
                <a:cs typeface="Arial"/>
                <a:sym typeface="Arial"/>
              </a:rPr>
              <a:t>43</a:t>
            </a:fld>
            <a:endParaRPr lang="en-US" sz="18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Shape 475"/>
          <p:cNvSpPr txBox="1">
            <a:spLocks noGrp="1"/>
          </p:cNvSpPr>
          <p:nvPr>
            <p:ph type="body" idx="1"/>
          </p:nvPr>
        </p:nvSpPr>
        <p:spPr>
          <a:xfrm>
            <a:off x="228600" y="980728"/>
            <a:ext cx="8381999" cy="5059362"/>
          </a:xfrm>
          <a:prstGeom prst="rect">
            <a:avLst/>
          </a:prstGeom>
          <a:noFill/>
          <a:ln>
            <a:noFill/>
          </a:ln>
        </p:spPr>
        <p:txBody>
          <a:bodyPr lIns="91425" tIns="45700" rIns="91425" bIns="45700" anchor="t" anchorCtr="0">
            <a:noAutofit/>
          </a:bodyPr>
          <a:lstStyle/>
          <a:p>
            <a:pPr marL="342900" marR="0" lvl="0" indent="-342900" algn="just" rtl="0">
              <a:spcBef>
                <a:spcPts val="0"/>
              </a:spcBef>
              <a:spcAft>
                <a:spcPts val="0"/>
              </a:spcAft>
              <a:buClr>
                <a:schemeClr val="dk1"/>
              </a:buClr>
              <a:buSzPct val="59999"/>
              <a:buFont typeface="Arial"/>
              <a:buChar char="•"/>
            </a:pPr>
            <a:r>
              <a:rPr lang="en-US" sz="2800" b="0" i="0" u="none" strike="noStrike" cap="none">
                <a:solidFill>
                  <a:schemeClr val="dk1"/>
                </a:solidFill>
                <a:latin typeface="Calibri"/>
                <a:ea typeface="Calibri"/>
                <a:cs typeface="Calibri"/>
                <a:sym typeface="Calibri"/>
              </a:rPr>
              <a:t>Code python du tri par insertion en utilisant les méthodes </a:t>
            </a:r>
            <a:r>
              <a:rPr lang="en-US" sz="2800" b="1" i="0" u="none" strike="noStrike" cap="none">
                <a:solidFill>
                  <a:schemeClr val="dk1"/>
                </a:solidFill>
                <a:latin typeface="Calibri"/>
                <a:ea typeface="Calibri"/>
                <a:cs typeface="Calibri"/>
                <a:sym typeface="Calibri"/>
              </a:rPr>
              <a:t>pop</a:t>
            </a:r>
            <a:r>
              <a:rPr lang="en-US" sz="2800" b="0" i="0" u="none" strike="noStrike" cap="none">
                <a:solidFill>
                  <a:schemeClr val="dk1"/>
                </a:solidFill>
                <a:latin typeface="Calibri"/>
                <a:ea typeface="Calibri"/>
                <a:cs typeface="Calibri"/>
                <a:sym typeface="Calibri"/>
              </a:rPr>
              <a:t> et </a:t>
            </a:r>
            <a:r>
              <a:rPr lang="en-US" sz="2800" b="1" i="0" u="none" strike="noStrike" cap="none">
                <a:solidFill>
                  <a:schemeClr val="dk1"/>
                </a:solidFill>
                <a:latin typeface="Calibri"/>
                <a:ea typeface="Calibri"/>
                <a:cs typeface="Calibri"/>
                <a:sym typeface="Calibri"/>
              </a:rPr>
              <a:t>insert</a:t>
            </a:r>
          </a:p>
          <a:p>
            <a:pPr marL="342900" marR="0" lvl="0" indent="-342900" algn="just" rtl="0">
              <a:spcBef>
                <a:spcPts val="560"/>
              </a:spcBef>
              <a:spcAft>
                <a:spcPts val="0"/>
              </a:spcAft>
              <a:buClr>
                <a:schemeClr val="dk1"/>
              </a:buClr>
              <a:buSzPct val="59999"/>
              <a:buFont typeface="Arial"/>
              <a:buNone/>
            </a:pPr>
            <a:endParaRPr sz="2800" b="0" i="0" u="none" strike="noStrike" cap="none">
              <a:solidFill>
                <a:schemeClr val="dk1"/>
              </a:solidFill>
              <a:latin typeface="Calibri"/>
              <a:ea typeface="Calibri"/>
              <a:cs typeface="Calibri"/>
              <a:sym typeface="Calibri"/>
            </a:endParaRPr>
          </a:p>
          <a:p>
            <a:pPr marL="342900" marR="0" lvl="0" indent="-342900" algn="just" rtl="0">
              <a:spcBef>
                <a:spcPts val="560"/>
              </a:spcBef>
              <a:spcAft>
                <a:spcPts val="0"/>
              </a:spcAft>
              <a:buClr>
                <a:schemeClr val="dk1"/>
              </a:buClr>
              <a:buSzPct val="59999"/>
              <a:buFont typeface="Arial"/>
              <a:buNone/>
            </a:pPr>
            <a:endParaRPr sz="28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ct val="60000"/>
              <a:buFont typeface="Arial"/>
              <a:buNone/>
            </a:pPr>
            <a:endParaRPr sz="3200" b="0" i="0" u="none" strike="noStrike" cap="none">
              <a:solidFill>
                <a:schemeClr val="dk1"/>
              </a:solidFill>
              <a:latin typeface="Calibri"/>
              <a:ea typeface="Calibri"/>
              <a:cs typeface="Calibri"/>
              <a:sym typeface="Calibri"/>
            </a:endParaRPr>
          </a:p>
        </p:txBody>
      </p:sp>
      <p:sp>
        <p:nvSpPr>
          <p:cNvPr id="476" name="Shape 476"/>
          <p:cNvSpPr txBox="1">
            <a:spLocks noGrp="1"/>
          </p:cNvSpPr>
          <p:nvPr>
            <p:ph type="title"/>
          </p:nvPr>
        </p:nvSpPr>
        <p:spPr>
          <a:xfrm>
            <a:off x="0" y="0"/>
            <a:ext cx="8915400" cy="762000"/>
          </a:xfrm>
          <a:prstGeom prst="rect">
            <a:avLst/>
          </a:prstGeom>
          <a:noFill/>
          <a:ln>
            <a:noFill/>
          </a:ln>
        </p:spPr>
        <p:txBody>
          <a:bodyPr lIns="91425" tIns="45700" rIns="91425" bIns="45700" anchor="ctr" anchorCtr="0">
            <a:noAutofit/>
          </a:bodyPr>
          <a:lstStyle/>
          <a:p>
            <a:pPr marL="182880" marR="0" lvl="0" indent="-5079" algn="l" rtl="0">
              <a:spcBef>
                <a:spcPts val="0"/>
              </a:spcBef>
              <a:spcAft>
                <a:spcPts val="0"/>
              </a:spcAft>
              <a:buSzPct val="25000"/>
              <a:buNone/>
            </a:pPr>
            <a:r>
              <a:rPr lang="en-US" sz="4400" b="0" i="0" u="none" strike="noStrike" cap="none">
                <a:solidFill>
                  <a:srgbClr val="7F7F7F"/>
                </a:solidFill>
                <a:latin typeface="Calibri"/>
                <a:ea typeface="Calibri"/>
                <a:cs typeface="Calibri"/>
                <a:sym typeface="Calibri"/>
              </a:rPr>
              <a:t>Tri par insertion</a:t>
            </a:r>
          </a:p>
        </p:txBody>
      </p:sp>
      <p:sp>
        <p:nvSpPr>
          <p:cNvPr id="477" name="Shape 477"/>
          <p:cNvSpPr txBox="1">
            <a:spLocks noGrp="1"/>
          </p:cNvSpPr>
          <p:nvPr>
            <p:ph type="sldNum" idx="12"/>
          </p:nvPr>
        </p:nvSpPr>
        <p:spPr>
          <a:xfrm>
            <a:off x="8077200" y="6492875"/>
            <a:ext cx="1066799"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dk1"/>
                </a:solidFill>
                <a:latin typeface="Arial"/>
                <a:ea typeface="Arial"/>
                <a:cs typeface="Arial"/>
                <a:sym typeface="Arial"/>
              </a:rPr>
              <a:t>44</a:t>
            </a:fld>
            <a:endParaRPr lang="en-US" sz="1800">
              <a:solidFill>
                <a:schemeClr val="dk1"/>
              </a:solidFill>
              <a:latin typeface="Arial"/>
              <a:ea typeface="Arial"/>
              <a:cs typeface="Arial"/>
              <a:sym typeface="Arial"/>
            </a:endParaRPr>
          </a:p>
        </p:txBody>
      </p:sp>
      <p:pic>
        <p:nvPicPr>
          <p:cNvPr id="478" name="Shape 478"/>
          <p:cNvPicPr preferRelativeResize="0"/>
          <p:nvPr/>
        </p:nvPicPr>
        <p:blipFill rotWithShape="1">
          <a:blip r:embed="rId3">
            <a:alphaModFix/>
          </a:blip>
          <a:srcRect/>
          <a:stretch/>
        </p:blipFill>
        <p:spPr>
          <a:xfrm>
            <a:off x="96369" y="2420888"/>
            <a:ext cx="8958766" cy="3312367"/>
          </a:xfrm>
          <a:prstGeom prst="rect">
            <a:avLst/>
          </a:prstGeom>
          <a:noFill/>
          <a:ln w="9525" cap="flat" cmpd="sng">
            <a:solidFill>
              <a:srgbClr val="3333B2"/>
            </a:solidFill>
            <a:prstDash val="solid"/>
            <a:round/>
            <a:headEnd type="none" w="med" len="med"/>
            <a:tailEnd type="none" w="med" len="me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body" idx="1"/>
          </p:nvPr>
        </p:nvSpPr>
        <p:spPr>
          <a:xfrm>
            <a:off x="304800" y="1066800"/>
            <a:ext cx="8381999" cy="3154288"/>
          </a:xfrm>
          <a:prstGeom prst="rect">
            <a:avLst/>
          </a:prstGeom>
          <a:noFill/>
          <a:ln>
            <a:noFill/>
          </a:ln>
        </p:spPr>
        <p:txBody>
          <a:bodyPr lIns="91425" tIns="45700" rIns="91425" bIns="45700" anchor="t" anchorCtr="0">
            <a:noAutofit/>
          </a:bodyPr>
          <a:lstStyle/>
          <a:p>
            <a:pPr marL="342900" marR="0" lvl="0" indent="-342900" algn="just" rtl="0">
              <a:spcBef>
                <a:spcPts val="0"/>
              </a:spcBef>
              <a:spcAft>
                <a:spcPts val="0"/>
              </a:spcAft>
              <a:buClr>
                <a:schemeClr val="dk1"/>
              </a:buClr>
              <a:buSzPct val="59999"/>
              <a:buFont typeface="Arial"/>
              <a:buNone/>
            </a:pPr>
            <a:endParaRPr sz="2800" b="0" i="0" u="none" strike="noStrike" cap="none">
              <a:solidFill>
                <a:schemeClr val="dk1"/>
              </a:solidFill>
              <a:latin typeface="Calibri"/>
              <a:ea typeface="Calibri"/>
              <a:cs typeface="Calibri"/>
              <a:sym typeface="Calibri"/>
            </a:endParaRPr>
          </a:p>
          <a:p>
            <a:pPr marL="342900" marR="0" lvl="0" indent="-342900" algn="just" rtl="0">
              <a:spcBef>
                <a:spcPts val="560"/>
              </a:spcBef>
              <a:spcAft>
                <a:spcPts val="0"/>
              </a:spcAft>
              <a:buClr>
                <a:schemeClr val="dk1"/>
              </a:buClr>
              <a:buSzPct val="59999"/>
              <a:buFont typeface="Arial"/>
              <a:buNone/>
            </a:pPr>
            <a:endParaRPr sz="28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ct val="60000"/>
              <a:buFont typeface="Arial"/>
              <a:buNone/>
            </a:pPr>
            <a:endParaRPr sz="3200" b="0" i="0" u="none" strike="noStrike" cap="none">
              <a:solidFill>
                <a:schemeClr val="dk1"/>
              </a:solidFill>
              <a:latin typeface="Calibri"/>
              <a:ea typeface="Calibri"/>
              <a:cs typeface="Calibri"/>
              <a:sym typeface="Calibri"/>
            </a:endParaRPr>
          </a:p>
        </p:txBody>
      </p:sp>
      <p:sp>
        <p:nvSpPr>
          <p:cNvPr id="484" name="Shape 484"/>
          <p:cNvSpPr txBox="1">
            <a:spLocks noGrp="1"/>
          </p:cNvSpPr>
          <p:nvPr>
            <p:ph type="title"/>
          </p:nvPr>
        </p:nvSpPr>
        <p:spPr>
          <a:xfrm>
            <a:off x="0" y="0"/>
            <a:ext cx="8915400" cy="762000"/>
          </a:xfrm>
          <a:prstGeom prst="rect">
            <a:avLst/>
          </a:prstGeom>
          <a:noFill/>
          <a:ln>
            <a:noFill/>
          </a:ln>
        </p:spPr>
        <p:txBody>
          <a:bodyPr lIns="91425" tIns="45700" rIns="91425" bIns="45700" anchor="ctr" anchorCtr="0">
            <a:noAutofit/>
          </a:bodyPr>
          <a:lstStyle/>
          <a:p>
            <a:pPr marL="182880" marR="0" lvl="0" indent="-5079" algn="l" rtl="0">
              <a:spcBef>
                <a:spcPts val="0"/>
              </a:spcBef>
              <a:spcAft>
                <a:spcPts val="0"/>
              </a:spcAft>
              <a:buSzPct val="25000"/>
              <a:buNone/>
            </a:pPr>
            <a:r>
              <a:rPr lang="en-US" sz="2800" b="1" i="0" u="none" strike="noStrike" cap="none">
                <a:solidFill>
                  <a:srgbClr val="7F7F7F"/>
                </a:solidFill>
                <a:latin typeface="Calibri"/>
                <a:ea typeface="Calibri"/>
                <a:cs typeface="Calibri"/>
                <a:sym typeface="Calibri"/>
              </a:rPr>
              <a:t>Tri par insertion avec recherche dichotomique</a:t>
            </a:r>
          </a:p>
        </p:txBody>
      </p:sp>
      <p:sp>
        <p:nvSpPr>
          <p:cNvPr id="485" name="Shape 485"/>
          <p:cNvSpPr txBox="1">
            <a:spLocks noGrp="1"/>
          </p:cNvSpPr>
          <p:nvPr>
            <p:ph type="sldNum" idx="12"/>
          </p:nvPr>
        </p:nvSpPr>
        <p:spPr>
          <a:xfrm>
            <a:off x="8077200" y="6492875"/>
            <a:ext cx="1066799"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dk1"/>
                </a:solidFill>
                <a:latin typeface="Arial"/>
                <a:ea typeface="Arial"/>
                <a:cs typeface="Arial"/>
                <a:sym typeface="Arial"/>
              </a:rPr>
              <a:t>45</a:t>
            </a:fld>
            <a:endParaRPr lang="en-US" sz="1800">
              <a:solidFill>
                <a:schemeClr val="dk1"/>
              </a:solidFill>
              <a:latin typeface="Arial"/>
              <a:ea typeface="Arial"/>
              <a:cs typeface="Arial"/>
              <a:sym typeface="Arial"/>
            </a:endParaRPr>
          </a:p>
        </p:txBody>
      </p:sp>
      <p:sp>
        <p:nvSpPr>
          <p:cNvPr id="486" name="Shape 486"/>
          <p:cNvSpPr txBox="1"/>
          <p:nvPr/>
        </p:nvSpPr>
        <p:spPr>
          <a:xfrm>
            <a:off x="304800" y="1264475"/>
            <a:ext cx="8424935" cy="3139321"/>
          </a:xfrm>
          <a:prstGeom prst="rect">
            <a:avLst/>
          </a:prstGeom>
          <a:noFill/>
          <a:ln>
            <a:noFill/>
          </a:ln>
        </p:spPr>
        <p:txBody>
          <a:bodyPr lIns="91425" tIns="45700" rIns="91425" bIns="45700" anchor="t" anchorCtr="0">
            <a:noAutofit/>
          </a:bodyPr>
          <a:lstStyle/>
          <a:p>
            <a:pPr marL="342900" marR="0" lvl="0" indent="-342900" algn="just" rtl="0">
              <a:spcBef>
                <a:spcPts val="0"/>
              </a:spcBef>
              <a:spcAft>
                <a:spcPts val="0"/>
              </a:spcAft>
              <a:buClr>
                <a:schemeClr val="dk1"/>
              </a:buClr>
              <a:buSzPct val="100000"/>
              <a:buFont typeface="Arial"/>
              <a:buChar char="•"/>
            </a:pPr>
            <a:r>
              <a:rPr lang="en-US" sz="2200">
                <a:solidFill>
                  <a:schemeClr val="dk1"/>
                </a:solidFill>
                <a:latin typeface="Arial"/>
                <a:ea typeface="Arial"/>
                <a:cs typeface="Arial"/>
                <a:sym typeface="Arial"/>
              </a:rPr>
              <a:t>C’est un algorithme de recherche rapide pour </a:t>
            </a:r>
            <a:r>
              <a:rPr lang="en-US" sz="2200" b="1">
                <a:solidFill>
                  <a:schemeClr val="dk1"/>
                </a:solidFill>
                <a:latin typeface="Arial"/>
                <a:ea typeface="Arial"/>
                <a:cs typeface="Arial"/>
                <a:sym typeface="Arial"/>
              </a:rPr>
              <a:t>trouver la position d'un élément dans une liste triée</a:t>
            </a:r>
            <a:r>
              <a:rPr lang="en-US" sz="2200">
                <a:solidFill>
                  <a:schemeClr val="dk1"/>
                </a:solidFill>
                <a:latin typeface="Arial"/>
                <a:ea typeface="Arial"/>
                <a:cs typeface="Arial"/>
                <a:sym typeface="Arial"/>
              </a:rPr>
              <a:t>. </a:t>
            </a:r>
          </a:p>
          <a:p>
            <a:pPr marL="0" marR="0" lvl="0" indent="0" algn="just" rtl="0">
              <a:spcBef>
                <a:spcPts val="0"/>
              </a:spcBef>
              <a:spcAft>
                <a:spcPts val="0"/>
              </a:spcAft>
              <a:buNone/>
            </a:pPr>
            <a:endParaRPr sz="2200">
              <a:solidFill>
                <a:schemeClr val="dk1"/>
              </a:solidFill>
              <a:latin typeface="Arial"/>
              <a:ea typeface="Arial"/>
              <a:cs typeface="Arial"/>
              <a:sym typeface="Arial"/>
            </a:endParaRPr>
          </a:p>
          <a:p>
            <a:pPr marL="342900" marR="0" lvl="0" indent="-342900" algn="just" rtl="0">
              <a:spcBef>
                <a:spcPts val="0"/>
              </a:spcBef>
              <a:spcAft>
                <a:spcPts val="0"/>
              </a:spcAft>
              <a:buClr>
                <a:schemeClr val="dk1"/>
              </a:buClr>
              <a:buSzPct val="100000"/>
              <a:buFont typeface="Arial"/>
              <a:buChar char="•"/>
            </a:pPr>
            <a:r>
              <a:rPr lang="en-US" sz="2200">
                <a:solidFill>
                  <a:schemeClr val="dk1"/>
                </a:solidFill>
                <a:latin typeface="Arial"/>
                <a:ea typeface="Arial"/>
                <a:cs typeface="Arial"/>
                <a:sym typeface="Arial"/>
              </a:rPr>
              <a:t>Le principe est le suivant : comparer l'élément avec la valeur de la case au milieu de la liste ; si les valeurs sont égales, la tâche est accomplie, si la valeur du milieu est plus grande que la valeur recherchée, on recommence dans la première moitié, sinon on recommence dans la deuxième moitié et ainsi de suite…</a:t>
            </a:r>
          </a:p>
        </p:txBody>
      </p:sp>
      <p:sp>
        <p:nvSpPr>
          <p:cNvPr id="487" name="Shape 487"/>
          <p:cNvSpPr txBox="1"/>
          <p:nvPr/>
        </p:nvSpPr>
        <p:spPr>
          <a:xfrm>
            <a:off x="12304" y="823716"/>
            <a:ext cx="8064896"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rgbClr val="FF0000"/>
                </a:solidFill>
                <a:latin typeface="Arial"/>
                <a:ea typeface="Arial"/>
                <a:cs typeface="Arial"/>
                <a:sym typeface="Arial"/>
              </a:rPr>
              <a:t>Principe de la recherche par dichotomie :</a:t>
            </a:r>
          </a:p>
        </p:txBody>
      </p:sp>
      <p:pic>
        <p:nvPicPr>
          <p:cNvPr id="488" name="Shape 488" descr="https://upload.wikimedia.org/wikipedia/commons/f/f7/Binary_search_into_array.png"/>
          <p:cNvPicPr preferRelativeResize="0"/>
          <p:nvPr/>
        </p:nvPicPr>
        <p:blipFill rotWithShape="1">
          <a:blip r:embed="rId3">
            <a:alphaModFix/>
          </a:blip>
          <a:srcRect/>
          <a:stretch/>
        </p:blipFill>
        <p:spPr>
          <a:xfrm>
            <a:off x="2697992" y="4088364"/>
            <a:ext cx="3638549" cy="2324101"/>
          </a:xfrm>
          <a:prstGeom prst="rect">
            <a:avLst/>
          </a:prstGeom>
          <a:noFill/>
          <a:ln w="9525" cap="flat" cmpd="sng">
            <a:solidFill>
              <a:srgbClr val="3333B2"/>
            </a:solidFill>
            <a:prstDash val="solid"/>
            <a:round/>
            <a:headEnd type="none" w="med" len="med"/>
            <a:tailEnd type="none" w="med" len="me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Shape 493"/>
          <p:cNvSpPr txBox="1">
            <a:spLocks noGrp="1"/>
          </p:cNvSpPr>
          <p:nvPr>
            <p:ph type="body" idx="1"/>
          </p:nvPr>
        </p:nvSpPr>
        <p:spPr>
          <a:xfrm>
            <a:off x="25961" y="908720"/>
            <a:ext cx="8889437" cy="1080120"/>
          </a:xfrm>
          <a:prstGeom prst="rect">
            <a:avLst/>
          </a:prstGeom>
          <a:noFill/>
          <a:ln>
            <a:noFill/>
          </a:ln>
        </p:spPr>
        <p:txBody>
          <a:bodyPr lIns="91425" tIns="45700" rIns="91425" bIns="45700" anchor="t" anchorCtr="0">
            <a:noAutofit/>
          </a:bodyPr>
          <a:lstStyle/>
          <a:p>
            <a:pPr marL="342900" marR="0" lvl="0" indent="-342900" algn="just" rtl="0">
              <a:spcBef>
                <a:spcPts val="0"/>
              </a:spcBef>
              <a:spcAft>
                <a:spcPts val="0"/>
              </a:spcAft>
              <a:buClr>
                <a:schemeClr val="dk1"/>
              </a:buClr>
              <a:buSzPct val="59999"/>
              <a:buFont typeface="Arial"/>
              <a:buChar char="•"/>
            </a:pPr>
            <a:r>
              <a:rPr lang="en-US" sz="2400" b="0" i="0" u="none" strike="noStrike" cap="none">
                <a:solidFill>
                  <a:schemeClr val="dk1"/>
                </a:solidFill>
                <a:latin typeface="Calibri"/>
                <a:ea typeface="Calibri"/>
                <a:cs typeface="Calibri"/>
                <a:sym typeface="Calibri"/>
              </a:rPr>
              <a:t>Code python de l’algorithme de tri par insertion avec recherche par dichotomie</a:t>
            </a:r>
          </a:p>
          <a:p>
            <a:pPr marL="342900" marR="0" lvl="0" indent="-342900" algn="just" rtl="0">
              <a:spcBef>
                <a:spcPts val="560"/>
              </a:spcBef>
              <a:spcAft>
                <a:spcPts val="0"/>
              </a:spcAft>
              <a:buClr>
                <a:schemeClr val="dk1"/>
              </a:buClr>
              <a:buSzPct val="59999"/>
              <a:buFont typeface="Arial"/>
              <a:buNone/>
            </a:pPr>
            <a:endParaRPr sz="2800" b="0" i="0" u="none" strike="noStrike" cap="none">
              <a:solidFill>
                <a:schemeClr val="dk1"/>
              </a:solidFill>
              <a:latin typeface="Calibri"/>
              <a:ea typeface="Calibri"/>
              <a:cs typeface="Calibri"/>
              <a:sym typeface="Calibri"/>
            </a:endParaRPr>
          </a:p>
          <a:p>
            <a:pPr marL="342900" marR="0" lvl="0" indent="-342900" algn="just" rtl="0">
              <a:spcBef>
                <a:spcPts val="560"/>
              </a:spcBef>
              <a:spcAft>
                <a:spcPts val="0"/>
              </a:spcAft>
              <a:buClr>
                <a:schemeClr val="dk1"/>
              </a:buClr>
              <a:buSzPct val="59999"/>
              <a:buFont typeface="Arial"/>
              <a:buNone/>
            </a:pPr>
            <a:endParaRPr sz="28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ct val="60000"/>
              <a:buFont typeface="Arial"/>
              <a:buNone/>
            </a:pPr>
            <a:endParaRPr sz="3200" b="0" i="0" u="none" strike="noStrike" cap="none">
              <a:solidFill>
                <a:schemeClr val="dk1"/>
              </a:solidFill>
              <a:latin typeface="Calibri"/>
              <a:ea typeface="Calibri"/>
              <a:cs typeface="Calibri"/>
              <a:sym typeface="Calibri"/>
            </a:endParaRPr>
          </a:p>
        </p:txBody>
      </p:sp>
      <p:sp>
        <p:nvSpPr>
          <p:cNvPr id="494" name="Shape 494"/>
          <p:cNvSpPr txBox="1">
            <a:spLocks noGrp="1"/>
          </p:cNvSpPr>
          <p:nvPr>
            <p:ph type="title"/>
          </p:nvPr>
        </p:nvSpPr>
        <p:spPr>
          <a:xfrm>
            <a:off x="0" y="0"/>
            <a:ext cx="8915400" cy="762000"/>
          </a:xfrm>
          <a:prstGeom prst="rect">
            <a:avLst/>
          </a:prstGeom>
          <a:noFill/>
          <a:ln>
            <a:noFill/>
          </a:ln>
        </p:spPr>
        <p:txBody>
          <a:bodyPr lIns="91425" tIns="45700" rIns="91425" bIns="45700" anchor="ctr" anchorCtr="0">
            <a:noAutofit/>
          </a:bodyPr>
          <a:lstStyle/>
          <a:p>
            <a:pPr marL="182880" marR="0" lvl="0" indent="-5079" algn="l" rtl="0">
              <a:spcBef>
                <a:spcPts val="0"/>
              </a:spcBef>
              <a:spcAft>
                <a:spcPts val="0"/>
              </a:spcAft>
              <a:buSzPct val="25000"/>
              <a:buNone/>
            </a:pPr>
            <a:r>
              <a:rPr lang="en-US" sz="2800" b="1" i="0" u="none" strike="noStrike" cap="none">
                <a:solidFill>
                  <a:srgbClr val="7F7F7F"/>
                </a:solidFill>
                <a:latin typeface="Calibri"/>
                <a:ea typeface="Calibri"/>
                <a:cs typeface="Calibri"/>
                <a:sym typeface="Calibri"/>
              </a:rPr>
              <a:t>Tri par insertion avec recherche dichotomique</a:t>
            </a:r>
          </a:p>
        </p:txBody>
      </p:sp>
      <p:sp>
        <p:nvSpPr>
          <p:cNvPr id="495" name="Shape 495"/>
          <p:cNvSpPr txBox="1">
            <a:spLocks noGrp="1"/>
          </p:cNvSpPr>
          <p:nvPr>
            <p:ph type="sldNum" idx="12"/>
          </p:nvPr>
        </p:nvSpPr>
        <p:spPr>
          <a:xfrm>
            <a:off x="8077200" y="6492875"/>
            <a:ext cx="1066799"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dk1"/>
                </a:solidFill>
                <a:latin typeface="Arial"/>
                <a:ea typeface="Arial"/>
                <a:cs typeface="Arial"/>
                <a:sym typeface="Arial"/>
              </a:rPr>
              <a:t>46</a:t>
            </a:fld>
            <a:endParaRPr lang="en-US" sz="1800">
              <a:solidFill>
                <a:schemeClr val="dk1"/>
              </a:solidFill>
              <a:latin typeface="Arial"/>
              <a:ea typeface="Arial"/>
              <a:cs typeface="Arial"/>
              <a:sym typeface="Arial"/>
            </a:endParaRPr>
          </a:p>
        </p:txBody>
      </p:sp>
      <p:sp>
        <p:nvSpPr>
          <p:cNvPr id="496" name="Shape 496"/>
          <p:cNvSpPr txBox="1"/>
          <p:nvPr/>
        </p:nvSpPr>
        <p:spPr>
          <a:xfrm>
            <a:off x="179511" y="2135561"/>
            <a:ext cx="3888432" cy="129343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4067943" y="1598903"/>
            <a:ext cx="4690987" cy="2366752"/>
          </a:xfrm>
          <a:prstGeom prst="rect">
            <a:avLst/>
          </a:prstGeom>
          <a:ln>
            <a:solidFill>
              <a:srgbClr val="3333B2"/>
            </a:solidFill>
          </a:ln>
        </p:spPr>
      </p:pic>
      <p:pic>
        <p:nvPicPr>
          <p:cNvPr id="3" name="Picture 2"/>
          <p:cNvPicPr>
            <a:picLocks noChangeAspect="1"/>
          </p:cNvPicPr>
          <p:nvPr/>
        </p:nvPicPr>
        <p:blipFill>
          <a:blip r:embed="rId4"/>
          <a:stretch>
            <a:fillRect/>
          </a:stretch>
        </p:blipFill>
        <p:spPr>
          <a:xfrm>
            <a:off x="179511" y="3895338"/>
            <a:ext cx="5627362" cy="2470096"/>
          </a:xfrm>
          <a:prstGeom prst="rect">
            <a:avLst/>
          </a:prstGeom>
          <a:ln>
            <a:solidFill>
              <a:srgbClr val="3333B2"/>
            </a:solid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Shape 503"/>
          <p:cNvSpPr txBox="1">
            <a:spLocks noGrp="1"/>
          </p:cNvSpPr>
          <p:nvPr>
            <p:ph type="body" idx="1"/>
          </p:nvPr>
        </p:nvSpPr>
        <p:spPr>
          <a:xfrm>
            <a:off x="-18763" y="1340767"/>
            <a:ext cx="8889437" cy="1080120"/>
          </a:xfrm>
          <a:prstGeom prst="rect">
            <a:avLst/>
          </a:prstGeom>
          <a:noFill/>
          <a:ln>
            <a:noFill/>
          </a:ln>
        </p:spPr>
        <p:txBody>
          <a:bodyPr lIns="91425" tIns="45700" rIns="91425" bIns="45700" anchor="t" anchorCtr="0">
            <a:noAutofit/>
          </a:bodyPr>
          <a:lstStyle/>
          <a:p>
            <a:pPr marL="342900" marR="0" lvl="0" indent="-342900" algn="just" rtl="0">
              <a:spcBef>
                <a:spcPts val="0"/>
              </a:spcBef>
              <a:spcAft>
                <a:spcPts val="0"/>
              </a:spcAft>
              <a:buClr>
                <a:schemeClr val="dk1"/>
              </a:buClr>
              <a:buSzPct val="59999"/>
              <a:buFont typeface="Noto Sans Symbols"/>
              <a:buChar char="▪"/>
            </a:pPr>
            <a:r>
              <a:rPr lang="en-US" sz="2800" b="0" i="0" u="none" strike="noStrike" cap="none">
                <a:solidFill>
                  <a:schemeClr val="dk1"/>
                </a:solidFill>
                <a:latin typeface="Calibri"/>
                <a:ea typeface="Calibri"/>
                <a:cs typeface="Calibri"/>
                <a:sym typeface="Calibri"/>
              </a:rPr>
              <a:t>Avec la recherche dichotomique, la complexité du tri par insertion pour les comparaisons est réduite à O(n log n).</a:t>
            </a:r>
          </a:p>
          <a:p>
            <a:pPr marL="342900" marR="0" lvl="0" indent="-342900" algn="just" rtl="0">
              <a:spcBef>
                <a:spcPts val="560"/>
              </a:spcBef>
              <a:spcAft>
                <a:spcPts val="0"/>
              </a:spcAft>
              <a:buClr>
                <a:schemeClr val="dk1"/>
              </a:buClr>
              <a:buSzPct val="59999"/>
              <a:buFont typeface="Noto Sans Symbols"/>
              <a:buNone/>
            </a:pPr>
            <a:endParaRPr sz="2800" b="0" i="0" u="none" strike="noStrike" cap="none">
              <a:solidFill>
                <a:schemeClr val="dk1"/>
              </a:solidFill>
              <a:latin typeface="Calibri"/>
              <a:ea typeface="Calibri"/>
              <a:cs typeface="Calibri"/>
              <a:sym typeface="Calibri"/>
            </a:endParaRPr>
          </a:p>
          <a:p>
            <a:pPr marL="342900" marR="0" lvl="0" indent="-342900" algn="just" rtl="0">
              <a:spcBef>
                <a:spcPts val="560"/>
              </a:spcBef>
              <a:spcAft>
                <a:spcPts val="0"/>
              </a:spcAft>
              <a:buClr>
                <a:schemeClr val="dk1"/>
              </a:buClr>
              <a:buSzPct val="59999"/>
              <a:buFont typeface="Noto Sans Symbols"/>
              <a:buChar char="▪"/>
            </a:pPr>
            <a:r>
              <a:rPr lang="en-US" sz="2800" b="0" i="0" u="none" strike="noStrike" cap="none">
                <a:solidFill>
                  <a:schemeClr val="dk1"/>
                </a:solidFill>
                <a:latin typeface="Calibri"/>
                <a:ea typeface="Calibri"/>
                <a:cs typeface="Calibri"/>
                <a:sym typeface="Calibri"/>
              </a:rPr>
              <a:t>Par contre, le nombre </a:t>
            </a:r>
            <a:r>
              <a:rPr lang="en-US" sz="2800"/>
              <a:t>des décalages</a:t>
            </a:r>
            <a:r>
              <a:rPr lang="en-US" sz="2800" b="0" i="0" u="none" strike="noStrike" cap="none">
                <a:solidFill>
                  <a:schemeClr val="dk1"/>
                </a:solidFill>
                <a:latin typeface="Calibri"/>
                <a:ea typeface="Calibri"/>
                <a:cs typeface="Calibri"/>
                <a:sym typeface="Calibri"/>
              </a:rPr>
              <a:t> reste le même avec une complexité de O(n</a:t>
            </a:r>
            <a:r>
              <a:rPr lang="en-US" sz="2800" b="0" i="0" u="none" strike="noStrike" cap="none" baseline="30000">
                <a:solidFill>
                  <a:schemeClr val="dk1"/>
                </a:solidFill>
                <a:latin typeface="Calibri"/>
                <a:ea typeface="Calibri"/>
                <a:cs typeface="Calibri"/>
                <a:sym typeface="Calibri"/>
              </a:rPr>
              <a:t>2</a:t>
            </a:r>
            <a:r>
              <a:rPr lang="en-US" sz="2800" b="0" i="0" u="none" strike="noStrike" cap="none">
                <a:solidFill>
                  <a:schemeClr val="dk1"/>
                </a:solidFill>
                <a:latin typeface="Calibri"/>
                <a:ea typeface="Calibri"/>
                <a:cs typeface="Calibri"/>
                <a:sym typeface="Calibri"/>
              </a:rPr>
              <a:t>). </a:t>
            </a:r>
          </a:p>
          <a:p>
            <a:pPr marL="342900" marR="0" lvl="0" indent="-342900" algn="just" rtl="0">
              <a:spcBef>
                <a:spcPts val="560"/>
              </a:spcBef>
              <a:spcAft>
                <a:spcPts val="0"/>
              </a:spcAft>
              <a:buClr>
                <a:schemeClr val="dk1"/>
              </a:buClr>
              <a:buSzPct val="59999"/>
              <a:buFont typeface="Noto Sans Symbols"/>
              <a:buNone/>
            </a:pPr>
            <a:endParaRPr sz="2800" b="0" i="0" u="none" strike="noStrike" cap="none">
              <a:solidFill>
                <a:schemeClr val="dk1"/>
              </a:solidFill>
              <a:latin typeface="Calibri"/>
              <a:ea typeface="Calibri"/>
              <a:cs typeface="Calibri"/>
              <a:sym typeface="Calibri"/>
            </a:endParaRPr>
          </a:p>
          <a:p>
            <a:pPr marL="342900" marR="0" lvl="0" indent="-342900" algn="just" rtl="0">
              <a:spcBef>
                <a:spcPts val="560"/>
              </a:spcBef>
              <a:spcAft>
                <a:spcPts val="0"/>
              </a:spcAft>
              <a:buClr>
                <a:schemeClr val="dk1"/>
              </a:buClr>
              <a:buSzPct val="59999"/>
              <a:buFont typeface="Noto Sans Symbols"/>
              <a:buChar char="▪"/>
            </a:pPr>
            <a:r>
              <a:rPr lang="en-US" sz="2800" b="1" i="0" u="sng" strike="noStrike" cap="none">
                <a:solidFill>
                  <a:schemeClr val="dk1"/>
                </a:solidFill>
                <a:latin typeface="Calibri"/>
                <a:ea typeface="Calibri"/>
                <a:cs typeface="Calibri"/>
                <a:sym typeface="Calibri"/>
              </a:rPr>
              <a:t>Au chapitre suivant </a:t>
            </a:r>
            <a:r>
              <a:rPr lang="en-US" sz="2800" b="0" i="0" u="none" strike="noStrike" cap="none">
                <a:solidFill>
                  <a:schemeClr val="dk1"/>
                </a:solidFill>
                <a:latin typeface="Calibri"/>
                <a:ea typeface="Calibri"/>
                <a:cs typeface="Calibri"/>
                <a:sym typeface="Calibri"/>
              </a:rPr>
              <a:t>: algorithmes de tri plus rapides comme le tri par fusion et le tri rapide (quicksort).</a:t>
            </a:r>
          </a:p>
          <a:p>
            <a:pPr marL="342900" marR="0" lvl="0" indent="-342900" algn="just" rtl="0">
              <a:spcBef>
                <a:spcPts val="560"/>
              </a:spcBef>
              <a:spcAft>
                <a:spcPts val="0"/>
              </a:spcAft>
              <a:buClr>
                <a:schemeClr val="dk1"/>
              </a:buClr>
              <a:buSzPct val="59999"/>
              <a:buFont typeface="Noto Sans Symbols"/>
              <a:buNone/>
            </a:pPr>
            <a:endParaRPr sz="28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ct val="60000"/>
              <a:buFont typeface="Arial"/>
              <a:buNone/>
            </a:pPr>
            <a:endParaRPr sz="3200" b="0" i="0" u="none" strike="noStrike" cap="none">
              <a:solidFill>
                <a:schemeClr val="dk1"/>
              </a:solidFill>
              <a:latin typeface="Calibri"/>
              <a:ea typeface="Calibri"/>
              <a:cs typeface="Calibri"/>
              <a:sym typeface="Calibri"/>
            </a:endParaRPr>
          </a:p>
        </p:txBody>
      </p:sp>
      <p:sp>
        <p:nvSpPr>
          <p:cNvPr id="504" name="Shape 504"/>
          <p:cNvSpPr txBox="1">
            <a:spLocks noGrp="1"/>
          </p:cNvSpPr>
          <p:nvPr>
            <p:ph type="title"/>
          </p:nvPr>
        </p:nvSpPr>
        <p:spPr>
          <a:xfrm>
            <a:off x="0" y="0"/>
            <a:ext cx="8915400" cy="762000"/>
          </a:xfrm>
          <a:prstGeom prst="rect">
            <a:avLst/>
          </a:prstGeom>
          <a:noFill/>
          <a:ln>
            <a:noFill/>
          </a:ln>
        </p:spPr>
        <p:txBody>
          <a:bodyPr lIns="91425" tIns="45700" rIns="91425" bIns="45700" anchor="ctr" anchorCtr="0">
            <a:noAutofit/>
          </a:bodyPr>
          <a:lstStyle/>
          <a:p>
            <a:pPr marL="182880" marR="0" lvl="0" indent="-5079" algn="l" rtl="0">
              <a:spcBef>
                <a:spcPts val="0"/>
              </a:spcBef>
              <a:spcAft>
                <a:spcPts val="0"/>
              </a:spcAft>
              <a:buSzPct val="25000"/>
              <a:buNone/>
            </a:pPr>
            <a:r>
              <a:rPr lang="en-US" sz="2800" b="1" i="0" u="none" strike="noStrike" cap="none">
                <a:solidFill>
                  <a:srgbClr val="7F7F7F"/>
                </a:solidFill>
                <a:latin typeface="Calibri"/>
                <a:ea typeface="Calibri"/>
                <a:cs typeface="Calibri"/>
                <a:sym typeface="Calibri"/>
              </a:rPr>
              <a:t>Tri par insertion avec recherche dichotomique</a:t>
            </a:r>
          </a:p>
        </p:txBody>
      </p:sp>
      <p:sp>
        <p:nvSpPr>
          <p:cNvPr id="505" name="Shape 505"/>
          <p:cNvSpPr txBox="1">
            <a:spLocks noGrp="1"/>
          </p:cNvSpPr>
          <p:nvPr>
            <p:ph type="sldNum" idx="12"/>
          </p:nvPr>
        </p:nvSpPr>
        <p:spPr>
          <a:xfrm>
            <a:off x="8077200" y="6492875"/>
            <a:ext cx="1066799"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dk1"/>
                </a:solidFill>
                <a:latin typeface="Arial"/>
                <a:ea typeface="Arial"/>
                <a:cs typeface="Arial"/>
                <a:sym typeface="Arial"/>
              </a:rPr>
              <a:t>47</a:t>
            </a:fld>
            <a:endParaRPr lang="en-US" sz="18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304800" y="1066800"/>
            <a:ext cx="8381999" cy="505936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60000"/>
              <a:buFont typeface="Arial"/>
              <a:buChar char="•"/>
            </a:pPr>
            <a:r>
              <a:rPr lang="en-US" sz="3200" b="0" i="0" u="none" strike="noStrike" cap="none">
                <a:solidFill>
                  <a:schemeClr val="dk1"/>
                </a:solidFill>
                <a:latin typeface="Calibri"/>
                <a:ea typeface="Calibri"/>
                <a:cs typeface="Calibri"/>
                <a:sym typeface="Calibri"/>
              </a:rPr>
              <a:t>Définition d’un algorithme de tri</a:t>
            </a:r>
          </a:p>
          <a:p>
            <a:pPr marL="342900" marR="0" lvl="0" indent="-342900" algn="l" rtl="0">
              <a:spcBef>
                <a:spcPts val="640"/>
              </a:spcBef>
              <a:spcAft>
                <a:spcPts val="0"/>
              </a:spcAft>
              <a:buClr>
                <a:schemeClr val="dk1"/>
              </a:buClr>
              <a:buSzPct val="60000"/>
              <a:buFont typeface="Arial"/>
              <a:buChar char="•"/>
            </a:pPr>
            <a:r>
              <a:rPr lang="en-US" sz="3200" b="0" i="0" u="none" strike="noStrike" cap="none">
                <a:solidFill>
                  <a:schemeClr val="dk1"/>
                </a:solidFill>
                <a:latin typeface="Calibri"/>
                <a:ea typeface="Calibri"/>
                <a:cs typeface="Calibri"/>
                <a:sym typeface="Calibri"/>
              </a:rPr>
              <a:t>Tri à bulles</a:t>
            </a:r>
          </a:p>
          <a:p>
            <a:pPr marL="342900" marR="0" lvl="0" indent="-342900" algn="l" rtl="0">
              <a:spcBef>
                <a:spcPts val="640"/>
              </a:spcBef>
              <a:spcAft>
                <a:spcPts val="0"/>
              </a:spcAft>
              <a:buClr>
                <a:schemeClr val="dk1"/>
              </a:buClr>
              <a:buSzPct val="60000"/>
              <a:buFont typeface="Arial"/>
              <a:buChar char="•"/>
            </a:pPr>
            <a:r>
              <a:rPr lang="en-US" sz="3200" b="0" i="0" u="none" strike="noStrike" cap="none">
                <a:solidFill>
                  <a:schemeClr val="dk1"/>
                </a:solidFill>
                <a:latin typeface="Calibri"/>
                <a:ea typeface="Calibri"/>
                <a:cs typeface="Calibri"/>
                <a:sym typeface="Calibri"/>
              </a:rPr>
              <a:t>Tri par sélection</a:t>
            </a:r>
          </a:p>
          <a:p>
            <a:pPr marL="342900" marR="0" lvl="0" indent="-342900" algn="l" rtl="0">
              <a:spcBef>
                <a:spcPts val="640"/>
              </a:spcBef>
              <a:spcAft>
                <a:spcPts val="0"/>
              </a:spcAft>
              <a:buClr>
                <a:schemeClr val="dk1"/>
              </a:buClr>
              <a:buSzPct val="60000"/>
              <a:buFont typeface="Arial"/>
              <a:buChar char="•"/>
            </a:pPr>
            <a:r>
              <a:rPr lang="en-US" sz="3200" b="0" i="0" u="none" strike="noStrike" cap="none">
                <a:solidFill>
                  <a:schemeClr val="dk1"/>
                </a:solidFill>
                <a:latin typeface="Calibri"/>
                <a:ea typeface="Calibri"/>
                <a:cs typeface="Calibri"/>
                <a:sym typeface="Calibri"/>
              </a:rPr>
              <a:t>Tri par insertion</a:t>
            </a:r>
          </a:p>
          <a:p>
            <a:pPr marL="342900" marR="0" lvl="0" indent="-342900" algn="l" rtl="0">
              <a:spcBef>
                <a:spcPts val="640"/>
              </a:spcBef>
              <a:spcAft>
                <a:spcPts val="0"/>
              </a:spcAft>
              <a:buClr>
                <a:schemeClr val="dk1"/>
              </a:buClr>
              <a:buSzPct val="60000"/>
              <a:buFont typeface="Arial"/>
              <a:buChar char="•"/>
            </a:pPr>
            <a:r>
              <a:rPr lang="en-US" sz="3200" b="0" i="0" u="none" strike="noStrike" cap="none">
                <a:solidFill>
                  <a:schemeClr val="dk1"/>
                </a:solidFill>
                <a:latin typeface="Calibri"/>
                <a:ea typeface="Calibri"/>
                <a:cs typeface="Calibri"/>
                <a:sym typeface="Calibri"/>
              </a:rPr>
              <a:t>Complexité algorithmique</a:t>
            </a:r>
          </a:p>
          <a:p>
            <a:pPr marL="342900" marR="0" lvl="0" indent="-342900" algn="l" rtl="0">
              <a:spcBef>
                <a:spcPts val="640"/>
              </a:spcBef>
              <a:spcAft>
                <a:spcPts val="0"/>
              </a:spcAft>
              <a:buClr>
                <a:schemeClr val="dk1"/>
              </a:buClr>
              <a:buSzPct val="60000"/>
              <a:buFont typeface="Arial"/>
              <a:buNone/>
            </a:pPr>
            <a:endParaRPr sz="3200" b="0" i="0" u="none" strike="noStrike" cap="none">
              <a:solidFill>
                <a:schemeClr val="dk1"/>
              </a:solidFill>
              <a:latin typeface="Calibri"/>
              <a:ea typeface="Calibri"/>
              <a:cs typeface="Calibri"/>
              <a:sym typeface="Calibri"/>
            </a:endParaRPr>
          </a:p>
        </p:txBody>
      </p:sp>
      <p:sp>
        <p:nvSpPr>
          <p:cNvPr id="137" name="Shape 137"/>
          <p:cNvSpPr txBox="1">
            <a:spLocks noGrp="1"/>
          </p:cNvSpPr>
          <p:nvPr>
            <p:ph type="title"/>
          </p:nvPr>
        </p:nvSpPr>
        <p:spPr>
          <a:xfrm>
            <a:off x="0" y="0"/>
            <a:ext cx="8915400" cy="762000"/>
          </a:xfrm>
          <a:prstGeom prst="rect">
            <a:avLst/>
          </a:prstGeom>
          <a:noFill/>
          <a:ln>
            <a:noFill/>
          </a:ln>
        </p:spPr>
        <p:txBody>
          <a:bodyPr lIns="91425" tIns="45700" rIns="91425" bIns="45700" anchor="ctr" anchorCtr="0">
            <a:noAutofit/>
          </a:bodyPr>
          <a:lstStyle/>
          <a:p>
            <a:pPr marL="182880" marR="0" lvl="0" indent="-5079" algn="l" rtl="0">
              <a:spcBef>
                <a:spcPts val="0"/>
              </a:spcBef>
              <a:spcAft>
                <a:spcPts val="0"/>
              </a:spcAft>
              <a:buSzPct val="25000"/>
              <a:buNone/>
            </a:pPr>
            <a:r>
              <a:rPr lang="en-US" sz="4400" b="0" i="0" u="none" strike="noStrike" cap="none">
                <a:solidFill>
                  <a:srgbClr val="7F7F7F"/>
                </a:solidFill>
                <a:latin typeface="Calibri"/>
                <a:ea typeface="Calibri"/>
                <a:cs typeface="Calibri"/>
                <a:sym typeface="Calibri"/>
              </a:rPr>
              <a:t>1- Algorithmes de tri</a:t>
            </a:r>
          </a:p>
        </p:txBody>
      </p:sp>
      <p:sp>
        <p:nvSpPr>
          <p:cNvPr id="138" name="Shape 138"/>
          <p:cNvSpPr txBox="1">
            <a:spLocks noGrp="1"/>
          </p:cNvSpPr>
          <p:nvPr>
            <p:ph type="sldNum" idx="12"/>
          </p:nvPr>
        </p:nvSpPr>
        <p:spPr>
          <a:xfrm>
            <a:off x="8077200" y="6492875"/>
            <a:ext cx="1066799"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dk1"/>
                </a:solidFill>
                <a:latin typeface="Arial"/>
                <a:ea typeface="Arial"/>
                <a:cs typeface="Arial"/>
                <a:sym typeface="Arial"/>
              </a:rPr>
              <a:t>5</a:t>
            </a:fld>
            <a:endParaRPr lang="en-US" sz="18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247801" y="889916"/>
            <a:ext cx="8381999" cy="5059362"/>
          </a:xfrm>
          <a:prstGeom prst="rect">
            <a:avLst/>
          </a:prstGeom>
          <a:noFill/>
          <a:ln>
            <a:noFill/>
          </a:ln>
        </p:spPr>
        <p:txBody>
          <a:bodyPr lIns="91425" tIns="45700" rIns="91425" bIns="45700" anchor="t" anchorCtr="0">
            <a:noAutofit/>
          </a:bodyPr>
          <a:lstStyle/>
          <a:p>
            <a:pPr marL="0" marR="0" lvl="0" indent="0" algn="just" rtl="0">
              <a:spcBef>
                <a:spcPts val="0"/>
              </a:spcBef>
              <a:spcAft>
                <a:spcPts val="0"/>
              </a:spcAft>
              <a:buClr>
                <a:schemeClr val="dk1"/>
              </a:buClr>
              <a:buSzPct val="25000"/>
              <a:buFont typeface="Arial"/>
              <a:buNone/>
            </a:pPr>
            <a:r>
              <a:rPr lang="en-US" sz="2600" b="1" i="0" u="sng" strike="noStrike" cap="none" dirty="0" err="1">
                <a:solidFill>
                  <a:schemeClr val="dk1"/>
                </a:solidFill>
                <a:latin typeface="Calibri"/>
                <a:ea typeface="Calibri"/>
                <a:cs typeface="Calibri"/>
                <a:sym typeface="Calibri"/>
              </a:rPr>
              <a:t>Définition</a:t>
            </a:r>
            <a:r>
              <a:rPr lang="en-US" sz="2600" b="1" i="0" u="sng" strike="noStrike" cap="none" dirty="0">
                <a:solidFill>
                  <a:schemeClr val="dk1"/>
                </a:solidFill>
                <a:latin typeface="Calibri"/>
                <a:ea typeface="Calibri"/>
                <a:cs typeface="Calibri"/>
                <a:sym typeface="Calibri"/>
              </a:rPr>
              <a:t> :</a:t>
            </a:r>
            <a:r>
              <a:rPr lang="en-US" sz="2600" b="0" i="0" u="none" strike="noStrike" cap="none" dirty="0">
                <a:solidFill>
                  <a:schemeClr val="dk1"/>
                </a:solidFill>
                <a:latin typeface="Calibri"/>
                <a:ea typeface="Calibri"/>
                <a:cs typeface="Calibri"/>
                <a:sym typeface="Calibri"/>
              </a:rPr>
              <a:t> Un </a:t>
            </a:r>
            <a:r>
              <a:rPr lang="en-US" sz="2600" b="0" i="0" u="none" strike="noStrike" cap="none" dirty="0" err="1">
                <a:solidFill>
                  <a:schemeClr val="dk1"/>
                </a:solidFill>
                <a:latin typeface="Calibri"/>
                <a:ea typeface="Calibri"/>
                <a:cs typeface="Calibri"/>
                <a:sym typeface="Calibri"/>
              </a:rPr>
              <a:t>algorithme</a:t>
            </a:r>
            <a:r>
              <a:rPr lang="en-US" sz="2600" b="0" i="0" u="none" strike="noStrike" cap="none" dirty="0">
                <a:solidFill>
                  <a:schemeClr val="dk1"/>
                </a:solidFill>
                <a:latin typeface="Calibri"/>
                <a:ea typeface="Calibri"/>
                <a:cs typeface="Calibri"/>
                <a:sym typeface="Calibri"/>
              </a:rPr>
              <a:t> de tri </a:t>
            </a:r>
            <a:r>
              <a:rPr lang="en-US" sz="2600" b="0" i="0" u="none" strike="noStrike" cap="none" dirty="0" err="1">
                <a:solidFill>
                  <a:schemeClr val="dk1"/>
                </a:solidFill>
                <a:latin typeface="Calibri"/>
                <a:ea typeface="Calibri"/>
                <a:cs typeface="Calibri"/>
                <a:sym typeface="Calibri"/>
              </a:rPr>
              <a:t>permet</a:t>
            </a:r>
            <a:r>
              <a:rPr lang="en-US" sz="2600" b="0" i="0" u="none" strike="noStrike" cap="none" dirty="0">
                <a:solidFill>
                  <a:schemeClr val="dk1"/>
                </a:solidFill>
                <a:latin typeface="Calibri"/>
                <a:ea typeface="Calibri"/>
                <a:cs typeface="Calibri"/>
                <a:sym typeface="Calibri"/>
              </a:rPr>
              <a:t> </a:t>
            </a:r>
            <a:r>
              <a:rPr lang="en-US" sz="2600" b="0" i="0" u="none" strike="noStrike" cap="none" dirty="0" err="1">
                <a:solidFill>
                  <a:schemeClr val="dk1"/>
                </a:solidFill>
                <a:latin typeface="Calibri"/>
                <a:ea typeface="Calibri"/>
                <a:cs typeface="Calibri"/>
                <a:sym typeface="Calibri"/>
              </a:rPr>
              <a:t>d’organiser</a:t>
            </a:r>
            <a:r>
              <a:rPr lang="en-US" sz="2600" b="0" i="0" u="none" strike="noStrike" cap="none" dirty="0">
                <a:solidFill>
                  <a:schemeClr val="dk1"/>
                </a:solidFill>
                <a:latin typeface="Calibri"/>
                <a:ea typeface="Calibri"/>
                <a:cs typeface="Calibri"/>
                <a:sym typeface="Calibri"/>
              </a:rPr>
              <a:t> </a:t>
            </a:r>
            <a:r>
              <a:rPr lang="en-US" sz="2600" b="0" i="0" u="none" strike="noStrike" cap="none" dirty="0" err="1">
                <a:solidFill>
                  <a:schemeClr val="dk1"/>
                </a:solidFill>
                <a:latin typeface="Calibri"/>
                <a:ea typeface="Calibri"/>
                <a:cs typeface="Calibri"/>
                <a:sym typeface="Calibri"/>
              </a:rPr>
              <a:t>ou</a:t>
            </a:r>
            <a:r>
              <a:rPr lang="en-US" sz="2600" b="0" i="0" u="none" strike="noStrike" cap="none" dirty="0">
                <a:solidFill>
                  <a:schemeClr val="dk1"/>
                </a:solidFill>
                <a:latin typeface="Calibri"/>
                <a:ea typeface="Calibri"/>
                <a:cs typeface="Calibri"/>
                <a:sym typeface="Calibri"/>
              </a:rPr>
              <a:t> de classer un ensemble </a:t>
            </a:r>
            <a:r>
              <a:rPr lang="en-US" sz="2600" b="0" i="0" u="none" strike="noStrike" cap="none" dirty="0" err="1">
                <a:solidFill>
                  <a:schemeClr val="dk1"/>
                </a:solidFill>
                <a:latin typeface="Calibri"/>
                <a:ea typeface="Calibri"/>
                <a:cs typeface="Calibri"/>
                <a:sym typeface="Calibri"/>
              </a:rPr>
              <a:t>d’objets</a:t>
            </a:r>
            <a:r>
              <a:rPr lang="en-US" sz="2600" b="0" i="0" u="none" strike="noStrike" cap="none" dirty="0">
                <a:solidFill>
                  <a:schemeClr val="dk1"/>
                </a:solidFill>
                <a:latin typeface="Calibri"/>
                <a:ea typeface="Calibri"/>
                <a:cs typeface="Calibri"/>
                <a:sym typeface="Calibri"/>
              </a:rPr>
              <a:t> </a:t>
            </a:r>
            <a:r>
              <a:rPr lang="en-US" sz="2600" b="0" i="0" u="none" strike="noStrike" cap="none" dirty="0" err="1">
                <a:solidFill>
                  <a:schemeClr val="dk1"/>
                </a:solidFill>
                <a:latin typeface="Calibri"/>
                <a:ea typeface="Calibri"/>
                <a:cs typeface="Calibri"/>
                <a:sym typeface="Calibri"/>
              </a:rPr>
              <a:t>en</a:t>
            </a:r>
            <a:r>
              <a:rPr lang="en-US" sz="2600" b="0" i="0" u="none" strike="noStrike" cap="none" dirty="0">
                <a:solidFill>
                  <a:schemeClr val="dk1"/>
                </a:solidFill>
                <a:latin typeface="Calibri"/>
                <a:ea typeface="Calibri"/>
                <a:cs typeface="Calibri"/>
                <a:sym typeface="Calibri"/>
              </a:rPr>
              <a:t> </a:t>
            </a:r>
            <a:r>
              <a:rPr lang="en-US" sz="2600" b="0" i="0" u="none" strike="noStrike" cap="none" dirty="0" err="1">
                <a:solidFill>
                  <a:schemeClr val="dk1"/>
                </a:solidFill>
                <a:latin typeface="Calibri"/>
                <a:ea typeface="Calibri"/>
                <a:cs typeface="Calibri"/>
                <a:sym typeface="Calibri"/>
              </a:rPr>
              <a:t>fonction</a:t>
            </a:r>
            <a:r>
              <a:rPr lang="en-US" sz="2600" b="0" i="0" u="none" strike="noStrike" cap="none" dirty="0">
                <a:solidFill>
                  <a:schemeClr val="dk1"/>
                </a:solidFill>
                <a:latin typeface="Calibri"/>
                <a:ea typeface="Calibri"/>
                <a:cs typeface="Calibri"/>
                <a:sym typeface="Calibri"/>
              </a:rPr>
              <a:t> de </a:t>
            </a:r>
            <a:r>
              <a:rPr lang="en-US" sz="2600" b="0" i="0" u="none" strike="noStrike" cap="none" dirty="0" err="1">
                <a:solidFill>
                  <a:schemeClr val="dk1"/>
                </a:solidFill>
                <a:latin typeface="Calibri"/>
                <a:ea typeface="Calibri"/>
                <a:cs typeface="Calibri"/>
                <a:sym typeface="Calibri"/>
              </a:rPr>
              <a:t>clés</a:t>
            </a:r>
            <a:r>
              <a:rPr lang="en-US" sz="2600" b="0" i="0" u="none" strike="noStrike" cap="none" dirty="0">
                <a:solidFill>
                  <a:schemeClr val="dk1"/>
                </a:solidFill>
                <a:latin typeface="Calibri"/>
                <a:ea typeface="Calibri"/>
                <a:cs typeface="Calibri"/>
                <a:sym typeface="Calibri"/>
              </a:rPr>
              <a:t> sur </a:t>
            </a:r>
            <a:r>
              <a:rPr lang="en-US" sz="2600" b="0" i="0" u="none" strike="noStrike" cap="none" dirty="0" err="1">
                <a:solidFill>
                  <a:schemeClr val="dk1"/>
                </a:solidFill>
                <a:latin typeface="Calibri"/>
                <a:ea typeface="Calibri"/>
                <a:cs typeface="Calibri"/>
                <a:sym typeface="Calibri"/>
              </a:rPr>
              <a:t>lesquelles</a:t>
            </a:r>
            <a:r>
              <a:rPr lang="en-US" sz="2600" b="0" i="0" u="none" strike="noStrike" cap="none" dirty="0">
                <a:solidFill>
                  <a:schemeClr val="dk1"/>
                </a:solidFill>
                <a:latin typeface="Calibri"/>
                <a:ea typeface="Calibri"/>
                <a:cs typeface="Calibri"/>
                <a:sym typeface="Calibri"/>
              </a:rPr>
              <a:t> </a:t>
            </a:r>
            <a:r>
              <a:rPr lang="en-US" sz="2600" b="0" i="0" u="none" strike="noStrike" cap="none" dirty="0" err="1">
                <a:solidFill>
                  <a:schemeClr val="dk1"/>
                </a:solidFill>
                <a:latin typeface="Calibri"/>
                <a:ea typeface="Calibri"/>
                <a:cs typeface="Calibri"/>
                <a:sym typeface="Calibri"/>
              </a:rPr>
              <a:t>est</a:t>
            </a:r>
            <a:r>
              <a:rPr lang="en-US" sz="2600" b="0" i="0" u="none" strike="noStrike" cap="none" dirty="0">
                <a:solidFill>
                  <a:schemeClr val="dk1"/>
                </a:solidFill>
                <a:latin typeface="Calibri"/>
                <a:ea typeface="Calibri"/>
                <a:cs typeface="Calibri"/>
                <a:sym typeface="Calibri"/>
              </a:rPr>
              <a:t> </a:t>
            </a:r>
            <a:r>
              <a:rPr lang="en-US" sz="2600" b="0" i="0" u="none" strike="noStrike" cap="none" dirty="0" err="1">
                <a:solidFill>
                  <a:schemeClr val="dk1"/>
                </a:solidFill>
                <a:latin typeface="Calibri"/>
                <a:ea typeface="Calibri"/>
                <a:cs typeface="Calibri"/>
                <a:sym typeface="Calibri"/>
              </a:rPr>
              <a:t>définie</a:t>
            </a:r>
            <a:r>
              <a:rPr lang="en-US" sz="2600" b="0" i="0" u="none" strike="noStrike" cap="none" dirty="0">
                <a:solidFill>
                  <a:schemeClr val="dk1"/>
                </a:solidFill>
                <a:latin typeface="Calibri"/>
                <a:ea typeface="Calibri"/>
                <a:cs typeface="Calibri"/>
                <a:sym typeface="Calibri"/>
              </a:rPr>
              <a:t> </a:t>
            </a:r>
            <a:r>
              <a:rPr lang="en-US" sz="2600" b="0" i="0" u="none" strike="noStrike" cap="none" dirty="0" err="1">
                <a:solidFill>
                  <a:schemeClr val="dk1"/>
                </a:solidFill>
                <a:latin typeface="Calibri"/>
                <a:ea typeface="Calibri"/>
                <a:cs typeface="Calibri"/>
                <a:sym typeface="Calibri"/>
              </a:rPr>
              <a:t>une</a:t>
            </a:r>
            <a:r>
              <a:rPr lang="en-US" sz="2600" b="0" i="0" u="none" strike="noStrike" cap="none" dirty="0">
                <a:solidFill>
                  <a:schemeClr val="dk1"/>
                </a:solidFill>
                <a:latin typeface="Calibri"/>
                <a:ea typeface="Calibri"/>
                <a:cs typeface="Calibri"/>
                <a:sym typeface="Calibri"/>
              </a:rPr>
              <a:t> relation </a:t>
            </a:r>
            <a:r>
              <a:rPr lang="en-US" sz="2600" b="0" i="0" u="none" strike="noStrike" cap="none" dirty="0" err="1">
                <a:solidFill>
                  <a:schemeClr val="dk1"/>
                </a:solidFill>
                <a:latin typeface="Calibri"/>
                <a:ea typeface="Calibri"/>
                <a:cs typeface="Calibri"/>
                <a:sym typeface="Calibri"/>
              </a:rPr>
              <a:t>d’ordre</a:t>
            </a:r>
            <a:r>
              <a:rPr lang="en-US" sz="2600" b="0" i="0" u="none" strike="noStrike" cap="none" dirty="0">
                <a:solidFill>
                  <a:schemeClr val="dk1"/>
                </a:solidFill>
                <a:latin typeface="Calibri"/>
                <a:ea typeface="Calibri"/>
                <a:cs typeface="Calibri"/>
                <a:sym typeface="Calibri"/>
              </a:rPr>
              <a:t> </a:t>
            </a:r>
            <a:r>
              <a:rPr lang="en-US" sz="2600" b="0" i="0" u="none" strike="noStrike" cap="none" dirty="0" err="1">
                <a:solidFill>
                  <a:schemeClr val="dk1"/>
                </a:solidFill>
                <a:latin typeface="Calibri"/>
                <a:ea typeface="Calibri"/>
                <a:cs typeface="Calibri"/>
                <a:sym typeface="Calibri"/>
              </a:rPr>
              <a:t>déterminée</a:t>
            </a:r>
            <a:r>
              <a:rPr lang="en-US" sz="2600" b="0" i="0" u="none" strike="noStrike" cap="none" dirty="0">
                <a:solidFill>
                  <a:schemeClr val="dk1"/>
                </a:solidFill>
                <a:latin typeface="Calibri"/>
                <a:ea typeface="Calibri"/>
                <a:cs typeface="Calibri"/>
                <a:sym typeface="Calibri"/>
              </a:rPr>
              <a:t>. </a:t>
            </a:r>
            <a:r>
              <a:rPr lang="en-US" sz="2600" b="0" i="0" u="none" strike="noStrike" cap="none" dirty="0" err="1">
                <a:solidFill>
                  <a:schemeClr val="dk1"/>
                </a:solidFill>
                <a:latin typeface="Calibri"/>
                <a:ea typeface="Calibri"/>
                <a:cs typeface="Calibri"/>
                <a:sym typeface="Calibri"/>
              </a:rPr>
              <a:t>Exemple</a:t>
            </a:r>
            <a:r>
              <a:rPr lang="en-US" sz="2600" b="0" i="0" u="none" strike="noStrike" cap="none" dirty="0">
                <a:solidFill>
                  <a:schemeClr val="dk1"/>
                </a:solidFill>
                <a:latin typeface="Calibri"/>
                <a:ea typeface="Calibri"/>
                <a:cs typeface="Calibri"/>
                <a:sym typeface="Calibri"/>
              </a:rPr>
              <a:t> : Trier </a:t>
            </a:r>
            <a:r>
              <a:rPr lang="en-US" sz="2600" b="0" i="0" u="none" strike="noStrike" cap="none" dirty="0" err="1">
                <a:solidFill>
                  <a:schemeClr val="dk1"/>
                </a:solidFill>
                <a:latin typeface="Calibri"/>
                <a:ea typeface="Calibri"/>
                <a:cs typeface="Calibri"/>
                <a:sym typeface="Calibri"/>
              </a:rPr>
              <a:t>une</a:t>
            </a:r>
            <a:r>
              <a:rPr lang="en-US" sz="2600" b="0" i="0" u="none" strike="noStrike" cap="none" dirty="0">
                <a:solidFill>
                  <a:schemeClr val="dk1"/>
                </a:solidFill>
                <a:latin typeface="Calibri"/>
                <a:ea typeface="Calibri"/>
                <a:cs typeface="Calibri"/>
                <a:sym typeface="Calibri"/>
              </a:rPr>
              <a:t> </a:t>
            </a:r>
            <a:r>
              <a:rPr lang="en-US" sz="2600" b="0" i="0" u="none" strike="noStrike" cap="none" dirty="0" err="1">
                <a:solidFill>
                  <a:schemeClr val="dk1"/>
                </a:solidFill>
                <a:latin typeface="Calibri"/>
                <a:ea typeface="Calibri"/>
                <a:cs typeface="Calibri"/>
                <a:sym typeface="Calibri"/>
              </a:rPr>
              <a:t>liste</a:t>
            </a:r>
            <a:r>
              <a:rPr lang="en-US" sz="2600" b="0" i="0" u="none" strike="noStrike" cap="none" dirty="0">
                <a:solidFill>
                  <a:schemeClr val="dk1"/>
                </a:solidFill>
                <a:latin typeface="Calibri"/>
                <a:ea typeface="Calibri"/>
                <a:cs typeface="Calibri"/>
                <a:sym typeface="Calibri"/>
              </a:rPr>
              <a:t> </a:t>
            </a:r>
            <a:r>
              <a:rPr lang="en-US" sz="2600" b="0" i="0" u="none" strike="noStrike" cap="none" dirty="0" err="1">
                <a:solidFill>
                  <a:schemeClr val="dk1"/>
                </a:solidFill>
                <a:latin typeface="Calibri"/>
                <a:ea typeface="Calibri"/>
                <a:cs typeface="Calibri"/>
                <a:sym typeface="Calibri"/>
              </a:rPr>
              <a:t>d’étudiants</a:t>
            </a:r>
            <a:r>
              <a:rPr lang="en-US" sz="2600" b="0" i="0" u="none" strike="noStrike" cap="none" dirty="0">
                <a:solidFill>
                  <a:schemeClr val="dk1"/>
                </a:solidFill>
                <a:latin typeface="Calibri"/>
                <a:ea typeface="Calibri"/>
                <a:cs typeface="Calibri"/>
                <a:sym typeface="Calibri"/>
              </a:rPr>
              <a:t> par </a:t>
            </a:r>
            <a:r>
              <a:rPr lang="en-US" sz="2600" b="0" i="0" u="none" strike="noStrike" cap="none" dirty="0" err="1">
                <a:solidFill>
                  <a:schemeClr val="dk1"/>
                </a:solidFill>
                <a:latin typeface="Calibri"/>
                <a:ea typeface="Calibri"/>
                <a:cs typeface="Calibri"/>
                <a:sym typeface="Calibri"/>
              </a:rPr>
              <a:t>ordre</a:t>
            </a:r>
            <a:r>
              <a:rPr lang="en-US" sz="2600" b="0" i="0" u="none" strike="noStrike" cap="none" dirty="0">
                <a:solidFill>
                  <a:schemeClr val="dk1"/>
                </a:solidFill>
                <a:latin typeface="Calibri"/>
                <a:ea typeface="Calibri"/>
                <a:cs typeface="Calibri"/>
                <a:sym typeface="Calibri"/>
              </a:rPr>
              <a:t> </a:t>
            </a:r>
            <a:r>
              <a:rPr lang="en-US" sz="2600" b="0" i="0" u="none" strike="noStrike" cap="none" dirty="0" err="1">
                <a:solidFill>
                  <a:schemeClr val="dk1"/>
                </a:solidFill>
                <a:latin typeface="Calibri"/>
                <a:ea typeface="Calibri"/>
                <a:cs typeface="Calibri"/>
                <a:sym typeface="Calibri"/>
              </a:rPr>
              <a:t>décroissant</a:t>
            </a:r>
            <a:r>
              <a:rPr lang="en-US" sz="2600" b="0" i="0" u="none" strike="noStrike" cap="none" dirty="0">
                <a:solidFill>
                  <a:schemeClr val="dk1"/>
                </a:solidFill>
                <a:latin typeface="Calibri"/>
                <a:ea typeface="Calibri"/>
                <a:cs typeface="Calibri"/>
                <a:sym typeface="Calibri"/>
              </a:rPr>
              <a:t> de </a:t>
            </a:r>
            <a:r>
              <a:rPr lang="en-US" sz="2600" b="0" i="0" u="none" strike="noStrike" cap="none" dirty="0" err="1">
                <a:solidFill>
                  <a:schemeClr val="dk1"/>
                </a:solidFill>
                <a:latin typeface="Calibri"/>
                <a:ea typeface="Calibri"/>
                <a:cs typeface="Calibri"/>
                <a:sym typeface="Calibri"/>
              </a:rPr>
              <a:t>moyenne</a:t>
            </a:r>
            <a:r>
              <a:rPr lang="en-US" sz="2600" b="0" i="0" u="none" strike="noStrike" cap="none" dirty="0">
                <a:solidFill>
                  <a:schemeClr val="dk1"/>
                </a:solidFill>
                <a:latin typeface="Calibri"/>
                <a:ea typeface="Calibri"/>
                <a:cs typeface="Calibri"/>
                <a:sym typeface="Calibri"/>
              </a:rPr>
              <a:t> (de la plus haute à la plus </a:t>
            </a:r>
            <a:r>
              <a:rPr lang="en-US" sz="2600" b="0" i="0" u="none" strike="noStrike" cap="none" dirty="0" err="1">
                <a:solidFill>
                  <a:schemeClr val="dk1"/>
                </a:solidFill>
                <a:latin typeface="Calibri"/>
                <a:ea typeface="Calibri"/>
                <a:cs typeface="Calibri"/>
                <a:sym typeface="Calibri"/>
              </a:rPr>
              <a:t>basse</a:t>
            </a:r>
            <a:r>
              <a:rPr lang="en-US" sz="2600" b="0" i="0" u="none" strike="noStrike" cap="none" dirty="0">
                <a:solidFill>
                  <a:schemeClr val="dk1"/>
                </a:solidFill>
                <a:latin typeface="Calibri"/>
                <a:ea typeface="Calibri"/>
                <a:cs typeface="Calibri"/>
                <a:sym typeface="Calibri"/>
              </a:rPr>
              <a:t>).</a:t>
            </a:r>
          </a:p>
          <a:p>
            <a:pPr marL="342900" marR="0" lvl="0" indent="-342900" algn="l" rtl="0">
              <a:spcBef>
                <a:spcPts val="640"/>
              </a:spcBef>
              <a:spcAft>
                <a:spcPts val="0"/>
              </a:spcAft>
              <a:buClr>
                <a:schemeClr val="dk1"/>
              </a:buClr>
              <a:buSzPct val="60000"/>
              <a:buFont typeface="Arial"/>
              <a:buNone/>
            </a:pPr>
            <a:endParaRPr sz="3200" b="0" i="0" u="none" strike="noStrike" cap="none" dirty="0">
              <a:solidFill>
                <a:schemeClr val="dk1"/>
              </a:solidFill>
              <a:latin typeface="Calibri"/>
              <a:ea typeface="Calibri"/>
              <a:cs typeface="Calibri"/>
              <a:sym typeface="Calibri"/>
            </a:endParaRPr>
          </a:p>
        </p:txBody>
      </p:sp>
      <p:sp>
        <p:nvSpPr>
          <p:cNvPr id="144" name="Shape 144"/>
          <p:cNvSpPr txBox="1">
            <a:spLocks noGrp="1"/>
          </p:cNvSpPr>
          <p:nvPr>
            <p:ph type="title"/>
          </p:nvPr>
        </p:nvSpPr>
        <p:spPr>
          <a:xfrm>
            <a:off x="0" y="0"/>
            <a:ext cx="8915400" cy="762000"/>
          </a:xfrm>
          <a:prstGeom prst="rect">
            <a:avLst/>
          </a:prstGeom>
          <a:noFill/>
          <a:ln>
            <a:noFill/>
          </a:ln>
        </p:spPr>
        <p:txBody>
          <a:bodyPr lIns="91425" tIns="45700" rIns="91425" bIns="45700" anchor="ctr" anchorCtr="0">
            <a:noAutofit/>
          </a:bodyPr>
          <a:lstStyle/>
          <a:p>
            <a:pPr marL="182880" marR="0" lvl="0" indent="-5079" algn="l" rtl="0">
              <a:spcBef>
                <a:spcPts val="0"/>
              </a:spcBef>
              <a:spcAft>
                <a:spcPts val="0"/>
              </a:spcAft>
              <a:buSzPct val="25000"/>
              <a:buNone/>
            </a:pPr>
            <a:r>
              <a:rPr lang="en-US" sz="4400" b="0" i="0" u="none" strike="noStrike" cap="none">
                <a:solidFill>
                  <a:srgbClr val="7F7F7F"/>
                </a:solidFill>
                <a:latin typeface="Calibri"/>
                <a:ea typeface="Calibri"/>
                <a:cs typeface="Calibri"/>
                <a:sym typeface="Calibri"/>
              </a:rPr>
              <a:t>1- Algorithmes de tri</a:t>
            </a:r>
          </a:p>
        </p:txBody>
      </p:sp>
      <p:sp>
        <p:nvSpPr>
          <p:cNvPr id="145" name="Shape 145"/>
          <p:cNvSpPr txBox="1">
            <a:spLocks noGrp="1"/>
          </p:cNvSpPr>
          <p:nvPr>
            <p:ph type="sldNum" idx="12"/>
          </p:nvPr>
        </p:nvSpPr>
        <p:spPr>
          <a:xfrm>
            <a:off x="8077200" y="6492875"/>
            <a:ext cx="1066799"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dk1"/>
                </a:solidFill>
                <a:latin typeface="Arial"/>
                <a:ea typeface="Arial"/>
                <a:cs typeface="Arial"/>
                <a:sym typeface="Arial"/>
              </a:rPr>
              <a:t>6</a:t>
            </a:fld>
            <a:endParaRPr lang="en-US" sz="1800">
              <a:solidFill>
                <a:schemeClr val="dk1"/>
              </a:solidFill>
              <a:latin typeface="Arial"/>
              <a:ea typeface="Arial"/>
              <a:cs typeface="Arial"/>
              <a:sym typeface="Arial"/>
            </a:endParaRPr>
          </a:p>
        </p:txBody>
      </p:sp>
      <p:pic>
        <p:nvPicPr>
          <p:cNvPr id="146" name="Shape 146" descr="Résultat de recherche d'images pour &quot;trier les notes d'une classe&quot;"/>
          <p:cNvPicPr preferRelativeResize="0"/>
          <p:nvPr/>
        </p:nvPicPr>
        <p:blipFill rotWithShape="1">
          <a:blip r:embed="rId3">
            <a:alphaModFix/>
          </a:blip>
          <a:srcRect/>
          <a:stretch/>
        </p:blipFill>
        <p:spPr>
          <a:xfrm>
            <a:off x="1002091" y="3275433"/>
            <a:ext cx="2925643" cy="2673846"/>
          </a:xfrm>
          <a:prstGeom prst="rect">
            <a:avLst/>
          </a:prstGeom>
          <a:noFill/>
          <a:ln>
            <a:noFill/>
          </a:ln>
        </p:spPr>
      </p:pic>
      <p:pic>
        <p:nvPicPr>
          <p:cNvPr id="147" name="Shape 147" descr="Résultat de recherche d'images pour &quot;trier les notes d'une classe&quot;"/>
          <p:cNvPicPr preferRelativeResize="0"/>
          <p:nvPr/>
        </p:nvPicPr>
        <p:blipFill rotWithShape="1">
          <a:blip r:embed="rId4">
            <a:alphaModFix/>
          </a:blip>
          <a:srcRect/>
          <a:stretch/>
        </p:blipFill>
        <p:spPr>
          <a:xfrm>
            <a:off x="4139951" y="3361762"/>
            <a:ext cx="6192687" cy="2587517"/>
          </a:xfrm>
          <a:prstGeom prst="rect">
            <a:avLst/>
          </a:prstGeom>
          <a:noFill/>
          <a:ln>
            <a:noFill/>
          </a:ln>
        </p:spPr>
      </p:pic>
      <p:sp>
        <p:nvSpPr>
          <p:cNvPr id="148" name="Shape 148"/>
          <p:cNvSpPr txBox="1"/>
          <p:nvPr/>
        </p:nvSpPr>
        <p:spPr>
          <a:xfrm>
            <a:off x="6588224" y="3345669"/>
            <a:ext cx="3390527" cy="2314575"/>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266700" y="836712"/>
            <a:ext cx="8381999" cy="5059362"/>
          </a:xfrm>
          <a:prstGeom prst="rect">
            <a:avLst/>
          </a:prstGeom>
          <a:noFill/>
          <a:ln>
            <a:noFill/>
          </a:ln>
        </p:spPr>
        <p:txBody>
          <a:bodyPr lIns="91425" tIns="45700" rIns="91425" bIns="45700" anchor="t" anchorCtr="0">
            <a:noAutofit/>
          </a:bodyPr>
          <a:lstStyle/>
          <a:p>
            <a:pPr marL="346710" marR="0" lvl="0" indent="-346710" algn="l" rtl="0">
              <a:spcBef>
                <a:spcPts val="0"/>
              </a:spcBef>
              <a:spcAft>
                <a:spcPts val="0"/>
              </a:spcAft>
              <a:buClr>
                <a:srgbClr val="414141"/>
              </a:buClr>
              <a:buSzPct val="74854"/>
              <a:buFont typeface="Arial"/>
              <a:buChar char="●"/>
            </a:pPr>
            <a:r>
              <a:rPr lang="en-US" sz="2400" b="0" i="0" u="none" strike="noStrike" cap="none" dirty="0" err="1">
                <a:solidFill>
                  <a:schemeClr val="dk1"/>
                </a:solidFill>
                <a:latin typeface="Calibri"/>
                <a:ea typeface="Calibri"/>
                <a:cs typeface="Calibri"/>
                <a:sym typeface="Calibri"/>
              </a:rPr>
              <a:t>Etant</a:t>
            </a:r>
            <a:r>
              <a:rPr lang="en-US" sz="2400" b="0" i="0" u="none" strike="noStrike" cap="none" dirty="0">
                <a:solidFill>
                  <a:schemeClr val="dk1"/>
                </a:solidFill>
                <a:latin typeface="Calibri"/>
                <a:ea typeface="Calibri"/>
                <a:cs typeface="Calibri"/>
                <a:sym typeface="Calibri"/>
              </a:rPr>
              <a:t> </a:t>
            </a:r>
            <a:r>
              <a:rPr lang="en-US" sz="2400" b="0" i="0" u="none" strike="noStrike" cap="none" dirty="0" err="1">
                <a:solidFill>
                  <a:schemeClr val="dk1"/>
                </a:solidFill>
                <a:latin typeface="Calibri"/>
                <a:ea typeface="Calibri"/>
                <a:cs typeface="Calibri"/>
                <a:sym typeface="Calibri"/>
              </a:rPr>
              <a:t>donnée</a:t>
            </a:r>
            <a:r>
              <a:rPr lang="en-US" sz="2400" b="0" i="0" u="none" strike="noStrike" cap="none" dirty="0">
                <a:solidFill>
                  <a:schemeClr val="dk1"/>
                </a:solidFill>
                <a:latin typeface="Calibri"/>
                <a:ea typeface="Calibri"/>
                <a:cs typeface="Calibri"/>
                <a:sym typeface="Calibri"/>
              </a:rPr>
              <a:t> </a:t>
            </a:r>
            <a:r>
              <a:rPr lang="en-US" sz="2400" b="0" i="0" u="none" strike="noStrike" cap="none" dirty="0" err="1">
                <a:solidFill>
                  <a:schemeClr val="dk1"/>
                </a:solidFill>
                <a:latin typeface="Calibri"/>
                <a:ea typeface="Calibri"/>
                <a:cs typeface="Calibri"/>
                <a:sym typeface="Calibri"/>
              </a:rPr>
              <a:t>une</a:t>
            </a:r>
            <a:r>
              <a:rPr lang="en-US" sz="2400" b="0" i="0" u="none" strike="noStrike" cap="none" dirty="0">
                <a:solidFill>
                  <a:schemeClr val="dk1"/>
                </a:solidFill>
                <a:latin typeface="Calibri"/>
                <a:ea typeface="Calibri"/>
                <a:cs typeface="Calibri"/>
                <a:sym typeface="Calibri"/>
              </a:rPr>
              <a:t> </a:t>
            </a:r>
            <a:r>
              <a:rPr lang="en-US" sz="2400" b="0" i="0" u="none" strike="noStrike" cap="none" dirty="0" err="1">
                <a:solidFill>
                  <a:schemeClr val="dk1"/>
                </a:solidFill>
                <a:latin typeface="Calibri"/>
                <a:ea typeface="Calibri"/>
                <a:cs typeface="Calibri"/>
                <a:sym typeface="Calibri"/>
              </a:rPr>
              <a:t>liste</a:t>
            </a:r>
            <a:r>
              <a:rPr lang="en-US" sz="2400" b="0" i="0" u="none" strike="noStrike" cap="none" dirty="0">
                <a:solidFill>
                  <a:schemeClr val="dk1"/>
                </a:solidFill>
                <a:latin typeface="Calibri"/>
                <a:ea typeface="Calibri"/>
                <a:cs typeface="Calibri"/>
                <a:sym typeface="Calibri"/>
              </a:rPr>
              <a:t> de “n” </a:t>
            </a:r>
            <a:r>
              <a:rPr lang="en-US" sz="2400" b="0" i="0" u="none" strike="noStrike" cap="none" dirty="0" err="1">
                <a:solidFill>
                  <a:schemeClr val="dk1"/>
                </a:solidFill>
                <a:latin typeface="Calibri"/>
                <a:ea typeface="Calibri"/>
                <a:cs typeface="Calibri"/>
                <a:sym typeface="Calibri"/>
              </a:rPr>
              <a:t>nombres</a:t>
            </a:r>
            <a:r>
              <a:rPr lang="en-US" sz="2400" b="0" i="0" u="none" strike="noStrike" cap="none" dirty="0">
                <a:solidFill>
                  <a:schemeClr val="dk1"/>
                </a:solidFill>
                <a:latin typeface="Calibri"/>
                <a:ea typeface="Calibri"/>
                <a:cs typeface="Calibri"/>
                <a:sym typeface="Calibri"/>
              </a:rPr>
              <a:t>,</a:t>
            </a:r>
          </a:p>
          <a:p>
            <a:pPr marL="346710" marR="0" lvl="0" indent="-346710" algn="l" rtl="0">
              <a:spcBef>
                <a:spcPts val="2100"/>
              </a:spcBef>
              <a:spcAft>
                <a:spcPts val="0"/>
              </a:spcAft>
              <a:buClr>
                <a:srgbClr val="414141"/>
              </a:buClr>
              <a:buSzPct val="74854"/>
              <a:buFont typeface="Arial"/>
              <a:buChar char="●"/>
            </a:pPr>
            <a:r>
              <a:rPr lang="en-US" sz="2400" b="0" i="0" u="none" strike="noStrike" cap="none" dirty="0" err="1">
                <a:solidFill>
                  <a:schemeClr val="dk1"/>
                </a:solidFill>
                <a:latin typeface="Calibri"/>
                <a:ea typeface="Calibri"/>
                <a:cs typeface="Calibri"/>
                <a:sym typeface="Calibri"/>
              </a:rPr>
              <a:t>l’algorithme</a:t>
            </a:r>
            <a:r>
              <a:rPr lang="en-US" sz="2400" b="0" i="0" u="none" strike="noStrike" cap="none" dirty="0">
                <a:solidFill>
                  <a:schemeClr val="dk1"/>
                </a:solidFill>
                <a:latin typeface="Calibri"/>
                <a:ea typeface="Calibri"/>
                <a:cs typeface="Calibri"/>
                <a:sym typeface="Calibri"/>
              </a:rPr>
              <a:t> de tri à </a:t>
            </a:r>
            <a:r>
              <a:rPr lang="en-US" sz="2400" b="0" i="0" u="none" strike="noStrike" cap="none" dirty="0" err="1">
                <a:solidFill>
                  <a:schemeClr val="dk1"/>
                </a:solidFill>
                <a:latin typeface="Calibri"/>
                <a:ea typeface="Calibri"/>
                <a:cs typeface="Calibri"/>
                <a:sym typeface="Calibri"/>
              </a:rPr>
              <a:t>bulles</a:t>
            </a:r>
            <a:r>
              <a:rPr lang="en-US" sz="2400" b="0" i="0" u="none" strike="noStrike" cap="none" dirty="0">
                <a:solidFill>
                  <a:schemeClr val="dk1"/>
                </a:solidFill>
                <a:latin typeface="Calibri"/>
                <a:ea typeface="Calibri"/>
                <a:cs typeface="Calibri"/>
                <a:sym typeface="Calibri"/>
              </a:rPr>
              <a:t> </a:t>
            </a:r>
            <a:r>
              <a:rPr lang="en-US" sz="2400" b="0" i="0" u="none" strike="noStrike" cap="none" dirty="0" err="1">
                <a:solidFill>
                  <a:schemeClr val="dk1"/>
                </a:solidFill>
                <a:latin typeface="Calibri"/>
                <a:ea typeface="Calibri"/>
                <a:cs typeface="Calibri"/>
                <a:sym typeface="Calibri"/>
              </a:rPr>
              <a:t>consiste</a:t>
            </a:r>
            <a:r>
              <a:rPr lang="en-US" sz="2400" b="0" i="0" u="none" strike="noStrike" cap="none" dirty="0">
                <a:solidFill>
                  <a:schemeClr val="dk1"/>
                </a:solidFill>
                <a:latin typeface="Calibri"/>
                <a:ea typeface="Calibri"/>
                <a:cs typeface="Calibri"/>
                <a:sym typeface="Calibri"/>
              </a:rPr>
              <a:t> à faire </a:t>
            </a:r>
            <a:r>
              <a:rPr lang="en-US" sz="2400" b="0" i="0" u="none" strike="noStrike" cap="none" dirty="0" err="1">
                <a:solidFill>
                  <a:schemeClr val="dk1"/>
                </a:solidFill>
                <a:latin typeface="Calibri"/>
                <a:ea typeface="Calibri"/>
                <a:cs typeface="Calibri"/>
                <a:sym typeface="Calibri"/>
              </a:rPr>
              <a:t>plusieurs</a:t>
            </a:r>
            <a:r>
              <a:rPr lang="en-US" sz="2400" b="0" i="0" u="none" strike="noStrike" cap="none" dirty="0">
                <a:solidFill>
                  <a:schemeClr val="dk1"/>
                </a:solidFill>
                <a:latin typeface="Calibri"/>
                <a:ea typeface="Calibri"/>
                <a:cs typeface="Calibri"/>
                <a:sym typeface="Calibri"/>
              </a:rPr>
              <a:t> passages sur les </a:t>
            </a:r>
            <a:r>
              <a:rPr lang="en-US" sz="2400" b="0" i="0" u="none" strike="noStrike" cap="none" dirty="0" err="1">
                <a:solidFill>
                  <a:schemeClr val="dk1"/>
                </a:solidFill>
                <a:latin typeface="Calibri"/>
                <a:ea typeface="Calibri"/>
                <a:cs typeface="Calibri"/>
                <a:sym typeface="Calibri"/>
              </a:rPr>
              <a:t>éléments</a:t>
            </a:r>
            <a:r>
              <a:rPr lang="en-US" sz="2400" b="0" i="0" u="none" strike="noStrike" cap="none" dirty="0">
                <a:solidFill>
                  <a:schemeClr val="dk1"/>
                </a:solidFill>
                <a:latin typeface="Calibri"/>
                <a:ea typeface="Calibri"/>
                <a:cs typeface="Calibri"/>
                <a:sym typeface="Calibri"/>
              </a:rPr>
              <a:t> de </a:t>
            </a:r>
            <a:r>
              <a:rPr lang="en-US" sz="2400" b="0" i="0" u="none" strike="noStrike" cap="none" dirty="0" err="1">
                <a:solidFill>
                  <a:schemeClr val="dk1"/>
                </a:solidFill>
                <a:latin typeface="Calibri"/>
                <a:ea typeface="Calibri"/>
                <a:cs typeface="Calibri"/>
                <a:sym typeface="Calibri"/>
              </a:rPr>
              <a:t>cette</a:t>
            </a:r>
            <a:r>
              <a:rPr lang="en-US" sz="2400" b="0" i="0" u="none" strike="noStrike" cap="none" dirty="0">
                <a:solidFill>
                  <a:schemeClr val="dk1"/>
                </a:solidFill>
                <a:latin typeface="Calibri"/>
                <a:ea typeface="Calibri"/>
                <a:cs typeface="Calibri"/>
                <a:sym typeface="Calibri"/>
              </a:rPr>
              <a:t> </a:t>
            </a:r>
            <a:r>
              <a:rPr lang="en-US" sz="2400" b="0" i="0" u="none" strike="noStrike" cap="none" dirty="0" err="1">
                <a:solidFill>
                  <a:schemeClr val="dk1"/>
                </a:solidFill>
                <a:latin typeface="Calibri"/>
                <a:ea typeface="Calibri"/>
                <a:cs typeface="Calibri"/>
                <a:sym typeface="Calibri"/>
              </a:rPr>
              <a:t>liste</a:t>
            </a:r>
            <a:r>
              <a:rPr lang="en-US" sz="2400" b="0" i="0" u="none" strike="noStrike" cap="none" dirty="0">
                <a:solidFill>
                  <a:schemeClr val="dk1"/>
                </a:solidFill>
                <a:latin typeface="Calibri"/>
                <a:ea typeface="Calibri"/>
                <a:cs typeface="Calibri"/>
                <a:sym typeface="Calibri"/>
              </a:rPr>
              <a:t>,</a:t>
            </a:r>
          </a:p>
          <a:p>
            <a:pPr marL="346710" marR="0" lvl="0" indent="-346710" algn="l" rtl="0">
              <a:spcBef>
                <a:spcPts val="2100"/>
              </a:spcBef>
              <a:spcAft>
                <a:spcPts val="0"/>
              </a:spcAft>
              <a:buClr>
                <a:srgbClr val="414141"/>
              </a:buClr>
              <a:buSzPct val="74854"/>
              <a:buFont typeface="Arial"/>
              <a:buChar char="●"/>
            </a:pPr>
            <a:r>
              <a:rPr lang="en-US" sz="2400" b="0" i="0" u="none" strike="noStrike" cap="none" dirty="0">
                <a:solidFill>
                  <a:schemeClr val="dk1"/>
                </a:solidFill>
                <a:latin typeface="Calibri"/>
                <a:ea typeface="Calibri"/>
                <a:cs typeface="Calibri"/>
                <a:sym typeface="Calibri"/>
              </a:rPr>
              <a:t>à </a:t>
            </a:r>
            <a:r>
              <a:rPr lang="en-US" sz="2400" b="0" i="0" u="none" strike="noStrike" cap="none" dirty="0" err="1">
                <a:solidFill>
                  <a:schemeClr val="dk1"/>
                </a:solidFill>
                <a:latin typeface="Calibri"/>
                <a:ea typeface="Calibri"/>
                <a:cs typeface="Calibri"/>
                <a:sym typeface="Calibri"/>
              </a:rPr>
              <a:t>chaque</a:t>
            </a:r>
            <a:r>
              <a:rPr lang="en-US" sz="2400" b="0" i="0" u="none" strike="noStrike" cap="none" dirty="0">
                <a:solidFill>
                  <a:schemeClr val="dk1"/>
                </a:solidFill>
                <a:latin typeface="Calibri"/>
                <a:ea typeface="Calibri"/>
                <a:cs typeface="Calibri"/>
                <a:sym typeface="Calibri"/>
              </a:rPr>
              <a:t> passage, les couples </a:t>
            </a:r>
            <a:r>
              <a:rPr lang="en-US" sz="2400" b="0" i="0" u="none" strike="noStrike" cap="none" dirty="0" err="1">
                <a:solidFill>
                  <a:schemeClr val="dk1"/>
                </a:solidFill>
                <a:latin typeface="Calibri"/>
                <a:ea typeface="Calibri"/>
                <a:cs typeface="Calibri"/>
                <a:sym typeface="Calibri"/>
              </a:rPr>
              <a:t>consécutifs</a:t>
            </a:r>
            <a:r>
              <a:rPr lang="en-US" sz="2400" b="0" i="0" u="none" strike="noStrike" cap="none" dirty="0">
                <a:solidFill>
                  <a:schemeClr val="dk1"/>
                </a:solidFill>
                <a:latin typeface="Calibri"/>
                <a:ea typeface="Calibri"/>
                <a:cs typeface="Calibri"/>
                <a:sym typeface="Calibri"/>
              </a:rPr>
              <a:t> mal </a:t>
            </a:r>
            <a:r>
              <a:rPr lang="en-US" sz="2400" b="0" i="0" u="none" strike="noStrike" cap="none" dirty="0" err="1">
                <a:solidFill>
                  <a:schemeClr val="dk1"/>
                </a:solidFill>
                <a:latin typeface="Calibri"/>
                <a:ea typeface="Calibri"/>
                <a:cs typeface="Calibri"/>
                <a:sym typeface="Calibri"/>
              </a:rPr>
              <a:t>ordonnés</a:t>
            </a:r>
            <a:r>
              <a:rPr lang="en-US" sz="2400" b="0" i="0" u="none" strike="noStrike" cap="none" dirty="0">
                <a:solidFill>
                  <a:schemeClr val="dk1"/>
                </a:solidFill>
                <a:latin typeface="Calibri"/>
                <a:ea typeface="Calibri"/>
                <a:cs typeface="Calibri"/>
                <a:sym typeface="Calibri"/>
              </a:rPr>
              <a:t> </a:t>
            </a:r>
            <a:r>
              <a:rPr lang="en-US" sz="2400" b="0" i="0" u="none" strike="noStrike" cap="none" dirty="0" err="1">
                <a:solidFill>
                  <a:schemeClr val="dk1"/>
                </a:solidFill>
                <a:latin typeface="Calibri"/>
                <a:ea typeface="Calibri"/>
                <a:cs typeface="Calibri"/>
                <a:sym typeface="Calibri"/>
              </a:rPr>
              <a:t>sont</a:t>
            </a:r>
            <a:r>
              <a:rPr lang="en-US" sz="2400" b="0" i="0" u="none" strike="noStrike" cap="none" dirty="0">
                <a:solidFill>
                  <a:schemeClr val="dk1"/>
                </a:solidFill>
                <a:latin typeface="Calibri"/>
                <a:ea typeface="Calibri"/>
                <a:cs typeface="Calibri"/>
                <a:sym typeface="Calibri"/>
              </a:rPr>
              <a:t> </a:t>
            </a:r>
            <a:r>
              <a:rPr lang="en-US" sz="2400" b="0" i="0" u="none" strike="noStrike" cap="none" dirty="0" err="1">
                <a:solidFill>
                  <a:schemeClr val="dk1"/>
                </a:solidFill>
                <a:latin typeface="Calibri"/>
                <a:ea typeface="Calibri"/>
                <a:cs typeface="Calibri"/>
                <a:sym typeface="Calibri"/>
              </a:rPr>
              <a:t>permutés</a:t>
            </a:r>
            <a:r>
              <a:rPr lang="en-US" sz="2400" b="0" i="0" u="none" strike="noStrike" cap="none" dirty="0">
                <a:solidFill>
                  <a:schemeClr val="dk1"/>
                </a:solidFill>
                <a:latin typeface="Calibri"/>
                <a:ea typeface="Calibri"/>
                <a:cs typeface="Calibri"/>
                <a:sym typeface="Calibri"/>
              </a:rPr>
              <a:t>,</a:t>
            </a:r>
          </a:p>
          <a:p>
            <a:pPr marL="346710" marR="0" lvl="0" indent="-346710" algn="l" rtl="0">
              <a:spcBef>
                <a:spcPts val="2100"/>
              </a:spcBef>
              <a:spcAft>
                <a:spcPts val="0"/>
              </a:spcAft>
              <a:buClr>
                <a:srgbClr val="414141"/>
              </a:buClr>
              <a:buSzPct val="74854"/>
              <a:buFont typeface="Arial"/>
              <a:buChar char="●"/>
            </a:pPr>
            <a:r>
              <a:rPr lang="en-US" sz="2400" b="0" i="0" u="none" strike="noStrike" cap="none" dirty="0">
                <a:solidFill>
                  <a:schemeClr val="dk1"/>
                </a:solidFill>
                <a:latin typeface="Calibri"/>
                <a:ea typeface="Calibri"/>
                <a:cs typeface="Calibri"/>
                <a:sym typeface="Calibri"/>
              </a:rPr>
              <a:t>au premier passage, on </a:t>
            </a:r>
            <a:r>
              <a:rPr lang="en-US" sz="2400" b="0" i="0" u="none" strike="noStrike" cap="none" dirty="0" err="1">
                <a:solidFill>
                  <a:schemeClr val="dk1"/>
                </a:solidFill>
                <a:latin typeface="Calibri"/>
                <a:ea typeface="Calibri"/>
                <a:cs typeface="Calibri"/>
                <a:sym typeface="Calibri"/>
              </a:rPr>
              <a:t>travaille</a:t>
            </a:r>
            <a:r>
              <a:rPr lang="en-US" sz="2400" b="0" i="0" u="none" strike="noStrike" cap="none" dirty="0">
                <a:solidFill>
                  <a:schemeClr val="dk1"/>
                </a:solidFill>
                <a:latin typeface="Calibri"/>
                <a:ea typeface="Calibri"/>
                <a:cs typeface="Calibri"/>
                <a:sym typeface="Calibri"/>
              </a:rPr>
              <a:t> sur </a:t>
            </a:r>
            <a:r>
              <a:rPr lang="en-US" sz="2400" b="0" i="0" u="none" strike="noStrike" cap="none" dirty="0" err="1">
                <a:solidFill>
                  <a:schemeClr val="dk1"/>
                </a:solidFill>
                <a:latin typeface="Calibri"/>
                <a:ea typeface="Calibri"/>
                <a:cs typeface="Calibri"/>
                <a:sym typeface="Calibri"/>
              </a:rPr>
              <a:t>tous</a:t>
            </a:r>
            <a:r>
              <a:rPr lang="en-US" sz="2400" b="0" i="0" u="none" strike="noStrike" cap="none" dirty="0">
                <a:solidFill>
                  <a:schemeClr val="dk1"/>
                </a:solidFill>
                <a:latin typeface="Calibri"/>
                <a:ea typeface="Calibri"/>
                <a:cs typeface="Calibri"/>
                <a:sym typeface="Calibri"/>
              </a:rPr>
              <a:t> les </a:t>
            </a:r>
            <a:r>
              <a:rPr lang="en-US" sz="2400" b="0" i="0" u="none" strike="noStrike" cap="none" dirty="0" err="1">
                <a:solidFill>
                  <a:schemeClr val="dk1"/>
                </a:solidFill>
                <a:latin typeface="Calibri"/>
                <a:ea typeface="Calibri"/>
                <a:cs typeface="Calibri"/>
                <a:sym typeface="Calibri"/>
              </a:rPr>
              <a:t>éléments</a:t>
            </a:r>
            <a:r>
              <a:rPr lang="en-US" sz="2400" b="0" i="0" u="none" strike="noStrike" cap="none" dirty="0">
                <a:solidFill>
                  <a:schemeClr val="dk1"/>
                </a:solidFill>
                <a:latin typeface="Calibri"/>
                <a:ea typeface="Calibri"/>
                <a:cs typeface="Calibri"/>
                <a:sym typeface="Calibri"/>
              </a:rPr>
              <a:t> de la </a:t>
            </a:r>
            <a:r>
              <a:rPr lang="en-US" sz="2400" b="0" i="0" u="none" strike="noStrike" cap="none" dirty="0" err="1">
                <a:solidFill>
                  <a:schemeClr val="dk1"/>
                </a:solidFill>
                <a:latin typeface="Calibri"/>
                <a:ea typeface="Calibri"/>
                <a:cs typeface="Calibri"/>
                <a:sym typeface="Calibri"/>
              </a:rPr>
              <a:t>liste</a:t>
            </a:r>
            <a:r>
              <a:rPr lang="en-US" sz="2400" b="0" i="0" u="none" strike="noStrike" cap="none" dirty="0">
                <a:solidFill>
                  <a:schemeClr val="dk1"/>
                </a:solidFill>
                <a:latin typeface="Calibri"/>
                <a:ea typeface="Calibri"/>
                <a:cs typeface="Calibri"/>
                <a:sym typeface="Calibri"/>
              </a:rPr>
              <a:t>. A la fin de </a:t>
            </a:r>
            <a:r>
              <a:rPr lang="en-US" sz="2400" b="0" i="0" u="none" strike="noStrike" cap="none" dirty="0" err="1">
                <a:solidFill>
                  <a:schemeClr val="dk1"/>
                </a:solidFill>
                <a:latin typeface="Calibri"/>
                <a:ea typeface="Calibri"/>
                <a:cs typeface="Calibri"/>
                <a:sym typeface="Calibri"/>
              </a:rPr>
              <a:t>ce</a:t>
            </a:r>
            <a:r>
              <a:rPr lang="en-US" sz="2400" b="0" i="0" u="none" strike="noStrike" cap="none" dirty="0">
                <a:solidFill>
                  <a:schemeClr val="dk1"/>
                </a:solidFill>
                <a:latin typeface="Calibri"/>
                <a:ea typeface="Calibri"/>
                <a:cs typeface="Calibri"/>
                <a:sym typeface="Calibri"/>
              </a:rPr>
              <a:t> passage,  le dernier </a:t>
            </a:r>
            <a:r>
              <a:rPr lang="en-US" sz="2400" b="0" i="0" u="none" strike="noStrike" cap="none" dirty="0" err="1">
                <a:solidFill>
                  <a:schemeClr val="dk1"/>
                </a:solidFill>
                <a:latin typeface="Calibri"/>
                <a:ea typeface="Calibri"/>
                <a:cs typeface="Calibri"/>
                <a:sym typeface="Calibri"/>
              </a:rPr>
              <a:t>élément</a:t>
            </a:r>
            <a:r>
              <a:rPr lang="en-US" sz="2400" b="0" i="0" u="none" strike="noStrike" cap="none" dirty="0">
                <a:solidFill>
                  <a:schemeClr val="dk1"/>
                </a:solidFill>
                <a:latin typeface="Calibri"/>
                <a:ea typeface="Calibri"/>
                <a:cs typeface="Calibri"/>
                <a:sym typeface="Calibri"/>
              </a:rPr>
              <a:t> de la </a:t>
            </a:r>
            <a:r>
              <a:rPr lang="en-US" sz="2400" b="0" i="0" u="none" strike="noStrike" cap="none" dirty="0" err="1">
                <a:solidFill>
                  <a:schemeClr val="dk1"/>
                </a:solidFill>
                <a:latin typeface="Calibri"/>
                <a:ea typeface="Calibri"/>
                <a:cs typeface="Calibri"/>
                <a:sym typeface="Calibri"/>
              </a:rPr>
              <a:t>liste</a:t>
            </a:r>
            <a:r>
              <a:rPr lang="en-US" sz="2400" b="0" i="0" u="none" strike="noStrike" cap="none" dirty="0">
                <a:solidFill>
                  <a:schemeClr val="dk1"/>
                </a:solidFill>
                <a:latin typeface="Calibri"/>
                <a:ea typeface="Calibri"/>
                <a:cs typeface="Calibri"/>
                <a:sym typeface="Calibri"/>
              </a:rPr>
              <a:t> se </a:t>
            </a:r>
            <a:r>
              <a:rPr lang="en-US" sz="2400" b="0" i="0" u="none" strike="noStrike" cap="none" dirty="0" err="1">
                <a:solidFill>
                  <a:schemeClr val="dk1"/>
                </a:solidFill>
                <a:latin typeface="Calibri"/>
                <a:ea typeface="Calibri"/>
                <a:cs typeface="Calibri"/>
                <a:sym typeface="Calibri"/>
              </a:rPr>
              <a:t>trouve</a:t>
            </a:r>
            <a:r>
              <a:rPr lang="en-US" sz="2400" b="0" i="0" u="none" strike="noStrike" cap="none" dirty="0">
                <a:solidFill>
                  <a:schemeClr val="dk1"/>
                </a:solidFill>
                <a:latin typeface="Calibri"/>
                <a:ea typeface="Calibri"/>
                <a:cs typeface="Calibri"/>
                <a:sym typeface="Calibri"/>
              </a:rPr>
              <a:t> à </a:t>
            </a:r>
            <a:r>
              <a:rPr lang="en-US" sz="2400" b="0" i="0" u="none" strike="noStrike" cap="none" dirty="0" err="1">
                <a:solidFill>
                  <a:schemeClr val="dk1"/>
                </a:solidFill>
                <a:latin typeface="Calibri"/>
                <a:ea typeface="Calibri"/>
                <a:cs typeface="Calibri"/>
                <a:sym typeface="Calibri"/>
              </a:rPr>
              <a:t>sa</a:t>
            </a:r>
            <a:r>
              <a:rPr lang="en-US" sz="2400" b="0" i="0" u="none" strike="noStrike" cap="none" dirty="0">
                <a:solidFill>
                  <a:schemeClr val="dk1"/>
                </a:solidFill>
                <a:latin typeface="Calibri"/>
                <a:ea typeface="Calibri"/>
                <a:cs typeface="Calibri"/>
                <a:sym typeface="Calibri"/>
              </a:rPr>
              <a:t> place </a:t>
            </a:r>
            <a:r>
              <a:rPr lang="en-US" sz="2400" b="0" i="0" u="none" strike="noStrike" cap="none" dirty="0" err="1">
                <a:solidFill>
                  <a:schemeClr val="dk1"/>
                </a:solidFill>
                <a:latin typeface="Calibri"/>
                <a:ea typeface="Calibri"/>
                <a:cs typeface="Calibri"/>
                <a:sym typeface="Calibri"/>
              </a:rPr>
              <a:t>définitive</a:t>
            </a:r>
            <a:r>
              <a:rPr lang="en-US" sz="2400" b="0" i="0" u="none" strike="noStrike" cap="none" dirty="0">
                <a:solidFill>
                  <a:schemeClr val="dk1"/>
                </a:solidFill>
                <a:latin typeface="Calibri"/>
                <a:ea typeface="Calibri"/>
                <a:cs typeface="Calibri"/>
                <a:sym typeface="Calibri"/>
              </a:rPr>
              <a:t>.</a:t>
            </a:r>
          </a:p>
          <a:p>
            <a:pPr marL="346710" marR="0" lvl="0" indent="-346710" algn="just" rtl="0">
              <a:spcBef>
                <a:spcPts val="2100"/>
              </a:spcBef>
              <a:spcAft>
                <a:spcPts val="0"/>
              </a:spcAft>
              <a:buClr>
                <a:srgbClr val="414141"/>
              </a:buClr>
              <a:buSzPct val="74854"/>
              <a:buFont typeface="Arial"/>
              <a:buChar char="●"/>
            </a:pPr>
            <a:r>
              <a:rPr lang="en-US" sz="2400" b="0" i="0" u="none" strike="noStrike" cap="none" dirty="0">
                <a:solidFill>
                  <a:schemeClr val="dk1"/>
                </a:solidFill>
                <a:latin typeface="Calibri"/>
                <a:ea typeface="Calibri"/>
                <a:cs typeface="Calibri"/>
                <a:sym typeface="Calibri"/>
              </a:rPr>
              <a:t>au passage </a:t>
            </a:r>
            <a:r>
              <a:rPr lang="en-US" sz="2400" b="0" i="0" u="none" strike="noStrike" cap="none" dirty="0" err="1">
                <a:solidFill>
                  <a:schemeClr val="dk1"/>
                </a:solidFill>
                <a:latin typeface="Calibri"/>
                <a:ea typeface="Calibri"/>
                <a:cs typeface="Calibri"/>
                <a:sym typeface="Calibri"/>
              </a:rPr>
              <a:t>suivant</a:t>
            </a:r>
            <a:r>
              <a:rPr lang="en-US" sz="2400" b="0" i="0" u="none" strike="noStrike" cap="none" dirty="0">
                <a:solidFill>
                  <a:schemeClr val="dk1"/>
                </a:solidFill>
                <a:latin typeface="Calibri"/>
                <a:ea typeface="Calibri"/>
                <a:cs typeface="Calibri"/>
                <a:sym typeface="Calibri"/>
              </a:rPr>
              <a:t>, on </a:t>
            </a:r>
            <a:r>
              <a:rPr lang="en-US" sz="2400" b="0" i="0" u="none" strike="noStrike" cap="none" dirty="0" err="1">
                <a:solidFill>
                  <a:schemeClr val="dk1"/>
                </a:solidFill>
                <a:latin typeface="Calibri"/>
                <a:ea typeface="Calibri"/>
                <a:cs typeface="Calibri"/>
                <a:sym typeface="Calibri"/>
              </a:rPr>
              <a:t>travaille</a:t>
            </a:r>
            <a:r>
              <a:rPr lang="en-US" sz="2400" b="0" i="0" u="none" strike="noStrike" cap="none" dirty="0">
                <a:solidFill>
                  <a:schemeClr val="dk1"/>
                </a:solidFill>
                <a:latin typeface="Calibri"/>
                <a:ea typeface="Calibri"/>
                <a:cs typeface="Calibri"/>
                <a:sym typeface="Calibri"/>
              </a:rPr>
              <a:t> sur </a:t>
            </a:r>
            <a:r>
              <a:rPr lang="en-US" sz="2400" b="0" i="0" u="none" strike="noStrike" cap="none" dirty="0" err="1">
                <a:solidFill>
                  <a:schemeClr val="dk1"/>
                </a:solidFill>
                <a:latin typeface="Calibri"/>
                <a:ea typeface="Calibri"/>
                <a:cs typeface="Calibri"/>
                <a:sym typeface="Calibri"/>
              </a:rPr>
              <a:t>tous</a:t>
            </a:r>
            <a:r>
              <a:rPr lang="en-US" sz="2400" b="0" i="0" u="none" strike="noStrike" cap="none" dirty="0">
                <a:solidFill>
                  <a:schemeClr val="dk1"/>
                </a:solidFill>
                <a:latin typeface="Calibri"/>
                <a:ea typeface="Calibri"/>
                <a:cs typeface="Calibri"/>
                <a:sym typeface="Calibri"/>
              </a:rPr>
              <a:t> les </a:t>
            </a:r>
            <a:r>
              <a:rPr lang="en-US" sz="2400" b="0" i="0" u="none" strike="noStrike" cap="none" dirty="0" err="1">
                <a:solidFill>
                  <a:schemeClr val="dk1"/>
                </a:solidFill>
                <a:latin typeface="Calibri"/>
                <a:ea typeface="Calibri"/>
                <a:cs typeface="Calibri"/>
                <a:sym typeface="Calibri"/>
              </a:rPr>
              <a:t>élements</a:t>
            </a:r>
            <a:r>
              <a:rPr lang="en-US" sz="2400" b="0" i="0" u="none" strike="noStrike" cap="none" dirty="0">
                <a:solidFill>
                  <a:schemeClr val="dk1"/>
                </a:solidFill>
                <a:latin typeface="Calibri"/>
                <a:ea typeface="Calibri"/>
                <a:cs typeface="Calibri"/>
                <a:sym typeface="Calibri"/>
              </a:rPr>
              <a:t> </a:t>
            </a:r>
            <a:r>
              <a:rPr lang="en-US" sz="2400" b="0" i="0" u="none" strike="noStrike" cap="none" dirty="0" err="1">
                <a:solidFill>
                  <a:schemeClr val="dk1"/>
                </a:solidFill>
                <a:latin typeface="Calibri"/>
                <a:ea typeface="Calibri"/>
                <a:cs typeface="Calibri"/>
                <a:sym typeface="Calibri"/>
              </a:rPr>
              <a:t>sauf</a:t>
            </a:r>
            <a:r>
              <a:rPr lang="en-US" sz="2400" b="0" i="0" u="none" strike="noStrike" cap="none" dirty="0">
                <a:solidFill>
                  <a:schemeClr val="dk1"/>
                </a:solidFill>
                <a:latin typeface="Calibri"/>
                <a:ea typeface="Calibri"/>
                <a:cs typeface="Calibri"/>
                <a:sym typeface="Calibri"/>
              </a:rPr>
              <a:t> le dernier et </a:t>
            </a:r>
            <a:r>
              <a:rPr lang="en-US" sz="2400" b="0" i="0" u="none" strike="noStrike" cap="none" dirty="0" err="1">
                <a:solidFill>
                  <a:schemeClr val="dk1"/>
                </a:solidFill>
                <a:latin typeface="Calibri"/>
                <a:ea typeface="Calibri"/>
                <a:cs typeface="Calibri"/>
                <a:sym typeface="Calibri"/>
              </a:rPr>
              <a:t>ainsi</a:t>
            </a:r>
            <a:r>
              <a:rPr lang="en-US" sz="2400" b="0" i="0" u="none" strike="noStrike" cap="none" dirty="0">
                <a:solidFill>
                  <a:schemeClr val="dk1"/>
                </a:solidFill>
                <a:latin typeface="Calibri"/>
                <a:ea typeface="Calibri"/>
                <a:cs typeface="Calibri"/>
                <a:sym typeface="Calibri"/>
              </a:rPr>
              <a:t> de suite,..</a:t>
            </a:r>
          </a:p>
          <a:p>
            <a:pPr marL="346710" marR="0" lvl="0" indent="-346710" algn="just" rtl="0">
              <a:spcBef>
                <a:spcPts val="2100"/>
              </a:spcBef>
              <a:spcAft>
                <a:spcPts val="0"/>
              </a:spcAft>
              <a:buClr>
                <a:srgbClr val="414141"/>
              </a:buClr>
              <a:buSzPct val="74854"/>
              <a:buFont typeface="Arial"/>
              <a:buChar char="●"/>
            </a:pPr>
            <a:r>
              <a:rPr lang="en-US" sz="2400" b="0" i="0" u="none" strike="noStrike" cap="none" dirty="0">
                <a:solidFill>
                  <a:schemeClr val="dk1"/>
                </a:solidFill>
                <a:latin typeface="Calibri"/>
                <a:ea typeface="Calibri"/>
                <a:cs typeface="Calibri"/>
                <a:sym typeface="Calibri"/>
              </a:rPr>
              <a:t>Le </a:t>
            </a:r>
            <a:r>
              <a:rPr lang="en-US" sz="2400" b="0" i="0" u="none" strike="noStrike" cap="none" dirty="0" err="1">
                <a:solidFill>
                  <a:schemeClr val="dk1"/>
                </a:solidFill>
                <a:latin typeface="Calibri"/>
                <a:ea typeface="Calibri"/>
                <a:cs typeface="Calibri"/>
                <a:sym typeface="Calibri"/>
              </a:rPr>
              <a:t>nombre</a:t>
            </a:r>
            <a:r>
              <a:rPr lang="en-US" sz="2400" b="0" i="0" u="none" strike="noStrike" cap="none" dirty="0">
                <a:solidFill>
                  <a:schemeClr val="dk1"/>
                </a:solidFill>
                <a:latin typeface="Calibri"/>
                <a:ea typeface="Calibri"/>
                <a:cs typeface="Calibri"/>
                <a:sym typeface="Calibri"/>
              </a:rPr>
              <a:t> de passage </a:t>
            </a:r>
            <a:r>
              <a:rPr lang="en-US" sz="2400" b="0" i="0" u="none" strike="noStrike" cap="none" dirty="0" err="1">
                <a:solidFill>
                  <a:schemeClr val="dk1"/>
                </a:solidFill>
                <a:latin typeface="Calibri"/>
                <a:ea typeface="Calibri"/>
                <a:cs typeface="Calibri"/>
                <a:sym typeface="Calibri"/>
              </a:rPr>
              <a:t>vaut</a:t>
            </a:r>
            <a:r>
              <a:rPr lang="en-US" sz="2400" b="0" i="0" u="none" strike="noStrike" cap="none" dirty="0">
                <a:solidFill>
                  <a:schemeClr val="dk1"/>
                </a:solidFill>
                <a:latin typeface="Calibri"/>
                <a:ea typeface="Calibri"/>
                <a:cs typeface="Calibri"/>
                <a:sym typeface="Calibri"/>
              </a:rPr>
              <a:t> </a:t>
            </a:r>
            <a:r>
              <a:rPr lang="en-US" sz="2400" b="0" i="0" u="none" strike="noStrike" cap="none" dirty="0" err="1">
                <a:solidFill>
                  <a:schemeClr val="dk1"/>
                </a:solidFill>
                <a:latin typeface="Calibri"/>
                <a:ea typeface="Calibri"/>
                <a:cs typeface="Calibri"/>
                <a:sym typeface="Calibri"/>
              </a:rPr>
              <a:t>alors</a:t>
            </a:r>
            <a:r>
              <a:rPr lang="en-US" sz="2400" b="0" i="0" u="none" strike="noStrike" cap="none" dirty="0">
                <a:solidFill>
                  <a:schemeClr val="dk1"/>
                </a:solidFill>
                <a:latin typeface="Calibri"/>
                <a:ea typeface="Calibri"/>
                <a:cs typeface="Calibri"/>
                <a:sym typeface="Calibri"/>
              </a:rPr>
              <a:t> “n -1”</a:t>
            </a:r>
          </a:p>
          <a:p>
            <a:pPr marL="342900" marR="0" lvl="0" indent="-342900" algn="l" rtl="0">
              <a:spcBef>
                <a:spcPts val="640"/>
              </a:spcBef>
              <a:spcAft>
                <a:spcPts val="0"/>
              </a:spcAft>
              <a:buClr>
                <a:schemeClr val="dk1"/>
              </a:buClr>
              <a:buSzPct val="60000"/>
              <a:buFont typeface="Arial"/>
              <a:buNone/>
            </a:pPr>
            <a:endParaRPr sz="3200" b="0" i="0" u="none" strike="noStrike" cap="none" dirty="0">
              <a:solidFill>
                <a:schemeClr val="dk1"/>
              </a:solidFill>
              <a:latin typeface="Calibri"/>
              <a:ea typeface="Calibri"/>
              <a:cs typeface="Calibri"/>
              <a:sym typeface="Calibri"/>
            </a:endParaRPr>
          </a:p>
        </p:txBody>
      </p:sp>
      <p:sp>
        <p:nvSpPr>
          <p:cNvPr id="154" name="Shape 154"/>
          <p:cNvSpPr txBox="1">
            <a:spLocks noGrp="1"/>
          </p:cNvSpPr>
          <p:nvPr>
            <p:ph type="title"/>
          </p:nvPr>
        </p:nvSpPr>
        <p:spPr>
          <a:xfrm>
            <a:off x="0" y="0"/>
            <a:ext cx="8915400" cy="762000"/>
          </a:xfrm>
          <a:prstGeom prst="rect">
            <a:avLst/>
          </a:prstGeom>
          <a:noFill/>
          <a:ln>
            <a:noFill/>
          </a:ln>
        </p:spPr>
        <p:txBody>
          <a:bodyPr lIns="91425" tIns="45700" rIns="91425" bIns="45700" anchor="ctr" anchorCtr="0">
            <a:noAutofit/>
          </a:bodyPr>
          <a:lstStyle/>
          <a:p>
            <a:pPr marL="182880" marR="0" lvl="0" indent="-5079" algn="l" rtl="0">
              <a:spcBef>
                <a:spcPts val="0"/>
              </a:spcBef>
              <a:spcAft>
                <a:spcPts val="0"/>
              </a:spcAft>
              <a:buSzPct val="25000"/>
              <a:buNone/>
            </a:pPr>
            <a:r>
              <a:rPr lang="en-US" sz="4000" b="0" i="0" u="none" strike="noStrike" cap="none">
                <a:solidFill>
                  <a:srgbClr val="7F7F7F"/>
                </a:solidFill>
                <a:latin typeface="Calibri"/>
                <a:ea typeface="Calibri"/>
                <a:cs typeface="Calibri"/>
                <a:sym typeface="Calibri"/>
              </a:rPr>
              <a:t>Tri à bulles</a:t>
            </a:r>
          </a:p>
        </p:txBody>
      </p:sp>
      <p:sp>
        <p:nvSpPr>
          <p:cNvPr id="155" name="Shape 155"/>
          <p:cNvSpPr txBox="1">
            <a:spLocks noGrp="1"/>
          </p:cNvSpPr>
          <p:nvPr>
            <p:ph type="sldNum" idx="12"/>
          </p:nvPr>
        </p:nvSpPr>
        <p:spPr>
          <a:xfrm>
            <a:off x="8077200" y="6492875"/>
            <a:ext cx="1066799"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dk1"/>
                </a:solidFill>
                <a:latin typeface="Arial"/>
                <a:ea typeface="Arial"/>
                <a:cs typeface="Arial"/>
                <a:sym typeface="Arial"/>
              </a:rPr>
              <a:t>7</a:t>
            </a:fld>
            <a:endParaRPr lang="en-US" sz="18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521770" y="754562"/>
            <a:ext cx="8381999" cy="505936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3200" b="0" i="0" u="sng" strike="noStrike" cap="none">
                <a:solidFill>
                  <a:schemeClr val="dk1"/>
                </a:solidFill>
                <a:latin typeface="Calibri"/>
                <a:ea typeface="Calibri"/>
                <a:cs typeface="Calibri"/>
                <a:sym typeface="Calibri"/>
              </a:rPr>
              <a:t>Illustration : tri à bulles par ordre croissant</a:t>
            </a:r>
          </a:p>
        </p:txBody>
      </p:sp>
      <p:sp>
        <p:nvSpPr>
          <p:cNvPr id="161" name="Shape 161"/>
          <p:cNvSpPr txBox="1">
            <a:spLocks noGrp="1"/>
          </p:cNvSpPr>
          <p:nvPr>
            <p:ph type="title"/>
          </p:nvPr>
        </p:nvSpPr>
        <p:spPr>
          <a:xfrm>
            <a:off x="0" y="0"/>
            <a:ext cx="8915400" cy="762000"/>
          </a:xfrm>
          <a:prstGeom prst="rect">
            <a:avLst/>
          </a:prstGeom>
          <a:noFill/>
          <a:ln>
            <a:noFill/>
          </a:ln>
        </p:spPr>
        <p:txBody>
          <a:bodyPr lIns="91425" tIns="45700" rIns="91425" bIns="45700" anchor="ctr" anchorCtr="0">
            <a:noAutofit/>
          </a:bodyPr>
          <a:lstStyle/>
          <a:p>
            <a:pPr marL="182880" marR="0" lvl="0" indent="-5079" algn="l" rtl="0">
              <a:spcBef>
                <a:spcPts val="0"/>
              </a:spcBef>
              <a:spcAft>
                <a:spcPts val="0"/>
              </a:spcAft>
              <a:buSzPct val="25000"/>
              <a:buNone/>
            </a:pPr>
            <a:r>
              <a:rPr lang="en-US" sz="4400" b="0" i="0" u="none" strike="noStrike" cap="none">
                <a:solidFill>
                  <a:srgbClr val="7F7F7F"/>
                </a:solidFill>
                <a:latin typeface="Calibri"/>
                <a:ea typeface="Calibri"/>
                <a:cs typeface="Calibri"/>
                <a:sym typeface="Calibri"/>
              </a:rPr>
              <a:t>Tri à bulles</a:t>
            </a:r>
          </a:p>
        </p:txBody>
      </p:sp>
      <p:sp>
        <p:nvSpPr>
          <p:cNvPr id="162" name="Shape 162"/>
          <p:cNvSpPr txBox="1">
            <a:spLocks noGrp="1"/>
          </p:cNvSpPr>
          <p:nvPr>
            <p:ph type="sldNum" idx="12"/>
          </p:nvPr>
        </p:nvSpPr>
        <p:spPr>
          <a:xfrm>
            <a:off x="8077200" y="6492875"/>
            <a:ext cx="1066799"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dk1"/>
                </a:solidFill>
                <a:latin typeface="Arial"/>
                <a:ea typeface="Arial"/>
                <a:cs typeface="Arial"/>
                <a:sym typeface="Arial"/>
              </a:rPr>
              <a:t>8</a:t>
            </a:fld>
            <a:endParaRPr lang="en-US" sz="1800">
              <a:solidFill>
                <a:schemeClr val="dk1"/>
              </a:solidFill>
              <a:latin typeface="Arial"/>
              <a:ea typeface="Arial"/>
              <a:cs typeface="Arial"/>
              <a:sym typeface="Arial"/>
            </a:endParaRPr>
          </a:p>
        </p:txBody>
      </p:sp>
      <p:pic>
        <p:nvPicPr>
          <p:cNvPr id="163" name="Shape 163"/>
          <p:cNvPicPr preferRelativeResize="0"/>
          <p:nvPr/>
        </p:nvPicPr>
        <p:blipFill rotWithShape="1">
          <a:blip r:embed="rId3">
            <a:alphaModFix/>
          </a:blip>
          <a:srcRect/>
          <a:stretch/>
        </p:blipFill>
        <p:spPr>
          <a:xfrm>
            <a:off x="2117536" y="1413594"/>
            <a:ext cx="4032448" cy="3741297"/>
          </a:xfrm>
          <a:prstGeom prst="rect">
            <a:avLst/>
          </a:prstGeom>
          <a:noFill/>
          <a:ln>
            <a:noFill/>
          </a:ln>
        </p:spPr>
      </p:pic>
      <p:sp>
        <p:nvSpPr>
          <p:cNvPr id="164" name="Shape 164"/>
          <p:cNvSpPr txBox="1"/>
          <p:nvPr/>
        </p:nvSpPr>
        <p:spPr>
          <a:xfrm>
            <a:off x="1835696" y="5373216"/>
            <a:ext cx="5328591" cy="3693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a:solidFill>
                  <a:schemeClr val="dk1"/>
                </a:solidFill>
                <a:latin typeface="Arial"/>
                <a:ea typeface="Arial"/>
                <a:cs typeface="Arial"/>
                <a:sym typeface="Arial"/>
              </a:rPr>
              <a:t>Passez en mode slide show pour animer l’image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0" y="0"/>
            <a:ext cx="8915400" cy="762000"/>
          </a:xfrm>
          <a:prstGeom prst="rect">
            <a:avLst/>
          </a:prstGeom>
          <a:noFill/>
          <a:ln>
            <a:noFill/>
          </a:ln>
        </p:spPr>
        <p:txBody>
          <a:bodyPr lIns="91425" tIns="45700" rIns="91425" bIns="45700" anchor="ctr" anchorCtr="0">
            <a:noAutofit/>
          </a:bodyPr>
          <a:lstStyle/>
          <a:p>
            <a:pPr marL="182880" marR="0" lvl="0" indent="-5079" algn="l" rtl="0">
              <a:spcBef>
                <a:spcPts val="0"/>
              </a:spcBef>
              <a:spcAft>
                <a:spcPts val="0"/>
              </a:spcAft>
              <a:buSzPct val="25000"/>
              <a:buNone/>
            </a:pPr>
            <a:r>
              <a:rPr lang="en-US" sz="4400" b="0" i="0" u="none" strike="noStrike" cap="none">
                <a:solidFill>
                  <a:srgbClr val="7F7F7F"/>
                </a:solidFill>
                <a:latin typeface="Calibri"/>
                <a:ea typeface="Calibri"/>
                <a:cs typeface="Calibri"/>
                <a:sym typeface="Calibri"/>
              </a:rPr>
              <a:t>Tri à bulles croissant</a:t>
            </a:r>
          </a:p>
        </p:txBody>
      </p:sp>
      <p:sp>
        <p:nvSpPr>
          <p:cNvPr id="170" name="Shape 170"/>
          <p:cNvSpPr txBox="1">
            <a:spLocks noGrp="1"/>
          </p:cNvSpPr>
          <p:nvPr>
            <p:ph type="sldNum" idx="12"/>
          </p:nvPr>
        </p:nvSpPr>
        <p:spPr>
          <a:xfrm>
            <a:off x="8077200" y="6492875"/>
            <a:ext cx="1066799" cy="36512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fld id="{00000000-1234-1234-1234-123412341234}" type="slidenum">
              <a:rPr lang="en-US" sz="1800">
                <a:solidFill>
                  <a:schemeClr val="dk1"/>
                </a:solidFill>
                <a:latin typeface="Arial"/>
                <a:ea typeface="Arial"/>
                <a:cs typeface="Arial"/>
                <a:sym typeface="Arial"/>
              </a:rPr>
              <a:t>9</a:t>
            </a:fld>
            <a:endParaRPr lang="en-US" sz="1800">
              <a:solidFill>
                <a:schemeClr val="dk1"/>
              </a:solidFill>
              <a:latin typeface="Arial"/>
              <a:ea typeface="Arial"/>
              <a:cs typeface="Arial"/>
              <a:sym typeface="Arial"/>
            </a:endParaRPr>
          </a:p>
        </p:txBody>
      </p:sp>
      <p:sp>
        <p:nvSpPr>
          <p:cNvPr id="171" name="Shape 171" descr="\to "/>
          <p:cNvSpPr/>
          <p:nvPr/>
        </p:nvSpPr>
        <p:spPr>
          <a:xfrm>
            <a:off x="1050925" y="-661987"/>
            <a:ext cx="304799" cy="304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2" name="Shape 172" descr="\to "/>
          <p:cNvSpPr/>
          <p:nvPr/>
        </p:nvSpPr>
        <p:spPr>
          <a:xfrm>
            <a:off x="1050925" y="-373062"/>
            <a:ext cx="304799" cy="304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3" name="Shape 173" descr="\to "/>
          <p:cNvSpPr/>
          <p:nvPr/>
        </p:nvSpPr>
        <p:spPr>
          <a:xfrm>
            <a:off x="1050925" y="-84138"/>
            <a:ext cx="304799" cy="30480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4" name="Shape 174" descr="\to "/>
          <p:cNvSpPr/>
          <p:nvPr/>
        </p:nvSpPr>
        <p:spPr>
          <a:xfrm>
            <a:off x="1050925" y="204788"/>
            <a:ext cx="304799" cy="304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5" name="Shape 175"/>
          <p:cNvSpPr txBox="1"/>
          <p:nvPr/>
        </p:nvSpPr>
        <p:spPr>
          <a:xfrm>
            <a:off x="22340" y="714375"/>
            <a:ext cx="6038409" cy="5339679"/>
          </a:xfrm>
          <a:prstGeom prst="rect">
            <a:avLst/>
          </a:prstGeom>
          <a:noFill/>
          <a:ln>
            <a:noFill/>
          </a:ln>
        </p:spPr>
        <p:txBody>
          <a:bodyPr lIns="0" tIns="0" rIns="0" bIns="0" anchor="ctr" anchorCtr="0">
            <a:noAutofit/>
          </a:bodyPr>
          <a:lstStyle/>
          <a:p>
            <a:pPr marL="0" marR="0" lvl="0" indent="0" algn="ctr" rtl="0">
              <a:spcBef>
                <a:spcPts val="0"/>
              </a:spcBef>
              <a:spcAft>
                <a:spcPts val="0"/>
              </a:spcAft>
              <a:buClr>
                <a:srgbClr val="414141"/>
              </a:buClr>
              <a:buSzPct val="25000"/>
              <a:buFont typeface="Calibri"/>
              <a:buNone/>
            </a:pPr>
            <a:r>
              <a:rPr lang="en-US" sz="2200" b="1" dirty="0" err="1">
                <a:solidFill>
                  <a:srgbClr val="414141"/>
                </a:solidFill>
                <a:latin typeface="Calibri"/>
                <a:ea typeface="Calibri"/>
                <a:cs typeface="Calibri"/>
                <a:sym typeface="Calibri"/>
              </a:rPr>
              <a:t>Exemple</a:t>
            </a:r>
            <a:r>
              <a:rPr lang="en-US" sz="2200" b="1" dirty="0">
                <a:solidFill>
                  <a:srgbClr val="414141"/>
                </a:solidFill>
                <a:latin typeface="Calibri"/>
                <a:ea typeface="Calibri"/>
                <a:cs typeface="Calibri"/>
                <a:sym typeface="Calibri"/>
              </a:rPr>
              <a:t> 1: </a:t>
            </a:r>
            <a:r>
              <a:rPr lang="en-US" sz="2200" b="1" dirty="0" err="1">
                <a:solidFill>
                  <a:srgbClr val="414141"/>
                </a:solidFill>
                <a:latin typeface="Calibri"/>
                <a:ea typeface="Calibri"/>
                <a:cs typeface="Calibri"/>
                <a:sym typeface="Calibri"/>
              </a:rPr>
              <a:t>soit</a:t>
            </a:r>
            <a:r>
              <a:rPr lang="en-US" sz="2200" b="1" dirty="0">
                <a:solidFill>
                  <a:srgbClr val="414141"/>
                </a:solidFill>
                <a:latin typeface="Calibri"/>
                <a:ea typeface="Calibri"/>
                <a:cs typeface="Calibri"/>
                <a:sym typeface="Calibri"/>
              </a:rPr>
              <a:t> </a:t>
            </a:r>
            <a:r>
              <a:rPr lang="en-US" sz="2200" b="1" dirty="0" err="1">
                <a:solidFill>
                  <a:srgbClr val="414141"/>
                </a:solidFill>
                <a:latin typeface="Calibri"/>
                <a:ea typeface="Calibri"/>
                <a:cs typeface="Calibri"/>
                <a:sym typeface="Calibri"/>
              </a:rPr>
              <a:t>liste</a:t>
            </a:r>
            <a:r>
              <a:rPr lang="en-US" sz="2200" b="1" dirty="0">
                <a:solidFill>
                  <a:srgbClr val="414141"/>
                </a:solidFill>
                <a:latin typeface="Calibri"/>
                <a:ea typeface="Calibri"/>
                <a:cs typeface="Calibri"/>
                <a:sym typeface="Calibri"/>
              </a:rPr>
              <a:t> = [22, 13, 11, 4, 3]</a:t>
            </a:r>
          </a:p>
          <a:p>
            <a:pPr marL="0" marR="0" lvl="0" indent="0" algn="l" rtl="0">
              <a:spcBef>
                <a:spcPts val="1800"/>
              </a:spcBef>
              <a:spcAft>
                <a:spcPts val="0"/>
              </a:spcAft>
              <a:buClr>
                <a:srgbClr val="414141"/>
              </a:buClr>
              <a:buSzPct val="25000"/>
              <a:buFont typeface="Calibri"/>
              <a:buNone/>
            </a:pPr>
            <a:r>
              <a:rPr lang="en-US" sz="2200" b="1" dirty="0">
                <a:solidFill>
                  <a:srgbClr val="414141"/>
                </a:solidFill>
                <a:latin typeface="Calibri"/>
                <a:ea typeface="Calibri"/>
                <a:cs typeface="Calibri"/>
                <a:sym typeface="Calibri"/>
              </a:rPr>
              <a:t>1</a:t>
            </a:r>
            <a:r>
              <a:rPr lang="en-US" sz="2200" b="1" baseline="30000" dirty="0">
                <a:solidFill>
                  <a:srgbClr val="414141"/>
                </a:solidFill>
                <a:latin typeface="Calibri"/>
                <a:ea typeface="Calibri"/>
                <a:cs typeface="Calibri"/>
                <a:sym typeface="Calibri"/>
              </a:rPr>
              <a:t>er</a:t>
            </a:r>
            <a:r>
              <a:rPr lang="en-US" sz="2200" b="1" dirty="0">
                <a:solidFill>
                  <a:srgbClr val="414141"/>
                </a:solidFill>
                <a:latin typeface="Calibri"/>
                <a:ea typeface="Calibri"/>
                <a:cs typeface="Calibri"/>
                <a:sym typeface="Calibri"/>
              </a:rPr>
              <a:t> passage, </a:t>
            </a:r>
            <a:r>
              <a:rPr lang="en-US" sz="2200" dirty="0" err="1">
                <a:solidFill>
                  <a:srgbClr val="414141"/>
                </a:solidFill>
                <a:latin typeface="Calibri"/>
                <a:ea typeface="Calibri"/>
                <a:cs typeface="Calibri"/>
                <a:sym typeface="Calibri"/>
              </a:rPr>
              <a:t>liste</a:t>
            </a:r>
            <a:r>
              <a:rPr lang="en-US" sz="2200" dirty="0">
                <a:solidFill>
                  <a:srgbClr val="414141"/>
                </a:solidFill>
                <a:latin typeface="Calibri"/>
                <a:ea typeface="Calibri"/>
                <a:cs typeface="Calibri"/>
                <a:sym typeface="Calibri"/>
              </a:rPr>
              <a:t>=</a:t>
            </a:r>
            <a:r>
              <a:rPr lang="en-US" sz="2200" b="1" dirty="0">
                <a:solidFill>
                  <a:srgbClr val="414141"/>
                </a:solidFill>
                <a:latin typeface="Calibri"/>
                <a:ea typeface="Calibri"/>
                <a:cs typeface="Calibri"/>
                <a:sym typeface="Calibri"/>
              </a:rPr>
              <a:t> </a:t>
            </a:r>
            <a:r>
              <a:rPr lang="en-US" sz="2200" dirty="0">
                <a:solidFill>
                  <a:srgbClr val="414141"/>
                </a:solidFill>
                <a:latin typeface="Calibri"/>
                <a:ea typeface="Calibri"/>
                <a:cs typeface="Calibri"/>
                <a:sym typeface="Calibri"/>
              </a:rPr>
              <a:t>[</a:t>
            </a:r>
            <a:r>
              <a:rPr lang="en-US" sz="2200" b="1" dirty="0">
                <a:solidFill>
                  <a:srgbClr val="FF2600"/>
                </a:solidFill>
                <a:latin typeface="Calibri"/>
                <a:ea typeface="Calibri"/>
                <a:cs typeface="Calibri"/>
                <a:sym typeface="Calibri"/>
              </a:rPr>
              <a:t>22</a:t>
            </a:r>
            <a:r>
              <a:rPr lang="en-US" sz="2200" dirty="0">
                <a:solidFill>
                  <a:srgbClr val="414141"/>
                </a:solidFill>
                <a:latin typeface="Calibri"/>
                <a:ea typeface="Calibri"/>
                <a:cs typeface="Calibri"/>
                <a:sym typeface="Calibri"/>
              </a:rPr>
              <a:t>, 13, 11, 4, </a:t>
            </a:r>
            <a:r>
              <a:rPr lang="en-US" sz="2200" dirty="0">
                <a:solidFill>
                  <a:srgbClr val="424242"/>
                </a:solidFill>
                <a:latin typeface="Calibri"/>
                <a:ea typeface="Calibri"/>
                <a:cs typeface="Calibri"/>
                <a:sym typeface="Calibri"/>
              </a:rPr>
              <a:t>3</a:t>
            </a:r>
            <a:r>
              <a:rPr lang="en-US" sz="2200" dirty="0">
                <a:solidFill>
                  <a:srgbClr val="414141"/>
                </a:solidFill>
                <a:latin typeface="Calibri"/>
                <a:ea typeface="Calibri"/>
                <a:cs typeface="Calibri"/>
                <a:sym typeface="Calibri"/>
              </a:rPr>
              <a:t>]</a:t>
            </a:r>
          </a:p>
          <a:p>
            <a:pPr marL="0" marR="0" lvl="0" indent="0" algn="l" rtl="0">
              <a:spcBef>
                <a:spcPts val="500"/>
              </a:spcBef>
              <a:spcAft>
                <a:spcPts val="0"/>
              </a:spcAft>
              <a:buClr>
                <a:srgbClr val="414141"/>
              </a:buClr>
              <a:buSzPct val="25000"/>
              <a:buFont typeface="Arial"/>
              <a:buNone/>
            </a:pPr>
            <a:r>
              <a:rPr lang="en-US" sz="2200" dirty="0">
                <a:solidFill>
                  <a:srgbClr val="414141"/>
                </a:solidFill>
                <a:latin typeface="Calibri"/>
                <a:ea typeface="Calibri"/>
                <a:cs typeface="Calibri"/>
                <a:sym typeface="Calibri"/>
              </a:rPr>
              <a:t>        </a:t>
            </a:r>
            <a:r>
              <a:rPr lang="en-US" sz="2200" dirty="0" err="1">
                <a:solidFill>
                  <a:srgbClr val="414141"/>
                </a:solidFill>
                <a:latin typeface="Calibri"/>
                <a:ea typeface="Calibri"/>
                <a:cs typeface="Calibri"/>
                <a:sym typeface="Calibri"/>
              </a:rPr>
              <a:t>liste</a:t>
            </a:r>
            <a:r>
              <a:rPr lang="en-US" sz="2200" dirty="0">
                <a:solidFill>
                  <a:srgbClr val="414141"/>
                </a:solidFill>
                <a:latin typeface="Calibri"/>
                <a:ea typeface="Calibri"/>
                <a:cs typeface="Calibri"/>
                <a:sym typeface="Calibri"/>
              </a:rPr>
              <a:t> = [13</a:t>
            </a:r>
            <a:r>
              <a:rPr lang="en-US" sz="2200" dirty="0">
                <a:solidFill>
                  <a:srgbClr val="424242"/>
                </a:solidFill>
                <a:latin typeface="Calibri"/>
                <a:ea typeface="Calibri"/>
                <a:cs typeface="Calibri"/>
                <a:sym typeface="Calibri"/>
              </a:rPr>
              <a:t>, </a:t>
            </a:r>
            <a:r>
              <a:rPr lang="en-US" sz="2200" b="1" dirty="0">
                <a:solidFill>
                  <a:srgbClr val="FF2600"/>
                </a:solidFill>
                <a:latin typeface="Calibri"/>
                <a:ea typeface="Calibri"/>
                <a:cs typeface="Calibri"/>
                <a:sym typeface="Calibri"/>
              </a:rPr>
              <a:t>22</a:t>
            </a:r>
            <a:r>
              <a:rPr lang="en-US" sz="2200" dirty="0">
                <a:solidFill>
                  <a:srgbClr val="424242"/>
                </a:solidFill>
                <a:latin typeface="Calibri"/>
                <a:ea typeface="Calibri"/>
                <a:cs typeface="Calibri"/>
                <a:sym typeface="Calibri"/>
              </a:rPr>
              <a:t>, 11, 3, 4]</a:t>
            </a:r>
          </a:p>
          <a:p>
            <a:pPr marL="0" marR="0" lvl="0" indent="0" algn="l" rtl="0">
              <a:spcBef>
                <a:spcPts val="500"/>
              </a:spcBef>
              <a:spcAft>
                <a:spcPts val="0"/>
              </a:spcAft>
              <a:buClr>
                <a:srgbClr val="424242"/>
              </a:buClr>
              <a:buSzPct val="25000"/>
              <a:buFont typeface="Arial"/>
              <a:buNone/>
            </a:pPr>
            <a:r>
              <a:rPr lang="en-US" sz="2200" dirty="0">
                <a:solidFill>
                  <a:srgbClr val="424242"/>
                </a:solidFill>
                <a:latin typeface="Calibri"/>
                <a:ea typeface="Calibri"/>
                <a:cs typeface="Calibri"/>
                <a:sym typeface="Calibri"/>
              </a:rPr>
              <a:t>        </a:t>
            </a:r>
            <a:r>
              <a:rPr lang="en-US" sz="2200" dirty="0" err="1">
                <a:solidFill>
                  <a:srgbClr val="424242"/>
                </a:solidFill>
                <a:latin typeface="Calibri"/>
                <a:ea typeface="Calibri"/>
                <a:cs typeface="Calibri"/>
                <a:sym typeface="Calibri"/>
              </a:rPr>
              <a:t>liste</a:t>
            </a:r>
            <a:r>
              <a:rPr lang="en-US" sz="2200" dirty="0">
                <a:solidFill>
                  <a:srgbClr val="424242"/>
                </a:solidFill>
                <a:latin typeface="Calibri"/>
                <a:ea typeface="Calibri"/>
                <a:cs typeface="Calibri"/>
                <a:sym typeface="Calibri"/>
              </a:rPr>
              <a:t> = [13, 11, </a:t>
            </a:r>
            <a:r>
              <a:rPr lang="en-US" sz="2200" b="1" dirty="0">
                <a:solidFill>
                  <a:srgbClr val="FF2600"/>
                </a:solidFill>
                <a:latin typeface="Calibri"/>
                <a:ea typeface="Calibri"/>
                <a:cs typeface="Calibri"/>
                <a:sym typeface="Calibri"/>
              </a:rPr>
              <a:t>22</a:t>
            </a:r>
            <a:r>
              <a:rPr lang="en-US" sz="2200" dirty="0">
                <a:solidFill>
                  <a:srgbClr val="424242"/>
                </a:solidFill>
                <a:latin typeface="Calibri"/>
                <a:ea typeface="Calibri"/>
                <a:cs typeface="Calibri"/>
                <a:sym typeface="Calibri"/>
              </a:rPr>
              <a:t>, 4, 3]</a:t>
            </a:r>
          </a:p>
          <a:p>
            <a:pPr marL="0" marR="0" lvl="0" indent="0" algn="l" rtl="0">
              <a:spcBef>
                <a:spcPts val="500"/>
              </a:spcBef>
              <a:spcAft>
                <a:spcPts val="0"/>
              </a:spcAft>
              <a:buClr>
                <a:srgbClr val="424242"/>
              </a:buClr>
              <a:buSzPct val="25000"/>
              <a:buFont typeface="Arial"/>
              <a:buNone/>
            </a:pPr>
            <a:r>
              <a:rPr lang="en-US" sz="2200" dirty="0">
                <a:solidFill>
                  <a:srgbClr val="424242"/>
                </a:solidFill>
                <a:latin typeface="Calibri"/>
                <a:ea typeface="Calibri"/>
                <a:cs typeface="Calibri"/>
                <a:sym typeface="Calibri"/>
              </a:rPr>
              <a:t>        </a:t>
            </a:r>
            <a:r>
              <a:rPr lang="en-US" sz="2200" dirty="0" err="1">
                <a:solidFill>
                  <a:srgbClr val="424242"/>
                </a:solidFill>
                <a:latin typeface="Calibri"/>
                <a:ea typeface="Calibri"/>
                <a:cs typeface="Calibri"/>
                <a:sym typeface="Calibri"/>
              </a:rPr>
              <a:t>liste</a:t>
            </a:r>
            <a:r>
              <a:rPr lang="en-US" sz="2200" dirty="0">
                <a:solidFill>
                  <a:srgbClr val="424242"/>
                </a:solidFill>
                <a:latin typeface="Calibri"/>
                <a:ea typeface="Calibri"/>
                <a:cs typeface="Calibri"/>
                <a:sym typeface="Calibri"/>
              </a:rPr>
              <a:t> = [13, 11, 4, </a:t>
            </a:r>
            <a:r>
              <a:rPr lang="en-US" sz="2200" b="1" dirty="0">
                <a:solidFill>
                  <a:srgbClr val="FF2600"/>
                </a:solidFill>
                <a:latin typeface="Calibri"/>
                <a:ea typeface="Calibri"/>
                <a:cs typeface="Calibri"/>
                <a:sym typeface="Calibri"/>
              </a:rPr>
              <a:t>22</a:t>
            </a:r>
            <a:r>
              <a:rPr lang="en-US" sz="2200" dirty="0">
                <a:solidFill>
                  <a:srgbClr val="424242"/>
                </a:solidFill>
                <a:latin typeface="Calibri"/>
                <a:ea typeface="Calibri"/>
                <a:cs typeface="Calibri"/>
                <a:sym typeface="Calibri"/>
              </a:rPr>
              <a:t>, 3]</a:t>
            </a:r>
          </a:p>
          <a:p>
            <a:pPr marL="0" marR="0" lvl="0" indent="0" algn="l" rtl="0">
              <a:spcBef>
                <a:spcPts val="500"/>
              </a:spcBef>
              <a:spcAft>
                <a:spcPts val="0"/>
              </a:spcAft>
              <a:buClr>
                <a:srgbClr val="424242"/>
              </a:buClr>
              <a:buSzPct val="25000"/>
              <a:buFont typeface="Arial"/>
              <a:buNone/>
            </a:pPr>
            <a:r>
              <a:rPr lang="en-US" sz="2200" dirty="0">
                <a:solidFill>
                  <a:srgbClr val="424242"/>
                </a:solidFill>
                <a:latin typeface="Calibri"/>
                <a:ea typeface="Calibri"/>
                <a:cs typeface="Calibri"/>
                <a:sym typeface="Calibri"/>
              </a:rPr>
              <a:t>        </a:t>
            </a:r>
            <a:r>
              <a:rPr lang="en-US" sz="2200" dirty="0" err="1">
                <a:solidFill>
                  <a:srgbClr val="424242"/>
                </a:solidFill>
                <a:latin typeface="Calibri"/>
                <a:ea typeface="Calibri"/>
                <a:cs typeface="Calibri"/>
                <a:sym typeface="Calibri"/>
              </a:rPr>
              <a:t>liste</a:t>
            </a:r>
            <a:r>
              <a:rPr lang="en-US" sz="2200" dirty="0">
                <a:solidFill>
                  <a:srgbClr val="424242"/>
                </a:solidFill>
                <a:latin typeface="Calibri"/>
                <a:ea typeface="Calibri"/>
                <a:cs typeface="Calibri"/>
                <a:sym typeface="Calibri"/>
              </a:rPr>
              <a:t> = [13, 11, 4, 3, </a:t>
            </a:r>
            <a:r>
              <a:rPr lang="en-US" sz="2200" b="1" dirty="0">
                <a:solidFill>
                  <a:srgbClr val="FF2600"/>
                </a:solidFill>
                <a:latin typeface="Calibri"/>
                <a:ea typeface="Calibri"/>
                <a:cs typeface="Calibri"/>
                <a:sym typeface="Calibri"/>
              </a:rPr>
              <a:t>22</a:t>
            </a:r>
            <a:r>
              <a:rPr lang="en-US" sz="2200" dirty="0">
                <a:solidFill>
                  <a:srgbClr val="424242"/>
                </a:solidFill>
                <a:latin typeface="Calibri"/>
                <a:ea typeface="Calibri"/>
                <a:cs typeface="Calibri"/>
                <a:sym typeface="Calibri"/>
              </a:rPr>
              <a:t>]</a:t>
            </a:r>
          </a:p>
          <a:p>
            <a:pPr marL="0" marR="0" lvl="0" indent="0" algn="l" rtl="0">
              <a:spcBef>
                <a:spcPts val="500"/>
              </a:spcBef>
              <a:spcAft>
                <a:spcPts val="0"/>
              </a:spcAft>
              <a:buClr>
                <a:srgbClr val="000000"/>
              </a:buClr>
              <a:buFont typeface="Arial"/>
              <a:buNone/>
            </a:pPr>
            <a:endParaRPr sz="2200" dirty="0">
              <a:solidFill>
                <a:srgbClr val="414141"/>
              </a:solidFill>
              <a:latin typeface="Calibri"/>
              <a:ea typeface="Calibri"/>
              <a:cs typeface="Calibri"/>
              <a:sym typeface="Calibri"/>
            </a:endParaRPr>
          </a:p>
          <a:p>
            <a:pPr marL="0" marR="0" lvl="0" indent="0" algn="l" rtl="0">
              <a:spcBef>
                <a:spcPts val="500"/>
              </a:spcBef>
              <a:spcAft>
                <a:spcPts val="0"/>
              </a:spcAft>
              <a:buClr>
                <a:srgbClr val="414141"/>
              </a:buClr>
              <a:buSzPct val="25000"/>
              <a:buFont typeface="Calibri"/>
              <a:buNone/>
            </a:pPr>
            <a:r>
              <a:rPr lang="en-US" sz="2200" b="1" dirty="0">
                <a:solidFill>
                  <a:srgbClr val="414141"/>
                </a:solidFill>
                <a:latin typeface="Calibri"/>
                <a:ea typeface="Calibri"/>
                <a:cs typeface="Calibri"/>
                <a:sym typeface="Calibri"/>
              </a:rPr>
              <a:t>2</a:t>
            </a:r>
            <a:r>
              <a:rPr lang="en-US" sz="2200" b="1" baseline="30000" dirty="0">
                <a:solidFill>
                  <a:srgbClr val="414141"/>
                </a:solidFill>
                <a:latin typeface="Calibri"/>
                <a:ea typeface="Calibri"/>
                <a:cs typeface="Calibri"/>
                <a:sym typeface="Calibri"/>
              </a:rPr>
              <a:t>ème</a:t>
            </a:r>
            <a:r>
              <a:rPr lang="en-US" sz="2200" b="1" dirty="0">
                <a:solidFill>
                  <a:srgbClr val="414141"/>
                </a:solidFill>
                <a:latin typeface="Calibri"/>
                <a:ea typeface="Calibri"/>
                <a:cs typeface="Calibri"/>
                <a:sym typeface="Calibri"/>
              </a:rPr>
              <a:t> passage, </a:t>
            </a:r>
            <a:r>
              <a:rPr lang="en-US" sz="2200" dirty="0" err="1">
                <a:solidFill>
                  <a:srgbClr val="424242"/>
                </a:solidFill>
                <a:latin typeface="Calibri"/>
                <a:ea typeface="Calibri"/>
                <a:cs typeface="Calibri"/>
                <a:sym typeface="Calibri"/>
              </a:rPr>
              <a:t>liste</a:t>
            </a:r>
            <a:r>
              <a:rPr lang="en-US" sz="2200" dirty="0">
                <a:solidFill>
                  <a:srgbClr val="424242"/>
                </a:solidFill>
                <a:latin typeface="Calibri"/>
                <a:ea typeface="Calibri"/>
                <a:cs typeface="Calibri"/>
                <a:sym typeface="Calibri"/>
              </a:rPr>
              <a:t>=[</a:t>
            </a:r>
            <a:r>
              <a:rPr lang="en-US" sz="2200" b="1" dirty="0">
                <a:solidFill>
                  <a:srgbClr val="FF2600"/>
                </a:solidFill>
                <a:latin typeface="Calibri"/>
                <a:ea typeface="Calibri"/>
                <a:cs typeface="Calibri"/>
                <a:sym typeface="Calibri"/>
              </a:rPr>
              <a:t>13</a:t>
            </a:r>
            <a:r>
              <a:rPr lang="en-US" sz="2200" dirty="0">
                <a:solidFill>
                  <a:srgbClr val="424242"/>
                </a:solidFill>
                <a:latin typeface="Calibri"/>
                <a:ea typeface="Calibri"/>
                <a:cs typeface="Calibri"/>
                <a:sym typeface="Calibri"/>
              </a:rPr>
              <a:t>, 11, 4, 3, 22]</a:t>
            </a:r>
          </a:p>
          <a:p>
            <a:pPr marL="0" marR="0" lvl="0" indent="0" algn="l" rtl="0">
              <a:spcBef>
                <a:spcPts val="500"/>
              </a:spcBef>
              <a:spcAft>
                <a:spcPts val="0"/>
              </a:spcAft>
              <a:buClr>
                <a:srgbClr val="424242"/>
              </a:buClr>
              <a:buSzPct val="25000"/>
              <a:buFont typeface="Arial"/>
              <a:buNone/>
            </a:pPr>
            <a:r>
              <a:rPr lang="en-US" sz="2200" dirty="0">
                <a:solidFill>
                  <a:srgbClr val="424242"/>
                </a:solidFill>
                <a:latin typeface="Calibri"/>
                <a:ea typeface="Calibri"/>
                <a:cs typeface="Calibri"/>
                <a:sym typeface="Calibri"/>
              </a:rPr>
              <a:t>          </a:t>
            </a:r>
            <a:r>
              <a:rPr lang="en-US" sz="2200" dirty="0" err="1">
                <a:solidFill>
                  <a:srgbClr val="424242"/>
                </a:solidFill>
                <a:latin typeface="Calibri"/>
                <a:ea typeface="Calibri"/>
                <a:cs typeface="Calibri"/>
                <a:sym typeface="Calibri"/>
              </a:rPr>
              <a:t>liste</a:t>
            </a:r>
            <a:r>
              <a:rPr lang="en-US" sz="2200" dirty="0">
                <a:solidFill>
                  <a:srgbClr val="424242"/>
                </a:solidFill>
                <a:latin typeface="Calibri"/>
                <a:ea typeface="Calibri"/>
                <a:cs typeface="Calibri"/>
                <a:sym typeface="Calibri"/>
              </a:rPr>
              <a:t> = [11, </a:t>
            </a:r>
            <a:r>
              <a:rPr lang="en-US" sz="2200" b="1" dirty="0">
                <a:solidFill>
                  <a:srgbClr val="FF2600"/>
                </a:solidFill>
                <a:latin typeface="Calibri"/>
                <a:ea typeface="Calibri"/>
                <a:cs typeface="Calibri"/>
                <a:sym typeface="Calibri"/>
              </a:rPr>
              <a:t>13</a:t>
            </a:r>
            <a:r>
              <a:rPr lang="en-US" sz="2200" dirty="0">
                <a:solidFill>
                  <a:srgbClr val="424242"/>
                </a:solidFill>
                <a:latin typeface="Calibri"/>
                <a:ea typeface="Calibri"/>
                <a:cs typeface="Calibri"/>
                <a:sym typeface="Calibri"/>
              </a:rPr>
              <a:t>, 4, 3, 22]</a:t>
            </a:r>
          </a:p>
          <a:p>
            <a:pPr marL="0" marR="0" lvl="0" indent="0" algn="l" rtl="0">
              <a:spcBef>
                <a:spcPts val="500"/>
              </a:spcBef>
              <a:spcAft>
                <a:spcPts val="0"/>
              </a:spcAft>
              <a:buClr>
                <a:srgbClr val="424242"/>
              </a:buClr>
              <a:buSzPct val="25000"/>
              <a:buFont typeface="Arial"/>
              <a:buNone/>
            </a:pPr>
            <a:r>
              <a:rPr lang="en-US" sz="2200" dirty="0">
                <a:solidFill>
                  <a:srgbClr val="424242"/>
                </a:solidFill>
                <a:latin typeface="Calibri"/>
                <a:ea typeface="Calibri"/>
                <a:cs typeface="Calibri"/>
                <a:sym typeface="Calibri"/>
              </a:rPr>
              <a:t>          </a:t>
            </a:r>
            <a:r>
              <a:rPr lang="en-US" sz="2200" dirty="0" err="1">
                <a:solidFill>
                  <a:srgbClr val="424242"/>
                </a:solidFill>
                <a:latin typeface="Calibri"/>
                <a:ea typeface="Calibri"/>
                <a:cs typeface="Calibri"/>
                <a:sym typeface="Calibri"/>
              </a:rPr>
              <a:t>liste</a:t>
            </a:r>
            <a:r>
              <a:rPr lang="en-US" sz="2200" dirty="0">
                <a:solidFill>
                  <a:srgbClr val="424242"/>
                </a:solidFill>
                <a:latin typeface="Calibri"/>
                <a:ea typeface="Calibri"/>
                <a:cs typeface="Calibri"/>
                <a:sym typeface="Calibri"/>
              </a:rPr>
              <a:t> = [11, 4, </a:t>
            </a:r>
            <a:r>
              <a:rPr lang="en-US" sz="2200" b="1" dirty="0">
                <a:solidFill>
                  <a:srgbClr val="FF2600"/>
                </a:solidFill>
                <a:latin typeface="Calibri"/>
                <a:ea typeface="Calibri"/>
                <a:cs typeface="Calibri"/>
                <a:sym typeface="Calibri"/>
              </a:rPr>
              <a:t>13</a:t>
            </a:r>
            <a:r>
              <a:rPr lang="en-US" sz="2200" dirty="0">
                <a:solidFill>
                  <a:srgbClr val="424242"/>
                </a:solidFill>
                <a:latin typeface="Calibri"/>
                <a:ea typeface="Calibri"/>
                <a:cs typeface="Calibri"/>
                <a:sym typeface="Calibri"/>
              </a:rPr>
              <a:t>, 3, 22]</a:t>
            </a:r>
          </a:p>
          <a:p>
            <a:pPr marL="0" marR="0" lvl="0" indent="0" algn="l" rtl="0">
              <a:spcBef>
                <a:spcPts val="500"/>
              </a:spcBef>
              <a:spcAft>
                <a:spcPts val="0"/>
              </a:spcAft>
              <a:buClr>
                <a:srgbClr val="424242"/>
              </a:buClr>
              <a:buSzPct val="25000"/>
              <a:buFont typeface="Arial"/>
              <a:buNone/>
            </a:pPr>
            <a:r>
              <a:rPr lang="en-US" sz="2200" i="1" dirty="0">
                <a:solidFill>
                  <a:srgbClr val="424242"/>
                </a:solidFill>
                <a:latin typeface="Calibri"/>
                <a:ea typeface="Calibri"/>
                <a:cs typeface="Calibri"/>
                <a:sym typeface="Calibri"/>
              </a:rPr>
              <a:t>          </a:t>
            </a:r>
            <a:r>
              <a:rPr lang="en-US" sz="2200" i="1" dirty="0" err="1">
                <a:solidFill>
                  <a:srgbClr val="424242"/>
                </a:solidFill>
                <a:latin typeface="Calibri"/>
                <a:ea typeface="Calibri"/>
                <a:cs typeface="Calibri"/>
                <a:sym typeface="Calibri"/>
              </a:rPr>
              <a:t>liste</a:t>
            </a:r>
            <a:r>
              <a:rPr lang="en-US" sz="2200" i="1" dirty="0">
                <a:solidFill>
                  <a:srgbClr val="424242"/>
                </a:solidFill>
                <a:latin typeface="Calibri"/>
                <a:ea typeface="Calibri"/>
                <a:cs typeface="Calibri"/>
                <a:sym typeface="Calibri"/>
              </a:rPr>
              <a:t> = [11, 4, 3, </a:t>
            </a:r>
            <a:r>
              <a:rPr lang="en-US" sz="2200" b="1" i="1" dirty="0">
                <a:solidFill>
                  <a:srgbClr val="FF2600"/>
                </a:solidFill>
                <a:latin typeface="Calibri"/>
                <a:ea typeface="Calibri"/>
                <a:cs typeface="Calibri"/>
                <a:sym typeface="Calibri"/>
              </a:rPr>
              <a:t>13</a:t>
            </a:r>
            <a:r>
              <a:rPr lang="en-US" sz="2200" i="1" dirty="0">
                <a:solidFill>
                  <a:srgbClr val="424242"/>
                </a:solidFill>
                <a:latin typeface="Calibri"/>
                <a:ea typeface="Calibri"/>
                <a:cs typeface="Calibri"/>
                <a:sym typeface="Calibri"/>
              </a:rPr>
              <a:t>, 22]</a:t>
            </a:r>
          </a:p>
        </p:txBody>
      </p:sp>
      <p:sp>
        <p:nvSpPr>
          <p:cNvPr id="176" name="Shape 176"/>
          <p:cNvSpPr/>
          <p:nvPr/>
        </p:nvSpPr>
        <p:spPr>
          <a:xfrm>
            <a:off x="4491980" y="389779"/>
            <a:ext cx="4752527" cy="5988872"/>
          </a:xfrm>
          <a:prstGeom prst="rect">
            <a:avLst/>
          </a:prstGeom>
          <a:noFill/>
          <a:ln>
            <a:noFill/>
          </a:ln>
        </p:spPr>
        <p:txBody>
          <a:bodyPr lIns="0" tIns="0" rIns="0" bIns="0" anchor="ctr" anchorCtr="0">
            <a:noAutofit/>
          </a:bodyPr>
          <a:lstStyle/>
          <a:p>
            <a:pPr marL="262890" marR="0" lvl="0" indent="-262890" algn="l" rtl="0">
              <a:spcBef>
                <a:spcPts val="0"/>
              </a:spcBef>
              <a:spcAft>
                <a:spcPts val="0"/>
              </a:spcAft>
              <a:buClr>
                <a:srgbClr val="000000"/>
              </a:buClr>
              <a:buFont typeface="Quattrocento"/>
              <a:buNone/>
            </a:pPr>
            <a:endParaRPr sz="2346" b="1" i="0" u="none" strike="noStrike" cap="none" dirty="0">
              <a:solidFill>
                <a:srgbClr val="414141"/>
              </a:solidFill>
              <a:latin typeface="Quattrocento"/>
              <a:ea typeface="Quattrocento"/>
              <a:cs typeface="Quattrocento"/>
              <a:sym typeface="Quattrocento"/>
            </a:endParaRPr>
          </a:p>
          <a:p>
            <a:pPr marL="0" marR="0" lvl="0" indent="0" algn="l" rtl="0">
              <a:spcBef>
                <a:spcPts val="1600"/>
              </a:spcBef>
              <a:spcAft>
                <a:spcPts val="0"/>
              </a:spcAft>
              <a:buSzPct val="25000"/>
              <a:buNone/>
            </a:pPr>
            <a:r>
              <a:rPr lang="en-US" sz="2200" b="1" u="none" strike="noStrike" cap="none" dirty="0">
                <a:solidFill>
                  <a:srgbClr val="414141"/>
                </a:solidFill>
                <a:latin typeface="Calibri"/>
                <a:ea typeface="Calibri"/>
                <a:cs typeface="Calibri"/>
                <a:sym typeface="Calibri"/>
              </a:rPr>
              <a:t>3</a:t>
            </a:r>
            <a:r>
              <a:rPr lang="en-US" sz="2200" b="1" u="none" strike="noStrike" cap="none" baseline="30000" dirty="0">
                <a:solidFill>
                  <a:srgbClr val="414141"/>
                </a:solidFill>
                <a:latin typeface="Calibri"/>
                <a:ea typeface="Calibri"/>
                <a:cs typeface="Calibri"/>
                <a:sym typeface="Calibri"/>
              </a:rPr>
              <a:t>ème</a:t>
            </a:r>
            <a:r>
              <a:rPr lang="en-US" sz="2200" b="1" u="none" strike="noStrike" cap="none" dirty="0">
                <a:solidFill>
                  <a:srgbClr val="414141"/>
                </a:solidFill>
                <a:latin typeface="Calibri"/>
                <a:ea typeface="Calibri"/>
                <a:cs typeface="Calibri"/>
                <a:sym typeface="Calibri"/>
              </a:rPr>
              <a:t> passage, </a:t>
            </a:r>
            <a:r>
              <a:rPr lang="en-US" sz="2200" b="0" u="none" strike="noStrike" cap="none" dirty="0" err="1">
                <a:solidFill>
                  <a:srgbClr val="424242"/>
                </a:solidFill>
                <a:latin typeface="Calibri"/>
                <a:ea typeface="Calibri"/>
                <a:cs typeface="Calibri"/>
                <a:sym typeface="Calibri"/>
              </a:rPr>
              <a:t>liste</a:t>
            </a:r>
            <a:r>
              <a:rPr lang="en-US" sz="2200" b="0" u="none" strike="noStrike" cap="none" dirty="0">
                <a:solidFill>
                  <a:srgbClr val="424242"/>
                </a:solidFill>
                <a:latin typeface="Calibri"/>
                <a:ea typeface="Calibri"/>
                <a:cs typeface="Calibri"/>
                <a:sym typeface="Calibri"/>
              </a:rPr>
              <a:t> = [</a:t>
            </a:r>
            <a:r>
              <a:rPr lang="en-US" sz="2200" b="1" u="none" strike="noStrike" cap="none" dirty="0">
                <a:solidFill>
                  <a:srgbClr val="FF2600"/>
                </a:solidFill>
                <a:latin typeface="Calibri"/>
                <a:ea typeface="Calibri"/>
                <a:cs typeface="Calibri"/>
                <a:sym typeface="Calibri"/>
              </a:rPr>
              <a:t>11</a:t>
            </a:r>
            <a:r>
              <a:rPr lang="en-US" sz="2200" b="0" u="none" strike="noStrike" cap="none" dirty="0">
                <a:solidFill>
                  <a:srgbClr val="424242"/>
                </a:solidFill>
                <a:latin typeface="Calibri"/>
                <a:ea typeface="Calibri"/>
                <a:cs typeface="Calibri"/>
                <a:sym typeface="Calibri"/>
              </a:rPr>
              <a:t>, 4, 3, 13, 22]</a:t>
            </a:r>
          </a:p>
          <a:p>
            <a:pPr marL="0" marR="0" lvl="0" indent="0" algn="l" rtl="0">
              <a:spcBef>
                <a:spcPts val="400"/>
              </a:spcBef>
              <a:spcAft>
                <a:spcPts val="0"/>
              </a:spcAft>
              <a:buClr>
                <a:srgbClr val="424242"/>
              </a:buClr>
              <a:buSzPct val="25000"/>
              <a:buFont typeface="Calibri"/>
              <a:buNone/>
            </a:pPr>
            <a:r>
              <a:rPr lang="en-US" sz="2200" b="0" u="none" strike="noStrike" cap="none" dirty="0">
                <a:solidFill>
                  <a:srgbClr val="424242"/>
                </a:solidFill>
                <a:latin typeface="Calibri"/>
                <a:ea typeface="Calibri"/>
                <a:cs typeface="Calibri"/>
                <a:sym typeface="Calibri"/>
              </a:rPr>
              <a:t>        </a:t>
            </a:r>
            <a:r>
              <a:rPr lang="en-US" sz="2200" b="0" u="none" strike="noStrike" cap="none" dirty="0" err="1">
                <a:solidFill>
                  <a:srgbClr val="424242"/>
                </a:solidFill>
                <a:latin typeface="Calibri"/>
                <a:ea typeface="Calibri"/>
                <a:cs typeface="Calibri"/>
                <a:sym typeface="Calibri"/>
              </a:rPr>
              <a:t>liste</a:t>
            </a:r>
            <a:r>
              <a:rPr lang="en-US" sz="2200" b="0" u="none" strike="noStrike" cap="none" dirty="0">
                <a:solidFill>
                  <a:srgbClr val="424242"/>
                </a:solidFill>
                <a:latin typeface="Calibri"/>
                <a:ea typeface="Calibri"/>
                <a:cs typeface="Calibri"/>
                <a:sym typeface="Calibri"/>
              </a:rPr>
              <a:t> = [4, </a:t>
            </a:r>
            <a:r>
              <a:rPr lang="en-US" sz="2200" b="1" u="none" strike="noStrike" cap="none" dirty="0">
                <a:solidFill>
                  <a:srgbClr val="FF2600"/>
                </a:solidFill>
                <a:latin typeface="Calibri"/>
                <a:ea typeface="Calibri"/>
                <a:cs typeface="Calibri"/>
                <a:sym typeface="Calibri"/>
              </a:rPr>
              <a:t>11</a:t>
            </a:r>
            <a:r>
              <a:rPr lang="en-US" sz="2200" b="0" u="none" strike="noStrike" cap="none" dirty="0">
                <a:solidFill>
                  <a:srgbClr val="424242"/>
                </a:solidFill>
                <a:latin typeface="Calibri"/>
                <a:ea typeface="Calibri"/>
                <a:cs typeface="Calibri"/>
                <a:sym typeface="Calibri"/>
              </a:rPr>
              <a:t>, 3, 13, 22]</a:t>
            </a:r>
          </a:p>
          <a:p>
            <a:pPr marL="0" marR="0" lvl="0" indent="0" algn="l" rtl="0">
              <a:spcBef>
                <a:spcPts val="400"/>
              </a:spcBef>
              <a:spcAft>
                <a:spcPts val="0"/>
              </a:spcAft>
              <a:buClr>
                <a:srgbClr val="424242"/>
              </a:buClr>
              <a:buSzPct val="25000"/>
              <a:buFont typeface="Calibri"/>
              <a:buNone/>
            </a:pPr>
            <a:r>
              <a:rPr lang="en-US" sz="2200" b="0" u="none" strike="noStrike" cap="none" dirty="0">
                <a:solidFill>
                  <a:srgbClr val="424242"/>
                </a:solidFill>
                <a:latin typeface="Calibri"/>
                <a:ea typeface="Calibri"/>
                <a:cs typeface="Calibri"/>
                <a:sym typeface="Calibri"/>
              </a:rPr>
              <a:t>        </a:t>
            </a:r>
            <a:r>
              <a:rPr lang="en-US" sz="2200" b="0" u="none" strike="noStrike" cap="none" dirty="0" err="1">
                <a:solidFill>
                  <a:srgbClr val="424242"/>
                </a:solidFill>
                <a:latin typeface="Calibri"/>
                <a:ea typeface="Calibri"/>
                <a:cs typeface="Calibri"/>
                <a:sym typeface="Calibri"/>
              </a:rPr>
              <a:t>liste</a:t>
            </a:r>
            <a:r>
              <a:rPr lang="en-US" sz="2200" b="0" u="none" strike="noStrike" cap="none" dirty="0">
                <a:solidFill>
                  <a:srgbClr val="424242"/>
                </a:solidFill>
                <a:latin typeface="Calibri"/>
                <a:ea typeface="Calibri"/>
                <a:cs typeface="Calibri"/>
                <a:sym typeface="Calibri"/>
              </a:rPr>
              <a:t> = [4, 3, </a:t>
            </a:r>
            <a:r>
              <a:rPr lang="en-US" sz="2200" b="1" u="none" strike="noStrike" cap="none" dirty="0">
                <a:solidFill>
                  <a:srgbClr val="FF2600"/>
                </a:solidFill>
                <a:latin typeface="Calibri"/>
                <a:ea typeface="Calibri"/>
                <a:cs typeface="Calibri"/>
                <a:sym typeface="Calibri"/>
              </a:rPr>
              <a:t>11</a:t>
            </a:r>
            <a:r>
              <a:rPr lang="en-US" sz="2200" b="0" u="none" strike="noStrike" cap="none" dirty="0">
                <a:solidFill>
                  <a:srgbClr val="424242"/>
                </a:solidFill>
                <a:latin typeface="Calibri"/>
                <a:ea typeface="Calibri"/>
                <a:cs typeface="Calibri"/>
                <a:sym typeface="Calibri"/>
              </a:rPr>
              <a:t>, 13, 22]</a:t>
            </a:r>
          </a:p>
          <a:p>
            <a:pPr marL="0" marR="0" lvl="0" indent="0" algn="l" rtl="0">
              <a:spcBef>
                <a:spcPts val="400"/>
              </a:spcBef>
              <a:spcAft>
                <a:spcPts val="0"/>
              </a:spcAft>
              <a:buClr>
                <a:schemeClr val="dk1"/>
              </a:buClr>
              <a:buFont typeface="Arial"/>
              <a:buNone/>
            </a:pPr>
            <a:endParaRPr sz="2200" b="0" u="none" strike="noStrike" cap="none" dirty="0">
              <a:solidFill>
                <a:srgbClr val="424242"/>
              </a:solidFill>
              <a:latin typeface="Calibri"/>
              <a:ea typeface="Calibri"/>
              <a:cs typeface="Calibri"/>
              <a:sym typeface="Calibri"/>
            </a:endParaRPr>
          </a:p>
          <a:p>
            <a:pPr marL="0" marR="0" lvl="0" indent="0" algn="l" rtl="0">
              <a:spcBef>
                <a:spcPts val="400"/>
              </a:spcBef>
              <a:spcAft>
                <a:spcPts val="0"/>
              </a:spcAft>
              <a:buClr>
                <a:schemeClr val="dk1"/>
              </a:buClr>
              <a:buFont typeface="Arial"/>
              <a:buNone/>
            </a:pPr>
            <a:endParaRPr sz="2200" b="0" u="none" strike="noStrike" cap="none" dirty="0">
              <a:solidFill>
                <a:srgbClr val="424242"/>
              </a:solidFill>
              <a:latin typeface="Calibri"/>
              <a:ea typeface="Calibri"/>
              <a:cs typeface="Calibri"/>
              <a:sym typeface="Calibri"/>
            </a:endParaRPr>
          </a:p>
          <a:p>
            <a:pPr marL="0" marR="0" lvl="0" indent="0" algn="l" rtl="0">
              <a:spcBef>
                <a:spcPts val="400"/>
              </a:spcBef>
              <a:spcAft>
                <a:spcPts val="0"/>
              </a:spcAft>
              <a:buClr>
                <a:schemeClr val="dk1"/>
              </a:buClr>
              <a:buFont typeface="Arial"/>
              <a:buNone/>
            </a:pPr>
            <a:endParaRPr sz="2200" b="0" u="none" strike="noStrike" cap="none" dirty="0">
              <a:solidFill>
                <a:srgbClr val="414141"/>
              </a:solidFill>
              <a:latin typeface="Calibri"/>
              <a:ea typeface="Calibri"/>
              <a:cs typeface="Calibri"/>
              <a:sym typeface="Calibri"/>
            </a:endParaRPr>
          </a:p>
          <a:p>
            <a:pPr marL="0" marR="0" lvl="0" indent="0" algn="l" rtl="0">
              <a:spcBef>
                <a:spcPts val="1600"/>
              </a:spcBef>
              <a:spcAft>
                <a:spcPts val="0"/>
              </a:spcAft>
              <a:buSzPct val="25000"/>
              <a:buNone/>
            </a:pPr>
            <a:r>
              <a:rPr lang="en-US" sz="2200" b="1" u="none" strike="noStrike" cap="none" dirty="0">
                <a:solidFill>
                  <a:srgbClr val="414141"/>
                </a:solidFill>
                <a:latin typeface="Calibri"/>
                <a:ea typeface="Calibri"/>
                <a:cs typeface="Calibri"/>
                <a:sym typeface="Calibri"/>
              </a:rPr>
              <a:t>4</a:t>
            </a:r>
            <a:r>
              <a:rPr lang="en-US" sz="2200" b="1" u="none" strike="noStrike" cap="none" baseline="30000" dirty="0">
                <a:solidFill>
                  <a:srgbClr val="414141"/>
                </a:solidFill>
                <a:latin typeface="Calibri"/>
                <a:ea typeface="Calibri"/>
                <a:cs typeface="Calibri"/>
                <a:sym typeface="Calibri"/>
              </a:rPr>
              <a:t>ème</a:t>
            </a:r>
            <a:r>
              <a:rPr lang="en-US" sz="2200" b="1" u="none" strike="noStrike" cap="none" dirty="0">
                <a:solidFill>
                  <a:srgbClr val="414141"/>
                </a:solidFill>
                <a:latin typeface="Calibri"/>
                <a:ea typeface="Calibri"/>
                <a:cs typeface="Calibri"/>
                <a:sym typeface="Calibri"/>
              </a:rPr>
              <a:t> passage, </a:t>
            </a:r>
            <a:r>
              <a:rPr lang="en-US" sz="2200" b="0" u="none" strike="noStrike" cap="none" dirty="0" err="1">
                <a:solidFill>
                  <a:srgbClr val="414141"/>
                </a:solidFill>
                <a:latin typeface="Calibri"/>
                <a:ea typeface="Calibri"/>
                <a:cs typeface="Calibri"/>
                <a:sym typeface="Calibri"/>
              </a:rPr>
              <a:t>liste</a:t>
            </a:r>
            <a:r>
              <a:rPr lang="en-US" sz="2200" b="0" u="none" strike="noStrike" cap="none" dirty="0">
                <a:solidFill>
                  <a:srgbClr val="414141"/>
                </a:solidFill>
                <a:latin typeface="Calibri"/>
                <a:ea typeface="Calibri"/>
                <a:cs typeface="Calibri"/>
                <a:sym typeface="Calibri"/>
              </a:rPr>
              <a:t> = [</a:t>
            </a:r>
            <a:r>
              <a:rPr lang="en-US" sz="2200" b="1" u="none" strike="noStrike" cap="none" dirty="0">
                <a:solidFill>
                  <a:srgbClr val="FF2600"/>
                </a:solidFill>
                <a:latin typeface="Calibri"/>
                <a:ea typeface="Calibri"/>
                <a:cs typeface="Calibri"/>
                <a:sym typeface="Calibri"/>
              </a:rPr>
              <a:t>4</a:t>
            </a:r>
            <a:r>
              <a:rPr lang="en-US" sz="2200" b="0" u="none" strike="noStrike" cap="none" dirty="0">
                <a:solidFill>
                  <a:srgbClr val="424242"/>
                </a:solidFill>
                <a:latin typeface="Calibri"/>
                <a:ea typeface="Calibri"/>
                <a:cs typeface="Calibri"/>
                <a:sym typeface="Calibri"/>
              </a:rPr>
              <a:t>, 3, 11, 13, 22]</a:t>
            </a:r>
          </a:p>
          <a:p>
            <a:pPr marL="0" marR="0" lvl="0" indent="0" algn="l" rtl="0">
              <a:spcBef>
                <a:spcPts val="1600"/>
              </a:spcBef>
              <a:spcAft>
                <a:spcPts val="0"/>
              </a:spcAft>
              <a:buClr>
                <a:srgbClr val="424242"/>
              </a:buClr>
              <a:buSzPct val="25000"/>
              <a:buFont typeface="Calibri"/>
              <a:buNone/>
            </a:pPr>
            <a:r>
              <a:rPr lang="en-US" sz="2200" b="0" u="none" strike="noStrike" cap="none" dirty="0">
                <a:solidFill>
                  <a:srgbClr val="424242"/>
                </a:solidFill>
                <a:latin typeface="Calibri"/>
                <a:ea typeface="Calibri"/>
                <a:cs typeface="Calibri"/>
                <a:sym typeface="Calibri"/>
              </a:rPr>
              <a:t>           </a:t>
            </a:r>
            <a:r>
              <a:rPr lang="en-US" sz="2200" b="0" u="none" strike="noStrike" cap="none" dirty="0" err="1">
                <a:solidFill>
                  <a:srgbClr val="424242"/>
                </a:solidFill>
                <a:latin typeface="Calibri"/>
                <a:ea typeface="Calibri"/>
                <a:cs typeface="Calibri"/>
                <a:sym typeface="Calibri"/>
              </a:rPr>
              <a:t>liste</a:t>
            </a:r>
            <a:r>
              <a:rPr lang="en-US" sz="2200" b="0" u="none" strike="noStrike" cap="none" dirty="0">
                <a:solidFill>
                  <a:srgbClr val="424242"/>
                </a:solidFill>
                <a:latin typeface="Calibri"/>
                <a:ea typeface="Calibri"/>
                <a:cs typeface="Calibri"/>
                <a:sym typeface="Calibri"/>
              </a:rPr>
              <a:t> = [3, </a:t>
            </a:r>
            <a:r>
              <a:rPr lang="en-US" sz="2200" b="1" u="none" strike="noStrike" cap="none" dirty="0">
                <a:solidFill>
                  <a:srgbClr val="FF2600"/>
                </a:solidFill>
                <a:latin typeface="Calibri"/>
                <a:ea typeface="Calibri"/>
                <a:cs typeface="Calibri"/>
                <a:sym typeface="Calibri"/>
              </a:rPr>
              <a:t>4</a:t>
            </a:r>
            <a:r>
              <a:rPr lang="en-US" sz="2200" b="0" u="none" strike="noStrike" cap="none" dirty="0">
                <a:solidFill>
                  <a:srgbClr val="424242"/>
                </a:solidFill>
                <a:latin typeface="Calibri"/>
                <a:ea typeface="Calibri"/>
                <a:cs typeface="Calibri"/>
                <a:sym typeface="Calibri"/>
              </a:rPr>
              <a:t>,  11, 13, 22]</a:t>
            </a:r>
          </a:p>
          <a:p>
            <a:pPr marL="0" marR="0" lvl="0" indent="0" algn="l" rtl="0">
              <a:spcBef>
                <a:spcPts val="1600"/>
              </a:spcBef>
              <a:spcAft>
                <a:spcPts val="0"/>
              </a:spcAft>
              <a:buClr>
                <a:schemeClr val="dk1"/>
              </a:buClr>
              <a:buFont typeface="Arial"/>
              <a:buNone/>
            </a:pPr>
            <a:endParaRPr sz="1800" b="0" i="1" u="none" strike="noStrike" cap="none" dirty="0">
              <a:solidFill>
                <a:srgbClr val="414141"/>
              </a:solidFill>
              <a:latin typeface="Quattrocento"/>
              <a:ea typeface="Quattrocento"/>
              <a:cs typeface="Quattrocento"/>
              <a:sym typeface="Quattrocento"/>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eamer">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286B3BD2ED2840B416FBC6BA22E534" ma:contentTypeVersion="0" ma:contentTypeDescription="Create a new document." ma:contentTypeScope="" ma:versionID="eb5329158e008044eb14eafe9d7cea6e">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3617849-4706-4668-87DD-8AC920205F8A}"/>
</file>

<file path=customXml/itemProps2.xml><?xml version="1.0" encoding="utf-8"?>
<ds:datastoreItem xmlns:ds="http://schemas.openxmlformats.org/officeDocument/2006/customXml" ds:itemID="{8E572DE9-CD65-4380-A1DC-30740770C431}"/>
</file>

<file path=customXml/itemProps3.xml><?xml version="1.0" encoding="utf-8"?>
<ds:datastoreItem xmlns:ds="http://schemas.openxmlformats.org/officeDocument/2006/customXml" ds:itemID="{406EF339-4E46-4355-8CB9-C46CAD269ADA}"/>
</file>

<file path=docProps/app.xml><?xml version="1.0" encoding="utf-8"?>
<Properties xmlns="http://schemas.openxmlformats.org/officeDocument/2006/extended-properties" xmlns:vt="http://schemas.openxmlformats.org/officeDocument/2006/docPropsVTypes">
  <TotalTime>20501</TotalTime>
  <Words>2347</Words>
  <Application>Microsoft Office PowerPoint</Application>
  <PresentationFormat>On-screen Show (4:3)</PresentationFormat>
  <Paragraphs>399</Paragraphs>
  <Slides>47</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Quattrocento</vt:lpstr>
      <vt:lpstr>Arial</vt:lpstr>
      <vt:lpstr>Bodoni</vt:lpstr>
      <vt:lpstr>Noto Sans Symbols</vt:lpstr>
      <vt:lpstr>Calibri</vt:lpstr>
      <vt:lpstr>Beamer</vt:lpstr>
      <vt:lpstr>Informatique 3</vt:lpstr>
      <vt:lpstr>Plan du cours</vt:lpstr>
      <vt:lpstr>Règles de déroulement du cours</vt:lpstr>
      <vt:lpstr>Algorithmes de tri</vt:lpstr>
      <vt:lpstr>1- Algorithmes de tri</vt:lpstr>
      <vt:lpstr>1- Algorithmes de tri</vt:lpstr>
      <vt:lpstr>Tri à bulles</vt:lpstr>
      <vt:lpstr>Tri à bulles</vt:lpstr>
      <vt:lpstr>Tri à bulles croissant</vt:lpstr>
      <vt:lpstr>Tri à bulles croissant</vt:lpstr>
      <vt:lpstr>Tri à bulles croissant</vt:lpstr>
      <vt:lpstr>Tri à bulles croissant optimisé</vt:lpstr>
      <vt:lpstr>Tri à bulles</vt:lpstr>
      <vt:lpstr>Complexité algorithmique</vt:lpstr>
      <vt:lpstr>Complexité algorithmique</vt:lpstr>
      <vt:lpstr>Raisons pour faire l'analyse</vt:lpstr>
      <vt:lpstr>Complexité algorithmique</vt:lpstr>
      <vt:lpstr>Etude simple</vt:lpstr>
      <vt:lpstr>Etude simple</vt:lpstr>
      <vt:lpstr>Etude simple</vt:lpstr>
      <vt:lpstr>Etude asymptotique</vt:lpstr>
      <vt:lpstr>6n2 + 100 n + 300</vt:lpstr>
      <vt:lpstr>0.6 n2 + 1000 n + 3000</vt:lpstr>
      <vt:lpstr>Notations Asymptotiques</vt:lpstr>
      <vt:lpstr>Notations Asymptotiques - 𝚯(f(n))</vt:lpstr>
      <vt:lpstr>Notations Asymptotiques - O(f(n))</vt:lpstr>
      <vt:lpstr>Notations Asymptotiques - 𝝮(f(n))</vt:lpstr>
      <vt:lpstr>Types de Complexité</vt:lpstr>
      <vt:lpstr>Types de Complexité</vt:lpstr>
      <vt:lpstr>Types de Complexité - Exemples</vt:lpstr>
      <vt:lpstr>Comparaison des complexités</vt:lpstr>
      <vt:lpstr>Comparaison des complexités</vt:lpstr>
      <vt:lpstr>Implications pratiques</vt:lpstr>
      <vt:lpstr>Complexité -  tri à bulles</vt:lpstr>
      <vt:lpstr>Complexité -  tri à bulles</vt:lpstr>
      <vt:lpstr>Tri par sélection</vt:lpstr>
      <vt:lpstr>Tri par sélection croissant</vt:lpstr>
      <vt:lpstr>Tri par sélection</vt:lpstr>
      <vt:lpstr>Complexité - tri par sélection</vt:lpstr>
      <vt:lpstr>Tri par insertion</vt:lpstr>
      <vt:lpstr>Tri par insertion</vt:lpstr>
      <vt:lpstr>Tri par insertion</vt:lpstr>
      <vt:lpstr>Tri par insertion</vt:lpstr>
      <vt:lpstr>Tri par insertion</vt:lpstr>
      <vt:lpstr>Tri par insertion avec recherche dichotomique</vt:lpstr>
      <vt:lpstr>Tri par insertion avec recherche dichotomique</vt:lpstr>
      <vt:lpstr>Tri par insertion avec recherche dichotomique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Informatique 4</dc:title>
  <dc:creator>Chantal</dc:creator>
  <cp:lastModifiedBy>Maher Fattouh</cp:lastModifiedBy>
  <cp:revision>27</cp:revision>
  <dcterms:modified xsi:type="dcterms:W3CDTF">2021-02-04T09:14:36Z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0x0101004A286B3BD2ED2840B416FBC6BA22E534</vt:lpwstr>
  </property>
</Properties>
</file>