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9FF79-5A74-F346-91B8-64D0246BBF9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901F3E-311D-4640-88F5-82C2B61CD505}">
      <dgm:prSet phldrT="[Texte]"/>
      <dgm:spPr/>
      <dgm:t>
        <a:bodyPr/>
        <a:lstStyle/>
        <a:p>
          <a:r>
            <a:rPr lang="fr-FR" dirty="0" smtClean="0"/>
            <a:t>Accueil</a:t>
          </a:r>
        </a:p>
        <a:p>
          <a:r>
            <a:rPr lang="fr-FR" dirty="0" smtClean="0"/>
            <a:t>Se connecter/S’inscrire</a:t>
          </a:r>
          <a:endParaRPr lang="fr-FR" dirty="0"/>
        </a:p>
      </dgm:t>
    </dgm:pt>
    <dgm:pt modelId="{2C0D12D0-47CF-F249-BAFA-14F27F247E01}" type="parTrans" cxnId="{417F026C-DE9A-AA46-BA92-424274A784D9}">
      <dgm:prSet/>
      <dgm:spPr/>
      <dgm:t>
        <a:bodyPr/>
        <a:lstStyle/>
        <a:p>
          <a:endParaRPr lang="fr-FR"/>
        </a:p>
      </dgm:t>
    </dgm:pt>
    <dgm:pt modelId="{F2E3D3A3-1877-3B4F-89DB-C365C7F67D5E}" type="sibTrans" cxnId="{417F026C-DE9A-AA46-BA92-424274A784D9}">
      <dgm:prSet/>
      <dgm:spPr/>
    </dgm:pt>
    <dgm:pt modelId="{B784C539-F851-7A4B-A3DD-97F1D889939A}" type="asst">
      <dgm:prSet phldrT="[Texte]"/>
      <dgm:spPr/>
      <dgm:t>
        <a:bodyPr/>
        <a:lstStyle/>
        <a:p>
          <a:r>
            <a:rPr lang="fr-FR" dirty="0" smtClean="0"/>
            <a:t>Vous êtes Un investisseur / Vous êtes un </a:t>
          </a:r>
          <a:r>
            <a:rPr lang="fr-FR" dirty="0" err="1" smtClean="0"/>
            <a:t>entrepreuneur</a:t>
          </a:r>
          <a:endParaRPr lang="fr-FR" dirty="0"/>
        </a:p>
      </dgm:t>
    </dgm:pt>
    <dgm:pt modelId="{CFE7FE67-D689-6542-AE2B-71F9F48BEB8B}" type="parTrans" cxnId="{1CB15AE3-010E-9B4E-BBB5-86166C4B0015}">
      <dgm:prSet/>
      <dgm:spPr/>
      <dgm:t>
        <a:bodyPr/>
        <a:lstStyle/>
        <a:p>
          <a:endParaRPr lang="fr-FR"/>
        </a:p>
      </dgm:t>
    </dgm:pt>
    <dgm:pt modelId="{C2B4B0D8-C990-DD41-8BBB-E45ACF8BE0C7}" type="sibTrans" cxnId="{1CB15AE3-010E-9B4E-BBB5-86166C4B0015}">
      <dgm:prSet/>
      <dgm:spPr/>
      <dgm:t>
        <a:bodyPr/>
        <a:lstStyle/>
        <a:p>
          <a:endParaRPr lang="fr-FR"/>
        </a:p>
      </dgm:t>
    </dgm:pt>
    <dgm:pt modelId="{0482962D-841D-7F40-A8A5-FC8F6D2470BC}" type="asst">
      <dgm:prSet phldrT="[Texte]"/>
      <dgm:spPr/>
      <dgm:t>
        <a:bodyPr/>
        <a:lstStyle/>
        <a:p>
          <a:r>
            <a:rPr lang="fr-FR" dirty="0" smtClean="0"/>
            <a:t>Page d’accueil de l’inscrit</a:t>
          </a:r>
          <a:endParaRPr lang="fr-FR" dirty="0"/>
        </a:p>
      </dgm:t>
    </dgm:pt>
    <dgm:pt modelId="{4E7B66FE-4596-304B-A710-31321200AD4C}" type="parTrans" cxnId="{9F233FAC-8AC7-024F-8EBD-A0FE889CEE50}">
      <dgm:prSet/>
      <dgm:spPr/>
      <dgm:t>
        <a:bodyPr/>
        <a:lstStyle/>
        <a:p>
          <a:endParaRPr lang="fr-FR"/>
        </a:p>
      </dgm:t>
    </dgm:pt>
    <dgm:pt modelId="{321FB5DA-E2D7-EF4E-9810-B1DC7CDDAB1B}" type="sibTrans" cxnId="{9F233FAC-8AC7-024F-8EBD-A0FE889CEE50}">
      <dgm:prSet/>
      <dgm:spPr/>
      <dgm:t>
        <a:bodyPr/>
        <a:lstStyle/>
        <a:p>
          <a:endParaRPr lang="fr-FR"/>
        </a:p>
      </dgm:t>
    </dgm:pt>
    <dgm:pt modelId="{1E9294E4-B69B-4C4A-A330-FF373C0B2D21}" type="asst">
      <dgm:prSet phldrT="[Texte]"/>
      <dgm:spPr/>
      <dgm:t>
        <a:bodyPr/>
        <a:lstStyle/>
        <a:p>
          <a:r>
            <a:rPr lang="fr-FR" dirty="0" smtClean="0"/>
            <a:t>Investisseur</a:t>
          </a:r>
          <a:endParaRPr lang="fr-FR" dirty="0"/>
        </a:p>
      </dgm:t>
    </dgm:pt>
    <dgm:pt modelId="{F8DBBF63-B9E5-9B4E-A530-23A1AF800228}" type="parTrans" cxnId="{DCD6F004-DA3A-0441-93D5-8393015BA21C}">
      <dgm:prSet/>
      <dgm:spPr/>
      <dgm:t>
        <a:bodyPr/>
        <a:lstStyle/>
        <a:p>
          <a:endParaRPr lang="fr-FR"/>
        </a:p>
      </dgm:t>
    </dgm:pt>
    <dgm:pt modelId="{6F328015-9B70-4A4F-8F50-5EC9BD45365D}" type="sibTrans" cxnId="{DCD6F004-DA3A-0441-93D5-8393015BA21C}">
      <dgm:prSet/>
      <dgm:spPr/>
      <dgm:t>
        <a:bodyPr/>
        <a:lstStyle/>
        <a:p>
          <a:endParaRPr lang="fr-FR"/>
        </a:p>
      </dgm:t>
    </dgm:pt>
    <dgm:pt modelId="{1FF64AAB-7FF5-0C4B-90E8-01864C342E56}" type="asst">
      <dgm:prSet phldrT="[Texte]"/>
      <dgm:spPr/>
      <dgm:t>
        <a:bodyPr/>
        <a:lstStyle/>
        <a:p>
          <a:r>
            <a:rPr lang="fr-FR" dirty="0" smtClean="0"/>
            <a:t>Entrepreneur</a:t>
          </a:r>
          <a:endParaRPr lang="fr-FR" dirty="0"/>
        </a:p>
      </dgm:t>
    </dgm:pt>
    <dgm:pt modelId="{7D97D73A-5E84-F547-BF23-10AB50FA8626}" type="parTrans" cxnId="{668057BB-C2A2-9F4B-BD0A-872FC54BCB2A}">
      <dgm:prSet/>
      <dgm:spPr/>
      <dgm:t>
        <a:bodyPr/>
        <a:lstStyle/>
        <a:p>
          <a:endParaRPr lang="fr-FR"/>
        </a:p>
      </dgm:t>
    </dgm:pt>
    <dgm:pt modelId="{F8A6EDD1-A4DA-3843-A685-2029C935D259}" type="sibTrans" cxnId="{668057BB-C2A2-9F4B-BD0A-872FC54BCB2A}">
      <dgm:prSet/>
      <dgm:spPr/>
      <dgm:t>
        <a:bodyPr/>
        <a:lstStyle/>
        <a:p>
          <a:endParaRPr lang="fr-FR"/>
        </a:p>
      </dgm:t>
    </dgm:pt>
    <dgm:pt modelId="{14158418-FB4F-8346-8807-B088B111CB92}" type="pres">
      <dgm:prSet presAssocID="{AD89FF79-5A74-F346-91B8-64D0246BB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0206937-1E42-EC4D-ABB0-6B4043204CA1}" type="pres">
      <dgm:prSet presAssocID="{85901F3E-311D-4640-88F5-82C2B61CD505}" presName="hierRoot1" presStyleCnt="0"/>
      <dgm:spPr/>
    </dgm:pt>
    <dgm:pt modelId="{24244F62-D902-1644-8A7C-5B6009E3E822}" type="pres">
      <dgm:prSet presAssocID="{85901F3E-311D-4640-88F5-82C2B61CD505}" presName="composite" presStyleCnt="0"/>
      <dgm:spPr/>
    </dgm:pt>
    <dgm:pt modelId="{E2B89A31-855A-C949-841D-1E695C7A9605}" type="pres">
      <dgm:prSet presAssocID="{85901F3E-311D-4640-88F5-82C2B61CD505}" presName="background" presStyleLbl="node0" presStyleIdx="0" presStyleCnt="1"/>
      <dgm:spPr/>
    </dgm:pt>
    <dgm:pt modelId="{6A4A93C3-C8B9-834A-9EDB-698D5B34D31A}" type="pres">
      <dgm:prSet presAssocID="{85901F3E-311D-4640-88F5-82C2B61CD5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E544096-AC42-8844-8D4C-32061045E87A}" type="pres">
      <dgm:prSet presAssocID="{85901F3E-311D-4640-88F5-82C2B61CD505}" presName="hierChild2" presStyleCnt="0"/>
      <dgm:spPr/>
    </dgm:pt>
    <dgm:pt modelId="{8B54598F-E8ED-9746-B6D1-AB907A26BF88}" type="pres">
      <dgm:prSet presAssocID="{CFE7FE67-D689-6542-AE2B-71F9F48BEB8B}" presName="Name10" presStyleLbl="parChTrans1D2" presStyleIdx="0" presStyleCnt="2"/>
      <dgm:spPr/>
      <dgm:t>
        <a:bodyPr/>
        <a:lstStyle/>
        <a:p>
          <a:endParaRPr lang="fr-FR"/>
        </a:p>
      </dgm:t>
    </dgm:pt>
    <dgm:pt modelId="{A70CE54A-24E5-164E-8FD9-B09175B16220}" type="pres">
      <dgm:prSet presAssocID="{B784C539-F851-7A4B-A3DD-97F1D889939A}" presName="hierRoot2" presStyleCnt="0"/>
      <dgm:spPr/>
    </dgm:pt>
    <dgm:pt modelId="{DF3871AE-BF38-1E42-962D-EC29AAAE05B5}" type="pres">
      <dgm:prSet presAssocID="{B784C539-F851-7A4B-A3DD-97F1D889939A}" presName="composite2" presStyleCnt="0"/>
      <dgm:spPr/>
    </dgm:pt>
    <dgm:pt modelId="{F0BB2B38-8D65-E44C-9F23-7891F0ACCF2C}" type="pres">
      <dgm:prSet presAssocID="{B784C539-F851-7A4B-A3DD-97F1D889939A}" presName="background2" presStyleLbl="asst1" presStyleIdx="0" presStyleCnt="4"/>
      <dgm:spPr/>
    </dgm:pt>
    <dgm:pt modelId="{4F6E7078-0EE8-E24D-885E-8A85E146DEF0}" type="pres">
      <dgm:prSet presAssocID="{B784C539-F851-7A4B-A3DD-97F1D889939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A25B5-669C-1643-B55B-65D456E2A6D7}" type="pres">
      <dgm:prSet presAssocID="{B784C539-F851-7A4B-A3DD-97F1D889939A}" presName="hierChild3" presStyleCnt="0"/>
      <dgm:spPr/>
    </dgm:pt>
    <dgm:pt modelId="{0E732931-BCDB-F74A-9754-C2CEF8A94AFF}" type="pres">
      <dgm:prSet presAssocID="{F8DBBF63-B9E5-9B4E-A530-23A1AF800228}" presName="Name17" presStyleLbl="parChTrans1D3" presStyleIdx="0" presStyleCnt="2"/>
      <dgm:spPr/>
      <dgm:t>
        <a:bodyPr/>
        <a:lstStyle/>
        <a:p>
          <a:endParaRPr lang="fr-FR"/>
        </a:p>
      </dgm:t>
    </dgm:pt>
    <dgm:pt modelId="{9EA6DDF6-697B-C046-9FC0-C6D65D73BCC7}" type="pres">
      <dgm:prSet presAssocID="{1E9294E4-B69B-4C4A-A330-FF373C0B2D21}" presName="hierRoot3" presStyleCnt="0"/>
      <dgm:spPr/>
    </dgm:pt>
    <dgm:pt modelId="{FF7AF0D4-AFBF-3445-BDD3-62CFF79B53F4}" type="pres">
      <dgm:prSet presAssocID="{1E9294E4-B69B-4C4A-A330-FF373C0B2D21}" presName="composite3" presStyleCnt="0"/>
      <dgm:spPr/>
    </dgm:pt>
    <dgm:pt modelId="{6EA1FA8D-9FD6-544B-A4E1-89DE3BB59F22}" type="pres">
      <dgm:prSet presAssocID="{1E9294E4-B69B-4C4A-A330-FF373C0B2D21}" presName="background3" presStyleLbl="asst1" presStyleIdx="1" presStyleCnt="4"/>
      <dgm:spPr/>
    </dgm:pt>
    <dgm:pt modelId="{ADBC6C8F-BCF6-574A-BC43-4B998F6A669C}" type="pres">
      <dgm:prSet presAssocID="{1E9294E4-B69B-4C4A-A330-FF373C0B2D2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6407977-C912-6E4B-8D01-D3C02922C46C}" type="pres">
      <dgm:prSet presAssocID="{1E9294E4-B69B-4C4A-A330-FF373C0B2D21}" presName="hierChild4" presStyleCnt="0"/>
      <dgm:spPr/>
    </dgm:pt>
    <dgm:pt modelId="{CD92DBAC-546C-F847-B4E8-2E041BAA0B12}" type="pres">
      <dgm:prSet presAssocID="{7D97D73A-5E84-F547-BF23-10AB50FA8626}" presName="Name17" presStyleLbl="parChTrans1D3" presStyleIdx="1" presStyleCnt="2"/>
      <dgm:spPr/>
      <dgm:t>
        <a:bodyPr/>
        <a:lstStyle/>
        <a:p>
          <a:endParaRPr lang="fr-FR"/>
        </a:p>
      </dgm:t>
    </dgm:pt>
    <dgm:pt modelId="{3C7E6DD5-30BF-1E4C-9715-3962BBA75DA0}" type="pres">
      <dgm:prSet presAssocID="{1FF64AAB-7FF5-0C4B-90E8-01864C342E56}" presName="hierRoot3" presStyleCnt="0"/>
      <dgm:spPr/>
    </dgm:pt>
    <dgm:pt modelId="{0F028978-7A07-CD44-85EE-35C4B0E7F4F3}" type="pres">
      <dgm:prSet presAssocID="{1FF64AAB-7FF5-0C4B-90E8-01864C342E56}" presName="composite3" presStyleCnt="0"/>
      <dgm:spPr/>
    </dgm:pt>
    <dgm:pt modelId="{EC0E124D-6BB3-E149-99C0-02E483371F7E}" type="pres">
      <dgm:prSet presAssocID="{1FF64AAB-7FF5-0C4B-90E8-01864C342E56}" presName="background3" presStyleLbl="asst1" presStyleIdx="2" presStyleCnt="4"/>
      <dgm:spPr/>
    </dgm:pt>
    <dgm:pt modelId="{19AC464A-AE7E-B843-9597-EF0985669082}" type="pres">
      <dgm:prSet presAssocID="{1FF64AAB-7FF5-0C4B-90E8-01864C342E5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DB4DD6-702B-014E-8B81-4F45B648EA6E}" type="pres">
      <dgm:prSet presAssocID="{1FF64AAB-7FF5-0C4B-90E8-01864C342E56}" presName="hierChild4" presStyleCnt="0"/>
      <dgm:spPr/>
    </dgm:pt>
    <dgm:pt modelId="{B7DDF94E-126F-F443-8E7A-BA4D0DAE99C9}" type="pres">
      <dgm:prSet presAssocID="{4E7B66FE-4596-304B-A710-31321200AD4C}" presName="Name10" presStyleLbl="parChTrans1D2" presStyleIdx="1" presStyleCnt="2"/>
      <dgm:spPr/>
      <dgm:t>
        <a:bodyPr/>
        <a:lstStyle/>
        <a:p>
          <a:endParaRPr lang="fr-FR"/>
        </a:p>
      </dgm:t>
    </dgm:pt>
    <dgm:pt modelId="{1AA78376-C74B-8549-BFAA-E57EE6DF2FD5}" type="pres">
      <dgm:prSet presAssocID="{0482962D-841D-7F40-A8A5-FC8F6D2470BC}" presName="hierRoot2" presStyleCnt="0"/>
      <dgm:spPr/>
    </dgm:pt>
    <dgm:pt modelId="{4BC20BBD-535F-1B4E-9F23-78DB62EDD8A3}" type="pres">
      <dgm:prSet presAssocID="{0482962D-841D-7F40-A8A5-FC8F6D2470BC}" presName="composite2" presStyleCnt="0"/>
      <dgm:spPr/>
    </dgm:pt>
    <dgm:pt modelId="{51B61030-B8A2-D14F-B2C3-46202A33498F}" type="pres">
      <dgm:prSet presAssocID="{0482962D-841D-7F40-A8A5-FC8F6D2470BC}" presName="background2" presStyleLbl="asst1" presStyleIdx="3" presStyleCnt="4"/>
      <dgm:spPr/>
    </dgm:pt>
    <dgm:pt modelId="{CFC42D58-5679-4C4D-AF4D-8B922DF25507}" type="pres">
      <dgm:prSet presAssocID="{0482962D-841D-7F40-A8A5-FC8F6D2470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F811A9D-A68B-C14A-85EC-B8AA985B180D}" type="pres">
      <dgm:prSet presAssocID="{0482962D-841D-7F40-A8A5-FC8F6D2470BC}" presName="hierChild3" presStyleCnt="0"/>
      <dgm:spPr/>
    </dgm:pt>
  </dgm:ptLst>
  <dgm:cxnLst>
    <dgm:cxn modelId="{668057BB-C2A2-9F4B-BD0A-872FC54BCB2A}" srcId="{B784C539-F851-7A4B-A3DD-97F1D889939A}" destId="{1FF64AAB-7FF5-0C4B-90E8-01864C342E56}" srcOrd="1" destOrd="0" parTransId="{7D97D73A-5E84-F547-BF23-10AB50FA8626}" sibTransId="{F8A6EDD1-A4DA-3843-A685-2029C935D259}"/>
    <dgm:cxn modelId="{1CB15AE3-010E-9B4E-BBB5-86166C4B0015}" srcId="{85901F3E-311D-4640-88F5-82C2B61CD505}" destId="{B784C539-F851-7A4B-A3DD-97F1D889939A}" srcOrd="0" destOrd="0" parTransId="{CFE7FE67-D689-6542-AE2B-71F9F48BEB8B}" sibTransId="{C2B4B0D8-C990-DD41-8BBB-E45ACF8BE0C7}"/>
    <dgm:cxn modelId="{4274CBF0-CE95-B24E-A7AE-AB7062C678DD}" type="presOf" srcId="{0482962D-841D-7F40-A8A5-FC8F6D2470BC}" destId="{CFC42D58-5679-4C4D-AF4D-8B922DF25507}" srcOrd="0" destOrd="0" presId="urn:microsoft.com/office/officeart/2005/8/layout/hierarchy1"/>
    <dgm:cxn modelId="{DCD6F004-DA3A-0441-93D5-8393015BA21C}" srcId="{B784C539-F851-7A4B-A3DD-97F1D889939A}" destId="{1E9294E4-B69B-4C4A-A330-FF373C0B2D21}" srcOrd="0" destOrd="0" parTransId="{F8DBBF63-B9E5-9B4E-A530-23A1AF800228}" sibTransId="{6F328015-9B70-4A4F-8F50-5EC9BD45365D}"/>
    <dgm:cxn modelId="{417F026C-DE9A-AA46-BA92-424274A784D9}" srcId="{AD89FF79-5A74-F346-91B8-64D0246BBF9A}" destId="{85901F3E-311D-4640-88F5-82C2B61CD505}" srcOrd="0" destOrd="0" parTransId="{2C0D12D0-47CF-F249-BAFA-14F27F247E01}" sibTransId="{F2E3D3A3-1877-3B4F-89DB-C365C7F67D5E}"/>
    <dgm:cxn modelId="{82662FE6-BD5F-1E41-BE92-5E3FC694E809}" type="presOf" srcId="{1E9294E4-B69B-4C4A-A330-FF373C0B2D21}" destId="{ADBC6C8F-BCF6-574A-BC43-4B998F6A669C}" srcOrd="0" destOrd="0" presId="urn:microsoft.com/office/officeart/2005/8/layout/hierarchy1"/>
    <dgm:cxn modelId="{09FB0483-D6DC-2748-B5C1-0B9A4AD5CDCF}" type="presOf" srcId="{4E7B66FE-4596-304B-A710-31321200AD4C}" destId="{B7DDF94E-126F-F443-8E7A-BA4D0DAE99C9}" srcOrd="0" destOrd="0" presId="urn:microsoft.com/office/officeart/2005/8/layout/hierarchy1"/>
    <dgm:cxn modelId="{9EEB300E-C053-BF4B-8EA5-5C0226D3A9F2}" type="presOf" srcId="{F8DBBF63-B9E5-9B4E-A530-23A1AF800228}" destId="{0E732931-BCDB-F74A-9754-C2CEF8A94AFF}" srcOrd="0" destOrd="0" presId="urn:microsoft.com/office/officeart/2005/8/layout/hierarchy1"/>
    <dgm:cxn modelId="{8B9178D7-E5F9-0342-9FAD-CA48536A4F06}" type="presOf" srcId="{85901F3E-311D-4640-88F5-82C2B61CD505}" destId="{6A4A93C3-C8B9-834A-9EDB-698D5B34D31A}" srcOrd="0" destOrd="0" presId="urn:microsoft.com/office/officeart/2005/8/layout/hierarchy1"/>
    <dgm:cxn modelId="{CBCCDD9D-08A2-2A48-ACB4-F5CFD7526EA3}" type="presOf" srcId="{AD89FF79-5A74-F346-91B8-64D0246BBF9A}" destId="{14158418-FB4F-8346-8807-B088B111CB92}" srcOrd="0" destOrd="0" presId="urn:microsoft.com/office/officeart/2005/8/layout/hierarchy1"/>
    <dgm:cxn modelId="{A4440C65-C800-5242-9098-E5CEE7DC4B8B}" type="presOf" srcId="{1FF64AAB-7FF5-0C4B-90E8-01864C342E56}" destId="{19AC464A-AE7E-B843-9597-EF0985669082}" srcOrd="0" destOrd="0" presId="urn:microsoft.com/office/officeart/2005/8/layout/hierarchy1"/>
    <dgm:cxn modelId="{2CA37086-BA0F-D242-BBCE-884F04EE41AD}" type="presOf" srcId="{CFE7FE67-D689-6542-AE2B-71F9F48BEB8B}" destId="{8B54598F-E8ED-9746-B6D1-AB907A26BF88}" srcOrd="0" destOrd="0" presId="urn:microsoft.com/office/officeart/2005/8/layout/hierarchy1"/>
    <dgm:cxn modelId="{82A63828-345D-0E47-9413-618A8B46F67E}" type="presOf" srcId="{B784C539-F851-7A4B-A3DD-97F1D889939A}" destId="{4F6E7078-0EE8-E24D-885E-8A85E146DEF0}" srcOrd="0" destOrd="0" presId="urn:microsoft.com/office/officeart/2005/8/layout/hierarchy1"/>
    <dgm:cxn modelId="{81A70512-1A24-4148-8B84-4966B35B486F}" type="presOf" srcId="{7D97D73A-5E84-F547-BF23-10AB50FA8626}" destId="{CD92DBAC-546C-F847-B4E8-2E041BAA0B12}" srcOrd="0" destOrd="0" presId="urn:microsoft.com/office/officeart/2005/8/layout/hierarchy1"/>
    <dgm:cxn modelId="{9F233FAC-8AC7-024F-8EBD-A0FE889CEE50}" srcId="{85901F3E-311D-4640-88F5-82C2B61CD505}" destId="{0482962D-841D-7F40-A8A5-FC8F6D2470BC}" srcOrd="1" destOrd="0" parTransId="{4E7B66FE-4596-304B-A710-31321200AD4C}" sibTransId="{321FB5DA-E2D7-EF4E-9810-B1DC7CDDAB1B}"/>
    <dgm:cxn modelId="{AB6C2289-4B91-F34A-A20C-2179169F07A3}" type="presParOf" srcId="{14158418-FB4F-8346-8807-B088B111CB92}" destId="{20206937-1E42-EC4D-ABB0-6B4043204CA1}" srcOrd="0" destOrd="0" presId="urn:microsoft.com/office/officeart/2005/8/layout/hierarchy1"/>
    <dgm:cxn modelId="{E2E9B80B-6D07-BC49-8950-0E1BBBDC1F7D}" type="presParOf" srcId="{20206937-1E42-EC4D-ABB0-6B4043204CA1}" destId="{24244F62-D902-1644-8A7C-5B6009E3E822}" srcOrd="0" destOrd="0" presId="urn:microsoft.com/office/officeart/2005/8/layout/hierarchy1"/>
    <dgm:cxn modelId="{966FE3E0-5326-B640-A48A-3BF4722E9587}" type="presParOf" srcId="{24244F62-D902-1644-8A7C-5B6009E3E822}" destId="{E2B89A31-855A-C949-841D-1E695C7A9605}" srcOrd="0" destOrd="0" presId="urn:microsoft.com/office/officeart/2005/8/layout/hierarchy1"/>
    <dgm:cxn modelId="{837DDE66-CC58-0E4C-A429-94365BECBE6A}" type="presParOf" srcId="{24244F62-D902-1644-8A7C-5B6009E3E822}" destId="{6A4A93C3-C8B9-834A-9EDB-698D5B34D31A}" srcOrd="1" destOrd="0" presId="urn:microsoft.com/office/officeart/2005/8/layout/hierarchy1"/>
    <dgm:cxn modelId="{CDBA0AE0-B208-BE42-A8C0-D7916A9B87FC}" type="presParOf" srcId="{20206937-1E42-EC4D-ABB0-6B4043204CA1}" destId="{1E544096-AC42-8844-8D4C-32061045E87A}" srcOrd="1" destOrd="0" presId="urn:microsoft.com/office/officeart/2005/8/layout/hierarchy1"/>
    <dgm:cxn modelId="{BEB6EE0E-BBAE-874F-B076-A4DA11BB9D73}" type="presParOf" srcId="{1E544096-AC42-8844-8D4C-32061045E87A}" destId="{8B54598F-E8ED-9746-B6D1-AB907A26BF88}" srcOrd="0" destOrd="0" presId="urn:microsoft.com/office/officeart/2005/8/layout/hierarchy1"/>
    <dgm:cxn modelId="{C2BB9E58-C9C0-B54B-B9CF-74E9983F1459}" type="presParOf" srcId="{1E544096-AC42-8844-8D4C-32061045E87A}" destId="{A70CE54A-24E5-164E-8FD9-B09175B16220}" srcOrd="1" destOrd="0" presId="urn:microsoft.com/office/officeart/2005/8/layout/hierarchy1"/>
    <dgm:cxn modelId="{15801DAA-7175-DB45-B26E-DC461A6B5836}" type="presParOf" srcId="{A70CE54A-24E5-164E-8FD9-B09175B16220}" destId="{DF3871AE-BF38-1E42-962D-EC29AAAE05B5}" srcOrd="0" destOrd="0" presId="urn:microsoft.com/office/officeart/2005/8/layout/hierarchy1"/>
    <dgm:cxn modelId="{741D6E95-4D92-A849-B18E-3E88061D604C}" type="presParOf" srcId="{DF3871AE-BF38-1E42-962D-EC29AAAE05B5}" destId="{F0BB2B38-8D65-E44C-9F23-7891F0ACCF2C}" srcOrd="0" destOrd="0" presId="urn:microsoft.com/office/officeart/2005/8/layout/hierarchy1"/>
    <dgm:cxn modelId="{2D0D4E77-35AE-CE48-B7D7-B8F0DD8DEBF1}" type="presParOf" srcId="{DF3871AE-BF38-1E42-962D-EC29AAAE05B5}" destId="{4F6E7078-0EE8-E24D-885E-8A85E146DEF0}" srcOrd="1" destOrd="0" presId="urn:microsoft.com/office/officeart/2005/8/layout/hierarchy1"/>
    <dgm:cxn modelId="{CF3DAB67-D603-3543-A726-C88511D37FD8}" type="presParOf" srcId="{A70CE54A-24E5-164E-8FD9-B09175B16220}" destId="{1FEA25B5-669C-1643-B55B-65D456E2A6D7}" srcOrd="1" destOrd="0" presId="urn:microsoft.com/office/officeart/2005/8/layout/hierarchy1"/>
    <dgm:cxn modelId="{B8D6A2EC-D622-4D41-A58C-7DBCE845E923}" type="presParOf" srcId="{1FEA25B5-669C-1643-B55B-65D456E2A6D7}" destId="{0E732931-BCDB-F74A-9754-C2CEF8A94AFF}" srcOrd="0" destOrd="0" presId="urn:microsoft.com/office/officeart/2005/8/layout/hierarchy1"/>
    <dgm:cxn modelId="{FEED259E-3E7B-C74D-B886-B52784EFDD79}" type="presParOf" srcId="{1FEA25B5-669C-1643-B55B-65D456E2A6D7}" destId="{9EA6DDF6-697B-C046-9FC0-C6D65D73BCC7}" srcOrd="1" destOrd="0" presId="urn:microsoft.com/office/officeart/2005/8/layout/hierarchy1"/>
    <dgm:cxn modelId="{ED969883-38B7-DA40-A46D-E6DCBDEE1805}" type="presParOf" srcId="{9EA6DDF6-697B-C046-9FC0-C6D65D73BCC7}" destId="{FF7AF0D4-AFBF-3445-BDD3-62CFF79B53F4}" srcOrd="0" destOrd="0" presId="urn:microsoft.com/office/officeart/2005/8/layout/hierarchy1"/>
    <dgm:cxn modelId="{EF0B1DA8-2082-2A48-9A90-DC691967F5A5}" type="presParOf" srcId="{FF7AF0D4-AFBF-3445-BDD3-62CFF79B53F4}" destId="{6EA1FA8D-9FD6-544B-A4E1-89DE3BB59F22}" srcOrd="0" destOrd="0" presId="urn:microsoft.com/office/officeart/2005/8/layout/hierarchy1"/>
    <dgm:cxn modelId="{7AE45C9E-E6D8-3046-A02F-C057560EC034}" type="presParOf" srcId="{FF7AF0D4-AFBF-3445-BDD3-62CFF79B53F4}" destId="{ADBC6C8F-BCF6-574A-BC43-4B998F6A669C}" srcOrd="1" destOrd="0" presId="urn:microsoft.com/office/officeart/2005/8/layout/hierarchy1"/>
    <dgm:cxn modelId="{D8B54524-2DAA-EF47-82DC-DC7BEC379FFF}" type="presParOf" srcId="{9EA6DDF6-697B-C046-9FC0-C6D65D73BCC7}" destId="{C6407977-C912-6E4B-8D01-D3C02922C46C}" srcOrd="1" destOrd="0" presId="urn:microsoft.com/office/officeart/2005/8/layout/hierarchy1"/>
    <dgm:cxn modelId="{12FBD1D3-100E-A14E-8765-A65E3F51AD31}" type="presParOf" srcId="{1FEA25B5-669C-1643-B55B-65D456E2A6D7}" destId="{CD92DBAC-546C-F847-B4E8-2E041BAA0B12}" srcOrd="2" destOrd="0" presId="urn:microsoft.com/office/officeart/2005/8/layout/hierarchy1"/>
    <dgm:cxn modelId="{40388A81-12B5-B04A-B04B-F975614B83D8}" type="presParOf" srcId="{1FEA25B5-669C-1643-B55B-65D456E2A6D7}" destId="{3C7E6DD5-30BF-1E4C-9715-3962BBA75DA0}" srcOrd="3" destOrd="0" presId="urn:microsoft.com/office/officeart/2005/8/layout/hierarchy1"/>
    <dgm:cxn modelId="{01A09F44-F4D0-9442-B01A-C7FFB3528D3D}" type="presParOf" srcId="{3C7E6DD5-30BF-1E4C-9715-3962BBA75DA0}" destId="{0F028978-7A07-CD44-85EE-35C4B0E7F4F3}" srcOrd="0" destOrd="0" presId="urn:microsoft.com/office/officeart/2005/8/layout/hierarchy1"/>
    <dgm:cxn modelId="{F4FA9EB2-7F2E-1A4B-AF74-09EA7A446E9D}" type="presParOf" srcId="{0F028978-7A07-CD44-85EE-35C4B0E7F4F3}" destId="{EC0E124D-6BB3-E149-99C0-02E483371F7E}" srcOrd="0" destOrd="0" presId="urn:microsoft.com/office/officeart/2005/8/layout/hierarchy1"/>
    <dgm:cxn modelId="{512CD9F4-062F-5C48-B214-94C65F096CE2}" type="presParOf" srcId="{0F028978-7A07-CD44-85EE-35C4B0E7F4F3}" destId="{19AC464A-AE7E-B843-9597-EF0985669082}" srcOrd="1" destOrd="0" presId="urn:microsoft.com/office/officeart/2005/8/layout/hierarchy1"/>
    <dgm:cxn modelId="{115C7DA5-A594-2343-8A41-4865CABF57C8}" type="presParOf" srcId="{3C7E6DD5-30BF-1E4C-9715-3962BBA75DA0}" destId="{2BDB4DD6-702B-014E-8B81-4F45B648EA6E}" srcOrd="1" destOrd="0" presId="urn:microsoft.com/office/officeart/2005/8/layout/hierarchy1"/>
    <dgm:cxn modelId="{B5D24F4B-009A-1B43-AD65-7C81BB1A7DFD}" type="presParOf" srcId="{1E544096-AC42-8844-8D4C-32061045E87A}" destId="{B7DDF94E-126F-F443-8E7A-BA4D0DAE99C9}" srcOrd="2" destOrd="0" presId="urn:microsoft.com/office/officeart/2005/8/layout/hierarchy1"/>
    <dgm:cxn modelId="{D5F03E0E-DE34-BE4A-AA06-F8E81346FF73}" type="presParOf" srcId="{1E544096-AC42-8844-8D4C-32061045E87A}" destId="{1AA78376-C74B-8549-BFAA-E57EE6DF2FD5}" srcOrd="3" destOrd="0" presId="urn:microsoft.com/office/officeart/2005/8/layout/hierarchy1"/>
    <dgm:cxn modelId="{40D87490-2837-5D46-9709-66EDC54F8061}" type="presParOf" srcId="{1AA78376-C74B-8549-BFAA-E57EE6DF2FD5}" destId="{4BC20BBD-535F-1B4E-9F23-78DB62EDD8A3}" srcOrd="0" destOrd="0" presId="urn:microsoft.com/office/officeart/2005/8/layout/hierarchy1"/>
    <dgm:cxn modelId="{9D4B8981-92D9-EE4C-80BA-D1F05C807129}" type="presParOf" srcId="{4BC20BBD-535F-1B4E-9F23-78DB62EDD8A3}" destId="{51B61030-B8A2-D14F-B2C3-46202A33498F}" srcOrd="0" destOrd="0" presId="urn:microsoft.com/office/officeart/2005/8/layout/hierarchy1"/>
    <dgm:cxn modelId="{8937D9BC-808B-4244-B63F-F2817129FB42}" type="presParOf" srcId="{4BC20BBD-535F-1B4E-9F23-78DB62EDD8A3}" destId="{CFC42D58-5679-4C4D-AF4D-8B922DF25507}" srcOrd="1" destOrd="0" presId="urn:microsoft.com/office/officeart/2005/8/layout/hierarchy1"/>
    <dgm:cxn modelId="{744732B1-D0EB-B64D-AA72-C24DA850FE06}" type="presParOf" srcId="{1AA78376-C74B-8549-BFAA-E57EE6DF2FD5}" destId="{FF811A9D-A68B-C14A-85EC-B8AA985B1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A7FE4-33E7-1B4B-86FA-6A935D051C8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5AFBBCC-B4DC-FA4A-9D17-BEB86A3B274A}">
      <dgm:prSet phldrT="[Texte]"/>
      <dgm:spPr/>
      <dgm:t>
        <a:bodyPr/>
        <a:lstStyle/>
        <a:p>
          <a:r>
            <a:rPr lang="fr-FR" dirty="0" smtClean="0"/>
            <a:t>Vos coordonnées</a:t>
          </a:r>
          <a:br>
            <a:rPr lang="fr-FR" dirty="0" smtClean="0"/>
          </a:br>
          <a:r>
            <a:rPr lang="fr-FR" b="1" dirty="0" smtClean="0"/>
            <a:t>Documents officiels </a:t>
          </a:r>
          <a:r>
            <a:rPr lang="fr-FR" dirty="0" smtClean="0"/>
            <a:t>(CNI, attestation domicile…)</a:t>
          </a:r>
          <a:endParaRPr lang="fr-FR" dirty="0"/>
        </a:p>
      </dgm:t>
    </dgm:pt>
    <dgm:pt modelId="{5F4DB8BE-6418-A040-8F4A-082FA3021D55}" type="parTrans" cxnId="{B1E21CD0-DB7E-B64D-94F0-912BDF9FFB1C}">
      <dgm:prSet/>
      <dgm:spPr/>
      <dgm:t>
        <a:bodyPr/>
        <a:lstStyle/>
        <a:p>
          <a:endParaRPr lang="fr-FR"/>
        </a:p>
      </dgm:t>
    </dgm:pt>
    <dgm:pt modelId="{010CE67E-19CE-004D-99B6-D18E92846A38}" type="sibTrans" cxnId="{B1E21CD0-DB7E-B64D-94F0-912BDF9FFB1C}">
      <dgm:prSet/>
      <dgm:spPr/>
      <dgm:t>
        <a:bodyPr/>
        <a:lstStyle/>
        <a:p>
          <a:endParaRPr lang="fr-FR"/>
        </a:p>
      </dgm:t>
    </dgm:pt>
    <dgm:pt modelId="{C433F6E6-CA88-1F4F-B8FB-1B1C34C3982A}" type="asst">
      <dgm:prSet phldrT="[Texte]"/>
      <dgm:spPr/>
      <dgm:t>
        <a:bodyPr/>
        <a:lstStyle/>
        <a:p>
          <a:r>
            <a:rPr lang="fr-FR" dirty="0" smtClean="0"/>
            <a:t>Vous êtes </a:t>
          </a:r>
          <a:r>
            <a:rPr lang="fr-FR" b="1" dirty="0" smtClean="0"/>
            <a:t>inscrit</a:t>
          </a:r>
          <a:r>
            <a:rPr lang="fr-FR" dirty="0" smtClean="0"/>
            <a:t/>
          </a:r>
          <a:br>
            <a:rPr lang="fr-FR" dirty="0" smtClean="0"/>
          </a:br>
          <a:r>
            <a:rPr lang="fr-FR" b="1" dirty="0" smtClean="0"/>
            <a:t>Créez </a:t>
          </a:r>
          <a:r>
            <a:rPr lang="fr-FR" dirty="0" smtClean="0"/>
            <a:t>maintenant votre page </a:t>
          </a:r>
          <a:r>
            <a:rPr lang="fr-FR" dirty="0" err="1" smtClean="0"/>
            <a:t>investiseur</a:t>
          </a:r>
          <a:endParaRPr lang="fr-FR" dirty="0"/>
        </a:p>
      </dgm:t>
    </dgm:pt>
    <dgm:pt modelId="{56E64681-AA5F-3548-8139-56614AA32BC5}" type="parTrans" cxnId="{32C30C60-1640-2E4D-B9F7-F0D106C4C2DD}">
      <dgm:prSet/>
      <dgm:spPr/>
      <dgm:t>
        <a:bodyPr/>
        <a:lstStyle/>
        <a:p>
          <a:endParaRPr lang="fr-FR"/>
        </a:p>
      </dgm:t>
    </dgm:pt>
    <dgm:pt modelId="{83EA7836-0A3F-E541-9112-533B3B951115}" type="sibTrans" cxnId="{32C30C60-1640-2E4D-B9F7-F0D106C4C2DD}">
      <dgm:prSet/>
      <dgm:spPr/>
      <dgm:t>
        <a:bodyPr/>
        <a:lstStyle/>
        <a:p>
          <a:endParaRPr lang="fr-FR"/>
        </a:p>
      </dgm:t>
    </dgm:pt>
    <dgm:pt modelId="{75A7F784-AF55-A040-90A3-DB88876BBEE7}" type="asst">
      <dgm:prSet phldrT="[Texte]"/>
      <dgm:spPr/>
      <dgm:t>
        <a:bodyPr/>
        <a:lstStyle/>
        <a:p>
          <a:r>
            <a:rPr lang="fr-FR" b="1" dirty="0" smtClean="0"/>
            <a:t>Nom</a:t>
          </a:r>
          <a:r>
            <a:rPr lang="fr-FR" dirty="0" smtClean="0"/>
            <a:t> de l’entreprise / de l’individu</a:t>
          </a:r>
          <a:br>
            <a:rPr lang="fr-FR" dirty="0" smtClean="0"/>
          </a:br>
          <a:r>
            <a:rPr lang="fr-FR" b="1" dirty="0" smtClean="0"/>
            <a:t>Photo/vidéo</a:t>
          </a:r>
          <a:br>
            <a:rPr lang="fr-FR" b="1" dirty="0" smtClean="0"/>
          </a:br>
          <a:r>
            <a:rPr lang="fr-FR" b="1" dirty="0" smtClean="0"/>
            <a:t>Coordonnées</a:t>
          </a:r>
          <a:r>
            <a:rPr lang="fr-FR" dirty="0" smtClean="0"/>
            <a:t> où me joindre</a:t>
          </a:r>
          <a:endParaRPr lang="fr-FR" dirty="0"/>
        </a:p>
      </dgm:t>
    </dgm:pt>
    <dgm:pt modelId="{CA7E5FB9-93BE-3B43-B4B9-6D45BD09B1E4}" type="parTrans" cxnId="{C392C63F-F905-C24D-A3B1-341FA4123FA3}">
      <dgm:prSet/>
      <dgm:spPr/>
      <dgm:t>
        <a:bodyPr/>
        <a:lstStyle/>
        <a:p>
          <a:endParaRPr lang="fr-FR"/>
        </a:p>
      </dgm:t>
    </dgm:pt>
    <dgm:pt modelId="{FA370793-9602-5B46-A649-30EFB1337C61}" type="sibTrans" cxnId="{C392C63F-F905-C24D-A3B1-341FA4123FA3}">
      <dgm:prSet/>
      <dgm:spPr/>
      <dgm:t>
        <a:bodyPr/>
        <a:lstStyle/>
        <a:p>
          <a:endParaRPr lang="fr-FR"/>
        </a:p>
      </dgm:t>
    </dgm:pt>
    <dgm:pt modelId="{A35233C6-CBC2-8B4B-A1A7-73F6DCB5F7BB}" type="asst">
      <dgm:prSet phldrT="[Texte]"/>
      <dgm:spPr/>
      <dgm:t>
        <a:bodyPr/>
        <a:lstStyle/>
        <a:p>
          <a:r>
            <a:rPr lang="fr-FR" b="1" dirty="0" smtClean="0"/>
            <a:t>Secteur</a:t>
          </a:r>
          <a:r>
            <a:rPr lang="fr-FR" dirty="0" smtClean="0"/>
            <a:t> de mon entreprise</a:t>
          </a:r>
          <a:br>
            <a:rPr lang="fr-FR" dirty="0" smtClean="0"/>
          </a:br>
          <a:r>
            <a:rPr lang="fr-FR" b="1" dirty="0" smtClean="0"/>
            <a:t>Descriptif</a:t>
          </a:r>
          <a:r>
            <a:rPr lang="fr-FR" dirty="0" smtClean="0"/>
            <a:t> de mon activité</a:t>
          </a:r>
          <a:endParaRPr lang="fr-FR" dirty="0"/>
        </a:p>
      </dgm:t>
    </dgm:pt>
    <dgm:pt modelId="{6A6E54FD-3DC5-1345-8AE2-FF8250CD75AE}" type="parTrans" cxnId="{D82FBAF8-58F5-F54A-9FFE-54700ED6D97A}">
      <dgm:prSet/>
      <dgm:spPr/>
      <dgm:t>
        <a:bodyPr/>
        <a:lstStyle/>
        <a:p>
          <a:endParaRPr lang="fr-FR"/>
        </a:p>
      </dgm:t>
    </dgm:pt>
    <dgm:pt modelId="{484CF6BA-8A0E-ED4F-A7FA-05DC88847DC1}" type="sibTrans" cxnId="{D82FBAF8-58F5-F54A-9FFE-54700ED6D97A}">
      <dgm:prSet/>
      <dgm:spPr/>
      <dgm:t>
        <a:bodyPr/>
        <a:lstStyle/>
        <a:p>
          <a:endParaRPr lang="fr-FR"/>
        </a:p>
      </dgm:t>
    </dgm:pt>
    <dgm:pt modelId="{8CCE1019-7CAC-3645-B149-DB25FA8A710D}" type="asst">
      <dgm:prSet phldrT="[Texte]"/>
      <dgm:spPr/>
      <dgm:t>
        <a:bodyPr/>
        <a:lstStyle/>
        <a:p>
          <a:r>
            <a:rPr lang="fr-FR" dirty="0" smtClean="0"/>
            <a:t>Entreprises / Projets </a:t>
          </a:r>
          <a:r>
            <a:rPr lang="fr-FR" b="1" dirty="0" smtClean="0"/>
            <a:t>susceptibles de m’intéresser</a:t>
          </a:r>
          <a:endParaRPr lang="fr-FR" b="1" dirty="0"/>
        </a:p>
      </dgm:t>
    </dgm:pt>
    <dgm:pt modelId="{F270075F-9481-4A4C-8820-5188FC744B4A}" type="parTrans" cxnId="{2D9778A6-4267-184A-8518-E3E9118760AA}">
      <dgm:prSet/>
      <dgm:spPr/>
      <dgm:t>
        <a:bodyPr/>
        <a:lstStyle/>
        <a:p>
          <a:endParaRPr lang="fr-FR"/>
        </a:p>
      </dgm:t>
    </dgm:pt>
    <dgm:pt modelId="{95C2484C-4377-3541-AB31-4F0BFEA78C71}" type="sibTrans" cxnId="{2D9778A6-4267-184A-8518-E3E9118760AA}">
      <dgm:prSet/>
      <dgm:spPr/>
      <dgm:t>
        <a:bodyPr/>
        <a:lstStyle/>
        <a:p>
          <a:endParaRPr lang="fr-FR"/>
        </a:p>
      </dgm:t>
    </dgm:pt>
    <dgm:pt modelId="{E56CD617-23CB-304C-BCFF-8A0F5A7FD386}" type="pres">
      <dgm:prSet presAssocID="{589A7FE4-33E7-1B4B-86FA-6A935D051C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298C64C-CF8F-1243-9118-91B2BDAD47A0}" type="pres">
      <dgm:prSet presAssocID="{F5AFBBCC-B4DC-FA4A-9D17-BEB86A3B274A}" presName="hierRoot1" presStyleCnt="0"/>
      <dgm:spPr/>
    </dgm:pt>
    <dgm:pt modelId="{D3ED4E31-9FC3-254E-8B0A-EE9FB58D73DA}" type="pres">
      <dgm:prSet presAssocID="{F5AFBBCC-B4DC-FA4A-9D17-BEB86A3B274A}" presName="composite" presStyleCnt="0"/>
      <dgm:spPr/>
    </dgm:pt>
    <dgm:pt modelId="{317AE8E9-71C6-9C4C-9323-492273E8156D}" type="pres">
      <dgm:prSet presAssocID="{F5AFBBCC-B4DC-FA4A-9D17-BEB86A3B274A}" presName="background" presStyleLbl="node0" presStyleIdx="0" presStyleCnt="1"/>
      <dgm:spPr/>
    </dgm:pt>
    <dgm:pt modelId="{531EED06-5126-AB49-BA8C-8BE7A39D9258}" type="pres">
      <dgm:prSet presAssocID="{F5AFBBCC-B4DC-FA4A-9D17-BEB86A3B274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7512A9C-D391-1949-9EF5-34009E921898}" type="pres">
      <dgm:prSet presAssocID="{F5AFBBCC-B4DC-FA4A-9D17-BEB86A3B274A}" presName="hierChild2" presStyleCnt="0"/>
      <dgm:spPr/>
    </dgm:pt>
    <dgm:pt modelId="{5CE1460F-414E-534C-8DD8-AE8F3329E312}" type="pres">
      <dgm:prSet presAssocID="{56E64681-AA5F-3548-8139-56614AA32BC5}" presName="Name10" presStyleLbl="parChTrans1D2" presStyleIdx="0" presStyleCnt="1"/>
      <dgm:spPr/>
      <dgm:t>
        <a:bodyPr/>
        <a:lstStyle/>
        <a:p>
          <a:endParaRPr lang="fr-FR"/>
        </a:p>
      </dgm:t>
    </dgm:pt>
    <dgm:pt modelId="{688C0F88-5C0C-4645-AF65-31595D2FD7FD}" type="pres">
      <dgm:prSet presAssocID="{C433F6E6-CA88-1F4F-B8FB-1B1C34C3982A}" presName="hierRoot2" presStyleCnt="0"/>
      <dgm:spPr/>
    </dgm:pt>
    <dgm:pt modelId="{DC250C51-90D6-5D42-8150-87FBBA9D98B7}" type="pres">
      <dgm:prSet presAssocID="{C433F6E6-CA88-1F4F-B8FB-1B1C34C3982A}" presName="composite2" presStyleCnt="0"/>
      <dgm:spPr/>
    </dgm:pt>
    <dgm:pt modelId="{8B81AC9E-716A-0C4E-9EA5-EFE185925A01}" type="pres">
      <dgm:prSet presAssocID="{C433F6E6-CA88-1F4F-B8FB-1B1C34C3982A}" presName="background2" presStyleLbl="asst1" presStyleIdx="0" presStyleCnt="4"/>
      <dgm:spPr/>
    </dgm:pt>
    <dgm:pt modelId="{A7A71FE6-EED1-704A-8003-8A3D65ED448D}" type="pres">
      <dgm:prSet presAssocID="{C433F6E6-CA88-1F4F-B8FB-1B1C34C3982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352E062-C47C-FE49-8D46-184BB4CBD557}" type="pres">
      <dgm:prSet presAssocID="{C433F6E6-CA88-1F4F-B8FB-1B1C34C3982A}" presName="hierChild3" presStyleCnt="0"/>
      <dgm:spPr/>
    </dgm:pt>
    <dgm:pt modelId="{CB1F90DA-DAD5-0345-AB9B-70974E504762}" type="pres">
      <dgm:prSet presAssocID="{CA7E5FB9-93BE-3B43-B4B9-6D45BD09B1E4}" presName="Name17" presStyleLbl="parChTrans1D3" presStyleIdx="0" presStyleCnt="3"/>
      <dgm:spPr/>
      <dgm:t>
        <a:bodyPr/>
        <a:lstStyle/>
        <a:p>
          <a:endParaRPr lang="fr-FR"/>
        </a:p>
      </dgm:t>
    </dgm:pt>
    <dgm:pt modelId="{5D267DF0-E716-4143-90F7-B2C7C75C7409}" type="pres">
      <dgm:prSet presAssocID="{75A7F784-AF55-A040-90A3-DB88876BBEE7}" presName="hierRoot3" presStyleCnt="0"/>
      <dgm:spPr/>
    </dgm:pt>
    <dgm:pt modelId="{8C1AF811-B6E5-2940-B377-704C2516918F}" type="pres">
      <dgm:prSet presAssocID="{75A7F784-AF55-A040-90A3-DB88876BBEE7}" presName="composite3" presStyleCnt="0"/>
      <dgm:spPr/>
    </dgm:pt>
    <dgm:pt modelId="{43F470D2-7C8F-0A42-82D4-9F1AF975E4B3}" type="pres">
      <dgm:prSet presAssocID="{75A7F784-AF55-A040-90A3-DB88876BBEE7}" presName="background3" presStyleLbl="asst1" presStyleIdx="1" presStyleCnt="4"/>
      <dgm:spPr/>
    </dgm:pt>
    <dgm:pt modelId="{FBB72E62-5303-574C-B78A-3B63299A782F}" type="pres">
      <dgm:prSet presAssocID="{75A7F784-AF55-A040-90A3-DB88876BBEE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07E375-0D15-FB45-A179-6EFAAC396B35}" type="pres">
      <dgm:prSet presAssocID="{75A7F784-AF55-A040-90A3-DB88876BBEE7}" presName="hierChild4" presStyleCnt="0"/>
      <dgm:spPr/>
    </dgm:pt>
    <dgm:pt modelId="{C994B516-3A7B-694A-A48D-036252C2123F}" type="pres">
      <dgm:prSet presAssocID="{6A6E54FD-3DC5-1345-8AE2-FF8250CD75AE}" presName="Name17" presStyleLbl="parChTrans1D3" presStyleIdx="1" presStyleCnt="3"/>
      <dgm:spPr/>
      <dgm:t>
        <a:bodyPr/>
        <a:lstStyle/>
        <a:p>
          <a:endParaRPr lang="fr-FR"/>
        </a:p>
      </dgm:t>
    </dgm:pt>
    <dgm:pt modelId="{E324B807-8DE8-614C-8888-8CDE2A52B00C}" type="pres">
      <dgm:prSet presAssocID="{A35233C6-CBC2-8B4B-A1A7-73F6DCB5F7BB}" presName="hierRoot3" presStyleCnt="0"/>
      <dgm:spPr/>
    </dgm:pt>
    <dgm:pt modelId="{C44986F0-426C-6342-99AD-A2A6AA969AC5}" type="pres">
      <dgm:prSet presAssocID="{A35233C6-CBC2-8B4B-A1A7-73F6DCB5F7BB}" presName="composite3" presStyleCnt="0"/>
      <dgm:spPr/>
    </dgm:pt>
    <dgm:pt modelId="{3E9E1D18-803A-7541-BA3F-1C80510EF40E}" type="pres">
      <dgm:prSet presAssocID="{A35233C6-CBC2-8B4B-A1A7-73F6DCB5F7BB}" presName="background3" presStyleLbl="asst1" presStyleIdx="2" presStyleCnt="4"/>
      <dgm:spPr/>
    </dgm:pt>
    <dgm:pt modelId="{91FC94CD-BF47-3943-80CB-FE1E8A7AC167}" type="pres">
      <dgm:prSet presAssocID="{A35233C6-CBC2-8B4B-A1A7-73F6DCB5F7B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0AFC91-E211-EB4A-A485-EEBAECE77067}" type="pres">
      <dgm:prSet presAssocID="{A35233C6-CBC2-8B4B-A1A7-73F6DCB5F7BB}" presName="hierChild4" presStyleCnt="0"/>
      <dgm:spPr/>
    </dgm:pt>
    <dgm:pt modelId="{EF35B1FF-C685-C841-BFE1-6BF5F903D17B}" type="pres">
      <dgm:prSet presAssocID="{F270075F-9481-4A4C-8820-5188FC744B4A}" presName="Name17" presStyleLbl="parChTrans1D3" presStyleIdx="2" presStyleCnt="3"/>
      <dgm:spPr/>
      <dgm:t>
        <a:bodyPr/>
        <a:lstStyle/>
        <a:p>
          <a:endParaRPr lang="fr-FR"/>
        </a:p>
      </dgm:t>
    </dgm:pt>
    <dgm:pt modelId="{BA0F5662-890B-C84A-AC2C-51E8DB6BA89F}" type="pres">
      <dgm:prSet presAssocID="{8CCE1019-7CAC-3645-B149-DB25FA8A710D}" presName="hierRoot3" presStyleCnt="0"/>
      <dgm:spPr/>
    </dgm:pt>
    <dgm:pt modelId="{2CDB6C04-15A4-D241-A70A-672AD95038ED}" type="pres">
      <dgm:prSet presAssocID="{8CCE1019-7CAC-3645-B149-DB25FA8A710D}" presName="composite3" presStyleCnt="0"/>
      <dgm:spPr/>
    </dgm:pt>
    <dgm:pt modelId="{3BB3FEBC-45C7-FC49-B9FD-B48F44E5C5A1}" type="pres">
      <dgm:prSet presAssocID="{8CCE1019-7CAC-3645-B149-DB25FA8A710D}" presName="background3" presStyleLbl="asst1" presStyleIdx="3" presStyleCnt="4"/>
      <dgm:spPr/>
    </dgm:pt>
    <dgm:pt modelId="{74AE6EA8-94E5-564B-94E8-74C1D343CC3C}" type="pres">
      <dgm:prSet presAssocID="{8CCE1019-7CAC-3645-B149-DB25FA8A710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B9253C-2A92-6743-90AE-AB8E277F8267}" type="pres">
      <dgm:prSet presAssocID="{8CCE1019-7CAC-3645-B149-DB25FA8A710D}" presName="hierChild4" presStyleCnt="0"/>
      <dgm:spPr/>
    </dgm:pt>
  </dgm:ptLst>
  <dgm:cxnLst>
    <dgm:cxn modelId="{2D9778A6-4267-184A-8518-E3E9118760AA}" srcId="{C433F6E6-CA88-1F4F-B8FB-1B1C34C3982A}" destId="{8CCE1019-7CAC-3645-B149-DB25FA8A710D}" srcOrd="2" destOrd="0" parTransId="{F270075F-9481-4A4C-8820-5188FC744B4A}" sibTransId="{95C2484C-4377-3541-AB31-4F0BFEA78C71}"/>
    <dgm:cxn modelId="{C392C63F-F905-C24D-A3B1-341FA4123FA3}" srcId="{C433F6E6-CA88-1F4F-B8FB-1B1C34C3982A}" destId="{75A7F784-AF55-A040-90A3-DB88876BBEE7}" srcOrd="0" destOrd="0" parTransId="{CA7E5FB9-93BE-3B43-B4B9-6D45BD09B1E4}" sibTransId="{FA370793-9602-5B46-A649-30EFB1337C61}"/>
    <dgm:cxn modelId="{45BEF518-A302-084D-8CF8-2CEF09A733D4}" type="presOf" srcId="{A35233C6-CBC2-8B4B-A1A7-73F6DCB5F7BB}" destId="{91FC94CD-BF47-3943-80CB-FE1E8A7AC167}" srcOrd="0" destOrd="0" presId="urn:microsoft.com/office/officeart/2005/8/layout/hierarchy1"/>
    <dgm:cxn modelId="{D17CC82F-4325-0D49-9142-EFD2B86BB322}" type="presOf" srcId="{CA7E5FB9-93BE-3B43-B4B9-6D45BD09B1E4}" destId="{CB1F90DA-DAD5-0345-AB9B-70974E504762}" srcOrd="0" destOrd="0" presId="urn:microsoft.com/office/officeart/2005/8/layout/hierarchy1"/>
    <dgm:cxn modelId="{32C30C60-1640-2E4D-B9F7-F0D106C4C2DD}" srcId="{F5AFBBCC-B4DC-FA4A-9D17-BEB86A3B274A}" destId="{C433F6E6-CA88-1F4F-B8FB-1B1C34C3982A}" srcOrd="0" destOrd="0" parTransId="{56E64681-AA5F-3548-8139-56614AA32BC5}" sibTransId="{83EA7836-0A3F-E541-9112-533B3B951115}"/>
    <dgm:cxn modelId="{5D548776-CD2B-9A4B-AE19-1FDF29A9BB38}" type="presOf" srcId="{F270075F-9481-4A4C-8820-5188FC744B4A}" destId="{EF35B1FF-C685-C841-BFE1-6BF5F903D17B}" srcOrd="0" destOrd="0" presId="urn:microsoft.com/office/officeart/2005/8/layout/hierarchy1"/>
    <dgm:cxn modelId="{29231BFD-9A5F-0B49-BCB7-2121F608319E}" type="presOf" srcId="{589A7FE4-33E7-1B4B-86FA-6A935D051C8B}" destId="{E56CD617-23CB-304C-BCFF-8A0F5A7FD386}" srcOrd="0" destOrd="0" presId="urn:microsoft.com/office/officeart/2005/8/layout/hierarchy1"/>
    <dgm:cxn modelId="{D82FBAF8-58F5-F54A-9FFE-54700ED6D97A}" srcId="{C433F6E6-CA88-1F4F-B8FB-1B1C34C3982A}" destId="{A35233C6-CBC2-8B4B-A1A7-73F6DCB5F7BB}" srcOrd="1" destOrd="0" parTransId="{6A6E54FD-3DC5-1345-8AE2-FF8250CD75AE}" sibTransId="{484CF6BA-8A0E-ED4F-A7FA-05DC88847DC1}"/>
    <dgm:cxn modelId="{3C55A85D-7969-5248-89D6-E8BF1969C422}" type="presOf" srcId="{F5AFBBCC-B4DC-FA4A-9D17-BEB86A3B274A}" destId="{531EED06-5126-AB49-BA8C-8BE7A39D9258}" srcOrd="0" destOrd="0" presId="urn:microsoft.com/office/officeart/2005/8/layout/hierarchy1"/>
    <dgm:cxn modelId="{71E0827F-2A5F-814C-9422-9685E06C6576}" type="presOf" srcId="{8CCE1019-7CAC-3645-B149-DB25FA8A710D}" destId="{74AE6EA8-94E5-564B-94E8-74C1D343CC3C}" srcOrd="0" destOrd="0" presId="urn:microsoft.com/office/officeart/2005/8/layout/hierarchy1"/>
    <dgm:cxn modelId="{152EB127-84DF-B343-90C5-9A6EAE9C0950}" type="presOf" srcId="{75A7F784-AF55-A040-90A3-DB88876BBEE7}" destId="{FBB72E62-5303-574C-B78A-3B63299A782F}" srcOrd="0" destOrd="0" presId="urn:microsoft.com/office/officeart/2005/8/layout/hierarchy1"/>
    <dgm:cxn modelId="{2B4FB364-DE20-3C45-9E95-F91B3567E3EB}" type="presOf" srcId="{6A6E54FD-3DC5-1345-8AE2-FF8250CD75AE}" destId="{C994B516-3A7B-694A-A48D-036252C2123F}" srcOrd="0" destOrd="0" presId="urn:microsoft.com/office/officeart/2005/8/layout/hierarchy1"/>
    <dgm:cxn modelId="{B1E21CD0-DB7E-B64D-94F0-912BDF9FFB1C}" srcId="{589A7FE4-33E7-1B4B-86FA-6A935D051C8B}" destId="{F5AFBBCC-B4DC-FA4A-9D17-BEB86A3B274A}" srcOrd="0" destOrd="0" parTransId="{5F4DB8BE-6418-A040-8F4A-082FA3021D55}" sibTransId="{010CE67E-19CE-004D-99B6-D18E92846A38}"/>
    <dgm:cxn modelId="{A3892049-3B12-9F45-A235-12C55E24EE85}" type="presOf" srcId="{C433F6E6-CA88-1F4F-B8FB-1B1C34C3982A}" destId="{A7A71FE6-EED1-704A-8003-8A3D65ED448D}" srcOrd="0" destOrd="0" presId="urn:microsoft.com/office/officeart/2005/8/layout/hierarchy1"/>
    <dgm:cxn modelId="{2781C71C-F223-4D4D-BC42-D219B220A7B2}" type="presOf" srcId="{56E64681-AA5F-3548-8139-56614AA32BC5}" destId="{5CE1460F-414E-534C-8DD8-AE8F3329E312}" srcOrd="0" destOrd="0" presId="urn:microsoft.com/office/officeart/2005/8/layout/hierarchy1"/>
    <dgm:cxn modelId="{2DC0243A-71D9-4541-880D-EE0372B32C24}" type="presParOf" srcId="{E56CD617-23CB-304C-BCFF-8A0F5A7FD386}" destId="{6298C64C-CF8F-1243-9118-91B2BDAD47A0}" srcOrd="0" destOrd="0" presId="urn:microsoft.com/office/officeart/2005/8/layout/hierarchy1"/>
    <dgm:cxn modelId="{6C459B3E-FB49-9446-9364-890ABE24CE52}" type="presParOf" srcId="{6298C64C-CF8F-1243-9118-91B2BDAD47A0}" destId="{D3ED4E31-9FC3-254E-8B0A-EE9FB58D73DA}" srcOrd="0" destOrd="0" presId="urn:microsoft.com/office/officeart/2005/8/layout/hierarchy1"/>
    <dgm:cxn modelId="{A1A2A435-327A-8543-9CF2-2F3BF1BB77E7}" type="presParOf" srcId="{D3ED4E31-9FC3-254E-8B0A-EE9FB58D73DA}" destId="{317AE8E9-71C6-9C4C-9323-492273E8156D}" srcOrd="0" destOrd="0" presId="urn:microsoft.com/office/officeart/2005/8/layout/hierarchy1"/>
    <dgm:cxn modelId="{CB1F8303-829A-574A-92E2-A36DA4D49356}" type="presParOf" srcId="{D3ED4E31-9FC3-254E-8B0A-EE9FB58D73DA}" destId="{531EED06-5126-AB49-BA8C-8BE7A39D9258}" srcOrd="1" destOrd="0" presId="urn:microsoft.com/office/officeart/2005/8/layout/hierarchy1"/>
    <dgm:cxn modelId="{1F616076-00F2-A942-9B09-7F48E797BECF}" type="presParOf" srcId="{6298C64C-CF8F-1243-9118-91B2BDAD47A0}" destId="{B7512A9C-D391-1949-9EF5-34009E921898}" srcOrd="1" destOrd="0" presId="urn:microsoft.com/office/officeart/2005/8/layout/hierarchy1"/>
    <dgm:cxn modelId="{BEA760DF-23A4-8B43-8589-632E0EA0AD5A}" type="presParOf" srcId="{B7512A9C-D391-1949-9EF5-34009E921898}" destId="{5CE1460F-414E-534C-8DD8-AE8F3329E312}" srcOrd="0" destOrd="0" presId="urn:microsoft.com/office/officeart/2005/8/layout/hierarchy1"/>
    <dgm:cxn modelId="{79A8A8F5-230F-CA42-9239-9821E7017009}" type="presParOf" srcId="{B7512A9C-D391-1949-9EF5-34009E921898}" destId="{688C0F88-5C0C-4645-AF65-31595D2FD7FD}" srcOrd="1" destOrd="0" presId="urn:microsoft.com/office/officeart/2005/8/layout/hierarchy1"/>
    <dgm:cxn modelId="{B0E58D1B-279C-1B49-8D49-DAD668F95D82}" type="presParOf" srcId="{688C0F88-5C0C-4645-AF65-31595D2FD7FD}" destId="{DC250C51-90D6-5D42-8150-87FBBA9D98B7}" srcOrd="0" destOrd="0" presId="urn:microsoft.com/office/officeart/2005/8/layout/hierarchy1"/>
    <dgm:cxn modelId="{E210DA4E-44ED-2A47-BFC2-999A8EA794C7}" type="presParOf" srcId="{DC250C51-90D6-5D42-8150-87FBBA9D98B7}" destId="{8B81AC9E-716A-0C4E-9EA5-EFE185925A01}" srcOrd="0" destOrd="0" presId="urn:microsoft.com/office/officeart/2005/8/layout/hierarchy1"/>
    <dgm:cxn modelId="{B47E70CD-C399-954E-841E-6CC0E2DEA128}" type="presParOf" srcId="{DC250C51-90D6-5D42-8150-87FBBA9D98B7}" destId="{A7A71FE6-EED1-704A-8003-8A3D65ED448D}" srcOrd="1" destOrd="0" presId="urn:microsoft.com/office/officeart/2005/8/layout/hierarchy1"/>
    <dgm:cxn modelId="{B78C8024-2FBA-C248-A566-CA885F4E50F3}" type="presParOf" srcId="{688C0F88-5C0C-4645-AF65-31595D2FD7FD}" destId="{C352E062-C47C-FE49-8D46-184BB4CBD557}" srcOrd="1" destOrd="0" presId="urn:microsoft.com/office/officeart/2005/8/layout/hierarchy1"/>
    <dgm:cxn modelId="{7E8BA5CB-542C-EC4E-986B-A24012199D57}" type="presParOf" srcId="{C352E062-C47C-FE49-8D46-184BB4CBD557}" destId="{CB1F90DA-DAD5-0345-AB9B-70974E504762}" srcOrd="0" destOrd="0" presId="urn:microsoft.com/office/officeart/2005/8/layout/hierarchy1"/>
    <dgm:cxn modelId="{83A28545-6305-D240-A20B-3BFD28BC3622}" type="presParOf" srcId="{C352E062-C47C-FE49-8D46-184BB4CBD557}" destId="{5D267DF0-E716-4143-90F7-B2C7C75C7409}" srcOrd="1" destOrd="0" presId="urn:microsoft.com/office/officeart/2005/8/layout/hierarchy1"/>
    <dgm:cxn modelId="{CF30B8F1-4DA7-A34E-AC6E-7B407788C058}" type="presParOf" srcId="{5D267DF0-E716-4143-90F7-B2C7C75C7409}" destId="{8C1AF811-B6E5-2940-B377-704C2516918F}" srcOrd="0" destOrd="0" presId="urn:microsoft.com/office/officeart/2005/8/layout/hierarchy1"/>
    <dgm:cxn modelId="{2DFAF596-6B45-9147-989E-2CA17D41776D}" type="presParOf" srcId="{8C1AF811-B6E5-2940-B377-704C2516918F}" destId="{43F470D2-7C8F-0A42-82D4-9F1AF975E4B3}" srcOrd="0" destOrd="0" presId="urn:microsoft.com/office/officeart/2005/8/layout/hierarchy1"/>
    <dgm:cxn modelId="{9F04D47B-B8E5-B446-B31B-F6C16DA71474}" type="presParOf" srcId="{8C1AF811-B6E5-2940-B377-704C2516918F}" destId="{FBB72E62-5303-574C-B78A-3B63299A782F}" srcOrd="1" destOrd="0" presId="urn:microsoft.com/office/officeart/2005/8/layout/hierarchy1"/>
    <dgm:cxn modelId="{184A509A-561D-E049-994D-3B84422CC134}" type="presParOf" srcId="{5D267DF0-E716-4143-90F7-B2C7C75C7409}" destId="{6407E375-0D15-FB45-A179-6EFAAC396B35}" srcOrd="1" destOrd="0" presId="urn:microsoft.com/office/officeart/2005/8/layout/hierarchy1"/>
    <dgm:cxn modelId="{0336C9C6-2034-9940-AD6C-3687C9BA1A70}" type="presParOf" srcId="{C352E062-C47C-FE49-8D46-184BB4CBD557}" destId="{C994B516-3A7B-694A-A48D-036252C2123F}" srcOrd="2" destOrd="0" presId="urn:microsoft.com/office/officeart/2005/8/layout/hierarchy1"/>
    <dgm:cxn modelId="{CE6FE77C-853B-6342-8133-5EDEF5346985}" type="presParOf" srcId="{C352E062-C47C-FE49-8D46-184BB4CBD557}" destId="{E324B807-8DE8-614C-8888-8CDE2A52B00C}" srcOrd="3" destOrd="0" presId="urn:microsoft.com/office/officeart/2005/8/layout/hierarchy1"/>
    <dgm:cxn modelId="{F0DBD082-BE8D-484E-A295-578B8BDE9EB0}" type="presParOf" srcId="{E324B807-8DE8-614C-8888-8CDE2A52B00C}" destId="{C44986F0-426C-6342-99AD-A2A6AA969AC5}" srcOrd="0" destOrd="0" presId="urn:microsoft.com/office/officeart/2005/8/layout/hierarchy1"/>
    <dgm:cxn modelId="{33117401-61E8-634B-8CEA-276636FD0A1C}" type="presParOf" srcId="{C44986F0-426C-6342-99AD-A2A6AA969AC5}" destId="{3E9E1D18-803A-7541-BA3F-1C80510EF40E}" srcOrd="0" destOrd="0" presId="urn:microsoft.com/office/officeart/2005/8/layout/hierarchy1"/>
    <dgm:cxn modelId="{D95604B5-F5C8-2C45-B0CE-862880B6A96F}" type="presParOf" srcId="{C44986F0-426C-6342-99AD-A2A6AA969AC5}" destId="{91FC94CD-BF47-3943-80CB-FE1E8A7AC167}" srcOrd="1" destOrd="0" presId="urn:microsoft.com/office/officeart/2005/8/layout/hierarchy1"/>
    <dgm:cxn modelId="{5F70374F-445F-5A4B-81D9-D72A46ECF735}" type="presParOf" srcId="{E324B807-8DE8-614C-8888-8CDE2A52B00C}" destId="{650AFC91-E211-EB4A-A485-EEBAECE77067}" srcOrd="1" destOrd="0" presId="urn:microsoft.com/office/officeart/2005/8/layout/hierarchy1"/>
    <dgm:cxn modelId="{65853830-DF9E-3E48-A9E3-2015F210FAE1}" type="presParOf" srcId="{C352E062-C47C-FE49-8D46-184BB4CBD557}" destId="{EF35B1FF-C685-C841-BFE1-6BF5F903D17B}" srcOrd="4" destOrd="0" presId="urn:microsoft.com/office/officeart/2005/8/layout/hierarchy1"/>
    <dgm:cxn modelId="{CA238D30-BF76-3349-9F23-37DF3C860563}" type="presParOf" srcId="{C352E062-C47C-FE49-8D46-184BB4CBD557}" destId="{BA0F5662-890B-C84A-AC2C-51E8DB6BA89F}" srcOrd="5" destOrd="0" presId="urn:microsoft.com/office/officeart/2005/8/layout/hierarchy1"/>
    <dgm:cxn modelId="{282C86C7-D503-CC4D-B281-E8959E059B82}" type="presParOf" srcId="{BA0F5662-890B-C84A-AC2C-51E8DB6BA89F}" destId="{2CDB6C04-15A4-D241-A70A-672AD95038ED}" srcOrd="0" destOrd="0" presId="urn:microsoft.com/office/officeart/2005/8/layout/hierarchy1"/>
    <dgm:cxn modelId="{04BA502C-4E30-F149-A6F2-04364527C3B3}" type="presParOf" srcId="{2CDB6C04-15A4-D241-A70A-672AD95038ED}" destId="{3BB3FEBC-45C7-FC49-B9FD-B48F44E5C5A1}" srcOrd="0" destOrd="0" presId="urn:microsoft.com/office/officeart/2005/8/layout/hierarchy1"/>
    <dgm:cxn modelId="{B5A40A57-8CF3-E943-919E-E10ECC4B74A2}" type="presParOf" srcId="{2CDB6C04-15A4-D241-A70A-672AD95038ED}" destId="{74AE6EA8-94E5-564B-94E8-74C1D343CC3C}" srcOrd="1" destOrd="0" presId="urn:microsoft.com/office/officeart/2005/8/layout/hierarchy1"/>
    <dgm:cxn modelId="{9D60A88D-7300-D143-BE2C-57B79CF3A895}" type="presParOf" srcId="{BA0F5662-890B-C84A-AC2C-51E8DB6BA89F}" destId="{12B9253C-2A92-6743-90AE-AB8E277F82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A7FE4-33E7-1B4B-86FA-6A935D051C8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5AFBBCC-B4DC-FA4A-9D17-BEB86A3B274A}">
      <dgm:prSet phldrT="[Texte]"/>
      <dgm:spPr/>
      <dgm:t>
        <a:bodyPr/>
        <a:lstStyle/>
        <a:p>
          <a:r>
            <a:rPr lang="fr-FR" dirty="0" smtClean="0"/>
            <a:t>Vos coordonnées</a:t>
          </a:r>
          <a:br>
            <a:rPr lang="fr-FR" dirty="0" smtClean="0"/>
          </a:br>
          <a:r>
            <a:rPr lang="fr-FR" b="1" dirty="0" smtClean="0"/>
            <a:t>Documents officiels </a:t>
          </a:r>
          <a:r>
            <a:rPr lang="fr-FR" dirty="0" smtClean="0"/>
            <a:t>(CNI, attestation domicile…)</a:t>
          </a:r>
          <a:endParaRPr lang="fr-FR" dirty="0"/>
        </a:p>
      </dgm:t>
    </dgm:pt>
    <dgm:pt modelId="{5F4DB8BE-6418-A040-8F4A-082FA3021D55}" type="parTrans" cxnId="{B1E21CD0-DB7E-B64D-94F0-912BDF9FFB1C}">
      <dgm:prSet/>
      <dgm:spPr/>
      <dgm:t>
        <a:bodyPr/>
        <a:lstStyle/>
        <a:p>
          <a:endParaRPr lang="fr-FR"/>
        </a:p>
      </dgm:t>
    </dgm:pt>
    <dgm:pt modelId="{010CE67E-19CE-004D-99B6-D18E92846A38}" type="sibTrans" cxnId="{B1E21CD0-DB7E-B64D-94F0-912BDF9FFB1C}">
      <dgm:prSet/>
      <dgm:spPr/>
      <dgm:t>
        <a:bodyPr/>
        <a:lstStyle/>
        <a:p>
          <a:endParaRPr lang="fr-FR"/>
        </a:p>
      </dgm:t>
    </dgm:pt>
    <dgm:pt modelId="{C433F6E6-CA88-1F4F-B8FB-1B1C34C3982A}" type="asst">
      <dgm:prSet phldrT="[Texte]"/>
      <dgm:spPr/>
      <dgm:t>
        <a:bodyPr/>
        <a:lstStyle/>
        <a:p>
          <a:r>
            <a:rPr lang="fr-FR" dirty="0" smtClean="0"/>
            <a:t>Vous êtes </a:t>
          </a:r>
          <a:r>
            <a:rPr lang="fr-FR" b="1" dirty="0" smtClean="0"/>
            <a:t>inscrit</a:t>
          </a:r>
          <a:r>
            <a:rPr lang="fr-FR" dirty="0" smtClean="0"/>
            <a:t/>
          </a:r>
          <a:br>
            <a:rPr lang="fr-FR" dirty="0" smtClean="0"/>
          </a:br>
          <a:r>
            <a:rPr lang="fr-FR" b="1" dirty="0" smtClean="0"/>
            <a:t>Créez </a:t>
          </a:r>
          <a:r>
            <a:rPr lang="fr-FR" dirty="0" smtClean="0"/>
            <a:t>maintenant votre page entrepreneur</a:t>
          </a:r>
          <a:endParaRPr lang="fr-FR" dirty="0"/>
        </a:p>
      </dgm:t>
    </dgm:pt>
    <dgm:pt modelId="{56E64681-AA5F-3548-8139-56614AA32BC5}" type="parTrans" cxnId="{32C30C60-1640-2E4D-B9F7-F0D106C4C2DD}">
      <dgm:prSet/>
      <dgm:spPr/>
      <dgm:t>
        <a:bodyPr/>
        <a:lstStyle/>
        <a:p>
          <a:endParaRPr lang="fr-FR"/>
        </a:p>
      </dgm:t>
    </dgm:pt>
    <dgm:pt modelId="{83EA7836-0A3F-E541-9112-533B3B951115}" type="sibTrans" cxnId="{32C30C60-1640-2E4D-B9F7-F0D106C4C2DD}">
      <dgm:prSet/>
      <dgm:spPr/>
      <dgm:t>
        <a:bodyPr/>
        <a:lstStyle/>
        <a:p>
          <a:endParaRPr lang="fr-FR"/>
        </a:p>
      </dgm:t>
    </dgm:pt>
    <dgm:pt modelId="{75A7F784-AF55-A040-90A3-DB88876BBEE7}" type="asst">
      <dgm:prSet phldrT="[Texte]"/>
      <dgm:spPr/>
      <dgm:t>
        <a:bodyPr/>
        <a:lstStyle/>
        <a:p>
          <a:r>
            <a:rPr lang="fr-FR" b="1" dirty="0" smtClean="0"/>
            <a:t>Nom</a:t>
          </a:r>
          <a:r>
            <a:rPr lang="fr-FR" dirty="0" smtClean="0"/>
            <a:t> de l’entreprise / de l’individu</a:t>
          </a:r>
          <a:br>
            <a:rPr lang="fr-FR" dirty="0" smtClean="0"/>
          </a:br>
          <a:r>
            <a:rPr lang="fr-FR" b="1" dirty="0" smtClean="0"/>
            <a:t>Photo/vidéo</a:t>
          </a:r>
          <a:br>
            <a:rPr lang="fr-FR" b="1" dirty="0" smtClean="0"/>
          </a:br>
          <a:r>
            <a:rPr lang="fr-FR" b="1" dirty="0" smtClean="0"/>
            <a:t>Coordonnées</a:t>
          </a:r>
          <a:r>
            <a:rPr lang="fr-FR" dirty="0" smtClean="0"/>
            <a:t> où me joindre</a:t>
          </a:r>
          <a:endParaRPr lang="fr-FR" dirty="0"/>
        </a:p>
      </dgm:t>
    </dgm:pt>
    <dgm:pt modelId="{CA7E5FB9-93BE-3B43-B4B9-6D45BD09B1E4}" type="parTrans" cxnId="{C392C63F-F905-C24D-A3B1-341FA4123FA3}">
      <dgm:prSet/>
      <dgm:spPr/>
      <dgm:t>
        <a:bodyPr/>
        <a:lstStyle/>
        <a:p>
          <a:endParaRPr lang="fr-FR"/>
        </a:p>
      </dgm:t>
    </dgm:pt>
    <dgm:pt modelId="{FA370793-9602-5B46-A649-30EFB1337C61}" type="sibTrans" cxnId="{C392C63F-F905-C24D-A3B1-341FA4123FA3}">
      <dgm:prSet/>
      <dgm:spPr/>
      <dgm:t>
        <a:bodyPr/>
        <a:lstStyle/>
        <a:p>
          <a:endParaRPr lang="fr-FR"/>
        </a:p>
      </dgm:t>
    </dgm:pt>
    <dgm:pt modelId="{A35233C6-CBC2-8B4B-A1A7-73F6DCB5F7BB}" type="asst">
      <dgm:prSet phldrT="[Texte]"/>
      <dgm:spPr/>
      <dgm:t>
        <a:bodyPr/>
        <a:lstStyle/>
        <a:p>
          <a:r>
            <a:rPr lang="fr-FR" b="1" dirty="0" smtClean="0"/>
            <a:t>Secteur</a:t>
          </a:r>
          <a:r>
            <a:rPr lang="fr-FR" dirty="0" smtClean="0"/>
            <a:t> de mon entreprise</a:t>
          </a:r>
          <a:br>
            <a:rPr lang="fr-FR" dirty="0" smtClean="0"/>
          </a:br>
          <a:r>
            <a:rPr lang="fr-FR" b="1" dirty="0" smtClean="0"/>
            <a:t>Descriptif</a:t>
          </a:r>
          <a:r>
            <a:rPr lang="fr-FR" dirty="0" smtClean="0"/>
            <a:t> et état de mon projet</a:t>
          </a:r>
          <a:endParaRPr lang="fr-FR" dirty="0"/>
        </a:p>
      </dgm:t>
    </dgm:pt>
    <dgm:pt modelId="{6A6E54FD-3DC5-1345-8AE2-FF8250CD75AE}" type="parTrans" cxnId="{D82FBAF8-58F5-F54A-9FFE-54700ED6D97A}">
      <dgm:prSet/>
      <dgm:spPr/>
      <dgm:t>
        <a:bodyPr/>
        <a:lstStyle/>
        <a:p>
          <a:endParaRPr lang="fr-FR"/>
        </a:p>
      </dgm:t>
    </dgm:pt>
    <dgm:pt modelId="{484CF6BA-8A0E-ED4F-A7FA-05DC88847DC1}" type="sibTrans" cxnId="{D82FBAF8-58F5-F54A-9FFE-54700ED6D97A}">
      <dgm:prSet/>
      <dgm:spPr/>
      <dgm:t>
        <a:bodyPr/>
        <a:lstStyle/>
        <a:p>
          <a:endParaRPr lang="fr-FR"/>
        </a:p>
      </dgm:t>
    </dgm:pt>
    <dgm:pt modelId="{8CCE1019-7CAC-3645-B149-DB25FA8A710D}" type="asst">
      <dgm:prSet phldrT="[Texte]"/>
      <dgm:spPr/>
      <dgm:t>
        <a:bodyPr/>
        <a:lstStyle/>
        <a:p>
          <a:r>
            <a:rPr lang="fr-FR" b="1" dirty="0" smtClean="0"/>
            <a:t>Recherche d’investissement :</a:t>
          </a:r>
        </a:p>
        <a:p>
          <a:r>
            <a:rPr lang="fr-FR" b="0" dirty="0" smtClean="0"/>
            <a:t>Montant, nombre et types d’investisseurs phase de financement, avancement</a:t>
          </a:r>
          <a:endParaRPr lang="fr-FR" b="0" dirty="0"/>
        </a:p>
      </dgm:t>
    </dgm:pt>
    <dgm:pt modelId="{F270075F-9481-4A4C-8820-5188FC744B4A}" type="parTrans" cxnId="{2D9778A6-4267-184A-8518-E3E9118760AA}">
      <dgm:prSet/>
      <dgm:spPr/>
      <dgm:t>
        <a:bodyPr/>
        <a:lstStyle/>
        <a:p>
          <a:endParaRPr lang="fr-FR"/>
        </a:p>
      </dgm:t>
    </dgm:pt>
    <dgm:pt modelId="{95C2484C-4377-3541-AB31-4F0BFEA78C71}" type="sibTrans" cxnId="{2D9778A6-4267-184A-8518-E3E9118760AA}">
      <dgm:prSet/>
      <dgm:spPr/>
      <dgm:t>
        <a:bodyPr/>
        <a:lstStyle/>
        <a:p>
          <a:endParaRPr lang="fr-FR"/>
        </a:p>
      </dgm:t>
    </dgm:pt>
    <dgm:pt modelId="{30FADEAA-D328-A84D-967C-CC03DF68CBF6}" type="asst">
      <dgm:prSet phldrT="[Texte]"/>
      <dgm:spPr/>
      <dgm:t>
        <a:bodyPr/>
        <a:lstStyle/>
        <a:p>
          <a:r>
            <a:rPr lang="fr-FR" dirty="0" smtClean="0"/>
            <a:t>Informations détaillées accessibles aux seuls investisseur (BM, BP…)</a:t>
          </a:r>
          <a:endParaRPr lang="fr-FR" dirty="0"/>
        </a:p>
      </dgm:t>
    </dgm:pt>
    <dgm:pt modelId="{14DAD8ED-648D-C449-9231-A48E4E9DC8A6}" type="parTrans" cxnId="{024C9FFC-DF4C-C841-B687-73267F4AD585}">
      <dgm:prSet/>
      <dgm:spPr/>
      <dgm:t>
        <a:bodyPr/>
        <a:lstStyle/>
        <a:p>
          <a:endParaRPr lang="fr-FR"/>
        </a:p>
      </dgm:t>
    </dgm:pt>
    <dgm:pt modelId="{5BB23CC3-751E-1445-83CE-AF474141E543}" type="sibTrans" cxnId="{024C9FFC-DF4C-C841-B687-73267F4AD585}">
      <dgm:prSet/>
      <dgm:spPr/>
      <dgm:t>
        <a:bodyPr/>
        <a:lstStyle/>
        <a:p>
          <a:endParaRPr lang="fr-FR"/>
        </a:p>
      </dgm:t>
    </dgm:pt>
    <dgm:pt modelId="{DF8783BD-8102-F349-800E-EDC81DDB9AAF}" type="pres">
      <dgm:prSet presAssocID="{589A7FE4-33E7-1B4B-86FA-6A935D051C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8B14C80-9BAA-DB46-BC91-1CC8F2DF15FC}" type="pres">
      <dgm:prSet presAssocID="{F5AFBBCC-B4DC-FA4A-9D17-BEB86A3B274A}" presName="hierRoot1" presStyleCnt="0"/>
      <dgm:spPr/>
    </dgm:pt>
    <dgm:pt modelId="{DFA9C339-40AF-8249-A966-018A6853162B}" type="pres">
      <dgm:prSet presAssocID="{F5AFBBCC-B4DC-FA4A-9D17-BEB86A3B274A}" presName="composite" presStyleCnt="0"/>
      <dgm:spPr/>
    </dgm:pt>
    <dgm:pt modelId="{A1574797-1DB7-B94B-BB16-C1C6C893BAF2}" type="pres">
      <dgm:prSet presAssocID="{F5AFBBCC-B4DC-FA4A-9D17-BEB86A3B274A}" presName="background" presStyleLbl="node0" presStyleIdx="0" presStyleCnt="1"/>
      <dgm:spPr/>
    </dgm:pt>
    <dgm:pt modelId="{82D8B870-497C-F54F-8FF4-C0D995F75AA4}" type="pres">
      <dgm:prSet presAssocID="{F5AFBBCC-B4DC-FA4A-9D17-BEB86A3B274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6F3EA52-1FC2-8043-8871-72C6AAB6F9F5}" type="pres">
      <dgm:prSet presAssocID="{F5AFBBCC-B4DC-FA4A-9D17-BEB86A3B274A}" presName="hierChild2" presStyleCnt="0"/>
      <dgm:spPr/>
    </dgm:pt>
    <dgm:pt modelId="{57633F23-D9CB-4141-9044-FC4FFE0D47BE}" type="pres">
      <dgm:prSet presAssocID="{56E64681-AA5F-3548-8139-56614AA32BC5}" presName="Name10" presStyleLbl="parChTrans1D2" presStyleIdx="0" presStyleCnt="1"/>
      <dgm:spPr/>
      <dgm:t>
        <a:bodyPr/>
        <a:lstStyle/>
        <a:p>
          <a:endParaRPr lang="fr-FR"/>
        </a:p>
      </dgm:t>
    </dgm:pt>
    <dgm:pt modelId="{084DD3EB-F6A4-7644-A9B0-614655B0DF8B}" type="pres">
      <dgm:prSet presAssocID="{C433F6E6-CA88-1F4F-B8FB-1B1C34C3982A}" presName="hierRoot2" presStyleCnt="0"/>
      <dgm:spPr/>
    </dgm:pt>
    <dgm:pt modelId="{DD393A82-EBF9-B946-8783-E240DF8F91D4}" type="pres">
      <dgm:prSet presAssocID="{C433F6E6-CA88-1F4F-B8FB-1B1C34C3982A}" presName="composite2" presStyleCnt="0"/>
      <dgm:spPr/>
    </dgm:pt>
    <dgm:pt modelId="{25D2E300-7B1A-9D49-A6C9-2C32AD664CA0}" type="pres">
      <dgm:prSet presAssocID="{C433F6E6-CA88-1F4F-B8FB-1B1C34C3982A}" presName="background2" presStyleLbl="asst1" presStyleIdx="0" presStyleCnt="5"/>
      <dgm:spPr/>
    </dgm:pt>
    <dgm:pt modelId="{D4C6DB12-032B-3E44-B92E-028A3213F707}" type="pres">
      <dgm:prSet presAssocID="{C433F6E6-CA88-1F4F-B8FB-1B1C34C3982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D76430-6338-E944-953D-427D8E25766F}" type="pres">
      <dgm:prSet presAssocID="{C433F6E6-CA88-1F4F-B8FB-1B1C34C3982A}" presName="hierChild3" presStyleCnt="0"/>
      <dgm:spPr/>
    </dgm:pt>
    <dgm:pt modelId="{FD3A7951-576F-B746-A84A-1713032C01C5}" type="pres">
      <dgm:prSet presAssocID="{CA7E5FB9-93BE-3B43-B4B9-6D45BD09B1E4}" presName="Name17" presStyleLbl="parChTrans1D3" presStyleIdx="0" presStyleCnt="4"/>
      <dgm:spPr/>
      <dgm:t>
        <a:bodyPr/>
        <a:lstStyle/>
        <a:p>
          <a:endParaRPr lang="fr-FR"/>
        </a:p>
      </dgm:t>
    </dgm:pt>
    <dgm:pt modelId="{81DACF47-6AB8-2942-B1EC-93681D38AE55}" type="pres">
      <dgm:prSet presAssocID="{75A7F784-AF55-A040-90A3-DB88876BBEE7}" presName="hierRoot3" presStyleCnt="0"/>
      <dgm:spPr/>
    </dgm:pt>
    <dgm:pt modelId="{27945CA5-0EAB-2747-8C5E-CA2CBC0200EC}" type="pres">
      <dgm:prSet presAssocID="{75A7F784-AF55-A040-90A3-DB88876BBEE7}" presName="composite3" presStyleCnt="0"/>
      <dgm:spPr/>
    </dgm:pt>
    <dgm:pt modelId="{9E24B101-9195-7A48-9E8B-36F7EDF7D2D3}" type="pres">
      <dgm:prSet presAssocID="{75A7F784-AF55-A040-90A3-DB88876BBEE7}" presName="background3" presStyleLbl="asst1" presStyleIdx="1" presStyleCnt="5"/>
      <dgm:spPr/>
    </dgm:pt>
    <dgm:pt modelId="{E43F72D5-F1F6-594B-A22B-63E2CB6D5DDF}" type="pres">
      <dgm:prSet presAssocID="{75A7F784-AF55-A040-90A3-DB88876BBEE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BBAFA1-7ACC-8541-B4EF-02BD7B339108}" type="pres">
      <dgm:prSet presAssocID="{75A7F784-AF55-A040-90A3-DB88876BBEE7}" presName="hierChild4" presStyleCnt="0"/>
      <dgm:spPr/>
    </dgm:pt>
    <dgm:pt modelId="{CB7C3AFF-D1B0-0E4F-92AF-60D8065A2DA1}" type="pres">
      <dgm:prSet presAssocID="{6A6E54FD-3DC5-1345-8AE2-FF8250CD75AE}" presName="Name17" presStyleLbl="parChTrans1D3" presStyleIdx="1" presStyleCnt="4"/>
      <dgm:spPr/>
      <dgm:t>
        <a:bodyPr/>
        <a:lstStyle/>
        <a:p>
          <a:endParaRPr lang="fr-FR"/>
        </a:p>
      </dgm:t>
    </dgm:pt>
    <dgm:pt modelId="{307C38D5-B397-F546-8315-A893137B42FE}" type="pres">
      <dgm:prSet presAssocID="{A35233C6-CBC2-8B4B-A1A7-73F6DCB5F7BB}" presName="hierRoot3" presStyleCnt="0"/>
      <dgm:spPr/>
    </dgm:pt>
    <dgm:pt modelId="{6C9356DA-21CB-4841-BD69-5B352601D00C}" type="pres">
      <dgm:prSet presAssocID="{A35233C6-CBC2-8B4B-A1A7-73F6DCB5F7BB}" presName="composite3" presStyleCnt="0"/>
      <dgm:spPr/>
    </dgm:pt>
    <dgm:pt modelId="{E82959C6-1FDF-174C-B087-FB2B0E8616FE}" type="pres">
      <dgm:prSet presAssocID="{A35233C6-CBC2-8B4B-A1A7-73F6DCB5F7BB}" presName="background3" presStyleLbl="asst1" presStyleIdx="2" presStyleCnt="5"/>
      <dgm:spPr/>
    </dgm:pt>
    <dgm:pt modelId="{02549CEA-52C4-A448-8510-4B2F4D55F65D}" type="pres">
      <dgm:prSet presAssocID="{A35233C6-CBC2-8B4B-A1A7-73F6DCB5F7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8D4ADF-89DE-514E-A690-36DB74D344FC}" type="pres">
      <dgm:prSet presAssocID="{A35233C6-CBC2-8B4B-A1A7-73F6DCB5F7BB}" presName="hierChild4" presStyleCnt="0"/>
      <dgm:spPr/>
    </dgm:pt>
    <dgm:pt modelId="{BE344332-DCB4-3F4F-81CC-7113BCB81C8B}" type="pres">
      <dgm:prSet presAssocID="{14DAD8ED-648D-C449-9231-A48E4E9DC8A6}" presName="Name17" presStyleLbl="parChTrans1D3" presStyleIdx="2" presStyleCnt="4"/>
      <dgm:spPr/>
      <dgm:t>
        <a:bodyPr/>
        <a:lstStyle/>
        <a:p>
          <a:endParaRPr lang="fr-FR"/>
        </a:p>
      </dgm:t>
    </dgm:pt>
    <dgm:pt modelId="{AE4529D5-5E90-6640-ADF9-A16916A9480E}" type="pres">
      <dgm:prSet presAssocID="{30FADEAA-D328-A84D-967C-CC03DF68CBF6}" presName="hierRoot3" presStyleCnt="0"/>
      <dgm:spPr/>
    </dgm:pt>
    <dgm:pt modelId="{0B2BEB10-0B0D-6B4C-B7A5-818A77AA816E}" type="pres">
      <dgm:prSet presAssocID="{30FADEAA-D328-A84D-967C-CC03DF68CBF6}" presName="composite3" presStyleCnt="0"/>
      <dgm:spPr/>
    </dgm:pt>
    <dgm:pt modelId="{5D9B6106-7CDF-684A-8E59-5F22CF1C49A3}" type="pres">
      <dgm:prSet presAssocID="{30FADEAA-D328-A84D-967C-CC03DF68CBF6}" presName="background3" presStyleLbl="asst1" presStyleIdx="3" presStyleCnt="5"/>
      <dgm:spPr/>
    </dgm:pt>
    <dgm:pt modelId="{D6C662FF-FCCB-DB46-AD62-0C2983E17279}" type="pres">
      <dgm:prSet presAssocID="{30FADEAA-D328-A84D-967C-CC03DF68CBF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9D2F453-19D1-2948-9BB6-33BC3830007D}" type="pres">
      <dgm:prSet presAssocID="{30FADEAA-D328-A84D-967C-CC03DF68CBF6}" presName="hierChild4" presStyleCnt="0"/>
      <dgm:spPr/>
    </dgm:pt>
    <dgm:pt modelId="{26F4453E-0A47-AA4E-9F9A-BF72202BFE16}" type="pres">
      <dgm:prSet presAssocID="{F270075F-9481-4A4C-8820-5188FC744B4A}" presName="Name17" presStyleLbl="parChTrans1D3" presStyleIdx="3" presStyleCnt="4"/>
      <dgm:spPr/>
      <dgm:t>
        <a:bodyPr/>
        <a:lstStyle/>
        <a:p>
          <a:endParaRPr lang="fr-FR"/>
        </a:p>
      </dgm:t>
    </dgm:pt>
    <dgm:pt modelId="{A8E43BBE-643C-BF49-81A0-C04C30F35673}" type="pres">
      <dgm:prSet presAssocID="{8CCE1019-7CAC-3645-B149-DB25FA8A710D}" presName="hierRoot3" presStyleCnt="0"/>
      <dgm:spPr/>
    </dgm:pt>
    <dgm:pt modelId="{199BAF3D-7C91-6F47-93F8-2A737ECF69E7}" type="pres">
      <dgm:prSet presAssocID="{8CCE1019-7CAC-3645-B149-DB25FA8A710D}" presName="composite3" presStyleCnt="0"/>
      <dgm:spPr/>
    </dgm:pt>
    <dgm:pt modelId="{CDED66A1-1F29-2743-991D-8F0F70764F03}" type="pres">
      <dgm:prSet presAssocID="{8CCE1019-7CAC-3645-B149-DB25FA8A710D}" presName="background3" presStyleLbl="asst1" presStyleIdx="4" presStyleCnt="5"/>
      <dgm:spPr/>
    </dgm:pt>
    <dgm:pt modelId="{DEE7CBCF-B74F-9A44-87FF-6725742E9D47}" type="pres">
      <dgm:prSet presAssocID="{8CCE1019-7CAC-3645-B149-DB25FA8A710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12010BA-46E2-4748-A9CD-E04B2FBD0C61}" type="pres">
      <dgm:prSet presAssocID="{8CCE1019-7CAC-3645-B149-DB25FA8A710D}" presName="hierChild4" presStyleCnt="0"/>
      <dgm:spPr/>
    </dgm:pt>
  </dgm:ptLst>
  <dgm:cxnLst>
    <dgm:cxn modelId="{2D9778A6-4267-184A-8518-E3E9118760AA}" srcId="{C433F6E6-CA88-1F4F-B8FB-1B1C34C3982A}" destId="{8CCE1019-7CAC-3645-B149-DB25FA8A710D}" srcOrd="3" destOrd="0" parTransId="{F270075F-9481-4A4C-8820-5188FC744B4A}" sibTransId="{95C2484C-4377-3541-AB31-4F0BFEA78C71}"/>
    <dgm:cxn modelId="{C392C63F-F905-C24D-A3B1-341FA4123FA3}" srcId="{C433F6E6-CA88-1F4F-B8FB-1B1C34C3982A}" destId="{75A7F784-AF55-A040-90A3-DB88876BBEE7}" srcOrd="0" destOrd="0" parTransId="{CA7E5FB9-93BE-3B43-B4B9-6D45BD09B1E4}" sibTransId="{FA370793-9602-5B46-A649-30EFB1337C61}"/>
    <dgm:cxn modelId="{7CA40E12-B527-2348-B1BE-F1BB3A1AD3C7}" type="presOf" srcId="{CA7E5FB9-93BE-3B43-B4B9-6D45BD09B1E4}" destId="{FD3A7951-576F-B746-A84A-1713032C01C5}" srcOrd="0" destOrd="0" presId="urn:microsoft.com/office/officeart/2005/8/layout/hierarchy1"/>
    <dgm:cxn modelId="{5B0E14C6-E91B-8A45-9A60-E681AFB5633A}" type="presOf" srcId="{56E64681-AA5F-3548-8139-56614AA32BC5}" destId="{57633F23-D9CB-4141-9044-FC4FFE0D47BE}" srcOrd="0" destOrd="0" presId="urn:microsoft.com/office/officeart/2005/8/layout/hierarchy1"/>
    <dgm:cxn modelId="{23296543-8C15-C541-8512-5ACEA0C94C48}" type="presOf" srcId="{30FADEAA-D328-A84D-967C-CC03DF68CBF6}" destId="{D6C662FF-FCCB-DB46-AD62-0C2983E17279}" srcOrd="0" destOrd="0" presId="urn:microsoft.com/office/officeart/2005/8/layout/hierarchy1"/>
    <dgm:cxn modelId="{5BC05D85-21F0-2C44-AFC7-1AC1A2A29421}" type="presOf" srcId="{589A7FE4-33E7-1B4B-86FA-6A935D051C8B}" destId="{DF8783BD-8102-F349-800E-EDC81DDB9AAF}" srcOrd="0" destOrd="0" presId="urn:microsoft.com/office/officeart/2005/8/layout/hierarchy1"/>
    <dgm:cxn modelId="{32C30C60-1640-2E4D-B9F7-F0D106C4C2DD}" srcId="{F5AFBBCC-B4DC-FA4A-9D17-BEB86A3B274A}" destId="{C433F6E6-CA88-1F4F-B8FB-1B1C34C3982A}" srcOrd="0" destOrd="0" parTransId="{56E64681-AA5F-3548-8139-56614AA32BC5}" sibTransId="{83EA7836-0A3F-E541-9112-533B3B951115}"/>
    <dgm:cxn modelId="{BA060CEB-98D0-8C48-8305-92E9087949C3}" type="presOf" srcId="{14DAD8ED-648D-C449-9231-A48E4E9DC8A6}" destId="{BE344332-DCB4-3F4F-81CC-7113BCB81C8B}" srcOrd="0" destOrd="0" presId="urn:microsoft.com/office/officeart/2005/8/layout/hierarchy1"/>
    <dgm:cxn modelId="{024C9FFC-DF4C-C841-B687-73267F4AD585}" srcId="{C433F6E6-CA88-1F4F-B8FB-1B1C34C3982A}" destId="{30FADEAA-D328-A84D-967C-CC03DF68CBF6}" srcOrd="2" destOrd="0" parTransId="{14DAD8ED-648D-C449-9231-A48E4E9DC8A6}" sibTransId="{5BB23CC3-751E-1445-83CE-AF474141E543}"/>
    <dgm:cxn modelId="{D82FBAF8-58F5-F54A-9FFE-54700ED6D97A}" srcId="{C433F6E6-CA88-1F4F-B8FB-1B1C34C3982A}" destId="{A35233C6-CBC2-8B4B-A1A7-73F6DCB5F7BB}" srcOrd="1" destOrd="0" parTransId="{6A6E54FD-3DC5-1345-8AE2-FF8250CD75AE}" sibTransId="{484CF6BA-8A0E-ED4F-A7FA-05DC88847DC1}"/>
    <dgm:cxn modelId="{EEF99632-CEB1-DF4F-83FD-27FC94B7FD69}" type="presOf" srcId="{F5AFBBCC-B4DC-FA4A-9D17-BEB86A3B274A}" destId="{82D8B870-497C-F54F-8FF4-C0D995F75AA4}" srcOrd="0" destOrd="0" presId="urn:microsoft.com/office/officeart/2005/8/layout/hierarchy1"/>
    <dgm:cxn modelId="{5CAF7A83-754D-D24A-A089-205303EF28CE}" type="presOf" srcId="{6A6E54FD-3DC5-1345-8AE2-FF8250CD75AE}" destId="{CB7C3AFF-D1B0-0E4F-92AF-60D8065A2DA1}" srcOrd="0" destOrd="0" presId="urn:microsoft.com/office/officeart/2005/8/layout/hierarchy1"/>
    <dgm:cxn modelId="{ADBB24E6-DE8D-684A-A3EC-244C79D5D482}" type="presOf" srcId="{8CCE1019-7CAC-3645-B149-DB25FA8A710D}" destId="{DEE7CBCF-B74F-9A44-87FF-6725742E9D47}" srcOrd="0" destOrd="0" presId="urn:microsoft.com/office/officeart/2005/8/layout/hierarchy1"/>
    <dgm:cxn modelId="{3D3D078F-C23C-D64D-B412-C5DBC41FEAEE}" type="presOf" srcId="{C433F6E6-CA88-1F4F-B8FB-1B1C34C3982A}" destId="{D4C6DB12-032B-3E44-B92E-028A3213F707}" srcOrd="0" destOrd="0" presId="urn:microsoft.com/office/officeart/2005/8/layout/hierarchy1"/>
    <dgm:cxn modelId="{84F88D4A-2759-4445-A730-99803C7A4132}" type="presOf" srcId="{A35233C6-CBC2-8B4B-A1A7-73F6DCB5F7BB}" destId="{02549CEA-52C4-A448-8510-4B2F4D55F65D}" srcOrd="0" destOrd="0" presId="urn:microsoft.com/office/officeart/2005/8/layout/hierarchy1"/>
    <dgm:cxn modelId="{B1E21CD0-DB7E-B64D-94F0-912BDF9FFB1C}" srcId="{589A7FE4-33E7-1B4B-86FA-6A935D051C8B}" destId="{F5AFBBCC-B4DC-FA4A-9D17-BEB86A3B274A}" srcOrd="0" destOrd="0" parTransId="{5F4DB8BE-6418-A040-8F4A-082FA3021D55}" sibTransId="{010CE67E-19CE-004D-99B6-D18E92846A38}"/>
    <dgm:cxn modelId="{6AFFE5BB-45BC-C54A-9601-B4583255DBAE}" type="presOf" srcId="{75A7F784-AF55-A040-90A3-DB88876BBEE7}" destId="{E43F72D5-F1F6-594B-A22B-63E2CB6D5DDF}" srcOrd="0" destOrd="0" presId="urn:microsoft.com/office/officeart/2005/8/layout/hierarchy1"/>
    <dgm:cxn modelId="{8E8EB35E-5E06-2842-BF71-28C632F6F985}" type="presOf" srcId="{F270075F-9481-4A4C-8820-5188FC744B4A}" destId="{26F4453E-0A47-AA4E-9F9A-BF72202BFE16}" srcOrd="0" destOrd="0" presId="urn:microsoft.com/office/officeart/2005/8/layout/hierarchy1"/>
    <dgm:cxn modelId="{D7883127-1307-0542-B261-6ACA226A8C28}" type="presParOf" srcId="{DF8783BD-8102-F349-800E-EDC81DDB9AAF}" destId="{58B14C80-9BAA-DB46-BC91-1CC8F2DF15FC}" srcOrd="0" destOrd="0" presId="urn:microsoft.com/office/officeart/2005/8/layout/hierarchy1"/>
    <dgm:cxn modelId="{4F405F64-4562-6046-AAD8-4DB0EB43135E}" type="presParOf" srcId="{58B14C80-9BAA-DB46-BC91-1CC8F2DF15FC}" destId="{DFA9C339-40AF-8249-A966-018A6853162B}" srcOrd="0" destOrd="0" presId="urn:microsoft.com/office/officeart/2005/8/layout/hierarchy1"/>
    <dgm:cxn modelId="{FBC84EE7-527F-F54B-8D84-17E22E519B55}" type="presParOf" srcId="{DFA9C339-40AF-8249-A966-018A6853162B}" destId="{A1574797-1DB7-B94B-BB16-C1C6C893BAF2}" srcOrd="0" destOrd="0" presId="urn:microsoft.com/office/officeart/2005/8/layout/hierarchy1"/>
    <dgm:cxn modelId="{2B9C775B-D335-4C4D-8752-4D91332E4721}" type="presParOf" srcId="{DFA9C339-40AF-8249-A966-018A6853162B}" destId="{82D8B870-497C-F54F-8FF4-C0D995F75AA4}" srcOrd="1" destOrd="0" presId="urn:microsoft.com/office/officeart/2005/8/layout/hierarchy1"/>
    <dgm:cxn modelId="{5CD69A8B-47B4-FB4B-88DE-22B287E30808}" type="presParOf" srcId="{58B14C80-9BAA-DB46-BC91-1CC8F2DF15FC}" destId="{76F3EA52-1FC2-8043-8871-72C6AAB6F9F5}" srcOrd="1" destOrd="0" presId="urn:microsoft.com/office/officeart/2005/8/layout/hierarchy1"/>
    <dgm:cxn modelId="{34843CC9-99CE-6742-9903-E5F6CE3EFE07}" type="presParOf" srcId="{76F3EA52-1FC2-8043-8871-72C6AAB6F9F5}" destId="{57633F23-D9CB-4141-9044-FC4FFE0D47BE}" srcOrd="0" destOrd="0" presId="urn:microsoft.com/office/officeart/2005/8/layout/hierarchy1"/>
    <dgm:cxn modelId="{C8098795-74F4-FF49-B903-24D77670E850}" type="presParOf" srcId="{76F3EA52-1FC2-8043-8871-72C6AAB6F9F5}" destId="{084DD3EB-F6A4-7644-A9B0-614655B0DF8B}" srcOrd="1" destOrd="0" presId="urn:microsoft.com/office/officeart/2005/8/layout/hierarchy1"/>
    <dgm:cxn modelId="{D3C8C43A-508C-D143-9DEF-501C23D4A5B4}" type="presParOf" srcId="{084DD3EB-F6A4-7644-A9B0-614655B0DF8B}" destId="{DD393A82-EBF9-B946-8783-E240DF8F91D4}" srcOrd="0" destOrd="0" presId="urn:microsoft.com/office/officeart/2005/8/layout/hierarchy1"/>
    <dgm:cxn modelId="{6A1444C9-C617-004C-8281-92F06A4631F3}" type="presParOf" srcId="{DD393A82-EBF9-B946-8783-E240DF8F91D4}" destId="{25D2E300-7B1A-9D49-A6C9-2C32AD664CA0}" srcOrd="0" destOrd="0" presId="urn:microsoft.com/office/officeart/2005/8/layout/hierarchy1"/>
    <dgm:cxn modelId="{E28C03C7-98E2-6B4D-BB6E-0BBD9EA47F7D}" type="presParOf" srcId="{DD393A82-EBF9-B946-8783-E240DF8F91D4}" destId="{D4C6DB12-032B-3E44-B92E-028A3213F707}" srcOrd="1" destOrd="0" presId="urn:microsoft.com/office/officeart/2005/8/layout/hierarchy1"/>
    <dgm:cxn modelId="{EFCC1142-977A-B54D-AADD-703CD1A7E13A}" type="presParOf" srcId="{084DD3EB-F6A4-7644-A9B0-614655B0DF8B}" destId="{D2D76430-6338-E944-953D-427D8E25766F}" srcOrd="1" destOrd="0" presId="urn:microsoft.com/office/officeart/2005/8/layout/hierarchy1"/>
    <dgm:cxn modelId="{72A2AF80-B4B4-694D-81B7-A3FC1ABDDC77}" type="presParOf" srcId="{D2D76430-6338-E944-953D-427D8E25766F}" destId="{FD3A7951-576F-B746-A84A-1713032C01C5}" srcOrd="0" destOrd="0" presId="urn:microsoft.com/office/officeart/2005/8/layout/hierarchy1"/>
    <dgm:cxn modelId="{262598A6-A01E-E74B-9C03-4E1EC01A7BA0}" type="presParOf" srcId="{D2D76430-6338-E944-953D-427D8E25766F}" destId="{81DACF47-6AB8-2942-B1EC-93681D38AE55}" srcOrd="1" destOrd="0" presId="urn:microsoft.com/office/officeart/2005/8/layout/hierarchy1"/>
    <dgm:cxn modelId="{A08DB54D-1532-4E4C-8960-375E1C61C974}" type="presParOf" srcId="{81DACF47-6AB8-2942-B1EC-93681D38AE55}" destId="{27945CA5-0EAB-2747-8C5E-CA2CBC0200EC}" srcOrd="0" destOrd="0" presId="urn:microsoft.com/office/officeart/2005/8/layout/hierarchy1"/>
    <dgm:cxn modelId="{F433DCE7-BD04-FE47-B27F-271E9A7DEBAC}" type="presParOf" srcId="{27945CA5-0EAB-2747-8C5E-CA2CBC0200EC}" destId="{9E24B101-9195-7A48-9E8B-36F7EDF7D2D3}" srcOrd="0" destOrd="0" presId="urn:microsoft.com/office/officeart/2005/8/layout/hierarchy1"/>
    <dgm:cxn modelId="{08B37C8C-BA76-2845-871B-C526CBA777CB}" type="presParOf" srcId="{27945CA5-0EAB-2747-8C5E-CA2CBC0200EC}" destId="{E43F72D5-F1F6-594B-A22B-63E2CB6D5DDF}" srcOrd="1" destOrd="0" presId="urn:microsoft.com/office/officeart/2005/8/layout/hierarchy1"/>
    <dgm:cxn modelId="{1B93AADD-7776-C04D-8C2E-0506C27EA341}" type="presParOf" srcId="{81DACF47-6AB8-2942-B1EC-93681D38AE55}" destId="{4FBBAFA1-7ACC-8541-B4EF-02BD7B339108}" srcOrd="1" destOrd="0" presId="urn:microsoft.com/office/officeart/2005/8/layout/hierarchy1"/>
    <dgm:cxn modelId="{9033728F-271E-A149-82C1-4CF0CA43635E}" type="presParOf" srcId="{D2D76430-6338-E944-953D-427D8E25766F}" destId="{CB7C3AFF-D1B0-0E4F-92AF-60D8065A2DA1}" srcOrd="2" destOrd="0" presId="urn:microsoft.com/office/officeart/2005/8/layout/hierarchy1"/>
    <dgm:cxn modelId="{751F1F50-8017-0643-8492-A5086DF50DE6}" type="presParOf" srcId="{D2D76430-6338-E944-953D-427D8E25766F}" destId="{307C38D5-B397-F546-8315-A893137B42FE}" srcOrd="3" destOrd="0" presId="urn:microsoft.com/office/officeart/2005/8/layout/hierarchy1"/>
    <dgm:cxn modelId="{FEA2BEB9-CE8D-7D40-B735-580DE0315778}" type="presParOf" srcId="{307C38D5-B397-F546-8315-A893137B42FE}" destId="{6C9356DA-21CB-4841-BD69-5B352601D00C}" srcOrd="0" destOrd="0" presId="urn:microsoft.com/office/officeart/2005/8/layout/hierarchy1"/>
    <dgm:cxn modelId="{B1E04F23-85BA-6342-82C1-D5762B46416B}" type="presParOf" srcId="{6C9356DA-21CB-4841-BD69-5B352601D00C}" destId="{E82959C6-1FDF-174C-B087-FB2B0E8616FE}" srcOrd="0" destOrd="0" presId="urn:microsoft.com/office/officeart/2005/8/layout/hierarchy1"/>
    <dgm:cxn modelId="{77A45503-ACCE-5647-9911-3A640891E161}" type="presParOf" srcId="{6C9356DA-21CB-4841-BD69-5B352601D00C}" destId="{02549CEA-52C4-A448-8510-4B2F4D55F65D}" srcOrd="1" destOrd="0" presId="urn:microsoft.com/office/officeart/2005/8/layout/hierarchy1"/>
    <dgm:cxn modelId="{1E5E0B21-131A-5842-8E35-1166FCC0EC26}" type="presParOf" srcId="{307C38D5-B397-F546-8315-A893137B42FE}" destId="{F18D4ADF-89DE-514E-A690-36DB74D344FC}" srcOrd="1" destOrd="0" presId="urn:microsoft.com/office/officeart/2005/8/layout/hierarchy1"/>
    <dgm:cxn modelId="{87D8CE7C-D51F-D749-A98B-4721B207D850}" type="presParOf" srcId="{D2D76430-6338-E944-953D-427D8E25766F}" destId="{BE344332-DCB4-3F4F-81CC-7113BCB81C8B}" srcOrd="4" destOrd="0" presId="urn:microsoft.com/office/officeart/2005/8/layout/hierarchy1"/>
    <dgm:cxn modelId="{0716072E-9917-5A44-BDC7-2C767686AAFB}" type="presParOf" srcId="{D2D76430-6338-E944-953D-427D8E25766F}" destId="{AE4529D5-5E90-6640-ADF9-A16916A9480E}" srcOrd="5" destOrd="0" presId="urn:microsoft.com/office/officeart/2005/8/layout/hierarchy1"/>
    <dgm:cxn modelId="{C72EF126-C541-834E-8E7E-D0EB28800C43}" type="presParOf" srcId="{AE4529D5-5E90-6640-ADF9-A16916A9480E}" destId="{0B2BEB10-0B0D-6B4C-B7A5-818A77AA816E}" srcOrd="0" destOrd="0" presId="urn:microsoft.com/office/officeart/2005/8/layout/hierarchy1"/>
    <dgm:cxn modelId="{EB006274-08AE-C345-A864-579625161237}" type="presParOf" srcId="{0B2BEB10-0B0D-6B4C-B7A5-818A77AA816E}" destId="{5D9B6106-7CDF-684A-8E59-5F22CF1C49A3}" srcOrd="0" destOrd="0" presId="urn:microsoft.com/office/officeart/2005/8/layout/hierarchy1"/>
    <dgm:cxn modelId="{82E06A15-9693-D54F-8D95-16A4CE05C84C}" type="presParOf" srcId="{0B2BEB10-0B0D-6B4C-B7A5-818A77AA816E}" destId="{D6C662FF-FCCB-DB46-AD62-0C2983E17279}" srcOrd="1" destOrd="0" presId="urn:microsoft.com/office/officeart/2005/8/layout/hierarchy1"/>
    <dgm:cxn modelId="{DB6B3C62-5FBB-3049-91AC-5C86FEDC1413}" type="presParOf" srcId="{AE4529D5-5E90-6640-ADF9-A16916A9480E}" destId="{A9D2F453-19D1-2948-9BB6-33BC3830007D}" srcOrd="1" destOrd="0" presId="urn:microsoft.com/office/officeart/2005/8/layout/hierarchy1"/>
    <dgm:cxn modelId="{9D0CF654-BDA9-7147-B0F6-97D5ED7BBBD7}" type="presParOf" srcId="{D2D76430-6338-E944-953D-427D8E25766F}" destId="{26F4453E-0A47-AA4E-9F9A-BF72202BFE16}" srcOrd="6" destOrd="0" presId="urn:microsoft.com/office/officeart/2005/8/layout/hierarchy1"/>
    <dgm:cxn modelId="{F410B681-3B99-034E-8BA5-4F4CCD7453E8}" type="presParOf" srcId="{D2D76430-6338-E944-953D-427D8E25766F}" destId="{A8E43BBE-643C-BF49-81A0-C04C30F35673}" srcOrd="7" destOrd="0" presId="urn:microsoft.com/office/officeart/2005/8/layout/hierarchy1"/>
    <dgm:cxn modelId="{B5BFE257-F26B-A74B-BF3B-46617AE0A5E3}" type="presParOf" srcId="{A8E43BBE-643C-BF49-81A0-C04C30F35673}" destId="{199BAF3D-7C91-6F47-93F8-2A737ECF69E7}" srcOrd="0" destOrd="0" presId="urn:microsoft.com/office/officeart/2005/8/layout/hierarchy1"/>
    <dgm:cxn modelId="{B4F2FB19-3157-5947-9DAA-241BDF990CDE}" type="presParOf" srcId="{199BAF3D-7C91-6F47-93F8-2A737ECF69E7}" destId="{CDED66A1-1F29-2743-991D-8F0F70764F03}" srcOrd="0" destOrd="0" presId="urn:microsoft.com/office/officeart/2005/8/layout/hierarchy1"/>
    <dgm:cxn modelId="{C024B0F7-A6D1-5E4D-8833-53E406A6C8B5}" type="presParOf" srcId="{199BAF3D-7C91-6F47-93F8-2A737ECF69E7}" destId="{DEE7CBCF-B74F-9A44-87FF-6725742E9D47}" srcOrd="1" destOrd="0" presId="urn:microsoft.com/office/officeart/2005/8/layout/hierarchy1"/>
    <dgm:cxn modelId="{A24E2D83-ACF3-574C-B710-579C3D595F68}" type="presParOf" srcId="{A8E43BBE-643C-BF49-81A0-C04C30F35673}" destId="{812010BA-46E2-4748-A9CD-E04B2FBD0C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A51D06-910E-4042-81A2-5AC693772CB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378DE2-AD00-824A-A8DA-8007473A9981}">
      <dgm:prSet phldrT="[Texte]"/>
      <dgm:spPr/>
      <dgm:t>
        <a:bodyPr/>
        <a:lstStyle/>
        <a:p>
          <a:r>
            <a:rPr lang="fr-FR" dirty="0" smtClean="0"/>
            <a:t>Page d’accueil investisseur inscrit : </a:t>
          </a:r>
        </a:p>
        <a:p>
          <a:r>
            <a:rPr lang="fr-FR" dirty="0" smtClean="0"/>
            <a:t>News </a:t>
          </a:r>
          <a:r>
            <a:rPr lang="fr-FR" dirty="0" err="1" smtClean="0"/>
            <a:t>Feed</a:t>
          </a:r>
          <a:endParaRPr lang="fr-FR" dirty="0"/>
        </a:p>
      </dgm:t>
    </dgm:pt>
    <dgm:pt modelId="{09F82B1C-4F38-A142-9CDC-6D59F68CB084}" type="parTrans" cxnId="{12AC22EB-B853-144E-A4B0-7C8813EE5432}">
      <dgm:prSet/>
      <dgm:spPr/>
      <dgm:t>
        <a:bodyPr/>
        <a:lstStyle/>
        <a:p>
          <a:endParaRPr lang="fr-FR"/>
        </a:p>
      </dgm:t>
    </dgm:pt>
    <dgm:pt modelId="{6F3AECB7-8022-3B4D-8A26-A06F9632921C}" type="sibTrans" cxnId="{12AC22EB-B853-144E-A4B0-7C8813EE5432}">
      <dgm:prSet/>
      <dgm:spPr/>
      <dgm:t>
        <a:bodyPr/>
        <a:lstStyle/>
        <a:p>
          <a:endParaRPr lang="fr-FR"/>
        </a:p>
      </dgm:t>
    </dgm:pt>
    <dgm:pt modelId="{01AA3B91-00B0-024A-BD2D-E72FF4E518D5}">
      <dgm:prSet phldrT="[Texte]"/>
      <dgm:spPr/>
      <dgm:t>
        <a:bodyPr/>
        <a:lstStyle/>
        <a:p>
          <a:r>
            <a:rPr lang="fr-FR" dirty="0" smtClean="0"/>
            <a:t>Recherche d’entrepreneur : « entreprises susceptibles de vous intéresser », recherche, …</a:t>
          </a:r>
          <a:endParaRPr lang="fr-FR" dirty="0"/>
        </a:p>
      </dgm:t>
    </dgm:pt>
    <dgm:pt modelId="{5B5364EB-C950-EC44-AE9D-75798ADFCA57}" type="parTrans" cxnId="{063D131C-A243-6C42-A803-BE44033E3C6C}">
      <dgm:prSet/>
      <dgm:spPr/>
      <dgm:t>
        <a:bodyPr/>
        <a:lstStyle/>
        <a:p>
          <a:endParaRPr lang="fr-FR"/>
        </a:p>
      </dgm:t>
    </dgm:pt>
    <dgm:pt modelId="{ABF4FA15-17CA-AA45-9BB6-FA227BB1CBA2}" type="sibTrans" cxnId="{063D131C-A243-6C42-A803-BE44033E3C6C}">
      <dgm:prSet/>
      <dgm:spPr/>
      <dgm:t>
        <a:bodyPr/>
        <a:lstStyle/>
        <a:p>
          <a:endParaRPr lang="fr-FR"/>
        </a:p>
      </dgm:t>
    </dgm:pt>
    <dgm:pt modelId="{1D0AB75B-3AF6-824D-9335-0083B7336988}">
      <dgm:prSet phldrT="[Texte]"/>
      <dgm:spPr/>
      <dgm:t>
        <a:bodyPr/>
        <a:lstStyle/>
        <a:p>
          <a:r>
            <a:rPr lang="fr-FR" dirty="0" smtClean="0"/>
            <a:t>Entreprise intéressante : clic sur le profil</a:t>
          </a:r>
          <a:endParaRPr lang="fr-FR" dirty="0"/>
        </a:p>
      </dgm:t>
    </dgm:pt>
    <dgm:pt modelId="{FA3B6040-EB96-D04A-AC6E-DF870973C25D}" type="parTrans" cxnId="{DD108D52-CA21-F84F-9C55-DAC70D5C4FB4}">
      <dgm:prSet/>
      <dgm:spPr/>
      <dgm:t>
        <a:bodyPr/>
        <a:lstStyle/>
        <a:p>
          <a:endParaRPr lang="fr-FR"/>
        </a:p>
      </dgm:t>
    </dgm:pt>
    <dgm:pt modelId="{CFC51EBB-2011-034A-A83A-73A11FBEA7D5}" type="sibTrans" cxnId="{DD108D52-CA21-F84F-9C55-DAC70D5C4FB4}">
      <dgm:prSet/>
      <dgm:spPr/>
      <dgm:t>
        <a:bodyPr/>
        <a:lstStyle/>
        <a:p>
          <a:endParaRPr lang="fr-FR"/>
        </a:p>
      </dgm:t>
    </dgm:pt>
    <dgm:pt modelId="{35D1E0CC-2DBC-5042-8FFE-8C42AE297E9D}">
      <dgm:prSet phldrT="[Texte]"/>
      <dgm:spPr/>
      <dgm:t>
        <a:bodyPr/>
        <a:lstStyle/>
        <a:p>
          <a:r>
            <a:rPr lang="fr-FR" dirty="0" smtClean="0"/>
            <a:t>Rien d’intéressant : OK</a:t>
          </a:r>
          <a:endParaRPr lang="fr-FR" dirty="0"/>
        </a:p>
      </dgm:t>
    </dgm:pt>
    <dgm:pt modelId="{48D57E65-71C4-3749-80CF-E92B26BFE87D}" type="parTrans" cxnId="{85480B4C-A1F0-444D-8FA4-F28F1E0E7902}">
      <dgm:prSet/>
      <dgm:spPr/>
      <dgm:t>
        <a:bodyPr/>
        <a:lstStyle/>
        <a:p>
          <a:endParaRPr lang="fr-FR"/>
        </a:p>
      </dgm:t>
    </dgm:pt>
    <dgm:pt modelId="{A78DA2F2-867D-644D-AB54-69060C8E30FE}" type="sibTrans" cxnId="{85480B4C-A1F0-444D-8FA4-F28F1E0E7902}">
      <dgm:prSet/>
      <dgm:spPr/>
      <dgm:t>
        <a:bodyPr/>
        <a:lstStyle/>
        <a:p>
          <a:endParaRPr lang="fr-FR"/>
        </a:p>
      </dgm:t>
    </dgm:pt>
    <dgm:pt modelId="{82827846-8D1F-3C4B-9C77-55B910737714}">
      <dgm:prSet phldrT="[Texte]"/>
      <dgm:spPr/>
      <dgm:t>
        <a:bodyPr/>
        <a:lstStyle/>
        <a:p>
          <a:r>
            <a:rPr lang="fr-FR" dirty="0" smtClean="0"/>
            <a:t>Mon profil (news plus personnalisés, possibilité de modifier)</a:t>
          </a:r>
          <a:endParaRPr lang="fr-FR" dirty="0"/>
        </a:p>
      </dgm:t>
    </dgm:pt>
    <dgm:pt modelId="{491BB9C2-A469-814B-99F7-AB0DE508E705}" type="parTrans" cxnId="{D4757CB2-352D-C84F-AA05-0F50DDE0C49E}">
      <dgm:prSet/>
      <dgm:spPr/>
      <dgm:t>
        <a:bodyPr/>
        <a:lstStyle/>
        <a:p>
          <a:endParaRPr lang="fr-FR"/>
        </a:p>
      </dgm:t>
    </dgm:pt>
    <dgm:pt modelId="{DC952314-65E4-2546-8BE6-6790F7F53764}" type="sibTrans" cxnId="{D4757CB2-352D-C84F-AA05-0F50DDE0C49E}">
      <dgm:prSet/>
      <dgm:spPr/>
      <dgm:t>
        <a:bodyPr/>
        <a:lstStyle/>
        <a:p>
          <a:endParaRPr lang="fr-FR"/>
        </a:p>
      </dgm:t>
    </dgm:pt>
    <dgm:pt modelId="{B6E2E988-CD14-6344-9E53-331E0540293D}" type="pres">
      <dgm:prSet presAssocID="{D2A51D06-910E-4042-81A2-5AC693772C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3F2D5A2-93AE-B84D-8DDC-A58E3AF0330C}" type="pres">
      <dgm:prSet presAssocID="{A4378DE2-AD00-824A-A8DA-8007473A9981}" presName="hierRoot1" presStyleCnt="0"/>
      <dgm:spPr/>
    </dgm:pt>
    <dgm:pt modelId="{8ECDE477-B993-354E-A566-0F831D669068}" type="pres">
      <dgm:prSet presAssocID="{A4378DE2-AD00-824A-A8DA-8007473A9981}" presName="composite" presStyleCnt="0"/>
      <dgm:spPr/>
    </dgm:pt>
    <dgm:pt modelId="{510262AB-16A7-EA4E-B8B4-A6EADD96ECE1}" type="pres">
      <dgm:prSet presAssocID="{A4378DE2-AD00-824A-A8DA-8007473A9981}" presName="background" presStyleLbl="node0" presStyleIdx="0" presStyleCnt="1"/>
      <dgm:spPr/>
    </dgm:pt>
    <dgm:pt modelId="{D3B3B9CA-2C62-D34D-B329-A4BA90FA8203}" type="pres">
      <dgm:prSet presAssocID="{A4378DE2-AD00-824A-A8DA-8007473A99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F9C590-648A-6243-902E-8A16FB9A98F2}" type="pres">
      <dgm:prSet presAssocID="{A4378DE2-AD00-824A-A8DA-8007473A9981}" presName="hierChild2" presStyleCnt="0"/>
      <dgm:spPr/>
    </dgm:pt>
    <dgm:pt modelId="{783DC638-9AF3-CA44-A451-32014A52E087}" type="pres">
      <dgm:prSet presAssocID="{5B5364EB-C950-EC44-AE9D-75798ADFCA57}" presName="Name10" presStyleLbl="parChTrans1D2" presStyleIdx="0" presStyleCnt="2"/>
      <dgm:spPr/>
      <dgm:t>
        <a:bodyPr/>
        <a:lstStyle/>
        <a:p>
          <a:endParaRPr lang="fr-FR"/>
        </a:p>
      </dgm:t>
    </dgm:pt>
    <dgm:pt modelId="{8CB03DF9-3973-074D-B0B7-344FCA1A63A0}" type="pres">
      <dgm:prSet presAssocID="{01AA3B91-00B0-024A-BD2D-E72FF4E518D5}" presName="hierRoot2" presStyleCnt="0"/>
      <dgm:spPr/>
    </dgm:pt>
    <dgm:pt modelId="{64CD354B-E996-2E4F-8821-E648D56CB0EF}" type="pres">
      <dgm:prSet presAssocID="{01AA3B91-00B0-024A-BD2D-E72FF4E518D5}" presName="composite2" presStyleCnt="0"/>
      <dgm:spPr/>
    </dgm:pt>
    <dgm:pt modelId="{1281F7CC-AFDE-FA4E-A2E3-AA7CD8B7D1AF}" type="pres">
      <dgm:prSet presAssocID="{01AA3B91-00B0-024A-BD2D-E72FF4E518D5}" presName="background2" presStyleLbl="node2" presStyleIdx="0" presStyleCnt="2"/>
      <dgm:spPr/>
    </dgm:pt>
    <dgm:pt modelId="{F89C847E-F4CA-A849-95F5-56D9D2E0A129}" type="pres">
      <dgm:prSet presAssocID="{01AA3B91-00B0-024A-BD2D-E72FF4E518D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6E9CD8-E705-A649-95D2-4E0D695C621A}" type="pres">
      <dgm:prSet presAssocID="{01AA3B91-00B0-024A-BD2D-E72FF4E518D5}" presName="hierChild3" presStyleCnt="0"/>
      <dgm:spPr/>
    </dgm:pt>
    <dgm:pt modelId="{D35F3ABC-153F-5441-9D07-EB10466ADA3A}" type="pres">
      <dgm:prSet presAssocID="{FA3B6040-EB96-D04A-AC6E-DF870973C25D}" presName="Name17" presStyleLbl="parChTrans1D3" presStyleIdx="0" presStyleCnt="2"/>
      <dgm:spPr/>
      <dgm:t>
        <a:bodyPr/>
        <a:lstStyle/>
        <a:p>
          <a:endParaRPr lang="fr-FR"/>
        </a:p>
      </dgm:t>
    </dgm:pt>
    <dgm:pt modelId="{DCD8B3C6-B384-FA43-A9CD-9FB99D8961ED}" type="pres">
      <dgm:prSet presAssocID="{1D0AB75B-3AF6-824D-9335-0083B7336988}" presName="hierRoot3" presStyleCnt="0"/>
      <dgm:spPr/>
    </dgm:pt>
    <dgm:pt modelId="{122F76F1-3E61-894A-9059-5056AA4F2BDF}" type="pres">
      <dgm:prSet presAssocID="{1D0AB75B-3AF6-824D-9335-0083B7336988}" presName="composite3" presStyleCnt="0"/>
      <dgm:spPr/>
    </dgm:pt>
    <dgm:pt modelId="{09FF5743-F353-F54A-A6ED-58590E952379}" type="pres">
      <dgm:prSet presAssocID="{1D0AB75B-3AF6-824D-9335-0083B7336988}" presName="background3" presStyleLbl="node3" presStyleIdx="0" presStyleCnt="2"/>
      <dgm:spPr/>
    </dgm:pt>
    <dgm:pt modelId="{D40B2FA3-DC27-AD4B-B462-B33F38D36594}" type="pres">
      <dgm:prSet presAssocID="{1D0AB75B-3AF6-824D-9335-0083B73369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F35F89-C276-5745-9A8A-A95B2891C07B}" type="pres">
      <dgm:prSet presAssocID="{1D0AB75B-3AF6-824D-9335-0083B7336988}" presName="hierChild4" presStyleCnt="0"/>
      <dgm:spPr/>
    </dgm:pt>
    <dgm:pt modelId="{2ED7C3B4-48E1-4748-BE3E-E3E4E657F361}" type="pres">
      <dgm:prSet presAssocID="{48D57E65-71C4-3749-80CF-E92B26BFE87D}" presName="Name17" presStyleLbl="parChTrans1D3" presStyleIdx="1" presStyleCnt="2"/>
      <dgm:spPr/>
      <dgm:t>
        <a:bodyPr/>
        <a:lstStyle/>
        <a:p>
          <a:endParaRPr lang="fr-FR"/>
        </a:p>
      </dgm:t>
    </dgm:pt>
    <dgm:pt modelId="{80FF1D9C-1211-6E41-8092-60F13FC02944}" type="pres">
      <dgm:prSet presAssocID="{35D1E0CC-2DBC-5042-8FFE-8C42AE297E9D}" presName="hierRoot3" presStyleCnt="0"/>
      <dgm:spPr/>
    </dgm:pt>
    <dgm:pt modelId="{D113A8B8-DC41-F44F-9521-B2D0A2EA010E}" type="pres">
      <dgm:prSet presAssocID="{35D1E0CC-2DBC-5042-8FFE-8C42AE297E9D}" presName="composite3" presStyleCnt="0"/>
      <dgm:spPr/>
    </dgm:pt>
    <dgm:pt modelId="{AEE03C58-A570-264B-9B9F-16530703CF07}" type="pres">
      <dgm:prSet presAssocID="{35D1E0CC-2DBC-5042-8FFE-8C42AE297E9D}" presName="background3" presStyleLbl="node3" presStyleIdx="1" presStyleCnt="2"/>
      <dgm:spPr/>
    </dgm:pt>
    <dgm:pt modelId="{8A63CC9A-966D-6B48-90A6-9A1C240CED5D}" type="pres">
      <dgm:prSet presAssocID="{35D1E0CC-2DBC-5042-8FFE-8C42AE297E9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0141B53-AAD7-4249-8628-66ACAE879DE6}" type="pres">
      <dgm:prSet presAssocID="{35D1E0CC-2DBC-5042-8FFE-8C42AE297E9D}" presName="hierChild4" presStyleCnt="0"/>
      <dgm:spPr/>
    </dgm:pt>
    <dgm:pt modelId="{5549ED4E-7381-6942-94E1-375E22AED401}" type="pres">
      <dgm:prSet presAssocID="{491BB9C2-A469-814B-99F7-AB0DE508E705}" presName="Name10" presStyleLbl="parChTrans1D2" presStyleIdx="1" presStyleCnt="2"/>
      <dgm:spPr/>
      <dgm:t>
        <a:bodyPr/>
        <a:lstStyle/>
        <a:p>
          <a:endParaRPr lang="fr-FR"/>
        </a:p>
      </dgm:t>
    </dgm:pt>
    <dgm:pt modelId="{4F3AF4E0-CB0C-1447-B99A-687BF7830C5D}" type="pres">
      <dgm:prSet presAssocID="{82827846-8D1F-3C4B-9C77-55B910737714}" presName="hierRoot2" presStyleCnt="0"/>
      <dgm:spPr/>
    </dgm:pt>
    <dgm:pt modelId="{F63584B7-E2CF-604C-83BD-868EBD38CC92}" type="pres">
      <dgm:prSet presAssocID="{82827846-8D1F-3C4B-9C77-55B910737714}" presName="composite2" presStyleCnt="0"/>
      <dgm:spPr/>
    </dgm:pt>
    <dgm:pt modelId="{1BDC23D2-C827-4147-AF64-EE42D4927ACC}" type="pres">
      <dgm:prSet presAssocID="{82827846-8D1F-3C4B-9C77-55B910737714}" presName="background2" presStyleLbl="node2" presStyleIdx="1" presStyleCnt="2"/>
      <dgm:spPr/>
    </dgm:pt>
    <dgm:pt modelId="{66F15971-AF27-0F4E-8B85-B3A6A20B520C}" type="pres">
      <dgm:prSet presAssocID="{82827846-8D1F-3C4B-9C77-55B91073771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2AB279-11AA-214C-A083-795DE628CAD2}" type="pres">
      <dgm:prSet presAssocID="{82827846-8D1F-3C4B-9C77-55B910737714}" presName="hierChild3" presStyleCnt="0"/>
      <dgm:spPr/>
    </dgm:pt>
  </dgm:ptLst>
  <dgm:cxnLst>
    <dgm:cxn modelId="{53466477-0BB3-6147-ABA3-0D4C16BBB841}" type="presOf" srcId="{82827846-8D1F-3C4B-9C77-55B910737714}" destId="{66F15971-AF27-0F4E-8B85-B3A6A20B520C}" srcOrd="0" destOrd="0" presId="urn:microsoft.com/office/officeart/2005/8/layout/hierarchy1"/>
    <dgm:cxn modelId="{946DB5CF-921A-1440-9AB9-EED62E09D482}" type="presOf" srcId="{5B5364EB-C950-EC44-AE9D-75798ADFCA57}" destId="{783DC638-9AF3-CA44-A451-32014A52E087}" srcOrd="0" destOrd="0" presId="urn:microsoft.com/office/officeart/2005/8/layout/hierarchy1"/>
    <dgm:cxn modelId="{513ABD8E-CF39-AC45-875F-B898DA2264B1}" type="presOf" srcId="{FA3B6040-EB96-D04A-AC6E-DF870973C25D}" destId="{D35F3ABC-153F-5441-9D07-EB10466ADA3A}" srcOrd="0" destOrd="0" presId="urn:microsoft.com/office/officeart/2005/8/layout/hierarchy1"/>
    <dgm:cxn modelId="{A270C3D5-5FC4-014A-8044-D1A84C131134}" type="presOf" srcId="{35D1E0CC-2DBC-5042-8FFE-8C42AE297E9D}" destId="{8A63CC9A-966D-6B48-90A6-9A1C240CED5D}" srcOrd="0" destOrd="0" presId="urn:microsoft.com/office/officeart/2005/8/layout/hierarchy1"/>
    <dgm:cxn modelId="{55B9F8C1-93BA-764A-8502-B24AD4DA9148}" type="presOf" srcId="{D2A51D06-910E-4042-81A2-5AC693772CB9}" destId="{B6E2E988-CD14-6344-9E53-331E0540293D}" srcOrd="0" destOrd="0" presId="urn:microsoft.com/office/officeart/2005/8/layout/hierarchy1"/>
    <dgm:cxn modelId="{461F4E26-7B9D-D744-88AB-85FBEDD2188A}" type="presOf" srcId="{1D0AB75B-3AF6-824D-9335-0083B7336988}" destId="{D40B2FA3-DC27-AD4B-B462-B33F38D36594}" srcOrd="0" destOrd="0" presId="urn:microsoft.com/office/officeart/2005/8/layout/hierarchy1"/>
    <dgm:cxn modelId="{7209E1B4-277A-6241-B56E-880C0F739CF2}" type="presOf" srcId="{01AA3B91-00B0-024A-BD2D-E72FF4E518D5}" destId="{F89C847E-F4CA-A849-95F5-56D9D2E0A129}" srcOrd="0" destOrd="0" presId="urn:microsoft.com/office/officeart/2005/8/layout/hierarchy1"/>
    <dgm:cxn modelId="{063D131C-A243-6C42-A803-BE44033E3C6C}" srcId="{A4378DE2-AD00-824A-A8DA-8007473A9981}" destId="{01AA3B91-00B0-024A-BD2D-E72FF4E518D5}" srcOrd="0" destOrd="0" parTransId="{5B5364EB-C950-EC44-AE9D-75798ADFCA57}" sibTransId="{ABF4FA15-17CA-AA45-9BB6-FA227BB1CBA2}"/>
    <dgm:cxn modelId="{85480B4C-A1F0-444D-8FA4-F28F1E0E7902}" srcId="{01AA3B91-00B0-024A-BD2D-E72FF4E518D5}" destId="{35D1E0CC-2DBC-5042-8FFE-8C42AE297E9D}" srcOrd="1" destOrd="0" parTransId="{48D57E65-71C4-3749-80CF-E92B26BFE87D}" sibTransId="{A78DA2F2-867D-644D-AB54-69060C8E30FE}"/>
    <dgm:cxn modelId="{0B02E03D-C46C-954A-885C-6DC12EC460BC}" type="presOf" srcId="{A4378DE2-AD00-824A-A8DA-8007473A9981}" destId="{D3B3B9CA-2C62-D34D-B329-A4BA90FA8203}" srcOrd="0" destOrd="0" presId="urn:microsoft.com/office/officeart/2005/8/layout/hierarchy1"/>
    <dgm:cxn modelId="{D4757CB2-352D-C84F-AA05-0F50DDE0C49E}" srcId="{A4378DE2-AD00-824A-A8DA-8007473A9981}" destId="{82827846-8D1F-3C4B-9C77-55B910737714}" srcOrd="1" destOrd="0" parTransId="{491BB9C2-A469-814B-99F7-AB0DE508E705}" sibTransId="{DC952314-65E4-2546-8BE6-6790F7F53764}"/>
    <dgm:cxn modelId="{C3EA8B1A-AEA8-144F-B32A-F9C242F6AB3D}" type="presOf" srcId="{48D57E65-71C4-3749-80CF-E92B26BFE87D}" destId="{2ED7C3B4-48E1-4748-BE3E-E3E4E657F361}" srcOrd="0" destOrd="0" presId="urn:microsoft.com/office/officeart/2005/8/layout/hierarchy1"/>
    <dgm:cxn modelId="{DD108D52-CA21-F84F-9C55-DAC70D5C4FB4}" srcId="{01AA3B91-00B0-024A-BD2D-E72FF4E518D5}" destId="{1D0AB75B-3AF6-824D-9335-0083B7336988}" srcOrd="0" destOrd="0" parTransId="{FA3B6040-EB96-D04A-AC6E-DF870973C25D}" sibTransId="{CFC51EBB-2011-034A-A83A-73A11FBEA7D5}"/>
    <dgm:cxn modelId="{12AC22EB-B853-144E-A4B0-7C8813EE5432}" srcId="{D2A51D06-910E-4042-81A2-5AC693772CB9}" destId="{A4378DE2-AD00-824A-A8DA-8007473A9981}" srcOrd="0" destOrd="0" parTransId="{09F82B1C-4F38-A142-9CDC-6D59F68CB084}" sibTransId="{6F3AECB7-8022-3B4D-8A26-A06F9632921C}"/>
    <dgm:cxn modelId="{21A1DEBE-33ED-8440-A702-61768F479A5B}" type="presOf" srcId="{491BB9C2-A469-814B-99F7-AB0DE508E705}" destId="{5549ED4E-7381-6942-94E1-375E22AED401}" srcOrd="0" destOrd="0" presId="urn:microsoft.com/office/officeart/2005/8/layout/hierarchy1"/>
    <dgm:cxn modelId="{3D04EE9C-5617-044B-B66B-58DA001B29F6}" type="presParOf" srcId="{B6E2E988-CD14-6344-9E53-331E0540293D}" destId="{A3F2D5A2-93AE-B84D-8DDC-A58E3AF0330C}" srcOrd="0" destOrd="0" presId="urn:microsoft.com/office/officeart/2005/8/layout/hierarchy1"/>
    <dgm:cxn modelId="{5F9B6A86-EB61-E544-83AE-11FDBCAF7165}" type="presParOf" srcId="{A3F2D5A2-93AE-B84D-8DDC-A58E3AF0330C}" destId="{8ECDE477-B993-354E-A566-0F831D669068}" srcOrd="0" destOrd="0" presId="urn:microsoft.com/office/officeart/2005/8/layout/hierarchy1"/>
    <dgm:cxn modelId="{A689A6E2-990F-5846-95CA-7C0B37BDBDBA}" type="presParOf" srcId="{8ECDE477-B993-354E-A566-0F831D669068}" destId="{510262AB-16A7-EA4E-B8B4-A6EADD96ECE1}" srcOrd="0" destOrd="0" presId="urn:microsoft.com/office/officeart/2005/8/layout/hierarchy1"/>
    <dgm:cxn modelId="{9B27D9BD-F9C8-FF48-BD21-0F48C262875E}" type="presParOf" srcId="{8ECDE477-B993-354E-A566-0F831D669068}" destId="{D3B3B9CA-2C62-D34D-B329-A4BA90FA8203}" srcOrd="1" destOrd="0" presId="urn:microsoft.com/office/officeart/2005/8/layout/hierarchy1"/>
    <dgm:cxn modelId="{417C5928-F13C-0C4F-9D35-2643109A8828}" type="presParOf" srcId="{A3F2D5A2-93AE-B84D-8DDC-A58E3AF0330C}" destId="{03F9C590-648A-6243-902E-8A16FB9A98F2}" srcOrd="1" destOrd="0" presId="urn:microsoft.com/office/officeart/2005/8/layout/hierarchy1"/>
    <dgm:cxn modelId="{527A76C3-5DEF-0349-961B-38D83F1EF6D6}" type="presParOf" srcId="{03F9C590-648A-6243-902E-8A16FB9A98F2}" destId="{783DC638-9AF3-CA44-A451-32014A52E087}" srcOrd="0" destOrd="0" presId="urn:microsoft.com/office/officeart/2005/8/layout/hierarchy1"/>
    <dgm:cxn modelId="{0CED261F-45DD-9B41-BA8F-5F4DCE3D252F}" type="presParOf" srcId="{03F9C590-648A-6243-902E-8A16FB9A98F2}" destId="{8CB03DF9-3973-074D-B0B7-344FCA1A63A0}" srcOrd="1" destOrd="0" presId="urn:microsoft.com/office/officeart/2005/8/layout/hierarchy1"/>
    <dgm:cxn modelId="{6635D0F0-E30D-B24A-9E73-3EA335817D4C}" type="presParOf" srcId="{8CB03DF9-3973-074D-B0B7-344FCA1A63A0}" destId="{64CD354B-E996-2E4F-8821-E648D56CB0EF}" srcOrd="0" destOrd="0" presId="urn:microsoft.com/office/officeart/2005/8/layout/hierarchy1"/>
    <dgm:cxn modelId="{EAE7880A-0B7F-A047-8D7F-F1E3390E5EF4}" type="presParOf" srcId="{64CD354B-E996-2E4F-8821-E648D56CB0EF}" destId="{1281F7CC-AFDE-FA4E-A2E3-AA7CD8B7D1AF}" srcOrd="0" destOrd="0" presId="urn:microsoft.com/office/officeart/2005/8/layout/hierarchy1"/>
    <dgm:cxn modelId="{FEC2A33B-E94B-EC44-9964-67850A111AC3}" type="presParOf" srcId="{64CD354B-E996-2E4F-8821-E648D56CB0EF}" destId="{F89C847E-F4CA-A849-95F5-56D9D2E0A129}" srcOrd="1" destOrd="0" presId="urn:microsoft.com/office/officeart/2005/8/layout/hierarchy1"/>
    <dgm:cxn modelId="{A10F9FA2-CE41-5D4D-9657-228A8582CC49}" type="presParOf" srcId="{8CB03DF9-3973-074D-B0B7-344FCA1A63A0}" destId="{096E9CD8-E705-A649-95D2-4E0D695C621A}" srcOrd="1" destOrd="0" presId="urn:microsoft.com/office/officeart/2005/8/layout/hierarchy1"/>
    <dgm:cxn modelId="{369BE778-E429-D148-83C8-08FD3F926D7B}" type="presParOf" srcId="{096E9CD8-E705-A649-95D2-4E0D695C621A}" destId="{D35F3ABC-153F-5441-9D07-EB10466ADA3A}" srcOrd="0" destOrd="0" presId="urn:microsoft.com/office/officeart/2005/8/layout/hierarchy1"/>
    <dgm:cxn modelId="{CE288B19-85D0-E94A-8971-D35E77D7FF0B}" type="presParOf" srcId="{096E9CD8-E705-A649-95D2-4E0D695C621A}" destId="{DCD8B3C6-B384-FA43-A9CD-9FB99D8961ED}" srcOrd="1" destOrd="0" presId="urn:microsoft.com/office/officeart/2005/8/layout/hierarchy1"/>
    <dgm:cxn modelId="{12399335-2AD6-2041-B05B-E95B05C0F0CD}" type="presParOf" srcId="{DCD8B3C6-B384-FA43-A9CD-9FB99D8961ED}" destId="{122F76F1-3E61-894A-9059-5056AA4F2BDF}" srcOrd="0" destOrd="0" presId="urn:microsoft.com/office/officeart/2005/8/layout/hierarchy1"/>
    <dgm:cxn modelId="{D62C5712-D69A-9744-9F61-D71FFE6FADE9}" type="presParOf" srcId="{122F76F1-3E61-894A-9059-5056AA4F2BDF}" destId="{09FF5743-F353-F54A-A6ED-58590E952379}" srcOrd="0" destOrd="0" presId="urn:microsoft.com/office/officeart/2005/8/layout/hierarchy1"/>
    <dgm:cxn modelId="{E40DA409-0642-4C40-8F69-A1452B775447}" type="presParOf" srcId="{122F76F1-3E61-894A-9059-5056AA4F2BDF}" destId="{D40B2FA3-DC27-AD4B-B462-B33F38D36594}" srcOrd="1" destOrd="0" presId="urn:microsoft.com/office/officeart/2005/8/layout/hierarchy1"/>
    <dgm:cxn modelId="{9BC0D79A-7CD9-9845-BDB3-DEAD155D05A6}" type="presParOf" srcId="{DCD8B3C6-B384-FA43-A9CD-9FB99D8961ED}" destId="{68F35F89-C276-5745-9A8A-A95B2891C07B}" srcOrd="1" destOrd="0" presId="urn:microsoft.com/office/officeart/2005/8/layout/hierarchy1"/>
    <dgm:cxn modelId="{1A9BF6CB-4968-7F4B-B78A-F9F28465DFB2}" type="presParOf" srcId="{096E9CD8-E705-A649-95D2-4E0D695C621A}" destId="{2ED7C3B4-48E1-4748-BE3E-E3E4E657F361}" srcOrd="2" destOrd="0" presId="urn:microsoft.com/office/officeart/2005/8/layout/hierarchy1"/>
    <dgm:cxn modelId="{D2DC983C-5ADC-2D44-9989-97E6F48F9E8B}" type="presParOf" srcId="{096E9CD8-E705-A649-95D2-4E0D695C621A}" destId="{80FF1D9C-1211-6E41-8092-60F13FC02944}" srcOrd="3" destOrd="0" presId="urn:microsoft.com/office/officeart/2005/8/layout/hierarchy1"/>
    <dgm:cxn modelId="{BB864F68-E642-9543-8DF6-9DF5AEA31DAC}" type="presParOf" srcId="{80FF1D9C-1211-6E41-8092-60F13FC02944}" destId="{D113A8B8-DC41-F44F-9521-B2D0A2EA010E}" srcOrd="0" destOrd="0" presId="urn:microsoft.com/office/officeart/2005/8/layout/hierarchy1"/>
    <dgm:cxn modelId="{E56CE40C-1585-7143-B084-0DFB7B0F91A3}" type="presParOf" srcId="{D113A8B8-DC41-F44F-9521-B2D0A2EA010E}" destId="{AEE03C58-A570-264B-9B9F-16530703CF07}" srcOrd="0" destOrd="0" presId="urn:microsoft.com/office/officeart/2005/8/layout/hierarchy1"/>
    <dgm:cxn modelId="{EE74BA04-F6C7-9646-B579-7434A72489CC}" type="presParOf" srcId="{D113A8B8-DC41-F44F-9521-B2D0A2EA010E}" destId="{8A63CC9A-966D-6B48-90A6-9A1C240CED5D}" srcOrd="1" destOrd="0" presId="urn:microsoft.com/office/officeart/2005/8/layout/hierarchy1"/>
    <dgm:cxn modelId="{0E861A21-A113-BD46-B506-849A50DDD499}" type="presParOf" srcId="{80FF1D9C-1211-6E41-8092-60F13FC02944}" destId="{00141B53-AAD7-4249-8628-66ACAE879DE6}" srcOrd="1" destOrd="0" presId="urn:microsoft.com/office/officeart/2005/8/layout/hierarchy1"/>
    <dgm:cxn modelId="{A83810E9-4593-5F4F-BD36-B1516913E9EE}" type="presParOf" srcId="{03F9C590-648A-6243-902E-8A16FB9A98F2}" destId="{5549ED4E-7381-6942-94E1-375E22AED401}" srcOrd="2" destOrd="0" presId="urn:microsoft.com/office/officeart/2005/8/layout/hierarchy1"/>
    <dgm:cxn modelId="{7A9B8CD2-2F9E-F041-8368-7F9D61367D47}" type="presParOf" srcId="{03F9C590-648A-6243-902E-8A16FB9A98F2}" destId="{4F3AF4E0-CB0C-1447-B99A-687BF7830C5D}" srcOrd="3" destOrd="0" presId="urn:microsoft.com/office/officeart/2005/8/layout/hierarchy1"/>
    <dgm:cxn modelId="{17739AB7-BA16-AB4D-BF46-7B133D61EDAA}" type="presParOf" srcId="{4F3AF4E0-CB0C-1447-B99A-687BF7830C5D}" destId="{F63584B7-E2CF-604C-83BD-868EBD38CC92}" srcOrd="0" destOrd="0" presId="urn:microsoft.com/office/officeart/2005/8/layout/hierarchy1"/>
    <dgm:cxn modelId="{711F8A1E-8E52-4140-89C0-C9B35DDB65CE}" type="presParOf" srcId="{F63584B7-E2CF-604C-83BD-868EBD38CC92}" destId="{1BDC23D2-C827-4147-AF64-EE42D4927ACC}" srcOrd="0" destOrd="0" presId="urn:microsoft.com/office/officeart/2005/8/layout/hierarchy1"/>
    <dgm:cxn modelId="{616A168D-BD44-8F43-82B5-B8E09565EA52}" type="presParOf" srcId="{F63584B7-E2CF-604C-83BD-868EBD38CC92}" destId="{66F15971-AF27-0F4E-8B85-B3A6A20B520C}" srcOrd="1" destOrd="0" presId="urn:microsoft.com/office/officeart/2005/8/layout/hierarchy1"/>
    <dgm:cxn modelId="{0AB42948-B948-554C-B058-B80E13ACCB27}" type="presParOf" srcId="{4F3AF4E0-CB0C-1447-B99A-687BF7830C5D}" destId="{F92AB279-11AA-214C-A083-795DE628CA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45EA2E-BD34-5B41-93D6-2A0A7E3836AE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2C9E583-D34E-554D-B7D8-C38D449B362E}">
      <dgm:prSet phldrT="[Texte]"/>
      <dgm:spPr/>
      <dgm:t>
        <a:bodyPr/>
        <a:lstStyle/>
        <a:p>
          <a:r>
            <a:rPr lang="fr-FR" dirty="0" smtClean="0"/>
            <a:t>« Je participe »</a:t>
          </a:r>
          <a:endParaRPr lang="fr-FR" dirty="0"/>
        </a:p>
      </dgm:t>
    </dgm:pt>
    <dgm:pt modelId="{5BAEE693-7134-3D40-A8CF-76DE431F1E24}" type="parTrans" cxnId="{5944CE72-9805-F84D-8350-4467D8D5DD31}">
      <dgm:prSet/>
      <dgm:spPr/>
      <dgm:t>
        <a:bodyPr/>
        <a:lstStyle/>
        <a:p>
          <a:endParaRPr lang="fr-FR"/>
        </a:p>
      </dgm:t>
    </dgm:pt>
    <dgm:pt modelId="{F7CA7126-E8F9-FD40-9CEC-B2304F94DF6B}" type="sibTrans" cxnId="{5944CE72-9805-F84D-8350-4467D8D5DD31}">
      <dgm:prSet/>
      <dgm:spPr/>
      <dgm:t>
        <a:bodyPr/>
        <a:lstStyle/>
        <a:p>
          <a:endParaRPr lang="fr-FR"/>
        </a:p>
      </dgm:t>
    </dgm:pt>
    <dgm:pt modelId="{E5E41FF8-F54A-7548-8CFB-F1690619BE16}">
      <dgm:prSet phldrT="[Texte]"/>
      <dgm:spPr/>
      <dgm:t>
        <a:bodyPr/>
        <a:lstStyle/>
        <a:p>
          <a:r>
            <a:rPr lang="fr-FR" dirty="0" smtClean="0"/>
            <a:t>Phase de financement</a:t>
          </a:r>
          <a:endParaRPr lang="fr-FR" dirty="0"/>
        </a:p>
      </dgm:t>
    </dgm:pt>
    <dgm:pt modelId="{88C9184D-2014-BF40-9F11-D01CACA566E7}" type="parTrans" cxnId="{1B471804-9A70-9648-B86B-11E8564958D8}">
      <dgm:prSet/>
      <dgm:spPr/>
      <dgm:t>
        <a:bodyPr/>
        <a:lstStyle/>
        <a:p>
          <a:endParaRPr lang="fr-FR"/>
        </a:p>
      </dgm:t>
    </dgm:pt>
    <dgm:pt modelId="{59F824C1-3422-4348-8551-052AD8265185}" type="sibTrans" cxnId="{1B471804-9A70-9648-B86B-11E8564958D8}">
      <dgm:prSet/>
      <dgm:spPr/>
      <dgm:t>
        <a:bodyPr/>
        <a:lstStyle/>
        <a:p>
          <a:endParaRPr lang="fr-FR"/>
        </a:p>
      </dgm:t>
    </dgm:pt>
    <dgm:pt modelId="{3CF4F61D-BB33-C447-A809-B51A4687AC94}">
      <dgm:prSet phldrT="[Texte]"/>
      <dgm:spPr/>
      <dgm:t>
        <a:bodyPr/>
        <a:lstStyle/>
        <a:p>
          <a:r>
            <a:rPr lang="fr-FR" dirty="0" smtClean="0"/>
            <a:t>Progression en %</a:t>
          </a:r>
          <a:endParaRPr lang="fr-FR" dirty="0"/>
        </a:p>
      </dgm:t>
    </dgm:pt>
    <dgm:pt modelId="{05FE0119-980A-8E43-9264-9BD0AD3073C9}" type="parTrans" cxnId="{C8301289-360D-D54C-8C38-601AAB2F72E9}">
      <dgm:prSet/>
      <dgm:spPr/>
      <dgm:t>
        <a:bodyPr/>
        <a:lstStyle/>
        <a:p>
          <a:endParaRPr lang="fr-FR"/>
        </a:p>
      </dgm:t>
    </dgm:pt>
    <dgm:pt modelId="{2EAE04E1-4523-1C42-9413-1023CE6F59A9}" type="sibTrans" cxnId="{C8301289-360D-D54C-8C38-601AAB2F72E9}">
      <dgm:prSet/>
      <dgm:spPr/>
      <dgm:t>
        <a:bodyPr/>
        <a:lstStyle/>
        <a:p>
          <a:endParaRPr lang="fr-FR"/>
        </a:p>
      </dgm:t>
    </dgm:pt>
    <dgm:pt modelId="{FC8050F3-DD2E-504F-B19A-80FB3616AF06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261E3FEC-1034-1E4C-AC5F-DD83E70757C1}" type="parTrans" cxnId="{33DD6D53-7545-9C41-AAA5-F16CD03E8A55}">
      <dgm:prSet/>
      <dgm:spPr/>
      <dgm:t>
        <a:bodyPr/>
        <a:lstStyle/>
        <a:p>
          <a:endParaRPr lang="fr-FR"/>
        </a:p>
      </dgm:t>
    </dgm:pt>
    <dgm:pt modelId="{A854864B-CCC4-AD41-AC98-5EB008C32849}" type="sibTrans" cxnId="{33DD6D53-7545-9C41-AAA5-F16CD03E8A55}">
      <dgm:prSet/>
      <dgm:spPr/>
      <dgm:t>
        <a:bodyPr/>
        <a:lstStyle/>
        <a:p>
          <a:endParaRPr lang="fr-FR"/>
        </a:p>
      </dgm:t>
    </dgm:pt>
    <dgm:pt modelId="{DB07B26F-CAA4-4544-BFE6-563F0C0DFF77}">
      <dgm:prSet phldrT="[Texte]" custT="1"/>
      <dgm:spPr/>
      <dgm:t>
        <a:bodyPr/>
        <a:lstStyle/>
        <a:p>
          <a:r>
            <a:rPr lang="fr-FR" sz="1200" dirty="0" smtClean="0"/>
            <a:t>Etapes d’investissement</a:t>
          </a:r>
          <a:endParaRPr lang="fr-FR" sz="1200" dirty="0"/>
        </a:p>
      </dgm:t>
    </dgm:pt>
    <dgm:pt modelId="{F4B34615-79AC-C349-B5F0-C5F610928A76}" type="parTrans" cxnId="{383FD520-9A9C-7449-B72F-619E8909A9AF}">
      <dgm:prSet/>
      <dgm:spPr/>
      <dgm:t>
        <a:bodyPr/>
        <a:lstStyle/>
        <a:p>
          <a:endParaRPr lang="fr-FR"/>
        </a:p>
      </dgm:t>
    </dgm:pt>
    <dgm:pt modelId="{06D37B7D-DF7B-874D-A5A5-53A0584FF574}" type="sibTrans" cxnId="{383FD520-9A9C-7449-B72F-619E8909A9AF}">
      <dgm:prSet/>
      <dgm:spPr/>
      <dgm:t>
        <a:bodyPr/>
        <a:lstStyle/>
        <a:p>
          <a:endParaRPr lang="fr-FR"/>
        </a:p>
      </dgm:t>
    </dgm:pt>
    <dgm:pt modelId="{45E5DDED-3FDD-CD41-9516-963BD421CBB1}">
      <dgm:prSet phldrT="[Texte]" custT="1"/>
      <dgm:spPr/>
      <dgm:t>
        <a:bodyPr/>
        <a:lstStyle/>
        <a:p>
          <a:r>
            <a:rPr lang="fr-FR" sz="1200" dirty="0" smtClean="0"/>
            <a:t>Mentions légales</a:t>
          </a:r>
          <a:endParaRPr lang="fr-FR" sz="1200" dirty="0"/>
        </a:p>
      </dgm:t>
    </dgm:pt>
    <dgm:pt modelId="{1BCF9874-3651-0741-B1C9-23CB9FCBE4D6}" type="parTrans" cxnId="{CBE1CC0A-290C-7E4A-B8E6-29E6B6B598B8}">
      <dgm:prSet/>
      <dgm:spPr/>
      <dgm:t>
        <a:bodyPr/>
        <a:lstStyle/>
        <a:p>
          <a:endParaRPr lang="fr-FR"/>
        </a:p>
      </dgm:t>
    </dgm:pt>
    <dgm:pt modelId="{DD185AA7-E9B6-D84C-97CE-F4EDB3A17C0C}" type="sibTrans" cxnId="{CBE1CC0A-290C-7E4A-B8E6-29E6B6B598B8}">
      <dgm:prSet/>
      <dgm:spPr/>
      <dgm:t>
        <a:bodyPr/>
        <a:lstStyle/>
        <a:p>
          <a:endParaRPr lang="fr-FR"/>
        </a:p>
      </dgm:t>
    </dgm:pt>
    <dgm:pt modelId="{AB652AA3-BE18-C84C-9E99-578D89DB1304}">
      <dgm:prSet phldrT="[Texte]" custT="1"/>
      <dgm:spPr/>
      <dgm:t>
        <a:bodyPr/>
        <a:lstStyle/>
        <a:p>
          <a:r>
            <a:rPr lang="fr-FR" sz="1200" dirty="0" smtClean="0"/>
            <a:t>Statut de l’investisseur</a:t>
          </a:r>
          <a:endParaRPr lang="fr-FR" sz="1200" dirty="0"/>
        </a:p>
      </dgm:t>
    </dgm:pt>
    <dgm:pt modelId="{EDA98292-CD98-C745-8075-9C8A7175B988}" type="parTrans" cxnId="{D120844A-F67C-4247-BBC5-9FE6415DA7BB}">
      <dgm:prSet/>
      <dgm:spPr/>
      <dgm:t>
        <a:bodyPr/>
        <a:lstStyle/>
        <a:p>
          <a:endParaRPr lang="fr-FR"/>
        </a:p>
      </dgm:t>
    </dgm:pt>
    <dgm:pt modelId="{D4C08505-2F44-AC42-8881-CE4F7F3D5D1E}" type="sibTrans" cxnId="{D120844A-F67C-4247-BBC5-9FE6415DA7BB}">
      <dgm:prSet/>
      <dgm:spPr/>
      <dgm:t>
        <a:bodyPr/>
        <a:lstStyle/>
        <a:p>
          <a:endParaRPr lang="fr-FR"/>
        </a:p>
      </dgm:t>
    </dgm:pt>
    <dgm:pt modelId="{F7AF58D1-AC40-5C41-98B6-887429EA3052}" type="pres">
      <dgm:prSet presAssocID="{E845EA2E-BD34-5B41-93D6-2A0A7E3836A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BB0B98A-77FA-284E-ABA6-3088F54BFBF2}" type="pres">
      <dgm:prSet presAssocID="{42C9E583-D34E-554D-B7D8-C38D449B362E}" presName="compNode" presStyleCnt="0"/>
      <dgm:spPr/>
    </dgm:pt>
    <dgm:pt modelId="{B417CB05-EA9B-9B44-B56A-B28F3279F609}" type="pres">
      <dgm:prSet presAssocID="{42C9E583-D34E-554D-B7D8-C38D449B362E}" presName="noGeometry" presStyleCnt="0"/>
      <dgm:spPr/>
    </dgm:pt>
    <dgm:pt modelId="{45B9205B-8D87-C14E-806E-8AB4F6C8497E}" type="pres">
      <dgm:prSet presAssocID="{42C9E583-D34E-554D-B7D8-C38D449B362E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928B79-25C7-7F4D-B0F2-F5DE5A8D3089}" type="pres">
      <dgm:prSet presAssocID="{42C9E583-D34E-554D-B7D8-C38D449B362E}" presName="childTextHidden" presStyleLbl="bgAccFollowNode1" presStyleIdx="0" presStyleCnt="2"/>
      <dgm:spPr/>
      <dgm:t>
        <a:bodyPr/>
        <a:lstStyle/>
        <a:p>
          <a:endParaRPr lang="fr-FR"/>
        </a:p>
      </dgm:t>
    </dgm:pt>
    <dgm:pt modelId="{D6F26DDC-5A1B-6348-B2EC-11BC81B9FA24}" type="pres">
      <dgm:prSet presAssocID="{42C9E583-D34E-554D-B7D8-C38D449B362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05CFF5-ADB7-D248-B5A3-12CA158E3995}" type="pres">
      <dgm:prSet presAssocID="{42C9E583-D34E-554D-B7D8-C38D449B362E}" presName="aSpace" presStyleCnt="0"/>
      <dgm:spPr/>
    </dgm:pt>
    <dgm:pt modelId="{9DCB8531-0F19-5941-A8E2-A685BF93351A}" type="pres">
      <dgm:prSet presAssocID="{FC8050F3-DD2E-504F-B19A-80FB3616AF06}" presName="compNode" presStyleCnt="0"/>
      <dgm:spPr/>
    </dgm:pt>
    <dgm:pt modelId="{6F7A10FE-3400-B245-A3B8-5DBA58BE075B}" type="pres">
      <dgm:prSet presAssocID="{FC8050F3-DD2E-504F-B19A-80FB3616AF06}" presName="noGeometry" presStyleCnt="0"/>
      <dgm:spPr/>
    </dgm:pt>
    <dgm:pt modelId="{D6340135-E252-AF46-841C-2B07DD64CE36}" type="pres">
      <dgm:prSet presAssocID="{FC8050F3-DD2E-504F-B19A-80FB3616AF06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E87E1B-59CB-DD4E-8718-BF3A6AF6F704}" type="pres">
      <dgm:prSet presAssocID="{FC8050F3-DD2E-504F-B19A-80FB3616AF06}" presName="childTextHidden" presStyleLbl="bgAccFollowNode1" presStyleIdx="1" presStyleCnt="2"/>
      <dgm:spPr/>
      <dgm:t>
        <a:bodyPr/>
        <a:lstStyle/>
        <a:p>
          <a:endParaRPr lang="fr-FR"/>
        </a:p>
      </dgm:t>
    </dgm:pt>
    <dgm:pt modelId="{66C57B20-F094-984F-840B-7CB3877B3F49}" type="pres">
      <dgm:prSet presAssocID="{FC8050F3-DD2E-504F-B19A-80FB3616AF0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9494C90-7768-0B4B-AEBD-43C516846F48}" type="presOf" srcId="{E5E41FF8-F54A-7548-8CFB-F1690619BE16}" destId="{45B9205B-8D87-C14E-806E-8AB4F6C8497E}" srcOrd="0" destOrd="0" presId="urn:microsoft.com/office/officeart/2005/8/layout/hProcess6"/>
    <dgm:cxn modelId="{2AFCF9D7-4EC7-1B48-AE91-0DFB93DD7DE5}" type="presOf" srcId="{42C9E583-D34E-554D-B7D8-C38D449B362E}" destId="{D6F26DDC-5A1B-6348-B2EC-11BC81B9FA24}" srcOrd="0" destOrd="0" presId="urn:microsoft.com/office/officeart/2005/8/layout/hProcess6"/>
    <dgm:cxn modelId="{B8266B4D-1350-BB4E-828C-CB4C8D662A37}" type="presOf" srcId="{E845EA2E-BD34-5B41-93D6-2A0A7E3836AE}" destId="{F7AF58D1-AC40-5C41-98B6-887429EA3052}" srcOrd="0" destOrd="0" presId="urn:microsoft.com/office/officeart/2005/8/layout/hProcess6"/>
    <dgm:cxn modelId="{D3C7C300-B6AD-1B42-9751-503CAABF57F9}" type="presOf" srcId="{FC8050F3-DD2E-504F-B19A-80FB3616AF06}" destId="{66C57B20-F094-984F-840B-7CB3877B3F49}" srcOrd="0" destOrd="0" presId="urn:microsoft.com/office/officeart/2005/8/layout/hProcess6"/>
    <dgm:cxn modelId="{DD9F3C64-66BB-6548-BD88-D871D955C0D3}" type="presOf" srcId="{E5E41FF8-F54A-7548-8CFB-F1690619BE16}" destId="{5B928B79-25C7-7F4D-B0F2-F5DE5A8D3089}" srcOrd="1" destOrd="0" presId="urn:microsoft.com/office/officeart/2005/8/layout/hProcess6"/>
    <dgm:cxn modelId="{2226A951-D162-8B4D-BD7D-F7A58CB99067}" type="presOf" srcId="{AB652AA3-BE18-C84C-9E99-578D89DB1304}" destId="{1CE87E1B-59CB-DD4E-8718-BF3A6AF6F704}" srcOrd="1" destOrd="2" presId="urn:microsoft.com/office/officeart/2005/8/layout/hProcess6"/>
    <dgm:cxn modelId="{383FD520-9A9C-7449-B72F-619E8909A9AF}" srcId="{FC8050F3-DD2E-504F-B19A-80FB3616AF06}" destId="{DB07B26F-CAA4-4544-BFE6-563F0C0DFF77}" srcOrd="0" destOrd="0" parTransId="{F4B34615-79AC-C349-B5F0-C5F610928A76}" sibTransId="{06D37B7D-DF7B-874D-A5A5-53A0584FF574}"/>
    <dgm:cxn modelId="{670FBC53-4D80-0A45-BB6F-B44FB712D0ED}" type="presOf" srcId="{AB652AA3-BE18-C84C-9E99-578D89DB1304}" destId="{D6340135-E252-AF46-841C-2B07DD64CE36}" srcOrd="0" destOrd="2" presId="urn:microsoft.com/office/officeart/2005/8/layout/hProcess6"/>
    <dgm:cxn modelId="{F3F38460-99AA-E348-B005-CD0CD7453667}" type="presOf" srcId="{DB07B26F-CAA4-4544-BFE6-563F0C0DFF77}" destId="{1CE87E1B-59CB-DD4E-8718-BF3A6AF6F704}" srcOrd="1" destOrd="0" presId="urn:microsoft.com/office/officeart/2005/8/layout/hProcess6"/>
    <dgm:cxn modelId="{C96ADD10-DDC7-8240-BC62-A64D126ED6BC}" type="presOf" srcId="{DB07B26F-CAA4-4544-BFE6-563F0C0DFF77}" destId="{D6340135-E252-AF46-841C-2B07DD64CE36}" srcOrd="0" destOrd="0" presId="urn:microsoft.com/office/officeart/2005/8/layout/hProcess6"/>
    <dgm:cxn modelId="{1B471804-9A70-9648-B86B-11E8564958D8}" srcId="{42C9E583-D34E-554D-B7D8-C38D449B362E}" destId="{E5E41FF8-F54A-7548-8CFB-F1690619BE16}" srcOrd="0" destOrd="0" parTransId="{88C9184D-2014-BF40-9F11-D01CACA566E7}" sibTransId="{59F824C1-3422-4348-8551-052AD8265185}"/>
    <dgm:cxn modelId="{C8301289-360D-D54C-8C38-601AAB2F72E9}" srcId="{42C9E583-D34E-554D-B7D8-C38D449B362E}" destId="{3CF4F61D-BB33-C447-A809-B51A4687AC94}" srcOrd="1" destOrd="0" parTransId="{05FE0119-980A-8E43-9264-9BD0AD3073C9}" sibTransId="{2EAE04E1-4523-1C42-9413-1023CE6F59A9}"/>
    <dgm:cxn modelId="{46D527F4-B753-B649-B238-740E39A7D7DF}" type="presOf" srcId="{3CF4F61D-BB33-C447-A809-B51A4687AC94}" destId="{5B928B79-25C7-7F4D-B0F2-F5DE5A8D3089}" srcOrd="1" destOrd="1" presId="urn:microsoft.com/office/officeart/2005/8/layout/hProcess6"/>
    <dgm:cxn modelId="{D120844A-F67C-4247-BBC5-9FE6415DA7BB}" srcId="{FC8050F3-DD2E-504F-B19A-80FB3616AF06}" destId="{AB652AA3-BE18-C84C-9E99-578D89DB1304}" srcOrd="2" destOrd="0" parTransId="{EDA98292-CD98-C745-8075-9C8A7175B988}" sibTransId="{D4C08505-2F44-AC42-8881-CE4F7F3D5D1E}"/>
    <dgm:cxn modelId="{287A7433-FE45-FF40-887E-2970D7E7C5AB}" type="presOf" srcId="{3CF4F61D-BB33-C447-A809-B51A4687AC94}" destId="{45B9205B-8D87-C14E-806E-8AB4F6C8497E}" srcOrd="0" destOrd="1" presId="urn:microsoft.com/office/officeart/2005/8/layout/hProcess6"/>
    <dgm:cxn modelId="{8E00FA4D-A2F8-AE42-86BB-5FBC09309CC9}" type="presOf" srcId="{45E5DDED-3FDD-CD41-9516-963BD421CBB1}" destId="{1CE87E1B-59CB-DD4E-8718-BF3A6AF6F704}" srcOrd="1" destOrd="1" presId="urn:microsoft.com/office/officeart/2005/8/layout/hProcess6"/>
    <dgm:cxn modelId="{5944CE72-9805-F84D-8350-4467D8D5DD31}" srcId="{E845EA2E-BD34-5B41-93D6-2A0A7E3836AE}" destId="{42C9E583-D34E-554D-B7D8-C38D449B362E}" srcOrd="0" destOrd="0" parTransId="{5BAEE693-7134-3D40-A8CF-76DE431F1E24}" sibTransId="{F7CA7126-E8F9-FD40-9CEC-B2304F94DF6B}"/>
    <dgm:cxn modelId="{0CFD877A-58CD-CD47-A65D-A0E0139D08C6}" type="presOf" srcId="{45E5DDED-3FDD-CD41-9516-963BD421CBB1}" destId="{D6340135-E252-AF46-841C-2B07DD64CE36}" srcOrd="0" destOrd="1" presId="urn:microsoft.com/office/officeart/2005/8/layout/hProcess6"/>
    <dgm:cxn modelId="{CBE1CC0A-290C-7E4A-B8E6-29E6B6B598B8}" srcId="{FC8050F3-DD2E-504F-B19A-80FB3616AF06}" destId="{45E5DDED-3FDD-CD41-9516-963BD421CBB1}" srcOrd="1" destOrd="0" parTransId="{1BCF9874-3651-0741-B1C9-23CB9FCBE4D6}" sibTransId="{DD185AA7-E9B6-D84C-97CE-F4EDB3A17C0C}"/>
    <dgm:cxn modelId="{33DD6D53-7545-9C41-AAA5-F16CD03E8A55}" srcId="{E845EA2E-BD34-5B41-93D6-2A0A7E3836AE}" destId="{FC8050F3-DD2E-504F-B19A-80FB3616AF06}" srcOrd="1" destOrd="0" parTransId="{261E3FEC-1034-1E4C-AC5F-DD83E70757C1}" sibTransId="{A854864B-CCC4-AD41-AC98-5EB008C32849}"/>
    <dgm:cxn modelId="{31EFF94F-74F1-634C-B92C-14E71EA5CC7D}" type="presParOf" srcId="{F7AF58D1-AC40-5C41-98B6-887429EA3052}" destId="{7BB0B98A-77FA-284E-ABA6-3088F54BFBF2}" srcOrd="0" destOrd="0" presId="urn:microsoft.com/office/officeart/2005/8/layout/hProcess6"/>
    <dgm:cxn modelId="{DA2B3A9B-69DB-B845-A9DC-352ED2ECABC4}" type="presParOf" srcId="{7BB0B98A-77FA-284E-ABA6-3088F54BFBF2}" destId="{B417CB05-EA9B-9B44-B56A-B28F3279F609}" srcOrd="0" destOrd="0" presId="urn:microsoft.com/office/officeart/2005/8/layout/hProcess6"/>
    <dgm:cxn modelId="{CDCC7CA2-D001-0F42-A7D5-DC8E5876DB66}" type="presParOf" srcId="{7BB0B98A-77FA-284E-ABA6-3088F54BFBF2}" destId="{45B9205B-8D87-C14E-806E-8AB4F6C8497E}" srcOrd="1" destOrd="0" presId="urn:microsoft.com/office/officeart/2005/8/layout/hProcess6"/>
    <dgm:cxn modelId="{649E3EC2-407A-8A43-BABB-2263BE94EAC9}" type="presParOf" srcId="{7BB0B98A-77FA-284E-ABA6-3088F54BFBF2}" destId="{5B928B79-25C7-7F4D-B0F2-F5DE5A8D3089}" srcOrd="2" destOrd="0" presId="urn:microsoft.com/office/officeart/2005/8/layout/hProcess6"/>
    <dgm:cxn modelId="{5AF5FC24-FE54-8C43-80EB-5946A3A53A0C}" type="presParOf" srcId="{7BB0B98A-77FA-284E-ABA6-3088F54BFBF2}" destId="{D6F26DDC-5A1B-6348-B2EC-11BC81B9FA24}" srcOrd="3" destOrd="0" presId="urn:microsoft.com/office/officeart/2005/8/layout/hProcess6"/>
    <dgm:cxn modelId="{84B4459F-24D4-8642-8B81-79BE70F4A99A}" type="presParOf" srcId="{F7AF58D1-AC40-5C41-98B6-887429EA3052}" destId="{EE05CFF5-ADB7-D248-B5A3-12CA158E3995}" srcOrd="1" destOrd="0" presId="urn:microsoft.com/office/officeart/2005/8/layout/hProcess6"/>
    <dgm:cxn modelId="{293C4EA1-111E-C44D-8D1B-66660D753C18}" type="presParOf" srcId="{F7AF58D1-AC40-5C41-98B6-887429EA3052}" destId="{9DCB8531-0F19-5941-A8E2-A685BF93351A}" srcOrd="2" destOrd="0" presId="urn:microsoft.com/office/officeart/2005/8/layout/hProcess6"/>
    <dgm:cxn modelId="{E93DAF28-2546-9744-B33B-A3390B83463A}" type="presParOf" srcId="{9DCB8531-0F19-5941-A8E2-A685BF93351A}" destId="{6F7A10FE-3400-B245-A3B8-5DBA58BE075B}" srcOrd="0" destOrd="0" presId="urn:microsoft.com/office/officeart/2005/8/layout/hProcess6"/>
    <dgm:cxn modelId="{F2B3A51D-4685-9846-A636-9AC02F5225A6}" type="presParOf" srcId="{9DCB8531-0F19-5941-A8E2-A685BF93351A}" destId="{D6340135-E252-AF46-841C-2B07DD64CE36}" srcOrd="1" destOrd="0" presId="urn:microsoft.com/office/officeart/2005/8/layout/hProcess6"/>
    <dgm:cxn modelId="{DF4D1584-4C1A-1B42-9A43-71D236798738}" type="presParOf" srcId="{9DCB8531-0F19-5941-A8E2-A685BF93351A}" destId="{1CE87E1B-59CB-DD4E-8718-BF3A6AF6F704}" srcOrd="2" destOrd="0" presId="urn:microsoft.com/office/officeart/2005/8/layout/hProcess6"/>
    <dgm:cxn modelId="{A1A91EF2-8EC1-A74C-9021-AD428D324D52}" type="presParOf" srcId="{9DCB8531-0F19-5941-A8E2-A685BF93351A}" destId="{66C57B20-F094-984F-840B-7CB3877B3F4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6E1F3-B1DA-B542-B87D-739B1DD1D893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0A013A-7F6B-974C-9CD0-D6DB5C933356}">
      <dgm:prSet phldrT="[Texte]"/>
      <dgm:spPr/>
      <dgm:t>
        <a:bodyPr/>
        <a:lstStyle/>
        <a:p>
          <a:r>
            <a:rPr lang="fr-FR" dirty="0" smtClean="0"/>
            <a:t>Participation</a:t>
          </a:r>
          <a:endParaRPr lang="fr-FR" dirty="0"/>
        </a:p>
      </dgm:t>
    </dgm:pt>
    <dgm:pt modelId="{F5A6DB7D-ED18-7F44-A81E-3CA8E3435443}" type="parTrans" cxnId="{FEFA9673-834C-E04A-AC83-92631825260D}">
      <dgm:prSet/>
      <dgm:spPr/>
      <dgm:t>
        <a:bodyPr/>
        <a:lstStyle/>
        <a:p>
          <a:endParaRPr lang="fr-FR"/>
        </a:p>
      </dgm:t>
    </dgm:pt>
    <dgm:pt modelId="{089BEF00-B387-744E-A0D9-F7F061BE7449}" type="sibTrans" cxnId="{FEFA9673-834C-E04A-AC83-92631825260D}">
      <dgm:prSet/>
      <dgm:spPr/>
      <dgm:t>
        <a:bodyPr/>
        <a:lstStyle/>
        <a:p>
          <a:endParaRPr lang="fr-FR"/>
        </a:p>
      </dgm:t>
    </dgm:pt>
    <dgm:pt modelId="{F8B701F4-57B6-B440-AEE9-E4CF422A6F11}">
      <dgm:prSet phldrT="[Texte]"/>
      <dgm:spPr/>
      <dgm:t>
        <a:bodyPr/>
        <a:lstStyle/>
        <a:p>
          <a:r>
            <a:rPr lang="fr-FR" dirty="0" smtClean="0"/>
            <a:t>Choix du montant</a:t>
          </a:r>
          <a:endParaRPr lang="fr-FR" dirty="0"/>
        </a:p>
      </dgm:t>
    </dgm:pt>
    <dgm:pt modelId="{39BEB515-0E0E-C443-9373-9DE51D9BEBDF}" type="parTrans" cxnId="{67AF0301-D57E-4C42-AF36-065177E32792}">
      <dgm:prSet/>
      <dgm:spPr/>
      <dgm:t>
        <a:bodyPr/>
        <a:lstStyle/>
        <a:p>
          <a:endParaRPr lang="fr-FR"/>
        </a:p>
      </dgm:t>
    </dgm:pt>
    <dgm:pt modelId="{A246898C-7865-9246-AEFF-4B5361BBE2EA}" type="sibTrans" cxnId="{67AF0301-D57E-4C42-AF36-065177E32792}">
      <dgm:prSet/>
      <dgm:spPr/>
      <dgm:t>
        <a:bodyPr/>
        <a:lstStyle/>
        <a:p>
          <a:endParaRPr lang="fr-FR"/>
        </a:p>
      </dgm:t>
    </dgm:pt>
    <dgm:pt modelId="{B317A8B8-30C2-1549-95F6-E31DAAC585D8}">
      <dgm:prSet phldrT="[Texte]"/>
      <dgm:spPr/>
      <dgm:t>
        <a:bodyPr/>
        <a:lstStyle/>
        <a:p>
          <a:r>
            <a:rPr lang="fr-FR" dirty="0" smtClean="0"/>
            <a:t>Récapitulatif</a:t>
          </a:r>
        </a:p>
      </dgm:t>
    </dgm:pt>
    <dgm:pt modelId="{6B6466F2-66BB-2340-983B-06635A4B8E13}" type="parTrans" cxnId="{492F8BD4-1ED1-C442-80DD-D92DD7929013}">
      <dgm:prSet/>
      <dgm:spPr/>
      <dgm:t>
        <a:bodyPr/>
        <a:lstStyle/>
        <a:p>
          <a:endParaRPr lang="fr-FR"/>
        </a:p>
      </dgm:t>
    </dgm:pt>
    <dgm:pt modelId="{1A885032-517C-2341-ACF0-8AF032711B43}" type="sibTrans" cxnId="{492F8BD4-1ED1-C442-80DD-D92DD7929013}">
      <dgm:prSet/>
      <dgm:spPr/>
      <dgm:t>
        <a:bodyPr/>
        <a:lstStyle/>
        <a:p>
          <a:endParaRPr lang="fr-FR"/>
        </a:p>
      </dgm:t>
    </dgm:pt>
    <dgm:pt modelId="{EA516F4C-4623-1646-9759-34E5BFB1CE3F}">
      <dgm:prSet/>
      <dgm:spPr/>
      <dgm:t>
        <a:bodyPr/>
        <a:lstStyle/>
        <a:p>
          <a:r>
            <a:rPr lang="fr-FR" dirty="0" smtClean="0"/>
            <a:t>Montant investi</a:t>
          </a:r>
          <a:endParaRPr lang="fr-FR" dirty="0"/>
        </a:p>
      </dgm:t>
    </dgm:pt>
    <dgm:pt modelId="{725B7351-A7BD-6F41-B59D-63BD7E643019}" type="parTrans" cxnId="{76BAB426-2F62-D143-A271-E47E362B36D1}">
      <dgm:prSet/>
      <dgm:spPr/>
      <dgm:t>
        <a:bodyPr/>
        <a:lstStyle/>
        <a:p>
          <a:endParaRPr lang="fr-FR"/>
        </a:p>
      </dgm:t>
    </dgm:pt>
    <dgm:pt modelId="{BD386DBD-23DD-AF44-B6FB-3F5B0AE53DB3}" type="sibTrans" cxnId="{76BAB426-2F62-D143-A271-E47E362B36D1}">
      <dgm:prSet/>
      <dgm:spPr/>
      <dgm:t>
        <a:bodyPr/>
        <a:lstStyle/>
        <a:p>
          <a:endParaRPr lang="fr-FR"/>
        </a:p>
      </dgm:t>
    </dgm:pt>
    <dgm:pt modelId="{2400503F-8297-8342-8296-65493957A22E}">
      <dgm:prSet/>
      <dgm:spPr/>
      <dgm:t>
        <a:bodyPr/>
        <a:lstStyle/>
        <a:p>
          <a:r>
            <a:rPr lang="fr-FR" dirty="0" smtClean="0"/>
            <a:t>Déduction d’impôt</a:t>
          </a:r>
          <a:endParaRPr lang="fr-FR" dirty="0"/>
        </a:p>
      </dgm:t>
    </dgm:pt>
    <dgm:pt modelId="{9F2269EE-0322-ED44-B321-4058A90D611A}" type="parTrans" cxnId="{CF4081E2-B975-4040-9893-69B425385C1D}">
      <dgm:prSet/>
      <dgm:spPr/>
      <dgm:t>
        <a:bodyPr/>
        <a:lstStyle/>
        <a:p>
          <a:endParaRPr lang="fr-FR"/>
        </a:p>
      </dgm:t>
    </dgm:pt>
    <dgm:pt modelId="{3E31371D-4E0F-BF4C-8833-A4821306BCE5}" type="sibTrans" cxnId="{CF4081E2-B975-4040-9893-69B425385C1D}">
      <dgm:prSet/>
      <dgm:spPr/>
      <dgm:t>
        <a:bodyPr/>
        <a:lstStyle/>
        <a:p>
          <a:endParaRPr lang="fr-FR"/>
        </a:p>
      </dgm:t>
    </dgm:pt>
    <dgm:pt modelId="{106818BC-D68A-3A40-BCE8-B5B2FA61F310}">
      <dgm:prSet/>
      <dgm:spPr/>
      <dgm:t>
        <a:bodyPr/>
        <a:lstStyle/>
        <a:p>
          <a:r>
            <a:rPr lang="fr-FR" dirty="0" smtClean="0"/>
            <a:t>Documents à envoyer</a:t>
          </a:r>
          <a:endParaRPr lang="fr-FR" dirty="0"/>
        </a:p>
      </dgm:t>
    </dgm:pt>
    <dgm:pt modelId="{85F9DD72-936B-6C47-89E7-D5F5ED13308C}" type="parTrans" cxnId="{8CB12377-0FBB-AE45-8210-25EABD98F098}">
      <dgm:prSet/>
      <dgm:spPr/>
      <dgm:t>
        <a:bodyPr/>
        <a:lstStyle/>
        <a:p>
          <a:endParaRPr lang="fr-FR"/>
        </a:p>
      </dgm:t>
    </dgm:pt>
    <dgm:pt modelId="{67798288-A473-044F-978A-0F3CF0DFEED4}" type="sibTrans" cxnId="{8CB12377-0FBB-AE45-8210-25EABD98F098}">
      <dgm:prSet/>
      <dgm:spPr/>
      <dgm:t>
        <a:bodyPr/>
        <a:lstStyle/>
        <a:p>
          <a:endParaRPr lang="fr-FR"/>
        </a:p>
      </dgm:t>
    </dgm:pt>
    <dgm:pt modelId="{3C82CFCA-BF7E-C146-A1F4-45A099B221F5}">
      <dgm:prSet phldrT="[Texte]"/>
      <dgm:spPr/>
      <dgm:t>
        <a:bodyPr/>
        <a:lstStyle/>
        <a:p>
          <a:endParaRPr lang="fr-FR" dirty="0"/>
        </a:p>
      </dgm:t>
    </dgm:pt>
    <dgm:pt modelId="{02015DC0-8BD7-2947-B22B-08AEC4FB9FFE}" type="parTrans" cxnId="{56A96A86-0912-3748-A88F-AAB503EEDD89}">
      <dgm:prSet/>
      <dgm:spPr/>
      <dgm:t>
        <a:bodyPr/>
        <a:lstStyle/>
        <a:p>
          <a:endParaRPr lang="fr-FR"/>
        </a:p>
      </dgm:t>
    </dgm:pt>
    <dgm:pt modelId="{94229F69-3148-9742-ABB2-768697E6CC5B}" type="sibTrans" cxnId="{56A96A86-0912-3748-A88F-AAB503EEDD89}">
      <dgm:prSet/>
      <dgm:spPr/>
      <dgm:t>
        <a:bodyPr/>
        <a:lstStyle/>
        <a:p>
          <a:endParaRPr lang="fr-FR"/>
        </a:p>
      </dgm:t>
    </dgm:pt>
    <dgm:pt modelId="{19DA10F6-B577-5240-8DB0-BC6E5A96BA3B}" type="pres">
      <dgm:prSet presAssocID="{FD56E1F3-B1DA-B542-B87D-739B1DD1D89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F881EE4-A5BC-0449-AE7D-F6E3DC05E0C4}" type="pres">
      <dgm:prSet presAssocID="{160A013A-7F6B-974C-9CD0-D6DB5C933356}" presName="compNode" presStyleCnt="0"/>
      <dgm:spPr/>
    </dgm:pt>
    <dgm:pt modelId="{C64C983C-867D-1C49-8F41-4E631001B98C}" type="pres">
      <dgm:prSet presAssocID="{160A013A-7F6B-974C-9CD0-D6DB5C933356}" presName="noGeometry" presStyleCnt="0"/>
      <dgm:spPr/>
    </dgm:pt>
    <dgm:pt modelId="{0DDF3393-A2A0-9543-B3EA-BF5CD4BE5C72}" type="pres">
      <dgm:prSet presAssocID="{160A013A-7F6B-974C-9CD0-D6DB5C933356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D8F41C-0824-F744-AEDB-696374E6CF13}" type="pres">
      <dgm:prSet presAssocID="{160A013A-7F6B-974C-9CD0-D6DB5C933356}" presName="childTextHidden" presStyleLbl="bgAccFollowNode1" presStyleIdx="0" presStyleCnt="2"/>
      <dgm:spPr/>
      <dgm:t>
        <a:bodyPr/>
        <a:lstStyle/>
        <a:p>
          <a:endParaRPr lang="fr-FR"/>
        </a:p>
      </dgm:t>
    </dgm:pt>
    <dgm:pt modelId="{D8F1CA1F-1C73-A147-A8AB-81661A41C218}" type="pres">
      <dgm:prSet presAssocID="{160A013A-7F6B-974C-9CD0-D6DB5C93335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2225A4-DB2C-6C49-A3B7-9AD5ECA84224}" type="pres">
      <dgm:prSet presAssocID="{160A013A-7F6B-974C-9CD0-D6DB5C933356}" presName="aSpace" presStyleCnt="0"/>
      <dgm:spPr/>
    </dgm:pt>
    <dgm:pt modelId="{BA32AFE3-065D-1447-AAB1-083364F5407C}" type="pres">
      <dgm:prSet presAssocID="{B317A8B8-30C2-1549-95F6-E31DAAC585D8}" presName="compNode" presStyleCnt="0"/>
      <dgm:spPr/>
    </dgm:pt>
    <dgm:pt modelId="{03CD60A4-EC0D-B647-9758-8927118D5F23}" type="pres">
      <dgm:prSet presAssocID="{B317A8B8-30C2-1549-95F6-E31DAAC585D8}" presName="noGeometry" presStyleCnt="0"/>
      <dgm:spPr/>
    </dgm:pt>
    <dgm:pt modelId="{652AB31E-0E8B-4A4B-B6BB-4599B83315BC}" type="pres">
      <dgm:prSet presAssocID="{B317A8B8-30C2-1549-95F6-E31DAAC585D8}" presName="childTextVisible" presStyleLbl="bg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1451A3-FBBE-E846-B2C0-A8EE2645E3AF}" type="pres">
      <dgm:prSet presAssocID="{B317A8B8-30C2-1549-95F6-E31DAAC585D8}" presName="childTextHidden" presStyleLbl="bgAccFollowNode1" presStyleIdx="1" presStyleCnt="2"/>
      <dgm:spPr/>
      <dgm:t>
        <a:bodyPr/>
        <a:lstStyle/>
        <a:p>
          <a:endParaRPr lang="fr-FR"/>
        </a:p>
      </dgm:t>
    </dgm:pt>
    <dgm:pt modelId="{7A52DE2C-3350-1A4F-9A44-A72CBEF60533}" type="pres">
      <dgm:prSet presAssocID="{B317A8B8-30C2-1549-95F6-E31DAAC585D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AF0301-D57E-4C42-AF36-065177E32792}" srcId="{160A013A-7F6B-974C-9CD0-D6DB5C933356}" destId="{F8B701F4-57B6-B440-AEE9-E4CF422A6F11}" srcOrd="1" destOrd="0" parTransId="{39BEB515-0E0E-C443-9373-9DE51D9BEBDF}" sibTransId="{A246898C-7865-9246-AEFF-4B5361BBE2EA}"/>
    <dgm:cxn modelId="{FAA3C81E-0AB8-4144-BA8B-98529C47AC75}" type="presOf" srcId="{3C82CFCA-BF7E-C146-A1F4-45A099B221F5}" destId="{0DDF3393-A2A0-9543-B3EA-BF5CD4BE5C72}" srcOrd="0" destOrd="0" presId="urn:microsoft.com/office/officeart/2005/8/layout/hProcess6"/>
    <dgm:cxn modelId="{D3F58145-3A90-1649-B4CA-5A68359220E9}" type="presOf" srcId="{106818BC-D68A-3A40-BCE8-B5B2FA61F310}" destId="{652AB31E-0E8B-4A4B-B6BB-4599B83315BC}" srcOrd="0" destOrd="2" presId="urn:microsoft.com/office/officeart/2005/8/layout/hProcess6"/>
    <dgm:cxn modelId="{657B429B-B831-7749-BF94-18B3AF561409}" type="presOf" srcId="{2400503F-8297-8342-8296-65493957A22E}" destId="{652AB31E-0E8B-4A4B-B6BB-4599B83315BC}" srcOrd="0" destOrd="1" presId="urn:microsoft.com/office/officeart/2005/8/layout/hProcess6"/>
    <dgm:cxn modelId="{7012C368-0580-614D-A924-9F8C4E39C35A}" type="presOf" srcId="{106818BC-D68A-3A40-BCE8-B5B2FA61F310}" destId="{7A1451A3-FBBE-E846-B2C0-A8EE2645E3AF}" srcOrd="1" destOrd="2" presId="urn:microsoft.com/office/officeart/2005/8/layout/hProcess6"/>
    <dgm:cxn modelId="{492F8BD4-1ED1-C442-80DD-D92DD7929013}" srcId="{FD56E1F3-B1DA-B542-B87D-739B1DD1D893}" destId="{B317A8B8-30C2-1549-95F6-E31DAAC585D8}" srcOrd="1" destOrd="0" parTransId="{6B6466F2-66BB-2340-983B-06635A4B8E13}" sibTransId="{1A885032-517C-2341-ACF0-8AF032711B43}"/>
    <dgm:cxn modelId="{6BF870C1-8438-804B-8772-DE2020CF14E4}" type="presOf" srcId="{F8B701F4-57B6-B440-AEE9-E4CF422A6F11}" destId="{0DDF3393-A2A0-9543-B3EA-BF5CD4BE5C72}" srcOrd="0" destOrd="1" presId="urn:microsoft.com/office/officeart/2005/8/layout/hProcess6"/>
    <dgm:cxn modelId="{9E3D9403-63F2-8A4C-AA98-D0B34A908EB7}" type="presOf" srcId="{FD56E1F3-B1DA-B542-B87D-739B1DD1D893}" destId="{19DA10F6-B577-5240-8DB0-BC6E5A96BA3B}" srcOrd="0" destOrd="0" presId="urn:microsoft.com/office/officeart/2005/8/layout/hProcess6"/>
    <dgm:cxn modelId="{31481F12-1ACF-4C46-B1FC-857C59ACB2EC}" type="presOf" srcId="{160A013A-7F6B-974C-9CD0-D6DB5C933356}" destId="{D8F1CA1F-1C73-A147-A8AB-81661A41C218}" srcOrd="0" destOrd="0" presId="urn:microsoft.com/office/officeart/2005/8/layout/hProcess6"/>
    <dgm:cxn modelId="{8CB12377-0FBB-AE45-8210-25EABD98F098}" srcId="{B317A8B8-30C2-1549-95F6-E31DAAC585D8}" destId="{106818BC-D68A-3A40-BCE8-B5B2FA61F310}" srcOrd="2" destOrd="0" parTransId="{85F9DD72-936B-6C47-89E7-D5F5ED13308C}" sibTransId="{67798288-A473-044F-978A-0F3CF0DFEED4}"/>
    <dgm:cxn modelId="{72FF231E-2712-6C46-8DA1-40895FAAC87A}" type="presOf" srcId="{EA516F4C-4623-1646-9759-34E5BFB1CE3F}" destId="{7A1451A3-FBBE-E846-B2C0-A8EE2645E3AF}" srcOrd="1" destOrd="0" presId="urn:microsoft.com/office/officeart/2005/8/layout/hProcess6"/>
    <dgm:cxn modelId="{CF4081E2-B975-4040-9893-69B425385C1D}" srcId="{B317A8B8-30C2-1549-95F6-E31DAAC585D8}" destId="{2400503F-8297-8342-8296-65493957A22E}" srcOrd="1" destOrd="0" parTransId="{9F2269EE-0322-ED44-B321-4058A90D611A}" sibTransId="{3E31371D-4E0F-BF4C-8833-A4821306BCE5}"/>
    <dgm:cxn modelId="{FEFA9673-834C-E04A-AC83-92631825260D}" srcId="{FD56E1F3-B1DA-B542-B87D-739B1DD1D893}" destId="{160A013A-7F6B-974C-9CD0-D6DB5C933356}" srcOrd="0" destOrd="0" parTransId="{F5A6DB7D-ED18-7F44-A81E-3CA8E3435443}" sibTransId="{089BEF00-B387-744E-A0D9-F7F061BE7449}"/>
    <dgm:cxn modelId="{8C2BE99A-C746-CC42-9D5F-AFB225DBFD94}" type="presOf" srcId="{3C82CFCA-BF7E-C146-A1F4-45A099B221F5}" destId="{4ED8F41C-0824-F744-AEDB-696374E6CF13}" srcOrd="1" destOrd="0" presId="urn:microsoft.com/office/officeart/2005/8/layout/hProcess6"/>
    <dgm:cxn modelId="{D64BDFAA-DF55-3F48-AAE1-ECC54FB86EF7}" type="presOf" srcId="{F8B701F4-57B6-B440-AEE9-E4CF422A6F11}" destId="{4ED8F41C-0824-F744-AEDB-696374E6CF13}" srcOrd="1" destOrd="1" presId="urn:microsoft.com/office/officeart/2005/8/layout/hProcess6"/>
    <dgm:cxn modelId="{E19B8B9F-8B81-304F-960F-869638A367D3}" type="presOf" srcId="{B317A8B8-30C2-1549-95F6-E31DAAC585D8}" destId="{7A52DE2C-3350-1A4F-9A44-A72CBEF60533}" srcOrd="0" destOrd="0" presId="urn:microsoft.com/office/officeart/2005/8/layout/hProcess6"/>
    <dgm:cxn modelId="{E22F4FB3-F782-1F4C-9391-2ABE4940009F}" type="presOf" srcId="{EA516F4C-4623-1646-9759-34E5BFB1CE3F}" destId="{652AB31E-0E8B-4A4B-B6BB-4599B83315BC}" srcOrd="0" destOrd="0" presId="urn:microsoft.com/office/officeart/2005/8/layout/hProcess6"/>
    <dgm:cxn modelId="{76BAB426-2F62-D143-A271-E47E362B36D1}" srcId="{B317A8B8-30C2-1549-95F6-E31DAAC585D8}" destId="{EA516F4C-4623-1646-9759-34E5BFB1CE3F}" srcOrd="0" destOrd="0" parTransId="{725B7351-A7BD-6F41-B59D-63BD7E643019}" sibTransId="{BD386DBD-23DD-AF44-B6FB-3F5B0AE53DB3}"/>
    <dgm:cxn modelId="{6F9D6240-23DE-FA4D-B8F8-B93386CC63F9}" type="presOf" srcId="{2400503F-8297-8342-8296-65493957A22E}" destId="{7A1451A3-FBBE-E846-B2C0-A8EE2645E3AF}" srcOrd="1" destOrd="1" presId="urn:microsoft.com/office/officeart/2005/8/layout/hProcess6"/>
    <dgm:cxn modelId="{56A96A86-0912-3748-A88F-AAB503EEDD89}" srcId="{160A013A-7F6B-974C-9CD0-D6DB5C933356}" destId="{3C82CFCA-BF7E-C146-A1F4-45A099B221F5}" srcOrd="0" destOrd="0" parTransId="{02015DC0-8BD7-2947-B22B-08AEC4FB9FFE}" sibTransId="{94229F69-3148-9742-ABB2-768697E6CC5B}"/>
    <dgm:cxn modelId="{36842F5B-47F2-F14E-92C5-11D22AF98AA9}" type="presParOf" srcId="{19DA10F6-B577-5240-8DB0-BC6E5A96BA3B}" destId="{FF881EE4-A5BC-0449-AE7D-F6E3DC05E0C4}" srcOrd="0" destOrd="0" presId="urn:microsoft.com/office/officeart/2005/8/layout/hProcess6"/>
    <dgm:cxn modelId="{59D820B1-4E34-0B43-85A6-7E015B5E5B8D}" type="presParOf" srcId="{FF881EE4-A5BC-0449-AE7D-F6E3DC05E0C4}" destId="{C64C983C-867D-1C49-8F41-4E631001B98C}" srcOrd="0" destOrd="0" presId="urn:microsoft.com/office/officeart/2005/8/layout/hProcess6"/>
    <dgm:cxn modelId="{587CAA05-E0BD-4C4C-A3B6-39D4D1EE3A8B}" type="presParOf" srcId="{FF881EE4-A5BC-0449-AE7D-F6E3DC05E0C4}" destId="{0DDF3393-A2A0-9543-B3EA-BF5CD4BE5C72}" srcOrd="1" destOrd="0" presId="urn:microsoft.com/office/officeart/2005/8/layout/hProcess6"/>
    <dgm:cxn modelId="{E3FB02FC-2499-CB4E-8B69-BB45E90B96D0}" type="presParOf" srcId="{FF881EE4-A5BC-0449-AE7D-F6E3DC05E0C4}" destId="{4ED8F41C-0824-F744-AEDB-696374E6CF13}" srcOrd="2" destOrd="0" presId="urn:microsoft.com/office/officeart/2005/8/layout/hProcess6"/>
    <dgm:cxn modelId="{DE2362FB-843A-7A42-A49C-D67A29046BD0}" type="presParOf" srcId="{FF881EE4-A5BC-0449-AE7D-F6E3DC05E0C4}" destId="{D8F1CA1F-1C73-A147-A8AB-81661A41C218}" srcOrd="3" destOrd="0" presId="urn:microsoft.com/office/officeart/2005/8/layout/hProcess6"/>
    <dgm:cxn modelId="{EBD84CBB-B74D-FD47-996E-5C5199372839}" type="presParOf" srcId="{19DA10F6-B577-5240-8DB0-BC6E5A96BA3B}" destId="{AD2225A4-DB2C-6C49-A3B7-9AD5ECA84224}" srcOrd="1" destOrd="0" presId="urn:microsoft.com/office/officeart/2005/8/layout/hProcess6"/>
    <dgm:cxn modelId="{41BBF147-389D-E149-9301-A4AAEA47A4D0}" type="presParOf" srcId="{19DA10F6-B577-5240-8DB0-BC6E5A96BA3B}" destId="{BA32AFE3-065D-1447-AAB1-083364F5407C}" srcOrd="2" destOrd="0" presId="urn:microsoft.com/office/officeart/2005/8/layout/hProcess6"/>
    <dgm:cxn modelId="{41989DBF-F098-2B45-9D6F-CFE22EA675F2}" type="presParOf" srcId="{BA32AFE3-065D-1447-AAB1-083364F5407C}" destId="{03CD60A4-EC0D-B647-9758-8927118D5F23}" srcOrd="0" destOrd="0" presId="urn:microsoft.com/office/officeart/2005/8/layout/hProcess6"/>
    <dgm:cxn modelId="{8F3F7611-D86A-DB45-9F8B-14B38112DA12}" type="presParOf" srcId="{BA32AFE3-065D-1447-AAB1-083364F5407C}" destId="{652AB31E-0E8B-4A4B-B6BB-4599B83315BC}" srcOrd="1" destOrd="0" presId="urn:microsoft.com/office/officeart/2005/8/layout/hProcess6"/>
    <dgm:cxn modelId="{F076E1C5-60FD-8546-9726-C232054D7354}" type="presParOf" srcId="{BA32AFE3-065D-1447-AAB1-083364F5407C}" destId="{7A1451A3-FBBE-E846-B2C0-A8EE2645E3AF}" srcOrd="2" destOrd="0" presId="urn:microsoft.com/office/officeart/2005/8/layout/hProcess6"/>
    <dgm:cxn modelId="{ED41D993-AC53-7546-85F6-66D0A291FACA}" type="presParOf" srcId="{BA32AFE3-065D-1447-AAB1-083364F5407C}" destId="{7A52DE2C-3350-1A4F-9A44-A72CBEF6053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F94E-126F-F443-8E7A-BA4D0DAE99C9}">
      <dsp:nvSpPr>
        <dsp:cNvPr id="0" name=""/>
        <dsp:cNvSpPr/>
      </dsp:nvSpPr>
      <dsp:spPr>
        <a:xfrm>
          <a:off x="3839251" y="1147787"/>
          <a:ext cx="1104395" cy="525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175"/>
              </a:lnTo>
              <a:lnTo>
                <a:pt x="1104395" y="358175"/>
              </a:lnTo>
              <a:lnTo>
                <a:pt x="1104395" y="52559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2DBAC-546C-F847-B4E8-2E041BAA0B12}">
      <dsp:nvSpPr>
        <dsp:cNvPr id="0" name=""/>
        <dsp:cNvSpPr/>
      </dsp:nvSpPr>
      <dsp:spPr>
        <a:xfrm>
          <a:off x="2734855" y="2820947"/>
          <a:ext cx="1104395" cy="525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175"/>
              </a:lnTo>
              <a:lnTo>
                <a:pt x="1104395" y="358175"/>
              </a:lnTo>
              <a:lnTo>
                <a:pt x="1104395" y="52559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32931-BCDB-F74A-9754-C2CEF8A94AFF}">
      <dsp:nvSpPr>
        <dsp:cNvPr id="0" name=""/>
        <dsp:cNvSpPr/>
      </dsp:nvSpPr>
      <dsp:spPr>
        <a:xfrm>
          <a:off x="1630460" y="2820947"/>
          <a:ext cx="1104395" cy="525592"/>
        </a:xfrm>
        <a:custGeom>
          <a:avLst/>
          <a:gdLst/>
          <a:ahLst/>
          <a:cxnLst/>
          <a:rect l="0" t="0" r="0" b="0"/>
          <a:pathLst>
            <a:path>
              <a:moveTo>
                <a:pt x="1104395" y="0"/>
              </a:moveTo>
              <a:lnTo>
                <a:pt x="1104395" y="358175"/>
              </a:lnTo>
              <a:lnTo>
                <a:pt x="0" y="358175"/>
              </a:lnTo>
              <a:lnTo>
                <a:pt x="0" y="52559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4598F-E8ED-9746-B6D1-AB907A26BF88}">
      <dsp:nvSpPr>
        <dsp:cNvPr id="0" name=""/>
        <dsp:cNvSpPr/>
      </dsp:nvSpPr>
      <dsp:spPr>
        <a:xfrm>
          <a:off x="2734855" y="1147787"/>
          <a:ext cx="1104395" cy="525592"/>
        </a:xfrm>
        <a:custGeom>
          <a:avLst/>
          <a:gdLst/>
          <a:ahLst/>
          <a:cxnLst/>
          <a:rect l="0" t="0" r="0" b="0"/>
          <a:pathLst>
            <a:path>
              <a:moveTo>
                <a:pt x="1104395" y="0"/>
              </a:moveTo>
              <a:lnTo>
                <a:pt x="1104395" y="358175"/>
              </a:lnTo>
              <a:lnTo>
                <a:pt x="0" y="358175"/>
              </a:lnTo>
              <a:lnTo>
                <a:pt x="0" y="52559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89A31-855A-C949-841D-1E695C7A9605}">
      <dsp:nvSpPr>
        <dsp:cNvPr id="0" name=""/>
        <dsp:cNvSpPr/>
      </dsp:nvSpPr>
      <dsp:spPr>
        <a:xfrm>
          <a:off x="2935655" y="220"/>
          <a:ext cx="1807193" cy="114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4A93C3-C8B9-834A-9EDB-698D5B34D31A}">
      <dsp:nvSpPr>
        <dsp:cNvPr id="0" name=""/>
        <dsp:cNvSpPr/>
      </dsp:nvSpPr>
      <dsp:spPr>
        <a:xfrm>
          <a:off x="3136454" y="190979"/>
          <a:ext cx="1807193" cy="114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Accueil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 connecter/S’inscrire</a:t>
          </a:r>
          <a:endParaRPr lang="fr-FR" sz="1700" kern="1200" dirty="0"/>
        </a:p>
      </dsp:txBody>
      <dsp:txXfrm>
        <a:off x="3170065" y="224590"/>
        <a:ext cx="1739971" cy="1080345"/>
      </dsp:txXfrm>
    </dsp:sp>
    <dsp:sp modelId="{F0BB2B38-8D65-E44C-9F23-7891F0ACCF2C}">
      <dsp:nvSpPr>
        <dsp:cNvPr id="0" name=""/>
        <dsp:cNvSpPr/>
      </dsp:nvSpPr>
      <dsp:spPr>
        <a:xfrm>
          <a:off x="1831259" y="1673380"/>
          <a:ext cx="1807193" cy="114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E7078-0EE8-E24D-885E-8A85E146DEF0}">
      <dsp:nvSpPr>
        <dsp:cNvPr id="0" name=""/>
        <dsp:cNvSpPr/>
      </dsp:nvSpPr>
      <dsp:spPr>
        <a:xfrm>
          <a:off x="2032058" y="1864139"/>
          <a:ext cx="1807193" cy="114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Vous êtes Un investisseur / Vous êtes un </a:t>
          </a:r>
          <a:r>
            <a:rPr lang="fr-FR" sz="1700" kern="1200" dirty="0" err="1" smtClean="0"/>
            <a:t>entrepreuneur</a:t>
          </a:r>
          <a:endParaRPr lang="fr-FR" sz="1700" kern="1200" dirty="0"/>
        </a:p>
      </dsp:txBody>
      <dsp:txXfrm>
        <a:off x="2065669" y="1897750"/>
        <a:ext cx="1739971" cy="1080345"/>
      </dsp:txXfrm>
    </dsp:sp>
    <dsp:sp modelId="{6EA1FA8D-9FD6-544B-A4E1-89DE3BB59F22}">
      <dsp:nvSpPr>
        <dsp:cNvPr id="0" name=""/>
        <dsp:cNvSpPr/>
      </dsp:nvSpPr>
      <dsp:spPr>
        <a:xfrm>
          <a:off x="726863" y="3346539"/>
          <a:ext cx="1807193" cy="114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C6C8F-BCF6-574A-BC43-4B998F6A669C}">
      <dsp:nvSpPr>
        <dsp:cNvPr id="0" name=""/>
        <dsp:cNvSpPr/>
      </dsp:nvSpPr>
      <dsp:spPr>
        <a:xfrm>
          <a:off x="927662" y="3537299"/>
          <a:ext cx="1807193" cy="114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Investisseur</a:t>
          </a:r>
          <a:endParaRPr lang="fr-FR" sz="1700" kern="1200" dirty="0"/>
        </a:p>
      </dsp:txBody>
      <dsp:txXfrm>
        <a:off x="961273" y="3570910"/>
        <a:ext cx="1739971" cy="1080345"/>
      </dsp:txXfrm>
    </dsp:sp>
    <dsp:sp modelId="{EC0E124D-6BB3-E149-99C0-02E483371F7E}">
      <dsp:nvSpPr>
        <dsp:cNvPr id="0" name=""/>
        <dsp:cNvSpPr/>
      </dsp:nvSpPr>
      <dsp:spPr>
        <a:xfrm>
          <a:off x="2935655" y="3346539"/>
          <a:ext cx="1807193" cy="114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C464A-AE7E-B843-9597-EF0985669082}">
      <dsp:nvSpPr>
        <dsp:cNvPr id="0" name=""/>
        <dsp:cNvSpPr/>
      </dsp:nvSpPr>
      <dsp:spPr>
        <a:xfrm>
          <a:off x="3136454" y="3537299"/>
          <a:ext cx="1807193" cy="114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Entrepreneur</a:t>
          </a:r>
          <a:endParaRPr lang="fr-FR" sz="1700" kern="1200" dirty="0"/>
        </a:p>
      </dsp:txBody>
      <dsp:txXfrm>
        <a:off x="3170065" y="3570910"/>
        <a:ext cx="1739971" cy="1080345"/>
      </dsp:txXfrm>
    </dsp:sp>
    <dsp:sp modelId="{51B61030-B8A2-D14F-B2C3-46202A33498F}">
      <dsp:nvSpPr>
        <dsp:cNvPr id="0" name=""/>
        <dsp:cNvSpPr/>
      </dsp:nvSpPr>
      <dsp:spPr>
        <a:xfrm>
          <a:off x="4040051" y="1673380"/>
          <a:ext cx="1807193" cy="114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C42D58-5679-4C4D-AF4D-8B922DF25507}">
      <dsp:nvSpPr>
        <dsp:cNvPr id="0" name=""/>
        <dsp:cNvSpPr/>
      </dsp:nvSpPr>
      <dsp:spPr>
        <a:xfrm>
          <a:off x="4240850" y="1864139"/>
          <a:ext cx="1807193" cy="114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Page d’accueil de l’inscrit</a:t>
          </a:r>
          <a:endParaRPr lang="fr-FR" sz="1700" kern="1200" dirty="0"/>
        </a:p>
      </dsp:txBody>
      <dsp:txXfrm>
        <a:off x="4274461" y="1897750"/>
        <a:ext cx="1739971" cy="108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5B1FF-C685-C841-BFE1-6BF5F903D17B}">
      <dsp:nvSpPr>
        <dsp:cNvPr id="0" name=""/>
        <dsp:cNvSpPr/>
      </dsp:nvSpPr>
      <dsp:spPr>
        <a:xfrm>
          <a:off x="5993410" y="2967594"/>
          <a:ext cx="2322556" cy="552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23"/>
              </a:lnTo>
              <a:lnTo>
                <a:pt x="2322556" y="376623"/>
              </a:lnTo>
              <a:lnTo>
                <a:pt x="2322556" y="5526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4B516-3A7B-694A-A48D-036252C2123F}">
      <dsp:nvSpPr>
        <dsp:cNvPr id="0" name=""/>
        <dsp:cNvSpPr/>
      </dsp:nvSpPr>
      <dsp:spPr>
        <a:xfrm>
          <a:off x="5947690" y="2967594"/>
          <a:ext cx="91440" cy="552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26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F90DA-DAD5-0345-AB9B-70974E504762}">
      <dsp:nvSpPr>
        <dsp:cNvPr id="0" name=""/>
        <dsp:cNvSpPr/>
      </dsp:nvSpPr>
      <dsp:spPr>
        <a:xfrm>
          <a:off x="3670853" y="2967594"/>
          <a:ext cx="2322556" cy="552662"/>
        </a:xfrm>
        <a:custGeom>
          <a:avLst/>
          <a:gdLst/>
          <a:ahLst/>
          <a:cxnLst/>
          <a:rect l="0" t="0" r="0" b="0"/>
          <a:pathLst>
            <a:path>
              <a:moveTo>
                <a:pt x="2322556" y="0"/>
              </a:moveTo>
              <a:lnTo>
                <a:pt x="2322556" y="376623"/>
              </a:lnTo>
              <a:lnTo>
                <a:pt x="0" y="376623"/>
              </a:lnTo>
              <a:lnTo>
                <a:pt x="0" y="5526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1460F-414E-534C-8DD8-AE8F3329E312}">
      <dsp:nvSpPr>
        <dsp:cNvPr id="0" name=""/>
        <dsp:cNvSpPr/>
      </dsp:nvSpPr>
      <dsp:spPr>
        <a:xfrm>
          <a:off x="5947690" y="1208257"/>
          <a:ext cx="91440" cy="552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266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AE8E9-71C6-9C4C-9323-492273E8156D}">
      <dsp:nvSpPr>
        <dsp:cNvPr id="0" name=""/>
        <dsp:cNvSpPr/>
      </dsp:nvSpPr>
      <dsp:spPr>
        <a:xfrm>
          <a:off x="5043273" y="1584"/>
          <a:ext cx="1900273" cy="1206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EED06-5126-AB49-BA8C-8BE7A39D9258}">
      <dsp:nvSpPr>
        <dsp:cNvPr id="0" name=""/>
        <dsp:cNvSpPr/>
      </dsp:nvSpPr>
      <dsp:spPr>
        <a:xfrm>
          <a:off x="5254415" y="202168"/>
          <a:ext cx="1900273" cy="1206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Vos coordonnées</a:t>
          </a:r>
          <a:br>
            <a:rPr lang="fr-FR" sz="1400" kern="1200" dirty="0" smtClean="0"/>
          </a:br>
          <a:r>
            <a:rPr lang="fr-FR" sz="1400" b="1" kern="1200" dirty="0" smtClean="0"/>
            <a:t>Documents officiels </a:t>
          </a:r>
          <a:r>
            <a:rPr lang="fr-FR" sz="1400" kern="1200" dirty="0" smtClean="0"/>
            <a:t>(CNI, attestation domicile…)</a:t>
          </a:r>
          <a:endParaRPr lang="fr-FR" sz="1400" kern="1200" dirty="0"/>
        </a:p>
      </dsp:txBody>
      <dsp:txXfrm>
        <a:off x="5289757" y="237510"/>
        <a:ext cx="1829589" cy="1135989"/>
      </dsp:txXfrm>
    </dsp:sp>
    <dsp:sp modelId="{8B81AC9E-716A-0C4E-9EA5-EFE185925A01}">
      <dsp:nvSpPr>
        <dsp:cNvPr id="0" name=""/>
        <dsp:cNvSpPr/>
      </dsp:nvSpPr>
      <dsp:spPr>
        <a:xfrm>
          <a:off x="5043273" y="1760920"/>
          <a:ext cx="1900273" cy="1206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A71FE6-EED1-704A-8003-8A3D65ED448D}">
      <dsp:nvSpPr>
        <dsp:cNvPr id="0" name=""/>
        <dsp:cNvSpPr/>
      </dsp:nvSpPr>
      <dsp:spPr>
        <a:xfrm>
          <a:off x="5254415" y="1961504"/>
          <a:ext cx="1900273" cy="1206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Vous êtes </a:t>
          </a:r>
          <a:r>
            <a:rPr lang="fr-FR" sz="1400" b="1" kern="1200" dirty="0" smtClean="0"/>
            <a:t>inscrit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b="1" kern="1200" dirty="0" smtClean="0"/>
            <a:t>Créez </a:t>
          </a:r>
          <a:r>
            <a:rPr lang="fr-FR" sz="1400" kern="1200" dirty="0" smtClean="0"/>
            <a:t>maintenant votre page </a:t>
          </a:r>
          <a:r>
            <a:rPr lang="fr-FR" sz="1400" kern="1200" dirty="0" err="1" smtClean="0"/>
            <a:t>investiseur</a:t>
          </a:r>
          <a:endParaRPr lang="fr-FR" sz="1400" kern="1200" dirty="0"/>
        </a:p>
      </dsp:txBody>
      <dsp:txXfrm>
        <a:off x="5289757" y="1996846"/>
        <a:ext cx="1829589" cy="1135989"/>
      </dsp:txXfrm>
    </dsp:sp>
    <dsp:sp modelId="{43F470D2-7C8F-0A42-82D4-9F1AF975E4B3}">
      <dsp:nvSpPr>
        <dsp:cNvPr id="0" name=""/>
        <dsp:cNvSpPr/>
      </dsp:nvSpPr>
      <dsp:spPr>
        <a:xfrm>
          <a:off x="2720717" y="3520256"/>
          <a:ext cx="1900273" cy="1206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B72E62-5303-574C-B78A-3B63299A782F}">
      <dsp:nvSpPr>
        <dsp:cNvPr id="0" name=""/>
        <dsp:cNvSpPr/>
      </dsp:nvSpPr>
      <dsp:spPr>
        <a:xfrm>
          <a:off x="2931858" y="3720841"/>
          <a:ext cx="1900273" cy="1206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Nom</a:t>
          </a:r>
          <a:r>
            <a:rPr lang="fr-FR" sz="1400" kern="1200" dirty="0" smtClean="0"/>
            <a:t> de l’entreprise / de l’individu</a:t>
          </a:r>
          <a:br>
            <a:rPr lang="fr-FR" sz="1400" kern="1200" dirty="0" smtClean="0"/>
          </a:br>
          <a:r>
            <a:rPr lang="fr-FR" sz="1400" b="1" kern="1200" dirty="0" smtClean="0"/>
            <a:t>Photo/vidéo</a:t>
          </a:r>
          <a:br>
            <a:rPr lang="fr-FR" sz="1400" b="1" kern="1200" dirty="0" smtClean="0"/>
          </a:br>
          <a:r>
            <a:rPr lang="fr-FR" sz="1400" b="1" kern="1200" dirty="0" smtClean="0"/>
            <a:t>Coordonnées</a:t>
          </a:r>
          <a:r>
            <a:rPr lang="fr-FR" sz="1400" kern="1200" dirty="0" smtClean="0"/>
            <a:t> où me joindre</a:t>
          </a:r>
          <a:endParaRPr lang="fr-FR" sz="1400" kern="1200" dirty="0"/>
        </a:p>
      </dsp:txBody>
      <dsp:txXfrm>
        <a:off x="2967200" y="3756183"/>
        <a:ext cx="1829589" cy="1135989"/>
      </dsp:txXfrm>
    </dsp:sp>
    <dsp:sp modelId="{3E9E1D18-803A-7541-BA3F-1C80510EF40E}">
      <dsp:nvSpPr>
        <dsp:cNvPr id="0" name=""/>
        <dsp:cNvSpPr/>
      </dsp:nvSpPr>
      <dsp:spPr>
        <a:xfrm>
          <a:off x="5043273" y="3520256"/>
          <a:ext cx="1900273" cy="1206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FC94CD-BF47-3943-80CB-FE1E8A7AC167}">
      <dsp:nvSpPr>
        <dsp:cNvPr id="0" name=""/>
        <dsp:cNvSpPr/>
      </dsp:nvSpPr>
      <dsp:spPr>
        <a:xfrm>
          <a:off x="5254415" y="3720841"/>
          <a:ext cx="1900273" cy="1206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Secteur</a:t>
          </a:r>
          <a:r>
            <a:rPr lang="fr-FR" sz="1400" kern="1200" dirty="0" smtClean="0"/>
            <a:t> de mon entreprise</a:t>
          </a:r>
          <a:br>
            <a:rPr lang="fr-FR" sz="1400" kern="1200" dirty="0" smtClean="0"/>
          </a:br>
          <a:r>
            <a:rPr lang="fr-FR" sz="1400" b="1" kern="1200" dirty="0" smtClean="0"/>
            <a:t>Descriptif</a:t>
          </a:r>
          <a:r>
            <a:rPr lang="fr-FR" sz="1400" kern="1200" dirty="0" smtClean="0"/>
            <a:t> de mon activité</a:t>
          </a:r>
          <a:endParaRPr lang="fr-FR" sz="1400" kern="1200" dirty="0"/>
        </a:p>
      </dsp:txBody>
      <dsp:txXfrm>
        <a:off x="5289757" y="3756183"/>
        <a:ext cx="1829589" cy="1135989"/>
      </dsp:txXfrm>
    </dsp:sp>
    <dsp:sp modelId="{3BB3FEBC-45C7-FC49-B9FD-B48F44E5C5A1}">
      <dsp:nvSpPr>
        <dsp:cNvPr id="0" name=""/>
        <dsp:cNvSpPr/>
      </dsp:nvSpPr>
      <dsp:spPr>
        <a:xfrm>
          <a:off x="7365829" y="3520256"/>
          <a:ext cx="1900273" cy="1206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E6EA8-94E5-564B-94E8-74C1D343CC3C}">
      <dsp:nvSpPr>
        <dsp:cNvPr id="0" name=""/>
        <dsp:cNvSpPr/>
      </dsp:nvSpPr>
      <dsp:spPr>
        <a:xfrm>
          <a:off x="7576971" y="3720841"/>
          <a:ext cx="1900273" cy="1206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Entreprises / Projets </a:t>
          </a:r>
          <a:r>
            <a:rPr lang="fr-FR" sz="1400" b="1" kern="1200" dirty="0" smtClean="0"/>
            <a:t>susceptibles de m’intéresser</a:t>
          </a:r>
          <a:endParaRPr lang="fr-FR" sz="1400" b="1" kern="1200" dirty="0"/>
        </a:p>
      </dsp:txBody>
      <dsp:txXfrm>
        <a:off x="7612313" y="3756183"/>
        <a:ext cx="1829589" cy="1135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4453E-0A47-AA4E-9F9A-BF72202BFE16}">
      <dsp:nvSpPr>
        <dsp:cNvPr id="0" name=""/>
        <dsp:cNvSpPr/>
      </dsp:nvSpPr>
      <dsp:spPr>
        <a:xfrm>
          <a:off x="4201387" y="2824648"/>
          <a:ext cx="3299110" cy="52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53"/>
              </a:lnTo>
              <a:lnTo>
                <a:pt x="3299110" y="356653"/>
              </a:lnTo>
              <a:lnTo>
                <a:pt x="3299110" y="523358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44332-DCB4-3F4F-81CC-7113BCB81C8B}">
      <dsp:nvSpPr>
        <dsp:cNvPr id="0" name=""/>
        <dsp:cNvSpPr/>
      </dsp:nvSpPr>
      <dsp:spPr>
        <a:xfrm>
          <a:off x="4201387" y="2824648"/>
          <a:ext cx="1099703" cy="52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53"/>
              </a:lnTo>
              <a:lnTo>
                <a:pt x="1099703" y="356653"/>
              </a:lnTo>
              <a:lnTo>
                <a:pt x="1099703" y="523358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C3AFF-D1B0-0E4F-92AF-60D8065A2DA1}">
      <dsp:nvSpPr>
        <dsp:cNvPr id="0" name=""/>
        <dsp:cNvSpPr/>
      </dsp:nvSpPr>
      <dsp:spPr>
        <a:xfrm>
          <a:off x="3101684" y="2824648"/>
          <a:ext cx="1099703" cy="523358"/>
        </a:xfrm>
        <a:custGeom>
          <a:avLst/>
          <a:gdLst/>
          <a:ahLst/>
          <a:cxnLst/>
          <a:rect l="0" t="0" r="0" b="0"/>
          <a:pathLst>
            <a:path>
              <a:moveTo>
                <a:pt x="1099703" y="0"/>
              </a:moveTo>
              <a:lnTo>
                <a:pt x="1099703" y="356653"/>
              </a:lnTo>
              <a:lnTo>
                <a:pt x="0" y="356653"/>
              </a:lnTo>
              <a:lnTo>
                <a:pt x="0" y="523358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7951-576F-B746-A84A-1713032C01C5}">
      <dsp:nvSpPr>
        <dsp:cNvPr id="0" name=""/>
        <dsp:cNvSpPr/>
      </dsp:nvSpPr>
      <dsp:spPr>
        <a:xfrm>
          <a:off x="902277" y="2824648"/>
          <a:ext cx="3299110" cy="523358"/>
        </a:xfrm>
        <a:custGeom>
          <a:avLst/>
          <a:gdLst/>
          <a:ahLst/>
          <a:cxnLst/>
          <a:rect l="0" t="0" r="0" b="0"/>
          <a:pathLst>
            <a:path>
              <a:moveTo>
                <a:pt x="3299110" y="0"/>
              </a:moveTo>
              <a:lnTo>
                <a:pt x="3299110" y="356653"/>
              </a:lnTo>
              <a:lnTo>
                <a:pt x="0" y="356653"/>
              </a:lnTo>
              <a:lnTo>
                <a:pt x="0" y="523358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33F23-D9CB-4141-9044-FC4FFE0D47BE}">
      <dsp:nvSpPr>
        <dsp:cNvPr id="0" name=""/>
        <dsp:cNvSpPr/>
      </dsp:nvSpPr>
      <dsp:spPr>
        <a:xfrm>
          <a:off x="4155667" y="1158597"/>
          <a:ext cx="91440" cy="5233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358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74797-1DB7-B94B-BB16-C1C6C893BAF2}">
      <dsp:nvSpPr>
        <dsp:cNvPr id="0" name=""/>
        <dsp:cNvSpPr/>
      </dsp:nvSpPr>
      <dsp:spPr>
        <a:xfrm>
          <a:off x="3301630" y="15905"/>
          <a:ext cx="1799514" cy="114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D8B870-497C-F54F-8FF4-C0D995F75AA4}">
      <dsp:nvSpPr>
        <dsp:cNvPr id="0" name=""/>
        <dsp:cNvSpPr/>
      </dsp:nvSpPr>
      <dsp:spPr>
        <a:xfrm>
          <a:off x="3501576" y="205854"/>
          <a:ext cx="1799514" cy="1142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Vos coordonnées</a:t>
          </a:r>
          <a:br>
            <a:rPr lang="fr-FR" sz="1200" kern="1200" dirty="0" smtClean="0"/>
          </a:br>
          <a:r>
            <a:rPr lang="fr-FR" sz="1200" b="1" kern="1200" dirty="0" smtClean="0"/>
            <a:t>Documents officiels </a:t>
          </a:r>
          <a:r>
            <a:rPr lang="fr-FR" sz="1200" kern="1200" dirty="0" smtClean="0"/>
            <a:t>(CNI, attestation domicile…)</a:t>
          </a:r>
          <a:endParaRPr lang="fr-FR" sz="1200" kern="1200" dirty="0"/>
        </a:p>
      </dsp:txBody>
      <dsp:txXfrm>
        <a:off x="3535044" y="239322"/>
        <a:ext cx="1732578" cy="1075755"/>
      </dsp:txXfrm>
    </dsp:sp>
    <dsp:sp modelId="{25D2E300-7B1A-9D49-A6C9-2C32AD664CA0}">
      <dsp:nvSpPr>
        <dsp:cNvPr id="0" name=""/>
        <dsp:cNvSpPr/>
      </dsp:nvSpPr>
      <dsp:spPr>
        <a:xfrm>
          <a:off x="3301630" y="1681956"/>
          <a:ext cx="1799514" cy="114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6DB12-032B-3E44-B92E-028A3213F707}">
      <dsp:nvSpPr>
        <dsp:cNvPr id="0" name=""/>
        <dsp:cNvSpPr/>
      </dsp:nvSpPr>
      <dsp:spPr>
        <a:xfrm>
          <a:off x="3501576" y="1871904"/>
          <a:ext cx="1799514" cy="1142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Vous êtes </a:t>
          </a:r>
          <a:r>
            <a:rPr lang="fr-FR" sz="1200" b="1" kern="1200" dirty="0" smtClean="0"/>
            <a:t>inscrit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b="1" kern="1200" dirty="0" smtClean="0"/>
            <a:t>Créez </a:t>
          </a:r>
          <a:r>
            <a:rPr lang="fr-FR" sz="1200" kern="1200" dirty="0" smtClean="0"/>
            <a:t>maintenant votre page entrepreneur</a:t>
          </a:r>
          <a:endParaRPr lang="fr-FR" sz="1200" kern="1200" dirty="0"/>
        </a:p>
      </dsp:txBody>
      <dsp:txXfrm>
        <a:off x="3535044" y="1905372"/>
        <a:ext cx="1732578" cy="1075755"/>
      </dsp:txXfrm>
    </dsp:sp>
    <dsp:sp modelId="{9E24B101-9195-7A48-9E8B-36F7EDF7D2D3}">
      <dsp:nvSpPr>
        <dsp:cNvPr id="0" name=""/>
        <dsp:cNvSpPr/>
      </dsp:nvSpPr>
      <dsp:spPr>
        <a:xfrm>
          <a:off x="2520" y="3348006"/>
          <a:ext cx="1799514" cy="114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3F72D5-F1F6-594B-A22B-63E2CB6D5DDF}">
      <dsp:nvSpPr>
        <dsp:cNvPr id="0" name=""/>
        <dsp:cNvSpPr/>
      </dsp:nvSpPr>
      <dsp:spPr>
        <a:xfrm>
          <a:off x="202466" y="3537955"/>
          <a:ext cx="1799514" cy="1142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Nom</a:t>
          </a:r>
          <a:r>
            <a:rPr lang="fr-FR" sz="1200" kern="1200" dirty="0" smtClean="0"/>
            <a:t> de l’entreprise / de l’individu</a:t>
          </a:r>
          <a:br>
            <a:rPr lang="fr-FR" sz="1200" kern="1200" dirty="0" smtClean="0"/>
          </a:br>
          <a:r>
            <a:rPr lang="fr-FR" sz="1200" b="1" kern="1200" dirty="0" smtClean="0"/>
            <a:t>Photo/vidéo</a:t>
          </a:r>
          <a:br>
            <a:rPr lang="fr-FR" sz="1200" b="1" kern="1200" dirty="0" smtClean="0"/>
          </a:br>
          <a:r>
            <a:rPr lang="fr-FR" sz="1200" b="1" kern="1200" dirty="0" smtClean="0"/>
            <a:t>Coordonnées</a:t>
          </a:r>
          <a:r>
            <a:rPr lang="fr-FR" sz="1200" kern="1200" dirty="0" smtClean="0"/>
            <a:t> où me joindre</a:t>
          </a:r>
          <a:endParaRPr lang="fr-FR" sz="1200" kern="1200" dirty="0"/>
        </a:p>
      </dsp:txBody>
      <dsp:txXfrm>
        <a:off x="235934" y="3571423"/>
        <a:ext cx="1732578" cy="1075755"/>
      </dsp:txXfrm>
    </dsp:sp>
    <dsp:sp modelId="{E82959C6-1FDF-174C-B087-FB2B0E8616FE}">
      <dsp:nvSpPr>
        <dsp:cNvPr id="0" name=""/>
        <dsp:cNvSpPr/>
      </dsp:nvSpPr>
      <dsp:spPr>
        <a:xfrm>
          <a:off x="2201927" y="3348006"/>
          <a:ext cx="1799514" cy="114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49CEA-52C4-A448-8510-4B2F4D55F65D}">
      <dsp:nvSpPr>
        <dsp:cNvPr id="0" name=""/>
        <dsp:cNvSpPr/>
      </dsp:nvSpPr>
      <dsp:spPr>
        <a:xfrm>
          <a:off x="2401873" y="3537955"/>
          <a:ext cx="1799514" cy="1142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Secteur</a:t>
          </a:r>
          <a:r>
            <a:rPr lang="fr-FR" sz="1200" kern="1200" dirty="0" smtClean="0"/>
            <a:t> de mon entreprise</a:t>
          </a:r>
          <a:br>
            <a:rPr lang="fr-FR" sz="1200" kern="1200" dirty="0" smtClean="0"/>
          </a:br>
          <a:r>
            <a:rPr lang="fr-FR" sz="1200" b="1" kern="1200" dirty="0" smtClean="0"/>
            <a:t>Descriptif</a:t>
          </a:r>
          <a:r>
            <a:rPr lang="fr-FR" sz="1200" kern="1200" dirty="0" smtClean="0"/>
            <a:t> et état de mon projet</a:t>
          </a:r>
          <a:endParaRPr lang="fr-FR" sz="1200" kern="1200" dirty="0"/>
        </a:p>
      </dsp:txBody>
      <dsp:txXfrm>
        <a:off x="2435341" y="3571423"/>
        <a:ext cx="1732578" cy="1075755"/>
      </dsp:txXfrm>
    </dsp:sp>
    <dsp:sp modelId="{5D9B6106-7CDF-684A-8E59-5F22CF1C49A3}">
      <dsp:nvSpPr>
        <dsp:cNvPr id="0" name=""/>
        <dsp:cNvSpPr/>
      </dsp:nvSpPr>
      <dsp:spPr>
        <a:xfrm>
          <a:off x="4401334" y="3348006"/>
          <a:ext cx="1799514" cy="114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662FF-FCCB-DB46-AD62-0C2983E17279}">
      <dsp:nvSpPr>
        <dsp:cNvPr id="0" name=""/>
        <dsp:cNvSpPr/>
      </dsp:nvSpPr>
      <dsp:spPr>
        <a:xfrm>
          <a:off x="4601280" y="3537955"/>
          <a:ext cx="1799514" cy="1142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Informations détaillées accessibles aux seuls investisseur (BM, BP…)</a:t>
          </a:r>
          <a:endParaRPr lang="fr-FR" sz="1200" kern="1200" dirty="0"/>
        </a:p>
      </dsp:txBody>
      <dsp:txXfrm>
        <a:off x="4634748" y="3571423"/>
        <a:ext cx="1732578" cy="1075755"/>
      </dsp:txXfrm>
    </dsp:sp>
    <dsp:sp modelId="{CDED66A1-1F29-2743-991D-8F0F70764F03}">
      <dsp:nvSpPr>
        <dsp:cNvPr id="0" name=""/>
        <dsp:cNvSpPr/>
      </dsp:nvSpPr>
      <dsp:spPr>
        <a:xfrm>
          <a:off x="6600740" y="3348006"/>
          <a:ext cx="1799514" cy="114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E7CBCF-B74F-9A44-87FF-6725742E9D47}">
      <dsp:nvSpPr>
        <dsp:cNvPr id="0" name=""/>
        <dsp:cNvSpPr/>
      </dsp:nvSpPr>
      <dsp:spPr>
        <a:xfrm>
          <a:off x="6800686" y="3537955"/>
          <a:ext cx="1799514" cy="1142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Recherche d’investissement 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Montant, nombre et types d’investisseurs phase de financement, avancement</a:t>
          </a:r>
          <a:endParaRPr lang="fr-FR" sz="1200" b="0" kern="1200" dirty="0"/>
        </a:p>
      </dsp:txBody>
      <dsp:txXfrm>
        <a:off x="6834154" y="3571423"/>
        <a:ext cx="1732578" cy="1075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9ED4E-7381-6942-94E1-375E22AED401}">
      <dsp:nvSpPr>
        <dsp:cNvPr id="0" name=""/>
        <dsp:cNvSpPr/>
      </dsp:nvSpPr>
      <dsp:spPr>
        <a:xfrm>
          <a:off x="4510247" y="1101407"/>
          <a:ext cx="1059782" cy="50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06"/>
              </a:lnTo>
              <a:lnTo>
                <a:pt x="1059782" y="343706"/>
              </a:lnTo>
              <a:lnTo>
                <a:pt x="1059782" y="50436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C3B4-48E1-4748-BE3E-E3E4E657F361}">
      <dsp:nvSpPr>
        <dsp:cNvPr id="0" name=""/>
        <dsp:cNvSpPr/>
      </dsp:nvSpPr>
      <dsp:spPr>
        <a:xfrm>
          <a:off x="3450464" y="2706978"/>
          <a:ext cx="1059782" cy="50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06"/>
              </a:lnTo>
              <a:lnTo>
                <a:pt x="1059782" y="343706"/>
              </a:lnTo>
              <a:lnTo>
                <a:pt x="1059782" y="504360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F3ABC-153F-5441-9D07-EB10466ADA3A}">
      <dsp:nvSpPr>
        <dsp:cNvPr id="0" name=""/>
        <dsp:cNvSpPr/>
      </dsp:nvSpPr>
      <dsp:spPr>
        <a:xfrm>
          <a:off x="2390681" y="2706978"/>
          <a:ext cx="1059782" cy="504360"/>
        </a:xfrm>
        <a:custGeom>
          <a:avLst/>
          <a:gdLst/>
          <a:ahLst/>
          <a:cxnLst/>
          <a:rect l="0" t="0" r="0" b="0"/>
          <a:pathLst>
            <a:path>
              <a:moveTo>
                <a:pt x="1059782" y="0"/>
              </a:moveTo>
              <a:lnTo>
                <a:pt x="1059782" y="343706"/>
              </a:lnTo>
              <a:lnTo>
                <a:pt x="0" y="343706"/>
              </a:lnTo>
              <a:lnTo>
                <a:pt x="0" y="504360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DC638-9AF3-CA44-A451-32014A52E087}">
      <dsp:nvSpPr>
        <dsp:cNvPr id="0" name=""/>
        <dsp:cNvSpPr/>
      </dsp:nvSpPr>
      <dsp:spPr>
        <a:xfrm>
          <a:off x="3450464" y="1101407"/>
          <a:ext cx="1059782" cy="504360"/>
        </a:xfrm>
        <a:custGeom>
          <a:avLst/>
          <a:gdLst/>
          <a:ahLst/>
          <a:cxnLst/>
          <a:rect l="0" t="0" r="0" b="0"/>
          <a:pathLst>
            <a:path>
              <a:moveTo>
                <a:pt x="1059782" y="0"/>
              </a:moveTo>
              <a:lnTo>
                <a:pt x="1059782" y="343706"/>
              </a:lnTo>
              <a:lnTo>
                <a:pt x="0" y="343706"/>
              </a:lnTo>
              <a:lnTo>
                <a:pt x="0" y="50436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262AB-16A7-EA4E-B8B4-A6EADD96ECE1}">
      <dsp:nvSpPr>
        <dsp:cNvPr id="0" name=""/>
        <dsp:cNvSpPr/>
      </dsp:nvSpPr>
      <dsp:spPr>
        <a:xfrm>
          <a:off x="3643152" y="197"/>
          <a:ext cx="1734189" cy="110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3B9CA-2C62-D34D-B329-A4BA90FA8203}">
      <dsp:nvSpPr>
        <dsp:cNvPr id="0" name=""/>
        <dsp:cNvSpPr/>
      </dsp:nvSpPr>
      <dsp:spPr>
        <a:xfrm>
          <a:off x="3835840" y="183250"/>
          <a:ext cx="1734189" cy="110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Page d’accueil investisseur inscrit :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News </a:t>
          </a:r>
          <a:r>
            <a:rPr lang="fr-FR" sz="1200" kern="1200" dirty="0" err="1" smtClean="0"/>
            <a:t>Feed</a:t>
          </a:r>
          <a:endParaRPr lang="fr-FR" sz="1200" kern="1200" dirty="0"/>
        </a:p>
      </dsp:txBody>
      <dsp:txXfrm>
        <a:off x="3868093" y="215503"/>
        <a:ext cx="1669683" cy="1036704"/>
      </dsp:txXfrm>
    </dsp:sp>
    <dsp:sp modelId="{1281F7CC-AFDE-FA4E-A2E3-AA7CD8B7D1AF}">
      <dsp:nvSpPr>
        <dsp:cNvPr id="0" name=""/>
        <dsp:cNvSpPr/>
      </dsp:nvSpPr>
      <dsp:spPr>
        <a:xfrm>
          <a:off x="2583369" y="1605767"/>
          <a:ext cx="1734189" cy="110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9C847E-F4CA-A849-95F5-56D9D2E0A129}">
      <dsp:nvSpPr>
        <dsp:cNvPr id="0" name=""/>
        <dsp:cNvSpPr/>
      </dsp:nvSpPr>
      <dsp:spPr>
        <a:xfrm>
          <a:off x="2776057" y="1788821"/>
          <a:ext cx="1734189" cy="110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Recherche d’entrepreneur : « entreprises susceptibles de vous intéresser », recherche, …</a:t>
          </a:r>
          <a:endParaRPr lang="fr-FR" sz="1200" kern="1200" dirty="0"/>
        </a:p>
      </dsp:txBody>
      <dsp:txXfrm>
        <a:off x="2808310" y="1821074"/>
        <a:ext cx="1669683" cy="1036704"/>
      </dsp:txXfrm>
    </dsp:sp>
    <dsp:sp modelId="{09FF5743-F353-F54A-A6ED-58590E952379}">
      <dsp:nvSpPr>
        <dsp:cNvPr id="0" name=""/>
        <dsp:cNvSpPr/>
      </dsp:nvSpPr>
      <dsp:spPr>
        <a:xfrm>
          <a:off x="1523587" y="3211338"/>
          <a:ext cx="1734189" cy="110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B2FA3-DC27-AD4B-B462-B33F38D36594}">
      <dsp:nvSpPr>
        <dsp:cNvPr id="0" name=""/>
        <dsp:cNvSpPr/>
      </dsp:nvSpPr>
      <dsp:spPr>
        <a:xfrm>
          <a:off x="1716274" y="3394392"/>
          <a:ext cx="1734189" cy="110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Entreprise intéressante : clic sur le profil</a:t>
          </a:r>
          <a:endParaRPr lang="fr-FR" sz="1200" kern="1200" dirty="0"/>
        </a:p>
      </dsp:txBody>
      <dsp:txXfrm>
        <a:off x="1748527" y="3426645"/>
        <a:ext cx="1669683" cy="1036704"/>
      </dsp:txXfrm>
    </dsp:sp>
    <dsp:sp modelId="{AEE03C58-A570-264B-9B9F-16530703CF07}">
      <dsp:nvSpPr>
        <dsp:cNvPr id="0" name=""/>
        <dsp:cNvSpPr/>
      </dsp:nvSpPr>
      <dsp:spPr>
        <a:xfrm>
          <a:off x="3643152" y="3211338"/>
          <a:ext cx="1734189" cy="110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3CC9A-966D-6B48-90A6-9A1C240CED5D}">
      <dsp:nvSpPr>
        <dsp:cNvPr id="0" name=""/>
        <dsp:cNvSpPr/>
      </dsp:nvSpPr>
      <dsp:spPr>
        <a:xfrm>
          <a:off x="3835840" y="3394392"/>
          <a:ext cx="1734189" cy="110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Rien d’intéressant : OK</a:t>
          </a:r>
          <a:endParaRPr lang="fr-FR" sz="1200" kern="1200" dirty="0"/>
        </a:p>
      </dsp:txBody>
      <dsp:txXfrm>
        <a:off x="3868093" y="3426645"/>
        <a:ext cx="1669683" cy="1036704"/>
      </dsp:txXfrm>
    </dsp:sp>
    <dsp:sp modelId="{1BDC23D2-C827-4147-AF64-EE42D4927ACC}">
      <dsp:nvSpPr>
        <dsp:cNvPr id="0" name=""/>
        <dsp:cNvSpPr/>
      </dsp:nvSpPr>
      <dsp:spPr>
        <a:xfrm>
          <a:off x="4702935" y="1605767"/>
          <a:ext cx="1734189" cy="110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15971-AF27-0F4E-8B85-B3A6A20B520C}">
      <dsp:nvSpPr>
        <dsp:cNvPr id="0" name=""/>
        <dsp:cNvSpPr/>
      </dsp:nvSpPr>
      <dsp:spPr>
        <a:xfrm>
          <a:off x="4895623" y="1788821"/>
          <a:ext cx="1734189" cy="110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Mon profil (news plus personnalisés, possibilité de modifier)</a:t>
          </a:r>
          <a:endParaRPr lang="fr-FR" sz="1200" kern="1200" dirty="0"/>
        </a:p>
      </dsp:txBody>
      <dsp:txXfrm>
        <a:off x="4927876" y="1821074"/>
        <a:ext cx="1669683" cy="1036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9205B-8D87-C14E-806E-8AB4F6C8497E}">
      <dsp:nvSpPr>
        <dsp:cNvPr id="0" name=""/>
        <dsp:cNvSpPr/>
      </dsp:nvSpPr>
      <dsp:spPr>
        <a:xfrm>
          <a:off x="523739" y="889515"/>
          <a:ext cx="2094695" cy="18310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Phase de financement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Progression en %</a:t>
          </a:r>
          <a:endParaRPr lang="fr-FR" sz="1400" kern="1200" dirty="0"/>
        </a:p>
      </dsp:txBody>
      <dsp:txXfrm>
        <a:off x="1047413" y="1164169"/>
        <a:ext cx="1021164" cy="1281719"/>
      </dsp:txXfrm>
    </dsp:sp>
    <dsp:sp modelId="{D6F26DDC-5A1B-6348-B2EC-11BC81B9FA24}">
      <dsp:nvSpPr>
        <dsp:cNvPr id="0" name=""/>
        <dsp:cNvSpPr/>
      </dsp:nvSpPr>
      <dsp:spPr>
        <a:xfrm>
          <a:off x="65" y="1281355"/>
          <a:ext cx="1047347" cy="1047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« Je participe »</a:t>
          </a:r>
          <a:endParaRPr lang="fr-FR" sz="1100" kern="1200" dirty="0"/>
        </a:p>
      </dsp:txBody>
      <dsp:txXfrm>
        <a:off x="153445" y="1434735"/>
        <a:ext cx="740587" cy="740587"/>
      </dsp:txXfrm>
    </dsp:sp>
    <dsp:sp modelId="{D6340135-E252-AF46-841C-2B07DD64CE36}">
      <dsp:nvSpPr>
        <dsp:cNvPr id="0" name=""/>
        <dsp:cNvSpPr/>
      </dsp:nvSpPr>
      <dsp:spPr>
        <a:xfrm>
          <a:off x="3273027" y="889515"/>
          <a:ext cx="2094695" cy="18310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Etapes d’investissement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Mentions légales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Statut de l’investisseur</a:t>
          </a:r>
          <a:endParaRPr lang="fr-FR" sz="1200" kern="1200" dirty="0"/>
        </a:p>
      </dsp:txBody>
      <dsp:txXfrm>
        <a:off x="3796701" y="1164169"/>
        <a:ext cx="1021164" cy="1281719"/>
      </dsp:txXfrm>
    </dsp:sp>
    <dsp:sp modelId="{66C57B20-F094-984F-840B-7CB3877B3F49}">
      <dsp:nvSpPr>
        <dsp:cNvPr id="0" name=""/>
        <dsp:cNvSpPr/>
      </dsp:nvSpPr>
      <dsp:spPr>
        <a:xfrm>
          <a:off x="2749353" y="1281355"/>
          <a:ext cx="1047347" cy="1047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Informations</a:t>
          </a:r>
          <a:endParaRPr lang="fr-FR" sz="1100" kern="1200" dirty="0"/>
        </a:p>
      </dsp:txBody>
      <dsp:txXfrm>
        <a:off x="2902733" y="1434735"/>
        <a:ext cx="740587" cy="7405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F3393-A2A0-9543-B3EA-BF5CD4BE5C72}">
      <dsp:nvSpPr>
        <dsp:cNvPr id="0" name=""/>
        <dsp:cNvSpPr/>
      </dsp:nvSpPr>
      <dsp:spPr>
        <a:xfrm>
          <a:off x="538316" y="757121"/>
          <a:ext cx="2152998" cy="18819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Choix du montant</a:t>
          </a:r>
          <a:endParaRPr lang="fr-FR" sz="1400" kern="1200" dirty="0"/>
        </a:p>
      </dsp:txBody>
      <dsp:txXfrm>
        <a:off x="1076566" y="1039420"/>
        <a:ext cx="1049586" cy="1317393"/>
      </dsp:txXfrm>
    </dsp:sp>
    <dsp:sp modelId="{D8F1CA1F-1C73-A147-A8AB-81661A41C218}">
      <dsp:nvSpPr>
        <dsp:cNvPr id="0" name=""/>
        <dsp:cNvSpPr/>
      </dsp:nvSpPr>
      <dsp:spPr>
        <a:xfrm>
          <a:off x="67" y="1159867"/>
          <a:ext cx="1076499" cy="10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Participation</a:t>
          </a:r>
          <a:endParaRPr lang="fr-FR" sz="1100" kern="1200" dirty="0"/>
        </a:p>
      </dsp:txBody>
      <dsp:txXfrm>
        <a:off x="157717" y="1317517"/>
        <a:ext cx="761199" cy="761199"/>
      </dsp:txXfrm>
    </dsp:sp>
    <dsp:sp modelId="{652AB31E-0E8B-4A4B-B6BB-4599B83315BC}">
      <dsp:nvSpPr>
        <dsp:cNvPr id="0" name=""/>
        <dsp:cNvSpPr/>
      </dsp:nvSpPr>
      <dsp:spPr>
        <a:xfrm>
          <a:off x="3364127" y="757121"/>
          <a:ext cx="2152998" cy="188199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Montant investi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Déduction d’impôt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Documents à envoyer</a:t>
          </a:r>
          <a:endParaRPr lang="fr-FR" sz="1400" kern="1200" dirty="0"/>
        </a:p>
      </dsp:txBody>
      <dsp:txXfrm>
        <a:off x="3902376" y="1039420"/>
        <a:ext cx="1049586" cy="1317393"/>
      </dsp:txXfrm>
    </dsp:sp>
    <dsp:sp modelId="{7A52DE2C-3350-1A4F-9A44-A72CBEF60533}">
      <dsp:nvSpPr>
        <dsp:cNvPr id="0" name=""/>
        <dsp:cNvSpPr/>
      </dsp:nvSpPr>
      <dsp:spPr>
        <a:xfrm>
          <a:off x="2825877" y="1159867"/>
          <a:ext cx="1076499" cy="107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Récapitulatif</a:t>
          </a:r>
        </a:p>
      </dsp:txBody>
      <dsp:txXfrm>
        <a:off x="2983527" y="1317517"/>
        <a:ext cx="761199" cy="76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1451F-4585-4446-B46E-8A963F5D6008}" type="datetimeFigureOut">
              <a:rPr lang="fr-FR" smtClean="0"/>
              <a:t>23/05/13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6E745-83DE-FC4E-B982-06AADDF2CC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41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7D66-6982-6341-8335-A9D50F942BDC}" type="datetimeFigureOut">
              <a:rPr lang="fr-FR" smtClean="0"/>
              <a:t>23/05/13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E9D4-F52F-1B4A-BE5A-0A35F0F882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56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 smtClean="0"/>
              <a:t>VOIR</a:t>
            </a:r>
            <a:r>
              <a:rPr lang="fr-FR" b="1" dirty="0" smtClean="0"/>
              <a:t> AVEC HEC</a:t>
            </a:r>
            <a:r>
              <a:rPr lang="fr-FR" b="1" baseline="0" dirty="0" smtClean="0"/>
              <a:t> </a:t>
            </a:r>
            <a:r>
              <a:rPr lang="fr-FR" b="1" dirty="0" smtClean="0"/>
              <a:t>pour design &amp; </a:t>
            </a:r>
            <a:r>
              <a:rPr lang="fr-FR" b="1" dirty="0" err="1" smtClean="0"/>
              <a:t>com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8E9D4-F52F-1B4A-BE5A-0A35F0F882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9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9749D64-EDF0-7445-A2EC-1B93A52109A8}" type="datetime1">
              <a:rPr lang="fr-FR" smtClean="0"/>
              <a:t>23/05/13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66C2880-99E9-DB41-85A0-6B51E92F4A91}" type="datetime1">
              <a:rPr lang="fr-FR" smtClean="0"/>
              <a:t>23/05/13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343939C-9EE9-5D45-A073-E4103E79948E}" type="datetime1">
              <a:rPr lang="fr-FR" smtClean="0"/>
              <a:t>23/05/13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6EB13FA-6557-DD4A-8F46-04E61CD7F06C}" type="datetime1">
              <a:rPr lang="fr-FR" smtClean="0"/>
              <a:t>23/05/13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374C10-DF2A-AB4F-BD6C-F2F95852233B}" type="datetime1">
              <a:rPr lang="fr-FR" smtClean="0"/>
              <a:t>23/05/13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CEFB28EA-99A2-6F40-B934-5ECA134C35D9}" type="datetime1">
              <a:rPr lang="fr-FR" smtClean="0"/>
              <a:t>23/05/13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34A7F56-62A4-4140-8F37-74CC5E3BA6BE}" type="datetime1">
              <a:rPr lang="fr-FR" smtClean="0"/>
              <a:t>23/05/13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64CA8B-052E-6649-806C-7D031C30D796}" type="datetime1">
              <a:rPr lang="fr-FR" smtClean="0"/>
              <a:t>23/05/13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513FCFF-1234-1240-9CD8-7507783E4A40}" type="datetime1">
              <a:rPr lang="fr-FR" smtClean="0"/>
              <a:t>23/05/13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0C1B7A2-C0E7-D240-9908-9DE0532A96AD}" type="datetime1">
              <a:rPr lang="fr-FR" smtClean="0"/>
              <a:t>23/05/13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D8DF137A-F63F-884C-AF62-4274AF4056C3}" type="datetime1">
              <a:rPr lang="fr-FR" smtClean="0"/>
              <a:t>23/05/13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Faire glisser l'image vers l'espace réservé ou cliquer sur l'icône pour l'ajouter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004C962-164E-AF4E-B46B-FC68548AF95C}" type="datetime1">
              <a:rPr lang="fr-FR" smtClean="0"/>
              <a:t>23/05/13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Galilé</a:t>
            </a:r>
            <a:r>
              <a:rPr lang="fr-FR" sz="2800" dirty="0" smtClean="0"/>
              <a:t> : arborescence d’inscription et d’investissement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3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4530228"/>
              </p:ext>
            </p:extLst>
          </p:nvPr>
        </p:nvGraphicFramePr>
        <p:xfrm>
          <a:off x="1523999" y="1772647"/>
          <a:ext cx="6774907" cy="468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Vous êtes un investisseur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0406624"/>
              </p:ext>
            </p:extLst>
          </p:nvPr>
        </p:nvGraphicFramePr>
        <p:xfrm>
          <a:off x="-1430846" y="1600199"/>
          <a:ext cx="12197962" cy="49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2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Vous êtes un entrepreneur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138314"/>
              </p:ext>
            </p:extLst>
          </p:nvPr>
        </p:nvGraphicFramePr>
        <p:xfrm>
          <a:off x="270642" y="1850629"/>
          <a:ext cx="8602722" cy="4696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9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Investisseur connecté : procédé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95310342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5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Investisseur intéressé : procédé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5351818"/>
              </p:ext>
            </p:extLst>
          </p:nvPr>
        </p:nvGraphicFramePr>
        <p:xfrm>
          <a:off x="1755498" y="1293896"/>
          <a:ext cx="5367789" cy="3610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22969871"/>
              </p:ext>
            </p:extLst>
          </p:nvPr>
        </p:nvGraphicFramePr>
        <p:xfrm>
          <a:off x="1680798" y="3734784"/>
          <a:ext cx="5517193" cy="3396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9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é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343</TotalTime>
  <Words>179</Words>
  <Application>Microsoft Macintosh PowerPoint</Application>
  <PresentationFormat>Présentation à l'écran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Médian</vt:lpstr>
      <vt:lpstr>Galilé : arborescence d’inscription et d’investissement</vt:lpstr>
      <vt:lpstr>Arborescence</vt:lpstr>
      <vt:lpstr>Vous êtes un investisseur</vt:lpstr>
      <vt:lpstr>Vous êtes un entrepreneur</vt:lpstr>
      <vt:lpstr>Investisseur connecté : procédé</vt:lpstr>
      <vt:lpstr>Investisseur intéressé : procédé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Galilé : arborescence d’inscription</dc:title>
  <dc:creator>Ruben Toubiana</dc:creator>
  <cp:lastModifiedBy>Ruben Toubiana</cp:lastModifiedBy>
  <cp:revision>15</cp:revision>
  <dcterms:created xsi:type="dcterms:W3CDTF">2013-05-21T10:38:21Z</dcterms:created>
  <dcterms:modified xsi:type="dcterms:W3CDTF">2013-05-23T15:42:24Z</dcterms:modified>
</cp:coreProperties>
</file>