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8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23C1E-9681-4993-9A9E-842BBE66338F}" v="4" dt="2020-07-20T07:52:37.666"/>
    <p1510:client id="{ECF05ACA-2A4F-3545-9FA6-F05F2F131208}" v="67" dt="2020-07-20T07:52:2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C96B6-C339-465D-BE98-087D4697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536337-A55D-4979-B0E1-D5E3AEC9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BF0810-0C1F-4AD8-B1CE-B47DC6C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E2284-A936-4C60-AF71-35EB6851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DF42C3-0B33-48C5-A952-532D2CAB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1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68D63-A0EA-4AC3-813F-056ED807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9B167A-C389-486F-89CA-DC2A83F7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52E776-6CFE-442F-B659-3FABF8B5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5545E2-A8DE-4E9D-997C-94FE0EA3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6869E-29A7-43A3-A5D3-D764DD98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7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6D499EA-274D-47E0-B865-E85EC5154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0FC051-BB86-4001-A717-33343328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A9C0CE-8123-4076-823B-6DBABD5B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394C2-8FB0-4503-8B83-BDA0C8D1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2BBFE5-4B48-43CF-92A2-0990A737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76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481D6-FEAC-4491-9628-2AFEE508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7E250-1D53-43F4-B4F5-EC408967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FA81D-6031-4D26-92E8-59FAB7E1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AC302D-91EC-431B-8088-72783832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5AC78-B3BB-43D7-B237-F337AC23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0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567C1-AB94-4CE2-A0E2-AF9D5DE0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B0DD33-58CF-4EA8-9CA1-045C95DA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5643CF-7197-4597-B09D-2F695E2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FDBE76-51BC-4185-AA56-2F94342F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F24A7-B4A7-46F5-A6C1-72A5DFF7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7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86159-58C2-4CCC-AEF8-088E88CF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0E73D7-1D12-4AC4-9C7B-94AE59208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C94A20-9E74-447E-B41B-F573F58B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CF017E-83AE-4054-9D0B-52A26A8A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8DE51B-90BF-45CE-B6D7-8C353F07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865F98-0E2C-4AD3-833A-C7FEC290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9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6C7DF-865D-44DE-A264-5A47665D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39CCDB-7636-430F-BB50-14A01267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7ED4E1-F67D-48D4-B06D-3BBE4212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3A4BCC3-EECE-42BE-8AD7-DCB23995B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A0EAA1-98C5-4A44-B8EF-98C8ED932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0262C0-BBE6-437D-8EE1-9CAD56CA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ADAA57C-254F-482E-B778-FF5900D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28F488-3200-4E35-AD6F-9A6E9D9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72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5AE84-3C61-46BF-8EA0-0DF22BA1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F532C2-BC15-4F06-863F-5F4C34CE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8B48F9-2C30-4900-8A78-765B22E1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8DF7FC-D0F9-400C-BFC5-93F8D5E0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30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DDE8DD-C801-4CEB-B543-9A8B6EEB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42B584-6B38-48A6-8038-EAD3EE4E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D6D2DF-2CBA-4236-8928-A5997DBC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3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4863B7-97E5-4058-8B41-DFFCDB6B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09E8E8-D64C-455D-99CB-DB5F60A6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A50F54-B3CF-429C-8930-E9CB5E81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889665-CEC4-4CE8-BE96-A03220A7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36508D-9E99-40F5-B6DC-18D9810E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76DB40-B29D-48AE-AAA4-6721831D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15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1AE8BE-6271-40C1-A434-40F21087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367E45-B7CC-4B21-9373-BC7D76CE2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8726BE-8C2B-409C-BB57-FBAC95E20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830C19-5122-4928-AE54-39CFE220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3907A4-EC42-4776-87B7-78F1E55C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8B858A-424D-4965-B390-9BF1BCAF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46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5C3D66-C3C0-4A45-952F-C99AA64E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957556-D2B1-4D0D-BBE0-F5F3FDB96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790F21-CB70-4F0F-8FBB-5CA22050F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AD1F-EC1E-467E-8E0B-72EFBAE71545}" type="datetimeFigureOut">
              <a:rPr lang="it-IT" smtClean="0"/>
              <a:t>18/09/2020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AE40BD-7288-4FDB-9AED-53F902AC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210DC1-3E95-4291-994B-DBA322CC7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03B9-9260-4C3B-81C0-48CB33A071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4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ttore diritto 385">
            <a:extLst>
              <a:ext uri="{FF2B5EF4-FFF2-40B4-BE49-F238E27FC236}">
                <a16:creationId xmlns:a16="http://schemas.microsoft.com/office/drawing/2014/main" id="{BC455946-FB11-4E5B-BED7-FCF74F8E168F}"/>
              </a:ext>
            </a:extLst>
          </p:cNvPr>
          <p:cNvCxnSpPr>
            <a:cxnSpLocks/>
          </p:cNvCxnSpPr>
          <p:nvPr/>
        </p:nvCxnSpPr>
        <p:spPr>
          <a:xfrm flipH="1">
            <a:off x="8413639" y="733864"/>
            <a:ext cx="7511" cy="2496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Connettore diritto 381">
            <a:extLst>
              <a:ext uri="{FF2B5EF4-FFF2-40B4-BE49-F238E27FC236}">
                <a16:creationId xmlns:a16="http://schemas.microsoft.com/office/drawing/2014/main" id="{BEB38C22-1732-4CF2-9E2A-35FE477F31BA}"/>
              </a:ext>
            </a:extLst>
          </p:cNvPr>
          <p:cNvCxnSpPr>
            <a:cxnSpLocks/>
          </p:cNvCxnSpPr>
          <p:nvPr/>
        </p:nvCxnSpPr>
        <p:spPr>
          <a:xfrm>
            <a:off x="2120900" y="710585"/>
            <a:ext cx="0" cy="2458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Freccia bidirezionale orizzontale 360">
            <a:extLst>
              <a:ext uri="{FF2B5EF4-FFF2-40B4-BE49-F238E27FC236}">
                <a16:creationId xmlns:a16="http://schemas.microsoft.com/office/drawing/2014/main" id="{BAECAFED-B9AF-4726-8669-599542DFAB9D}"/>
              </a:ext>
            </a:extLst>
          </p:cNvPr>
          <p:cNvSpPr/>
          <p:nvPr/>
        </p:nvSpPr>
        <p:spPr>
          <a:xfrm>
            <a:off x="2556595" y="2652169"/>
            <a:ext cx="2220738" cy="17504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	D0-D7</a:t>
            </a:r>
          </a:p>
        </p:txBody>
      </p:sp>
      <p:sp>
        <p:nvSpPr>
          <p:cNvPr id="362" name="Freccia a destra 361">
            <a:extLst>
              <a:ext uri="{FF2B5EF4-FFF2-40B4-BE49-F238E27FC236}">
                <a16:creationId xmlns:a16="http://schemas.microsoft.com/office/drawing/2014/main" id="{39AE9D35-5FE9-498E-AE5E-B491132C5811}"/>
              </a:ext>
            </a:extLst>
          </p:cNvPr>
          <p:cNvSpPr/>
          <p:nvPr/>
        </p:nvSpPr>
        <p:spPr>
          <a:xfrm>
            <a:off x="3179046" y="2954592"/>
            <a:ext cx="1602249" cy="199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A0</a:t>
            </a:r>
          </a:p>
        </p:txBody>
      </p:sp>
      <p:sp>
        <p:nvSpPr>
          <p:cNvPr id="288" name="Freccia a destra 287">
            <a:extLst>
              <a:ext uri="{FF2B5EF4-FFF2-40B4-BE49-F238E27FC236}">
                <a16:creationId xmlns:a16="http://schemas.microsoft.com/office/drawing/2014/main" id="{FB9F1FE5-375A-4810-95FF-E0827C4F886B}"/>
              </a:ext>
            </a:extLst>
          </p:cNvPr>
          <p:cNvSpPr/>
          <p:nvPr/>
        </p:nvSpPr>
        <p:spPr>
          <a:xfrm>
            <a:off x="9414082" y="2945808"/>
            <a:ext cx="1602249" cy="199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A0</a:t>
            </a:r>
          </a:p>
        </p:txBody>
      </p:sp>
      <p:sp>
        <p:nvSpPr>
          <p:cNvPr id="285" name="Freccia bidirezionale orizzontale 284">
            <a:extLst>
              <a:ext uri="{FF2B5EF4-FFF2-40B4-BE49-F238E27FC236}">
                <a16:creationId xmlns:a16="http://schemas.microsoft.com/office/drawing/2014/main" id="{40E4CC70-743C-4293-A2C7-F8E6E09B7E7D}"/>
              </a:ext>
            </a:extLst>
          </p:cNvPr>
          <p:cNvSpPr/>
          <p:nvPr/>
        </p:nvSpPr>
        <p:spPr>
          <a:xfrm>
            <a:off x="8774440" y="2631047"/>
            <a:ext cx="2220738" cy="17504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	D0-D7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4C864D0E-C645-4014-A8FC-D04621438F14}"/>
              </a:ext>
            </a:extLst>
          </p:cNvPr>
          <p:cNvSpPr txBox="1"/>
          <p:nvPr/>
        </p:nvSpPr>
        <p:spPr>
          <a:xfrm>
            <a:off x="1693787" y="2922852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IRQ4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79381D07-F28B-4FB5-BC3A-AB117F4AA60B}"/>
              </a:ext>
            </a:extLst>
          </p:cNvPr>
          <p:cNvSpPr txBox="1"/>
          <p:nvPr/>
        </p:nvSpPr>
        <p:spPr>
          <a:xfrm>
            <a:off x="1693787" y="2745057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IRQ3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0351A14-04EE-41F4-99DF-3AB5A155F27C}"/>
              </a:ext>
            </a:extLst>
          </p:cNvPr>
          <p:cNvSpPr txBox="1"/>
          <p:nvPr/>
        </p:nvSpPr>
        <p:spPr>
          <a:xfrm>
            <a:off x="1065928" y="2912713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IPL1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F966B10-0860-43C0-90C2-9E0E424DF4F3}"/>
              </a:ext>
            </a:extLst>
          </p:cNvPr>
          <p:cNvSpPr txBox="1"/>
          <p:nvPr/>
        </p:nvSpPr>
        <p:spPr>
          <a:xfrm>
            <a:off x="1073056" y="2690079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IPL0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FFB080-D2F2-4D11-9EFC-31CCB26D5B4B}"/>
              </a:ext>
            </a:extLst>
          </p:cNvPr>
          <p:cNvSpPr/>
          <p:nvPr/>
        </p:nvSpPr>
        <p:spPr>
          <a:xfrm>
            <a:off x="115756" y="550517"/>
            <a:ext cx="957997" cy="3062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M68000</a:t>
            </a:r>
            <a:br>
              <a:rPr lang="it-IT" sz="1600" dirty="0"/>
            </a:br>
            <a:endParaRPr lang="it-IT" sz="1600" dirty="0">
              <a:solidFill>
                <a:schemeClr val="accent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A7CEC6D-8B91-4053-92B9-FB72C26B7715}"/>
              </a:ext>
            </a:extLst>
          </p:cNvPr>
          <p:cNvSpPr/>
          <p:nvPr/>
        </p:nvSpPr>
        <p:spPr>
          <a:xfrm>
            <a:off x="4775745" y="3988860"/>
            <a:ext cx="996186" cy="176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M6821PIA</a:t>
            </a:r>
            <a:endParaRPr lang="it-IT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E21329AA-F99E-4DE8-8373-DBAEADEAEC0A}"/>
              </a:ext>
            </a:extLst>
          </p:cNvPr>
          <p:cNvSpPr/>
          <p:nvPr/>
        </p:nvSpPr>
        <p:spPr>
          <a:xfrm>
            <a:off x="1073753" y="1251512"/>
            <a:ext cx="1942342" cy="1985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A0-A31</a:t>
            </a:r>
            <a:endParaRPr lang="it-IT" dirty="0"/>
          </a:p>
        </p:txBody>
      </p:sp>
      <p:sp>
        <p:nvSpPr>
          <p:cNvPr id="19" name="Freccia bidirezionale orizzontale 18">
            <a:extLst>
              <a:ext uri="{FF2B5EF4-FFF2-40B4-BE49-F238E27FC236}">
                <a16:creationId xmlns:a16="http://schemas.microsoft.com/office/drawing/2014/main" id="{E06AA562-4977-4CCE-ABD7-EE9602A3CB08}"/>
              </a:ext>
            </a:extLst>
          </p:cNvPr>
          <p:cNvSpPr/>
          <p:nvPr/>
        </p:nvSpPr>
        <p:spPr>
          <a:xfrm>
            <a:off x="1082939" y="994901"/>
            <a:ext cx="1291021" cy="1929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D0-D31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185D9FF-BC09-48BB-8B79-BC8D413E87AB}"/>
              </a:ext>
            </a:extLst>
          </p:cNvPr>
          <p:cNvCxnSpPr>
            <a:cxnSpLocks/>
          </p:cNvCxnSpPr>
          <p:nvPr/>
        </p:nvCxnSpPr>
        <p:spPr>
          <a:xfrm flipV="1">
            <a:off x="1078716" y="1629181"/>
            <a:ext cx="2536854" cy="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77DFA2C-A09D-49B1-AFA6-9C1BF930E25A}"/>
              </a:ext>
            </a:extLst>
          </p:cNvPr>
          <p:cNvSpPr txBox="1"/>
          <p:nvPr/>
        </p:nvSpPr>
        <p:spPr>
          <a:xfrm>
            <a:off x="1070512" y="1439082"/>
            <a:ext cx="626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RD/!WR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59FF8EE-318D-4BCE-9E34-7E338DEFF03C}"/>
              </a:ext>
            </a:extLst>
          </p:cNvPr>
          <p:cNvSpPr txBox="1"/>
          <p:nvPr/>
        </p:nvSpPr>
        <p:spPr>
          <a:xfrm>
            <a:off x="1066816" y="2090663"/>
            <a:ext cx="480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BG</a:t>
            </a:r>
            <a:endParaRPr lang="it-IT" sz="11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2961A6A-35E6-4247-98F1-98169D22C657}"/>
              </a:ext>
            </a:extLst>
          </p:cNvPr>
          <p:cNvSpPr txBox="1"/>
          <p:nvPr/>
        </p:nvSpPr>
        <p:spPr>
          <a:xfrm>
            <a:off x="1071466" y="1878238"/>
            <a:ext cx="360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BR</a:t>
            </a:r>
            <a:endParaRPr lang="it-IT" sz="110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D1A871C-8ECE-406B-BD5B-9252C57BEC19}"/>
              </a:ext>
            </a:extLst>
          </p:cNvPr>
          <p:cNvSpPr txBox="1"/>
          <p:nvPr/>
        </p:nvSpPr>
        <p:spPr>
          <a:xfrm>
            <a:off x="1064337" y="2275824"/>
            <a:ext cx="586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BGACK</a:t>
            </a:r>
            <a:endParaRPr lang="it-IT" sz="1100" dirty="0"/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E45B5D3A-2A79-4B41-9F8A-D32438102F26}"/>
              </a:ext>
            </a:extLst>
          </p:cNvPr>
          <p:cNvSpPr/>
          <p:nvPr/>
        </p:nvSpPr>
        <p:spPr>
          <a:xfrm rot="16200000">
            <a:off x="1069257" y="2990213"/>
            <a:ext cx="987967" cy="258118"/>
          </a:xfrm>
          <a:prstGeom prst="trapezoid">
            <a:avLst>
              <a:gd name="adj" fmla="val 796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DE8294F-5EA7-4406-9B8C-D4314AB3C489}"/>
              </a:ext>
            </a:extLst>
          </p:cNvPr>
          <p:cNvCxnSpPr>
            <a:cxnSpLocks/>
          </p:cNvCxnSpPr>
          <p:nvPr/>
        </p:nvCxnSpPr>
        <p:spPr>
          <a:xfrm flipH="1">
            <a:off x="1078716" y="3127171"/>
            <a:ext cx="35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AFA1CB6-6941-4B18-B78B-D26DFA6E6F5E}"/>
              </a:ext>
            </a:extLst>
          </p:cNvPr>
          <p:cNvCxnSpPr>
            <a:cxnSpLocks/>
          </p:cNvCxnSpPr>
          <p:nvPr/>
        </p:nvCxnSpPr>
        <p:spPr>
          <a:xfrm flipH="1">
            <a:off x="1078716" y="2903734"/>
            <a:ext cx="3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1306F763-FA77-4EDB-A0D1-00873C8C2EF9}"/>
              </a:ext>
            </a:extLst>
          </p:cNvPr>
          <p:cNvSpPr txBox="1"/>
          <p:nvPr/>
        </p:nvSpPr>
        <p:spPr>
          <a:xfrm>
            <a:off x="1076287" y="1657256"/>
            <a:ext cx="516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RESET</a:t>
            </a:r>
            <a:endParaRPr lang="it-IT" sz="1100" dirty="0"/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64EF891A-BD8E-43C5-B606-C422B4222001}"/>
              </a:ext>
            </a:extLst>
          </p:cNvPr>
          <p:cNvSpPr txBox="1"/>
          <p:nvPr/>
        </p:nvSpPr>
        <p:spPr>
          <a:xfrm>
            <a:off x="1065929" y="3141249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IPL2</a:t>
            </a:r>
            <a:endParaRPr lang="it-IT" sz="1100" dirty="0"/>
          </a:p>
        </p:txBody>
      </p: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DC23A0BD-CE85-4293-AD31-174BE04A7A26}"/>
              </a:ext>
            </a:extLst>
          </p:cNvPr>
          <p:cNvCxnSpPr>
            <a:cxnSpLocks/>
          </p:cNvCxnSpPr>
          <p:nvPr/>
        </p:nvCxnSpPr>
        <p:spPr>
          <a:xfrm flipH="1">
            <a:off x="1078716" y="3354904"/>
            <a:ext cx="355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312603BA-9E3A-4665-81AF-5D80B2E5046E}"/>
              </a:ext>
            </a:extLst>
          </p:cNvPr>
          <p:cNvCxnSpPr>
            <a:cxnSpLocks/>
          </p:cNvCxnSpPr>
          <p:nvPr/>
        </p:nvCxnSpPr>
        <p:spPr>
          <a:xfrm>
            <a:off x="1078716" y="1862846"/>
            <a:ext cx="2528028" cy="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2F441438-28C1-41A4-8F29-8D309B16718C}"/>
              </a:ext>
            </a:extLst>
          </p:cNvPr>
          <p:cNvCxnSpPr>
            <a:cxnSpLocks/>
          </p:cNvCxnSpPr>
          <p:nvPr/>
        </p:nvCxnSpPr>
        <p:spPr>
          <a:xfrm>
            <a:off x="1078716" y="2293633"/>
            <a:ext cx="252802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5C78C675-309A-474A-8F3A-11E16562C6DA}"/>
              </a:ext>
            </a:extLst>
          </p:cNvPr>
          <p:cNvSpPr txBox="1"/>
          <p:nvPr/>
        </p:nvSpPr>
        <p:spPr>
          <a:xfrm>
            <a:off x="1693787" y="2457431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IRQ1</a:t>
            </a:r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6F159C0B-E3BF-4EDD-9FAC-48C6BD7CAC7A}"/>
              </a:ext>
            </a:extLst>
          </p:cNvPr>
          <p:cNvCxnSpPr>
            <a:cxnSpLocks/>
          </p:cNvCxnSpPr>
          <p:nvPr/>
        </p:nvCxnSpPr>
        <p:spPr>
          <a:xfrm flipH="1">
            <a:off x="1699447" y="2671086"/>
            <a:ext cx="3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46416995-5A0A-4455-8AF4-4D8B7F249998}"/>
              </a:ext>
            </a:extLst>
          </p:cNvPr>
          <p:cNvSpPr txBox="1"/>
          <p:nvPr/>
        </p:nvSpPr>
        <p:spPr>
          <a:xfrm>
            <a:off x="1693787" y="3362909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IRQ7</a:t>
            </a:r>
          </a:p>
        </p:txBody>
      </p: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8D0FC86B-B28A-401F-9C13-F3DF694F96D5}"/>
              </a:ext>
            </a:extLst>
          </p:cNvPr>
          <p:cNvCxnSpPr>
            <a:cxnSpLocks/>
          </p:cNvCxnSpPr>
          <p:nvPr/>
        </p:nvCxnSpPr>
        <p:spPr>
          <a:xfrm flipH="1">
            <a:off x="1699447" y="3576564"/>
            <a:ext cx="3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ttore 2 185">
            <a:extLst>
              <a:ext uri="{FF2B5EF4-FFF2-40B4-BE49-F238E27FC236}">
                <a16:creationId xmlns:a16="http://schemas.microsoft.com/office/drawing/2014/main" id="{57299BCC-6C5A-41CF-B7BF-100F39AB70C3}"/>
              </a:ext>
            </a:extLst>
          </p:cNvPr>
          <p:cNvCxnSpPr>
            <a:cxnSpLocks/>
          </p:cNvCxnSpPr>
          <p:nvPr/>
        </p:nvCxnSpPr>
        <p:spPr>
          <a:xfrm flipH="1">
            <a:off x="1699447" y="2958712"/>
            <a:ext cx="53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ttore 2 187">
            <a:extLst>
              <a:ext uri="{FF2B5EF4-FFF2-40B4-BE49-F238E27FC236}">
                <a16:creationId xmlns:a16="http://schemas.microsoft.com/office/drawing/2014/main" id="{A4BDA17D-2EDA-426C-A6FF-D50E94506C99}"/>
              </a:ext>
            </a:extLst>
          </p:cNvPr>
          <p:cNvCxnSpPr>
            <a:cxnSpLocks/>
          </p:cNvCxnSpPr>
          <p:nvPr/>
        </p:nvCxnSpPr>
        <p:spPr>
          <a:xfrm flipH="1" flipV="1">
            <a:off x="1699447" y="3136507"/>
            <a:ext cx="421453" cy="1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1238D4ED-8CA8-4ACC-8065-7EB7A9330813}"/>
              </a:ext>
            </a:extLst>
          </p:cNvPr>
          <p:cNvSpPr txBox="1"/>
          <p:nvPr/>
        </p:nvSpPr>
        <p:spPr>
          <a:xfrm>
            <a:off x="4192327" y="3959254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IRQA</a:t>
            </a:r>
            <a:endParaRPr lang="it-IT" sz="1200" dirty="0"/>
          </a:p>
        </p:txBody>
      </p:sp>
      <p:cxnSp>
        <p:nvCxnSpPr>
          <p:cNvPr id="248" name="Connettore 2 247">
            <a:extLst>
              <a:ext uri="{FF2B5EF4-FFF2-40B4-BE49-F238E27FC236}">
                <a16:creationId xmlns:a16="http://schemas.microsoft.com/office/drawing/2014/main" id="{C4BDF6C4-1FEC-4C2C-A514-3CD2A468D369}"/>
              </a:ext>
            </a:extLst>
          </p:cNvPr>
          <p:cNvCxnSpPr>
            <a:cxnSpLocks/>
          </p:cNvCxnSpPr>
          <p:nvPr/>
        </p:nvCxnSpPr>
        <p:spPr>
          <a:xfrm flipV="1">
            <a:off x="3764240" y="4383023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866EE389-68D0-428C-9E58-5FBF9810D7AB}"/>
              </a:ext>
            </a:extLst>
          </p:cNvPr>
          <p:cNvSpPr txBox="1"/>
          <p:nvPr/>
        </p:nvSpPr>
        <p:spPr>
          <a:xfrm>
            <a:off x="4198525" y="4172242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RESET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E664A13B-5A79-4CFE-B9DA-2EFA705085CC}"/>
              </a:ext>
            </a:extLst>
          </p:cNvPr>
          <p:cNvCxnSpPr>
            <a:cxnSpLocks/>
          </p:cNvCxnSpPr>
          <p:nvPr/>
        </p:nvCxnSpPr>
        <p:spPr>
          <a:xfrm flipH="1">
            <a:off x="2236636" y="4172242"/>
            <a:ext cx="2538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Connettore diritto 254">
            <a:extLst>
              <a:ext uri="{FF2B5EF4-FFF2-40B4-BE49-F238E27FC236}">
                <a16:creationId xmlns:a16="http://schemas.microsoft.com/office/drawing/2014/main" id="{AF025850-4BAD-4C4F-9EE8-DE5EC8FB26C4}"/>
              </a:ext>
            </a:extLst>
          </p:cNvPr>
          <p:cNvCxnSpPr>
            <a:cxnSpLocks/>
          </p:cNvCxnSpPr>
          <p:nvPr/>
        </p:nvCxnSpPr>
        <p:spPr>
          <a:xfrm>
            <a:off x="2236635" y="2958712"/>
            <a:ext cx="0" cy="1213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nettore 2 275">
            <a:extLst>
              <a:ext uri="{FF2B5EF4-FFF2-40B4-BE49-F238E27FC236}">
                <a16:creationId xmlns:a16="http://schemas.microsoft.com/office/drawing/2014/main" id="{8AFB2946-40B4-404E-9611-FC47BA136CCC}"/>
              </a:ext>
            </a:extLst>
          </p:cNvPr>
          <p:cNvCxnSpPr>
            <a:cxnSpLocks/>
          </p:cNvCxnSpPr>
          <p:nvPr/>
        </p:nvCxnSpPr>
        <p:spPr>
          <a:xfrm flipV="1">
            <a:off x="3753668" y="4607622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8339CB1E-051C-4722-BE6A-97A643F45487}"/>
              </a:ext>
            </a:extLst>
          </p:cNvPr>
          <p:cNvSpPr txBox="1"/>
          <p:nvPr/>
        </p:nvSpPr>
        <p:spPr>
          <a:xfrm>
            <a:off x="4187953" y="4396841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R/!W</a:t>
            </a:r>
          </a:p>
        </p:txBody>
      </p:sp>
      <p:sp>
        <p:nvSpPr>
          <p:cNvPr id="279" name="Freccia bidirezionale orizzontale 278">
            <a:extLst>
              <a:ext uri="{FF2B5EF4-FFF2-40B4-BE49-F238E27FC236}">
                <a16:creationId xmlns:a16="http://schemas.microsoft.com/office/drawing/2014/main" id="{431AFA37-B64D-4DD1-AE4F-2BE191F639D3}"/>
              </a:ext>
            </a:extLst>
          </p:cNvPr>
          <p:cNvSpPr/>
          <p:nvPr/>
        </p:nvSpPr>
        <p:spPr>
          <a:xfrm>
            <a:off x="2539530" y="4765447"/>
            <a:ext cx="2228895" cy="17504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	D0-D7</a:t>
            </a:r>
          </a:p>
        </p:txBody>
      </p:sp>
      <p:sp>
        <p:nvSpPr>
          <p:cNvPr id="281" name="Freccia a destra 280">
            <a:extLst>
              <a:ext uri="{FF2B5EF4-FFF2-40B4-BE49-F238E27FC236}">
                <a16:creationId xmlns:a16="http://schemas.microsoft.com/office/drawing/2014/main" id="{53EE5F39-252E-4825-A414-75D36C08C261}"/>
              </a:ext>
            </a:extLst>
          </p:cNvPr>
          <p:cNvSpPr/>
          <p:nvPr/>
        </p:nvSpPr>
        <p:spPr>
          <a:xfrm>
            <a:off x="3166176" y="5326925"/>
            <a:ext cx="1602249" cy="199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	RS0-RS1</a:t>
            </a:r>
          </a:p>
        </p:txBody>
      </p:sp>
      <p:cxnSp>
        <p:nvCxnSpPr>
          <p:cNvPr id="282" name="Connettore 2 281">
            <a:extLst>
              <a:ext uri="{FF2B5EF4-FFF2-40B4-BE49-F238E27FC236}">
                <a16:creationId xmlns:a16="http://schemas.microsoft.com/office/drawing/2014/main" id="{DAD617C3-1B65-45E7-BD13-B90CF8926111}"/>
              </a:ext>
            </a:extLst>
          </p:cNvPr>
          <p:cNvCxnSpPr>
            <a:cxnSpLocks/>
          </p:cNvCxnSpPr>
          <p:nvPr/>
        </p:nvCxnSpPr>
        <p:spPr>
          <a:xfrm flipV="1">
            <a:off x="3751507" y="5174152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CasellaDiTesto 282">
            <a:extLst>
              <a:ext uri="{FF2B5EF4-FFF2-40B4-BE49-F238E27FC236}">
                <a16:creationId xmlns:a16="http://schemas.microsoft.com/office/drawing/2014/main" id="{3A4F45D5-8C9A-4CB3-B406-3DE2D3F4DDC7}"/>
              </a:ext>
            </a:extLst>
          </p:cNvPr>
          <p:cNvSpPr txBox="1"/>
          <p:nvPr/>
        </p:nvSpPr>
        <p:spPr>
          <a:xfrm>
            <a:off x="4185792" y="4963371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EN</a:t>
            </a:r>
          </a:p>
        </p:txBody>
      </p:sp>
      <p:sp>
        <p:nvSpPr>
          <p:cNvPr id="287" name="Rettangolo 286">
            <a:extLst>
              <a:ext uri="{FF2B5EF4-FFF2-40B4-BE49-F238E27FC236}">
                <a16:creationId xmlns:a16="http://schemas.microsoft.com/office/drawing/2014/main" id="{B80F156B-753E-43D7-AD76-757AB0727AC1}"/>
              </a:ext>
            </a:extLst>
          </p:cNvPr>
          <p:cNvSpPr/>
          <p:nvPr/>
        </p:nvSpPr>
        <p:spPr>
          <a:xfrm>
            <a:off x="111776" y="4330989"/>
            <a:ext cx="996186" cy="868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MEM</a:t>
            </a:r>
            <a:endParaRPr lang="it-IT" dirty="0"/>
          </a:p>
        </p:txBody>
      </p:sp>
      <p:sp>
        <p:nvSpPr>
          <p:cNvPr id="291" name="Freccia a destra 290">
            <a:extLst>
              <a:ext uri="{FF2B5EF4-FFF2-40B4-BE49-F238E27FC236}">
                <a16:creationId xmlns:a16="http://schemas.microsoft.com/office/drawing/2014/main" id="{08AC57D8-5B1E-43D3-B899-EC80501356C8}"/>
              </a:ext>
            </a:extLst>
          </p:cNvPr>
          <p:cNvSpPr/>
          <p:nvPr/>
        </p:nvSpPr>
        <p:spPr>
          <a:xfrm flipH="1">
            <a:off x="1109785" y="4425667"/>
            <a:ext cx="1918625" cy="199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A0-A23</a:t>
            </a:r>
          </a:p>
        </p:txBody>
      </p:sp>
      <p:sp>
        <p:nvSpPr>
          <p:cNvPr id="295" name="Freccia bidirezionale orizzontale 294">
            <a:extLst>
              <a:ext uri="{FF2B5EF4-FFF2-40B4-BE49-F238E27FC236}">
                <a16:creationId xmlns:a16="http://schemas.microsoft.com/office/drawing/2014/main" id="{F9F2FAB2-27F3-4914-A12B-446138E6F0EB}"/>
              </a:ext>
            </a:extLst>
          </p:cNvPr>
          <p:cNvSpPr/>
          <p:nvPr/>
        </p:nvSpPr>
        <p:spPr>
          <a:xfrm>
            <a:off x="1115282" y="4923653"/>
            <a:ext cx="1271847" cy="19039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D0-D31</a:t>
            </a:r>
          </a:p>
        </p:txBody>
      </p:sp>
      <p:sp>
        <p:nvSpPr>
          <p:cNvPr id="298" name="CasellaDiTesto 297">
            <a:extLst>
              <a:ext uri="{FF2B5EF4-FFF2-40B4-BE49-F238E27FC236}">
                <a16:creationId xmlns:a16="http://schemas.microsoft.com/office/drawing/2014/main" id="{DE25382C-22FA-488B-863A-617B4EB21F50}"/>
              </a:ext>
            </a:extLst>
          </p:cNvPr>
          <p:cNvSpPr txBox="1"/>
          <p:nvPr/>
        </p:nvSpPr>
        <p:spPr>
          <a:xfrm>
            <a:off x="7948635" y="2961593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IRQ4</a:t>
            </a:r>
          </a:p>
        </p:txBody>
      </p: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4C954B88-9208-47EB-A692-3B8A614D084D}"/>
              </a:ext>
            </a:extLst>
          </p:cNvPr>
          <p:cNvSpPr txBox="1"/>
          <p:nvPr/>
        </p:nvSpPr>
        <p:spPr>
          <a:xfrm>
            <a:off x="7948635" y="2737193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IRQ3</a:t>
            </a:r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299A0B3C-6A8F-43AB-BB84-A1AA3CF81AEA}"/>
              </a:ext>
            </a:extLst>
          </p:cNvPr>
          <p:cNvSpPr txBox="1"/>
          <p:nvPr/>
        </p:nvSpPr>
        <p:spPr>
          <a:xfrm>
            <a:off x="7320776" y="2904849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IPL1</a:t>
            </a:r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1E38C304-FE5C-4225-882B-305311731011}"/>
              </a:ext>
            </a:extLst>
          </p:cNvPr>
          <p:cNvSpPr txBox="1"/>
          <p:nvPr/>
        </p:nvSpPr>
        <p:spPr>
          <a:xfrm>
            <a:off x="7327904" y="2682215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IPL0</a:t>
            </a:r>
          </a:p>
        </p:txBody>
      </p:sp>
      <p:sp>
        <p:nvSpPr>
          <p:cNvPr id="302" name="Rettangolo 301">
            <a:extLst>
              <a:ext uri="{FF2B5EF4-FFF2-40B4-BE49-F238E27FC236}">
                <a16:creationId xmlns:a16="http://schemas.microsoft.com/office/drawing/2014/main" id="{8C2EE3EA-E4CE-4F5F-81FD-74F041C64885}"/>
              </a:ext>
            </a:extLst>
          </p:cNvPr>
          <p:cNvSpPr/>
          <p:nvPr/>
        </p:nvSpPr>
        <p:spPr>
          <a:xfrm>
            <a:off x="6370604" y="910494"/>
            <a:ext cx="957997" cy="2694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M68000</a:t>
            </a:r>
            <a:br>
              <a:rPr lang="it-IT" sz="1600" dirty="0"/>
            </a:br>
            <a:endParaRPr lang="it-IT" sz="1600" dirty="0">
              <a:solidFill>
                <a:schemeClr val="accent1"/>
              </a:solidFill>
            </a:endParaRPr>
          </a:p>
        </p:txBody>
      </p:sp>
      <p:sp>
        <p:nvSpPr>
          <p:cNvPr id="303" name="Rettangolo 302">
            <a:extLst>
              <a:ext uri="{FF2B5EF4-FFF2-40B4-BE49-F238E27FC236}">
                <a16:creationId xmlns:a16="http://schemas.microsoft.com/office/drawing/2014/main" id="{A0E96588-1A5B-496F-A19C-C0CD09A73A5D}"/>
              </a:ext>
            </a:extLst>
          </p:cNvPr>
          <p:cNvSpPr/>
          <p:nvPr/>
        </p:nvSpPr>
        <p:spPr>
          <a:xfrm>
            <a:off x="11030593" y="3980996"/>
            <a:ext cx="996186" cy="176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M6821PIA</a:t>
            </a:r>
            <a:endParaRPr lang="it-IT" dirty="0"/>
          </a:p>
        </p:txBody>
      </p:sp>
      <p:sp>
        <p:nvSpPr>
          <p:cNvPr id="304" name="Freccia a destra 303">
            <a:extLst>
              <a:ext uri="{FF2B5EF4-FFF2-40B4-BE49-F238E27FC236}">
                <a16:creationId xmlns:a16="http://schemas.microsoft.com/office/drawing/2014/main" id="{95F612B1-EC75-4BE0-A74E-16A556B2BE45}"/>
              </a:ext>
            </a:extLst>
          </p:cNvPr>
          <p:cNvSpPr/>
          <p:nvPr/>
        </p:nvSpPr>
        <p:spPr>
          <a:xfrm>
            <a:off x="7328601" y="1243648"/>
            <a:ext cx="1943833" cy="1985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A0-A31</a:t>
            </a:r>
            <a:endParaRPr lang="it-IT" dirty="0"/>
          </a:p>
        </p:txBody>
      </p:sp>
      <p:sp>
        <p:nvSpPr>
          <p:cNvPr id="306" name="Freccia bidirezionale orizzontale 305">
            <a:extLst>
              <a:ext uri="{FF2B5EF4-FFF2-40B4-BE49-F238E27FC236}">
                <a16:creationId xmlns:a16="http://schemas.microsoft.com/office/drawing/2014/main" id="{6A3ED582-1C5E-44F2-B735-857966863405}"/>
              </a:ext>
            </a:extLst>
          </p:cNvPr>
          <p:cNvSpPr/>
          <p:nvPr/>
        </p:nvSpPr>
        <p:spPr>
          <a:xfrm>
            <a:off x="7337787" y="987037"/>
            <a:ext cx="1291021" cy="1929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D0-D31</a:t>
            </a:r>
          </a:p>
        </p:txBody>
      </p:sp>
      <p:cxnSp>
        <p:nvCxnSpPr>
          <p:cNvPr id="307" name="Connettore 2 306">
            <a:extLst>
              <a:ext uri="{FF2B5EF4-FFF2-40B4-BE49-F238E27FC236}">
                <a16:creationId xmlns:a16="http://schemas.microsoft.com/office/drawing/2014/main" id="{23A049C6-56A0-4858-8487-7EDAE454E733}"/>
              </a:ext>
            </a:extLst>
          </p:cNvPr>
          <p:cNvCxnSpPr>
            <a:cxnSpLocks/>
          </p:cNvCxnSpPr>
          <p:nvPr/>
        </p:nvCxnSpPr>
        <p:spPr>
          <a:xfrm flipV="1">
            <a:off x="7333564" y="1630805"/>
            <a:ext cx="2536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CasellaDiTesto 308">
            <a:extLst>
              <a:ext uri="{FF2B5EF4-FFF2-40B4-BE49-F238E27FC236}">
                <a16:creationId xmlns:a16="http://schemas.microsoft.com/office/drawing/2014/main" id="{65A582C4-283C-43FA-AFB5-8834DB9E3F91}"/>
              </a:ext>
            </a:extLst>
          </p:cNvPr>
          <p:cNvSpPr txBox="1"/>
          <p:nvPr/>
        </p:nvSpPr>
        <p:spPr>
          <a:xfrm>
            <a:off x="7325360" y="1431218"/>
            <a:ext cx="626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RD/!WR</a:t>
            </a:r>
          </a:p>
        </p:txBody>
      </p:sp>
      <p:sp>
        <p:nvSpPr>
          <p:cNvPr id="310" name="CasellaDiTesto 309">
            <a:extLst>
              <a:ext uri="{FF2B5EF4-FFF2-40B4-BE49-F238E27FC236}">
                <a16:creationId xmlns:a16="http://schemas.microsoft.com/office/drawing/2014/main" id="{208E06F0-82F6-4985-82E0-E5A673F48195}"/>
              </a:ext>
            </a:extLst>
          </p:cNvPr>
          <p:cNvSpPr txBox="1"/>
          <p:nvPr/>
        </p:nvSpPr>
        <p:spPr>
          <a:xfrm>
            <a:off x="7321664" y="2082799"/>
            <a:ext cx="480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BG</a:t>
            </a:r>
            <a:endParaRPr lang="it-IT" sz="1100" dirty="0"/>
          </a:p>
        </p:txBody>
      </p:sp>
      <p:sp>
        <p:nvSpPr>
          <p:cNvPr id="311" name="CasellaDiTesto 310">
            <a:extLst>
              <a:ext uri="{FF2B5EF4-FFF2-40B4-BE49-F238E27FC236}">
                <a16:creationId xmlns:a16="http://schemas.microsoft.com/office/drawing/2014/main" id="{6DA1531B-EFAB-4A30-AE9B-1FCF296CBC4D}"/>
              </a:ext>
            </a:extLst>
          </p:cNvPr>
          <p:cNvSpPr txBox="1"/>
          <p:nvPr/>
        </p:nvSpPr>
        <p:spPr>
          <a:xfrm>
            <a:off x="7326314" y="1870374"/>
            <a:ext cx="360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BR</a:t>
            </a:r>
            <a:endParaRPr lang="it-IT" sz="1100" dirty="0"/>
          </a:p>
        </p:txBody>
      </p:sp>
      <p:sp>
        <p:nvSpPr>
          <p:cNvPr id="312" name="CasellaDiTesto 311">
            <a:extLst>
              <a:ext uri="{FF2B5EF4-FFF2-40B4-BE49-F238E27FC236}">
                <a16:creationId xmlns:a16="http://schemas.microsoft.com/office/drawing/2014/main" id="{DC47B608-6759-451C-A4F9-4E79276B6CC6}"/>
              </a:ext>
            </a:extLst>
          </p:cNvPr>
          <p:cNvSpPr txBox="1"/>
          <p:nvPr/>
        </p:nvSpPr>
        <p:spPr>
          <a:xfrm>
            <a:off x="7319185" y="2280152"/>
            <a:ext cx="58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BGACK</a:t>
            </a:r>
            <a:endParaRPr lang="it-IT" sz="1100" dirty="0"/>
          </a:p>
        </p:txBody>
      </p:sp>
      <p:sp>
        <p:nvSpPr>
          <p:cNvPr id="313" name="Trapezio 312">
            <a:extLst>
              <a:ext uri="{FF2B5EF4-FFF2-40B4-BE49-F238E27FC236}">
                <a16:creationId xmlns:a16="http://schemas.microsoft.com/office/drawing/2014/main" id="{86E05DBF-DB6F-47CC-98FC-78952267BE08}"/>
              </a:ext>
            </a:extLst>
          </p:cNvPr>
          <p:cNvSpPr/>
          <p:nvPr/>
        </p:nvSpPr>
        <p:spPr>
          <a:xfrm rot="16200000">
            <a:off x="7324105" y="2982349"/>
            <a:ext cx="987967" cy="258118"/>
          </a:xfrm>
          <a:prstGeom prst="trapezoid">
            <a:avLst>
              <a:gd name="adj" fmla="val 796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314" name="Connettore 2 313">
            <a:extLst>
              <a:ext uri="{FF2B5EF4-FFF2-40B4-BE49-F238E27FC236}">
                <a16:creationId xmlns:a16="http://schemas.microsoft.com/office/drawing/2014/main" id="{B9757CD5-9327-4C20-B0BC-438938DC7453}"/>
              </a:ext>
            </a:extLst>
          </p:cNvPr>
          <p:cNvCxnSpPr>
            <a:cxnSpLocks/>
          </p:cNvCxnSpPr>
          <p:nvPr/>
        </p:nvCxnSpPr>
        <p:spPr>
          <a:xfrm flipH="1">
            <a:off x="7333564" y="3119307"/>
            <a:ext cx="35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Connettore 2 314">
            <a:extLst>
              <a:ext uri="{FF2B5EF4-FFF2-40B4-BE49-F238E27FC236}">
                <a16:creationId xmlns:a16="http://schemas.microsoft.com/office/drawing/2014/main" id="{39A6699C-9DC4-4D42-8B7E-990C11ABE318}"/>
              </a:ext>
            </a:extLst>
          </p:cNvPr>
          <p:cNvCxnSpPr>
            <a:cxnSpLocks/>
          </p:cNvCxnSpPr>
          <p:nvPr/>
        </p:nvCxnSpPr>
        <p:spPr>
          <a:xfrm flipH="1">
            <a:off x="7333564" y="2895870"/>
            <a:ext cx="3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CasellaDiTesto 317">
            <a:extLst>
              <a:ext uri="{FF2B5EF4-FFF2-40B4-BE49-F238E27FC236}">
                <a16:creationId xmlns:a16="http://schemas.microsoft.com/office/drawing/2014/main" id="{262D2F68-3DD1-4029-8FEC-6FCAFE487943}"/>
              </a:ext>
            </a:extLst>
          </p:cNvPr>
          <p:cNvSpPr txBox="1"/>
          <p:nvPr/>
        </p:nvSpPr>
        <p:spPr>
          <a:xfrm>
            <a:off x="7331135" y="1649392"/>
            <a:ext cx="516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RESET</a:t>
            </a:r>
            <a:endParaRPr lang="it-IT" sz="1100" dirty="0"/>
          </a:p>
        </p:txBody>
      </p:sp>
      <p:sp>
        <p:nvSpPr>
          <p:cNvPr id="319" name="CasellaDiTesto 318">
            <a:extLst>
              <a:ext uri="{FF2B5EF4-FFF2-40B4-BE49-F238E27FC236}">
                <a16:creationId xmlns:a16="http://schemas.microsoft.com/office/drawing/2014/main" id="{5EAE2D6F-800B-4164-B846-3971A33B14D6}"/>
              </a:ext>
            </a:extLst>
          </p:cNvPr>
          <p:cNvSpPr txBox="1"/>
          <p:nvPr/>
        </p:nvSpPr>
        <p:spPr>
          <a:xfrm>
            <a:off x="7320777" y="3133385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IPL2</a:t>
            </a:r>
            <a:endParaRPr lang="it-IT" sz="1100" dirty="0"/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A8FDBCC1-3D48-4E41-8528-1996823D4BBA}"/>
              </a:ext>
            </a:extLst>
          </p:cNvPr>
          <p:cNvCxnSpPr>
            <a:cxnSpLocks/>
          </p:cNvCxnSpPr>
          <p:nvPr/>
        </p:nvCxnSpPr>
        <p:spPr>
          <a:xfrm flipH="1">
            <a:off x="7333564" y="3347040"/>
            <a:ext cx="355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Connettore 2 320">
            <a:extLst>
              <a:ext uri="{FF2B5EF4-FFF2-40B4-BE49-F238E27FC236}">
                <a16:creationId xmlns:a16="http://schemas.microsoft.com/office/drawing/2014/main" id="{C3C67D87-C2D9-4D8A-BB92-AD8CF320E2EB}"/>
              </a:ext>
            </a:extLst>
          </p:cNvPr>
          <p:cNvCxnSpPr>
            <a:cxnSpLocks/>
          </p:cNvCxnSpPr>
          <p:nvPr/>
        </p:nvCxnSpPr>
        <p:spPr>
          <a:xfrm>
            <a:off x="7333564" y="1854982"/>
            <a:ext cx="2536854" cy="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Connettore 2 321">
            <a:extLst>
              <a:ext uri="{FF2B5EF4-FFF2-40B4-BE49-F238E27FC236}">
                <a16:creationId xmlns:a16="http://schemas.microsoft.com/office/drawing/2014/main" id="{EDD75494-65C0-40AA-A0EB-8F9AEB619EA8}"/>
              </a:ext>
            </a:extLst>
          </p:cNvPr>
          <p:cNvCxnSpPr>
            <a:cxnSpLocks/>
          </p:cNvCxnSpPr>
          <p:nvPr/>
        </p:nvCxnSpPr>
        <p:spPr>
          <a:xfrm>
            <a:off x="7333564" y="2285769"/>
            <a:ext cx="253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CasellaDiTesto 338">
            <a:extLst>
              <a:ext uri="{FF2B5EF4-FFF2-40B4-BE49-F238E27FC236}">
                <a16:creationId xmlns:a16="http://schemas.microsoft.com/office/drawing/2014/main" id="{E8741C12-5276-4400-8794-709A250F01E6}"/>
              </a:ext>
            </a:extLst>
          </p:cNvPr>
          <p:cNvSpPr txBox="1"/>
          <p:nvPr/>
        </p:nvSpPr>
        <p:spPr>
          <a:xfrm>
            <a:off x="7948635" y="2449567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IRQ1</a:t>
            </a:r>
          </a:p>
        </p:txBody>
      </p:sp>
      <p:cxnSp>
        <p:nvCxnSpPr>
          <p:cNvPr id="340" name="Connettore 2 339">
            <a:extLst>
              <a:ext uri="{FF2B5EF4-FFF2-40B4-BE49-F238E27FC236}">
                <a16:creationId xmlns:a16="http://schemas.microsoft.com/office/drawing/2014/main" id="{BFA0603E-1810-4FFF-9C90-FF4129C9FC2C}"/>
              </a:ext>
            </a:extLst>
          </p:cNvPr>
          <p:cNvCxnSpPr>
            <a:cxnSpLocks/>
          </p:cNvCxnSpPr>
          <p:nvPr/>
        </p:nvCxnSpPr>
        <p:spPr>
          <a:xfrm flipH="1">
            <a:off x="7954295" y="2663222"/>
            <a:ext cx="3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CasellaDiTesto 340">
            <a:extLst>
              <a:ext uri="{FF2B5EF4-FFF2-40B4-BE49-F238E27FC236}">
                <a16:creationId xmlns:a16="http://schemas.microsoft.com/office/drawing/2014/main" id="{DED12C14-0CB5-4624-92C7-D2E3800D65A9}"/>
              </a:ext>
            </a:extLst>
          </p:cNvPr>
          <p:cNvSpPr txBox="1"/>
          <p:nvPr/>
        </p:nvSpPr>
        <p:spPr>
          <a:xfrm>
            <a:off x="7948635" y="3355045"/>
            <a:ext cx="489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IRQ7</a:t>
            </a:r>
          </a:p>
        </p:txBody>
      </p:sp>
      <p:cxnSp>
        <p:nvCxnSpPr>
          <p:cNvPr id="342" name="Connettore 2 341">
            <a:extLst>
              <a:ext uri="{FF2B5EF4-FFF2-40B4-BE49-F238E27FC236}">
                <a16:creationId xmlns:a16="http://schemas.microsoft.com/office/drawing/2014/main" id="{BC0F3125-5B43-453F-A868-9BBB58754BBD}"/>
              </a:ext>
            </a:extLst>
          </p:cNvPr>
          <p:cNvCxnSpPr>
            <a:cxnSpLocks/>
          </p:cNvCxnSpPr>
          <p:nvPr/>
        </p:nvCxnSpPr>
        <p:spPr>
          <a:xfrm flipH="1">
            <a:off x="7954295" y="3568700"/>
            <a:ext cx="3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Connettore 2 342">
            <a:extLst>
              <a:ext uri="{FF2B5EF4-FFF2-40B4-BE49-F238E27FC236}">
                <a16:creationId xmlns:a16="http://schemas.microsoft.com/office/drawing/2014/main" id="{83EFFC7F-222F-4BFA-A788-0051796D9D0A}"/>
              </a:ext>
            </a:extLst>
          </p:cNvPr>
          <p:cNvCxnSpPr>
            <a:cxnSpLocks/>
          </p:cNvCxnSpPr>
          <p:nvPr/>
        </p:nvCxnSpPr>
        <p:spPr>
          <a:xfrm flipH="1" flipV="1">
            <a:off x="7930851" y="3209971"/>
            <a:ext cx="482553" cy="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nettore 2 343">
            <a:extLst>
              <a:ext uri="{FF2B5EF4-FFF2-40B4-BE49-F238E27FC236}">
                <a16:creationId xmlns:a16="http://schemas.microsoft.com/office/drawing/2014/main" id="{4D89A9F8-36F5-4BE6-B561-D370D70FA0DE}"/>
              </a:ext>
            </a:extLst>
          </p:cNvPr>
          <p:cNvCxnSpPr>
            <a:cxnSpLocks/>
          </p:cNvCxnSpPr>
          <p:nvPr/>
        </p:nvCxnSpPr>
        <p:spPr>
          <a:xfrm flipH="1">
            <a:off x="7954295" y="2945808"/>
            <a:ext cx="537188" cy="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CasellaDiTesto 346">
            <a:extLst>
              <a:ext uri="{FF2B5EF4-FFF2-40B4-BE49-F238E27FC236}">
                <a16:creationId xmlns:a16="http://schemas.microsoft.com/office/drawing/2014/main" id="{20C42159-A03F-436B-A3BC-0E0EFC7232FC}"/>
              </a:ext>
            </a:extLst>
          </p:cNvPr>
          <p:cNvSpPr txBox="1"/>
          <p:nvPr/>
        </p:nvSpPr>
        <p:spPr>
          <a:xfrm>
            <a:off x="10447175" y="3951390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IRQB</a:t>
            </a:r>
            <a:endParaRPr lang="it-IT" sz="1200" dirty="0"/>
          </a:p>
        </p:txBody>
      </p:sp>
      <p:cxnSp>
        <p:nvCxnSpPr>
          <p:cNvPr id="350" name="Connettore 2 349">
            <a:extLst>
              <a:ext uri="{FF2B5EF4-FFF2-40B4-BE49-F238E27FC236}">
                <a16:creationId xmlns:a16="http://schemas.microsoft.com/office/drawing/2014/main" id="{1B6C224C-5ECB-49B6-8067-76A123A70922}"/>
              </a:ext>
            </a:extLst>
          </p:cNvPr>
          <p:cNvCxnSpPr>
            <a:cxnSpLocks/>
          </p:cNvCxnSpPr>
          <p:nvPr/>
        </p:nvCxnSpPr>
        <p:spPr>
          <a:xfrm flipV="1">
            <a:off x="10019088" y="4375159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CasellaDiTesto 350">
            <a:extLst>
              <a:ext uri="{FF2B5EF4-FFF2-40B4-BE49-F238E27FC236}">
                <a16:creationId xmlns:a16="http://schemas.microsoft.com/office/drawing/2014/main" id="{81CE7D05-31AF-4888-8EA6-AD395079CA9F}"/>
              </a:ext>
            </a:extLst>
          </p:cNvPr>
          <p:cNvSpPr txBox="1"/>
          <p:nvPr/>
        </p:nvSpPr>
        <p:spPr>
          <a:xfrm>
            <a:off x="10453373" y="4164378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RESET</a:t>
            </a:r>
          </a:p>
        </p:txBody>
      </p:sp>
      <p:cxnSp>
        <p:nvCxnSpPr>
          <p:cNvPr id="352" name="Connettore 2 351">
            <a:extLst>
              <a:ext uri="{FF2B5EF4-FFF2-40B4-BE49-F238E27FC236}">
                <a16:creationId xmlns:a16="http://schemas.microsoft.com/office/drawing/2014/main" id="{FEA1B56D-2D42-477D-A638-4F734183BF5D}"/>
              </a:ext>
            </a:extLst>
          </p:cNvPr>
          <p:cNvCxnSpPr>
            <a:cxnSpLocks/>
          </p:cNvCxnSpPr>
          <p:nvPr/>
        </p:nvCxnSpPr>
        <p:spPr>
          <a:xfrm flipH="1">
            <a:off x="8491484" y="4164378"/>
            <a:ext cx="2538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Connettore diritto 352">
            <a:extLst>
              <a:ext uri="{FF2B5EF4-FFF2-40B4-BE49-F238E27FC236}">
                <a16:creationId xmlns:a16="http://schemas.microsoft.com/office/drawing/2014/main" id="{E9B4A7B2-7E23-4AC0-9F51-F7B546685677}"/>
              </a:ext>
            </a:extLst>
          </p:cNvPr>
          <p:cNvCxnSpPr>
            <a:cxnSpLocks/>
          </p:cNvCxnSpPr>
          <p:nvPr/>
        </p:nvCxnSpPr>
        <p:spPr>
          <a:xfrm>
            <a:off x="8501906" y="2945808"/>
            <a:ext cx="0" cy="1209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nettore 2 353">
            <a:extLst>
              <a:ext uri="{FF2B5EF4-FFF2-40B4-BE49-F238E27FC236}">
                <a16:creationId xmlns:a16="http://schemas.microsoft.com/office/drawing/2014/main" id="{1A590E72-70FE-426A-821B-C2B061BEC7C2}"/>
              </a:ext>
            </a:extLst>
          </p:cNvPr>
          <p:cNvCxnSpPr>
            <a:cxnSpLocks/>
          </p:cNvCxnSpPr>
          <p:nvPr/>
        </p:nvCxnSpPr>
        <p:spPr>
          <a:xfrm flipV="1">
            <a:off x="10008516" y="4599758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CasellaDiTesto 354">
            <a:extLst>
              <a:ext uri="{FF2B5EF4-FFF2-40B4-BE49-F238E27FC236}">
                <a16:creationId xmlns:a16="http://schemas.microsoft.com/office/drawing/2014/main" id="{201E28DA-F8A2-48A5-BA84-89230B454193}"/>
              </a:ext>
            </a:extLst>
          </p:cNvPr>
          <p:cNvSpPr txBox="1"/>
          <p:nvPr/>
        </p:nvSpPr>
        <p:spPr>
          <a:xfrm>
            <a:off x="10442801" y="4388977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R/!W</a:t>
            </a:r>
          </a:p>
        </p:txBody>
      </p:sp>
      <p:sp>
        <p:nvSpPr>
          <p:cNvPr id="356" name="Freccia bidirezionale orizzontale 355">
            <a:extLst>
              <a:ext uri="{FF2B5EF4-FFF2-40B4-BE49-F238E27FC236}">
                <a16:creationId xmlns:a16="http://schemas.microsoft.com/office/drawing/2014/main" id="{1A9CB1AF-379D-4869-9AD7-A962B6B14610}"/>
              </a:ext>
            </a:extLst>
          </p:cNvPr>
          <p:cNvSpPr/>
          <p:nvPr/>
        </p:nvSpPr>
        <p:spPr>
          <a:xfrm>
            <a:off x="8802535" y="4757583"/>
            <a:ext cx="2220738" cy="17504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	D0-D7</a:t>
            </a:r>
          </a:p>
        </p:txBody>
      </p:sp>
      <p:sp>
        <p:nvSpPr>
          <p:cNvPr id="357" name="Freccia a destra 356">
            <a:extLst>
              <a:ext uri="{FF2B5EF4-FFF2-40B4-BE49-F238E27FC236}">
                <a16:creationId xmlns:a16="http://schemas.microsoft.com/office/drawing/2014/main" id="{2DD04C44-B559-492E-8A28-332ED6E4A960}"/>
              </a:ext>
            </a:extLst>
          </p:cNvPr>
          <p:cNvSpPr/>
          <p:nvPr/>
        </p:nvSpPr>
        <p:spPr>
          <a:xfrm>
            <a:off x="9421024" y="5319061"/>
            <a:ext cx="1602249" cy="199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	RS0-RS1</a:t>
            </a:r>
          </a:p>
        </p:txBody>
      </p:sp>
      <p:cxnSp>
        <p:nvCxnSpPr>
          <p:cNvPr id="358" name="Connettore 2 357">
            <a:extLst>
              <a:ext uri="{FF2B5EF4-FFF2-40B4-BE49-F238E27FC236}">
                <a16:creationId xmlns:a16="http://schemas.microsoft.com/office/drawing/2014/main" id="{C960EF73-4441-4963-B7AB-CCAF6D8F1F00}"/>
              </a:ext>
            </a:extLst>
          </p:cNvPr>
          <p:cNvCxnSpPr>
            <a:cxnSpLocks/>
          </p:cNvCxnSpPr>
          <p:nvPr/>
        </p:nvCxnSpPr>
        <p:spPr>
          <a:xfrm flipV="1">
            <a:off x="10006355" y="5166288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CasellaDiTesto 358">
            <a:extLst>
              <a:ext uri="{FF2B5EF4-FFF2-40B4-BE49-F238E27FC236}">
                <a16:creationId xmlns:a16="http://schemas.microsoft.com/office/drawing/2014/main" id="{4EEA11D0-F7BC-4F4C-93C3-12027BA6F627}"/>
              </a:ext>
            </a:extLst>
          </p:cNvPr>
          <p:cNvSpPr txBox="1"/>
          <p:nvPr/>
        </p:nvSpPr>
        <p:spPr>
          <a:xfrm>
            <a:off x="10440640" y="4955507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EN</a:t>
            </a:r>
          </a:p>
        </p:txBody>
      </p:sp>
      <p:sp>
        <p:nvSpPr>
          <p:cNvPr id="363" name="Rettangolo 362">
            <a:extLst>
              <a:ext uri="{FF2B5EF4-FFF2-40B4-BE49-F238E27FC236}">
                <a16:creationId xmlns:a16="http://schemas.microsoft.com/office/drawing/2014/main" id="{A6CDD471-0729-41AD-88DE-62BA792485C3}"/>
              </a:ext>
            </a:extLst>
          </p:cNvPr>
          <p:cNvSpPr/>
          <p:nvPr/>
        </p:nvSpPr>
        <p:spPr>
          <a:xfrm>
            <a:off x="6366624" y="4323125"/>
            <a:ext cx="996186" cy="868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MEM</a:t>
            </a:r>
            <a:endParaRPr lang="it-IT" dirty="0"/>
          </a:p>
        </p:txBody>
      </p:sp>
      <p:sp>
        <p:nvSpPr>
          <p:cNvPr id="364" name="Freccia a destra 363">
            <a:extLst>
              <a:ext uri="{FF2B5EF4-FFF2-40B4-BE49-F238E27FC236}">
                <a16:creationId xmlns:a16="http://schemas.microsoft.com/office/drawing/2014/main" id="{3A51925E-76FF-44E0-A6D2-2B1E17AAFFA2}"/>
              </a:ext>
            </a:extLst>
          </p:cNvPr>
          <p:cNvSpPr/>
          <p:nvPr/>
        </p:nvSpPr>
        <p:spPr>
          <a:xfrm flipH="1">
            <a:off x="7364634" y="4417803"/>
            <a:ext cx="1907791" cy="199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A0-A23</a:t>
            </a:r>
          </a:p>
        </p:txBody>
      </p:sp>
      <p:sp>
        <p:nvSpPr>
          <p:cNvPr id="365" name="Freccia bidirezionale orizzontale 364">
            <a:extLst>
              <a:ext uri="{FF2B5EF4-FFF2-40B4-BE49-F238E27FC236}">
                <a16:creationId xmlns:a16="http://schemas.microsoft.com/office/drawing/2014/main" id="{5EBC639F-E48C-4CFC-9476-7DD360EC317C}"/>
              </a:ext>
            </a:extLst>
          </p:cNvPr>
          <p:cNvSpPr/>
          <p:nvPr/>
        </p:nvSpPr>
        <p:spPr>
          <a:xfrm>
            <a:off x="7370131" y="4915789"/>
            <a:ext cx="1266640" cy="19039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D0-D31</a:t>
            </a:r>
          </a:p>
        </p:txBody>
      </p:sp>
      <p:cxnSp>
        <p:nvCxnSpPr>
          <p:cNvPr id="373" name="Connettore 2 372">
            <a:extLst>
              <a:ext uri="{FF2B5EF4-FFF2-40B4-BE49-F238E27FC236}">
                <a16:creationId xmlns:a16="http://schemas.microsoft.com/office/drawing/2014/main" id="{997CA951-0405-4A29-851E-95987D608935}"/>
              </a:ext>
            </a:extLst>
          </p:cNvPr>
          <p:cNvCxnSpPr>
            <a:cxnSpLocks/>
          </p:cNvCxnSpPr>
          <p:nvPr/>
        </p:nvCxnSpPr>
        <p:spPr>
          <a:xfrm>
            <a:off x="5597055" y="5754501"/>
            <a:ext cx="0" cy="3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Connettore 2 373">
            <a:extLst>
              <a:ext uri="{FF2B5EF4-FFF2-40B4-BE49-F238E27FC236}">
                <a16:creationId xmlns:a16="http://schemas.microsoft.com/office/drawing/2014/main" id="{8D84706C-1E67-4C8A-A371-179957D453D5}"/>
              </a:ext>
            </a:extLst>
          </p:cNvPr>
          <p:cNvCxnSpPr>
            <a:cxnSpLocks/>
          </p:cNvCxnSpPr>
          <p:nvPr/>
        </p:nvCxnSpPr>
        <p:spPr>
          <a:xfrm flipV="1">
            <a:off x="5337975" y="5746638"/>
            <a:ext cx="0" cy="49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Connettore 2 378">
            <a:extLst>
              <a:ext uri="{FF2B5EF4-FFF2-40B4-BE49-F238E27FC236}">
                <a16:creationId xmlns:a16="http://schemas.microsoft.com/office/drawing/2014/main" id="{DCAF57EB-4D78-436C-B095-1C803E8B59F0}"/>
              </a:ext>
            </a:extLst>
          </p:cNvPr>
          <p:cNvCxnSpPr>
            <a:cxnSpLocks/>
          </p:cNvCxnSpPr>
          <p:nvPr/>
        </p:nvCxnSpPr>
        <p:spPr>
          <a:xfrm>
            <a:off x="11850535" y="5754501"/>
            <a:ext cx="0" cy="48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Connettore 2 379">
            <a:extLst>
              <a:ext uri="{FF2B5EF4-FFF2-40B4-BE49-F238E27FC236}">
                <a16:creationId xmlns:a16="http://schemas.microsoft.com/office/drawing/2014/main" id="{BEC0E2D9-433A-4B90-A722-34891E206CEC}"/>
              </a:ext>
            </a:extLst>
          </p:cNvPr>
          <p:cNvCxnSpPr>
            <a:cxnSpLocks/>
          </p:cNvCxnSpPr>
          <p:nvPr/>
        </p:nvCxnSpPr>
        <p:spPr>
          <a:xfrm flipV="1">
            <a:off x="11591455" y="5746638"/>
            <a:ext cx="0" cy="35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Connettore diritto 384">
            <a:extLst>
              <a:ext uri="{FF2B5EF4-FFF2-40B4-BE49-F238E27FC236}">
                <a16:creationId xmlns:a16="http://schemas.microsoft.com/office/drawing/2014/main" id="{7B223885-3FAA-4A39-A2AC-D39E0E884821}"/>
              </a:ext>
            </a:extLst>
          </p:cNvPr>
          <p:cNvCxnSpPr>
            <a:cxnSpLocks/>
          </p:cNvCxnSpPr>
          <p:nvPr/>
        </p:nvCxnSpPr>
        <p:spPr>
          <a:xfrm>
            <a:off x="5597055" y="6100832"/>
            <a:ext cx="599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nettore diritto 386">
            <a:extLst>
              <a:ext uri="{FF2B5EF4-FFF2-40B4-BE49-F238E27FC236}">
                <a16:creationId xmlns:a16="http://schemas.microsoft.com/office/drawing/2014/main" id="{1E5CAB18-AEFF-4365-A70E-9485469BB7EC}"/>
              </a:ext>
            </a:extLst>
          </p:cNvPr>
          <p:cNvCxnSpPr>
            <a:cxnSpLocks/>
          </p:cNvCxnSpPr>
          <p:nvPr/>
        </p:nvCxnSpPr>
        <p:spPr>
          <a:xfrm>
            <a:off x="5337975" y="6243072"/>
            <a:ext cx="6512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CasellaDiTesto 395">
            <a:extLst>
              <a:ext uri="{FF2B5EF4-FFF2-40B4-BE49-F238E27FC236}">
                <a16:creationId xmlns:a16="http://schemas.microsoft.com/office/drawing/2014/main" id="{906C3338-D510-425D-B255-A51ADD09FA12}"/>
              </a:ext>
            </a:extLst>
          </p:cNvPr>
          <p:cNvSpPr txBox="1"/>
          <p:nvPr/>
        </p:nvSpPr>
        <p:spPr>
          <a:xfrm>
            <a:off x="5282844" y="5769447"/>
            <a:ext cx="39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CA1</a:t>
            </a:r>
            <a:endParaRPr lang="it-IT" sz="1200" dirty="0"/>
          </a:p>
        </p:txBody>
      </p:sp>
      <p:sp>
        <p:nvSpPr>
          <p:cNvPr id="398" name="CasellaDiTesto 397">
            <a:extLst>
              <a:ext uri="{FF2B5EF4-FFF2-40B4-BE49-F238E27FC236}">
                <a16:creationId xmlns:a16="http://schemas.microsoft.com/office/drawing/2014/main" id="{6AC8EF75-2FAD-44F2-BB98-B46084DC49AA}"/>
              </a:ext>
            </a:extLst>
          </p:cNvPr>
          <p:cNvSpPr txBox="1"/>
          <p:nvPr/>
        </p:nvSpPr>
        <p:spPr>
          <a:xfrm>
            <a:off x="5541923" y="5766692"/>
            <a:ext cx="39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CA2</a:t>
            </a:r>
            <a:endParaRPr lang="it-IT" sz="1200" dirty="0"/>
          </a:p>
        </p:txBody>
      </p:sp>
      <p:sp>
        <p:nvSpPr>
          <p:cNvPr id="400" name="CasellaDiTesto 399">
            <a:extLst>
              <a:ext uri="{FF2B5EF4-FFF2-40B4-BE49-F238E27FC236}">
                <a16:creationId xmlns:a16="http://schemas.microsoft.com/office/drawing/2014/main" id="{A95981E9-9038-477F-A91E-5D42A389A335}"/>
              </a:ext>
            </a:extLst>
          </p:cNvPr>
          <p:cNvSpPr txBox="1"/>
          <p:nvPr/>
        </p:nvSpPr>
        <p:spPr>
          <a:xfrm>
            <a:off x="11532216" y="5789809"/>
            <a:ext cx="39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CB1</a:t>
            </a:r>
            <a:endParaRPr lang="it-IT" sz="1200" dirty="0"/>
          </a:p>
        </p:txBody>
      </p:sp>
      <p:sp>
        <p:nvSpPr>
          <p:cNvPr id="402" name="CasellaDiTesto 401">
            <a:extLst>
              <a:ext uri="{FF2B5EF4-FFF2-40B4-BE49-F238E27FC236}">
                <a16:creationId xmlns:a16="http://schemas.microsoft.com/office/drawing/2014/main" id="{5351EE6E-8556-407F-BCD7-C9A74D469458}"/>
              </a:ext>
            </a:extLst>
          </p:cNvPr>
          <p:cNvSpPr txBox="1"/>
          <p:nvPr/>
        </p:nvSpPr>
        <p:spPr>
          <a:xfrm>
            <a:off x="11789804" y="5769446"/>
            <a:ext cx="39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CB2</a:t>
            </a:r>
            <a:endParaRPr lang="it-IT" sz="1200" dirty="0"/>
          </a:p>
        </p:txBody>
      </p:sp>
      <p:sp>
        <p:nvSpPr>
          <p:cNvPr id="404" name="Freccia bidirezionale orizzontale 403">
            <a:extLst>
              <a:ext uri="{FF2B5EF4-FFF2-40B4-BE49-F238E27FC236}">
                <a16:creationId xmlns:a16="http://schemas.microsoft.com/office/drawing/2014/main" id="{7BEE3A03-7664-4E51-B801-908CDC1E7FD1}"/>
              </a:ext>
            </a:extLst>
          </p:cNvPr>
          <p:cNvSpPr/>
          <p:nvPr/>
        </p:nvSpPr>
        <p:spPr>
          <a:xfrm>
            <a:off x="4768425" y="6423736"/>
            <a:ext cx="7258353" cy="23168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0" name="Freccia bidirezionale orizzontale 409">
            <a:extLst>
              <a:ext uri="{FF2B5EF4-FFF2-40B4-BE49-F238E27FC236}">
                <a16:creationId xmlns:a16="http://schemas.microsoft.com/office/drawing/2014/main" id="{5DE1E981-6DDC-45DF-993A-08DB672C86E3}"/>
              </a:ext>
            </a:extLst>
          </p:cNvPr>
          <p:cNvSpPr/>
          <p:nvPr/>
        </p:nvSpPr>
        <p:spPr>
          <a:xfrm rot="5400000">
            <a:off x="4685187" y="6018387"/>
            <a:ext cx="700535" cy="19714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 dirty="0"/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862292D-88B3-4117-AF46-AC19E32A5F45}"/>
              </a:ext>
            </a:extLst>
          </p:cNvPr>
          <p:cNvSpPr txBox="1"/>
          <p:nvPr/>
        </p:nvSpPr>
        <p:spPr>
          <a:xfrm>
            <a:off x="4404241" y="5910164"/>
            <a:ext cx="677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PA0-PA7</a:t>
            </a:r>
            <a:endParaRPr lang="it-IT" sz="1200" dirty="0"/>
          </a:p>
        </p:txBody>
      </p:sp>
      <p:sp>
        <p:nvSpPr>
          <p:cNvPr id="416" name="CasellaDiTesto 415">
            <a:extLst>
              <a:ext uri="{FF2B5EF4-FFF2-40B4-BE49-F238E27FC236}">
                <a16:creationId xmlns:a16="http://schemas.microsoft.com/office/drawing/2014/main" id="{11FB67E7-8F77-4C30-9B2A-61EF7B8A4F6D}"/>
              </a:ext>
            </a:extLst>
          </p:cNvPr>
          <p:cNvSpPr txBox="1"/>
          <p:nvPr/>
        </p:nvSpPr>
        <p:spPr>
          <a:xfrm>
            <a:off x="10650889" y="5885517"/>
            <a:ext cx="677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PB0-PB7</a:t>
            </a:r>
            <a:endParaRPr lang="it-IT" sz="1200" dirty="0"/>
          </a:p>
        </p:txBody>
      </p:sp>
      <p:sp>
        <p:nvSpPr>
          <p:cNvPr id="422" name="Freccia bidirezionale orizzontale 421">
            <a:extLst>
              <a:ext uri="{FF2B5EF4-FFF2-40B4-BE49-F238E27FC236}">
                <a16:creationId xmlns:a16="http://schemas.microsoft.com/office/drawing/2014/main" id="{E67F1FE8-5D7C-4EEA-B79B-9FC4E10B5D1D}"/>
              </a:ext>
            </a:extLst>
          </p:cNvPr>
          <p:cNvSpPr/>
          <p:nvPr/>
        </p:nvSpPr>
        <p:spPr>
          <a:xfrm rot="5400000">
            <a:off x="10926302" y="6010949"/>
            <a:ext cx="700535" cy="19714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 dirty="0"/>
          </a:p>
        </p:txBody>
      </p:sp>
      <p:sp>
        <p:nvSpPr>
          <p:cNvPr id="436" name="Freccia bidirezionale verticale 435">
            <a:extLst>
              <a:ext uri="{FF2B5EF4-FFF2-40B4-BE49-F238E27FC236}">
                <a16:creationId xmlns:a16="http://schemas.microsoft.com/office/drawing/2014/main" id="{612F4943-1D42-4208-90A9-1D4EB4A53D2E}"/>
              </a:ext>
            </a:extLst>
          </p:cNvPr>
          <p:cNvSpPr/>
          <p:nvPr/>
        </p:nvSpPr>
        <p:spPr>
          <a:xfrm>
            <a:off x="8572476" y="831056"/>
            <a:ext cx="296301" cy="51986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Data</a:t>
            </a:r>
          </a:p>
          <a:p>
            <a:pPr algn="ctr"/>
            <a:endParaRPr lang="it-IT" sz="1400" dirty="0"/>
          </a:p>
          <a:p>
            <a:pPr algn="ctr"/>
            <a:r>
              <a:rPr lang="it-IT" sz="1400" dirty="0"/>
              <a:t>bus</a:t>
            </a:r>
          </a:p>
        </p:txBody>
      </p:sp>
      <p:sp>
        <p:nvSpPr>
          <p:cNvPr id="438" name="Freccia bidirezionale verticale 437">
            <a:extLst>
              <a:ext uri="{FF2B5EF4-FFF2-40B4-BE49-F238E27FC236}">
                <a16:creationId xmlns:a16="http://schemas.microsoft.com/office/drawing/2014/main" id="{724F16CE-8FB4-490D-9BB9-1C57F86B59AE}"/>
              </a:ext>
            </a:extLst>
          </p:cNvPr>
          <p:cNvSpPr/>
          <p:nvPr/>
        </p:nvSpPr>
        <p:spPr>
          <a:xfrm>
            <a:off x="9202657" y="831056"/>
            <a:ext cx="296301" cy="51986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Address</a:t>
            </a:r>
          </a:p>
          <a:p>
            <a:pPr algn="ctr"/>
            <a:endParaRPr lang="it-IT" sz="1400" dirty="0"/>
          </a:p>
          <a:p>
            <a:pPr algn="ctr"/>
            <a:r>
              <a:rPr lang="it-IT" sz="1400" dirty="0"/>
              <a:t>bus</a:t>
            </a:r>
          </a:p>
        </p:txBody>
      </p:sp>
      <p:sp>
        <p:nvSpPr>
          <p:cNvPr id="440" name="Freccia bidirezionale verticale 439">
            <a:extLst>
              <a:ext uri="{FF2B5EF4-FFF2-40B4-BE49-F238E27FC236}">
                <a16:creationId xmlns:a16="http://schemas.microsoft.com/office/drawing/2014/main" id="{E6E0469C-8F18-4BD0-9C1D-CFDA3076728B}"/>
              </a:ext>
            </a:extLst>
          </p:cNvPr>
          <p:cNvSpPr/>
          <p:nvPr/>
        </p:nvSpPr>
        <p:spPr>
          <a:xfrm>
            <a:off x="9788702" y="831056"/>
            <a:ext cx="296301" cy="51986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Control </a:t>
            </a:r>
          </a:p>
          <a:p>
            <a:pPr algn="ctr"/>
            <a:endParaRPr lang="it-IT" sz="1400" dirty="0"/>
          </a:p>
          <a:p>
            <a:pPr algn="ctr"/>
            <a:r>
              <a:rPr lang="it-IT" sz="1400" dirty="0"/>
              <a:t>bus</a:t>
            </a: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941AC06D-05B1-4A9F-B082-B4076D4A9C0C}"/>
              </a:ext>
            </a:extLst>
          </p:cNvPr>
          <p:cNvCxnSpPr>
            <a:cxnSpLocks/>
          </p:cNvCxnSpPr>
          <p:nvPr/>
        </p:nvCxnSpPr>
        <p:spPr>
          <a:xfrm flipH="1">
            <a:off x="1080743" y="2505065"/>
            <a:ext cx="2543164" cy="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Freccia bidirezionale verticale 422">
            <a:extLst>
              <a:ext uri="{FF2B5EF4-FFF2-40B4-BE49-F238E27FC236}">
                <a16:creationId xmlns:a16="http://schemas.microsoft.com/office/drawing/2014/main" id="{A2AE015B-91B6-4579-87A3-97494092E2E4}"/>
              </a:ext>
            </a:extLst>
          </p:cNvPr>
          <p:cNvSpPr/>
          <p:nvPr/>
        </p:nvSpPr>
        <p:spPr>
          <a:xfrm>
            <a:off x="2316260" y="832312"/>
            <a:ext cx="296301" cy="51986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Data</a:t>
            </a:r>
          </a:p>
          <a:p>
            <a:pPr algn="ctr"/>
            <a:endParaRPr lang="it-IT" sz="1400" dirty="0"/>
          </a:p>
          <a:p>
            <a:pPr algn="ctr"/>
            <a:r>
              <a:rPr lang="it-IT" sz="1400" dirty="0"/>
              <a:t>bus</a:t>
            </a:r>
          </a:p>
        </p:txBody>
      </p:sp>
      <p:sp>
        <p:nvSpPr>
          <p:cNvPr id="425" name="Freccia bidirezionale verticale 424">
            <a:extLst>
              <a:ext uri="{FF2B5EF4-FFF2-40B4-BE49-F238E27FC236}">
                <a16:creationId xmlns:a16="http://schemas.microsoft.com/office/drawing/2014/main" id="{515CCB29-BEAA-4A9F-92FC-A66CC3288747}"/>
              </a:ext>
            </a:extLst>
          </p:cNvPr>
          <p:cNvSpPr/>
          <p:nvPr/>
        </p:nvSpPr>
        <p:spPr>
          <a:xfrm>
            <a:off x="2946441" y="832312"/>
            <a:ext cx="296301" cy="51986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Address</a:t>
            </a:r>
          </a:p>
          <a:p>
            <a:pPr algn="ctr"/>
            <a:endParaRPr lang="it-IT" sz="1400" dirty="0"/>
          </a:p>
          <a:p>
            <a:pPr algn="ctr"/>
            <a:r>
              <a:rPr lang="it-IT" sz="1400" dirty="0"/>
              <a:t>bus</a:t>
            </a:r>
          </a:p>
        </p:txBody>
      </p:sp>
      <p:sp>
        <p:nvSpPr>
          <p:cNvPr id="427" name="Freccia bidirezionale verticale 426">
            <a:extLst>
              <a:ext uri="{FF2B5EF4-FFF2-40B4-BE49-F238E27FC236}">
                <a16:creationId xmlns:a16="http://schemas.microsoft.com/office/drawing/2014/main" id="{4B09E395-7061-4738-8ADA-612884F5853A}"/>
              </a:ext>
            </a:extLst>
          </p:cNvPr>
          <p:cNvSpPr/>
          <p:nvPr/>
        </p:nvSpPr>
        <p:spPr>
          <a:xfrm>
            <a:off x="3532486" y="832312"/>
            <a:ext cx="296301" cy="51986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Control </a:t>
            </a:r>
          </a:p>
          <a:p>
            <a:pPr algn="ctr"/>
            <a:endParaRPr lang="it-IT" sz="1400" dirty="0"/>
          </a:p>
          <a:p>
            <a:pPr algn="ctr"/>
            <a:r>
              <a:rPr lang="it-IT" sz="1400" dirty="0"/>
              <a:t>bus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0447900C-FC0E-4228-BFA0-B1432B1A365F}"/>
              </a:ext>
            </a:extLst>
          </p:cNvPr>
          <p:cNvCxnSpPr>
            <a:cxnSpLocks/>
          </p:cNvCxnSpPr>
          <p:nvPr/>
        </p:nvCxnSpPr>
        <p:spPr>
          <a:xfrm flipH="1" flipV="1">
            <a:off x="1078403" y="2095011"/>
            <a:ext cx="2537167" cy="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6376D0CD-9E2B-4C13-AF75-D13C1054EC73}"/>
              </a:ext>
            </a:extLst>
          </p:cNvPr>
          <p:cNvCxnSpPr>
            <a:cxnSpLocks/>
          </p:cNvCxnSpPr>
          <p:nvPr/>
        </p:nvCxnSpPr>
        <p:spPr>
          <a:xfrm flipH="1">
            <a:off x="7325360" y="2496931"/>
            <a:ext cx="2543164" cy="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C22D7F35-84FA-43CF-8529-EF9EA12A66EF}"/>
              </a:ext>
            </a:extLst>
          </p:cNvPr>
          <p:cNvCxnSpPr>
            <a:cxnSpLocks/>
          </p:cNvCxnSpPr>
          <p:nvPr/>
        </p:nvCxnSpPr>
        <p:spPr>
          <a:xfrm flipH="1" flipV="1">
            <a:off x="7323020" y="2086877"/>
            <a:ext cx="2537167" cy="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2C918E4F-25AE-4903-BD05-51CD91CB763B}"/>
              </a:ext>
            </a:extLst>
          </p:cNvPr>
          <p:cNvSpPr/>
          <p:nvPr/>
        </p:nvSpPr>
        <p:spPr>
          <a:xfrm>
            <a:off x="11016331" y="573261"/>
            <a:ext cx="996186" cy="2689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I8251 USART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10A602E6-E0B4-4E43-BB8E-D8E97223D0BB}"/>
              </a:ext>
            </a:extLst>
          </p:cNvPr>
          <p:cNvCxnSpPr>
            <a:cxnSpLocks/>
          </p:cNvCxnSpPr>
          <p:nvPr/>
        </p:nvCxnSpPr>
        <p:spPr>
          <a:xfrm flipV="1">
            <a:off x="10015150" y="2518007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nettore 2 289">
            <a:extLst>
              <a:ext uri="{FF2B5EF4-FFF2-40B4-BE49-F238E27FC236}">
                <a16:creationId xmlns:a16="http://schemas.microsoft.com/office/drawing/2014/main" id="{35B5726D-AC8B-426C-B705-DD1E9A30B5F3}"/>
              </a:ext>
            </a:extLst>
          </p:cNvPr>
          <p:cNvCxnSpPr>
            <a:cxnSpLocks/>
          </p:cNvCxnSpPr>
          <p:nvPr/>
        </p:nvCxnSpPr>
        <p:spPr>
          <a:xfrm flipV="1">
            <a:off x="10016502" y="2078791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8BAA10CF-A3AE-425E-A6B7-D9CA5AE95D62}"/>
              </a:ext>
            </a:extLst>
          </p:cNvPr>
          <p:cNvSpPr txBox="1"/>
          <p:nvPr/>
        </p:nvSpPr>
        <p:spPr>
          <a:xfrm>
            <a:off x="10395900" y="2331453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CS</a:t>
            </a:r>
            <a:endParaRPr lang="it-IT" sz="1200" dirty="0"/>
          </a:p>
        </p:txBody>
      </p:sp>
      <p:sp>
        <p:nvSpPr>
          <p:cNvPr id="296" name="CasellaDiTesto 295">
            <a:extLst>
              <a:ext uri="{FF2B5EF4-FFF2-40B4-BE49-F238E27FC236}">
                <a16:creationId xmlns:a16="http://schemas.microsoft.com/office/drawing/2014/main" id="{3D12D086-38C9-44BD-8701-1AE5361F2E57}"/>
              </a:ext>
            </a:extLst>
          </p:cNvPr>
          <p:cNvSpPr txBox="1"/>
          <p:nvPr/>
        </p:nvSpPr>
        <p:spPr>
          <a:xfrm>
            <a:off x="10441982" y="1871790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RESET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5537F19-A661-4A9E-BE0E-0CEA18D89CA5}"/>
              </a:ext>
            </a:extLst>
          </p:cNvPr>
          <p:cNvCxnSpPr/>
          <p:nvPr/>
        </p:nvCxnSpPr>
        <p:spPr>
          <a:xfrm flipH="1">
            <a:off x="10506138" y="1775419"/>
            <a:ext cx="495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5A55906-257A-4FAD-918B-C49D06ED9B79}"/>
              </a:ext>
            </a:extLst>
          </p:cNvPr>
          <p:cNvCxnSpPr>
            <a:cxnSpLocks/>
          </p:cNvCxnSpPr>
          <p:nvPr/>
        </p:nvCxnSpPr>
        <p:spPr>
          <a:xfrm flipV="1">
            <a:off x="10526695" y="1564029"/>
            <a:ext cx="0" cy="211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87CE913-D767-470A-AC2B-AD917BF1291B}"/>
              </a:ext>
            </a:extLst>
          </p:cNvPr>
          <p:cNvCxnSpPr/>
          <p:nvPr/>
        </p:nvCxnSpPr>
        <p:spPr>
          <a:xfrm flipV="1">
            <a:off x="10526695" y="1556165"/>
            <a:ext cx="51019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Connettore 2 296">
            <a:extLst>
              <a:ext uri="{FF2B5EF4-FFF2-40B4-BE49-F238E27FC236}">
                <a16:creationId xmlns:a16="http://schemas.microsoft.com/office/drawing/2014/main" id="{DA3D906A-1CBE-47B6-B649-417DBA0D1EA9}"/>
              </a:ext>
            </a:extLst>
          </p:cNvPr>
          <p:cNvCxnSpPr/>
          <p:nvPr/>
        </p:nvCxnSpPr>
        <p:spPr>
          <a:xfrm flipH="1">
            <a:off x="10506138" y="1302946"/>
            <a:ext cx="495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Connettore diritto 304">
            <a:extLst>
              <a:ext uri="{FF2B5EF4-FFF2-40B4-BE49-F238E27FC236}">
                <a16:creationId xmlns:a16="http://schemas.microsoft.com/office/drawing/2014/main" id="{A939E82E-EC60-45A3-A8EB-A654C4FD1460}"/>
              </a:ext>
            </a:extLst>
          </p:cNvPr>
          <p:cNvCxnSpPr>
            <a:cxnSpLocks/>
          </p:cNvCxnSpPr>
          <p:nvPr/>
        </p:nvCxnSpPr>
        <p:spPr>
          <a:xfrm flipV="1">
            <a:off x="10526695" y="1091556"/>
            <a:ext cx="0" cy="211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Connettore 2 307">
            <a:extLst>
              <a:ext uri="{FF2B5EF4-FFF2-40B4-BE49-F238E27FC236}">
                <a16:creationId xmlns:a16="http://schemas.microsoft.com/office/drawing/2014/main" id="{3E34A8FD-9FF0-45F0-BC03-1FE126CC8382}"/>
              </a:ext>
            </a:extLst>
          </p:cNvPr>
          <p:cNvCxnSpPr/>
          <p:nvPr/>
        </p:nvCxnSpPr>
        <p:spPr>
          <a:xfrm flipV="1">
            <a:off x="10526695" y="1083692"/>
            <a:ext cx="51019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CasellaDiTesto 315">
            <a:extLst>
              <a:ext uri="{FF2B5EF4-FFF2-40B4-BE49-F238E27FC236}">
                <a16:creationId xmlns:a16="http://schemas.microsoft.com/office/drawing/2014/main" id="{7E035BA1-3490-4E57-BAE7-EA3105C253F6}"/>
              </a:ext>
            </a:extLst>
          </p:cNvPr>
          <p:cNvSpPr txBox="1"/>
          <p:nvPr/>
        </p:nvSpPr>
        <p:spPr>
          <a:xfrm>
            <a:off x="10415046" y="1585106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DTR</a:t>
            </a:r>
          </a:p>
        </p:txBody>
      </p:sp>
      <p:sp>
        <p:nvSpPr>
          <p:cNvPr id="317" name="CasellaDiTesto 316">
            <a:extLst>
              <a:ext uri="{FF2B5EF4-FFF2-40B4-BE49-F238E27FC236}">
                <a16:creationId xmlns:a16="http://schemas.microsoft.com/office/drawing/2014/main" id="{F0799AB6-4BF2-4125-80EF-AB6CE9653D95}"/>
              </a:ext>
            </a:extLst>
          </p:cNvPr>
          <p:cNvSpPr txBox="1"/>
          <p:nvPr/>
        </p:nvSpPr>
        <p:spPr>
          <a:xfrm>
            <a:off x="10374747" y="1357411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DSR</a:t>
            </a:r>
          </a:p>
        </p:txBody>
      </p:sp>
      <p:sp>
        <p:nvSpPr>
          <p:cNvPr id="323" name="CasellaDiTesto 322">
            <a:extLst>
              <a:ext uri="{FF2B5EF4-FFF2-40B4-BE49-F238E27FC236}">
                <a16:creationId xmlns:a16="http://schemas.microsoft.com/office/drawing/2014/main" id="{5A02FCA0-7EB3-4936-9B41-B6CD89CC9FDB}"/>
              </a:ext>
            </a:extLst>
          </p:cNvPr>
          <p:cNvSpPr txBox="1"/>
          <p:nvPr/>
        </p:nvSpPr>
        <p:spPr>
          <a:xfrm>
            <a:off x="10402296" y="1104533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RTS</a:t>
            </a:r>
          </a:p>
        </p:txBody>
      </p:sp>
      <p:sp>
        <p:nvSpPr>
          <p:cNvPr id="324" name="CasellaDiTesto 323">
            <a:extLst>
              <a:ext uri="{FF2B5EF4-FFF2-40B4-BE49-F238E27FC236}">
                <a16:creationId xmlns:a16="http://schemas.microsoft.com/office/drawing/2014/main" id="{0A9A373A-6884-438C-8A4B-872B7CF32C26}"/>
              </a:ext>
            </a:extLst>
          </p:cNvPr>
          <p:cNvSpPr txBox="1"/>
          <p:nvPr/>
        </p:nvSpPr>
        <p:spPr>
          <a:xfrm>
            <a:off x="10374747" y="884559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CTS</a:t>
            </a:r>
          </a:p>
        </p:txBody>
      </p:sp>
      <p:cxnSp>
        <p:nvCxnSpPr>
          <p:cNvPr id="325" name="Connettore 2 324">
            <a:extLst>
              <a:ext uri="{FF2B5EF4-FFF2-40B4-BE49-F238E27FC236}">
                <a16:creationId xmlns:a16="http://schemas.microsoft.com/office/drawing/2014/main" id="{96A3F3FD-E42D-474C-BFD1-F944FEE152E7}"/>
              </a:ext>
            </a:extLst>
          </p:cNvPr>
          <p:cNvCxnSpPr>
            <a:cxnSpLocks/>
          </p:cNvCxnSpPr>
          <p:nvPr/>
        </p:nvCxnSpPr>
        <p:spPr>
          <a:xfrm flipV="1">
            <a:off x="10029898" y="2305545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CasellaDiTesto 325">
            <a:extLst>
              <a:ext uri="{FF2B5EF4-FFF2-40B4-BE49-F238E27FC236}">
                <a16:creationId xmlns:a16="http://schemas.microsoft.com/office/drawing/2014/main" id="{D678692D-777C-4423-8BF3-1605C7D0980C}"/>
              </a:ext>
            </a:extLst>
          </p:cNvPr>
          <p:cNvSpPr txBox="1"/>
          <p:nvPr/>
        </p:nvSpPr>
        <p:spPr>
          <a:xfrm>
            <a:off x="10395900" y="2104954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RD</a:t>
            </a:r>
            <a:endParaRPr lang="it-IT" sz="1200" dirty="0"/>
          </a:p>
        </p:txBody>
      </p:sp>
      <p:sp>
        <p:nvSpPr>
          <p:cNvPr id="327" name="Rettangolo 326">
            <a:extLst>
              <a:ext uri="{FF2B5EF4-FFF2-40B4-BE49-F238E27FC236}">
                <a16:creationId xmlns:a16="http://schemas.microsoft.com/office/drawing/2014/main" id="{9EFE07B4-B0A7-4B3E-B5FF-DDEF4E849BDF}"/>
              </a:ext>
            </a:extLst>
          </p:cNvPr>
          <p:cNvSpPr/>
          <p:nvPr/>
        </p:nvSpPr>
        <p:spPr>
          <a:xfrm>
            <a:off x="4784751" y="565530"/>
            <a:ext cx="996186" cy="2689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I8251 USART</a:t>
            </a:r>
          </a:p>
        </p:txBody>
      </p:sp>
      <p:sp>
        <p:nvSpPr>
          <p:cNvPr id="328" name="CasellaDiTesto 327">
            <a:extLst>
              <a:ext uri="{FF2B5EF4-FFF2-40B4-BE49-F238E27FC236}">
                <a16:creationId xmlns:a16="http://schemas.microsoft.com/office/drawing/2014/main" id="{D6ECD62D-473C-4DBA-8A5E-E058AD928516}"/>
              </a:ext>
            </a:extLst>
          </p:cNvPr>
          <p:cNvSpPr txBox="1"/>
          <p:nvPr/>
        </p:nvSpPr>
        <p:spPr>
          <a:xfrm>
            <a:off x="4164320" y="2323722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CS</a:t>
            </a:r>
            <a:endParaRPr lang="it-IT" sz="1200" dirty="0"/>
          </a:p>
        </p:txBody>
      </p:sp>
      <p:sp>
        <p:nvSpPr>
          <p:cNvPr id="329" name="CasellaDiTesto 328">
            <a:extLst>
              <a:ext uri="{FF2B5EF4-FFF2-40B4-BE49-F238E27FC236}">
                <a16:creationId xmlns:a16="http://schemas.microsoft.com/office/drawing/2014/main" id="{2529C7E2-ED07-4268-B537-4338D25F3BB4}"/>
              </a:ext>
            </a:extLst>
          </p:cNvPr>
          <p:cNvSpPr txBox="1"/>
          <p:nvPr/>
        </p:nvSpPr>
        <p:spPr>
          <a:xfrm>
            <a:off x="4210402" y="1864059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RESET</a:t>
            </a:r>
          </a:p>
        </p:txBody>
      </p:sp>
      <p:cxnSp>
        <p:nvCxnSpPr>
          <p:cNvPr id="330" name="Connettore 2 329">
            <a:extLst>
              <a:ext uri="{FF2B5EF4-FFF2-40B4-BE49-F238E27FC236}">
                <a16:creationId xmlns:a16="http://schemas.microsoft.com/office/drawing/2014/main" id="{7AE9A287-8DF4-4C9C-9137-4DD8438DEFD9}"/>
              </a:ext>
            </a:extLst>
          </p:cNvPr>
          <p:cNvCxnSpPr/>
          <p:nvPr/>
        </p:nvCxnSpPr>
        <p:spPr>
          <a:xfrm flipH="1">
            <a:off x="4274558" y="1767688"/>
            <a:ext cx="495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Connettore diritto 330">
            <a:extLst>
              <a:ext uri="{FF2B5EF4-FFF2-40B4-BE49-F238E27FC236}">
                <a16:creationId xmlns:a16="http://schemas.microsoft.com/office/drawing/2014/main" id="{25A6326B-F7A9-4D18-958E-B6F26E775685}"/>
              </a:ext>
            </a:extLst>
          </p:cNvPr>
          <p:cNvCxnSpPr>
            <a:cxnSpLocks/>
          </p:cNvCxnSpPr>
          <p:nvPr/>
        </p:nvCxnSpPr>
        <p:spPr>
          <a:xfrm flipV="1">
            <a:off x="4295115" y="1556298"/>
            <a:ext cx="0" cy="211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Connettore 2 331">
            <a:extLst>
              <a:ext uri="{FF2B5EF4-FFF2-40B4-BE49-F238E27FC236}">
                <a16:creationId xmlns:a16="http://schemas.microsoft.com/office/drawing/2014/main" id="{CBC081B3-04F3-48E3-8885-91901CC074CB}"/>
              </a:ext>
            </a:extLst>
          </p:cNvPr>
          <p:cNvCxnSpPr/>
          <p:nvPr/>
        </p:nvCxnSpPr>
        <p:spPr>
          <a:xfrm flipV="1">
            <a:off x="4295115" y="1548434"/>
            <a:ext cx="51019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nettore 2 332">
            <a:extLst>
              <a:ext uri="{FF2B5EF4-FFF2-40B4-BE49-F238E27FC236}">
                <a16:creationId xmlns:a16="http://schemas.microsoft.com/office/drawing/2014/main" id="{7150D4B2-EC1D-40C9-B419-6B1C092A3DE8}"/>
              </a:ext>
            </a:extLst>
          </p:cNvPr>
          <p:cNvCxnSpPr/>
          <p:nvPr/>
        </p:nvCxnSpPr>
        <p:spPr>
          <a:xfrm flipH="1">
            <a:off x="4274558" y="1295215"/>
            <a:ext cx="495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Connettore diritto 333">
            <a:extLst>
              <a:ext uri="{FF2B5EF4-FFF2-40B4-BE49-F238E27FC236}">
                <a16:creationId xmlns:a16="http://schemas.microsoft.com/office/drawing/2014/main" id="{24037D10-D681-4DE3-A098-E94AE6A965BA}"/>
              </a:ext>
            </a:extLst>
          </p:cNvPr>
          <p:cNvCxnSpPr>
            <a:cxnSpLocks/>
          </p:cNvCxnSpPr>
          <p:nvPr/>
        </p:nvCxnSpPr>
        <p:spPr>
          <a:xfrm flipV="1">
            <a:off x="4295115" y="1083825"/>
            <a:ext cx="0" cy="211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Connettore 2 334">
            <a:extLst>
              <a:ext uri="{FF2B5EF4-FFF2-40B4-BE49-F238E27FC236}">
                <a16:creationId xmlns:a16="http://schemas.microsoft.com/office/drawing/2014/main" id="{5528C1FB-52C2-40CF-9F1B-E9D622332358}"/>
              </a:ext>
            </a:extLst>
          </p:cNvPr>
          <p:cNvCxnSpPr/>
          <p:nvPr/>
        </p:nvCxnSpPr>
        <p:spPr>
          <a:xfrm flipV="1">
            <a:off x="4295115" y="1075961"/>
            <a:ext cx="51019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CasellaDiTesto 335">
            <a:extLst>
              <a:ext uri="{FF2B5EF4-FFF2-40B4-BE49-F238E27FC236}">
                <a16:creationId xmlns:a16="http://schemas.microsoft.com/office/drawing/2014/main" id="{F9B99FE9-19EF-4A30-8EBF-8CE4A922DE42}"/>
              </a:ext>
            </a:extLst>
          </p:cNvPr>
          <p:cNvSpPr txBox="1"/>
          <p:nvPr/>
        </p:nvSpPr>
        <p:spPr>
          <a:xfrm>
            <a:off x="4183466" y="1577375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DTR</a:t>
            </a:r>
          </a:p>
        </p:txBody>
      </p:sp>
      <p:sp>
        <p:nvSpPr>
          <p:cNvPr id="337" name="CasellaDiTesto 336">
            <a:extLst>
              <a:ext uri="{FF2B5EF4-FFF2-40B4-BE49-F238E27FC236}">
                <a16:creationId xmlns:a16="http://schemas.microsoft.com/office/drawing/2014/main" id="{A0702186-032E-4B74-B832-250B039FD0A6}"/>
              </a:ext>
            </a:extLst>
          </p:cNvPr>
          <p:cNvSpPr txBox="1"/>
          <p:nvPr/>
        </p:nvSpPr>
        <p:spPr>
          <a:xfrm>
            <a:off x="4143167" y="1349680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DSR</a:t>
            </a:r>
          </a:p>
        </p:txBody>
      </p:sp>
      <p:sp>
        <p:nvSpPr>
          <p:cNvPr id="338" name="CasellaDiTesto 337">
            <a:extLst>
              <a:ext uri="{FF2B5EF4-FFF2-40B4-BE49-F238E27FC236}">
                <a16:creationId xmlns:a16="http://schemas.microsoft.com/office/drawing/2014/main" id="{71C0F00C-9D4B-41FF-8FCD-27B5FA859F0E}"/>
              </a:ext>
            </a:extLst>
          </p:cNvPr>
          <p:cNvSpPr txBox="1"/>
          <p:nvPr/>
        </p:nvSpPr>
        <p:spPr>
          <a:xfrm>
            <a:off x="4170716" y="1096802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RTS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48B3D3F0-8A78-4EB6-9AF7-08D96342A1AD}"/>
              </a:ext>
            </a:extLst>
          </p:cNvPr>
          <p:cNvSpPr txBox="1"/>
          <p:nvPr/>
        </p:nvSpPr>
        <p:spPr>
          <a:xfrm>
            <a:off x="4143167" y="876828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CTS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CFBD7D8E-D631-4E79-ABE5-39D59E64A0F5}"/>
              </a:ext>
            </a:extLst>
          </p:cNvPr>
          <p:cNvSpPr txBox="1"/>
          <p:nvPr/>
        </p:nvSpPr>
        <p:spPr>
          <a:xfrm>
            <a:off x="4164320" y="2097223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RD</a:t>
            </a:r>
            <a:endParaRPr lang="it-IT" sz="1200" dirty="0"/>
          </a:p>
        </p:txBody>
      </p:sp>
      <p:cxnSp>
        <p:nvCxnSpPr>
          <p:cNvPr id="348" name="Connettore 2 347">
            <a:extLst>
              <a:ext uri="{FF2B5EF4-FFF2-40B4-BE49-F238E27FC236}">
                <a16:creationId xmlns:a16="http://schemas.microsoft.com/office/drawing/2014/main" id="{5EB8698E-A84E-4911-9C1A-177D5848323D}"/>
              </a:ext>
            </a:extLst>
          </p:cNvPr>
          <p:cNvCxnSpPr>
            <a:cxnSpLocks/>
          </p:cNvCxnSpPr>
          <p:nvPr/>
        </p:nvCxnSpPr>
        <p:spPr>
          <a:xfrm flipV="1">
            <a:off x="3784258" y="2074340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onnettore 2 348">
            <a:extLst>
              <a:ext uri="{FF2B5EF4-FFF2-40B4-BE49-F238E27FC236}">
                <a16:creationId xmlns:a16="http://schemas.microsoft.com/office/drawing/2014/main" id="{B095186E-49A7-4371-B594-389B5D56F211}"/>
              </a:ext>
            </a:extLst>
          </p:cNvPr>
          <p:cNvCxnSpPr>
            <a:cxnSpLocks/>
          </p:cNvCxnSpPr>
          <p:nvPr/>
        </p:nvCxnSpPr>
        <p:spPr>
          <a:xfrm flipV="1">
            <a:off x="3790887" y="2280216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nettore 2 359">
            <a:extLst>
              <a:ext uri="{FF2B5EF4-FFF2-40B4-BE49-F238E27FC236}">
                <a16:creationId xmlns:a16="http://schemas.microsoft.com/office/drawing/2014/main" id="{10FEA19E-9F33-4EF2-BC28-39B77F40D8EC}"/>
              </a:ext>
            </a:extLst>
          </p:cNvPr>
          <p:cNvCxnSpPr>
            <a:cxnSpLocks/>
          </p:cNvCxnSpPr>
          <p:nvPr/>
        </p:nvCxnSpPr>
        <p:spPr>
          <a:xfrm flipV="1">
            <a:off x="3771071" y="2520992"/>
            <a:ext cx="102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2C88A4B-3998-4DE9-81CD-8D6A88143202}"/>
              </a:ext>
            </a:extLst>
          </p:cNvPr>
          <p:cNvCxnSpPr/>
          <p:nvPr/>
        </p:nvCxnSpPr>
        <p:spPr>
          <a:xfrm flipV="1">
            <a:off x="5035454" y="246743"/>
            <a:ext cx="0" cy="31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7EE81D1-5071-4F17-909D-492D2807B4A0}"/>
              </a:ext>
            </a:extLst>
          </p:cNvPr>
          <p:cNvCxnSpPr>
            <a:cxnSpLocks/>
          </p:cNvCxnSpPr>
          <p:nvPr/>
        </p:nvCxnSpPr>
        <p:spPr>
          <a:xfrm flipH="1">
            <a:off x="5064285" y="246743"/>
            <a:ext cx="6786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6ED863E-8EC8-41B2-9E8C-C520AC8249FA}"/>
              </a:ext>
            </a:extLst>
          </p:cNvPr>
          <p:cNvCxnSpPr>
            <a:cxnSpLocks/>
          </p:cNvCxnSpPr>
          <p:nvPr/>
        </p:nvCxnSpPr>
        <p:spPr>
          <a:xfrm>
            <a:off x="11829992" y="233655"/>
            <a:ext cx="0" cy="33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CasellaDiTesto 366">
            <a:extLst>
              <a:ext uri="{FF2B5EF4-FFF2-40B4-BE49-F238E27FC236}">
                <a16:creationId xmlns:a16="http://schemas.microsoft.com/office/drawing/2014/main" id="{DEA37DB7-7203-4DF8-923D-EAE2850B4051}"/>
              </a:ext>
            </a:extLst>
          </p:cNvPr>
          <p:cNvSpPr txBox="1"/>
          <p:nvPr/>
        </p:nvSpPr>
        <p:spPr>
          <a:xfrm>
            <a:off x="4470966" y="346790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TX</a:t>
            </a:r>
          </a:p>
        </p:txBody>
      </p:sp>
      <p:sp>
        <p:nvSpPr>
          <p:cNvPr id="368" name="CasellaDiTesto 367">
            <a:extLst>
              <a:ext uri="{FF2B5EF4-FFF2-40B4-BE49-F238E27FC236}">
                <a16:creationId xmlns:a16="http://schemas.microsoft.com/office/drawing/2014/main" id="{274E2CA7-107B-481E-BCFE-1E6C8F60A952}"/>
              </a:ext>
            </a:extLst>
          </p:cNvPr>
          <p:cNvSpPr txBox="1"/>
          <p:nvPr/>
        </p:nvSpPr>
        <p:spPr>
          <a:xfrm>
            <a:off x="11536749" y="304296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RX</a:t>
            </a:r>
          </a:p>
        </p:txBody>
      </p:sp>
      <p:cxnSp>
        <p:nvCxnSpPr>
          <p:cNvPr id="369" name="Connettore 2 368">
            <a:extLst>
              <a:ext uri="{FF2B5EF4-FFF2-40B4-BE49-F238E27FC236}">
                <a16:creationId xmlns:a16="http://schemas.microsoft.com/office/drawing/2014/main" id="{E332E0A5-0FED-4178-BD9D-2AF0CF1DD548}"/>
              </a:ext>
            </a:extLst>
          </p:cNvPr>
          <p:cNvCxnSpPr>
            <a:cxnSpLocks/>
          </p:cNvCxnSpPr>
          <p:nvPr/>
        </p:nvCxnSpPr>
        <p:spPr>
          <a:xfrm flipV="1">
            <a:off x="11177997" y="346790"/>
            <a:ext cx="0" cy="21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nettore diritto 369">
            <a:extLst>
              <a:ext uri="{FF2B5EF4-FFF2-40B4-BE49-F238E27FC236}">
                <a16:creationId xmlns:a16="http://schemas.microsoft.com/office/drawing/2014/main" id="{B979A75B-4623-43DC-B474-B0898BAC219A}"/>
              </a:ext>
            </a:extLst>
          </p:cNvPr>
          <p:cNvCxnSpPr>
            <a:cxnSpLocks/>
          </p:cNvCxnSpPr>
          <p:nvPr/>
        </p:nvCxnSpPr>
        <p:spPr>
          <a:xfrm flipH="1">
            <a:off x="5680659" y="352233"/>
            <a:ext cx="550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Connettore 2 374">
            <a:extLst>
              <a:ext uri="{FF2B5EF4-FFF2-40B4-BE49-F238E27FC236}">
                <a16:creationId xmlns:a16="http://schemas.microsoft.com/office/drawing/2014/main" id="{8CE9CB7B-1F9B-4250-AF34-37D9109C9CC0}"/>
              </a:ext>
            </a:extLst>
          </p:cNvPr>
          <p:cNvCxnSpPr>
            <a:cxnSpLocks/>
          </p:cNvCxnSpPr>
          <p:nvPr/>
        </p:nvCxnSpPr>
        <p:spPr>
          <a:xfrm>
            <a:off x="5680659" y="346790"/>
            <a:ext cx="0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CasellaDiTesto 376">
            <a:extLst>
              <a:ext uri="{FF2B5EF4-FFF2-40B4-BE49-F238E27FC236}">
                <a16:creationId xmlns:a16="http://schemas.microsoft.com/office/drawing/2014/main" id="{618AE88D-21AB-4B49-8033-DF49A000496C}"/>
              </a:ext>
            </a:extLst>
          </p:cNvPr>
          <p:cNvSpPr txBox="1"/>
          <p:nvPr/>
        </p:nvSpPr>
        <p:spPr>
          <a:xfrm>
            <a:off x="10884754" y="360991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TX</a:t>
            </a:r>
          </a:p>
        </p:txBody>
      </p:sp>
      <p:sp>
        <p:nvSpPr>
          <p:cNvPr id="378" name="CasellaDiTesto 377">
            <a:extLst>
              <a:ext uri="{FF2B5EF4-FFF2-40B4-BE49-F238E27FC236}">
                <a16:creationId xmlns:a16="http://schemas.microsoft.com/office/drawing/2014/main" id="{7A53BFD7-F09B-4219-8A9D-CEC6D20CC1F9}"/>
              </a:ext>
            </a:extLst>
          </p:cNvPr>
          <p:cNvSpPr txBox="1"/>
          <p:nvPr/>
        </p:nvSpPr>
        <p:spPr>
          <a:xfrm>
            <a:off x="5122961" y="342995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RX</a:t>
            </a:r>
          </a:p>
        </p:txBody>
      </p:sp>
      <p:cxnSp>
        <p:nvCxnSpPr>
          <p:cNvPr id="381" name="Connettore 2 380">
            <a:extLst>
              <a:ext uri="{FF2B5EF4-FFF2-40B4-BE49-F238E27FC236}">
                <a16:creationId xmlns:a16="http://schemas.microsoft.com/office/drawing/2014/main" id="{214DA6CF-9CE3-4262-B3C6-6D16024B2A61}"/>
              </a:ext>
            </a:extLst>
          </p:cNvPr>
          <p:cNvCxnSpPr>
            <a:cxnSpLocks/>
          </p:cNvCxnSpPr>
          <p:nvPr/>
        </p:nvCxnSpPr>
        <p:spPr>
          <a:xfrm flipH="1">
            <a:off x="2120900" y="710585"/>
            <a:ext cx="264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CasellaDiTesto 383">
            <a:extLst>
              <a:ext uri="{FF2B5EF4-FFF2-40B4-BE49-F238E27FC236}">
                <a16:creationId xmlns:a16="http://schemas.microsoft.com/office/drawing/2014/main" id="{C0DD87A8-CC1A-4409-9339-C3E36D3AC7E7}"/>
              </a:ext>
            </a:extLst>
          </p:cNvPr>
          <p:cNvSpPr txBox="1"/>
          <p:nvPr/>
        </p:nvSpPr>
        <p:spPr>
          <a:xfrm>
            <a:off x="4167147" y="512110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 err="1"/>
              <a:t>TxRDY</a:t>
            </a:r>
            <a:endParaRPr lang="it-IT" sz="1000" dirty="0"/>
          </a:p>
        </p:txBody>
      </p:sp>
      <p:cxnSp>
        <p:nvCxnSpPr>
          <p:cNvPr id="388" name="Connettore 2 387">
            <a:extLst>
              <a:ext uri="{FF2B5EF4-FFF2-40B4-BE49-F238E27FC236}">
                <a16:creationId xmlns:a16="http://schemas.microsoft.com/office/drawing/2014/main" id="{035B3868-A439-4939-8633-B41BD64492E1}"/>
              </a:ext>
            </a:extLst>
          </p:cNvPr>
          <p:cNvCxnSpPr>
            <a:cxnSpLocks/>
          </p:cNvCxnSpPr>
          <p:nvPr/>
        </p:nvCxnSpPr>
        <p:spPr>
          <a:xfrm flipH="1">
            <a:off x="8382239" y="708684"/>
            <a:ext cx="260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AE43F0F7-2FDC-4EFB-80E3-C4CBF68669C2}"/>
              </a:ext>
            </a:extLst>
          </p:cNvPr>
          <p:cNvSpPr txBox="1"/>
          <p:nvPr/>
        </p:nvSpPr>
        <p:spPr>
          <a:xfrm>
            <a:off x="10357646" y="486838"/>
            <a:ext cx="58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 err="1"/>
              <a:t>RxRDY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5171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8B87C0A-7907-4A40-A135-3182A9171742}"/>
              </a:ext>
            </a:extLst>
          </p:cNvPr>
          <p:cNvCxnSpPr>
            <a:cxnSpLocks/>
          </p:cNvCxnSpPr>
          <p:nvPr/>
        </p:nvCxnSpPr>
        <p:spPr>
          <a:xfrm>
            <a:off x="909646" y="1347070"/>
            <a:ext cx="0" cy="385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BA0A5D-84D8-4941-A754-C3F0457AB6A3}"/>
              </a:ext>
            </a:extLst>
          </p:cNvPr>
          <p:cNvSpPr txBox="1"/>
          <p:nvPr/>
        </p:nvSpPr>
        <p:spPr>
          <a:xfrm>
            <a:off x="278705" y="1899282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DTR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34C6A1-199E-4F69-8909-272BEABF6C72}"/>
              </a:ext>
            </a:extLst>
          </p:cNvPr>
          <p:cNvSpPr txBox="1"/>
          <p:nvPr/>
        </p:nvSpPr>
        <p:spPr>
          <a:xfrm>
            <a:off x="284637" y="23153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DSR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E68899-AD97-4F28-9F13-1E94FA29075A}"/>
              </a:ext>
            </a:extLst>
          </p:cNvPr>
          <p:cNvSpPr txBox="1"/>
          <p:nvPr/>
        </p:nvSpPr>
        <p:spPr>
          <a:xfrm>
            <a:off x="299159" y="2719226"/>
            <a:ext cx="52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RTS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9B9378-0488-49DA-BF18-8EFF98A64EE3}"/>
              </a:ext>
            </a:extLst>
          </p:cNvPr>
          <p:cNvSpPr txBox="1"/>
          <p:nvPr/>
        </p:nvSpPr>
        <p:spPr>
          <a:xfrm>
            <a:off x="298261" y="312919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CTS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1318630-614A-40BD-8C23-D844EC7C46ED}"/>
              </a:ext>
            </a:extLst>
          </p:cNvPr>
          <p:cNvCxnSpPr>
            <a:cxnSpLocks/>
          </p:cNvCxnSpPr>
          <p:nvPr/>
        </p:nvCxnSpPr>
        <p:spPr>
          <a:xfrm>
            <a:off x="909646" y="2007470"/>
            <a:ext cx="788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E98B9C3-0F26-49C2-B762-6E70BCF115FB}"/>
              </a:ext>
            </a:extLst>
          </p:cNvPr>
          <p:cNvCxnSpPr>
            <a:cxnSpLocks/>
          </p:cNvCxnSpPr>
          <p:nvPr/>
        </p:nvCxnSpPr>
        <p:spPr>
          <a:xfrm>
            <a:off x="1695295" y="1812398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1D7D88A-A512-43C0-8F74-6928BEEFDA0A}"/>
              </a:ext>
            </a:extLst>
          </p:cNvPr>
          <p:cNvCxnSpPr>
            <a:cxnSpLocks/>
          </p:cNvCxnSpPr>
          <p:nvPr/>
        </p:nvCxnSpPr>
        <p:spPr>
          <a:xfrm>
            <a:off x="1695295" y="1788524"/>
            <a:ext cx="3848255" cy="2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BD562D5D-9B21-4EA8-B7D1-29738A630064}"/>
              </a:ext>
            </a:extLst>
          </p:cNvPr>
          <p:cNvCxnSpPr>
            <a:cxnSpLocks/>
          </p:cNvCxnSpPr>
          <p:nvPr/>
        </p:nvCxnSpPr>
        <p:spPr>
          <a:xfrm>
            <a:off x="940202" y="2580602"/>
            <a:ext cx="1335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1EF2C467-5285-4600-8C56-1C824E7EDD95}"/>
              </a:ext>
            </a:extLst>
          </p:cNvPr>
          <p:cNvCxnSpPr>
            <a:cxnSpLocks/>
          </p:cNvCxnSpPr>
          <p:nvPr/>
        </p:nvCxnSpPr>
        <p:spPr>
          <a:xfrm>
            <a:off x="2275725" y="2385530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E6BADE9-C20E-427B-86EE-C554DC991BE1}"/>
              </a:ext>
            </a:extLst>
          </p:cNvPr>
          <p:cNvCxnSpPr>
            <a:cxnSpLocks/>
          </p:cNvCxnSpPr>
          <p:nvPr/>
        </p:nvCxnSpPr>
        <p:spPr>
          <a:xfrm>
            <a:off x="2275725" y="2385530"/>
            <a:ext cx="3267825" cy="8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75B93345-E7FF-4164-902E-8DCD877AB827}"/>
              </a:ext>
            </a:extLst>
          </p:cNvPr>
          <p:cNvCxnSpPr>
            <a:cxnSpLocks/>
          </p:cNvCxnSpPr>
          <p:nvPr/>
        </p:nvCxnSpPr>
        <p:spPr>
          <a:xfrm>
            <a:off x="909646" y="3000102"/>
            <a:ext cx="2041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7CF8A31C-517C-4220-BD1C-2BE857651AF9}"/>
              </a:ext>
            </a:extLst>
          </p:cNvPr>
          <p:cNvCxnSpPr>
            <a:cxnSpLocks/>
          </p:cNvCxnSpPr>
          <p:nvPr/>
        </p:nvCxnSpPr>
        <p:spPr>
          <a:xfrm>
            <a:off x="2951450" y="2806356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3F54165-9C86-4887-A99B-643E7331B49C}"/>
              </a:ext>
            </a:extLst>
          </p:cNvPr>
          <p:cNvCxnSpPr>
            <a:cxnSpLocks/>
          </p:cNvCxnSpPr>
          <p:nvPr/>
        </p:nvCxnSpPr>
        <p:spPr>
          <a:xfrm>
            <a:off x="2951450" y="2806356"/>
            <a:ext cx="1201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5F597A3-7DD9-4A57-A4D0-64BD9F2832A9}"/>
              </a:ext>
            </a:extLst>
          </p:cNvPr>
          <p:cNvCxnSpPr>
            <a:cxnSpLocks/>
          </p:cNvCxnSpPr>
          <p:nvPr/>
        </p:nvCxnSpPr>
        <p:spPr>
          <a:xfrm>
            <a:off x="3557064" y="3233928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7457D07D-1B47-48A1-B284-CF66CD0C80DE}"/>
              </a:ext>
            </a:extLst>
          </p:cNvPr>
          <p:cNvCxnSpPr>
            <a:cxnSpLocks/>
          </p:cNvCxnSpPr>
          <p:nvPr/>
        </p:nvCxnSpPr>
        <p:spPr>
          <a:xfrm>
            <a:off x="3566652" y="3233928"/>
            <a:ext cx="106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1DF06FE-86E2-4A8E-A832-B9BFD7C1DAF9}"/>
              </a:ext>
            </a:extLst>
          </p:cNvPr>
          <p:cNvSpPr txBox="1"/>
          <p:nvPr/>
        </p:nvSpPr>
        <p:spPr>
          <a:xfrm>
            <a:off x="4430531" y="910600"/>
            <a:ext cx="27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X trasmette	</a:t>
            </a:r>
            <a:r>
              <a:rPr lang="it-IT" dirty="0">
                <a:solidFill>
                  <a:srgbClr val="FF0000"/>
                </a:solidFill>
              </a:rPr>
              <a:t>Y riceve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874B6CB-E94D-4F2B-9125-2C6BEBF60D9A}"/>
              </a:ext>
            </a:extLst>
          </p:cNvPr>
          <p:cNvCxnSpPr>
            <a:cxnSpLocks/>
          </p:cNvCxnSpPr>
          <p:nvPr/>
        </p:nvCxnSpPr>
        <p:spPr>
          <a:xfrm>
            <a:off x="4152900" y="2806356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E0B9BE4D-EEB8-4185-83A6-886A67399461}"/>
              </a:ext>
            </a:extLst>
          </p:cNvPr>
          <p:cNvCxnSpPr>
            <a:cxnSpLocks/>
          </p:cNvCxnSpPr>
          <p:nvPr/>
        </p:nvCxnSpPr>
        <p:spPr>
          <a:xfrm>
            <a:off x="4155692" y="3000102"/>
            <a:ext cx="1387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8B187487-6A2F-4A54-83C8-C54C3FE891F1}"/>
              </a:ext>
            </a:extLst>
          </p:cNvPr>
          <p:cNvCxnSpPr>
            <a:cxnSpLocks/>
          </p:cNvCxnSpPr>
          <p:nvPr/>
        </p:nvCxnSpPr>
        <p:spPr>
          <a:xfrm>
            <a:off x="902914" y="3411582"/>
            <a:ext cx="26492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9A0FC06D-0726-4BE3-A19C-EAE25F774FA6}"/>
              </a:ext>
            </a:extLst>
          </p:cNvPr>
          <p:cNvCxnSpPr>
            <a:cxnSpLocks/>
          </p:cNvCxnSpPr>
          <p:nvPr/>
        </p:nvCxnSpPr>
        <p:spPr>
          <a:xfrm>
            <a:off x="4632960" y="3233928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13435613-0C4F-462F-9C46-838B69D24858}"/>
              </a:ext>
            </a:extLst>
          </p:cNvPr>
          <p:cNvCxnSpPr>
            <a:cxnSpLocks/>
          </p:cNvCxnSpPr>
          <p:nvPr/>
        </p:nvCxnSpPr>
        <p:spPr>
          <a:xfrm>
            <a:off x="4632960" y="3409404"/>
            <a:ext cx="910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0EF421-2511-40DF-86A3-D7CDBFD3A51E}"/>
              </a:ext>
            </a:extLst>
          </p:cNvPr>
          <p:cNvSpPr txBox="1"/>
          <p:nvPr/>
        </p:nvSpPr>
        <p:spPr>
          <a:xfrm>
            <a:off x="4274313" y="3660124"/>
            <a:ext cx="7366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realtà in ASIM non è presente questo protocollo di </a:t>
            </a:r>
            <a:r>
              <a:rPr lang="it-IT" dirty="0" err="1"/>
              <a:t>handshaking</a:t>
            </a:r>
            <a:r>
              <a:rPr lang="it-IT" dirty="0"/>
              <a:t> : Nel caso di ASIM si utilizza una configurazione particolare detta NULLMODEM, dove praticamente il modem non viene utilizzato, le due periferiche seriali sono direttamente connesse tra di loro e in particolare il DTR dell’una finisce nel DSR dell’altra e viceversa, e il bit RTS dell’una va a finire nel CTS dell’altra e viceversa, quindi sono collegate in maniera incrociata tra di loro. All’interno del registro di controllo io devo porre direttamente a 1 il bit DTR e direttamente a 1 il bit RTS, quindi di fatto stabilisco in maniera fissa questo </a:t>
            </a:r>
            <a:r>
              <a:rPr lang="it-IT" dirty="0" err="1"/>
              <a:t>handshake</a:t>
            </a:r>
            <a:r>
              <a:rPr lang="it-IT" dirty="0"/>
              <a:t>, cioè le due periferiche sono pronte a comunicare e disponibili a scambiarsi i messaggi.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D28397DF-E826-464A-93D3-DCFD67103C15}"/>
              </a:ext>
            </a:extLst>
          </p:cNvPr>
          <p:cNvSpPr txBox="1"/>
          <p:nvPr/>
        </p:nvSpPr>
        <p:spPr>
          <a:xfrm>
            <a:off x="3505577" y="2973824"/>
            <a:ext cx="1537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Avviato trasferimento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1558DC96-23D0-4C05-A4A9-7BF813E2B0E6}"/>
              </a:ext>
            </a:extLst>
          </p:cNvPr>
          <p:cNvSpPr txBox="1"/>
          <p:nvPr/>
        </p:nvSpPr>
        <p:spPr>
          <a:xfrm>
            <a:off x="1871763" y="2108529"/>
            <a:ext cx="2159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Stabilita connessione sulla linea</a:t>
            </a:r>
          </a:p>
        </p:txBody>
      </p:sp>
    </p:spTree>
    <p:extLst>
      <p:ext uri="{BB962C8B-B14F-4D97-AF65-F5344CB8AC3E}">
        <p14:creationId xmlns:p14="http://schemas.microsoft.com/office/powerpoint/2010/main" val="140327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F53994A-EC79-4C87-80A8-23E28EA51A07}"/>
              </a:ext>
            </a:extLst>
          </p:cNvPr>
          <p:cNvSpPr txBox="1"/>
          <p:nvPr/>
        </p:nvSpPr>
        <p:spPr>
          <a:xfrm>
            <a:off x="2158142" y="2960583"/>
            <a:ext cx="205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interrupt in ricezione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B9A7DBA0-9713-4420-B0BB-5994BE570D5A}"/>
              </a:ext>
            </a:extLst>
          </p:cNvPr>
          <p:cNvCxnSpPr>
            <a:cxnSpLocks/>
          </p:cNvCxnSpPr>
          <p:nvPr/>
        </p:nvCxnSpPr>
        <p:spPr>
          <a:xfrm>
            <a:off x="909646" y="1347070"/>
            <a:ext cx="0" cy="385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649C3D5-0DAA-4C8B-A121-12BFD95ADBC0}"/>
              </a:ext>
            </a:extLst>
          </p:cNvPr>
          <p:cNvSpPr txBox="1"/>
          <p:nvPr/>
        </p:nvSpPr>
        <p:spPr>
          <a:xfrm>
            <a:off x="284636" y="148931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PRB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16E0A13-A25E-4038-BA13-35F0B0261C27}"/>
              </a:ext>
            </a:extLst>
          </p:cNvPr>
          <p:cNvSpPr txBox="1"/>
          <p:nvPr/>
        </p:nvSpPr>
        <p:spPr>
          <a:xfrm>
            <a:off x="284636" y="189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CB2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EC5A745-8661-4156-9A12-6BCAC21FA82D}"/>
              </a:ext>
            </a:extLst>
          </p:cNvPr>
          <p:cNvSpPr txBox="1"/>
          <p:nvPr/>
        </p:nvSpPr>
        <p:spPr>
          <a:xfrm>
            <a:off x="284636" y="231536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CA1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1D126E-045E-4CFB-BA50-227E1CD9C6A5}"/>
              </a:ext>
            </a:extLst>
          </p:cNvPr>
          <p:cNvSpPr txBox="1"/>
          <p:nvPr/>
        </p:nvSpPr>
        <p:spPr>
          <a:xfrm>
            <a:off x="219714" y="271922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CRA7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89A1F9E-F155-4C81-93BB-8443FF3ABD55}"/>
              </a:ext>
            </a:extLst>
          </p:cNvPr>
          <p:cNvSpPr txBox="1"/>
          <p:nvPr/>
        </p:nvSpPr>
        <p:spPr>
          <a:xfrm>
            <a:off x="234461" y="3129198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IRQA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3EC5B50-5D98-4EF6-ACDA-3E861031E46C}"/>
              </a:ext>
            </a:extLst>
          </p:cNvPr>
          <p:cNvSpPr txBox="1"/>
          <p:nvPr/>
        </p:nvSpPr>
        <p:spPr>
          <a:xfrm>
            <a:off x="284636" y="35382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CA2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2E7CBFF-0334-4675-89CD-27DBD3C8885E}"/>
              </a:ext>
            </a:extLst>
          </p:cNvPr>
          <p:cNvSpPr txBox="1"/>
          <p:nvPr/>
        </p:nvSpPr>
        <p:spPr>
          <a:xfrm>
            <a:off x="284636" y="39104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CB1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A743745-5966-4CD4-BFEC-1F04163C1D0F}"/>
              </a:ext>
            </a:extLst>
          </p:cNvPr>
          <p:cNvSpPr txBox="1"/>
          <p:nvPr/>
        </p:nvSpPr>
        <p:spPr>
          <a:xfrm>
            <a:off x="234461" y="427729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CRB7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623B74C-23C3-4B46-8B1D-7BBC9B47B9B9}"/>
              </a:ext>
            </a:extLst>
          </p:cNvPr>
          <p:cNvCxnSpPr>
            <a:cxnSpLocks/>
          </p:cNvCxnSpPr>
          <p:nvPr/>
        </p:nvCxnSpPr>
        <p:spPr>
          <a:xfrm>
            <a:off x="909646" y="1778870"/>
            <a:ext cx="443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6ABBBD47-F389-4515-8AC9-A3B61CE40766}"/>
              </a:ext>
            </a:extLst>
          </p:cNvPr>
          <p:cNvCxnSpPr>
            <a:cxnSpLocks/>
          </p:cNvCxnSpPr>
          <p:nvPr/>
        </p:nvCxnSpPr>
        <p:spPr>
          <a:xfrm>
            <a:off x="910534" y="1583798"/>
            <a:ext cx="443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C545718-C863-4A88-8898-C64ED91C6F9C}"/>
              </a:ext>
            </a:extLst>
          </p:cNvPr>
          <p:cNvCxnSpPr/>
          <p:nvPr/>
        </p:nvCxnSpPr>
        <p:spPr>
          <a:xfrm flipV="1">
            <a:off x="1353632" y="1587206"/>
            <a:ext cx="191664" cy="191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CB6D512D-8196-4571-861A-459A1AF3D93B}"/>
              </a:ext>
            </a:extLst>
          </p:cNvPr>
          <p:cNvCxnSpPr>
            <a:cxnSpLocks/>
          </p:cNvCxnSpPr>
          <p:nvPr/>
        </p:nvCxnSpPr>
        <p:spPr>
          <a:xfrm>
            <a:off x="1353632" y="1583798"/>
            <a:ext cx="191664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2739399C-2976-49F7-8C79-07FD76EF9652}"/>
              </a:ext>
            </a:extLst>
          </p:cNvPr>
          <p:cNvCxnSpPr>
            <a:cxnSpLocks/>
          </p:cNvCxnSpPr>
          <p:nvPr/>
        </p:nvCxnSpPr>
        <p:spPr>
          <a:xfrm>
            <a:off x="1542756" y="1583798"/>
            <a:ext cx="2222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C78AE7BF-7E9D-400C-B245-721607F05CD3}"/>
              </a:ext>
            </a:extLst>
          </p:cNvPr>
          <p:cNvCxnSpPr>
            <a:cxnSpLocks/>
          </p:cNvCxnSpPr>
          <p:nvPr/>
        </p:nvCxnSpPr>
        <p:spPr>
          <a:xfrm>
            <a:off x="1542756" y="1778870"/>
            <a:ext cx="2222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8BB95306-F2BC-4AB7-919D-D62AC13A0B1A}"/>
              </a:ext>
            </a:extLst>
          </p:cNvPr>
          <p:cNvCxnSpPr>
            <a:cxnSpLocks/>
          </p:cNvCxnSpPr>
          <p:nvPr/>
        </p:nvCxnSpPr>
        <p:spPr>
          <a:xfrm>
            <a:off x="909646" y="2007470"/>
            <a:ext cx="788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BA87212C-0547-48DF-B0C7-E8B305B72BA3}"/>
              </a:ext>
            </a:extLst>
          </p:cNvPr>
          <p:cNvCxnSpPr>
            <a:cxnSpLocks/>
          </p:cNvCxnSpPr>
          <p:nvPr/>
        </p:nvCxnSpPr>
        <p:spPr>
          <a:xfrm>
            <a:off x="1695295" y="2007470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03F88F98-AEFC-44BB-ABC8-8912360C917C}"/>
              </a:ext>
            </a:extLst>
          </p:cNvPr>
          <p:cNvCxnSpPr>
            <a:cxnSpLocks/>
          </p:cNvCxnSpPr>
          <p:nvPr/>
        </p:nvCxnSpPr>
        <p:spPr>
          <a:xfrm flipV="1">
            <a:off x="1695295" y="2202544"/>
            <a:ext cx="20703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B8F7D2-0A73-4395-8867-53C07E90F458}"/>
              </a:ext>
            </a:extLst>
          </p:cNvPr>
          <p:cNvCxnSpPr>
            <a:cxnSpLocks/>
          </p:cNvCxnSpPr>
          <p:nvPr/>
        </p:nvCxnSpPr>
        <p:spPr>
          <a:xfrm>
            <a:off x="902914" y="2402440"/>
            <a:ext cx="955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7E23DC9-0395-41BA-A678-67D32A007C45}"/>
              </a:ext>
            </a:extLst>
          </p:cNvPr>
          <p:cNvCxnSpPr>
            <a:cxnSpLocks/>
          </p:cNvCxnSpPr>
          <p:nvPr/>
        </p:nvCxnSpPr>
        <p:spPr>
          <a:xfrm>
            <a:off x="1858076" y="2402440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91CCAA59-FBEE-475E-9B40-D89DE4AD8634}"/>
              </a:ext>
            </a:extLst>
          </p:cNvPr>
          <p:cNvCxnSpPr>
            <a:cxnSpLocks/>
          </p:cNvCxnSpPr>
          <p:nvPr/>
        </p:nvCxnSpPr>
        <p:spPr>
          <a:xfrm flipV="1">
            <a:off x="1858076" y="2597513"/>
            <a:ext cx="19075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0FC22F7A-B165-4708-A8C0-46612FBFD838}"/>
              </a:ext>
            </a:extLst>
          </p:cNvPr>
          <p:cNvCxnSpPr>
            <a:cxnSpLocks/>
          </p:cNvCxnSpPr>
          <p:nvPr/>
        </p:nvCxnSpPr>
        <p:spPr>
          <a:xfrm>
            <a:off x="909646" y="3000102"/>
            <a:ext cx="1113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CEDD6202-2EA5-41AF-87EB-24F96494B597}"/>
              </a:ext>
            </a:extLst>
          </p:cNvPr>
          <p:cNvCxnSpPr>
            <a:cxnSpLocks/>
          </p:cNvCxnSpPr>
          <p:nvPr/>
        </p:nvCxnSpPr>
        <p:spPr>
          <a:xfrm>
            <a:off x="2023176" y="2805030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92CE03-1A75-4175-A390-4F4121DE2FF3}"/>
              </a:ext>
            </a:extLst>
          </p:cNvPr>
          <p:cNvCxnSpPr>
            <a:cxnSpLocks/>
          </p:cNvCxnSpPr>
          <p:nvPr/>
        </p:nvCxnSpPr>
        <p:spPr>
          <a:xfrm>
            <a:off x="2023176" y="2805030"/>
            <a:ext cx="1742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7C70DDE3-C845-474F-8A47-BA3B446304A4}"/>
              </a:ext>
            </a:extLst>
          </p:cNvPr>
          <p:cNvCxnSpPr>
            <a:cxnSpLocks/>
          </p:cNvCxnSpPr>
          <p:nvPr/>
        </p:nvCxnSpPr>
        <p:spPr>
          <a:xfrm>
            <a:off x="909646" y="3411582"/>
            <a:ext cx="1335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C3177D90-6E5C-4A21-B609-C929A68822CE}"/>
              </a:ext>
            </a:extLst>
          </p:cNvPr>
          <p:cNvCxnSpPr>
            <a:cxnSpLocks/>
          </p:cNvCxnSpPr>
          <p:nvPr/>
        </p:nvCxnSpPr>
        <p:spPr>
          <a:xfrm>
            <a:off x="2245169" y="3216510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E8E842EF-609B-4C0D-9854-F9D914C0D0F5}"/>
              </a:ext>
            </a:extLst>
          </p:cNvPr>
          <p:cNvCxnSpPr>
            <a:cxnSpLocks/>
          </p:cNvCxnSpPr>
          <p:nvPr/>
        </p:nvCxnSpPr>
        <p:spPr>
          <a:xfrm>
            <a:off x="2245169" y="3216510"/>
            <a:ext cx="14200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9511AD1-E46B-4D52-B4E8-30E5C4C14879}"/>
              </a:ext>
            </a:extLst>
          </p:cNvPr>
          <p:cNvSpPr txBox="1"/>
          <p:nvPr/>
        </p:nvSpPr>
        <p:spPr>
          <a:xfrm>
            <a:off x="1829639" y="2184333"/>
            <a:ext cx="1219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Poiché connesse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A433705-24BF-49FB-BDEF-E87826157ECC}"/>
              </a:ext>
            </a:extLst>
          </p:cNvPr>
          <p:cNvSpPr txBox="1"/>
          <p:nvPr/>
        </p:nvSpPr>
        <p:spPr>
          <a:xfrm>
            <a:off x="1106697" y="1297503"/>
            <a:ext cx="906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Y trasmette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CB9078FA-0022-4CC6-A86F-A10301E55629}"/>
              </a:ext>
            </a:extLst>
          </p:cNvPr>
          <p:cNvCxnSpPr>
            <a:cxnSpLocks/>
          </p:cNvCxnSpPr>
          <p:nvPr/>
        </p:nvCxnSpPr>
        <p:spPr>
          <a:xfrm>
            <a:off x="909646" y="3618846"/>
            <a:ext cx="2855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190BF0EA-9B10-49D8-94FA-B8F2DBF221EF}"/>
              </a:ext>
            </a:extLst>
          </p:cNvPr>
          <p:cNvCxnSpPr>
            <a:cxnSpLocks/>
          </p:cNvCxnSpPr>
          <p:nvPr/>
        </p:nvCxnSpPr>
        <p:spPr>
          <a:xfrm>
            <a:off x="909646" y="3992226"/>
            <a:ext cx="2855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95B313DC-D6C0-427F-8551-A85221ECB847}"/>
              </a:ext>
            </a:extLst>
          </p:cNvPr>
          <p:cNvCxnSpPr>
            <a:cxnSpLocks/>
          </p:cNvCxnSpPr>
          <p:nvPr/>
        </p:nvCxnSpPr>
        <p:spPr>
          <a:xfrm>
            <a:off x="909646" y="4571346"/>
            <a:ext cx="2855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982D1CF0-382A-414B-98D1-5B93EFAC1448}"/>
              </a:ext>
            </a:extLst>
          </p:cNvPr>
          <p:cNvCxnSpPr>
            <a:cxnSpLocks/>
          </p:cNvCxnSpPr>
          <p:nvPr/>
        </p:nvCxnSpPr>
        <p:spPr>
          <a:xfrm>
            <a:off x="4780710" y="1583798"/>
            <a:ext cx="3310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A7A25E50-6FB2-4681-B176-D41104AC9876}"/>
              </a:ext>
            </a:extLst>
          </p:cNvPr>
          <p:cNvCxnSpPr>
            <a:cxnSpLocks/>
          </p:cNvCxnSpPr>
          <p:nvPr/>
        </p:nvCxnSpPr>
        <p:spPr>
          <a:xfrm>
            <a:off x="4780710" y="1778870"/>
            <a:ext cx="3310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06A2F54F-3140-4D73-85BA-EEEC300A21C9}"/>
              </a:ext>
            </a:extLst>
          </p:cNvPr>
          <p:cNvCxnSpPr>
            <a:cxnSpLocks/>
          </p:cNvCxnSpPr>
          <p:nvPr/>
        </p:nvCxnSpPr>
        <p:spPr>
          <a:xfrm>
            <a:off x="4783430" y="2805030"/>
            <a:ext cx="427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AFF659DE-9207-4A37-9764-997EC6C782C9}"/>
              </a:ext>
            </a:extLst>
          </p:cNvPr>
          <p:cNvCxnSpPr>
            <a:cxnSpLocks/>
          </p:cNvCxnSpPr>
          <p:nvPr/>
        </p:nvCxnSpPr>
        <p:spPr>
          <a:xfrm>
            <a:off x="4783430" y="3216510"/>
            <a:ext cx="63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CF119FCC-BE1F-4C41-9519-DC7017E49476}"/>
              </a:ext>
            </a:extLst>
          </p:cNvPr>
          <p:cNvCxnSpPr>
            <a:cxnSpLocks/>
          </p:cNvCxnSpPr>
          <p:nvPr/>
        </p:nvCxnSpPr>
        <p:spPr>
          <a:xfrm>
            <a:off x="4783430" y="4571346"/>
            <a:ext cx="1296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B604E6E3-E47C-49D4-BFBE-45246BE30320}"/>
              </a:ext>
            </a:extLst>
          </p:cNvPr>
          <p:cNvCxnSpPr>
            <a:cxnSpLocks/>
          </p:cNvCxnSpPr>
          <p:nvPr/>
        </p:nvCxnSpPr>
        <p:spPr>
          <a:xfrm>
            <a:off x="5210510" y="2805030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C17364A5-62D7-4117-A9A2-E834389B2DCA}"/>
              </a:ext>
            </a:extLst>
          </p:cNvPr>
          <p:cNvCxnSpPr>
            <a:cxnSpLocks/>
          </p:cNvCxnSpPr>
          <p:nvPr/>
        </p:nvCxnSpPr>
        <p:spPr>
          <a:xfrm>
            <a:off x="5210510" y="3000102"/>
            <a:ext cx="2880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2632DA7A-01CE-4627-BE87-DD301E05D396}"/>
              </a:ext>
            </a:extLst>
          </p:cNvPr>
          <p:cNvCxnSpPr>
            <a:cxnSpLocks/>
          </p:cNvCxnSpPr>
          <p:nvPr/>
        </p:nvCxnSpPr>
        <p:spPr>
          <a:xfrm>
            <a:off x="5416250" y="3216510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26B242A1-9FD7-4FD1-90CE-CEE3307F663E}"/>
              </a:ext>
            </a:extLst>
          </p:cNvPr>
          <p:cNvCxnSpPr>
            <a:cxnSpLocks/>
          </p:cNvCxnSpPr>
          <p:nvPr/>
        </p:nvCxnSpPr>
        <p:spPr>
          <a:xfrm>
            <a:off x="5416250" y="3411582"/>
            <a:ext cx="2674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FFDAAC4F-FA93-40F8-BE23-4822AEA1C95D}"/>
              </a:ext>
            </a:extLst>
          </p:cNvPr>
          <p:cNvCxnSpPr>
            <a:cxnSpLocks/>
          </p:cNvCxnSpPr>
          <p:nvPr/>
        </p:nvCxnSpPr>
        <p:spPr>
          <a:xfrm>
            <a:off x="4783430" y="3618846"/>
            <a:ext cx="83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80B1944F-83B3-4A41-B308-A03B827D7C4B}"/>
              </a:ext>
            </a:extLst>
          </p:cNvPr>
          <p:cNvCxnSpPr>
            <a:cxnSpLocks/>
          </p:cNvCxnSpPr>
          <p:nvPr/>
        </p:nvCxnSpPr>
        <p:spPr>
          <a:xfrm>
            <a:off x="4783430" y="3992226"/>
            <a:ext cx="1055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A48A533C-4629-46C1-957A-1B8CB1DF680E}"/>
              </a:ext>
            </a:extLst>
          </p:cNvPr>
          <p:cNvCxnSpPr>
            <a:cxnSpLocks/>
          </p:cNvCxnSpPr>
          <p:nvPr/>
        </p:nvCxnSpPr>
        <p:spPr>
          <a:xfrm>
            <a:off x="5621990" y="3620222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DB99C206-9BB3-4287-971A-FAB022BE3830}"/>
              </a:ext>
            </a:extLst>
          </p:cNvPr>
          <p:cNvSpPr txBox="1"/>
          <p:nvPr/>
        </p:nvSpPr>
        <p:spPr>
          <a:xfrm>
            <a:off x="5545074" y="3373482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err="1"/>
              <a:t>ack</a:t>
            </a:r>
            <a:endParaRPr lang="it-IT" sz="120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C5F841FE-0AA4-4DCF-9A19-5243799E1552}"/>
              </a:ext>
            </a:extLst>
          </p:cNvPr>
          <p:cNvSpPr txBox="1"/>
          <p:nvPr/>
        </p:nvSpPr>
        <p:spPr>
          <a:xfrm>
            <a:off x="1607964" y="1772853"/>
            <a:ext cx="1490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Pronto a trasmettere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A99F5A7F-EBB5-4483-949C-67DF7EECFEEB}"/>
              </a:ext>
            </a:extLst>
          </p:cNvPr>
          <p:cNvCxnSpPr>
            <a:cxnSpLocks/>
          </p:cNvCxnSpPr>
          <p:nvPr/>
        </p:nvCxnSpPr>
        <p:spPr>
          <a:xfrm>
            <a:off x="5621990" y="3815294"/>
            <a:ext cx="2469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2EA1298-817C-45E9-916B-6A618D1C66A1}"/>
              </a:ext>
            </a:extLst>
          </p:cNvPr>
          <p:cNvCxnSpPr>
            <a:cxnSpLocks/>
          </p:cNvCxnSpPr>
          <p:nvPr/>
        </p:nvCxnSpPr>
        <p:spPr>
          <a:xfrm>
            <a:off x="5839420" y="3993602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A84C5AB5-7346-4A4D-98FF-124B56DC2295}"/>
              </a:ext>
            </a:extLst>
          </p:cNvPr>
          <p:cNvCxnSpPr>
            <a:cxnSpLocks/>
          </p:cNvCxnSpPr>
          <p:nvPr/>
        </p:nvCxnSpPr>
        <p:spPr>
          <a:xfrm>
            <a:off x="5839420" y="4188674"/>
            <a:ext cx="2251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771E83A-CFD4-40C5-BBE5-2640621EA6A9}"/>
              </a:ext>
            </a:extLst>
          </p:cNvPr>
          <p:cNvSpPr txBox="1"/>
          <p:nvPr/>
        </p:nvSpPr>
        <p:spPr>
          <a:xfrm>
            <a:off x="5907539" y="3775452"/>
            <a:ext cx="1219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Poiché connesse</a:t>
            </a:r>
          </a:p>
        </p:txBody>
      </p: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A934D638-E73F-4663-8AE0-59EEEE8AA643}"/>
              </a:ext>
            </a:extLst>
          </p:cNvPr>
          <p:cNvCxnSpPr>
            <a:cxnSpLocks/>
          </p:cNvCxnSpPr>
          <p:nvPr/>
        </p:nvCxnSpPr>
        <p:spPr>
          <a:xfrm>
            <a:off x="6079705" y="4376274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C9B0BDE6-AA99-4EBF-AA78-FD1291E2524A}"/>
              </a:ext>
            </a:extLst>
          </p:cNvPr>
          <p:cNvCxnSpPr>
            <a:cxnSpLocks/>
          </p:cNvCxnSpPr>
          <p:nvPr/>
        </p:nvCxnSpPr>
        <p:spPr>
          <a:xfrm>
            <a:off x="6079705" y="4376274"/>
            <a:ext cx="2011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AE13B7E-200F-4054-9FAD-E0F906698FD1}"/>
              </a:ext>
            </a:extLst>
          </p:cNvPr>
          <p:cNvSpPr txBox="1"/>
          <p:nvPr/>
        </p:nvSpPr>
        <p:spPr>
          <a:xfrm>
            <a:off x="6283557" y="4548524"/>
            <a:ext cx="205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interrupt in trasmissione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C879D4C7-E620-4A9E-ACF3-2F6015957E9D}"/>
              </a:ext>
            </a:extLst>
          </p:cNvPr>
          <p:cNvSpPr txBox="1"/>
          <p:nvPr/>
        </p:nvSpPr>
        <p:spPr>
          <a:xfrm>
            <a:off x="234461" y="468677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IRQB</a:t>
            </a:r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B783F90-49CE-46D4-9AC0-56FEC12D3B07}"/>
              </a:ext>
            </a:extLst>
          </p:cNvPr>
          <p:cNvCxnSpPr>
            <a:cxnSpLocks/>
          </p:cNvCxnSpPr>
          <p:nvPr/>
        </p:nvCxnSpPr>
        <p:spPr>
          <a:xfrm>
            <a:off x="909646" y="4980822"/>
            <a:ext cx="2855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E0F7E830-CADD-4E90-B52D-4E3427E665A7}"/>
              </a:ext>
            </a:extLst>
          </p:cNvPr>
          <p:cNvCxnSpPr>
            <a:cxnSpLocks/>
          </p:cNvCxnSpPr>
          <p:nvPr/>
        </p:nvCxnSpPr>
        <p:spPr>
          <a:xfrm>
            <a:off x="4801435" y="4980822"/>
            <a:ext cx="1541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B5565FDC-458B-4AAE-AF62-F1004F429A1E}"/>
              </a:ext>
            </a:extLst>
          </p:cNvPr>
          <p:cNvCxnSpPr>
            <a:cxnSpLocks/>
          </p:cNvCxnSpPr>
          <p:nvPr/>
        </p:nvCxnSpPr>
        <p:spPr>
          <a:xfrm>
            <a:off x="6342845" y="4785750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16A28E6E-B5DF-459C-BF18-E5E55AE5326A}"/>
              </a:ext>
            </a:extLst>
          </p:cNvPr>
          <p:cNvCxnSpPr>
            <a:cxnSpLocks/>
          </p:cNvCxnSpPr>
          <p:nvPr/>
        </p:nvCxnSpPr>
        <p:spPr>
          <a:xfrm>
            <a:off x="6342845" y="4785750"/>
            <a:ext cx="174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4D98C522-4B05-430F-838A-1FCD340092BE}"/>
              </a:ext>
            </a:extLst>
          </p:cNvPr>
          <p:cNvSpPr txBox="1"/>
          <p:nvPr/>
        </p:nvSpPr>
        <p:spPr>
          <a:xfrm>
            <a:off x="10040026" y="4195356"/>
            <a:ext cx="108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Lettura fittizia </a:t>
            </a:r>
          </a:p>
        </p:txBody>
      </p: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27DC47C7-246B-4846-8C20-20F484860208}"/>
              </a:ext>
            </a:extLst>
          </p:cNvPr>
          <p:cNvCxnSpPr>
            <a:cxnSpLocks/>
          </p:cNvCxnSpPr>
          <p:nvPr/>
        </p:nvCxnSpPr>
        <p:spPr>
          <a:xfrm>
            <a:off x="9493635" y="1597514"/>
            <a:ext cx="2278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16499AA6-7728-411A-9D86-E3245120BCD7}"/>
              </a:ext>
            </a:extLst>
          </p:cNvPr>
          <p:cNvCxnSpPr>
            <a:cxnSpLocks/>
          </p:cNvCxnSpPr>
          <p:nvPr/>
        </p:nvCxnSpPr>
        <p:spPr>
          <a:xfrm>
            <a:off x="9493635" y="1792586"/>
            <a:ext cx="2278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C3465EB-8998-4331-8364-AA2595F9EDE8}"/>
              </a:ext>
            </a:extLst>
          </p:cNvPr>
          <p:cNvCxnSpPr>
            <a:cxnSpLocks/>
          </p:cNvCxnSpPr>
          <p:nvPr/>
        </p:nvCxnSpPr>
        <p:spPr>
          <a:xfrm>
            <a:off x="9514360" y="4376274"/>
            <a:ext cx="411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8045D2D2-FD1E-414B-A87E-2234A753E780}"/>
              </a:ext>
            </a:extLst>
          </p:cNvPr>
          <p:cNvCxnSpPr>
            <a:cxnSpLocks/>
          </p:cNvCxnSpPr>
          <p:nvPr/>
        </p:nvCxnSpPr>
        <p:spPr>
          <a:xfrm>
            <a:off x="9923435" y="4376274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578AB76F-610A-4087-8662-63070E80B2E2}"/>
              </a:ext>
            </a:extLst>
          </p:cNvPr>
          <p:cNvCxnSpPr>
            <a:cxnSpLocks/>
          </p:cNvCxnSpPr>
          <p:nvPr/>
        </p:nvCxnSpPr>
        <p:spPr>
          <a:xfrm>
            <a:off x="9923435" y="4571346"/>
            <a:ext cx="1842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77000D95-F992-4180-9798-BBAD4C8FF685}"/>
              </a:ext>
            </a:extLst>
          </p:cNvPr>
          <p:cNvCxnSpPr>
            <a:cxnSpLocks/>
          </p:cNvCxnSpPr>
          <p:nvPr/>
        </p:nvCxnSpPr>
        <p:spPr>
          <a:xfrm>
            <a:off x="9480342" y="4795256"/>
            <a:ext cx="689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D953A9EC-3986-4A4A-9635-C082FB4538F6}"/>
              </a:ext>
            </a:extLst>
          </p:cNvPr>
          <p:cNvCxnSpPr>
            <a:cxnSpLocks/>
          </p:cNvCxnSpPr>
          <p:nvPr/>
        </p:nvCxnSpPr>
        <p:spPr>
          <a:xfrm>
            <a:off x="10167275" y="4795256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14696FCE-0DB6-42E1-9725-822CBCC55837}"/>
              </a:ext>
            </a:extLst>
          </p:cNvPr>
          <p:cNvCxnSpPr>
            <a:cxnSpLocks/>
          </p:cNvCxnSpPr>
          <p:nvPr/>
        </p:nvCxnSpPr>
        <p:spPr>
          <a:xfrm>
            <a:off x="10167275" y="4990328"/>
            <a:ext cx="1598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C1352687-1976-4B09-B3B8-BC162F4DB655}"/>
              </a:ext>
            </a:extLst>
          </p:cNvPr>
          <p:cNvCxnSpPr>
            <a:cxnSpLocks/>
          </p:cNvCxnSpPr>
          <p:nvPr/>
        </p:nvCxnSpPr>
        <p:spPr>
          <a:xfrm>
            <a:off x="6404225" y="2010982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65169D67-3761-4EF8-B821-C9C33BBEB712}"/>
              </a:ext>
            </a:extLst>
          </p:cNvPr>
          <p:cNvCxnSpPr>
            <a:cxnSpLocks/>
          </p:cNvCxnSpPr>
          <p:nvPr/>
        </p:nvCxnSpPr>
        <p:spPr>
          <a:xfrm>
            <a:off x="6404226" y="2008251"/>
            <a:ext cx="1686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D91396FB-E106-454F-BEF0-A296A6FDEFA9}"/>
              </a:ext>
            </a:extLst>
          </p:cNvPr>
          <p:cNvCxnSpPr>
            <a:cxnSpLocks/>
          </p:cNvCxnSpPr>
          <p:nvPr/>
        </p:nvCxnSpPr>
        <p:spPr>
          <a:xfrm>
            <a:off x="6635271" y="2407116"/>
            <a:ext cx="0" cy="1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185A4C00-AAF7-4129-A362-16859E73D2E7}"/>
              </a:ext>
            </a:extLst>
          </p:cNvPr>
          <p:cNvCxnSpPr>
            <a:cxnSpLocks/>
          </p:cNvCxnSpPr>
          <p:nvPr/>
        </p:nvCxnSpPr>
        <p:spPr>
          <a:xfrm>
            <a:off x="6635272" y="2404385"/>
            <a:ext cx="1455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D8967488-97AB-4861-B920-90BBD67C917A}"/>
              </a:ext>
            </a:extLst>
          </p:cNvPr>
          <p:cNvCxnSpPr>
            <a:cxnSpLocks/>
          </p:cNvCxnSpPr>
          <p:nvPr/>
        </p:nvCxnSpPr>
        <p:spPr>
          <a:xfrm>
            <a:off x="9506927" y="4188674"/>
            <a:ext cx="2251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35E8F39B-35AC-48E2-8B76-FA5399C90576}"/>
              </a:ext>
            </a:extLst>
          </p:cNvPr>
          <p:cNvCxnSpPr>
            <a:cxnSpLocks/>
          </p:cNvCxnSpPr>
          <p:nvPr/>
        </p:nvCxnSpPr>
        <p:spPr>
          <a:xfrm>
            <a:off x="9493635" y="3820588"/>
            <a:ext cx="2251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19C164B4-5113-4780-9333-C412EC855862}"/>
              </a:ext>
            </a:extLst>
          </p:cNvPr>
          <p:cNvCxnSpPr>
            <a:cxnSpLocks/>
          </p:cNvCxnSpPr>
          <p:nvPr/>
        </p:nvCxnSpPr>
        <p:spPr>
          <a:xfrm>
            <a:off x="9514360" y="3000102"/>
            <a:ext cx="2251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A1963763-34F0-4F38-8772-72488F131255}"/>
              </a:ext>
            </a:extLst>
          </p:cNvPr>
          <p:cNvCxnSpPr>
            <a:cxnSpLocks/>
          </p:cNvCxnSpPr>
          <p:nvPr/>
        </p:nvCxnSpPr>
        <p:spPr>
          <a:xfrm>
            <a:off x="9514360" y="3427612"/>
            <a:ext cx="2251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6DEA14A8-EFF3-4A39-A8C7-40706F28EF30}"/>
              </a:ext>
            </a:extLst>
          </p:cNvPr>
          <p:cNvCxnSpPr>
            <a:cxnSpLocks/>
          </p:cNvCxnSpPr>
          <p:nvPr/>
        </p:nvCxnSpPr>
        <p:spPr>
          <a:xfrm flipV="1">
            <a:off x="4801435" y="2200964"/>
            <a:ext cx="1600906" cy="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987837E7-D240-473E-AF04-3EA6FCB7E1EE}"/>
              </a:ext>
            </a:extLst>
          </p:cNvPr>
          <p:cNvCxnSpPr>
            <a:cxnSpLocks/>
          </p:cNvCxnSpPr>
          <p:nvPr/>
        </p:nvCxnSpPr>
        <p:spPr>
          <a:xfrm>
            <a:off x="4801435" y="2602867"/>
            <a:ext cx="1834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98D12EDC-EDC6-4852-88CB-9027A8C20D3D}"/>
              </a:ext>
            </a:extLst>
          </p:cNvPr>
          <p:cNvCxnSpPr>
            <a:cxnSpLocks/>
          </p:cNvCxnSpPr>
          <p:nvPr/>
        </p:nvCxnSpPr>
        <p:spPr>
          <a:xfrm>
            <a:off x="9493635" y="2425300"/>
            <a:ext cx="2278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E3AAFA78-69D6-49FF-81D2-FD8B616E450F}"/>
              </a:ext>
            </a:extLst>
          </p:cNvPr>
          <p:cNvCxnSpPr>
            <a:cxnSpLocks/>
          </p:cNvCxnSpPr>
          <p:nvPr/>
        </p:nvCxnSpPr>
        <p:spPr>
          <a:xfrm>
            <a:off x="9480342" y="2017048"/>
            <a:ext cx="2278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EC4F4768-3BB3-4389-8FDA-01CE9F371516}"/>
              </a:ext>
            </a:extLst>
          </p:cNvPr>
          <p:cNvSpPr txBox="1"/>
          <p:nvPr/>
        </p:nvSpPr>
        <p:spPr>
          <a:xfrm>
            <a:off x="4430531" y="910600"/>
            <a:ext cx="27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Y trasmette	</a:t>
            </a:r>
            <a:r>
              <a:rPr lang="it-IT" dirty="0">
                <a:solidFill>
                  <a:srgbClr val="FF0000"/>
                </a:solidFill>
              </a:rPr>
              <a:t>X riceve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952D7526-DDC7-4E1D-A3AA-282BDD3F5EEA}"/>
              </a:ext>
            </a:extLst>
          </p:cNvPr>
          <p:cNvSpPr txBox="1"/>
          <p:nvPr/>
        </p:nvSpPr>
        <p:spPr>
          <a:xfrm>
            <a:off x="3851425" y="2937269"/>
            <a:ext cx="860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X legge il dato sul porto A della PIA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84D354B5-6978-4D9C-BDB9-2A51C433351C}"/>
              </a:ext>
            </a:extLst>
          </p:cNvPr>
          <p:cNvSpPr txBox="1"/>
          <p:nvPr/>
        </p:nvSpPr>
        <p:spPr>
          <a:xfrm>
            <a:off x="1327695" y="570220"/>
            <a:ext cx="252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Ipotesi di partenza: </a:t>
            </a:r>
            <a:r>
              <a:rPr lang="it-IT" sz="1200" dirty="0">
                <a:solidFill>
                  <a:schemeClr val="accent1"/>
                </a:solidFill>
              </a:rPr>
              <a:t>CRB7</a:t>
            </a:r>
            <a:r>
              <a:rPr lang="it-IT" sz="1200" dirty="0"/>
              <a:t> = 0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8E77537-68FA-46F6-BBC1-46B0CE8C14DA}"/>
              </a:ext>
            </a:extLst>
          </p:cNvPr>
          <p:cNvSpPr/>
          <p:nvPr/>
        </p:nvSpPr>
        <p:spPr>
          <a:xfrm>
            <a:off x="8247092" y="2799631"/>
            <a:ext cx="10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fare abbassare CRB7 l’operazione è la lettura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7432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C627668-D3A4-480C-A16E-10784E8EAA51}"/>
              </a:ext>
            </a:extLst>
          </p:cNvPr>
          <p:cNvSpPr txBox="1"/>
          <p:nvPr/>
        </p:nvSpPr>
        <p:spPr>
          <a:xfrm>
            <a:off x="5445458" y="345737"/>
            <a:ext cx="1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RAM Y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D1C0D15-9FC3-499D-B0B5-1257EF968D70}"/>
              </a:ext>
            </a:extLst>
          </p:cNvPr>
          <p:cNvSpPr/>
          <p:nvPr/>
        </p:nvSpPr>
        <p:spPr>
          <a:xfrm>
            <a:off x="4347764" y="768170"/>
            <a:ext cx="3485595" cy="5653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0215FA8-3393-4289-8441-170D85DE86F5}"/>
              </a:ext>
            </a:extLst>
          </p:cNvPr>
          <p:cNvSpPr txBox="1"/>
          <p:nvPr/>
        </p:nvSpPr>
        <p:spPr>
          <a:xfrm>
            <a:off x="3717795" y="6165574"/>
            <a:ext cx="64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BFFF</a:t>
            </a:r>
            <a:endParaRPr lang="it-IT" dirty="0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2D58D23-AE67-4824-828C-DFB92A45A0E9}"/>
              </a:ext>
            </a:extLst>
          </p:cNvPr>
          <p:cNvCxnSpPr>
            <a:cxnSpLocks/>
          </p:cNvCxnSpPr>
          <p:nvPr/>
        </p:nvCxnSpPr>
        <p:spPr>
          <a:xfrm>
            <a:off x="4336877" y="2072974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014717A-3C58-4495-882D-9AD06D7DC1B6}"/>
              </a:ext>
            </a:extLst>
          </p:cNvPr>
          <p:cNvSpPr txBox="1"/>
          <p:nvPr/>
        </p:nvSpPr>
        <p:spPr>
          <a:xfrm>
            <a:off x="5445457" y="916586"/>
            <a:ext cx="12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AREA DATI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DDE0948-E829-46F5-AE45-D6409A3E0F26}"/>
              </a:ext>
            </a:extLst>
          </p:cNvPr>
          <p:cNvSpPr txBox="1"/>
          <p:nvPr/>
        </p:nvSpPr>
        <p:spPr>
          <a:xfrm>
            <a:off x="3685141" y="1922050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8200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2B7B58-65D9-4ECF-B8E1-BE2F4E53DD88}"/>
              </a:ext>
            </a:extLst>
          </p:cNvPr>
          <p:cNvSpPr txBox="1"/>
          <p:nvPr/>
        </p:nvSpPr>
        <p:spPr>
          <a:xfrm>
            <a:off x="5345090" y="2174869"/>
            <a:ext cx="12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AREA MAIN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5701C26-4FA2-4890-A731-4C9E6C6A3ADE}"/>
              </a:ext>
            </a:extLst>
          </p:cNvPr>
          <p:cNvSpPr txBox="1"/>
          <p:nvPr/>
        </p:nvSpPr>
        <p:spPr>
          <a:xfrm>
            <a:off x="3722518" y="3454899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8700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D476CDE8-8CC8-462A-8A1E-70701FC0D98D}"/>
              </a:ext>
            </a:extLst>
          </p:cNvPr>
          <p:cNvCxnSpPr>
            <a:cxnSpLocks/>
          </p:cNvCxnSpPr>
          <p:nvPr/>
        </p:nvCxnSpPr>
        <p:spPr>
          <a:xfrm>
            <a:off x="4347761" y="3608369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9545301-16A2-4342-BD23-A177A6793DB2}"/>
              </a:ext>
            </a:extLst>
          </p:cNvPr>
          <p:cNvSpPr txBox="1"/>
          <p:nvPr/>
        </p:nvSpPr>
        <p:spPr>
          <a:xfrm>
            <a:off x="4814796" y="3661471"/>
            <a:ext cx="2708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INT3 (ISR PIA TRASMISSIONE)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5AFCCAE-ED38-4946-A605-6B70FC839563}"/>
              </a:ext>
            </a:extLst>
          </p:cNvPr>
          <p:cNvSpPr txBox="1"/>
          <p:nvPr/>
        </p:nvSpPr>
        <p:spPr>
          <a:xfrm>
            <a:off x="3685140" y="2427463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8250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FCFBE8BA-0029-45E7-A664-B32B41B007FB}"/>
              </a:ext>
            </a:extLst>
          </p:cNvPr>
          <p:cNvCxnSpPr>
            <a:cxnSpLocks/>
          </p:cNvCxnSpPr>
          <p:nvPr/>
        </p:nvCxnSpPr>
        <p:spPr>
          <a:xfrm>
            <a:off x="4347761" y="2596740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500F168-A318-4518-A002-FC75CE94A033}"/>
              </a:ext>
            </a:extLst>
          </p:cNvPr>
          <p:cNvSpPr txBox="1"/>
          <p:nvPr/>
        </p:nvSpPr>
        <p:spPr>
          <a:xfrm>
            <a:off x="3696028" y="3909672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8742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49CDDC0E-593C-495C-BDA5-B4B1D8CE20B5}"/>
              </a:ext>
            </a:extLst>
          </p:cNvPr>
          <p:cNvCxnSpPr>
            <a:cxnSpLocks/>
          </p:cNvCxnSpPr>
          <p:nvPr/>
        </p:nvCxnSpPr>
        <p:spPr>
          <a:xfrm>
            <a:off x="4358642" y="1353090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E1E814B-74BD-4472-B498-F06A43C730F5}"/>
              </a:ext>
            </a:extLst>
          </p:cNvPr>
          <p:cNvSpPr txBox="1"/>
          <p:nvPr/>
        </p:nvSpPr>
        <p:spPr>
          <a:xfrm>
            <a:off x="3706910" y="1160801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8023</a:t>
            </a:r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360D9B3-BB9E-41D3-A98C-5076D9351364}"/>
              </a:ext>
            </a:extLst>
          </p:cNvPr>
          <p:cNvCxnSpPr>
            <a:cxnSpLocks/>
          </p:cNvCxnSpPr>
          <p:nvPr/>
        </p:nvCxnSpPr>
        <p:spPr>
          <a:xfrm>
            <a:off x="4348482" y="4075729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F02A204-6DB6-4ED2-A153-F1CE90EA5134}"/>
              </a:ext>
            </a:extLst>
          </p:cNvPr>
          <p:cNvSpPr txBox="1"/>
          <p:nvPr/>
        </p:nvSpPr>
        <p:spPr>
          <a:xfrm>
            <a:off x="3696028" y="4227739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8800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1D0E9B35-CFA6-49AE-8AF5-D2779F26EAB2}"/>
              </a:ext>
            </a:extLst>
          </p:cNvPr>
          <p:cNvCxnSpPr>
            <a:cxnSpLocks/>
          </p:cNvCxnSpPr>
          <p:nvPr/>
        </p:nvCxnSpPr>
        <p:spPr>
          <a:xfrm>
            <a:off x="4347761" y="4278539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83A3D85-4288-432B-B7E7-3CCD47F3702B}"/>
              </a:ext>
            </a:extLst>
          </p:cNvPr>
          <p:cNvSpPr txBox="1"/>
          <p:nvPr/>
        </p:nvSpPr>
        <p:spPr>
          <a:xfrm>
            <a:off x="4662748" y="4278539"/>
            <a:ext cx="301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INT4 (ISR USART RICEZIONE)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3C8AC8D-300F-4CE5-8802-34D563FDA28C}"/>
              </a:ext>
            </a:extLst>
          </p:cNvPr>
          <p:cNvSpPr txBox="1"/>
          <p:nvPr/>
        </p:nvSpPr>
        <p:spPr>
          <a:xfrm>
            <a:off x="3696028" y="4510015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882A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D6DC33C-3E4C-46F1-8317-7D7D9664923F}"/>
              </a:ext>
            </a:extLst>
          </p:cNvPr>
          <p:cNvCxnSpPr>
            <a:cxnSpLocks/>
          </p:cNvCxnSpPr>
          <p:nvPr/>
        </p:nvCxnSpPr>
        <p:spPr>
          <a:xfrm>
            <a:off x="4347761" y="4713053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C351F99C-E44E-4A3D-A1A2-F7640D643876}"/>
              </a:ext>
            </a:extLst>
          </p:cNvPr>
          <p:cNvCxnSpPr>
            <a:cxnSpLocks/>
          </p:cNvCxnSpPr>
          <p:nvPr/>
        </p:nvCxnSpPr>
        <p:spPr>
          <a:xfrm>
            <a:off x="4369523" y="5007336"/>
            <a:ext cx="347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C54A436-8D0F-473C-BAFB-298EBD70F21D}"/>
              </a:ext>
            </a:extLst>
          </p:cNvPr>
          <p:cNvSpPr txBox="1"/>
          <p:nvPr/>
        </p:nvSpPr>
        <p:spPr>
          <a:xfrm>
            <a:off x="3717794" y="4884360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9000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ED1FF15-17EE-4BD9-A50B-852EF51E25B7}"/>
              </a:ext>
            </a:extLst>
          </p:cNvPr>
          <p:cNvCxnSpPr>
            <a:cxnSpLocks/>
          </p:cNvCxnSpPr>
          <p:nvPr/>
        </p:nvCxnSpPr>
        <p:spPr>
          <a:xfrm>
            <a:off x="4369523" y="5435267"/>
            <a:ext cx="347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CA85889-C8CD-4843-9428-73020B7C16A5}"/>
              </a:ext>
            </a:extLst>
          </p:cNvPr>
          <p:cNvSpPr txBox="1"/>
          <p:nvPr/>
        </p:nvSpPr>
        <p:spPr>
          <a:xfrm>
            <a:off x="5068498" y="5515057"/>
            <a:ext cx="202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STACK SUPERVISORE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C8EF534B-6B9A-4D68-98D2-66E1BC8F0848}"/>
              </a:ext>
            </a:extLst>
          </p:cNvPr>
          <p:cNvSpPr txBox="1"/>
          <p:nvPr/>
        </p:nvSpPr>
        <p:spPr>
          <a:xfrm>
            <a:off x="3712698" y="5315426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9200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906BE30-4C6F-42B3-BD08-CDF505E499F9}"/>
              </a:ext>
            </a:extLst>
          </p:cNvPr>
          <p:cNvSpPr txBox="1"/>
          <p:nvPr/>
        </p:nvSpPr>
        <p:spPr>
          <a:xfrm>
            <a:off x="3712698" y="2808435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8264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0459C803-1C65-4E9F-969D-621BC1C9232D}"/>
              </a:ext>
            </a:extLst>
          </p:cNvPr>
          <p:cNvCxnSpPr>
            <a:cxnSpLocks/>
          </p:cNvCxnSpPr>
          <p:nvPr/>
        </p:nvCxnSpPr>
        <p:spPr>
          <a:xfrm>
            <a:off x="4358642" y="2972064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D9D63C6-1C11-4418-B8CB-7D2741EDCC91}"/>
              </a:ext>
            </a:extLst>
          </p:cNvPr>
          <p:cNvSpPr txBox="1"/>
          <p:nvPr/>
        </p:nvSpPr>
        <p:spPr>
          <a:xfrm>
            <a:off x="5345090" y="2633510"/>
            <a:ext cx="12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INITPIA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8C7A350-4023-4DB5-899B-9D02911F30D8}"/>
              </a:ext>
            </a:extLst>
          </p:cNvPr>
          <p:cNvSpPr txBox="1"/>
          <p:nvPr/>
        </p:nvSpPr>
        <p:spPr>
          <a:xfrm>
            <a:off x="3685138" y="3111345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8272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5B7B9357-D5D4-4C92-925B-3DC15FD1F8CD}"/>
              </a:ext>
            </a:extLst>
          </p:cNvPr>
          <p:cNvCxnSpPr>
            <a:cxnSpLocks/>
          </p:cNvCxnSpPr>
          <p:nvPr/>
        </p:nvCxnSpPr>
        <p:spPr>
          <a:xfrm>
            <a:off x="4358642" y="3292311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008B1DD-D1F6-478B-B2F9-2AE45E6C8B11}"/>
              </a:ext>
            </a:extLst>
          </p:cNvPr>
          <p:cNvSpPr txBox="1"/>
          <p:nvPr/>
        </p:nvSpPr>
        <p:spPr>
          <a:xfrm>
            <a:off x="5345090" y="2977712"/>
            <a:ext cx="12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INITUSART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E6AC768-C903-4275-A3CA-51E1F4B701D7}"/>
              </a:ext>
            </a:extLst>
          </p:cNvPr>
          <p:cNvSpPr txBox="1"/>
          <p:nvPr/>
        </p:nvSpPr>
        <p:spPr>
          <a:xfrm>
            <a:off x="5278351" y="5053637"/>
            <a:ext cx="1523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STACK UTENTE</a:t>
            </a:r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3BFBB1B3-E5EC-4C55-9961-4682608FE108}"/>
              </a:ext>
            </a:extLst>
          </p:cNvPr>
          <p:cNvCxnSpPr>
            <a:cxnSpLocks/>
          </p:cNvCxnSpPr>
          <p:nvPr/>
        </p:nvCxnSpPr>
        <p:spPr>
          <a:xfrm>
            <a:off x="4358642" y="5880364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ECD3F643-0A80-4453-8211-182A768604BC}"/>
              </a:ext>
            </a:extLst>
          </p:cNvPr>
          <p:cNvSpPr txBox="1"/>
          <p:nvPr/>
        </p:nvSpPr>
        <p:spPr>
          <a:xfrm>
            <a:off x="3717793" y="622828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8000</a:t>
            </a:r>
          </a:p>
        </p:txBody>
      </p:sp>
    </p:spTree>
    <p:extLst>
      <p:ext uri="{BB962C8B-B14F-4D97-AF65-F5344CB8AC3E}">
        <p14:creationId xmlns:p14="http://schemas.microsoft.com/office/powerpoint/2010/main" val="208707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86C424A-F310-416C-B97F-94A105BBA09C}"/>
              </a:ext>
            </a:extLst>
          </p:cNvPr>
          <p:cNvSpPr/>
          <p:nvPr/>
        </p:nvSpPr>
        <p:spPr>
          <a:xfrm>
            <a:off x="4353202" y="2098585"/>
            <a:ext cx="3485595" cy="266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2CF5F7-4439-42E9-BA0D-418921360733}"/>
              </a:ext>
            </a:extLst>
          </p:cNvPr>
          <p:cNvSpPr txBox="1"/>
          <p:nvPr/>
        </p:nvSpPr>
        <p:spPr>
          <a:xfrm>
            <a:off x="3712351" y="2055423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0000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10F27A-8C3A-43B0-93FF-0ED54D68F8EE}"/>
              </a:ext>
            </a:extLst>
          </p:cNvPr>
          <p:cNvSpPr txBox="1"/>
          <p:nvPr/>
        </p:nvSpPr>
        <p:spPr>
          <a:xfrm>
            <a:off x="3712352" y="4464023"/>
            <a:ext cx="64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1FFF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9F79C1-B261-4DB8-BD80-1FF887845E3D}"/>
              </a:ext>
            </a:extLst>
          </p:cNvPr>
          <p:cNvSpPr txBox="1"/>
          <p:nvPr/>
        </p:nvSpPr>
        <p:spPr>
          <a:xfrm>
            <a:off x="5450900" y="1434444"/>
            <a:ext cx="1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ROM Y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1527AD5-DC5F-4ECD-975F-2C2951EFFA47}"/>
              </a:ext>
            </a:extLst>
          </p:cNvPr>
          <p:cNvCxnSpPr>
            <a:cxnSpLocks/>
          </p:cNvCxnSpPr>
          <p:nvPr/>
        </p:nvCxnSpPr>
        <p:spPr>
          <a:xfrm>
            <a:off x="4358640" y="3004481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0B90033-2BFB-411E-B52F-592C625EC8E3}"/>
              </a:ext>
            </a:extLst>
          </p:cNvPr>
          <p:cNvSpPr txBox="1"/>
          <p:nvPr/>
        </p:nvSpPr>
        <p:spPr>
          <a:xfrm>
            <a:off x="3712351" y="2569973"/>
            <a:ext cx="287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006C 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55914E-8B71-464D-B9DF-A1965265C76A}"/>
              </a:ext>
            </a:extLst>
          </p:cNvPr>
          <p:cNvCxnSpPr>
            <a:cxnSpLocks/>
          </p:cNvCxnSpPr>
          <p:nvPr/>
        </p:nvCxnSpPr>
        <p:spPr>
          <a:xfrm>
            <a:off x="4358639" y="3299291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EBBD826-93DB-484B-8D96-8B199B56D6BA}"/>
              </a:ext>
            </a:extLst>
          </p:cNvPr>
          <p:cNvCxnSpPr>
            <a:cxnSpLocks/>
          </p:cNvCxnSpPr>
          <p:nvPr/>
        </p:nvCxnSpPr>
        <p:spPr>
          <a:xfrm>
            <a:off x="4347764" y="2728271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BD0A11F-0617-457D-9A2E-2D034E87452F}"/>
              </a:ext>
            </a:extLst>
          </p:cNvPr>
          <p:cNvSpPr txBox="1"/>
          <p:nvPr/>
        </p:nvSpPr>
        <p:spPr>
          <a:xfrm>
            <a:off x="5533746" y="2697020"/>
            <a:ext cx="11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00008700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19E43BD-23EE-4F3E-88AB-345AB4C149DC}"/>
              </a:ext>
            </a:extLst>
          </p:cNvPr>
          <p:cNvSpPr txBox="1"/>
          <p:nvPr/>
        </p:nvSpPr>
        <p:spPr>
          <a:xfrm>
            <a:off x="5533746" y="3005625"/>
            <a:ext cx="11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00008800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2BC77B2-43B2-4B55-BA45-5E1A71BB5729}"/>
              </a:ext>
            </a:extLst>
          </p:cNvPr>
          <p:cNvSpPr/>
          <p:nvPr/>
        </p:nvSpPr>
        <p:spPr>
          <a:xfrm>
            <a:off x="3740876" y="2864882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0070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5FF5A67-7B75-48CB-A790-E5DDFFE126F2}"/>
              </a:ext>
            </a:extLst>
          </p:cNvPr>
          <p:cNvSpPr/>
          <p:nvPr/>
        </p:nvSpPr>
        <p:spPr>
          <a:xfrm>
            <a:off x="3740876" y="3130014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0074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24DABF-9D62-43B7-A79D-331F4E270848}"/>
              </a:ext>
            </a:extLst>
          </p:cNvPr>
          <p:cNvSpPr txBox="1"/>
          <p:nvPr/>
        </p:nvSpPr>
        <p:spPr>
          <a:xfrm>
            <a:off x="8610600" y="3130014"/>
            <a:ext cx="232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Modalità </a:t>
            </a:r>
            <a:r>
              <a:rPr lang="it-IT" dirty="0" err="1"/>
              <a:t>autovettorizzata</a:t>
            </a:r>
            <a:r>
              <a:rPr lang="it-IT" dirty="0"/>
              <a:t>: utilizzo terzo e quarto </a:t>
            </a:r>
            <a:r>
              <a:rPr lang="it-IT" dirty="0" err="1"/>
              <a:t>autovettore</a:t>
            </a:r>
            <a:r>
              <a:rPr lang="it-IT" dirty="0"/>
              <a:t>, quindi locazioni 27*4=108 -&gt; 6C e 28*4=112 -&gt; 70</a:t>
            </a:r>
          </a:p>
        </p:txBody>
      </p:sp>
    </p:spTree>
    <p:extLst>
      <p:ext uri="{BB962C8B-B14F-4D97-AF65-F5344CB8AC3E}">
        <p14:creationId xmlns:p14="http://schemas.microsoft.com/office/powerpoint/2010/main" val="4330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46C7CFB3-A8F3-4D92-BD71-A04BE3F382C0}"/>
              </a:ext>
            </a:extLst>
          </p:cNvPr>
          <p:cNvSpPr/>
          <p:nvPr/>
        </p:nvSpPr>
        <p:spPr>
          <a:xfrm>
            <a:off x="4347764" y="768170"/>
            <a:ext cx="3485595" cy="5653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CEDE7C-0D18-4867-9342-7DEB9B9BDBA7}"/>
              </a:ext>
            </a:extLst>
          </p:cNvPr>
          <p:cNvSpPr txBox="1"/>
          <p:nvPr/>
        </p:nvSpPr>
        <p:spPr>
          <a:xfrm>
            <a:off x="3706913" y="725009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8000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FD719B-5367-49D6-A8A5-0FE983CEC014}"/>
              </a:ext>
            </a:extLst>
          </p:cNvPr>
          <p:cNvSpPr txBox="1"/>
          <p:nvPr/>
        </p:nvSpPr>
        <p:spPr>
          <a:xfrm>
            <a:off x="3717795" y="6165574"/>
            <a:ext cx="64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BFFF</a:t>
            </a:r>
            <a:endParaRPr lang="it-IT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88DE239-62C3-44B5-ADF2-C422F4B3392C}"/>
              </a:ext>
            </a:extLst>
          </p:cNvPr>
          <p:cNvCxnSpPr>
            <a:cxnSpLocks/>
          </p:cNvCxnSpPr>
          <p:nvPr/>
        </p:nvCxnSpPr>
        <p:spPr>
          <a:xfrm>
            <a:off x="4336877" y="2072974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1564EE1-2EDD-41ED-96F6-B6A6843F0CF2}"/>
              </a:ext>
            </a:extLst>
          </p:cNvPr>
          <p:cNvSpPr txBox="1"/>
          <p:nvPr/>
        </p:nvSpPr>
        <p:spPr>
          <a:xfrm>
            <a:off x="5445457" y="916586"/>
            <a:ext cx="12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AREA DATI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4984A6-49AE-4F44-8C56-DAD865460C2A}"/>
              </a:ext>
            </a:extLst>
          </p:cNvPr>
          <p:cNvSpPr txBox="1"/>
          <p:nvPr/>
        </p:nvSpPr>
        <p:spPr>
          <a:xfrm>
            <a:off x="3685141" y="1922050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8200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2C40110-C376-46C4-B47F-0757EF1DFD4E}"/>
              </a:ext>
            </a:extLst>
          </p:cNvPr>
          <p:cNvSpPr txBox="1"/>
          <p:nvPr/>
        </p:nvSpPr>
        <p:spPr>
          <a:xfrm>
            <a:off x="5345090" y="2174869"/>
            <a:ext cx="12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AREA MAIN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95D6A9F-CB99-4965-99C2-DD464D6004CC}"/>
              </a:ext>
            </a:extLst>
          </p:cNvPr>
          <p:cNvSpPr txBox="1"/>
          <p:nvPr/>
        </p:nvSpPr>
        <p:spPr>
          <a:xfrm>
            <a:off x="3722518" y="3454899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8700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F5450CE-CAEF-4473-9956-0C885C8C6519}"/>
              </a:ext>
            </a:extLst>
          </p:cNvPr>
          <p:cNvCxnSpPr>
            <a:cxnSpLocks/>
          </p:cNvCxnSpPr>
          <p:nvPr/>
        </p:nvCxnSpPr>
        <p:spPr>
          <a:xfrm>
            <a:off x="4347761" y="3608369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28C8E37-D931-4687-B25E-7A1C06062A62}"/>
              </a:ext>
            </a:extLst>
          </p:cNvPr>
          <p:cNvSpPr txBox="1"/>
          <p:nvPr/>
        </p:nvSpPr>
        <p:spPr>
          <a:xfrm>
            <a:off x="4966846" y="3685357"/>
            <a:ext cx="240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INT3 (ISR PIA RICEZIONE)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576BA49-C5CB-48EF-BEEE-9EC1FB87F183}"/>
              </a:ext>
            </a:extLst>
          </p:cNvPr>
          <p:cNvSpPr txBox="1"/>
          <p:nvPr/>
        </p:nvSpPr>
        <p:spPr>
          <a:xfrm>
            <a:off x="3685140" y="2427463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824C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0767FC20-AE71-45C9-AAFE-EA4CD40F5C5C}"/>
              </a:ext>
            </a:extLst>
          </p:cNvPr>
          <p:cNvCxnSpPr>
            <a:cxnSpLocks/>
          </p:cNvCxnSpPr>
          <p:nvPr/>
        </p:nvCxnSpPr>
        <p:spPr>
          <a:xfrm>
            <a:off x="4347761" y="2596740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1BC61D3-D125-4281-B3B7-F9B40E062558}"/>
              </a:ext>
            </a:extLst>
          </p:cNvPr>
          <p:cNvSpPr txBox="1"/>
          <p:nvPr/>
        </p:nvSpPr>
        <p:spPr>
          <a:xfrm>
            <a:off x="3696028" y="3909672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872C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C627668-D3A4-480C-A16E-10784E8EAA51}"/>
              </a:ext>
            </a:extLst>
          </p:cNvPr>
          <p:cNvSpPr txBox="1"/>
          <p:nvPr/>
        </p:nvSpPr>
        <p:spPr>
          <a:xfrm>
            <a:off x="5445458" y="345737"/>
            <a:ext cx="1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RAM X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91A22ED-764C-4393-AF0A-D09629240195}"/>
              </a:ext>
            </a:extLst>
          </p:cNvPr>
          <p:cNvCxnSpPr>
            <a:cxnSpLocks/>
          </p:cNvCxnSpPr>
          <p:nvPr/>
        </p:nvCxnSpPr>
        <p:spPr>
          <a:xfrm>
            <a:off x="4358642" y="1353090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E57655B-885F-4D71-B767-15F41EF3F9D8}"/>
              </a:ext>
            </a:extLst>
          </p:cNvPr>
          <p:cNvSpPr txBox="1"/>
          <p:nvPr/>
        </p:nvSpPr>
        <p:spPr>
          <a:xfrm>
            <a:off x="3706910" y="1160801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8043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4A87DB2-587D-403C-B1C9-AF6F604D6E1C}"/>
              </a:ext>
            </a:extLst>
          </p:cNvPr>
          <p:cNvCxnSpPr>
            <a:cxnSpLocks/>
          </p:cNvCxnSpPr>
          <p:nvPr/>
        </p:nvCxnSpPr>
        <p:spPr>
          <a:xfrm>
            <a:off x="4348482" y="4075729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0CC8420-1B5F-4B5F-A6F4-B148380D7247}"/>
              </a:ext>
            </a:extLst>
          </p:cNvPr>
          <p:cNvSpPr txBox="1"/>
          <p:nvPr/>
        </p:nvSpPr>
        <p:spPr>
          <a:xfrm>
            <a:off x="3696028" y="4227739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8800</a:t>
            </a: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1DDBC01-0ABD-4BC5-A80B-BAEDED0E9F84}"/>
              </a:ext>
            </a:extLst>
          </p:cNvPr>
          <p:cNvCxnSpPr>
            <a:cxnSpLocks/>
          </p:cNvCxnSpPr>
          <p:nvPr/>
        </p:nvCxnSpPr>
        <p:spPr>
          <a:xfrm>
            <a:off x="4347761" y="4278539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F075806-BE48-448C-922E-CC3E948CE572}"/>
              </a:ext>
            </a:extLst>
          </p:cNvPr>
          <p:cNvSpPr txBox="1"/>
          <p:nvPr/>
        </p:nvSpPr>
        <p:spPr>
          <a:xfrm>
            <a:off x="4662748" y="4278539"/>
            <a:ext cx="301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INT4 (ISR USART TRASMISSIONE)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6CC05A5-3D7D-470D-B6D7-8036BF164A8F}"/>
              </a:ext>
            </a:extLst>
          </p:cNvPr>
          <p:cNvSpPr txBox="1"/>
          <p:nvPr/>
        </p:nvSpPr>
        <p:spPr>
          <a:xfrm>
            <a:off x="3696028" y="4510015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883C</a:t>
            </a:r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D71D40B4-DB79-4AB4-B47B-A5D52148207F}"/>
              </a:ext>
            </a:extLst>
          </p:cNvPr>
          <p:cNvCxnSpPr>
            <a:cxnSpLocks/>
          </p:cNvCxnSpPr>
          <p:nvPr/>
        </p:nvCxnSpPr>
        <p:spPr>
          <a:xfrm>
            <a:off x="4347761" y="4713053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F91A6B03-8173-419C-B39C-3EE7085F1CA6}"/>
              </a:ext>
            </a:extLst>
          </p:cNvPr>
          <p:cNvCxnSpPr>
            <a:cxnSpLocks/>
          </p:cNvCxnSpPr>
          <p:nvPr/>
        </p:nvCxnSpPr>
        <p:spPr>
          <a:xfrm>
            <a:off x="4369523" y="5007336"/>
            <a:ext cx="347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ABA8A66-BC45-4579-A3F3-61C95496AEE6}"/>
              </a:ext>
            </a:extLst>
          </p:cNvPr>
          <p:cNvSpPr txBox="1"/>
          <p:nvPr/>
        </p:nvSpPr>
        <p:spPr>
          <a:xfrm>
            <a:off x="3717794" y="4884360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9000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9C34C8AF-086D-49FC-A3C0-5633EE9A3B6B}"/>
              </a:ext>
            </a:extLst>
          </p:cNvPr>
          <p:cNvCxnSpPr>
            <a:cxnSpLocks/>
          </p:cNvCxnSpPr>
          <p:nvPr/>
        </p:nvCxnSpPr>
        <p:spPr>
          <a:xfrm>
            <a:off x="4369523" y="5435267"/>
            <a:ext cx="3474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AB48ED7-4429-4C68-9E84-BBED3E852916}"/>
              </a:ext>
            </a:extLst>
          </p:cNvPr>
          <p:cNvSpPr txBox="1"/>
          <p:nvPr/>
        </p:nvSpPr>
        <p:spPr>
          <a:xfrm>
            <a:off x="5068498" y="5515057"/>
            <a:ext cx="202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STACK SUPERVISORE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9ACAAED-62F2-4F36-A3FC-2F716F943A06}"/>
              </a:ext>
            </a:extLst>
          </p:cNvPr>
          <p:cNvSpPr txBox="1"/>
          <p:nvPr/>
        </p:nvSpPr>
        <p:spPr>
          <a:xfrm>
            <a:off x="3712698" y="5315426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9200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F5C7872-B7EA-4AFF-A099-A3D2F6662573}"/>
              </a:ext>
            </a:extLst>
          </p:cNvPr>
          <p:cNvSpPr txBox="1"/>
          <p:nvPr/>
        </p:nvSpPr>
        <p:spPr>
          <a:xfrm>
            <a:off x="3712698" y="2808435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8260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7C31734-1551-44B3-BE8C-FD22D2FF3FB0}"/>
              </a:ext>
            </a:extLst>
          </p:cNvPr>
          <p:cNvCxnSpPr>
            <a:cxnSpLocks/>
          </p:cNvCxnSpPr>
          <p:nvPr/>
        </p:nvCxnSpPr>
        <p:spPr>
          <a:xfrm>
            <a:off x="4358642" y="2972064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E6F4A61-8199-4656-B56B-5684A9D68DC9}"/>
              </a:ext>
            </a:extLst>
          </p:cNvPr>
          <p:cNvSpPr txBox="1"/>
          <p:nvPr/>
        </p:nvSpPr>
        <p:spPr>
          <a:xfrm>
            <a:off x="5345090" y="2633510"/>
            <a:ext cx="12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INITPIA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C843EAB-BFCD-4BA4-B712-6303DE21A776}"/>
              </a:ext>
            </a:extLst>
          </p:cNvPr>
          <p:cNvSpPr txBox="1"/>
          <p:nvPr/>
        </p:nvSpPr>
        <p:spPr>
          <a:xfrm>
            <a:off x="3685138" y="3111345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826E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DFD37E8-314E-47F2-B781-C7AA1FFC5792}"/>
              </a:ext>
            </a:extLst>
          </p:cNvPr>
          <p:cNvCxnSpPr>
            <a:cxnSpLocks/>
          </p:cNvCxnSpPr>
          <p:nvPr/>
        </p:nvCxnSpPr>
        <p:spPr>
          <a:xfrm>
            <a:off x="4358642" y="3292311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5D1286A-351A-4BC6-978E-C14911DB17EF}"/>
              </a:ext>
            </a:extLst>
          </p:cNvPr>
          <p:cNvSpPr txBox="1"/>
          <p:nvPr/>
        </p:nvSpPr>
        <p:spPr>
          <a:xfrm>
            <a:off x="5345090" y="2977712"/>
            <a:ext cx="1279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INITUSART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C0C712E1-1A5E-408F-BCC7-95577BF860DF}"/>
              </a:ext>
            </a:extLst>
          </p:cNvPr>
          <p:cNvSpPr txBox="1"/>
          <p:nvPr/>
        </p:nvSpPr>
        <p:spPr>
          <a:xfrm>
            <a:off x="5278351" y="5053637"/>
            <a:ext cx="1523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STACK UTENTE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17FD2B7C-411A-46C3-870B-803281A49BF7}"/>
              </a:ext>
            </a:extLst>
          </p:cNvPr>
          <p:cNvCxnSpPr>
            <a:cxnSpLocks/>
          </p:cNvCxnSpPr>
          <p:nvPr/>
        </p:nvCxnSpPr>
        <p:spPr>
          <a:xfrm>
            <a:off x="4358642" y="5880364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C627668-D3A4-480C-A16E-10784E8EAA51}"/>
              </a:ext>
            </a:extLst>
          </p:cNvPr>
          <p:cNvSpPr txBox="1"/>
          <p:nvPr/>
        </p:nvSpPr>
        <p:spPr>
          <a:xfrm>
            <a:off x="5450900" y="1434444"/>
            <a:ext cx="1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ROM X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EBDC240-D061-4D95-A774-87CA0692ACC9}"/>
              </a:ext>
            </a:extLst>
          </p:cNvPr>
          <p:cNvSpPr/>
          <p:nvPr/>
        </p:nvSpPr>
        <p:spPr>
          <a:xfrm>
            <a:off x="4353202" y="2098585"/>
            <a:ext cx="3485595" cy="266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27232BF-941F-4EC5-9D1C-E68F6C036070}"/>
              </a:ext>
            </a:extLst>
          </p:cNvPr>
          <p:cNvSpPr txBox="1"/>
          <p:nvPr/>
        </p:nvSpPr>
        <p:spPr>
          <a:xfrm>
            <a:off x="3712351" y="2055423"/>
            <a:ext cx="64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0000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0E99509-7803-4E7C-80F5-A7D4C590EAF6}"/>
              </a:ext>
            </a:extLst>
          </p:cNvPr>
          <p:cNvSpPr txBox="1"/>
          <p:nvPr/>
        </p:nvSpPr>
        <p:spPr>
          <a:xfrm>
            <a:off x="3712352" y="4464023"/>
            <a:ext cx="64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1FFF</a:t>
            </a:r>
            <a:endParaRPr lang="it-IT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38A8683-7652-499A-8F40-579376016300}"/>
              </a:ext>
            </a:extLst>
          </p:cNvPr>
          <p:cNvCxnSpPr>
            <a:cxnSpLocks/>
          </p:cNvCxnSpPr>
          <p:nvPr/>
        </p:nvCxnSpPr>
        <p:spPr>
          <a:xfrm>
            <a:off x="4358640" y="3004481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0F32CFB-5265-43D4-B0AB-532A6C655B7A}"/>
              </a:ext>
            </a:extLst>
          </p:cNvPr>
          <p:cNvSpPr txBox="1"/>
          <p:nvPr/>
        </p:nvSpPr>
        <p:spPr>
          <a:xfrm>
            <a:off x="3712351" y="2569973"/>
            <a:ext cx="287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006C 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51719E-6C0D-4033-8E6A-E14E3658A7B1}"/>
              </a:ext>
            </a:extLst>
          </p:cNvPr>
          <p:cNvCxnSpPr>
            <a:cxnSpLocks/>
          </p:cNvCxnSpPr>
          <p:nvPr/>
        </p:nvCxnSpPr>
        <p:spPr>
          <a:xfrm>
            <a:off x="4358639" y="3299291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63E486E-94CB-4CD0-BA16-030CBD77D1D6}"/>
              </a:ext>
            </a:extLst>
          </p:cNvPr>
          <p:cNvCxnSpPr>
            <a:cxnSpLocks/>
          </p:cNvCxnSpPr>
          <p:nvPr/>
        </p:nvCxnSpPr>
        <p:spPr>
          <a:xfrm>
            <a:off x="4347764" y="2728271"/>
            <a:ext cx="3485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6DB0D9-AD5C-4D06-9829-B6DA3D21A6EB}"/>
              </a:ext>
            </a:extLst>
          </p:cNvPr>
          <p:cNvSpPr txBox="1"/>
          <p:nvPr/>
        </p:nvSpPr>
        <p:spPr>
          <a:xfrm>
            <a:off x="5533746" y="2697020"/>
            <a:ext cx="11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00008700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5D6CF7F-4C46-4402-BD8C-C31A61843E3E}"/>
              </a:ext>
            </a:extLst>
          </p:cNvPr>
          <p:cNvSpPr txBox="1"/>
          <p:nvPr/>
        </p:nvSpPr>
        <p:spPr>
          <a:xfrm>
            <a:off x="5533746" y="3005625"/>
            <a:ext cx="11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00008800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C6DE611-2E92-4EB6-B8BC-AFB374CDD2C4}"/>
              </a:ext>
            </a:extLst>
          </p:cNvPr>
          <p:cNvSpPr/>
          <p:nvPr/>
        </p:nvSpPr>
        <p:spPr>
          <a:xfrm>
            <a:off x="3740876" y="2864882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0070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66DEA3F6-778E-4D89-8E7C-3825A0CC223A}"/>
              </a:ext>
            </a:extLst>
          </p:cNvPr>
          <p:cNvSpPr/>
          <p:nvPr/>
        </p:nvSpPr>
        <p:spPr>
          <a:xfrm>
            <a:off x="3740876" y="3130014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0074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7335F89-3D6C-4648-9BFC-AD7D65EA0B38}"/>
              </a:ext>
            </a:extLst>
          </p:cNvPr>
          <p:cNvSpPr txBox="1"/>
          <p:nvPr/>
        </p:nvSpPr>
        <p:spPr>
          <a:xfrm>
            <a:off x="8610600" y="3130014"/>
            <a:ext cx="232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Modalità </a:t>
            </a:r>
            <a:r>
              <a:rPr lang="it-IT" dirty="0" err="1"/>
              <a:t>autovettorizzata</a:t>
            </a:r>
            <a:r>
              <a:rPr lang="it-IT" dirty="0"/>
              <a:t>: utilizzo terzo e quarto </a:t>
            </a:r>
            <a:r>
              <a:rPr lang="it-IT" dirty="0" err="1"/>
              <a:t>autovettore</a:t>
            </a:r>
            <a:r>
              <a:rPr lang="it-IT" dirty="0"/>
              <a:t>, quindi locazioni 27*4=108 -&gt; 6C e 28*4=112 -&gt; 70</a:t>
            </a:r>
          </a:p>
        </p:txBody>
      </p:sp>
    </p:spTree>
    <p:extLst>
      <p:ext uri="{BB962C8B-B14F-4D97-AF65-F5344CB8AC3E}">
        <p14:creationId xmlns:p14="http://schemas.microsoft.com/office/powerpoint/2010/main" val="1705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98">
            <a:extLst>
              <a:ext uri="{FF2B5EF4-FFF2-40B4-BE49-F238E27FC236}">
                <a16:creationId xmlns:a16="http://schemas.microsoft.com/office/drawing/2014/main" id="{F2C3DE21-1CE0-46FC-8868-F5DB9EC63694}"/>
              </a:ext>
            </a:extLst>
          </p:cNvPr>
          <p:cNvSpPr/>
          <p:nvPr/>
        </p:nvSpPr>
        <p:spPr>
          <a:xfrm>
            <a:off x="51933" y="1628479"/>
            <a:ext cx="5794159" cy="379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121CB0D-EE04-43C7-8737-6CCFF66D7981}"/>
              </a:ext>
            </a:extLst>
          </p:cNvPr>
          <p:cNvSpPr/>
          <p:nvPr/>
        </p:nvSpPr>
        <p:spPr>
          <a:xfrm>
            <a:off x="1325510" y="1957027"/>
            <a:ext cx="1402080" cy="693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CPU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M68000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ID : 02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6ED4409-BB25-416E-8E62-7C778B15CD3F}"/>
              </a:ext>
            </a:extLst>
          </p:cNvPr>
          <p:cNvSpPr/>
          <p:nvPr/>
        </p:nvSpPr>
        <p:spPr>
          <a:xfrm>
            <a:off x="4036551" y="1880196"/>
            <a:ext cx="1555949" cy="8871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DEVICE</a:t>
            </a:r>
          </a:p>
          <a:p>
            <a:pPr algn="ctr"/>
            <a:r>
              <a:rPr lang="it-IT" sz="1400" dirty="0"/>
              <a:t>M6821PIA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 ID: 04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2004-2007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A967C41-C1B4-4216-9707-2B636CE3F5B0}"/>
              </a:ext>
            </a:extLst>
          </p:cNvPr>
          <p:cNvSpPr/>
          <p:nvPr/>
        </p:nvSpPr>
        <p:spPr>
          <a:xfrm>
            <a:off x="1325510" y="3244807"/>
            <a:ext cx="4101934" cy="693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MMU/BUS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MEMORIA-X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ID: 01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E210B51-5C4A-4441-9863-292A7A9413A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026550" y="2650447"/>
            <a:ext cx="0" cy="594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1C14A674-4CF6-4F04-AD47-95A83AD7D22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814525" y="2767374"/>
            <a:ext cx="1" cy="467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610E2AD-169D-470F-ABA4-E8AFDC9AE961}"/>
              </a:ext>
            </a:extLst>
          </p:cNvPr>
          <p:cNvCxnSpPr>
            <a:cxnSpLocks/>
          </p:cNvCxnSpPr>
          <p:nvPr/>
        </p:nvCxnSpPr>
        <p:spPr>
          <a:xfrm flipV="1">
            <a:off x="3317849" y="3948251"/>
            <a:ext cx="0" cy="437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7AF6949-8ABE-452C-B875-E93FEFA9D47D}"/>
              </a:ext>
            </a:extLst>
          </p:cNvPr>
          <p:cNvSpPr txBox="1"/>
          <p:nvPr/>
        </p:nvSpPr>
        <p:spPr>
          <a:xfrm>
            <a:off x="2905675" y="1852096"/>
            <a:ext cx="94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IRQA </a:t>
            </a:r>
            <a:r>
              <a:rPr lang="it-IT" sz="1200" dirty="0">
                <a:latin typeface="Matura MT Script Capitals" panose="03020802060602070202" pitchFamily="66" charset="0"/>
              </a:rPr>
              <a:t>→</a:t>
            </a:r>
            <a:r>
              <a:rPr lang="it-IT" sz="1200" dirty="0"/>
              <a:t> LV3</a:t>
            </a:r>
            <a:br>
              <a:rPr lang="it-IT" sz="1200" dirty="0"/>
            </a:br>
            <a:r>
              <a:rPr lang="it-IT" sz="1200" dirty="0"/>
              <a:t>IRQB </a:t>
            </a:r>
            <a:r>
              <a:rPr lang="it-IT" sz="1200" dirty="0">
                <a:latin typeface="Matura MT Script Capitals" panose="03020802060602070202" pitchFamily="66" charset="0"/>
              </a:rPr>
              <a:t>→</a:t>
            </a:r>
            <a:r>
              <a:rPr lang="it-IT" sz="1200" dirty="0"/>
              <a:t> LV4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2EF7B74B-F21A-432B-93E5-AD6EDD82055E}"/>
              </a:ext>
            </a:extLst>
          </p:cNvPr>
          <p:cNvCxnSpPr>
            <a:cxnSpLocks/>
          </p:cNvCxnSpPr>
          <p:nvPr/>
        </p:nvCxnSpPr>
        <p:spPr>
          <a:xfrm flipH="1">
            <a:off x="474444" y="4839820"/>
            <a:ext cx="2124058" cy="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6BB45F72-692B-48FB-B3E4-E76ED8036A88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727590" y="2303737"/>
            <a:ext cx="1308961" cy="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9F0E3D10-27D5-4E04-954F-ABBD90FC2D6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4444" y="2303737"/>
            <a:ext cx="85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3623B781-21C7-4D58-86DC-205721A972E2}"/>
              </a:ext>
            </a:extLst>
          </p:cNvPr>
          <p:cNvCxnSpPr>
            <a:cxnSpLocks/>
          </p:cNvCxnSpPr>
          <p:nvPr/>
        </p:nvCxnSpPr>
        <p:spPr>
          <a:xfrm>
            <a:off x="474444" y="2313760"/>
            <a:ext cx="0" cy="2575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76959BC-128D-45EC-B035-0C12951F526C}"/>
              </a:ext>
            </a:extLst>
          </p:cNvPr>
          <p:cNvSpPr txBox="1"/>
          <p:nvPr/>
        </p:nvSpPr>
        <p:spPr>
          <a:xfrm>
            <a:off x="2182398" y="1254135"/>
            <a:ext cx="10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Sistema X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84C0BA83-5EDE-498B-BA74-D27D537F2BF9}"/>
              </a:ext>
            </a:extLst>
          </p:cNvPr>
          <p:cNvSpPr/>
          <p:nvPr/>
        </p:nvSpPr>
        <p:spPr>
          <a:xfrm>
            <a:off x="2598502" y="4396231"/>
            <a:ext cx="1555949" cy="8871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DEVICE</a:t>
            </a:r>
          </a:p>
          <a:p>
            <a:pPr algn="ctr"/>
            <a:r>
              <a:rPr lang="it-IT" sz="1400" dirty="0"/>
              <a:t>I8251USART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 ID: 03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2008-2009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ACC8879-5C4D-4E57-8B71-25C1F3285361}"/>
              </a:ext>
            </a:extLst>
          </p:cNvPr>
          <p:cNvSpPr txBox="1"/>
          <p:nvPr/>
        </p:nvSpPr>
        <p:spPr>
          <a:xfrm>
            <a:off x="572828" y="4368132"/>
            <a:ext cx="1028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RxRDY</a:t>
            </a:r>
            <a:r>
              <a:rPr lang="it-IT" sz="1200" dirty="0"/>
              <a:t> </a:t>
            </a:r>
            <a:r>
              <a:rPr lang="it-IT" sz="1200" dirty="0">
                <a:latin typeface="Matura MT Script Capitals" panose="03020802060602070202" pitchFamily="66" charset="0"/>
              </a:rPr>
              <a:t>→</a:t>
            </a:r>
            <a:r>
              <a:rPr lang="it-IT" sz="1200" dirty="0"/>
              <a:t> LV3</a:t>
            </a:r>
            <a:br>
              <a:rPr lang="it-IT" sz="1200" dirty="0"/>
            </a:br>
            <a:r>
              <a:rPr lang="it-IT" sz="1200" dirty="0" err="1"/>
              <a:t>TxRDY</a:t>
            </a:r>
            <a:r>
              <a:rPr lang="it-IT" sz="1200" dirty="0"/>
              <a:t> </a:t>
            </a:r>
            <a:r>
              <a:rPr lang="it-IT" sz="1200" dirty="0">
                <a:latin typeface="Matura MT Script Capitals" panose="03020802060602070202" pitchFamily="66" charset="0"/>
              </a:rPr>
              <a:t>→</a:t>
            </a:r>
            <a:r>
              <a:rPr lang="it-IT" sz="1200" dirty="0"/>
              <a:t> LV4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90F5D48-AC4B-45FC-830D-E35A27A06C94}"/>
              </a:ext>
            </a:extLst>
          </p:cNvPr>
          <p:cNvSpPr/>
          <p:nvPr/>
        </p:nvSpPr>
        <p:spPr>
          <a:xfrm>
            <a:off x="6278508" y="1628479"/>
            <a:ext cx="5794159" cy="379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7EC5BBC-726F-4071-A89F-42E7260D1D4F}"/>
              </a:ext>
            </a:extLst>
          </p:cNvPr>
          <p:cNvSpPr/>
          <p:nvPr/>
        </p:nvSpPr>
        <p:spPr>
          <a:xfrm>
            <a:off x="9910332" y="1957027"/>
            <a:ext cx="1402080" cy="693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CPU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M68000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ID : 06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80563189-E49E-469D-8F2D-00AD1F1953FA}"/>
              </a:ext>
            </a:extLst>
          </p:cNvPr>
          <p:cNvSpPr/>
          <p:nvPr/>
        </p:nvSpPr>
        <p:spPr>
          <a:xfrm>
            <a:off x="7119669" y="1880196"/>
            <a:ext cx="1555949" cy="8871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DEVICE</a:t>
            </a:r>
          </a:p>
          <a:p>
            <a:pPr algn="ctr"/>
            <a:r>
              <a:rPr lang="it-IT" sz="1400" dirty="0"/>
              <a:t>M6821PIA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 ID: 08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2004-2007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2DF6297A-0D69-4385-9298-C8F8D63468C7}"/>
              </a:ext>
            </a:extLst>
          </p:cNvPr>
          <p:cNvSpPr/>
          <p:nvPr/>
        </p:nvSpPr>
        <p:spPr>
          <a:xfrm>
            <a:off x="6968129" y="3257643"/>
            <a:ext cx="4101934" cy="693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MMU/BUS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MEMORIA-Y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ID: 05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B77E57D-18C6-40E7-84C8-DEE72F96A917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0611372" y="2650447"/>
            <a:ext cx="0" cy="594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41E5650-E7B5-48CF-AE16-74A342535D19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7897643" y="2767374"/>
            <a:ext cx="1" cy="467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EB4F33C-4C57-42C6-8545-80921264BF31}"/>
              </a:ext>
            </a:extLst>
          </p:cNvPr>
          <p:cNvCxnSpPr>
            <a:cxnSpLocks/>
          </p:cNvCxnSpPr>
          <p:nvPr/>
        </p:nvCxnSpPr>
        <p:spPr>
          <a:xfrm flipV="1">
            <a:off x="8392661" y="3956075"/>
            <a:ext cx="1960" cy="456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EB39796-8DDA-4FFE-8789-38A4B520BBBF}"/>
              </a:ext>
            </a:extLst>
          </p:cNvPr>
          <p:cNvSpPr txBox="1"/>
          <p:nvPr/>
        </p:nvSpPr>
        <p:spPr>
          <a:xfrm>
            <a:off x="8810725" y="1816175"/>
            <a:ext cx="94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IRQA </a:t>
            </a:r>
            <a:r>
              <a:rPr lang="it-IT" sz="1200" dirty="0">
                <a:latin typeface="Matura MT Script Capitals" panose="03020802060602070202" pitchFamily="66" charset="0"/>
              </a:rPr>
              <a:t>→</a:t>
            </a:r>
            <a:r>
              <a:rPr lang="it-IT" sz="1200" dirty="0"/>
              <a:t> LV2</a:t>
            </a:r>
            <a:br>
              <a:rPr lang="it-IT" sz="1200" dirty="0"/>
            </a:br>
            <a:r>
              <a:rPr lang="it-IT" sz="1200" dirty="0"/>
              <a:t>IRQB </a:t>
            </a:r>
            <a:r>
              <a:rPr lang="it-IT" sz="1200" dirty="0">
                <a:latin typeface="Matura MT Script Capitals" panose="03020802060602070202" pitchFamily="66" charset="0"/>
              </a:rPr>
              <a:t>→</a:t>
            </a:r>
            <a:r>
              <a:rPr lang="it-IT" sz="1200" dirty="0"/>
              <a:t> LV3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94BE831E-9DAB-4C97-804A-35FCEBE99029}"/>
              </a:ext>
            </a:extLst>
          </p:cNvPr>
          <p:cNvCxnSpPr>
            <a:cxnSpLocks/>
          </p:cNvCxnSpPr>
          <p:nvPr/>
        </p:nvCxnSpPr>
        <p:spPr>
          <a:xfrm flipH="1">
            <a:off x="11312412" y="2313760"/>
            <a:ext cx="508527" cy="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B2703260-8021-4A3D-8FC0-90FEB862C2AD}"/>
              </a:ext>
            </a:extLst>
          </p:cNvPr>
          <p:cNvCxnSpPr>
            <a:cxnSpLocks/>
          </p:cNvCxnSpPr>
          <p:nvPr/>
        </p:nvCxnSpPr>
        <p:spPr>
          <a:xfrm>
            <a:off x="9135669" y="4943477"/>
            <a:ext cx="268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C37C271F-F6B5-4B49-A140-8C44DAE5F6C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75618" y="2303737"/>
            <a:ext cx="123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4B40171-14E3-4BDC-9416-5C88983B62DD}"/>
              </a:ext>
            </a:extLst>
          </p:cNvPr>
          <p:cNvCxnSpPr>
            <a:cxnSpLocks/>
          </p:cNvCxnSpPr>
          <p:nvPr/>
        </p:nvCxnSpPr>
        <p:spPr>
          <a:xfrm>
            <a:off x="11820939" y="2329408"/>
            <a:ext cx="0" cy="261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E994520-A8BF-4224-BE6C-87CE17D71DC7}"/>
              </a:ext>
            </a:extLst>
          </p:cNvPr>
          <p:cNvSpPr txBox="1"/>
          <p:nvPr/>
        </p:nvSpPr>
        <p:spPr>
          <a:xfrm>
            <a:off x="8394621" y="1254135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Sistema Y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F098033-F505-4795-8098-890834885EE1}"/>
              </a:ext>
            </a:extLst>
          </p:cNvPr>
          <p:cNvSpPr/>
          <p:nvPr/>
        </p:nvSpPr>
        <p:spPr>
          <a:xfrm>
            <a:off x="7579720" y="4396231"/>
            <a:ext cx="1555949" cy="8871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DEVICE</a:t>
            </a:r>
          </a:p>
          <a:p>
            <a:pPr algn="ctr"/>
            <a:r>
              <a:rPr lang="it-IT" sz="1400" dirty="0"/>
              <a:t>I8251USART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 ID: 07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2008-2009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A0DBE81-44BC-4F67-9A2E-C67CC4999240}"/>
              </a:ext>
            </a:extLst>
          </p:cNvPr>
          <p:cNvSpPr txBox="1"/>
          <p:nvPr/>
        </p:nvSpPr>
        <p:spPr>
          <a:xfrm>
            <a:off x="10284117" y="4405986"/>
            <a:ext cx="1028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RxRDY</a:t>
            </a:r>
            <a:r>
              <a:rPr lang="it-IT" sz="1200" dirty="0"/>
              <a:t> </a:t>
            </a:r>
            <a:r>
              <a:rPr lang="it-IT" sz="1200" dirty="0">
                <a:latin typeface="Matura MT Script Capitals" panose="03020802060602070202" pitchFamily="66" charset="0"/>
              </a:rPr>
              <a:t>→</a:t>
            </a:r>
            <a:r>
              <a:rPr lang="it-IT" sz="1200" dirty="0"/>
              <a:t> LV4</a:t>
            </a:r>
            <a:br>
              <a:rPr lang="it-IT" sz="1200" dirty="0"/>
            </a:br>
            <a:r>
              <a:rPr lang="it-IT" sz="1200" dirty="0" err="1"/>
              <a:t>TxRDY</a:t>
            </a:r>
            <a:r>
              <a:rPr lang="it-IT" sz="1200" dirty="0"/>
              <a:t> </a:t>
            </a:r>
            <a:r>
              <a:rPr lang="it-IT" sz="1200" dirty="0">
                <a:latin typeface="Matura MT Script Capitals" panose="03020802060602070202" pitchFamily="66" charset="0"/>
              </a:rPr>
              <a:t>→</a:t>
            </a:r>
            <a:r>
              <a:rPr lang="it-IT" sz="1200" dirty="0"/>
              <a:t> LV5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C5E24B0-D682-4E37-932A-FDE643954796}"/>
              </a:ext>
            </a:extLst>
          </p:cNvPr>
          <p:cNvCxnSpPr>
            <a:cxnSpLocks/>
          </p:cNvCxnSpPr>
          <p:nvPr/>
        </p:nvCxnSpPr>
        <p:spPr>
          <a:xfrm>
            <a:off x="4154451" y="4858065"/>
            <a:ext cx="3425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A39DA7DE-9465-4B07-9B4F-6EDA3E5E48FB}"/>
              </a:ext>
            </a:extLst>
          </p:cNvPr>
          <p:cNvCxnSpPr>
            <a:cxnSpLocks/>
          </p:cNvCxnSpPr>
          <p:nvPr/>
        </p:nvCxnSpPr>
        <p:spPr>
          <a:xfrm>
            <a:off x="5592500" y="2265731"/>
            <a:ext cx="15271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99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521</Words>
  <Application>Microsoft Office PowerPoint</Application>
  <PresentationFormat>Widescreen</PresentationFormat>
  <Paragraphs>225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Matura MT Script Capitals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fabio.dandrea.1997@gmail.com</dc:creator>
  <cp:lastModifiedBy>mario pace</cp:lastModifiedBy>
  <cp:revision>82</cp:revision>
  <dcterms:created xsi:type="dcterms:W3CDTF">2020-07-18T13:35:44Z</dcterms:created>
  <dcterms:modified xsi:type="dcterms:W3CDTF">2020-09-18T12:55:18Z</dcterms:modified>
</cp:coreProperties>
</file>