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4"/>
  </p:sldMasterIdLst>
  <p:notesMasterIdLst>
    <p:notesMasterId r:id="rId18"/>
  </p:notesMasterIdLst>
  <p:sldIdLst>
    <p:sldId id="292" r:id="rId5"/>
    <p:sldId id="296" r:id="rId6"/>
    <p:sldId id="305" r:id="rId7"/>
    <p:sldId id="306" r:id="rId8"/>
    <p:sldId id="307" r:id="rId9"/>
    <p:sldId id="308" r:id="rId10"/>
    <p:sldId id="293" r:id="rId11"/>
    <p:sldId id="297" r:id="rId12"/>
    <p:sldId id="294" r:id="rId13"/>
    <p:sldId id="283" r:id="rId14"/>
    <p:sldId id="286" r:id="rId15"/>
    <p:sldId id="276" r:id="rId16"/>
    <p:sldId id="275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EA5"/>
    <a:srgbClr val="2C476B"/>
    <a:srgbClr val="6390C5"/>
    <a:srgbClr val="6390C6"/>
    <a:srgbClr val="000000"/>
    <a:srgbClr val="AB404B"/>
    <a:srgbClr val="992B36"/>
    <a:srgbClr val="E77C22"/>
    <a:srgbClr val="C36313"/>
    <a:srgbClr val="6E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080A1-5207-49F6-8F54-E357FE8EA4A1}" v="147" dt="2020-10-02T19:25:0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0" autoAdjust="0"/>
    <p:restoredTop sz="79248" autoAdjust="0"/>
  </p:normalViewPr>
  <p:slideViewPr>
    <p:cSldViewPr snapToGrid="0">
      <p:cViewPr varScale="1">
        <p:scale>
          <a:sx n="72" d="100"/>
          <a:sy n="72" d="100"/>
        </p:scale>
        <p:origin x="10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schko, Kevin" userId="S::kevin.putschko@experis.com::b6c925c3-9b81-479d-96ee-70de9f77d861" providerId="AD" clId="Web-{0DA384E6-AC02-6F19-925E-3039EC907A32}"/>
    <pc:docChg chg="modSld">
      <pc:chgData name="Putschko, Kevin" userId="S::kevin.putschko@experis.com::b6c925c3-9b81-479d-96ee-70de9f77d861" providerId="AD" clId="Web-{0DA384E6-AC02-6F19-925E-3039EC907A32}" dt="2020-06-11T18:59:49.589" v="6" actId="14100"/>
      <pc:docMkLst>
        <pc:docMk/>
      </pc:docMkLst>
      <pc:sldChg chg="modSp">
        <pc:chgData name="Putschko, Kevin" userId="S::kevin.putschko@experis.com::b6c925c3-9b81-479d-96ee-70de9f77d861" providerId="AD" clId="Web-{0DA384E6-AC02-6F19-925E-3039EC907A32}" dt="2020-06-11T18:59:49.589" v="6" actId="14100"/>
        <pc:sldMkLst>
          <pc:docMk/>
          <pc:sldMk cId="657693279" sldId="272"/>
        </pc:sldMkLst>
        <pc:spChg chg="mod">
          <ac:chgData name="Putschko, Kevin" userId="S::kevin.putschko@experis.com::b6c925c3-9b81-479d-96ee-70de9f77d861" providerId="AD" clId="Web-{0DA384E6-AC02-6F19-925E-3039EC907A32}" dt="2020-06-11T18:59:49.589" v="6" actId="14100"/>
          <ac:spMkLst>
            <pc:docMk/>
            <pc:sldMk cId="657693279" sldId="272"/>
            <ac:spMk id="4" creationId="{00000000-0000-0000-0000-000000000000}"/>
          </ac:spMkLst>
        </pc:spChg>
      </pc:sldChg>
    </pc:docChg>
  </pc:docChgLst>
  <pc:docChgLst>
    <pc:chgData name="Putschko, Kevin" userId="b6c925c3-9b81-479d-96ee-70de9f77d861" providerId="ADAL" clId="{D69769FC-0267-406D-B320-52FEDF18C1A4}"/>
    <pc:docChg chg="addSld modSld sldOrd">
      <pc:chgData name="Putschko, Kevin" userId="b6c925c3-9b81-479d-96ee-70de9f77d861" providerId="ADAL" clId="{D69769FC-0267-406D-B320-52FEDF18C1A4}" dt="2020-07-29T15:17:50.220" v="12"/>
      <pc:docMkLst>
        <pc:docMk/>
      </pc:docMkLst>
      <pc:sldChg chg="ord">
        <pc:chgData name="Putschko, Kevin" userId="b6c925c3-9b81-479d-96ee-70de9f77d861" providerId="ADAL" clId="{D69769FC-0267-406D-B320-52FEDF18C1A4}" dt="2020-07-29T15:17:29.877" v="2"/>
        <pc:sldMkLst>
          <pc:docMk/>
          <pc:sldMk cId="3034149499" sldId="274"/>
        </pc:sldMkLst>
      </pc:sldChg>
      <pc:sldChg chg="ord">
        <pc:chgData name="Putschko, Kevin" userId="b6c925c3-9b81-479d-96ee-70de9f77d861" providerId="ADAL" clId="{D69769FC-0267-406D-B320-52FEDF18C1A4}" dt="2020-07-29T15:17:44.134" v="8"/>
        <pc:sldMkLst>
          <pc:docMk/>
          <pc:sldMk cId="4012776854" sldId="283"/>
        </pc:sldMkLst>
      </pc:sldChg>
      <pc:sldChg chg="ord">
        <pc:chgData name="Putschko, Kevin" userId="b6c925c3-9b81-479d-96ee-70de9f77d861" providerId="ADAL" clId="{D69769FC-0267-406D-B320-52FEDF18C1A4}" dt="2020-07-29T15:17:45.453" v="10"/>
        <pc:sldMkLst>
          <pc:docMk/>
          <pc:sldMk cId="1585674579" sldId="288"/>
        </pc:sldMkLst>
      </pc:sldChg>
      <pc:sldChg chg="add ord">
        <pc:chgData name="Putschko, Kevin" userId="b6c925c3-9b81-479d-96ee-70de9f77d861" providerId="ADAL" clId="{D69769FC-0267-406D-B320-52FEDF18C1A4}" dt="2020-07-29T15:17:50.220" v="12"/>
        <pc:sldMkLst>
          <pc:docMk/>
          <pc:sldMk cId="2640928952" sldId="290"/>
        </pc:sldMkLst>
      </pc:sldChg>
    </pc:docChg>
  </pc:docChgLst>
  <pc:docChgLst>
    <pc:chgData name="Putschko, Kevin" userId="b6c925c3-9b81-479d-96ee-70de9f77d861" providerId="ADAL" clId="{E58080A1-5207-49F6-8F54-E357FE8EA4A1}"/>
    <pc:docChg chg="addSld modSld sldOrd">
      <pc:chgData name="Putschko, Kevin" userId="b6c925c3-9b81-479d-96ee-70de9f77d861" providerId="ADAL" clId="{E58080A1-5207-49F6-8F54-E357FE8EA4A1}" dt="2020-10-02T19:31:09.501" v="160"/>
      <pc:docMkLst>
        <pc:docMk/>
      </pc:docMkLst>
      <pc:sldChg chg="ord">
        <pc:chgData name="Putschko, Kevin" userId="b6c925c3-9b81-479d-96ee-70de9f77d861" providerId="ADAL" clId="{E58080A1-5207-49F6-8F54-E357FE8EA4A1}" dt="2020-10-02T17:39:46.718" v="10"/>
        <pc:sldMkLst>
          <pc:docMk/>
          <pc:sldMk cId="657693279" sldId="272"/>
        </pc:sldMkLst>
      </pc:sldChg>
      <pc:sldChg chg="ord modAnim">
        <pc:chgData name="Putschko, Kevin" userId="b6c925c3-9b81-479d-96ee-70de9f77d861" providerId="ADAL" clId="{E58080A1-5207-49F6-8F54-E357FE8EA4A1}" dt="2020-10-02T17:58:54.676" v="20"/>
        <pc:sldMkLst>
          <pc:docMk/>
          <pc:sldMk cId="3034149499" sldId="274"/>
        </pc:sldMkLst>
      </pc:sldChg>
      <pc:sldChg chg="ord modAnim">
        <pc:chgData name="Putschko, Kevin" userId="b6c925c3-9b81-479d-96ee-70de9f77d861" providerId="ADAL" clId="{E58080A1-5207-49F6-8F54-E357FE8EA4A1}" dt="2020-10-02T17:58:42.139" v="18"/>
        <pc:sldMkLst>
          <pc:docMk/>
          <pc:sldMk cId="1621684507" sldId="295"/>
        </pc:sldMkLst>
      </pc:sldChg>
      <pc:sldChg chg="ord">
        <pc:chgData name="Putschko, Kevin" userId="b6c925c3-9b81-479d-96ee-70de9f77d861" providerId="ADAL" clId="{E58080A1-5207-49F6-8F54-E357FE8EA4A1}" dt="2020-10-02T17:37:26.744" v="3"/>
        <pc:sldMkLst>
          <pc:docMk/>
          <pc:sldMk cId="2559118590" sldId="296"/>
        </pc:sldMkLst>
      </pc:sldChg>
      <pc:sldChg chg="ord">
        <pc:chgData name="Putschko, Kevin" userId="b6c925c3-9b81-479d-96ee-70de9f77d861" providerId="ADAL" clId="{E58080A1-5207-49F6-8F54-E357FE8EA4A1}" dt="2020-10-02T17:37:40.807" v="4"/>
        <pc:sldMkLst>
          <pc:docMk/>
          <pc:sldMk cId="2534285187" sldId="297"/>
        </pc:sldMkLst>
      </pc:sldChg>
      <pc:sldChg chg="ord">
        <pc:chgData name="Putschko, Kevin" userId="b6c925c3-9b81-479d-96ee-70de9f77d861" providerId="ADAL" clId="{E58080A1-5207-49F6-8F54-E357FE8EA4A1}" dt="2020-10-02T17:39:46.718" v="10"/>
        <pc:sldMkLst>
          <pc:docMk/>
          <pc:sldMk cId="3205371638" sldId="298"/>
        </pc:sldMkLst>
      </pc:sldChg>
      <pc:sldChg chg="add ord">
        <pc:chgData name="Putschko, Kevin" userId="b6c925c3-9b81-479d-96ee-70de9f77d861" providerId="ADAL" clId="{E58080A1-5207-49F6-8F54-E357FE8EA4A1}" dt="2020-10-02T17:39:46.718" v="10"/>
        <pc:sldMkLst>
          <pc:docMk/>
          <pc:sldMk cId="2010278109" sldId="299"/>
        </pc:sldMkLst>
      </pc:sldChg>
      <pc:sldChg chg="add ord">
        <pc:chgData name="Putschko, Kevin" userId="b6c925c3-9b81-479d-96ee-70de9f77d861" providerId="ADAL" clId="{E58080A1-5207-49F6-8F54-E357FE8EA4A1}" dt="2020-10-02T17:39:54.155" v="11"/>
        <pc:sldMkLst>
          <pc:docMk/>
          <pc:sldMk cId="3842492392" sldId="300"/>
        </pc:sldMkLst>
      </pc:sldChg>
      <pc:sldChg chg="add ord">
        <pc:chgData name="Putschko, Kevin" userId="b6c925c3-9b81-479d-96ee-70de9f77d861" providerId="ADAL" clId="{E58080A1-5207-49F6-8F54-E357FE8EA4A1}" dt="2020-10-02T17:39:54.155" v="11"/>
        <pc:sldMkLst>
          <pc:docMk/>
          <pc:sldMk cId="1135625712" sldId="301"/>
        </pc:sldMkLst>
      </pc:sldChg>
      <pc:sldChg chg="modSp add modAnim">
        <pc:chgData name="Putschko, Kevin" userId="b6c925c3-9b81-479d-96ee-70de9f77d861" providerId="ADAL" clId="{E58080A1-5207-49F6-8F54-E357FE8EA4A1}" dt="2020-10-02T19:25:06.029" v="157" actId="20577"/>
        <pc:sldMkLst>
          <pc:docMk/>
          <pc:sldMk cId="2412272221" sldId="302"/>
        </pc:sldMkLst>
        <pc:spChg chg="mod">
          <ac:chgData name="Putschko, Kevin" userId="b6c925c3-9b81-479d-96ee-70de9f77d861" providerId="ADAL" clId="{E58080A1-5207-49F6-8F54-E357FE8EA4A1}" dt="2020-10-02T19:25:06.029" v="157" actId="20577"/>
          <ac:spMkLst>
            <pc:docMk/>
            <pc:sldMk cId="2412272221" sldId="302"/>
            <ac:spMk id="16" creationId="{04379264-4DE4-5D49-9799-5893AA50D758}"/>
          </ac:spMkLst>
        </pc:spChg>
      </pc:sldChg>
      <pc:sldChg chg="add modAnim">
        <pc:chgData name="Putschko, Kevin" userId="b6c925c3-9b81-479d-96ee-70de9f77d861" providerId="ADAL" clId="{E58080A1-5207-49F6-8F54-E357FE8EA4A1}" dt="2020-10-02T17:58:34.965" v="16"/>
        <pc:sldMkLst>
          <pc:docMk/>
          <pc:sldMk cId="1033240751" sldId="303"/>
        </pc:sldMkLst>
      </pc:sldChg>
      <pc:sldChg chg="add">
        <pc:chgData name="Putschko, Kevin" userId="b6c925c3-9b81-479d-96ee-70de9f77d861" providerId="ADAL" clId="{E58080A1-5207-49F6-8F54-E357FE8EA4A1}" dt="2020-10-02T17:41:29.001" v="14"/>
        <pc:sldMkLst>
          <pc:docMk/>
          <pc:sldMk cId="2624108804" sldId="304"/>
        </pc:sldMkLst>
      </pc:sldChg>
      <pc:sldChg chg="add">
        <pc:chgData name="Putschko, Kevin" userId="b6c925c3-9b81-479d-96ee-70de9f77d861" providerId="ADAL" clId="{E58080A1-5207-49F6-8F54-E357FE8EA4A1}" dt="2020-10-02T17:41:35.241" v="15"/>
        <pc:sldMkLst>
          <pc:docMk/>
          <pc:sldMk cId="2338955244" sldId="305"/>
        </pc:sldMkLst>
      </pc:sldChg>
      <pc:sldChg chg="ord">
        <pc:chgData name="Putschko, Kevin" userId="b6c925c3-9b81-479d-96ee-70de9f77d861" providerId="ADAL" clId="{E58080A1-5207-49F6-8F54-E357FE8EA4A1}" dt="2020-10-02T17:59:50.712" v="22"/>
        <pc:sldMkLst>
          <pc:docMk/>
          <pc:sldMk cId="1154881135" sldId="306"/>
        </pc:sldMkLst>
      </pc:sldChg>
      <pc:sldChg chg="ord">
        <pc:chgData name="Putschko, Kevin" userId="b6c925c3-9b81-479d-96ee-70de9f77d861" providerId="ADAL" clId="{E58080A1-5207-49F6-8F54-E357FE8EA4A1}" dt="2020-10-02T19:30:57.315" v="158"/>
        <pc:sldMkLst>
          <pc:docMk/>
          <pc:sldMk cId="4063974831" sldId="309"/>
        </pc:sldMkLst>
      </pc:sldChg>
      <pc:sldChg chg="ord">
        <pc:chgData name="Putschko, Kevin" userId="b6c925c3-9b81-479d-96ee-70de9f77d861" providerId="ADAL" clId="{E58080A1-5207-49F6-8F54-E357FE8EA4A1}" dt="2020-10-02T19:31:09.501" v="160"/>
        <pc:sldMkLst>
          <pc:docMk/>
          <pc:sldMk cId="2503497373" sldId="310"/>
        </pc:sldMkLst>
      </pc:sldChg>
    </pc:docChg>
  </pc:docChgLst>
  <pc:docChgLst>
    <pc:chgData name="Putschko, Kevin" userId="b6c925c3-9b81-479d-96ee-70de9f77d861" providerId="ADAL" clId="{70D542D5-4C56-4D04-9E87-2B391CCF1C53}"/>
    <pc:docChg chg="modSld">
      <pc:chgData name="Putschko, Kevin" userId="b6c925c3-9b81-479d-96ee-70de9f77d861" providerId="ADAL" clId="{70D542D5-4C56-4D04-9E87-2B391CCF1C53}" dt="2020-07-09T16:48:06.052" v="1"/>
      <pc:docMkLst>
        <pc:docMk/>
      </pc:docMkLst>
      <pc:sldChg chg="modTransition">
        <pc:chgData name="Putschko, Kevin" userId="b6c925c3-9b81-479d-96ee-70de9f77d861" providerId="ADAL" clId="{70D542D5-4C56-4D04-9E87-2B391CCF1C53}" dt="2020-07-09T16:48:06.052" v="1"/>
        <pc:sldMkLst>
          <pc:docMk/>
          <pc:sldMk cId="657693279" sldId="272"/>
        </pc:sldMkLst>
      </pc:sldChg>
      <pc:sldChg chg="modTransition">
        <pc:chgData name="Putschko, Kevin" userId="b6c925c3-9b81-479d-96ee-70de9f77d861" providerId="ADAL" clId="{70D542D5-4C56-4D04-9E87-2B391CCF1C53}" dt="2020-07-09T16:48:00.946" v="0"/>
        <pc:sldMkLst>
          <pc:docMk/>
          <pc:sldMk cId="3034149499" sldId="274"/>
        </pc:sldMkLst>
      </pc:sldChg>
    </pc:docChg>
  </pc:docChgLst>
  <pc:docChgLst>
    <pc:chgData name="Stephen" userId="ddc9d965-3e81-41dd-859b-0f3e1670fdc0" providerId="ADAL" clId="{EC5EA376-089C-40D6-9AAA-6503268D766F}"/>
    <pc:docChg chg="modMainMaster">
      <pc:chgData name="Stephen" userId="ddc9d965-3e81-41dd-859b-0f3e1670fdc0" providerId="ADAL" clId="{EC5EA376-089C-40D6-9AAA-6503268D766F}" dt="2020-09-28T15:19:40.992" v="9" actId="947"/>
      <pc:docMkLst>
        <pc:docMk/>
      </pc:docMkLst>
      <pc:sldMasterChg chg="addSp modSp mod">
        <pc:chgData name="Stephen" userId="ddc9d965-3e81-41dd-859b-0f3e1670fdc0" providerId="ADAL" clId="{EC5EA376-089C-40D6-9AAA-6503268D766F}" dt="2020-09-28T15:19:40.992" v="9" actId="947"/>
        <pc:sldMasterMkLst>
          <pc:docMk/>
          <pc:sldMasterMk cId="2064830195" sldId="2147483700"/>
        </pc:sldMasterMkLst>
        <pc:spChg chg="add mod">
          <ac:chgData name="Stephen" userId="ddc9d965-3e81-41dd-859b-0f3e1670fdc0" providerId="ADAL" clId="{EC5EA376-089C-40D6-9AAA-6503268D766F}" dt="2020-09-28T15:19:40.992" v="9" actId="947"/>
          <ac:spMkLst>
            <pc:docMk/>
            <pc:sldMasterMk cId="2064830195" sldId="2147483700"/>
            <ac:spMk id="5" creationId="{72860922-D7E6-4398-9DDA-47F21EFF92F8}"/>
          </ac:spMkLst>
        </pc:spChg>
      </pc:sldMasterChg>
    </pc:docChg>
  </pc:docChgLst>
  <pc:docChgLst>
    <pc:chgData name="Putschko, Kevin" userId="b6c925c3-9b81-479d-96ee-70de9f77d861" providerId="ADAL" clId="{6C3B806F-956C-4BD2-9A1B-D39C2F4CACC5}"/>
    <pc:docChg chg="undo custSel modSld modMainMaster">
      <pc:chgData name="Putschko, Kevin" userId="b6c925c3-9b81-479d-96ee-70de9f77d861" providerId="ADAL" clId="{6C3B806F-956C-4BD2-9A1B-D39C2F4CACC5}" dt="2020-06-12T14:32:02.004" v="31" actId="14100"/>
      <pc:docMkLst>
        <pc:docMk/>
      </pc:docMkLst>
      <pc:sldChg chg="modSp mod">
        <pc:chgData name="Putschko, Kevin" userId="b6c925c3-9b81-479d-96ee-70de9f77d861" providerId="ADAL" clId="{6C3B806F-956C-4BD2-9A1B-D39C2F4CACC5}" dt="2020-06-11T19:03:53.424" v="29" actId="20577"/>
        <pc:sldMkLst>
          <pc:docMk/>
          <pc:sldMk cId="657693279" sldId="272"/>
        </pc:sldMkLst>
        <pc:spChg chg="mod">
          <ac:chgData name="Putschko, Kevin" userId="b6c925c3-9b81-479d-96ee-70de9f77d861" providerId="ADAL" clId="{6C3B806F-956C-4BD2-9A1B-D39C2F4CACC5}" dt="2020-06-11T19:03:53.424" v="29" actId="20577"/>
          <ac:spMkLst>
            <pc:docMk/>
            <pc:sldMk cId="657693279" sldId="272"/>
            <ac:spMk id="4" creationId="{00000000-0000-0000-0000-000000000000}"/>
          </ac:spMkLst>
        </pc:spChg>
      </pc:sldChg>
      <pc:sldChg chg="modSp mod">
        <pc:chgData name="Putschko, Kevin" userId="b6c925c3-9b81-479d-96ee-70de9f77d861" providerId="ADAL" clId="{6C3B806F-956C-4BD2-9A1B-D39C2F4CACC5}" dt="2020-06-12T14:32:02.004" v="31" actId="14100"/>
        <pc:sldMkLst>
          <pc:docMk/>
          <pc:sldMk cId="3034149499" sldId="274"/>
        </pc:sldMkLst>
        <pc:spChg chg="mod">
          <ac:chgData name="Putschko, Kevin" userId="b6c925c3-9b81-479d-96ee-70de9f77d861" providerId="ADAL" clId="{6C3B806F-956C-4BD2-9A1B-D39C2F4CACC5}" dt="2020-06-12T14:31:56.119" v="30" actId="14100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Putschko, Kevin" userId="b6c925c3-9b81-479d-96ee-70de9f77d861" providerId="ADAL" clId="{6C3B806F-956C-4BD2-9A1B-D39C2F4CACC5}" dt="2020-06-12T14:32:02.004" v="31" actId="14100"/>
          <ac:spMkLst>
            <pc:docMk/>
            <pc:sldMk cId="3034149499" sldId="274"/>
            <ac:spMk id="13" creationId="{357466DE-CCD2-4EB1-BA98-AA13953134B7}"/>
          </ac:spMkLst>
        </pc:spChg>
      </pc:sldChg>
      <pc:sldMasterChg chg="modSldLayout">
        <pc:chgData name="Putschko, Kevin" userId="b6c925c3-9b81-479d-96ee-70de9f77d861" providerId="ADAL" clId="{6C3B806F-956C-4BD2-9A1B-D39C2F4CACC5}" dt="2020-06-11T19:03:34.909" v="27" actId="1076"/>
        <pc:sldMasterMkLst>
          <pc:docMk/>
          <pc:sldMasterMk cId="2064830195" sldId="2147483700"/>
        </pc:sldMasterMkLst>
        <pc:sldLayoutChg chg="modSp mod">
          <pc:chgData name="Putschko, Kevin" userId="b6c925c3-9b81-479d-96ee-70de9f77d861" providerId="ADAL" clId="{6C3B806F-956C-4BD2-9A1B-D39C2F4CACC5}" dt="2020-06-10T15:25:12.697" v="3" actId="1037"/>
          <pc:sldLayoutMkLst>
            <pc:docMk/>
            <pc:sldMasterMk cId="2064830195" sldId="2147483700"/>
            <pc:sldLayoutMk cId="2912177211" sldId="2147483716"/>
          </pc:sldLayoutMkLst>
          <pc:picChg chg="mod">
            <ac:chgData name="Putschko, Kevin" userId="b6c925c3-9b81-479d-96ee-70de9f77d861" providerId="ADAL" clId="{6C3B806F-956C-4BD2-9A1B-D39C2F4CACC5}" dt="2020-06-10T15:25:12.697" v="3" actId="1037"/>
            <ac:picMkLst>
              <pc:docMk/>
              <pc:sldMasterMk cId="2064830195" sldId="2147483700"/>
              <pc:sldLayoutMk cId="2912177211" sldId="2147483716"/>
              <ac:picMk id="5" creationId="{A42EABB3-2DB4-4B1A-8C0B-3825FC96211D}"/>
            </ac:picMkLst>
          </pc:picChg>
        </pc:sldLayoutChg>
        <pc:sldLayoutChg chg="modSp">
          <pc:chgData name="Putschko, Kevin" userId="b6c925c3-9b81-479d-96ee-70de9f77d861" providerId="ADAL" clId="{6C3B806F-956C-4BD2-9A1B-D39C2F4CACC5}" dt="2020-06-10T15:25:34.221" v="4" actId="12788"/>
          <pc:sldLayoutMkLst>
            <pc:docMk/>
            <pc:sldMasterMk cId="2064830195" sldId="2147483700"/>
            <pc:sldLayoutMk cId="4228804943" sldId="2147483720"/>
          </pc:sldLayoutMkLst>
          <pc:picChg chg="mod">
            <ac:chgData name="Putschko, Kevin" userId="b6c925c3-9b81-479d-96ee-70de9f77d861" providerId="ADAL" clId="{6C3B806F-956C-4BD2-9A1B-D39C2F4CACC5}" dt="2020-06-10T15:25:34.221" v="4" actId="12788"/>
            <ac:picMkLst>
              <pc:docMk/>
              <pc:sldMasterMk cId="2064830195" sldId="2147483700"/>
              <pc:sldLayoutMk cId="4228804943" sldId="2147483720"/>
              <ac:picMk id="23" creationId="{7EC6C9F9-533D-481E-9DA1-081CF82C4A40}"/>
            </ac:picMkLst>
          </pc:picChg>
        </pc:sldLayoutChg>
        <pc:sldLayoutChg chg="modSp mod">
          <pc:chgData name="Putschko, Kevin" userId="b6c925c3-9b81-479d-96ee-70de9f77d861" providerId="ADAL" clId="{6C3B806F-956C-4BD2-9A1B-D39C2F4CACC5}" dt="2020-06-11T19:02:58.336" v="18" actId="1076"/>
          <pc:sldLayoutMkLst>
            <pc:docMk/>
            <pc:sldMasterMk cId="2064830195" sldId="2147483700"/>
            <pc:sldLayoutMk cId="2375990876" sldId="2147483721"/>
          </pc:sldLayoutMkLst>
          <pc:spChg chg="mod">
            <ac:chgData name="Putschko, Kevin" userId="b6c925c3-9b81-479d-96ee-70de9f77d861" providerId="ADAL" clId="{6C3B806F-956C-4BD2-9A1B-D39C2F4CACC5}" dt="2020-06-11T19:01:07.670" v="5" actId="14100"/>
            <ac:spMkLst>
              <pc:docMk/>
              <pc:sldMasterMk cId="2064830195" sldId="2147483700"/>
              <pc:sldLayoutMk cId="2375990876" sldId="2147483721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2:58.336" v="18" actId="1076"/>
            <ac:spMkLst>
              <pc:docMk/>
              <pc:sldMasterMk cId="2064830195" sldId="2147483700"/>
              <pc:sldLayoutMk cId="2375990876" sldId="2147483721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12.699" v="21" actId="1076"/>
          <pc:sldLayoutMkLst>
            <pc:docMk/>
            <pc:sldMasterMk cId="2064830195" sldId="2147483700"/>
            <pc:sldLayoutMk cId="2212130129" sldId="2147483722"/>
          </pc:sldLayoutMkLst>
          <pc:spChg chg="mod">
            <ac:chgData name="Putschko, Kevin" userId="b6c925c3-9b81-479d-96ee-70de9f77d861" providerId="ADAL" clId="{6C3B806F-956C-4BD2-9A1B-D39C2F4CACC5}" dt="2020-06-11T19:01:34.206" v="7" actId="14100"/>
            <ac:spMkLst>
              <pc:docMk/>
              <pc:sldMasterMk cId="2064830195" sldId="2147483700"/>
              <pc:sldLayoutMk cId="2212130129" sldId="2147483722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12.699" v="21" actId="1076"/>
            <ac:spMkLst>
              <pc:docMk/>
              <pc:sldMasterMk cId="2064830195" sldId="2147483700"/>
              <pc:sldLayoutMk cId="2212130129" sldId="2147483722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24.178" v="24" actId="1076"/>
          <pc:sldLayoutMkLst>
            <pc:docMk/>
            <pc:sldMasterMk cId="2064830195" sldId="2147483700"/>
            <pc:sldLayoutMk cId="145251529" sldId="2147483723"/>
          </pc:sldLayoutMkLst>
          <pc:spChg chg="mod">
            <ac:chgData name="Putschko, Kevin" userId="b6c925c3-9b81-479d-96ee-70de9f77d861" providerId="ADAL" clId="{6C3B806F-956C-4BD2-9A1B-D39C2F4CACC5}" dt="2020-06-11T19:01:43.603" v="8" actId="14100"/>
            <ac:spMkLst>
              <pc:docMk/>
              <pc:sldMasterMk cId="2064830195" sldId="2147483700"/>
              <pc:sldLayoutMk cId="145251529" sldId="2147483723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24.178" v="24" actId="1076"/>
            <ac:spMkLst>
              <pc:docMk/>
              <pc:sldMasterMk cId="2064830195" sldId="2147483700"/>
              <pc:sldLayoutMk cId="145251529" sldId="2147483723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34.909" v="27" actId="1076"/>
          <pc:sldLayoutMkLst>
            <pc:docMk/>
            <pc:sldMasterMk cId="2064830195" sldId="2147483700"/>
            <pc:sldLayoutMk cId="4290350661" sldId="2147483724"/>
          </pc:sldLayoutMkLst>
          <pc:spChg chg="mod">
            <ac:chgData name="Putschko, Kevin" userId="b6c925c3-9b81-479d-96ee-70de9f77d861" providerId="ADAL" clId="{6C3B806F-956C-4BD2-9A1B-D39C2F4CACC5}" dt="2020-06-11T19:01:52.013" v="9" actId="14100"/>
            <ac:spMkLst>
              <pc:docMk/>
              <pc:sldMasterMk cId="2064830195" sldId="2147483700"/>
              <pc:sldLayoutMk cId="4290350661" sldId="2147483724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34.909" v="27" actId="1076"/>
            <ac:spMkLst>
              <pc:docMk/>
              <pc:sldMasterMk cId="2064830195" sldId="2147483700"/>
              <pc:sldLayoutMk cId="4290350661" sldId="2147483724"/>
              <ac:spMk id="6" creationId="{8B43AD7A-BD75-4AAD-A389-E1623DC83B9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ADD6-8049-4814-ABC6-4E2058EC2CF5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A550-20F9-4D8E-B127-001E0652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2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7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5E1F838-6F09-4027-92A3-F669246D1068}" type="slidenum">
              <a:rPr lang="en-US" sz="1200" smtClean="0">
                <a:solidFill>
                  <a:prstClr val="black"/>
                </a:solidFill>
              </a:rPr>
              <a:pPr defTabSz="914400">
                <a:defRPr/>
              </a:pPr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393" y="1809101"/>
            <a:ext cx="7492180" cy="2407300"/>
          </a:xfrm>
          <a:prstGeom prst="rect">
            <a:avLst/>
          </a:prstGeom>
          <a:effectLst/>
        </p:spPr>
        <p:txBody>
          <a:bodyPr bIns="0" anchor="b" anchorCtr="0"/>
          <a:lstStyle>
            <a:lvl1pPr algn="l">
              <a:defRPr sz="4267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&lt;Lesson Name&gt;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D42AC-A091-4036-A8B0-6CF744EC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92" y="2085654"/>
            <a:ext cx="1786689" cy="22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4F253-EBE7-864B-A930-9C6C829BEDD2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36F7F10E-9372-0F4A-B266-C0086A3F7E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5BD74967-99CE-F341-ABA6-9F3FA766C0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1E14DC-8169-3C45-9451-AA5880C4CF8A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20" name="Picture 2" descr="Image result for r logo">
              <a:extLst>
                <a:ext uri="{FF2B5EF4-FFF2-40B4-BE49-F238E27FC236}">
                  <a16:creationId xmlns:a16="http://schemas.microsoft.com/office/drawing/2014/main" id="{E3A33D5D-4610-3D49-ADBA-A46CD7BC9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Placeholder 6">
              <a:extLst>
                <a:ext uri="{FF2B5EF4-FFF2-40B4-BE49-F238E27FC236}">
                  <a16:creationId xmlns:a16="http://schemas.microsoft.com/office/drawing/2014/main" id="{2EF75AA7-5DAD-CE48-94CF-413A0892518A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0016D-0F5B-C940-A402-E4D23636DE1A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86C81A-065E-4200-8D42-118C2AB21E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F2A41-EACD-9243-8860-82EA22D74F6F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5036BE1-EE5A-A14A-8908-25E8EB32A04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6FED2922-014E-8741-B84F-A1353E4EC2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 	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BE0237-AFD1-CF46-A560-FCDB2D3111C3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19" name="Picture 2" descr="Image result for r logo">
              <a:extLst>
                <a:ext uri="{FF2B5EF4-FFF2-40B4-BE49-F238E27FC236}">
                  <a16:creationId xmlns:a16="http://schemas.microsoft.com/office/drawing/2014/main" id="{A2C7AF6F-AC87-9043-BE9D-258CC390B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559ABBEC-4064-F54E-B5BB-28B309A19B73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47F6D-93B2-0F49-8DA3-55B2940DAFE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1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tabLst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3891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8683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11790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D7C318-E16F-4514-B380-00529696C7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BA36E-8A47-954C-9822-63F36AB1EFC1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B8D9A335-3646-7B48-BDBE-14E2939302F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AFB92BE-A2C9-2A4F-A5B6-7FACF54834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1AB2B7-8FE1-A648-8AE1-4203FFC76B35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16" name="Picture 2" descr="Image result for r logo">
              <a:extLst>
                <a:ext uri="{FF2B5EF4-FFF2-40B4-BE49-F238E27FC236}">
                  <a16:creationId xmlns:a16="http://schemas.microsoft.com/office/drawing/2014/main" id="{3001FE72-A45E-F54B-988B-1F0024649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56DAAF1D-A2C7-5F4C-8B7F-AE7588919613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78A9B-E473-C849-A548-1C0226DD0DF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84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55773-54B7-497A-A55D-FD2AFA4992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E9628D-8A5A-4F43-A078-D41B4F3A0A6E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687D1EE-DEFC-0B40-8D39-69667B1A48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EAA04FC4-9375-AC40-A2A8-060A9A709F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FA3DE3-C15C-A347-92C3-3E8709D02F8E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19" name="Picture 2" descr="Image result for r logo">
              <a:extLst>
                <a:ext uri="{FF2B5EF4-FFF2-40B4-BE49-F238E27FC236}">
                  <a16:creationId xmlns:a16="http://schemas.microsoft.com/office/drawing/2014/main" id="{01FC73CF-0BF4-F340-BCC2-D99A43AE9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D5B5718B-82F7-4249-8288-0B18E46A5451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3C4DCE-5D7E-AF49-BEA2-D4E17B6CE0D9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9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1028683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411790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A8BAA6-9FE7-4B2A-A7A8-CE005F0DD5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72588-4C75-CA4A-9475-2BEF3C4DBD85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5FAA32B3-4F2B-0E4B-A5FD-58785D6826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77FA6CA4-5064-E543-BD0F-DF346A2912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1E0DDD-2BBE-8440-89EE-76E0592718F4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19" name="Picture 2" descr="Image result for r logo">
              <a:extLst>
                <a:ext uri="{FF2B5EF4-FFF2-40B4-BE49-F238E27FC236}">
                  <a16:creationId xmlns:a16="http://schemas.microsoft.com/office/drawing/2014/main" id="{5CE2A9D2-802C-5546-A16A-7B7649D46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3519AB16-EF61-2842-BE95-1ADC81DE86FC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355746-4ACC-6C42-9544-8D4C59F6E02E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9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466EA5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390C6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 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37599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3E6A59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E8F8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1213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Oran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C36313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E77C2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4525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Re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992B36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B404B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2903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3EAA7F-959D-4272-99EE-D4C4B9DC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263" y="2187125"/>
            <a:ext cx="5791200" cy="1322225"/>
          </a:xfrm>
          <a:prstGeom prst="rect">
            <a:avLst/>
          </a:prstGeom>
          <a:effectLst/>
        </p:spPr>
        <p:txBody>
          <a:bodyPr bIns="0" anchor="b" anchorCtr="0"/>
          <a:lstStyle>
            <a:lvl1pPr algn="l" defTabSz="1219170" rtl="0" eaLnBrk="1" latinLnBrk="0" hangingPunct="1">
              <a:spcBef>
                <a:spcPct val="0"/>
              </a:spcBef>
              <a:buNone/>
              <a:defRPr lang="en-US" sz="3467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Transition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AF7B1B5-E8A5-4F74-ABBC-EA26603015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3263" y="4985286"/>
            <a:ext cx="5791200" cy="378025"/>
          </a:xfrm>
        </p:spPr>
        <p:txBody>
          <a:bodyPr bIns="0" anchor="t" anchorCtr="0">
            <a:noAutofit/>
          </a:bodyPr>
          <a:lstStyle>
            <a:lvl1pPr marL="0" indent="0" algn="l">
              <a:buNone/>
              <a:defRPr lang="en-US" sz="24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Add Secondary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AB2955-509D-2145-BCAA-97AE18872B39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 &lt;#&gt;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55EC46-4F0C-894D-8E79-EA239225E81A}"/>
              </a:ext>
            </a:extLst>
          </p:cNvPr>
          <p:cNvGrpSpPr/>
          <p:nvPr userDrawn="1"/>
        </p:nvGrpSpPr>
        <p:grpSpPr>
          <a:xfrm>
            <a:off x="1193263" y="3771825"/>
            <a:ext cx="3751635" cy="749615"/>
            <a:chOff x="4220183" y="6011110"/>
            <a:chExt cx="3751635" cy="749615"/>
          </a:xfrm>
        </p:grpSpPr>
        <p:pic>
          <p:nvPicPr>
            <p:cNvPr id="15" name="Picture 2" descr="Image result for r logo">
              <a:extLst>
                <a:ext uri="{FF2B5EF4-FFF2-40B4-BE49-F238E27FC236}">
                  <a16:creationId xmlns:a16="http://schemas.microsoft.com/office/drawing/2014/main" id="{06E280BB-F4E0-A442-9806-944FCCCAE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183" y="6011110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Placeholder 6">
              <a:extLst>
                <a:ext uri="{FF2B5EF4-FFF2-40B4-BE49-F238E27FC236}">
                  <a16:creationId xmlns:a16="http://schemas.microsoft.com/office/drawing/2014/main" id="{B597FBBF-9E06-9841-9D8F-6FD50A88C298}"/>
                </a:ext>
              </a:extLst>
            </p:cNvPr>
            <p:cNvSpPr txBox="1">
              <a:spLocks/>
            </p:cNvSpPr>
            <p:nvPr/>
          </p:nvSpPr>
          <p:spPr>
            <a:xfrm>
              <a:off x="5287196" y="6163463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908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lang="en-US" sz="3000" b="1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70908" y="1648167"/>
            <a:ext cx="10922000" cy="439091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66EA5"/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08DD7-5A8B-4C72-BCA4-CB4FD3932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33" y="923513"/>
            <a:ext cx="10058400" cy="457813"/>
          </a:xfrm>
        </p:spPr>
        <p:txBody>
          <a:bodyPr>
            <a:no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C122B-37CB-4181-935F-21CE653E70C4}"/>
              </a:ext>
            </a:extLst>
          </p:cNvPr>
          <p:cNvCxnSpPr>
            <a:cxnSpLocks/>
          </p:cNvCxnSpPr>
          <p:nvPr userDrawn="1"/>
        </p:nvCxnSpPr>
        <p:spPr>
          <a:xfrm>
            <a:off x="970908" y="832167"/>
            <a:ext cx="10189217" cy="25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17545-1E4B-704D-82DC-63E065CC558A}"/>
              </a:ext>
            </a:extLst>
          </p:cNvPr>
          <p:cNvCxnSpPr>
            <a:cxnSpLocks/>
          </p:cNvCxnSpPr>
          <p:nvPr userDrawn="1"/>
        </p:nvCxnSpPr>
        <p:spPr>
          <a:xfrm>
            <a:off x="1047964" y="832167"/>
            <a:ext cx="10112516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CA579-9F07-49F8-9992-EC7D578EE5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2EABB3-2DB4-4B1A-8C0B-3825FC9621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19" y="6174175"/>
            <a:ext cx="1746963" cy="6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Content Page -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070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27070" y="2546300"/>
            <a:ext cx="4960374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13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4EAB05-3C4B-4A04-95AB-72E02F63DF3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7237" y="1946951"/>
            <a:ext cx="4970207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287B73-FFE0-4FE6-BBFB-70CCDB7536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65871" y="1946951"/>
            <a:ext cx="5486402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9E9B9F9-9102-4A5E-B1F7-65D32C98887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65870" y="2595716"/>
            <a:ext cx="5486402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4640" indent="-285750">
              <a:buFont typeface="Arial" panose="020B0604020202020204" pitchFamily="34" charset="0"/>
              <a:buChar char="•"/>
              <a:defRPr lang="en-US" sz="160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6E2A70-0FE4-428C-857F-1C2123175AA0}"/>
              </a:ext>
            </a:extLst>
          </p:cNvPr>
          <p:cNvCxnSpPr/>
          <p:nvPr userDrawn="1"/>
        </p:nvCxnSpPr>
        <p:spPr>
          <a:xfrm>
            <a:off x="744878" y="834691"/>
            <a:ext cx="107029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8DB6E1-3FD4-4158-B88A-8757832B2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3458" y="940181"/>
            <a:ext cx="10086538" cy="538163"/>
          </a:xfrm>
        </p:spPr>
        <p:txBody>
          <a:bodyPr>
            <a:norm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6AFCE-03D6-8143-A655-B612A2DC421A}"/>
              </a:ext>
            </a:extLst>
          </p:cNvPr>
          <p:cNvCxnSpPr/>
          <p:nvPr userDrawn="1"/>
        </p:nvCxnSpPr>
        <p:spPr>
          <a:xfrm>
            <a:off x="744878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C6C9F9-533D-481E-9DA1-081CF82C4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19" y="6174175"/>
            <a:ext cx="1746963" cy="6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F2E-83E6-4C5F-AAAA-E7EAF1CE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67" y="375139"/>
            <a:ext cx="9149644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44AB30-16E7-C840-BDB2-3D0390053163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	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54C344-7D78-A74D-81A9-B787D876FDD4}"/>
              </a:ext>
            </a:extLst>
          </p:cNvPr>
          <p:cNvGrpSpPr/>
          <p:nvPr userDrawn="1"/>
        </p:nvGrpSpPr>
        <p:grpSpPr>
          <a:xfrm>
            <a:off x="4220183" y="6011110"/>
            <a:ext cx="3751635" cy="749615"/>
            <a:chOff x="4108314" y="6000593"/>
            <a:chExt cx="3751635" cy="749615"/>
          </a:xfrm>
        </p:grpSpPr>
        <p:pic>
          <p:nvPicPr>
            <p:cNvPr id="7" name="Picture 2" descr="Image result for r logo">
              <a:extLst>
                <a:ext uri="{FF2B5EF4-FFF2-40B4-BE49-F238E27FC236}">
                  <a16:creationId xmlns:a16="http://schemas.microsoft.com/office/drawing/2014/main" id="{912740C6-7DCD-4246-B617-9757C915B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314" y="6000593"/>
              <a:ext cx="965413" cy="74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Placeholder 6">
              <a:extLst>
                <a:ext uri="{FF2B5EF4-FFF2-40B4-BE49-F238E27FC236}">
                  <a16:creationId xmlns:a16="http://schemas.microsoft.com/office/drawing/2014/main" id="{8EF5236D-36A6-C44C-A76E-0EDB72535C43}"/>
                </a:ext>
              </a:extLst>
            </p:cNvPr>
            <p:cNvSpPr txBox="1">
              <a:spLocks/>
            </p:cNvSpPr>
            <p:nvPr/>
          </p:nvSpPr>
          <p:spPr>
            <a:xfrm>
              <a:off x="5175327" y="6152946"/>
              <a:ext cx="2684622" cy="378025"/>
            </a:xfrm>
            <a:prstGeom prst="rect">
              <a:avLst/>
            </a:prstGeom>
          </p:spPr>
          <p:txBody>
            <a:bodyPr/>
            <a:lstStyle>
              <a:lvl1pPr marL="311143" indent="-311143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400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85783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90575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566" indent="-302676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–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676358" indent="-304792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»"/>
                <a:tabLst/>
                <a:defRPr sz="2133" kern="1200">
                  <a:solidFill>
                    <a:srgbClr val="64696F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Experis R Training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D4F97-8ADB-0845-9D19-9097C8DB693B}"/>
              </a:ext>
            </a:extLst>
          </p:cNvPr>
          <p:cNvCxnSpPr/>
          <p:nvPr userDrawn="1"/>
        </p:nvCxnSpPr>
        <p:spPr>
          <a:xfrm>
            <a:off x="806517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47FC48-0583-485C-B3D3-1676435869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060" y="503236"/>
            <a:ext cx="9149644" cy="4572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060" y="1371601"/>
            <a:ext cx="10084340" cy="4754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11143" marR="0" lvl="0" indent="-31114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60922-D7E6-4398-9DDA-47F21EFF92F8}"/>
              </a:ext>
            </a:extLst>
          </p:cNvPr>
          <p:cNvSpPr txBox="1"/>
          <p:nvPr userDrawn="1"/>
        </p:nvSpPr>
        <p:spPr>
          <a:xfrm>
            <a:off x="8358882" y="6596390"/>
            <a:ext cx="38331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baseline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© 2020–2021 Experis ManpowerGroup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48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1" r:id="rId2"/>
    <p:sldLayoutId id="2147483722" r:id="rId3"/>
    <p:sldLayoutId id="2147483723" r:id="rId4"/>
    <p:sldLayoutId id="2147483724" r:id="rId5"/>
    <p:sldLayoutId id="2147483719" r:id="rId6"/>
    <p:sldLayoutId id="2147483716" r:id="rId7"/>
    <p:sldLayoutId id="2147483720" r:id="rId8"/>
    <p:sldLayoutId id="2147483715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lang="en-US" sz="4267" b="1" kern="1200" baseline="0" dirty="0">
          <a:solidFill>
            <a:schemeClr val="accent6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6"/>
        </a:buClr>
        <a:buSzTx/>
        <a:buFontTx/>
        <a:buNone/>
        <a:tabLst/>
        <a:defRPr lang="en-US" sz="2400" b="1" kern="1200" smtClean="0">
          <a:solidFill>
            <a:srgbClr val="466EA5"/>
          </a:solidFill>
          <a:latin typeface="Arial" pitchFamily="34" charset="0"/>
          <a:ea typeface="+mn-ea"/>
          <a:cs typeface="Arial" pitchFamily="34" charset="0"/>
        </a:defRPr>
      </a:lvl1pPr>
      <a:lvl2pPr marL="685783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575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71566" indent="-302676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676358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»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  <a:br>
              <a:rPr lang="en-US" dirty="0"/>
            </a:br>
            <a:r>
              <a:rPr lang="en-US" sz="3200" dirty="0"/>
              <a:t>Linear and 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689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 and SAS Comparison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71" y="1673134"/>
            <a:ext cx="10922000" cy="4046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Rounding: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dirty="0"/>
          </a:p>
          <a:p>
            <a:pPr marL="0" lvl="0" indent="0">
              <a:buClr>
                <a:srgbClr val="9D90A0"/>
              </a:buClr>
              <a:buNone/>
            </a:pPr>
            <a:r>
              <a:rPr lang="en-US" dirty="0"/>
              <a:t>Topic 2: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Takeaway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Takeaway 2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77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&lt;Red Transition&gt;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&lt;Lesson Name&gt;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68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&lt;Orange Transition&gt;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&lt;Lesson Name&gt;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3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&lt;Green Transition&gt;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&lt;Lesson Name&gt;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9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 and SAS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169AD7-A093-43E3-9C34-A92E4DC9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760" y="2781505"/>
            <a:ext cx="4410075" cy="31529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F5B6C-4A04-4047-B3B0-97ED621235A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46760" y="2164213"/>
            <a:ext cx="4819650" cy="361439"/>
          </a:xfrm>
        </p:spPr>
        <p:txBody>
          <a:bodyPr>
            <a:noAutofit/>
          </a:bodyPr>
          <a:lstStyle/>
          <a:p>
            <a:r>
              <a:rPr lang="en-US" sz="2400" dirty="0"/>
              <a:t>Topics Covered in this Lesson: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1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 and SAS Comparison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71" y="1673134"/>
            <a:ext cx="10922000" cy="4046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Rounding: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dirty="0"/>
          </a:p>
          <a:p>
            <a:pPr marL="0" lvl="0" indent="0">
              <a:buClr>
                <a:srgbClr val="9D90A0"/>
              </a:buClr>
              <a:buNone/>
            </a:pPr>
            <a:r>
              <a:rPr lang="en-US" dirty="0"/>
              <a:t>Topic 2: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Takeaway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Takeaway 2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95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106" y="3108615"/>
            <a:ext cx="7289878" cy="417805"/>
          </a:xfrm>
        </p:spPr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8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106" y="3108615"/>
            <a:ext cx="7289878" cy="417805"/>
          </a:xfrm>
        </p:spPr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Regression Diagnostics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5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106" y="3108615"/>
            <a:ext cx="7289878" cy="417805"/>
          </a:xfrm>
        </p:spPr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89272-6E83-4F86-89B0-B474CFA3F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30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  <a:br>
              <a:rPr lang="en-US" dirty="0"/>
            </a:br>
            <a:r>
              <a:rPr lang="en-US" sz="3200" dirty="0"/>
              <a:t>Survival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373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 and SAS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169AD7-A093-43E3-9C34-A92E4DC9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760" y="2781505"/>
            <a:ext cx="4410075" cy="31529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F5B6C-4A04-4047-B3B0-97ED621235A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46760" y="2164213"/>
            <a:ext cx="4819650" cy="361439"/>
          </a:xfrm>
        </p:spPr>
        <p:txBody>
          <a:bodyPr>
            <a:noAutofit/>
          </a:bodyPr>
          <a:lstStyle/>
          <a:p>
            <a:r>
              <a:rPr lang="en-US" sz="2400" dirty="0"/>
              <a:t>Topics Covered in this Lesson: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2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SAS Comparison</a:t>
            </a:r>
            <a:br>
              <a:rPr lang="en-US" dirty="0"/>
            </a:br>
            <a:r>
              <a:rPr lang="en-US" sz="3200" dirty="0"/>
              <a:t>Repeated Measures ANOVA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5214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1_MPG WIDE RIBBON TEMPLATE" val="hO0d02hn"/>
  <p:tag name="ARTICULATE_SLIDE_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MPG Wide Ribbo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pe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2f8c026-dc1b-411a-9502-123ae9986a59">
      <UserInfo>
        <DisplayName>Gomez, Jacob</DisplayName>
        <AccountId>123</AccountId>
        <AccountType/>
      </UserInfo>
    </SharedWithUsers>
    <TaxCatchAll xmlns="e2f8c026-dc1b-411a-9502-123ae9986a59" xsi:nil="true"/>
    <lcf76f155ced4ddcb4097134ff3c332f xmlns="0ee3c574-384b-46f5-afbb-918017686ff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1BFDD9B7A1340A49089A8318F2F99" ma:contentTypeVersion="19" ma:contentTypeDescription="Create a new document." ma:contentTypeScope="" ma:versionID="96c813432be38b38289d6717ffc61719">
  <xsd:schema xmlns:xsd="http://www.w3.org/2001/XMLSchema" xmlns:xs="http://www.w3.org/2001/XMLSchema" xmlns:p="http://schemas.microsoft.com/office/2006/metadata/properties" xmlns:ns2="0ee3c574-384b-46f5-afbb-918017686ff7" xmlns:ns3="e2f8c026-dc1b-411a-9502-123ae9986a59" targetNamespace="http://schemas.microsoft.com/office/2006/metadata/properties" ma:root="true" ma:fieldsID="e70eee94dca196eb6a4e949bd88813f2" ns2:_="" ns3:_="">
    <xsd:import namespace="0ee3c574-384b-46f5-afbb-918017686ff7"/>
    <xsd:import namespace="e2f8c026-dc1b-411a-9502-123ae9986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3c574-384b-46f5-afbb-918017686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eabf1b-ca55-4ef7-a122-c0a3080e39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8c026-dc1b-411a-9502-123ae9986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541fe71-d159-4e54-aa97-1fc8a61f12e2}" ma:internalName="TaxCatchAll" ma:showField="CatchAllData" ma:web="e2f8c026-dc1b-411a-9502-123ae9986a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88900-A814-4C22-A4CF-1D60864C679E}">
  <ds:schemaRefs>
    <ds:schemaRef ds:uri="http://schemas.microsoft.com/office/2006/metadata/properties"/>
    <ds:schemaRef ds:uri="http://schemas.microsoft.com/office/infopath/2007/PartnerControls"/>
    <ds:schemaRef ds:uri="e2f8c026-dc1b-411a-9502-123ae9986a59"/>
  </ds:schemaRefs>
</ds:datastoreItem>
</file>

<file path=customXml/itemProps2.xml><?xml version="1.0" encoding="utf-8"?>
<ds:datastoreItem xmlns:ds="http://schemas.openxmlformats.org/officeDocument/2006/customXml" ds:itemID="{7523899C-7A75-49D9-96B3-66C50F2ABD24}"/>
</file>

<file path=customXml/itemProps3.xml><?xml version="1.0" encoding="utf-8"?>
<ds:datastoreItem xmlns:ds="http://schemas.openxmlformats.org/officeDocument/2006/customXml" ds:itemID="{251B1829-A8CB-4585-AD31-E04FA9996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130</Words>
  <Application>Microsoft Office PowerPoint</Application>
  <PresentationFormat>Widescreen</PresentationFormat>
  <Paragraphs>47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1_MPG Wide Ribbon Template</vt:lpstr>
      <vt:lpstr>R and SAS Comparison Linear and Logistic Regression</vt:lpstr>
      <vt:lpstr>R and SAS Comparison</vt:lpstr>
      <vt:lpstr>R and SAS Comparison</vt:lpstr>
      <vt:lpstr>Linear Regression</vt:lpstr>
      <vt:lpstr>Regression Diagnostics</vt:lpstr>
      <vt:lpstr>Logistic Regression</vt:lpstr>
      <vt:lpstr>R and SAS Comparison Survival Analysis</vt:lpstr>
      <vt:lpstr>R and SAS Comparison</vt:lpstr>
      <vt:lpstr>R and SAS Comparison Repeated Measures ANOVA</vt:lpstr>
      <vt:lpstr>R and SAS Comparison</vt:lpstr>
      <vt:lpstr>&lt;Red Transition&gt;</vt:lpstr>
      <vt:lpstr>&lt;Orange Transition&gt;</vt:lpstr>
      <vt:lpstr>&lt;Green Transition&gt;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HomeDesk Distributed Workforce Training</dc:title>
  <dc:creator>Steve Walker</dc:creator>
  <cp:lastModifiedBy>Putschko, Kevin</cp:lastModifiedBy>
  <cp:revision>45</cp:revision>
  <dcterms:created xsi:type="dcterms:W3CDTF">2020-04-08T13:58:51Z</dcterms:created>
  <dcterms:modified xsi:type="dcterms:W3CDTF">2020-10-02T19:39:31Z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0x010100A681BFDD9B7A1340A49089A8318F2F99</vt:lpwstr>
  </property>
  <property fmtid="{D5CDD505-2E9C-101B-9397-08002B2CF9AE}" pid="3" name="ArticulateGUID">
    <vt:lpwstr>220E1341-0E74-4205-9D29-C7B7F400BC6A</vt:lpwstr>
  </property>
  <property fmtid="{D5CDD505-2E9C-101B-9397-08002B2CF9AE}" pid="4" name="ArticulatePath">
    <vt:lpwstr>Training Operators_v2</vt:lpwstr>
  </property>
  <property fmtid="{D5CDD505-2E9C-101B-9397-08002B2CF9AE}" pid="5" name="MediaServiceImageTags">
    <vt:lpwstr/>
  </property>
</Properties>
</file>