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4"/>
  </p:sldMasterIdLst>
  <p:notesMasterIdLst>
    <p:notesMasterId r:id="rId13"/>
  </p:notesMasterIdLst>
  <p:sldIdLst>
    <p:sldId id="289" r:id="rId5"/>
    <p:sldId id="274" r:id="rId6"/>
    <p:sldId id="283" r:id="rId7"/>
    <p:sldId id="298" r:id="rId8"/>
    <p:sldId id="297" r:id="rId9"/>
    <p:sldId id="295" r:id="rId10"/>
    <p:sldId id="296" r:id="rId11"/>
    <p:sldId id="290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EA5"/>
    <a:srgbClr val="2C476B"/>
    <a:srgbClr val="6390C5"/>
    <a:srgbClr val="6390C6"/>
    <a:srgbClr val="000000"/>
    <a:srgbClr val="AB404B"/>
    <a:srgbClr val="992B36"/>
    <a:srgbClr val="E77C22"/>
    <a:srgbClr val="C36313"/>
    <a:srgbClr val="6E8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3EF79-C7DC-433F-AA86-055A37F51AAD}" v="1303" dt="2022-06-24T18:25:17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79248" autoAdjust="0"/>
  </p:normalViewPr>
  <p:slideViewPr>
    <p:cSldViewPr snapToGrid="0">
      <p:cViewPr varScale="1">
        <p:scale>
          <a:sx n="94" d="100"/>
          <a:sy n="94" d="100"/>
        </p:scale>
        <p:origin x="104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schko, Kevin" userId="b6c925c3-9b81-479d-96ee-70de9f77d861" providerId="ADAL" clId="{26D5639A-0823-4F1A-B4DD-4A96BBDE5673}"/>
    <pc:docChg chg="addSld modSld sldOrd">
      <pc:chgData name="Putschko, Kevin" userId="b6c925c3-9b81-479d-96ee-70de9f77d861" providerId="ADAL" clId="{26D5639A-0823-4F1A-B4DD-4A96BBDE5673}" dt="2021-07-09T19:51:47.585" v="30"/>
      <pc:docMkLst>
        <pc:docMk/>
      </pc:docMkLst>
      <pc:sldChg chg="modSp mod">
        <pc:chgData name="Putschko, Kevin" userId="b6c925c3-9b81-479d-96ee-70de9f77d861" providerId="ADAL" clId="{26D5639A-0823-4F1A-B4DD-4A96BBDE5673}" dt="2021-07-09T19:51:22.763" v="17" actId="20577"/>
        <pc:sldMkLst>
          <pc:docMk/>
          <pc:sldMk cId="657693279" sldId="272"/>
        </pc:sldMkLst>
        <pc:spChg chg="mod">
          <ac:chgData name="Putschko, Kevin" userId="b6c925c3-9b81-479d-96ee-70de9f77d861" providerId="ADAL" clId="{26D5639A-0823-4F1A-B4DD-4A96BBDE5673}" dt="2021-07-09T19:51:22.763" v="17" actId="20577"/>
          <ac:spMkLst>
            <pc:docMk/>
            <pc:sldMk cId="657693279" sldId="272"/>
            <ac:spMk id="4" creationId="{00000000-0000-0000-0000-000000000000}"/>
          </ac:spMkLst>
        </pc:spChg>
      </pc:sldChg>
      <pc:sldChg chg="modSp mod">
        <pc:chgData name="Putschko, Kevin" userId="b6c925c3-9b81-479d-96ee-70de9f77d861" providerId="ADAL" clId="{26D5639A-0823-4F1A-B4DD-4A96BBDE5673}" dt="2021-07-09T19:51:01.880" v="0"/>
        <pc:sldMkLst>
          <pc:docMk/>
          <pc:sldMk cId="3836966218" sldId="289"/>
        </pc:sldMkLst>
        <pc:spChg chg="mod">
          <ac:chgData name="Putschko, Kevin" userId="b6c925c3-9b81-479d-96ee-70de9f77d861" providerId="ADAL" clId="{26D5639A-0823-4F1A-B4DD-4A96BBDE5673}" dt="2021-07-09T19:51:01.880" v="0"/>
          <ac:spMkLst>
            <pc:docMk/>
            <pc:sldMk cId="3836966218" sldId="289"/>
            <ac:spMk id="2" creationId="{F6C9B077-DE8D-9442-B344-97B4789FDBB9}"/>
          </ac:spMkLst>
        </pc:spChg>
      </pc:sldChg>
      <pc:sldChg chg="modSp mod">
        <pc:chgData name="Putschko, Kevin" userId="b6c925c3-9b81-479d-96ee-70de9f77d861" providerId="ADAL" clId="{26D5639A-0823-4F1A-B4DD-4A96BBDE5673}" dt="2021-07-09T19:51:09.023" v="1"/>
        <pc:sldMkLst>
          <pc:docMk/>
          <pc:sldMk cId="2640928952" sldId="290"/>
        </pc:sldMkLst>
        <pc:spChg chg="mod">
          <ac:chgData name="Putschko, Kevin" userId="b6c925c3-9b81-479d-96ee-70de9f77d861" providerId="ADAL" clId="{26D5639A-0823-4F1A-B4DD-4A96BBDE5673}" dt="2021-07-09T19:51:09.023" v="1"/>
          <ac:spMkLst>
            <pc:docMk/>
            <pc:sldMk cId="2640928952" sldId="290"/>
            <ac:spMk id="2" creationId="{F6C9B077-DE8D-9442-B344-97B4789FDBB9}"/>
          </ac:spMkLst>
        </pc:spChg>
      </pc:sldChg>
      <pc:sldChg chg="modSp add mod ord">
        <pc:chgData name="Putschko, Kevin" userId="b6c925c3-9b81-479d-96ee-70de9f77d861" providerId="ADAL" clId="{26D5639A-0823-4F1A-B4DD-4A96BBDE5673}" dt="2021-07-09T19:51:47.585" v="30"/>
        <pc:sldMkLst>
          <pc:docMk/>
          <pc:sldMk cId="3007729308" sldId="291"/>
        </pc:sldMkLst>
        <pc:spChg chg="mod">
          <ac:chgData name="Putschko, Kevin" userId="b6c925c3-9b81-479d-96ee-70de9f77d861" providerId="ADAL" clId="{26D5639A-0823-4F1A-B4DD-4A96BBDE5673}" dt="2021-07-09T19:51:42.671" v="28" actId="20577"/>
          <ac:spMkLst>
            <pc:docMk/>
            <pc:sldMk cId="3007729308" sldId="291"/>
            <ac:spMk id="4" creationId="{00000000-0000-0000-0000-000000000000}"/>
          </ac:spMkLst>
        </pc:spChg>
      </pc:sldChg>
      <pc:sldChg chg="add">
        <pc:chgData name="Putschko, Kevin" userId="b6c925c3-9b81-479d-96ee-70de9f77d861" providerId="ADAL" clId="{26D5639A-0823-4F1A-B4DD-4A96BBDE5673}" dt="2021-07-09T19:51:15.064" v="2"/>
        <pc:sldMkLst>
          <pc:docMk/>
          <pc:sldMk cId="2107998226" sldId="292"/>
        </pc:sldMkLst>
      </pc:sldChg>
      <pc:sldChg chg="add">
        <pc:chgData name="Putschko, Kevin" userId="b6c925c3-9b81-479d-96ee-70de9f77d861" providerId="ADAL" clId="{26D5639A-0823-4F1A-B4DD-4A96BBDE5673}" dt="2021-07-09T19:51:15.064" v="2"/>
        <pc:sldMkLst>
          <pc:docMk/>
          <pc:sldMk cId="3385480325" sldId="293"/>
        </pc:sldMkLst>
      </pc:sldChg>
      <pc:sldChg chg="add">
        <pc:chgData name="Putschko, Kevin" userId="b6c925c3-9b81-479d-96ee-70de9f77d861" providerId="ADAL" clId="{26D5639A-0823-4F1A-B4DD-4A96BBDE5673}" dt="2021-07-09T19:51:15.064" v="2"/>
        <pc:sldMkLst>
          <pc:docMk/>
          <pc:sldMk cId="3007144502" sldId="294"/>
        </pc:sldMkLst>
      </pc:sldChg>
    </pc:docChg>
  </pc:docChgLst>
  <pc:docChgLst>
    <pc:chgData name="Putschko, Kevin" userId="b6c925c3-9b81-479d-96ee-70de9f77d861" providerId="ADAL" clId="{D69769FC-0267-406D-B320-52FEDF18C1A4}"/>
    <pc:docChg chg="addSld modSld sldOrd">
      <pc:chgData name="Putschko, Kevin" userId="b6c925c3-9b81-479d-96ee-70de9f77d861" providerId="ADAL" clId="{D69769FC-0267-406D-B320-52FEDF18C1A4}" dt="2020-07-29T15:17:50.220" v="12"/>
      <pc:docMkLst>
        <pc:docMk/>
      </pc:docMkLst>
      <pc:sldChg chg="ord">
        <pc:chgData name="Putschko, Kevin" userId="b6c925c3-9b81-479d-96ee-70de9f77d861" providerId="ADAL" clId="{D69769FC-0267-406D-B320-52FEDF18C1A4}" dt="2020-07-29T15:17:29.877" v="2"/>
        <pc:sldMkLst>
          <pc:docMk/>
          <pc:sldMk cId="3034149499" sldId="274"/>
        </pc:sldMkLst>
      </pc:sldChg>
      <pc:sldChg chg="ord">
        <pc:chgData name="Putschko, Kevin" userId="b6c925c3-9b81-479d-96ee-70de9f77d861" providerId="ADAL" clId="{D69769FC-0267-406D-B320-52FEDF18C1A4}" dt="2020-07-29T15:17:44.134" v="8"/>
        <pc:sldMkLst>
          <pc:docMk/>
          <pc:sldMk cId="4012776854" sldId="283"/>
        </pc:sldMkLst>
      </pc:sldChg>
      <pc:sldChg chg="ord">
        <pc:chgData name="Putschko, Kevin" userId="b6c925c3-9b81-479d-96ee-70de9f77d861" providerId="ADAL" clId="{D69769FC-0267-406D-B320-52FEDF18C1A4}" dt="2020-07-29T15:17:45.453" v="10"/>
        <pc:sldMkLst>
          <pc:docMk/>
          <pc:sldMk cId="1585674579" sldId="288"/>
        </pc:sldMkLst>
      </pc:sldChg>
      <pc:sldChg chg="add ord">
        <pc:chgData name="Putschko, Kevin" userId="b6c925c3-9b81-479d-96ee-70de9f77d861" providerId="ADAL" clId="{D69769FC-0267-406D-B320-52FEDF18C1A4}" dt="2020-07-29T15:17:50.220" v="12"/>
        <pc:sldMkLst>
          <pc:docMk/>
          <pc:sldMk cId="2640928952" sldId="290"/>
        </pc:sldMkLst>
      </pc:sldChg>
    </pc:docChg>
  </pc:docChgLst>
  <pc:docChgLst>
    <pc:chgData name="Putschko, Kevin" userId="b6c925c3-9b81-479d-96ee-70de9f77d861" providerId="ADAL" clId="{70D542D5-4C56-4D04-9E87-2B391CCF1C53}"/>
    <pc:docChg chg="modSld">
      <pc:chgData name="Putschko, Kevin" userId="b6c925c3-9b81-479d-96ee-70de9f77d861" providerId="ADAL" clId="{70D542D5-4C56-4D04-9E87-2B391CCF1C53}" dt="2020-07-09T16:48:06.052" v="1"/>
      <pc:docMkLst>
        <pc:docMk/>
      </pc:docMkLst>
      <pc:sldChg chg="modTransition">
        <pc:chgData name="Putschko, Kevin" userId="b6c925c3-9b81-479d-96ee-70de9f77d861" providerId="ADAL" clId="{70D542D5-4C56-4D04-9E87-2B391CCF1C53}" dt="2020-07-09T16:48:06.052" v="1"/>
        <pc:sldMkLst>
          <pc:docMk/>
          <pc:sldMk cId="657693279" sldId="272"/>
        </pc:sldMkLst>
      </pc:sldChg>
      <pc:sldChg chg="modTransition">
        <pc:chgData name="Putschko, Kevin" userId="b6c925c3-9b81-479d-96ee-70de9f77d861" providerId="ADAL" clId="{70D542D5-4C56-4D04-9E87-2B391CCF1C53}" dt="2020-07-09T16:48:00.946" v="0"/>
        <pc:sldMkLst>
          <pc:docMk/>
          <pc:sldMk cId="3034149499" sldId="274"/>
        </pc:sldMkLst>
      </pc:sldChg>
    </pc:docChg>
  </pc:docChgLst>
  <pc:docChgLst>
    <pc:chgData name="Putschko, Kevin" userId="b6c925c3-9b81-479d-96ee-70de9f77d861" providerId="ADAL" clId="{0A73EF79-C7DC-433F-AA86-055A37F51AAD}"/>
    <pc:docChg chg="undo custSel addSld delSld modSld sldOrd">
      <pc:chgData name="Putschko, Kevin" userId="b6c925c3-9b81-479d-96ee-70de9f77d861" providerId="ADAL" clId="{0A73EF79-C7DC-433F-AA86-055A37F51AAD}" dt="2022-06-24T18:25:28.673" v="2141" actId="20577"/>
      <pc:docMkLst>
        <pc:docMk/>
      </pc:docMkLst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657693279" sldId="272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657693279" sldId="272"/>
            <ac:spMk id="5" creationId="{C1689272-6E83-4F86-89B0-B474CFA3F6A1}"/>
          </ac:spMkLst>
        </pc:spChg>
      </pc:sldChg>
      <pc:sldChg chg="modSp mod modAnim">
        <pc:chgData name="Putschko, Kevin" userId="b6c925c3-9b81-479d-96ee-70de9f77d861" providerId="ADAL" clId="{0A73EF79-C7DC-433F-AA86-055A37F51AAD}" dt="2022-06-22T20:19:37.889" v="195" actId="20577"/>
        <pc:sldMkLst>
          <pc:docMk/>
          <pc:sldMk cId="3034149499" sldId="274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3034149499" sldId="274"/>
            <ac:spMk id="2" creationId="{EE3E539D-D646-43DE-9E8E-A106D285C797}"/>
          </ac:spMkLst>
        </pc:spChg>
        <pc:spChg chg="mod">
          <ac:chgData name="Putschko, Kevin" userId="b6c925c3-9b81-479d-96ee-70de9f77d861" providerId="ADAL" clId="{0A73EF79-C7DC-433F-AA86-055A37F51AAD}" dt="2022-06-22T20:19:37.889" v="195" actId="20577"/>
          <ac:spMkLst>
            <pc:docMk/>
            <pc:sldMk cId="3034149499" sldId="274"/>
            <ac:spMk id="7" creationId="{C5169AD7-A093-43E3-9C34-A92E4DC99BAE}"/>
          </ac:spMkLst>
        </pc:spChg>
        <pc:spChg chg="mod">
          <ac:chgData name="Putschko, Kevin" userId="b6c925c3-9b81-479d-96ee-70de9f77d861" providerId="ADAL" clId="{0A73EF79-C7DC-433F-AA86-055A37F51AAD}" dt="2022-06-22T20:17:58.329" v="37" actId="20577"/>
          <ac:spMkLst>
            <pc:docMk/>
            <pc:sldMk cId="3034149499" sldId="274"/>
            <ac:spMk id="10" creationId="{310F5B6C-4A04-4047-B3B0-97ED621235AA}"/>
          </ac:spMkLst>
        </pc:spChg>
        <pc:spChg chg="mod">
          <ac:chgData name="Putschko, Kevin" userId="b6c925c3-9b81-479d-96ee-70de9f77d861" providerId="ADAL" clId="{0A73EF79-C7DC-433F-AA86-055A37F51AAD}" dt="2022-06-22T20:19:28.409" v="178" actId="20577"/>
          <ac:spMkLst>
            <pc:docMk/>
            <pc:sldMk cId="3034149499" sldId="274"/>
            <ac:spMk id="13" creationId="{357466DE-CCD2-4EB1-BA98-AA13953134B7}"/>
          </ac:spMkLst>
        </pc:spChg>
        <pc:spChg chg="mod">
          <ac:chgData name="Putschko, Kevin" userId="b6c925c3-9b81-479d-96ee-70de9f77d861" providerId="ADAL" clId="{0A73EF79-C7DC-433F-AA86-055A37F51AAD}" dt="2022-06-22T20:19:05.801" v="133" actId="20577"/>
          <ac:spMkLst>
            <pc:docMk/>
            <pc:sldMk cId="3034149499" sldId="274"/>
            <ac:spMk id="14" creationId="{A5D967E8-D76C-4537-A7DF-D32FE3B00929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1545914701" sldId="275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1545914701" sldId="275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1552031404" sldId="276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1552031404" sldId="276"/>
            <ac:spMk id="5" creationId="{C1689272-6E83-4F86-89B0-B474CFA3F6A1}"/>
          </ac:spMkLst>
        </pc:spChg>
      </pc:sldChg>
      <pc:sldChg chg="modSp mod modAnim">
        <pc:chgData name="Putschko, Kevin" userId="b6c925c3-9b81-479d-96ee-70de9f77d861" providerId="ADAL" clId="{0A73EF79-C7DC-433F-AA86-055A37F51AAD}" dt="2022-06-24T18:16:21.704" v="1452" actId="2710"/>
        <pc:sldMkLst>
          <pc:docMk/>
          <pc:sldMk cId="4012776854" sldId="283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4012776854" sldId="283"/>
            <ac:spMk id="2" creationId="{EE3E539D-D646-43DE-9E8E-A106D285C797}"/>
          </ac:spMkLst>
        </pc:spChg>
        <pc:spChg chg="mod">
          <ac:chgData name="Putschko, Kevin" userId="b6c925c3-9b81-479d-96ee-70de9f77d861" providerId="ADAL" clId="{0A73EF79-C7DC-433F-AA86-055A37F51AAD}" dt="2022-06-22T20:19:55.425" v="208" actId="20577"/>
          <ac:spMkLst>
            <pc:docMk/>
            <pc:sldMk cId="4012776854" sldId="283"/>
            <ac:spMk id="11" creationId="{841700F1-F303-45EA-AE54-86A343CC0500}"/>
          </ac:spMkLst>
        </pc:spChg>
        <pc:spChg chg="mod">
          <ac:chgData name="Putschko, Kevin" userId="b6c925c3-9b81-479d-96ee-70de9f77d861" providerId="ADAL" clId="{0A73EF79-C7DC-433F-AA86-055A37F51AAD}" dt="2022-06-24T18:16:21.704" v="1452" actId="2710"/>
          <ac:spMkLst>
            <pc:docMk/>
            <pc:sldMk cId="4012776854" sldId="283"/>
            <ac:spMk id="16" creationId="{04379264-4DE4-5D49-9799-5893AA50D758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2811687615" sldId="286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2811687615" sldId="286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39:59.165" v="1146" actId="47"/>
        <pc:sldMkLst>
          <pc:docMk/>
          <pc:sldMk cId="1585674579" sldId="288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1585674579" sldId="288"/>
            <ac:spMk id="2" creationId="{EE3E539D-D646-43DE-9E8E-A106D285C797}"/>
          </ac:spMkLst>
        </pc:spChg>
      </pc:sldChg>
      <pc:sldChg chg="modSp mod">
        <pc:chgData name="Putschko, Kevin" userId="b6c925c3-9b81-479d-96ee-70de9f77d861" providerId="ADAL" clId="{0A73EF79-C7DC-433F-AA86-055A37F51AAD}" dt="2022-06-22T20:17:23.864" v="15" actId="20577"/>
        <pc:sldMkLst>
          <pc:docMk/>
          <pc:sldMk cId="3836966218" sldId="289"/>
        </pc:sldMkLst>
        <pc:spChg chg="mod">
          <ac:chgData name="Putschko, Kevin" userId="b6c925c3-9b81-479d-96ee-70de9f77d861" providerId="ADAL" clId="{0A73EF79-C7DC-433F-AA86-055A37F51AAD}" dt="2022-06-22T20:17:23.864" v="15" actId="20577"/>
          <ac:spMkLst>
            <pc:docMk/>
            <pc:sldMk cId="3836966218" sldId="289"/>
            <ac:spMk id="2" creationId="{F6C9B077-DE8D-9442-B344-97B4789FDBB9}"/>
          </ac:spMkLst>
        </pc:spChg>
      </pc:sldChg>
      <pc:sldChg chg="modSp">
        <pc:chgData name="Putschko, Kevin" userId="b6c925c3-9b81-479d-96ee-70de9f77d861" providerId="ADAL" clId="{0A73EF79-C7DC-433F-AA86-055A37F51AAD}" dt="2022-06-22T20:17:46.301" v="16"/>
        <pc:sldMkLst>
          <pc:docMk/>
          <pc:sldMk cId="2640928952" sldId="290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2640928952" sldId="290"/>
            <ac:spMk id="2" creationId="{F6C9B077-DE8D-9442-B344-97B4789FDBB9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3007729308" sldId="291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3007729308" sldId="291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2107998226" sldId="292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2107998226" sldId="292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3385480325" sldId="293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3385480325" sldId="293"/>
            <ac:spMk id="5" creationId="{C1689272-6E83-4F86-89B0-B474CFA3F6A1}"/>
          </ac:spMkLst>
        </pc:spChg>
      </pc:sldChg>
      <pc:sldChg chg="modSp del">
        <pc:chgData name="Putschko, Kevin" userId="b6c925c3-9b81-479d-96ee-70de9f77d861" providerId="ADAL" clId="{0A73EF79-C7DC-433F-AA86-055A37F51AAD}" dt="2022-06-22T20:40:04.280" v="1147" actId="47"/>
        <pc:sldMkLst>
          <pc:docMk/>
          <pc:sldMk cId="3007144502" sldId="294"/>
        </pc:sldMkLst>
        <pc:spChg chg="mod">
          <ac:chgData name="Putschko, Kevin" userId="b6c925c3-9b81-479d-96ee-70de9f77d861" providerId="ADAL" clId="{0A73EF79-C7DC-433F-AA86-055A37F51AAD}" dt="2022-06-22T20:17:46.301" v="16"/>
          <ac:spMkLst>
            <pc:docMk/>
            <pc:sldMk cId="3007144502" sldId="294"/>
            <ac:spMk id="5" creationId="{C1689272-6E83-4F86-89B0-B474CFA3F6A1}"/>
          </ac:spMkLst>
        </pc:spChg>
      </pc:sldChg>
      <pc:sldChg chg="addSp delSp modSp add mod modAnim">
        <pc:chgData name="Putschko, Kevin" userId="b6c925c3-9b81-479d-96ee-70de9f77d861" providerId="ADAL" clId="{0A73EF79-C7DC-433F-AA86-055A37F51AAD}" dt="2022-06-24T18:21:47.935" v="2111" actId="20577"/>
        <pc:sldMkLst>
          <pc:docMk/>
          <pc:sldMk cId="3963692289" sldId="295"/>
        </pc:sldMkLst>
        <pc:spChg chg="add del">
          <ac:chgData name="Putschko, Kevin" userId="b6c925c3-9b81-479d-96ee-70de9f77d861" providerId="ADAL" clId="{0A73EF79-C7DC-433F-AA86-055A37F51AAD}" dt="2022-06-22T20:33:58.007" v="863"/>
          <ac:spMkLst>
            <pc:docMk/>
            <pc:sldMk cId="3963692289" sldId="295"/>
            <ac:spMk id="3" creationId="{49D08017-7AA9-D414-FC8B-BCA7C78C379B}"/>
          </ac:spMkLst>
        </pc:spChg>
        <pc:spChg chg="mod">
          <ac:chgData name="Putschko, Kevin" userId="b6c925c3-9b81-479d-96ee-70de9f77d861" providerId="ADAL" clId="{0A73EF79-C7DC-433F-AA86-055A37F51AAD}" dt="2022-06-22T20:29:47.914" v="853" actId="20577"/>
          <ac:spMkLst>
            <pc:docMk/>
            <pc:sldMk cId="3963692289" sldId="295"/>
            <ac:spMk id="11" creationId="{841700F1-F303-45EA-AE54-86A343CC0500}"/>
          </ac:spMkLst>
        </pc:spChg>
        <pc:spChg chg="mod">
          <ac:chgData name="Putschko, Kevin" userId="b6c925c3-9b81-479d-96ee-70de9f77d861" providerId="ADAL" clId="{0A73EF79-C7DC-433F-AA86-055A37F51AAD}" dt="2022-06-24T18:21:47.935" v="2111" actId="20577"/>
          <ac:spMkLst>
            <pc:docMk/>
            <pc:sldMk cId="3963692289" sldId="295"/>
            <ac:spMk id="16" creationId="{04379264-4DE4-5D49-9799-5893AA50D758}"/>
          </ac:spMkLst>
        </pc:spChg>
      </pc:sldChg>
      <pc:sldChg chg="modSp add mod ord">
        <pc:chgData name="Putschko, Kevin" userId="b6c925c3-9b81-479d-96ee-70de9f77d861" providerId="ADAL" clId="{0A73EF79-C7DC-433F-AA86-055A37F51AAD}" dt="2022-06-24T18:25:28.673" v="2141" actId="20577"/>
        <pc:sldMkLst>
          <pc:docMk/>
          <pc:sldMk cId="3685465768" sldId="296"/>
        </pc:sldMkLst>
        <pc:spChg chg="mod">
          <ac:chgData name="Putschko, Kevin" userId="b6c925c3-9b81-479d-96ee-70de9f77d861" providerId="ADAL" clId="{0A73EF79-C7DC-433F-AA86-055A37F51AAD}" dt="2022-06-22T20:39:45.835" v="1145" actId="20577"/>
          <ac:spMkLst>
            <pc:docMk/>
            <pc:sldMk cId="3685465768" sldId="296"/>
            <ac:spMk id="2" creationId="{EE3E539D-D646-43DE-9E8E-A106D285C797}"/>
          </ac:spMkLst>
        </pc:spChg>
        <pc:graphicFrameChg chg="mod modGraphic">
          <ac:chgData name="Putschko, Kevin" userId="b6c925c3-9b81-479d-96ee-70de9f77d861" providerId="ADAL" clId="{0A73EF79-C7DC-433F-AA86-055A37F51AAD}" dt="2022-06-24T18:25:28.673" v="2141" actId="20577"/>
          <ac:graphicFrameMkLst>
            <pc:docMk/>
            <pc:sldMk cId="3685465768" sldId="296"/>
            <ac:graphicFrameMk id="8" creationId="{61CDA0DA-5AC3-4A21-9460-88E54CC4391D}"/>
          </ac:graphicFrameMkLst>
        </pc:graphicFrameChg>
      </pc:sldChg>
      <pc:sldChg chg="addSp delSp modSp add mod delAnim modAnim">
        <pc:chgData name="Putschko, Kevin" userId="b6c925c3-9b81-479d-96ee-70de9f77d861" providerId="ADAL" clId="{0A73EF79-C7DC-433F-AA86-055A37F51AAD}" dt="2022-06-24T18:20:54.819" v="2049" actId="948"/>
        <pc:sldMkLst>
          <pc:docMk/>
          <pc:sldMk cId="3505593131" sldId="297"/>
        </pc:sldMkLst>
        <pc:spChg chg="add mod">
          <ac:chgData name="Putschko, Kevin" userId="b6c925c3-9b81-479d-96ee-70de9f77d861" providerId="ADAL" clId="{0A73EF79-C7DC-433F-AA86-055A37F51AAD}" dt="2022-06-24T18:20:54.819" v="2049" actId="948"/>
          <ac:spMkLst>
            <pc:docMk/>
            <pc:sldMk cId="3505593131" sldId="297"/>
            <ac:spMk id="4" creationId="{B20E7CDE-B75A-9495-C1E2-3F403124CC81}"/>
          </ac:spMkLst>
        </pc:spChg>
        <pc:spChg chg="mod">
          <ac:chgData name="Putschko, Kevin" userId="b6c925c3-9b81-479d-96ee-70de9f77d861" providerId="ADAL" clId="{0A73EF79-C7DC-433F-AA86-055A37F51AAD}" dt="2022-06-24T18:12:45.918" v="1155" actId="20577"/>
          <ac:spMkLst>
            <pc:docMk/>
            <pc:sldMk cId="3505593131" sldId="297"/>
            <ac:spMk id="11" creationId="{841700F1-F303-45EA-AE54-86A343CC0500}"/>
          </ac:spMkLst>
        </pc:spChg>
        <pc:spChg chg="del mod">
          <ac:chgData name="Putschko, Kevin" userId="b6c925c3-9b81-479d-96ee-70de9f77d861" providerId="ADAL" clId="{0A73EF79-C7DC-433F-AA86-055A37F51AAD}" dt="2022-06-24T18:13:44.875" v="1219" actId="478"/>
          <ac:spMkLst>
            <pc:docMk/>
            <pc:sldMk cId="3505593131" sldId="297"/>
            <ac:spMk id="16" creationId="{04379264-4DE4-5D49-9799-5893AA50D758}"/>
          </ac:spMkLst>
        </pc:spChg>
      </pc:sldChg>
      <pc:sldChg chg="modSp add modAnim">
        <pc:chgData name="Putschko, Kevin" userId="b6c925c3-9b81-479d-96ee-70de9f77d861" providerId="ADAL" clId="{0A73EF79-C7DC-433F-AA86-055A37F51AAD}" dt="2022-06-24T18:16:09.415" v="1450" actId="2710"/>
        <pc:sldMkLst>
          <pc:docMk/>
          <pc:sldMk cId="1252806303" sldId="298"/>
        </pc:sldMkLst>
        <pc:spChg chg="mod">
          <ac:chgData name="Putschko, Kevin" userId="b6c925c3-9b81-479d-96ee-70de9f77d861" providerId="ADAL" clId="{0A73EF79-C7DC-433F-AA86-055A37F51AAD}" dt="2022-06-24T18:16:09.415" v="1450" actId="2710"/>
          <ac:spMkLst>
            <pc:docMk/>
            <pc:sldMk cId="1252806303" sldId="298"/>
            <ac:spMk id="16" creationId="{04379264-4DE4-5D49-9799-5893AA50D758}"/>
          </ac:spMkLst>
        </pc:spChg>
      </pc:sldChg>
    </pc:docChg>
  </pc:docChgLst>
  <pc:docChgLst>
    <pc:chgData name="Putschko, Kevin" userId="b6c925c3-9b81-479d-96ee-70de9f77d861" providerId="ADAL" clId="{8C0BF566-BE64-491C-B825-82907C8CDF9D}"/>
    <pc:docChg chg="undo custSel modSld modMainMaster">
      <pc:chgData name="Putschko, Kevin" userId="b6c925c3-9b81-479d-96ee-70de9f77d861" providerId="ADAL" clId="{8C0BF566-BE64-491C-B825-82907C8CDF9D}" dt="2021-04-26T17:34:10.042" v="33" actId="20577"/>
      <pc:docMkLst>
        <pc:docMk/>
      </pc:docMkLst>
      <pc:sldChg chg="modSp">
        <pc:chgData name="Putschko, Kevin" userId="b6c925c3-9b81-479d-96ee-70de9f77d861" providerId="ADAL" clId="{8C0BF566-BE64-491C-B825-82907C8CDF9D}" dt="2021-04-26T17:34:10.042" v="33" actId="20577"/>
        <pc:sldMkLst>
          <pc:docMk/>
          <pc:sldMk cId="3034149499" sldId="274"/>
        </pc:sldMkLst>
        <pc:spChg chg="mod">
          <ac:chgData name="Putschko, Kevin" userId="b6c925c3-9b81-479d-96ee-70de9f77d861" providerId="ADAL" clId="{8C0BF566-BE64-491C-B825-82907C8CDF9D}" dt="2021-04-26T17:34:10.042" v="33" actId="20577"/>
          <ac:spMkLst>
            <pc:docMk/>
            <pc:sldMk cId="3034149499" sldId="274"/>
            <ac:spMk id="7" creationId="{C5169AD7-A093-43E3-9C34-A92E4DC99BAE}"/>
          </ac:spMkLst>
        </pc:spChg>
      </pc:sldChg>
      <pc:sldMasterChg chg="modSldLayout">
        <pc:chgData name="Putschko, Kevin" userId="b6c925c3-9b81-479d-96ee-70de9f77d861" providerId="ADAL" clId="{8C0BF566-BE64-491C-B825-82907C8CDF9D}" dt="2021-04-26T17:19:36.181" v="31" actId="1076"/>
        <pc:sldMasterMkLst>
          <pc:docMk/>
          <pc:sldMasterMk cId="2064830195" sldId="2147483700"/>
        </pc:sldMasterMkLst>
        <pc:sldLayoutChg chg="addSp delSp modSp">
          <pc:chgData name="Putschko, Kevin" userId="b6c925c3-9b81-479d-96ee-70de9f77d861" providerId="ADAL" clId="{8C0BF566-BE64-491C-B825-82907C8CDF9D}" dt="2021-04-26T17:18:28.856" v="13"/>
          <pc:sldLayoutMkLst>
            <pc:docMk/>
            <pc:sldMasterMk cId="2064830195" sldId="2147483700"/>
            <pc:sldLayoutMk cId="1890397318" sldId="2147483710"/>
          </pc:sldLayoutMkLst>
          <pc:grpChg chg="del">
            <ac:chgData name="Putschko, Kevin" userId="b6c925c3-9b81-479d-96ee-70de9f77d861" providerId="ADAL" clId="{8C0BF566-BE64-491C-B825-82907C8CDF9D}" dt="2021-04-26T17:18:28.468" v="12" actId="478"/>
            <ac:grpSpMkLst>
              <pc:docMk/>
              <pc:sldMasterMk cId="2064830195" sldId="2147483700"/>
              <pc:sldLayoutMk cId="1890397318" sldId="2147483710"/>
              <ac:grpSpMk id="19" creationId="{951E14DC-8169-3C45-9451-AA5880C4CF8A}"/>
            </ac:grpSpMkLst>
          </pc:grpChg>
          <pc:picChg chg="add mod">
            <ac:chgData name="Putschko, Kevin" userId="b6c925c3-9b81-479d-96ee-70de9f77d861" providerId="ADAL" clId="{8C0BF566-BE64-491C-B825-82907C8CDF9D}" dt="2021-04-26T17:18:28.856" v="13"/>
            <ac:picMkLst>
              <pc:docMk/>
              <pc:sldMasterMk cId="2064830195" sldId="2147483700"/>
              <pc:sldLayoutMk cId="1890397318" sldId="2147483710"/>
              <ac:picMk id="13" creationId="{9F3587AA-2783-45D8-A640-80A62EA54FBD}"/>
            </ac:picMkLst>
          </pc:picChg>
        </pc:sldLayoutChg>
        <pc:sldLayoutChg chg="delSp">
          <pc:chgData name="Putschko, Kevin" userId="b6c925c3-9b81-479d-96ee-70de9f77d861" providerId="ADAL" clId="{8C0BF566-BE64-491C-B825-82907C8CDF9D}" dt="2021-04-26T17:18:32.180" v="14" actId="478"/>
          <pc:sldLayoutMkLst>
            <pc:docMk/>
            <pc:sldMasterMk cId="2064830195" sldId="2147483700"/>
            <pc:sldLayoutMk cId="4098512079" sldId="2147483711"/>
          </pc:sldLayoutMkLst>
          <pc:grpChg chg="del">
            <ac:chgData name="Putschko, Kevin" userId="b6c925c3-9b81-479d-96ee-70de9f77d861" providerId="ADAL" clId="{8C0BF566-BE64-491C-B825-82907C8CDF9D}" dt="2021-04-26T17:18:32.180" v="14" actId="478"/>
            <ac:grpSpMkLst>
              <pc:docMk/>
              <pc:sldMasterMk cId="2064830195" sldId="2147483700"/>
              <pc:sldLayoutMk cId="4098512079" sldId="2147483711"/>
              <ac:grpSpMk id="18" creationId="{A2BE0237-AFD1-CF46-A560-FCDB2D3111C3}"/>
            </ac:grpSpMkLst>
          </pc:grpChg>
        </pc:sldLayoutChg>
        <pc:sldLayoutChg chg="addSp delSp modSp">
          <pc:chgData name="Putschko, Kevin" userId="b6c925c3-9b81-479d-96ee-70de9f77d861" providerId="ADAL" clId="{8C0BF566-BE64-491C-B825-82907C8CDF9D}" dt="2021-04-26T17:18:38.929" v="16"/>
          <pc:sldLayoutMkLst>
            <pc:docMk/>
            <pc:sldMasterMk cId="2064830195" sldId="2147483700"/>
            <pc:sldLayoutMk cId="1167384945" sldId="2147483712"/>
          </pc:sldLayoutMkLst>
          <pc:grpChg chg="del">
            <ac:chgData name="Putschko, Kevin" userId="b6c925c3-9b81-479d-96ee-70de9f77d861" providerId="ADAL" clId="{8C0BF566-BE64-491C-B825-82907C8CDF9D}" dt="2021-04-26T17:18:38.429" v="15" actId="478"/>
            <ac:grpSpMkLst>
              <pc:docMk/>
              <pc:sldMasterMk cId="2064830195" sldId="2147483700"/>
              <pc:sldLayoutMk cId="1167384945" sldId="2147483712"/>
              <ac:grpSpMk id="15" creationId="{0F1AB2B7-8FE1-A648-8AE1-4203FFC76B35}"/>
            </ac:grpSpMkLst>
          </pc:grpChg>
          <pc:picChg chg="add mod">
            <ac:chgData name="Putschko, Kevin" userId="b6c925c3-9b81-479d-96ee-70de9f77d861" providerId="ADAL" clId="{8C0BF566-BE64-491C-B825-82907C8CDF9D}" dt="2021-04-26T17:18:38.929" v="16"/>
            <ac:picMkLst>
              <pc:docMk/>
              <pc:sldMasterMk cId="2064830195" sldId="2147483700"/>
              <pc:sldLayoutMk cId="1167384945" sldId="2147483712"/>
              <ac:picMk id="14" creationId="{84DBD2A2-81F7-4595-ACE3-ED5EBF8A7F6A}"/>
            </ac:picMkLst>
          </pc:picChg>
        </pc:sldLayoutChg>
        <pc:sldLayoutChg chg="addSp delSp modSp">
          <pc:chgData name="Putschko, Kevin" userId="b6c925c3-9b81-479d-96ee-70de9f77d861" providerId="ADAL" clId="{8C0BF566-BE64-491C-B825-82907C8CDF9D}" dt="2021-04-26T17:18:43.593" v="18"/>
          <pc:sldLayoutMkLst>
            <pc:docMk/>
            <pc:sldMasterMk cId="2064830195" sldId="2147483700"/>
            <pc:sldLayoutMk cId="3100899148" sldId="2147483713"/>
          </pc:sldLayoutMkLst>
          <pc:grpChg chg="del">
            <ac:chgData name="Putschko, Kevin" userId="b6c925c3-9b81-479d-96ee-70de9f77d861" providerId="ADAL" clId="{8C0BF566-BE64-491C-B825-82907C8CDF9D}" dt="2021-04-26T17:18:43.100" v="17" actId="478"/>
            <ac:grpSpMkLst>
              <pc:docMk/>
              <pc:sldMasterMk cId="2064830195" sldId="2147483700"/>
              <pc:sldLayoutMk cId="3100899148" sldId="2147483713"/>
              <ac:grpSpMk id="18" creationId="{6DFA3DE3-C15C-A347-92C3-3E8709D02F8E}"/>
            </ac:grpSpMkLst>
          </pc:grpChg>
          <pc:picChg chg="add mod">
            <ac:chgData name="Putschko, Kevin" userId="b6c925c3-9b81-479d-96ee-70de9f77d861" providerId="ADAL" clId="{8C0BF566-BE64-491C-B825-82907C8CDF9D}" dt="2021-04-26T17:18:43.593" v="18"/>
            <ac:picMkLst>
              <pc:docMk/>
              <pc:sldMasterMk cId="2064830195" sldId="2147483700"/>
              <pc:sldLayoutMk cId="3100899148" sldId="2147483713"/>
              <ac:picMk id="13" creationId="{B2939A88-3D69-459C-8682-4F7981F5AD33}"/>
            </ac:picMkLst>
          </pc:picChg>
        </pc:sldLayoutChg>
        <pc:sldLayoutChg chg="addSp delSp modSp">
          <pc:chgData name="Putschko, Kevin" userId="b6c925c3-9b81-479d-96ee-70de9f77d861" providerId="ADAL" clId="{8C0BF566-BE64-491C-B825-82907C8CDF9D}" dt="2021-04-26T17:18:48.544" v="20"/>
          <pc:sldLayoutMkLst>
            <pc:docMk/>
            <pc:sldMasterMk cId="2064830195" sldId="2147483700"/>
            <pc:sldLayoutMk cId="3682699193" sldId="2147483714"/>
          </pc:sldLayoutMkLst>
          <pc:grpChg chg="del">
            <ac:chgData name="Putschko, Kevin" userId="b6c925c3-9b81-479d-96ee-70de9f77d861" providerId="ADAL" clId="{8C0BF566-BE64-491C-B825-82907C8CDF9D}" dt="2021-04-26T17:18:48.196" v="19" actId="478"/>
            <ac:grpSpMkLst>
              <pc:docMk/>
              <pc:sldMasterMk cId="2064830195" sldId="2147483700"/>
              <pc:sldLayoutMk cId="3682699193" sldId="2147483714"/>
              <ac:grpSpMk id="18" creationId="{351E0DDD-2BBE-8440-89EE-76E0592718F4}"/>
            </ac:grpSpMkLst>
          </pc:grpChg>
          <pc:picChg chg="add mod">
            <ac:chgData name="Putschko, Kevin" userId="b6c925c3-9b81-479d-96ee-70de9f77d861" providerId="ADAL" clId="{8C0BF566-BE64-491C-B825-82907C8CDF9D}" dt="2021-04-26T17:18:48.544" v="20"/>
            <ac:picMkLst>
              <pc:docMk/>
              <pc:sldMasterMk cId="2064830195" sldId="2147483700"/>
              <pc:sldLayoutMk cId="3682699193" sldId="2147483714"/>
              <ac:picMk id="13" creationId="{576E8E3B-6ABA-490D-97F3-4DDF1F863906}"/>
            </ac:picMkLst>
          </pc:picChg>
        </pc:sldLayoutChg>
        <pc:sldLayoutChg chg="addSp delSp modSp">
          <pc:chgData name="Putschko, Kevin" userId="b6c925c3-9b81-479d-96ee-70de9f77d861" providerId="ADAL" clId="{8C0BF566-BE64-491C-B825-82907C8CDF9D}" dt="2021-04-26T17:18:23.400" v="11"/>
          <pc:sldLayoutMkLst>
            <pc:docMk/>
            <pc:sldMasterMk cId="2064830195" sldId="2147483700"/>
            <pc:sldLayoutMk cId="273537666" sldId="2147483715"/>
          </pc:sldLayoutMkLst>
          <pc:grpChg chg="del">
            <ac:chgData name="Putschko, Kevin" userId="b6c925c3-9b81-479d-96ee-70de9f77d861" providerId="ADAL" clId="{8C0BF566-BE64-491C-B825-82907C8CDF9D}" dt="2021-04-26T17:18:22.876" v="10" actId="478"/>
            <ac:grpSpMkLst>
              <pc:docMk/>
              <pc:sldMasterMk cId="2064830195" sldId="2147483700"/>
              <pc:sldLayoutMk cId="273537666" sldId="2147483715"/>
              <ac:grpSpMk id="6" creationId="{3A54C344-7D78-A74D-81A9-B787D876FDD4}"/>
            </ac:grpSpMkLst>
          </pc:grpChg>
          <pc:picChg chg="add mod">
            <ac:chgData name="Putschko, Kevin" userId="b6c925c3-9b81-479d-96ee-70de9f77d861" providerId="ADAL" clId="{8C0BF566-BE64-491C-B825-82907C8CDF9D}" dt="2021-04-26T17:18:23.400" v="11"/>
            <ac:picMkLst>
              <pc:docMk/>
              <pc:sldMasterMk cId="2064830195" sldId="2147483700"/>
              <pc:sldLayoutMk cId="273537666" sldId="2147483715"/>
              <ac:picMk id="9" creationId="{A230F7A2-254E-4A92-B1C1-6886A90FB3BF}"/>
            </ac:picMkLst>
          </pc:picChg>
        </pc:sldLayoutChg>
        <pc:sldLayoutChg chg="addSp delSp modSp mod">
          <pc:chgData name="Putschko, Kevin" userId="b6c925c3-9b81-479d-96ee-70de9f77d861" providerId="ADAL" clId="{8C0BF566-BE64-491C-B825-82907C8CDF9D}" dt="2021-04-26T17:18:01.870" v="5" actId="14826"/>
          <pc:sldLayoutMkLst>
            <pc:docMk/>
            <pc:sldMasterMk cId="2064830195" sldId="2147483700"/>
            <pc:sldLayoutMk cId="2912177211" sldId="2147483716"/>
          </pc:sldLayoutMkLst>
          <pc:picChg chg="add del mod">
            <ac:chgData name="Putschko, Kevin" userId="b6c925c3-9b81-479d-96ee-70de9f77d861" providerId="ADAL" clId="{8C0BF566-BE64-491C-B825-82907C8CDF9D}" dt="2021-04-26T17:17:39.509" v="4"/>
            <ac:picMkLst>
              <pc:docMk/>
              <pc:sldMasterMk cId="2064830195" sldId="2147483700"/>
              <pc:sldLayoutMk cId="2912177211" sldId="2147483716"/>
              <ac:picMk id="4" creationId="{0ED82C57-EE12-4827-A6AE-C7A11D369639}"/>
            </ac:picMkLst>
          </pc:picChg>
          <pc:picChg chg="mod">
            <ac:chgData name="Putschko, Kevin" userId="b6c925c3-9b81-479d-96ee-70de9f77d861" providerId="ADAL" clId="{8C0BF566-BE64-491C-B825-82907C8CDF9D}" dt="2021-04-26T17:18:01.870" v="5" actId="14826"/>
            <ac:picMkLst>
              <pc:docMk/>
              <pc:sldMasterMk cId="2064830195" sldId="2147483700"/>
              <pc:sldLayoutMk cId="2912177211" sldId="2147483716"/>
              <ac:picMk id="5" creationId="{A42EABB3-2DB4-4B1A-8C0B-3825FC96211D}"/>
            </ac:picMkLst>
          </pc:picChg>
        </pc:sldLayoutChg>
        <pc:sldLayoutChg chg="addSp delSp modSp mod">
          <pc:chgData name="Putschko, Kevin" userId="b6c925c3-9b81-479d-96ee-70de9f77d861" providerId="ADAL" clId="{8C0BF566-BE64-491C-B825-82907C8CDF9D}" dt="2021-04-26T17:19:36.181" v="31" actId="1076"/>
          <pc:sldLayoutMkLst>
            <pc:docMk/>
            <pc:sldMasterMk cId="2064830195" sldId="2147483700"/>
            <pc:sldLayoutMk cId="765311047" sldId="2147483719"/>
          </pc:sldLayoutMkLst>
          <pc:grpChg chg="add del">
            <ac:chgData name="Putschko, Kevin" userId="b6c925c3-9b81-479d-96ee-70de9f77d861" providerId="ADAL" clId="{8C0BF566-BE64-491C-B825-82907C8CDF9D}" dt="2021-04-26T17:19:17.781" v="25" actId="478"/>
            <ac:grpSpMkLst>
              <pc:docMk/>
              <pc:sldMasterMk cId="2064830195" sldId="2147483700"/>
              <pc:sldLayoutMk cId="765311047" sldId="2147483719"/>
              <ac:grpSpMk id="4" creationId="{7055EC46-4F0C-894D-8E79-EA239225E81A}"/>
            </ac:grpSpMkLst>
          </pc:grpChg>
          <pc:picChg chg="add del mod">
            <ac:chgData name="Putschko, Kevin" userId="b6c925c3-9b81-479d-96ee-70de9f77d861" providerId="ADAL" clId="{8C0BF566-BE64-491C-B825-82907C8CDF9D}" dt="2021-04-26T17:19:05.477" v="23"/>
            <ac:picMkLst>
              <pc:docMk/>
              <pc:sldMasterMk cId="2064830195" sldId="2147483700"/>
              <pc:sldLayoutMk cId="765311047" sldId="2147483719"/>
              <ac:picMk id="8" creationId="{AC20181A-D943-4098-8CAB-06B678C50180}"/>
            </ac:picMkLst>
          </pc:picChg>
          <pc:picChg chg="add mod">
            <ac:chgData name="Putschko, Kevin" userId="b6c925c3-9b81-479d-96ee-70de9f77d861" providerId="ADAL" clId="{8C0BF566-BE64-491C-B825-82907C8CDF9D}" dt="2021-04-26T17:19:36.181" v="31" actId="1076"/>
            <ac:picMkLst>
              <pc:docMk/>
              <pc:sldMasterMk cId="2064830195" sldId="2147483700"/>
              <pc:sldLayoutMk cId="765311047" sldId="2147483719"/>
              <ac:picMk id="11" creationId="{FD4D9E3F-F274-4F28-8E8C-483E02384E3E}"/>
            </ac:picMkLst>
          </pc:picChg>
        </pc:sldLayoutChg>
        <pc:sldLayoutChg chg="addSp delSp modSp mod">
          <pc:chgData name="Putschko, Kevin" userId="b6c925c3-9b81-479d-96ee-70de9f77d861" providerId="ADAL" clId="{8C0BF566-BE64-491C-B825-82907C8CDF9D}" dt="2021-04-26T17:18:17.832" v="9"/>
          <pc:sldLayoutMkLst>
            <pc:docMk/>
            <pc:sldMasterMk cId="2064830195" sldId="2147483700"/>
            <pc:sldLayoutMk cId="4228804943" sldId="2147483720"/>
          </pc:sldLayoutMkLst>
          <pc:picChg chg="add del mod">
            <ac:chgData name="Putschko, Kevin" userId="b6c925c3-9b81-479d-96ee-70de9f77d861" providerId="ADAL" clId="{8C0BF566-BE64-491C-B825-82907C8CDF9D}" dt="2021-04-26T17:18:15.997" v="7"/>
            <ac:picMkLst>
              <pc:docMk/>
              <pc:sldMasterMk cId="2064830195" sldId="2147483700"/>
              <pc:sldLayoutMk cId="4228804943" sldId="2147483720"/>
              <ac:picMk id="14" creationId="{82DB3382-9E0B-4786-8998-FAF3B7FC15FB}"/>
            </ac:picMkLst>
          </pc:picChg>
          <pc:picChg chg="add mod">
            <ac:chgData name="Putschko, Kevin" userId="b6c925c3-9b81-479d-96ee-70de9f77d861" providerId="ADAL" clId="{8C0BF566-BE64-491C-B825-82907C8CDF9D}" dt="2021-04-26T17:18:17.832" v="9"/>
            <ac:picMkLst>
              <pc:docMk/>
              <pc:sldMasterMk cId="2064830195" sldId="2147483700"/>
              <pc:sldLayoutMk cId="4228804943" sldId="2147483720"/>
              <ac:picMk id="17" creationId="{A6AED6C9-D7B5-4E45-A72B-BB66C2ECDDBB}"/>
            </ac:picMkLst>
          </pc:picChg>
          <pc:picChg chg="del">
            <ac:chgData name="Putschko, Kevin" userId="b6c925c3-9b81-479d-96ee-70de9f77d861" providerId="ADAL" clId="{8C0BF566-BE64-491C-B825-82907C8CDF9D}" dt="2021-04-26T17:18:17.362" v="8" actId="478"/>
            <ac:picMkLst>
              <pc:docMk/>
              <pc:sldMasterMk cId="2064830195" sldId="2147483700"/>
              <pc:sldLayoutMk cId="4228804943" sldId="2147483720"/>
              <ac:picMk id="23" creationId="{7EC6C9F9-533D-481E-9DA1-081CF82C4A40}"/>
            </ac:picMkLst>
          </pc:picChg>
        </pc:sldLayoutChg>
      </pc:sldMasterChg>
    </pc:docChg>
  </pc:docChgLst>
  <pc:docChgLst>
    <pc:chgData name="Stephen" userId="ddc9d965-3e81-41dd-859b-0f3e1670fdc0" providerId="ADAL" clId="{EC5EA376-089C-40D6-9AAA-6503268D766F}"/>
    <pc:docChg chg="modMainMaster">
      <pc:chgData name="Stephen" userId="ddc9d965-3e81-41dd-859b-0f3e1670fdc0" providerId="ADAL" clId="{EC5EA376-089C-40D6-9AAA-6503268D766F}" dt="2020-09-29T22:55:39.612" v="38" actId="1037"/>
      <pc:docMkLst>
        <pc:docMk/>
      </pc:docMkLst>
      <pc:sldMasterChg chg="addSp modSp mod">
        <pc:chgData name="Stephen" userId="ddc9d965-3e81-41dd-859b-0f3e1670fdc0" providerId="ADAL" clId="{EC5EA376-089C-40D6-9AAA-6503268D766F}" dt="2020-09-29T22:55:39.612" v="38" actId="1037"/>
        <pc:sldMasterMkLst>
          <pc:docMk/>
          <pc:sldMasterMk cId="2064830195" sldId="2147483700"/>
        </pc:sldMasterMkLst>
        <pc:spChg chg="add mod">
          <ac:chgData name="Stephen" userId="ddc9d965-3e81-41dd-859b-0f3e1670fdc0" providerId="ADAL" clId="{EC5EA376-089C-40D6-9AAA-6503268D766F}" dt="2020-09-29T22:55:39.612" v="38" actId="1037"/>
          <ac:spMkLst>
            <pc:docMk/>
            <pc:sldMasterMk cId="2064830195" sldId="2147483700"/>
            <ac:spMk id="5" creationId="{72860922-D7E6-4398-9DDA-47F21EFF92F8}"/>
          </ac:spMkLst>
        </pc:spChg>
      </pc:sldMasterChg>
    </pc:docChg>
  </pc:docChgLst>
  <pc:docChgLst>
    <pc:chgData name="Putschko, Kevin" userId="b6c925c3-9b81-479d-96ee-70de9f77d861" providerId="ADAL" clId="{6C3B806F-956C-4BD2-9A1B-D39C2F4CACC5}"/>
    <pc:docChg chg="undo custSel modSld modMainMaster">
      <pc:chgData name="Putschko, Kevin" userId="b6c925c3-9b81-479d-96ee-70de9f77d861" providerId="ADAL" clId="{6C3B806F-956C-4BD2-9A1B-D39C2F4CACC5}" dt="2020-06-12T14:32:02.004" v="31" actId="14100"/>
      <pc:docMkLst>
        <pc:docMk/>
      </pc:docMkLst>
      <pc:sldChg chg="modSp mod">
        <pc:chgData name="Putschko, Kevin" userId="b6c925c3-9b81-479d-96ee-70de9f77d861" providerId="ADAL" clId="{6C3B806F-956C-4BD2-9A1B-D39C2F4CACC5}" dt="2020-06-11T19:03:53.424" v="29" actId="20577"/>
        <pc:sldMkLst>
          <pc:docMk/>
          <pc:sldMk cId="657693279" sldId="272"/>
        </pc:sldMkLst>
        <pc:spChg chg="mod">
          <ac:chgData name="Putschko, Kevin" userId="b6c925c3-9b81-479d-96ee-70de9f77d861" providerId="ADAL" clId="{6C3B806F-956C-4BD2-9A1B-D39C2F4CACC5}" dt="2020-06-11T19:03:53.424" v="29" actId="20577"/>
          <ac:spMkLst>
            <pc:docMk/>
            <pc:sldMk cId="657693279" sldId="272"/>
            <ac:spMk id="4" creationId="{00000000-0000-0000-0000-000000000000}"/>
          </ac:spMkLst>
        </pc:spChg>
      </pc:sldChg>
      <pc:sldChg chg="modSp mod">
        <pc:chgData name="Putschko, Kevin" userId="b6c925c3-9b81-479d-96ee-70de9f77d861" providerId="ADAL" clId="{6C3B806F-956C-4BD2-9A1B-D39C2F4CACC5}" dt="2020-06-12T14:32:02.004" v="31" actId="14100"/>
        <pc:sldMkLst>
          <pc:docMk/>
          <pc:sldMk cId="3034149499" sldId="274"/>
        </pc:sldMkLst>
        <pc:spChg chg="mod">
          <ac:chgData name="Putschko, Kevin" userId="b6c925c3-9b81-479d-96ee-70de9f77d861" providerId="ADAL" clId="{6C3B806F-956C-4BD2-9A1B-D39C2F4CACC5}" dt="2020-06-12T14:31:56.119" v="30" actId="14100"/>
          <ac:spMkLst>
            <pc:docMk/>
            <pc:sldMk cId="3034149499" sldId="274"/>
            <ac:spMk id="7" creationId="{C5169AD7-A093-43E3-9C34-A92E4DC99BAE}"/>
          </ac:spMkLst>
        </pc:spChg>
        <pc:spChg chg="mod">
          <ac:chgData name="Putschko, Kevin" userId="b6c925c3-9b81-479d-96ee-70de9f77d861" providerId="ADAL" clId="{6C3B806F-956C-4BD2-9A1B-D39C2F4CACC5}" dt="2020-06-12T14:32:02.004" v="31" actId="14100"/>
          <ac:spMkLst>
            <pc:docMk/>
            <pc:sldMk cId="3034149499" sldId="274"/>
            <ac:spMk id="13" creationId="{357466DE-CCD2-4EB1-BA98-AA13953134B7}"/>
          </ac:spMkLst>
        </pc:spChg>
      </pc:sldChg>
      <pc:sldMasterChg chg="modSldLayout">
        <pc:chgData name="Putschko, Kevin" userId="b6c925c3-9b81-479d-96ee-70de9f77d861" providerId="ADAL" clId="{6C3B806F-956C-4BD2-9A1B-D39C2F4CACC5}" dt="2020-06-11T19:03:34.909" v="27" actId="1076"/>
        <pc:sldMasterMkLst>
          <pc:docMk/>
          <pc:sldMasterMk cId="2064830195" sldId="2147483700"/>
        </pc:sldMasterMkLst>
        <pc:sldLayoutChg chg="modSp mod">
          <pc:chgData name="Putschko, Kevin" userId="b6c925c3-9b81-479d-96ee-70de9f77d861" providerId="ADAL" clId="{6C3B806F-956C-4BD2-9A1B-D39C2F4CACC5}" dt="2020-06-10T15:25:12.697" v="3" actId="1037"/>
          <pc:sldLayoutMkLst>
            <pc:docMk/>
            <pc:sldMasterMk cId="2064830195" sldId="2147483700"/>
            <pc:sldLayoutMk cId="2912177211" sldId="2147483716"/>
          </pc:sldLayoutMkLst>
          <pc:picChg chg="mod">
            <ac:chgData name="Putschko, Kevin" userId="b6c925c3-9b81-479d-96ee-70de9f77d861" providerId="ADAL" clId="{6C3B806F-956C-4BD2-9A1B-D39C2F4CACC5}" dt="2020-06-10T15:25:12.697" v="3" actId="1037"/>
            <ac:picMkLst>
              <pc:docMk/>
              <pc:sldMasterMk cId="2064830195" sldId="2147483700"/>
              <pc:sldLayoutMk cId="2912177211" sldId="2147483716"/>
              <ac:picMk id="5" creationId="{A42EABB3-2DB4-4B1A-8C0B-3825FC96211D}"/>
            </ac:picMkLst>
          </pc:picChg>
        </pc:sldLayoutChg>
        <pc:sldLayoutChg chg="modSp">
          <pc:chgData name="Putschko, Kevin" userId="b6c925c3-9b81-479d-96ee-70de9f77d861" providerId="ADAL" clId="{6C3B806F-956C-4BD2-9A1B-D39C2F4CACC5}" dt="2020-06-10T15:25:34.221" v="4" actId="12788"/>
          <pc:sldLayoutMkLst>
            <pc:docMk/>
            <pc:sldMasterMk cId="2064830195" sldId="2147483700"/>
            <pc:sldLayoutMk cId="4228804943" sldId="2147483720"/>
          </pc:sldLayoutMkLst>
          <pc:picChg chg="mod">
            <ac:chgData name="Putschko, Kevin" userId="b6c925c3-9b81-479d-96ee-70de9f77d861" providerId="ADAL" clId="{6C3B806F-956C-4BD2-9A1B-D39C2F4CACC5}" dt="2020-06-10T15:25:34.221" v="4" actId="12788"/>
            <ac:picMkLst>
              <pc:docMk/>
              <pc:sldMasterMk cId="2064830195" sldId="2147483700"/>
              <pc:sldLayoutMk cId="4228804943" sldId="2147483720"/>
              <ac:picMk id="23" creationId="{7EC6C9F9-533D-481E-9DA1-081CF82C4A40}"/>
            </ac:picMkLst>
          </pc:picChg>
        </pc:sldLayoutChg>
        <pc:sldLayoutChg chg="modSp mod">
          <pc:chgData name="Putschko, Kevin" userId="b6c925c3-9b81-479d-96ee-70de9f77d861" providerId="ADAL" clId="{6C3B806F-956C-4BD2-9A1B-D39C2F4CACC5}" dt="2020-06-11T19:02:58.336" v="18" actId="1076"/>
          <pc:sldLayoutMkLst>
            <pc:docMk/>
            <pc:sldMasterMk cId="2064830195" sldId="2147483700"/>
            <pc:sldLayoutMk cId="2375990876" sldId="2147483721"/>
          </pc:sldLayoutMkLst>
          <pc:spChg chg="mod">
            <ac:chgData name="Putschko, Kevin" userId="b6c925c3-9b81-479d-96ee-70de9f77d861" providerId="ADAL" clId="{6C3B806F-956C-4BD2-9A1B-D39C2F4CACC5}" dt="2020-06-11T19:01:07.670" v="5" actId="14100"/>
            <ac:spMkLst>
              <pc:docMk/>
              <pc:sldMasterMk cId="2064830195" sldId="2147483700"/>
              <pc:sldLayoutMk cId="2375990876" sldId="2147483721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2:58.336" v="18" actId="1076"/>
            <ac:spMkLst>
              <pc:docMk/>
              <pc:sldMasterMk cId="2064830195" sldId="2147483700"/>
              <pc:sldLayoutMk cId="2375990876" sldId="2147483721"/>
              <ac:spMk id="6" creationId="{8B43AD7A-BD75-4AAD-A389-E1623DC83B97}"/>
            </ac:spMkLst>
          </pc:spChg>
        </pc:sldLayoutChg>
        <pc:sldLayoutChg chg="modSp mod">
          <pc:chgData name="Putschko, Kevin" userId="b6c925c3-9b81-479d-96ee-70de9f77d861" providerId="ADAL" clId="{6C3B806F-956C-4BD2-9A1B-D39C2F4CACC5}" dt="2020-06-11T19:03:12.699" v="21" actId="1076"/>
          <pc:sldLayoutMkLst>
            <pc:docMk/>
            <pc:sldMasterMk cId="2064830195" sldId="2147483700"/>
            <pc:sldLayoutMk cId="2212130129" sldId="2147483722"/>
          </pc:sldLayoutMkLst>
          <pc:spChg chg="mod">
            <ac:chgData name="Putschko, Kevin" userId="b6c925c3-9b81-479d-96ee-70de9f77d861" providerId="ADAL" clId="{6C3B806F-956C-4BD2-9A1B-D39C2F4CACC5}" dt="2020-06-11T19:01:34.206" v="7" actId="14100"/>
            <ac:spMkLst>
              <pc:docMk/>
              <pc:sldMasterMk cId="2064830195" sldId="2147483700"/>
              <pc:sldLayoutMk cId="2212130129" sldId="2147483722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3:12.699" v="21" actId="1076"/>
            <ac:spMkLst>
              <pc:docMk/>
              <pc:sldMasterMk cId="2064830195" sldId="2147483700"/>
              <pc:sldLayoutMk cId="2212130129" sldId="2147483722"/>
              <ac:spMk id="6" creationId="{8B43AD7A-BD75-4AAD-A389-E1623DC83B97}"/>
            </ac:spMkLst>
          </pc:spChg>
        </pc:sldLayoutChg>
        <pc:sldLayoutChg chg="modSp mod">
          <pc:chgData name="Putschko, Kevin" userId="b6c925c3-9b81-479d-96ee-70de9f77d861" providerId="ADAL" clId="{6C3B806F-956C-4BD2-9A1B-D39C2F4CACC5}" dt="2020-06-11T19:03:24.178" v="24" actId="1076"/>
          <pc:sldLayoutMkLst>
            <pc:docMk/>
            <pc:sldMasterMk cId="2064830195" sldId="2147483700"/>
            <pc:sldLayoutMk cId="145251529" sldId="2147483723"/>
          </pc:sldLayoutMkLst>
          <pc:spChg chg="mod">
            <ac:chgData name="Putschko, Kevin" userId="b6c925c3-9b81-479d-96ee-70de9f77d861" providerId="ADAL" clId="{6C3B806F-956C-4BD2-9A1B-D39C2F4CACC5}" dt="2020-06-11T19:01:43.603" v="8" actId="14100"/>
            <ac:spMkLst>
              <pc:docMk/>
              <pc:sldMasterMk cId="2064830195" sldId="2147483700"/>
              <pc:sldLayoutMk cId="145251529" sldId="2147483723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3:24.178" v="24" actId="1076"/>
            <ac:spMkLst>
              <pc:docMk/>
              <pc:sldMasterMk cId="2064830195" sldId="2147483700"/>
              <pc:sldLayoutMk cId="145251529" sldId="2147483723"/>
              <ac:spMk id="6" creationId="{8B43AD7A-BD75-4AAD-A389-E1623DC83B97}"/>
            </ac:spMkLst>
          </pc:spChg>
        </pc:sldLayoutChg>
        <pc:sldLayoutChg chg="modSp mod">
          <pc:chgData name="Putschko, Kevin" userId="b6c925c3-9b81-479d-96ee-70de9f77d861" providerId="ADAL" clId="{6C3B806F-956C-4BD2-9A1B-D39C2F4CACC5}" dt="2020-06-11T19:03:34.909" v="27" actId="1076"/>
          <pc:sldLayoutMkLst>
            <pc:docMk/>
            <pc:sldMasterMk cId="2064830195" sldId="2147483700"/>
            <pc:sldLayoutMk cId="4290350661" sldId="2147483724"/>
          </pc:sldLayoutMkLst>
          <pc:spChg chg="mod">
            <ac:chgData name="Putschko, Kevin" userId="b6c925c3-9b81-479d-96ee-70de9f77d861" providerId="ADAL" clId="{6C3B806F-956C-4BD2-9A1B-D39C2F4CACC5}" dt="2020-06-11T19:01:52.013" v="9" actId="14100"/>
            <ac:spMkLst>
              <pc:docMk/>
              <pc:sldMasterMk cId="2064830195" sldId="2147483700"/>
              <pc:sldLayoutMk cId="4290350661" sldId="2147483724"/>
              <ac:spMk id="5" creationId="{8F67DF84-ADD7-4335-981B-92482DC56AC2}"/>
            </ac:spMkLst>
          </pc:spChg>
          <pc:spChg chg="mod">
            <ac:chgData name="Putschko, Kevin" userId="b6c925c3-9b81-479d-96ee-70de9f77d861" providerId="ADAL" clId="{6C3B806F-956C-4BD2-9A1B-D39C2F4CACC5}" dt="2020-06-11T19:03:34.909" v="27" actId="1076"/>
            <ac:spMkLst>
              <pc:docMk/>
              <pc:sldMasterMk cId="2064830195" sldId="2147483700"/>
              <pc:sldLayoutMk cId="4290350661" sldId="2147483724"/>
              <ac:spMk id="6" creationId="{8B43AD7A-BD75-4AAD-A389-E1623DC83B97}"/>
            </ac:spMkLst>
          </pc:spChg>
        </pc:sldLayoutChg>
      </pc:sldMasterChg>
    </pc:docChg>
  </pc:docChgLst>
  <pc:docChgLst>
    <pc:chgData name="Kevin Putschko" userId="b6c925c3-9b81-479d-96ee-70de9f77d861" providerId="ADAL" clId="{21CEDB7F-EE18-497D-9570-900760EAE55A}"/>
    <pc:docChg chg="modSld">
      <pc:chgData name="Kevin Putschko" userId="b6c925c3-9b81-479d-96ee-70de9f77d861" providerId="ADAL" clId="{21CEDB7F-EE18-497D-9570-900760EAE55A}" dt="2021-02-16T17:36:16.193" v="2"/>
      <pc:docMkLst>
        <pc:docMk/>
      </pc:docMkLst>
      <pc:sldChg chg="modAnim">
        <pc:chgData name="Kevin Putschko" userId="b6c925c3-9b81-479d-96ee-70de9f77d861" providerId="ADAL" clId="{21CEDB7F-EE18-497D-9570-900760EAE55A}" dt="2021-02-16T17:36:07.842" v="0"/>
        <pc:sldMkLst>
          <pc:docMk/>
          <pc:sldMk cId="3034149499" sldId="274"/>
        </pc:sldMkLst>
      </pc:sldChg>
      <pc:sldChg chg="modAnim">
        <pc:chgData name="Kevin Putschko" userId="b6c925c3-9b81-479d-96ee-70de9f77d861" providerId="ADAL" clId="{21CEDB7F-EE18-497D-9570-900760EAE55A}" dt="2021-02-16T17:36:12.667" v="1"/>
        <pc:sldMkLst>
          <pc:docMk/>
          <pc:sldMk cId="4012776854" sldId="283"/>
        </pc:sldMkLst>
      </pc:sldChg>
      <pc:sldChg chg="modAnim">
        <pc:chgData name="Kevin Putschko" userId="b6c925c3-9b81-479d-96ee-70de9f77d861" providerId="ADAL" clId="{21CEDB7F-EE18-497D-9570-900760EAE55A}" dt="2021-02-16T17:36:16.193" v="2"/>
        <pc:sldMkLst>
          <pc:docMk/>
          <pc:sldMk cId="1585674579" sldId="288"/>
        </pc:sldMkLst>
      </pc:sldChg>
    </pc:docChg>
  </pc:docChgLst>
  <pc:docChgLst>
    <pc:chgData name="Putschko, Kevin" userId="S::kevin.putschko@experis.com::b6c925c3-9b81-479d-96ee-70de9f77d861" providerId="AD" clId="Web-{0DA384E6-AC02-6F19-925E-3039EC907A32}"/>
    <pc:docChg chg="modSld">
      <pc:chgData name="Putschko, Kevin" userId="S::kevin.putschko@experis.com::b6c925c3-9b81-479d-96ee-70de9f77d861" providerId="AD" clId="Web-{0DA384E6-AC02-6F19-925E-3039EC907A32}" dt="2020-06-11T18:59:49.589" v="6" actId="14100"/>
      <pc:docMkLst>
        <pc:docMk/>
      </pc:docMkLst>
      <pc:sldChg chg="modSp">
        <pc:chgData name="Putschko, Kevin" userId="S::kevin.putschko@experis.com::b6c925c3-9b81-479d-96ee-70de9f77d861" providerId="AD" clId="Web-{0DA384E6-AC02-6F19-925E-3039EC907A32}" dt="2020-06-11T18:59:49.589" v="6" actId="14100"/>
        <pc:sldMkLst>
          <pc:docMk/>
          <pc:sldMk cId="657693279" sldId="272"/>
        </pc:sldMkLst>
        <pc:spChg chg="mod">
          <ac:chgData name="Putschko, Kevin" userId="S::kevin.putschko@experis.com::b6c925c3-9b81-479d-96ee-70de9f77d861" providerId="AD" clId="Web-{0DA384E6-AC02-6F19-925E-3039EC907A32}" dt="2020-06-11T18:59:49.589" v="6" actId="14100"/>
          <ac:spMkLst>
            <pc:docMk/>
            <pc:sldMk cId="657693279" sldId="27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DADD6-8049-4814-ABC6-4E2058EC2CF5}" type="datetimeFigureOut">
              <a:rPr lang="en-US" smtClean="0"/>
              <a:t>2022/06/24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A550-20F9-4D8E-B127-001E0652B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6A550-20F9-4D8E-B127-001E0652BE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393" y="1809101"/>
            <a:ext cx="7492180" cy="2407300"/>
          </a:xfrm>
          <a:prstGeom prst="rect">
            <a:avLst/>
          </a:prstGeom>
          <a:effectLst/>
        </p:spPr>
        <p:txBody>
          <a:bodyPr bIns="0" anchor="b" anchorCtr="0"/>
          <a:lstStyle>
            <a:lvl1pPr algn="l">
              <a:defRPr sz="4267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&lt;Lesson Name&gt;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FD42AC-A091-4036-A8B0-6CF744EC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92" y="2085654"/>
            <a:ext cx="1786689" cy="22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0703280" cy="457200"/>
          </a:xfrm>
          <a:prstGeom prst="rect">
            <a:avLst/>
          </a:prstGeom>
        </p:spPr>
        <p:txBody>
          <a:bodyPr bIns="0"/>
          <a:lstStyle>
            <a:lvl1pPr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47F09-6457-427F-9133-B1F3494530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0A4F253-EBE7-864B-A930-9C6C829BEDD2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36F7F10E-9372-0F4A-B266-C0086A3F7E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5BD74967-99CE-F341-ABA6-9F3FA766C0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B0016D-0F5B-C940-A402-E4D23636DE1A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F3587AA-2783-45D8-A640-80A62EA54F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9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lang="en-US" sz="3200" b="1" kern="1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86C81A-065E-4200-8D42-118C2AB21E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F2A41-EACD-9243-8860-82EA22D74F6F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75036BE1-EE5A-A14A-8908-25E8EB32A04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6FED2922-014E-8741-B84F-A1353E4EC2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 	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47F6D-93B2-0F49-8DA3-55B2940DAFEF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12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lang="en-US" sz="3200" b="1" kern="1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tabLst/>
              <a:defRPr lang="en-US" sz="2400" b="0" kern="1200" dirty="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3891" indent="-34290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lang="en-US" sz="22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8683" indent="-34290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lang="en-US" sz="22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11790" indent="-34290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tabLst/>
              <a:defRPr lang="en-US" sz="22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D7C318-E16F-4514-B380-00529696C7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08BA36E-8A47-954C-9822-63F36AB1EFC1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B8D9A335-3646-7B48-BDBE-14E2939302F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9AFB92BE-A2C9-2A4F-A5B6-7FACF548346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678A9B-E473-C849-A548-1C0226DD0DFF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BD2A2-81F7-4595-ACE3-ED5EBF8A7F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84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2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55773-54B7-497A-A55D-FD2AFA4992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1E9628D-8A5A-4F43-A078-D41B4F3A0A6E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7687D1EE-DEFC-0B40-8D39-69667B1A48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EAA04FC4-9375-AC40-A2A8-060A9A709F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3C4DCE-5D7E-AF49-BEA2-D4E17B6CE0D9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2939A88-3D69-459C-8682-4F7981F5AD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9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37094-97BA-CC49-8BC7-0A8A5F53A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23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6247"/>
            <a:ext cx="11277600" cy="457200"/>
          </a:xfrm>
          <a:prstGeom prst="rect">
            <a:avLst/>
          </a:prstGeom>
        </p:spPr>
        <p:txBody>
          <a:bodyPr bIns="0"/>
          <a:lstStyle>
            <a:lvl1pPr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7000"/>
            <a:ext cx="11277600" cy="4696835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466EA5"/>
                </a:solidFill>
              </a:defRPr>
            </a:lvl1pPr>
            <a:lvl2pPr marL="723891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2pPr>
            <a:lvl3pPr marL="1028683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3pPr>
            <a:lvl4pPr marL="1411790" indent="-342900">
              <a:buFont typeface="Arial" panose="020B0604020202020204" pitchFamily="34" charset="0"/>
              <a:buChar char="•"/>
              <a:defRPr sz="22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A8BAA6-9FE7-4B2A-A7A8-CE005F0DD5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495596"/>
            <a:ext cx="594080" cy="76062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72588-4C75-CA4A-9475-2BEF3C4DBD85}"/>
              </a:ext>
            </a:extLst>
          </p:cNvPr>
          <p:cNvGrpSpPr/>
          <p:nvPr userDrawn="1"/>
        </p:nvGrpSpPr>
        <p:grpSpPr>
          <a:xfrm>
            <a:off x="614365" y="6375401"/>
            <a:ext cx="10993435" cy="259247"/>
            <a:chOff x="614365" y="6375401"/>
            <a:chExt cx="10993435" cy="259247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5FAA32B3-4F2B-0E4B-A5FD-58785D6826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14365" y="6375401"/>
              <a:ext cx="5638800" cy="2290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Experis Solutions | R Training</a:t>
              </a:r>
            </a:p>
          </p:txBody>
        </p: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77FA6CA4-5064-E543-BD0F-DF346A2912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527800" y="6375401"/>
              <a:ext cx="5080000" cy="259247"/>
            </a:xfrm>
            <a:prstGeom prst="rect">
              <a:avLst/>
            </a:prstGeom>
          </p:spPr>
          <p:txBody>
            <a:bodyPr bIns="0" anchor="ctr" anchorCtr="0">
              <a:noAutofit/>
            </a:bodyPr>
            <a:lstStyle>
              <a:lvl1pPr marL="0" marR="0" indent="0" algn="r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6"/>
                </a:buClr>
                <a:buSzTx/>
                <a:buFontTx/>
                <a:buNone/>
                <a:tabLst/>
                <a:defRPr lang="en-US" sz="1067" b="0" kern="1200">
                  <a:solidFill>
                    <a:schemeClr val="accent6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609585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667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219170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400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828754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438339" indent="0" algn="l" defTabSz="121917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None/>
                <a:tabLst/>
                <a:defRPr sz="2133" b="1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3047924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l" defTabSz="121917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133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Training Series	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355746-4ACC-6C42-9544-8D4C59F6E02E}"/>
              </a:ext>
            </a:extLst>
          </p:cNvPr>
          <p:cNvCxnSpPr/>
          <p:nvPr userDrawn="1"/>
        </p:nvCxnSpPr>
        <p:spPr>
          <a:xfrm>
            <a:off x="457200" y="1161351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E8E3B-6ABA-490D-97F3-4DDF1F8639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466EA5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6390C6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 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37599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3E6A59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6E8F82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21213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Oran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C36313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E77C22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4525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Re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67DF84-ADD7-4335-981B-92482DC56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4940" y="3108615"/>
            <a:ext cx="7173116" cy="417805"/>
          </a:xfrm>
          <a:prstGeom prst="rect">
            <a:avLst/>
          </a:prstGeom>
        </p:spPr>
        <p:txBody>
          <a:bodyPr bIns="0" anchor="ctr" anchorCtr="0"/>
          <a:lstStyle>
            <a:lvl1pPr>
              <a:defRPr sz="3200" b="0">
                <a:solidFill>
                  <a:srgbClr val="992B36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3AD7A-BD75-4AAD-A389-E1623DC83B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680" y="3720236"/>
            <a:ext cx="7173116" cy="38877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rgbClr val="AB404B"/>
                </a:solidFill>
              </a:defRPr>
            </a:lvl1pPr>
            <a:lvl2pPr marL="380991" indent="0">
              <a:buNone/>
              <a:defRPr/>
            </a:lvl2pPr>
            <a:lvl3pPr marL="685783" indent="0">
              <a:buNone/>
              <a:defRPr/>
            </a:lvl3pPr>
            <a:lvl4pPr marL="1068890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42903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3EAA7F-959D-4272-99EE-D4C4B9DCA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263" y="2187125"/>
            <a:ext cx="5791200" cy="1322225"/>
          </a:xfrm>
          <a:prstGeom prst="rect">
            <a:avLst/>
          </a:prstGeom>
          <a:effectLst/>
        </p:spPr>
        <p:txBody>
          <a:bodyPr bIns="0" anchor="b" anchorCtr="0"/>
          <a:lstStyle>
            <a:lvl1pPr algn="l" defTabSz="1219170" rtl="0" eaLnBrk="1" latinLnBrk="0" hangingPunct="1">
              <a:spcBef>
                <a:spcPct val="0"/>
              </a:spcBef>
              <a:buNone/>
              <a:defRPr lang="en-US" sz="3467" kern="1200" baseline="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Transition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AF7B1B5-E8A5-4F74-ABBC-EA26603015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3263" y="4985286"/>
            <a:ext cx="5791200" cy="378025"/>
          </a:xfrm>
        </p:spPr>
        <p:txBody>
          <a:bodyPr bIns="0" anchor="t" anchorCtr="0">
            <a:noAutofit/>
          </a:bodyPr>
          <a:lstStyle>
            <a:lvl1pPr marL="0" indent="0" algn="l">
              <a:buNone/>
              <a:defRPr lang="en-US" sz="2400" b="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Add Secondary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AB2955-509D-2145-BCAA-97AE18872B39}"/>
              </a:ext>
            </a:extLst>
          </p:cNvPr>
          <p:cNvSpPr txBox="1">
            <a:spLocks/>
          </p:cNvSpPr>
          <p:nvPr userDrawn="1"/>
        </p:nvSpPr>
        <p:spPr>
          <a:xfrm>
            <a:off x="6527800" y="6375401"/>
            <a:ext cx="5080000" cy="259247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Tx/>
              <a:buNone/>
              <a:tabLst/>
              <a:defRPr lang="en-US" sz="1067" b="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667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Series &lt;#&gt;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4D9E3F-F274-4F28-8E8C-483E02384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263" y="3803650"/>
            <a:ext cx="2396169" cy="8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0908" y="377491"/>
            <a:ext cx="10703280" cy="457200"/>
          </a:xfrm>
          <a:prstGeom prst="rect">
            <a:avLst/>
          </a:prstGeom>
        </p:spPr>
        <p:txBody>
          <a:bodyPr bIns="0"/>
          <a:lstStyle>
            <a:lvl1pPr>
              <a:defRPr lang="en-US" sz="3000" b="1" kern="120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70908" y="1648167"/>
            <a:ext cx="10922000" cy="439091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66EA5"/>
                </a:solidFill>
              </a:defRPr>
            </a:lvl1pPr>
            <a:lvl2pPr marL="666741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408DD7-5A8B-4C72-BCA4-CB4FD3932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5433" y="923513"/>
            <a:ext cx="10058400" cy="457813"/>
          </a:xfrm>
        </p:spPr>
        <p:txBody>
          <a:bodyPr>
            <a:noAutofit/>
          </a:bodyPr>
          <a:lstStyle>
            <a:lvl1pPr marL="0" indent="0">
              <a:buNone/>
              <a:defRPr lang="en-US" sz="2400" b="0" kern="1200" dirty="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C122B-37CB-4181-935F-21CE653E70C4}"/>
              </a:ext>
            </a:extLst>
          </p:cNvPr>
          <p:cNvCxnSpPr>
            <a:cxnSpLocks/>
          </p:cNvCxnSpPr>
          <p:nvPr userDrawn="1"/>
        </p:nvCxnSpPr>
        <p:spPr>
          <a:xfrm>
            <a:off x="970908" y="832167"/>
            <a:ext cx="10189217" cy="25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117545-1E4B-704D-82DC-63E065CC558A}"/>
              </a:ext>
            </a:extLst>
          </p:cNvPr>
          <p:cNvCxnSpPr>
            <a:cxnSpLocks/>
          </p:cNvCxnSpPr>
          <p:nvPr userDrawn="1"/>
        </p:nvCxnSpPr>
        <p:spPr>
          <a:xfrm>
            <a:off x="1047964" y="832167"/>
            <a:ext cx="10112516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3CA579-9F07-49F8-9992-EC7D578EE5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225780"/>
            <a:ext cx="473616" cy="606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EABB3-2DB4-4B1A-8C0B-3825FC9621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Content Page -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7070" y="377491"/>
            <a:ext cx="10703280" cy="457200"/>
          </a:xfrm>
          <a:prstGeom prst="rect">
            <a:avLst/>
          </a:prstGeom>
        </p:spPr>
        <p:txBody>
          <a:bodyPr bIns="0"/>
          <a:lstStyle>
            <a:lvl1pPr>
              <a:defRPr sz="3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27070" y="2546300"/>
            <a:ext cx="4960374" cy="344583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666741" indent="-285750">
              <a:buFont typeface="Arial" panose="020B0604020202020204" pitchFamily="34" charset="0"/>
              <a:buChar char="•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 marL="1354640" indent="-285750">
              <a:buFont typeface="Arial" panose="020B0604020202020204" pitchFamily="34" charset="0"/>
              <a:buChar char="•"/>
              <a:defRPr sz="13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47F09-6457-427F-9133-B1F3494530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225780"/>
            <a:ext cx="473616" cy="606387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D4EAB05-3C4B-4A04-95AB-72E02F63DF3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17237" y="1946951"/>
            <a:ext cx="4970207" cy="402783"/>
          </a:xfrm>
        </p:spPr>
        <p:txBody>
          <a:bodyPr>
            <a:normAutofit/>
          </a:bodyPr>
          <a:lstStyle>
            <a:lvl1pPr marL="0" indent="0">
              <a:buNone/>
              <a:defRPr lang="en-US" sz="2400" b="1" kern="120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 sz="16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333">
                <a:solidFill>
                  <a:srgbClr val="000000"/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287B73-FFE0-4FE6-BBFB-70CCDB7536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65871" y="1946951"/>
            <a:ext cx="5486402" cy="402783"/>
          </a:xfrm>
        </p:spPr>
        <p:txBody>
          <a:bodyPr>
            <a:normAutofit/>
          </a:bodyPr>
          <a:lstStyle>
            <a:lvl1pPr marL="0" indent="0">
              <a:buNone/>
              <a:defRPr lang="en-US" sz="2400" b="1" kern="120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 sz="16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333">
                <a:solidFill>
                  <a:srgbClr val="000000"/>
                </a:solidFill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9E9B9F9-9102-4A5E-B1F7-65D32C98887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65870" y="2595716"/>
            <a:ext cx="5486402" cy="344583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666741" indent="-285750">
              <a:buFont typeface="Arial" panose="020B0604020202020204" pitchFamily="34" charset="0"/>
              <a:buChar char="•"/>
              <a:defRPr sz="1600">
                <a:solidFill>
                  <a:schemeClr val="accent6">
                    <a:lumMod val="50000"/>
                  </a:schemeClr>
                </a:solidFill>
              </a:defRPr>
            </a:lvl2pPr>
            <a:lvl3pPr marL="971533" indent="-28575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4640" indent="-285750">
              <a:buFont typeface="Arial" panose="020B0604020202020204" pitchFamily="34" charset="0"/>
              <a:buChar char="•"/>
              <a:defRPr lang="en-US" sz="1600" kern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6E2A70-0FE4-428C-857F-1C2123175AA0}"/>
              </a:ext>
            </a:extLst>
          </p:cNvPr>
          <p:cNvCxnSpPr/>
          <p:nvPr userDrawn="1"/>
        </p:nvCxnSpPr>
        <p:spPr>
          <a:xfrm>
            <a:off x="744878" y="834691"/>
            <a:ext cx="107029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D8DB6E1-3FD4-4158-B88A-8757832B2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43458" y="940181"/>
            <a:ext cx="10086538" cy="538163"/>
          </a:xfrm>
        </p:spPr>
        <p:txBody>
          <a:bodyPr>
            <a:normAutofit/>
          </a:bodyPr>
          <a:lstStyle>
            <a:lvl1pPr marL="0" indent="0">
              <a:buNone/>
              <a:defRPr lang="en-US" sz="2400" b="0" kern="1200" dirty="0">
                <a:solidFill>
                  <a:srgbClr val="466EA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A6AFCE-03D6-8143-A655-B612A2DC421A}"/>
              </a:ext>
            </a:extLst>
          </p:cNvPr>
          <p:cNvCxnSpPr/>
          <p:nvPr userDrawn="1"/>
        </p:nvCxnSpPr>
        <p:spPr>
          <a:xfrm>
            <a:off x="744878" y="832167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6AED6C9-D7B5-4E45-A72B-BB66C2ECDD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BF2E-83E6-4C5F-AAAA-E7EAF1CE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67" y="375139"/>
            <a:ext cx="9149644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B44AB30-16E7-C840-BDB2-3D0390053163}"/>
              </a:ext>
            </a:extLst>
          </p:cNvPr>
          <p:cNvSpPr txBox="1">
            <a:spLocks/>
          </p:cNvSpPr>
          <p:nvPr userDrawn="1"/>
        </p:nvSpPr>
        <p:spPr>
          <a:xfrm>
            <a:off x="6527800" y="6375401"/>
            <a:ext cx="5080000" cy="259247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Tx/>
              <a:buNone/>
              <a:tabLst/>
              <a:defRPr lang="en-US" sz="1067" b="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667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133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Series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3D4F97-8ADB-0845-9D19-9097C8DB693B}"/>
              </a:ext>
            </a:extLst>
          </p:cNvPr>
          <p:cNvCxnSpPr/>
          <p:nvPr userDrawn="1"/>
        </p:nvCxnSpPr>
        <p:spPr>
          <a:xfrm>
            <a:off x="806517" y="832167"/>
            <a:ext cx="1070328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47FC48-0583-485C-B3D3-167643586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225780"/>
            <a:ext cx="473616" cy="606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0F7A2-254E-4A92-B1C1-6886A90FB3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2519" y="6175047"/>
            <a:ext cx="1746963" cy="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8060" y="503236"/>
            <a:ext cx="9149644" cy="4572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060" y="1371601"/>
            <a:ext cx="10084340" cy="4754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11143" marR="0" lvl="0" indent="-31114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60922-D7E6-4398-9DDA-47F21EFF92F8}"/>
              </a:ext>
            </a:extLst>
          </p:cNvPr>
          <p:cNvSpPr txBox="1"/>
          <p:nvPr userDrawn="1"/>
        </p:nvSpPr>
        <p:spPr>
          <a:xfrm>
            <a:off x="8758932" y="6596390"/>
            <a:ext cx="35473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baseline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© 2020  Experis ManpowerGroup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48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1" r:id="rId2"/>
    <p:sldLayoutId id="2147483722" r:id="rId3"/>
    <p:sldLayoutId id="2147483723" r:id="rId4"/>
    <p:sldLayoutId id="2147483724" r:id="rId5"/>
    <p:sldLayoutId id="2147483719" r:id="rId6"/>
    <p:sldLayoutId id="2147483716" r:id="rId7"/>
    <p:sldLayoutId id="2147483720" r:id="rId8"/>
    <p:sldLayoutId id="2147483715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lang="en-US" sz="4267" b="1" kern="1200" baseline="0" dirty="0">
          <a:solidFill>
            <a:schemeClr val="accent6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6"/>
        </a:buClr>
        <a:buSzTx/>
        <a:buFontTx/>
        <a:buNone/>
        <a:tabLst/>
        <a:defRPr lang="en-US" sz="2400" b="1" kern="1200" smtClean="0">
          <a:solidFill>
            <a:srgbClr val="466EA5"/>
          </a:solidFill>
          <a:latin typeface="Arial" pitchFamily="34" charset="0"/>
          <a:ea typeface="+mn-ea"/>
          <a:cs typeface="Arial" pitchFamily="34" charset="0"/>
        </a:defRPr>
      </a:lvl1pPr>
      <a:lvl2pPr marL="685783" indent="-304792" algn="l" defTabSz="121917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–"/>
        <a:tabLst/>
        <a:defRPr sz="2133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90575" indent="-304792" algn="l" defTabSz="121917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tabLst/>
        <a:defRPr sz="2133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71566" indent="-302676" algn="l" defTabSz="121917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–"/>
        <a:tabLst/>
        <a:defRPr sz="2133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676358" indent="-304792" algn="l" defTabSz="121917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»"/>
        <a:tabLst/>
        <a:defRPr sz="2133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B077-DE8D-9442-B344-97B4789F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Refresh R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Refresh R Course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169AD7-A093-43E3-9C34-A92E4DC99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760" y="2781505"/>
            <a:ext cx="4410075" cy="31529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6">
                    <a:lumMod val="50000"/>
                  </a:schemeClr>
                </a:solidFill>
              </a:rPr>
              <a:t>Basics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6">
                    <a:lumMod val="50000"/>
                  </a:schemeClr>
                </a:solidFill>
              </a:rPr>
              <a:t>Data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6">
                    <a:lumMod val="50000"/>
                  </a:schemeClr>
                </a:solidFill>
              </a:rPr>
              <a:t>Working with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6">
                    <a:lumMod val="50000"/>
                  </a:schemeClr>
                </a:solidFill>
              </a:rPr>
              <a:t>Miscellaneous Operations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0F5B6C-4A04-4047-B3B0-97ED621235A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46760" y="2164213"/>
            <a:ext cx="4819650" cy="361439"/>
          </a:xfrm>
        </p:spPr>
        <p:txBody>
          <a:bodyPr>
            <a:noAutofit/>
          </a:bodyPr>
          <a:lstStyle/>
          <a:p>
            <a:r>
              <a:rPr lang="en-US" sz="2400" dirty="0"/>
              <a:t>Topics Covered in this Course: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57466DE-CCD2-4EB1-BA98-AA13953134B7}"/>
              </a:ext>
            </a:extLst>
          </p:cNvPr>
          <p:cNvSpPr txBox="1">
            <a:spLocks/>
          </p:cNvSpPr>
          <p:nvPr/>
        </p:nvSpPr>
        <p:spPr>
          <a:xfrm>
            <a:off x="6598664" y="2804533"/>
            <a:ext cx="5080000" cy="31299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11143" indent="-311143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tabLst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783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–"/>
              <a:tabLst/>
              <a:defRPr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575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tabLst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566" indent="-302676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–"/>
              <a:tabLst/>
              <a:defRPr sz="1333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76358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»"/>
              <a:tabLst/>
              <a:defRPr sz="2400" kern="1200">
                <a:solidFill>
                  <a:srgbClr val="64696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Base R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Tidyverse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Janitor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FMTR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A5D967E8-D76C-4537-A7DF-D32FE3B00929}"/>
              </a:ext>
            </a:extLst>
          </p:cNvPr>
          <p:cNvSpPr txBox="1">
            <a:spLocks/>
          </p:cNvSpPr>
          <p:nvPr/>
        </p:nvSpPr>
        <p:spPr>
          <a:xfrm>
            <a:off x="6598664" y="2173943"/>
            <a:ext cx="4819650" cy="3614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2000" b="1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0991" indent="0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tabLst/>
              <a:defRPr sz="1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575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tabLst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566" indent="-302676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–"/>
              <a:tabLst/>
              <a:defRPr sz="1333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76358" indent="-304792" algn="l" defTabSz="121917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»"/>
              <a:tabLst/>
              <a:defRPr sz="2400" kern="1200">
                <a:solidFill>
                  <a:srgbClr val="64696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466EA5"/>
                </a:solidFill>
              </a:rPr>
              <a:t>R Packages Used: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1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Refresh R Course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Goals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4379264-4DE4-5D49-9799-5893AA50D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4271" y="1673134"/>
            <a:ext cx="10922000" cy="40462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/>
              <a:t>Purpose: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This course is intended to give a brief recap of the Accel2R curriculum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Lessons are intended to be taken in any order, and full completion is not required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7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Refresh R Course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Goals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4379264-4DE4-5D49-9799-5893AA50D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4271" y="1673134"/>
            <a:ext cx="10922000" cy="4046216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00"/>
              </a:spcBef>
              <a:buClr>
                <a:srgbClr val="9D90A0"/>
              </a:buClr>
              <a:buNone/>
            </a:pPr>
            <a:r>
              <a:rPr lang="en-US" dirty="0"/>
              <a:t>Assumptions: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It is assumed that you have completed the core curriculum of Accel2R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You won’t be required to remember the details of working with R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You will be expected to: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Load and navigate RStudio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Execute code and save scripts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Use the assignment operator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(&lt;-)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Use the tidyverse pipe operator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(%&gt;%)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28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Refresh R Course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7CDE-B75A-9495-C1E2-3F403124CC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Data Types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US" dirty="0"/>
              <a:t>These lessons review data frames, lists, vectors, and working with character, numeric, date, and factor values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Working with Data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US" dirty="0"/>
              <a:t>These lessons review the import and export of data, subset and filter, variable creation and summarization, group operations, combining and joining data, along with pivoting and visualizing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Miscellaneous Operations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US" dirty="0"/>
              <a:t>These lessons review loops, conditions, creating functions, creating tables, formatting values, and more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59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Refresh R Course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1700F1-F303-45EA-AE54-86A343CC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Basics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4379264-4DE4-5D49-9799-5893AA50D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4271" y="1673134"/>
            <a:ext cx="10922000" cy="4046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Rounding:</a:t>
            </a:r>
          </a:p>
          <a:p>
            <a:pPr lvl="1"/>
            <a:r>
              <a:rPr lang="en-US" sz="2200" dirty="0"/>
              <a:t>SAS will always round 0.5 up to the nearest integer, but R will round 0.5 to the nearest even integer</a:t>
            </a:r>
          </a:p>
          <a:p>
            <a:pPr lvl="1"/>
            <a:r>
              <a:rPr lang="en-US" sz="2200" dirty="0"/>
              <a:t>Based on the international IEEE 754 standard</a:t>
            </a:r>
          </a:p>
          <a:p>
            <a:pPr lvl="1"/>
            <a:endParaRPr lang="en-US" dirty="0"/>
          </a:p>
          <a:p>
            <a:pPr marL="0" lvl="0" indent="0">
              <a:buClr>
                <a:srgbClr val="9D90A0"/>
              </a:buClr>
              <a:buNone/>
            </a:pPr>
            <a:r>
              <a:rPr lang="en-US" dirty="0"/>
              <a:t>Open-Source Community: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R community is continuously growing, there are many places to look for help solving the programming questions that you may have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See the following slide for online resources that you should consult for further assistance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6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539D-D646-43DE-9E8E-A106D28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Refresh R Course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CDA0DA-5AC3-4A21-9460-88E54CC439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0725455"/>
              </p:ext>
            </p:extLst>
          </p:nvPr>
        </p:nvGraphicFramePr>
        <p:xfrm>
          <a:off x="2667000" y="1188720"/>
          <a:ext cx="6858000" cy="3427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13698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9262759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 Resource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Link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2461125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 CRAN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i="0" u="none" strike="noStrike" dirty="0">
                          <a:effectLst/>
                        </a:rPr>
                        <a:t>https://cran.r-project.org/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9034817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GitHub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https://github.com/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6482317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 R Studio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i="0" u="none" strike="noStrike" dirty="0">
                          <a:effectLst/>
                        </a:rPr>
                        <a:t>https://rstudio.com/</a:t>
                      </a:r>
                      <a:endParaRPr lang="en-US" sz="1600" b="0" i="0" u="none" strike="noStrike" dirty="0">
                        <a:solidFill>
                          <a:srgbClr val="0563C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9012023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 Tidyverse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i="0" u="none" strike="noStrike" dirty="0">
                          <a:effectLst/>
                        </a:rPr>
                        <a:t>https://www.tidyverse.org/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00815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 R Bloggers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i="0" u="none" strike="noStrike" dirty="0">
                          <a:effectLst/>
                        </a:rPr>
                        <a:t>https://www.r-bloggers.com/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3875875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Studio Blog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i="0" u="none" strike="noStrike" dirty="0">
                          <a:effectLst/>
                        </a:rPr>
                        <a:t>https://www.rstudio.com/blog/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5496256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 Stack Overflow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i="0" u="none" strike="noStrike" dirty="0">
                          <a:effectLst/>
                        </a:rPr>
                        <a:t>https://stackoverflow.com/questions/tagged/r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0256306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 Twitter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600" i="0" u="none" strike="noStrike" dirty="0">
                          <a:effectLst/>
                        </a:rPr>
                        <a:t>https://twitter.com/hashtag/rstats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5775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8546576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B077-DE8D-9442-B344-97B4789F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Refresh R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2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1_MPG WIDE RIBBON TEMPLATE" val="hO0d02hn"/>
  <p:tag name="ARTICULATE_SLIDE_COUNT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MPG Wide Ribbo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xpe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2f8c026-dc1b-411a-9502-123ae9986a59">
      <UserInfo>
        <DisplayName>Gomez, Jacob</DisplayName>
        <AccountId>123</AccountId>
        <AccountType/>
      </UserInfo>
    </SharedWithUsers>
    <TaxCatchAll xmlns="e2f8c026-dc1b-411a-9502-123ae9986a59" xsi:nil="true"/>
    <lcf76f155ced4ddcb4097134ff3c332f xmlns="0ee3c574-384b-46f5-afbb-918017686ff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81BFDD9B7A1340A49089A8318F2F99" ma:contentTypeVersion="19" ma:contentTypeDescription="Create a new document." ma:contentTypeScope="" ma:versionID="96c813432be38b38289d6717ffc61719">
  <xsd:schema xmlns:xsd="http://www.w3.org/2001/XMLSchema" xmlns:xs="http://www.w3.org/2001/XMLSchema" xmlns:p="http://schemas.microsoft.com/office/2006/metadata/properties" xmlns:ns2="0ee3c574-384b-46f5-afbb-918017686ff7" xmlns:ns3="e2f8c026-dc1b-411a-9502-123ae9986a59" targetNamespace="http://schemas.microsoft.com/office/2006/metadata/properties" ma:root="true" ma:fieldsID="e70eee94dca196eb6a4e949bd88813f2" ns2:_="" ns3:_="">
    <xsd:import namespace="0ee3c574-384b-46f5-afbb-918017686ff7"/>
    <xsd:import namespace="e2f8c026-dc1b-411a-9502-123ae9986a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e3c574-384b-46f5-afbb-918017686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3eabf1b-ca55-4ef7-a122-c0a3080e39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8c026-dc1b-411a-9502-123ae9986a5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541fe71-d159-4e54-aa97-1fc8a61f12e2}" ma:internalName="TaxCatchAll" ma:showField="CatchAllData" ma:web="e2f8c026-dc1b-411a-9502-123ae9986a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1B1829-A8CB-4585-AD31-E04FA9996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088900-A814-4C22-A4CF-1D60864C679E}">
  <ds:schemaRefs>
    <ds:schemaRef ds:uri="0ee3c574-384b-46f5-afbb-918017686ff7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2f8c026-dc1b-411a-9502-123ae9986a5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B5DBA2-4AF5-47E4-9EAA-2351E64F2C83}"/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382</Words>
  <Application>Microsoft Office PowerPoint</Application>
  <PresentationFormat>Widescreen</PresentationFormat>
  <Paragraphs>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1_MPG Wide Ribbon Template</vt:lpstr>
      <vt:lpstr>Refresh R Course</vt:lpstr>
      <vt:lpstr>Refresh R Course</vt:lpstr>
      <vt:lpstr>Refresh R Course</vt:lpstr>
      <vt:lpstr>Refresh R Course</vt:lpstr>
      <vt:lpstr>Refresh R Course</vt:lpstr>
      <vt:lpstr>Refresh R Course</vt:lpstr>
      <vt:lpstr>Refresh R Course</vt:lpstr>
      <vt:lpstr>Refresh R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HomeDesk Distributed Workforce Training</dc:title>
  <dc:creator>Steve Walker</dc:creator>
  <cp:lastModifiedBy>Putschko, Kevin</cp:lastModifiedBy>
  <cp:revision>45</cp:revision>
  <dcterms:created xsi:type="dcterms:W3CDTF">2020-04-08T13:58:51Z</dcterms:created>
  <dcterms:modified xsi:type="dcterms:W3CDTF">2022-06-24T18:25:29Z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0x010100A681BFDD9B7A1340A49089A8318F2F99</vt:lpwstr>
  </property>
  <property fmtid="{D5CDD505-2E9C-101B-9397-08002B2CF9AE}" pid="3" name="ArticulateGUID">
    <vt:lpwstr>220E1341-0E74-4205-9D29-C7B7F400BC6A</vt:lpwstr>
  </property>
  <property fmtid="{D5CDD505-2E9C-101B-9397-08002B2CF9AE}" pid="4" name="ArticulatePath">
    <vt:lpwstr>Training Operators_v2</vt:lpwstr>
  </property>
  <property fmtid="{D5CDD505-2E9C-101B-9397-08002B2CF9AE}" pid="5" name="MediaServiceImageTags">
    <vt:lpwstr/>
  </property>
</Properties>
</file>