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4"/>
  </p:sldMasterIdLst>
  <p:notesMasterIdLst>
    <p:notesMasterId r:id="rId13"/>
  </p:notesMasterIdLst>
  <p:sldIdLst>
    <p:sldId id="289" r:id="rId5"/>
    <p:sldId id="274" r:id="rId6"/>
    <p:sldId id="283" r:id="rId7"/>
    <p:sldId id="298" r:id="rId8"/>
    <p:sldId id="297" r:id="rId9"/>
    <p:sldId id="295" r:id="rId10"/>
    <p:sldId id="296" r:id="rId11"/>
    <p:sldId id="29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EA5"/>
    <a:srgbClr val="2C476B"/>
    <a:srgbClr val="6390C5"/>
    <a:srgbClr val="6390C6"/>
    <a:srgbClr val="000000"/>
    <a:srgbClr val="AB404B"/>
    <a:srgbClr val="992B36"/>
    <a:srgbClr val="E77C22"/>
    <a:srgbClr val="C36313"/>
    <a:srgbClr val="6E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4D366-E173-4750-B5E5-AE28B3B30EE1}" v="1" dt="2024-08-19T20:04:20.366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79248" autoAdjust="0"/>
  </p:normalViewPr>
  <p:slideViewPr>
    <p:cSldViewPr snapToGrid="0">
      <p:cViewPr varScale="1">
        <p:scale>
          <a:sx n="53" d="100"/>
          <a:sy n="53" d="100"/>
        </p:scale>
        <p:origin x="7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schko, Kevin" userId="S::kevin.putschko@experis.com::b6c925c3-9b81-479d-96ee-70de9f77d861" providerId="AD" clId="Web-{0DA384E6-AC02-6F19-925E-3039EC907A32}"/>
    <pc:docChg chg="modSld">
      <pc:chgData name="Putschko, Kevin" userId="S::kevin.putschko@experis.com::b6c925c3-9b81-479d-96ee-70de9f77d861" providerId="AD" clId="Web-{0DA384E6-AC02-6F19-925E-3039EC907A32}" dt="2020-06-11T18:59:49.589" v="6" actId="14100"/>
      <pc:docMkLst>
        <pc:docMk/>
      </pc:docMkLst>
      <pc:sldChg chg="modSp">
        <pc:chgData name="Putschko, Kevin" userId="S::kevin.putschko@experis.com::b6c925c3-9b81-479d-96ee-70de9f77d861" providerId="AD" clId="Web-{0DA384E6-AC02-6F19-925E-3039EC907A32}" dt="2020-06-11T18:59:49.589" v="6" actId="14100"/>
        <pc:sldMkLst>
          <pc:docMk/>
          <pc:sldMk cId="657693279" sldId="272"/>
        </pc:sldMkLst>
        <pc:spChg chg="mod">
          <ac:chgData name="Putschko, Kevin" userId="S::kevin.putschko@experis.com::b6c925c3-9b81-479d-96ee-70de9f77d861" providerId="AD" clId="Web-{0DA384E6-AC02-6F19-925E-3039EC907A32}" dt="2020-06-11T18:59:49.589" v="6" actId="14100"/>
          <ac:spMkLst>
            <pc:docMk/>
            <pc:sldMk cId="657693279" sldId="272"/>
            <ac:spMk id="4" creationId="{00000000-0000-0000-0000-000000000000}"/>
          </ac:spMkLst>
        </pc:spChg>
      </pc:sldChg>
    </pc:docChg>
  </pc:docChgLst>
  <pc:docChgLst>
    <pc:chgData name="Putschko, Kevin" userId="b6c925c3-9b81-479d-96ee-70de9f77d861" providerId="ADAL" clId="{26D5639A-0823-4F1A-B4DD-4A96BBDE5673}"/>
    <pc:docChg chg="addSld modSld sldOrd">
      <pc:chgData name="Putschko, Kevin" userId="b6c925c3-9b81-479d-96ee-70de9f77d861" providerId="ADAL" clId="{26D5639A-0823-4F1A-B4DD-4A96BBDE5673}" dt="2021-07-09T19:51:47.585" v="30"/>
      <pc:docMkLst>
        <pc:docMk/>
      </pc:docMkLst>
      <pc:sldChg chg="modSp mod">
        <pc:chgData name="Putschko, Kevin" userId="b6c925c3-9b81-479d-96ee-70de9f77d861" providerId="ADAL" clId="{26D5639A-0823-4F1A-B4DD-4A96BBDE5673}" dt="2021-07-09T19:51:22.763" v="17" actId="20577"/>
        <pc:sldMkLst>
          <pc:docMk/>
          <pc:sldMk cId="657693279" sldId="272"/>
        </pc:sldMkLst>
        <pc:spChg chg="mod">
          <ac:chgData name="Putschko, Kevin" userId="b6c925c3-9b81-479d-96ee-70de9f77d861" providerId="ADAL" clId="{26D5639A-0823-4F1A-B4DD-4A96BBDE5673}" dt="2021-07-09T19:51:22.763" v="17" actId="20577"/>
          <ac:spMkLst>
            <pc:docMk/>
            <pc:sldMk cId="657693279" sldId="272"/>
            <ac:spMk id="4" creationId="{00000000-0000-0000-0000-000000000000}"/>
          </ac:spMkLst>
        </pc:spChg>
      </pc:sldChg>
      <pc:sldChg chg="modSp mod">
        <pc:chgData name="Putschko, Kevin" userId="b6c925c3-9b81-479d-96ee-70de9f77d861" providerId="ADAL" clId="{26D5639A-0823-4F1A-B4DD-4A96BBDE5673}" dt="2021-07-09T19:51:01.880" v="0"/>
        <pc:sldMkLst>
          <pc:docMk/>
          <pc:sldMk cId="3836966218" sldId="289"/>
        </pc:sldMkLst>
        <pc:spChg chg="mod">
          <ac:chgData name="Putschko, Kevin" userId="b6c925c3-9b81-479d-96ee-70de9f77d861" providerId="ADAL" clId="{26D5639A-0823-4F1A-B4DD-4A96BBDE5673}" dt="2021-07-09T19:51:01.880" v="0"/>
          <ac:spMkLst>
            <pc:docMk/>
            <pc:sldMk cId="3836966218" sldId="289"/>
            <ac:spMk id="2" creationId="{F6C9B077-DE8D-9442-B344-97B4789FDBB9}"/>
          </ac:spMkLst>
        </pc:spChg>
      </pc:sldChg>
      <pc:sldChg chg="modSp mod">
        <pc:chgData name="Putschko, Kevin" userId="b6c925c3-9b81-479d-96ee-70de9f77d861" providerId="ADAL" clId="{26D5639A-0823-4F1A-B4DD-4A96BBDE5673}" dt="2021-07-09T19:51:09.023" v="1"/>
        <pc:sldMkLst>
          <pc:docMk/>
          <pc:sldMk cId="2640928952" sldId="290"/>
        </pc:sldMkLst>
        <pc:spChg chg="mod">
          <ac:chgData name="Putschko, Kevin" userId="b6c925c3-9b81-479d-96ee-70de9f77d861" providerId="ADAL" clId="{26D5639A-0823-4F1A-B4DD-4A96BBDE5673}" dt="2021-07-09T19:51:09.023" v="1"/>
          <ac:spMkLst>
            <pc:docMk/>
            <pc:sldMk cId="2640928952" sldId="290"/>
            <ac:spMk id="2" creationId="{F6C9B077-DE8D-9442-B344-97B4789FDBB9}"/>
          </ac:spMkLst>
        </pc:spChg>
      </pc:sldChg>
      <pc:sldChg chg="modSp add mod ord">
        <pc:chgData name="Putschko, Kevin" userId="b6c925c3-9b81-479d-96ee-70de9f77d861" providerId="ADAL" clId="{26D5639A-0823-4F1A-B4DD-4A96BBDE5673}" dt="2021-07-09T19:51:47.585" v="30"/>
        <pc:sldMkLst>
          <pc:docMk/>
          <pc:sldMk cId="3007729308" sldId="291"/>
        </pc:sldMkLst>
        <pc:spChg chg="mod">
          <ac:chgData name="Putschko, Kevin" userId="b6c925c3-9b81-479d-96ee-70de9f77d861" providerId="ADAL" clId="{26D5639A-0823-4F1A-B4DD-4A96BBDE5673}" dt="2021-07-09T19:51:42.671" v="28" actId="20577"/>
          <ac:spMkLst>
            <pc:docMk/>
            <pc:sldMk cId="3007729308" sldId="291"/>
            <ac:spMk id="4" creationId="{00000000-0000-0000-0000-000000000000}"/>
          </ac:spMkLst>
        </pc:spChg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2107998226" sldId="292"/>
        </pc:sldMkLst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3385480325" sldId="293"/>
        </pc:sldMkLst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3007144502" sldId="294"/>
        </pc:sldMkLst>
      </pc:sldChg>
    </pc:docChg>
  </pc:docChgLst>
  <pc:docChgLst>
    <pc:chgData name="Putschko, Kevin" userId="b6c925c3-9b81-479d-96ee-70de9f77d861" providerId="ADAL" clId="{D69769FC-0267-406D-B320-52FEDF18C1A4}"/>
    <pc:docChg chg="addSld modSld sldOrd">
      <pc:chgData name="Putschko, Kevin" userId="b6c925c3-9b81-479d-96ee-70de9f77d861" providerId="ADAL" clId="{D69769FC-0267-406D-B320-52FEDF18C1A4}" dt="2020-07-29T15:17:50.220" v="12"/>
      <pc:docMkLst>
        <pc:docMk/>
      </pc:docMkLst>
      <pc:sldChg chg="ord">
        <pc:chgData name="Putschko, Kevin" userId="b6c925c3-9b81-479d-96ee-70de9f77d861" providerId="ADAL" clId="{D69769FC-0267-406D-B320-52FEDF18C1A4}" dt="2020-07-29T15:17:29.877" v="2"/>
        <pc:sldMkLst>
          <pc:docMk/>
          <pc:sldMk cId="3034149499" sldId="274"/>
        </pc:sldMkLst>
      </pc:sldChg>
      <pc:sldChg chg="ord">
        <pc:chgData name="Putschko, Kevin" userId="b6c925c3-9b81-479d-96ee-70de9f77d861" providerId="ADAL" clId="{D69769FC-0267-406D-B320-52FEDF18C1A4}" dt="2020-07-29T15:17:44.134" v="8"/>
        <pc:sldMkLst>
          <pc:docMk/>
          <pc:sldMk cId="4012776854" sldId="283"/>
        </pc:sldMkLst>
      </pc:sldChg>
      <pc:sldChg chg="ord">
        <pc:chgData name="Putschko, Kevin" userId="b6c925c3-9b81-479d-96ee-70de9f77d861" providerId="ADAL" clId="{D69769FC-0267-406D-B320-52FEDF18C1A4}" dt="2020-07-29T15:17:45.453" v="10"/>
        <pc:sldMkLst>
          <pc:docMk/>
          <pc:sldMk cId="1585674579" sldId="288"/>
        </pc:sldMkLst>
      </pc:sldChg>
      <pc:sldChg chg="add ord">
        <pc:chgData name="Putschko, Kevin" userId="b6c925c3-9b81-479d-96ee-70de9f77d861" providerId="ADAL" clId="{D69769FC-0267-406D-B320-52FEDF18C1A4}" dt="2020-07-29T15:17:50.220" v="12"/>
        <pc:sldMkLst>
          <pc:docMk/>
          <pc:sldMk cId="2640928952" sldId="290"/>
        </pc:sldMkLst>
      </pc:sldChg>
    </pc:docChg>
  </pc:docChgLst>
  <pc:docChgLst>
    <pc:chgData name="Vikas Gaddu" userId="5bc1028c0a1b8bb6" providerId="LiveId" clId="{26B4D366-E173-4750-B5E5-AE28B3B30EE1}"/>
    <pc:docChg chg="undo custSel modSld modMainMaster">
      <pc:chgData name="Vikas Gaddu" userId="5bc1028c0a1b8bb6" providerId="LiveId" clId="{26B4D366-E173-4750-B5E5-AE28B3B30EE1}" dt="2024-08-19T20:06:07.670" v="16"/>
      <pc:docMkLst>
        <pc:docMk/>
      </pc:docMkLst>
      <pc:sldChg chg="addSp modSp mod setBg">
        <pc:chgData name="Vikas Gaddu" userId="5bc1028c0a1b8bb6" providerId="LiveId" clId="{26B4D366-E173-4750-B5E5-AE28B3B30EE1}" dt="2024-08-19T20:05:35.061" v="10" actId="26606"/>
        <pc:sldMkLst>
          <pc:docMk/>
          <pc:sldMk cId="3034149499" sldId="274"/>
        </pc:sldMkLst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2" creationId="{EE3E539D-D646-43DE-9E8E-A106D285C797}"/>
          </ac:spMkLst>
        </pc:spChg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10" creationId="{310F5B6C-4A04-4047-B3B0-97ED621235AA}"/>
          </ac:spMkLst>
        </pc:spChg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11" creationId="{841700F1-F303-45EA-AE54-86A343CC0500}"/>
          </ac:spMkLst>
        </pc:spChg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13" creationId="{357466DE-CCD2-4EB1-BA98-AA13953134B7}"/>
          </ac:spMkLst>
        </pc:spChg>
        <pc:spChg chg="mo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14" creationId="{A5D967E8-D76C-4537-A7DF-D32FE3B00929}"/>
          </ac:spMkLst>
        </pc:spChg>
        <pc:spChg chg="ad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19" creationId="{7301F447-EEF7-48F5-AF73-7566EE7F64AD}"/>
          </ac:spMkLst>
        </pc:spChg>
        <pc:spChg chg="ad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21" creationId="{F7117410-A2A4-4085-9ADC-46744551DBDE}"/>
          </ac:spMkLst>
        </pc:spChg>
        <pc:spChg chg="add">
          <ac:chgData name="Vikas Gaddu" userId="5bc1028c0a1b8bb6" providerId="LiveId" clId="{26B4D366-E173-4750-B5E5-AE28B3B30EE1}" dt="2024-08-19T20:05:35.061" v="10" actId="26606"/>
          <ac:spMkLst>
            <pc:docMk/>
            <pc:sldMk cId="3034149499" sldId="274"/>
            <ac:spMk id="23" creationId="{99F74EB5-E547-4FB4-95F5-BCC788F3C4A0}"/>
          </ac:spMkLst>
        </pc:spChg>
      </pc:sldChg>
      <pc:sldChg chg="addSp delSp modSp mod setBg addAnim delAnim chgLayout">
        <pc:chgData name="Vikas Gaddu" userId="5bc1028c0a1b8bb6" providerId="LiveId" clId="{26B4D366-E173-4750-B5E5-AE28B3B30EE1}" dt="2024-08-19T20:05:15.388" v="7" actId="26606"/>
        <pc:sldMkLst>
          <pc:docMk/>
          <pc:sldMk cId="4012776854" sldId="283"/>
        </pc:sldMkLst>
        <pc:spChg chg="mod or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2" creationId="{EE3E539D-D646-43DE-9E8E-A106D285C797}"/>
          </ac:spMkLst>
        </pc:spChg>
        <pc:spChg chg="add del mod">
          <ac:chgData name="Vikas Gaddu" userId="5bc1028c0a1b8bb6" providerId="LiveId" clId="{26B4D366-E173-4750-B5E5-AE28B3B30EE1}" dt="2024-08-19T20:04:11.527" v="1" actId="6264"/>
          <ac:spMkLst>
            <pc:docMk/>
            <pc:sldMk cId="4012776854" sldId="283"/>
            <ac:spMk id="3" creationId="{8C2222B4-A680-2FD6-D181-5483DE706B90}"/>
          </ac:spMkLst>
        </pc:spChg>
        <pc:spChg chg="add del mod">
          <ac:chgData name="Vikas Gaddu" userId="5bc1028c0a1b8bb6" providerId="LiveId" clId="{26B4D366-E173-4750-B5E5-AE28B3B30EE1}" dt="2024-08-19T20:04:11.527" v="1" actId="6264"/>
          <ac:spMkLst>
            <pc:docMk/>
            <pc:sldMk cId="4012776854" sldId="283"/>
            <ac:spMk id="4" creationId="{4ED2625C-0CC4-EEA2-F6D6-AC750CD95432}"/>
          </ac:spMkLst>
        </pc:spChg>
        <pc:spChg chg="add del mod">
          <ac:chgData name="Vikas Gaddu" userId="5bc1028c0a1b8bb6" providerId="LiveId" clId="{26B4D366-E173-4750-B5E5-AE28B3B30EE1}" dt="2024-08-19T20:04:11.527" v="1" actId="6264"/>
          <ac:spMkLst>
            <pc:docMk/>
            <pc:sldMk cId="4012776854" sldId="283"/>
            <ac:spMk id="5" creationId="{A70516A6-8328-881B-55F7-5A76EA6A3BD6}"/>
          </ac:spMkLst>
        </pc:spChg>
        <pc:spChg chg="mod or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11" creationId="{841700F1-F303-45EA-AE54-86A343CC0500}"/>
          </ac:spMkLst>
        </pc:spChg>
        <pc:spChg chg="mod or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16" creationId="{04379264-4DE4-5D49-9799-5893AA50D758}"/>
          </ac:spMkLst>
        </pc:spChg>
        <pc:spChg chg="add del">
          <ac:chgData name="Vikas Gaddu" userId="5bc1028c0a1b8bb6" providerId="LiveId" clId="{26B4D366-E173-4750-B5E5-AE28B3B30EE1}" dt="2024-08-19T20:05:13.669" v="4" actId="26606"/>
          <ac:spMkLst>
            <pc:docMk/>
            <pc:sldMk cId="4012776854" sldId="283"/>
            <ac:spMk id="21" creationId="{545D489D-16E1-484D-867B-144368D74B83}"/>
          </ac:spMkLst>
        </pc:spChg>
        <pc:spChg chg="add del">
          <ac:chgData name="Vikas Gaddu" userId="5bc1028c0a1b8bb6" providerId="LiveId" clId="{26B4D366-E173-4750-B5E5-AE28B3B30EE1}" dt="2024-08-19T20:05:13.669" v="4" actId="26606"/>
          <ac:spMkLst>
            <pc:docMk/>
            <pc:sldMk cId="4012776854" sldId="283"/>
            <ac:spMk id="23" creationId="{49A496F5-B01E-4BF8-9D1E-C4E53B6F9652}"/>
          </ac:spMkLst>
        </pc:spChg>
        <pc:spChg chg="add del">
          <ac:chgData name="Vikas Gaddu" userId="5bc1028c0a1b8bb6" providerId="LiveId" clId="{26B4D366-E173-4750-B5E5-AE28B3B30EE1}" dt="2024-08-19T20:05:13.669" v="4" actId="26606"/>
          <ac:spMkLst>
            <pc:docMk/>
            <pc:sldMk cId="4012776854" sldId="283"/>
            <ac:spMk id="25" creationId="{6E895C8D-1379-40B8-8B1B-B6F5AEAF0A6C}"/>
          </ac:spMkLst>
        </pc:spChg>
        <pc:spChg chg="add del">
          <ac:chgData name="Vikas Gaddu" userId="5bc1028c0a1b8bb6" providerId="LiveId" clId="{26B4D366-E173-4750-B5E5-AE28B3B30EE1}" dt="2024-08-19T20:05:15.382" v="6" actId="26606"/>
          <ac:spMkLst>
            <pc:docMk/>
            <pc:sldMk cId="4012776854" sldId="283"/>
            <ac:spMk id="27" creationId="{56E9B3E6-E277-4D68-BA48-9CB43FFBD6E2}"/>
          </ac:spMkLst>
        </pc:spChg>
        <pc:spChg chg="add del">
          <ac:chgData name="Vikas Gaddu" userId="5bc1028c0a1b8bb6" providerId="LiveId" clId="{26B4D366-E173-4750-B5E5-AE28B3B30EE1}" dt="2024-08-19T20:05:15.382" v="6" actId="26606"/>
          <ac:spMkLst>
            <pc:docMk/>
            <pc:sldMk cId="4012776854" sldId="283"/>
            <ac:spMk id="28" creationId="{D5B0017B-2ECA-49AF-B397-DC140825DF8D}"/>
          </ac:spMkLst>
        </pc:spChg>
        <pc:spChg chg="ad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33" creationId="{53B021B3-DE93-4AB7-8A18-CF5F1CED88B8}"/>
          </ac:spMkLst>
        </pc:spChg>
        <pc:spChg chg="ad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34" creationId="{52D502E5-F6B4-4D58-B4AE-FC466FF15EE8}"/>
          </ac:spMkLst>
        </pc:spChg>
        <pc:spChg chg="add">
          <ac:chgData name="Vikas Gaddu" userId="5bc1028c0a1b8bb6" providerId="LiveId" clId="{26B4D366-E173-4750-B5E5-AE28B3B30EE1}" dt="2024-08-19T20:05:15.388" v="7" actId="26606"/>
          <ac:spMkLst>
            <pc:docMk/>
            <pc:sldMk cId="4012776854" sldId="283"/>
            <ac:spMk id="35" creationId="{9DECDBF4-02B6-4BB4-B65B-B8107AD6A9E8}"/>
          </ac:spMkLst>
        </pc:spChg>
        <pc:grpChg chg="add del">
          <ac:chgData name="Vikas Gaddu" userId="5bc1028c0a1b8bb6" providerId="LiveId" clId="{26B4D366-E173-4750-B5E5-AE28B3B30EE1}" dt="2024-08-19T20:05:15.382" v="6" actId="26606"/>
          <ac:grpSpMkLst>
            <pc:docMk/>
            <pc:sldMk cId="4012776854" sldId="283"/>
            <ac:grpSpMk id="29" creationId="{AE1C45F0-260A-458C-96ED-C1F6D2151219}"/>
          </ac:grpSpMkLst>
        </pc:grpChg>
        <pc:cxnChg chg="add del">
          <ac:chgData name="Vikas Gaddu" userId="5bc1028c0a1b8bb6" providerId="LiveId" clId="{26B4D366-E173-4750-B5E5-AE28B3B30EE1}" dt="2024-08-19T20:05:15.382" v="6" actId="26606"/>
          <ac:cxnSpMkLst>
            <pc:docMk/>
            <pc:sldMk cId="4012776854" sldId="283"/>
            <ac:cxnSpMk id="30" creationId="{6CF1BAF6-AD41-4082-B212-8A1F9A2E8779}"/>
          </ac:cxnSpMkLst>
        </pc:cxnChg>
      </pc:sldChg>
      <pc:sldChg chg="addSp modSp mod setBg addAnim">
        <pc:chgData name="Vikas Gaddu" userId="5bc1028c0a1b8bb6" providerId="LiveId" clId="{26B4D366-E173-4750-B5E5-AE28B3B30EE1}" dt="2024-08-19T20:05:27.206" v="9"/>
        <pc:sldMkLst>
          <pc:docMk/>
          <pc:sldMk cId="3836966218" sldId="289"/>
        </pc:sldMkLst>
        <pc:spChg chg="mod">
          <ac:chgData name="Vikas Gaddu" userId="5bc1028c0a1b8bb6" providerId="LiveId" clId="{26B4D366-E173-4750-B5E5-AE28B3B30EE1}" dt="2024-08-19T20:05:27.205" v="8" actId="26606"/>
          <ac:spMkLst>
            <pc:docMk/>
            <pc:sldMk cId="3836966218" sldId="289"/>
            <ac:spMk id="2" creationId="{F6C9B077-DE8D-9442-B344-97B4789FDBB9}"/>
          </ac:spMkLst>
        </pc:spChg>
        <pc:spChg chg="add">
          <ac:chgData name="Vikas Gaddu" userId="5bc1028c0a1b8bb6" providerId="LiveId" clId="{26B4D366-E173-4750-B5E5-AE28B3B30EE1}" dt="2024-08-19T20:05:27.205" v="8" actId="26606"/>
          <ac:spMkLst>
            <pc:docMk/>
            <pc:sldMk cId="3836966218" sldId="289"/>
            <ac:spMk id="7" creationId="{FFD48BC7-DC40-47DE-87EE-9F4B6ECB9ABB}"/>
          </ac:spMkLst>
        </pc:spChg>
        <pc:spChg chg="add">
          <ac:chgData name="Vikas Gaddu" userId="5bc1028c0a1b8bb6" providerId="LiveId" clId="{26B4D366-E173-4750-B5E5-AE28B3B30EE1}" dt="2024-08-19T20:05:27.205" v="8" actId="26606"/>
          <ac:spMkLst>
            <pc:docMk/>
            <pc:sldMk cId="3836966218" sldId="289"/>
            <ac:spMk id="9" creationId="{E502BBC7-2C76-46F3-BC24-5985BC13DB88}"/>
          </ac:spMkLst>
        </pc:spChg>
        <pc:spChg chg="add">
          <ac:chgData name="Vikas Gaddu" userId="5bc1028c0a1b8bb6" providerId="LiveId" clId="{26B4D366-E173-4750-B5E5-AE28B3B30EE1}" dt="2024-08-19T20:05:27.205" v="8" actId="26606"/>
          <ac:spMkLst>
            <pc:docMk/>
            <pc:sldMk cId="3836966218" sldId="289"/>
            <ac:spMk id="11" creationId="{C7F28D52-2A5F-4D23-81AE-7CB8B591C7AF}"/>
          </ac:spMkLst>
        </pc:spChg>
        <pc:spChg chg="add">
          <ac:chgData name="Vikas Gaddu" userId="5bc1028c0a1b8bb6" providerId="LiveId" clId="{26B4D366-E173-4750-B5E5-AE28B3B30EE1}" dt="2024-08-19T20:05:27.205" v="8" actId="26606"/>
          <ac:spMkLst>
            <pc:docMk/>
            <pc:sldMk cId="3836966218" sldId="289"/>
            <ac:spMk id="13" creationId="{3629484E-3792-4B3D-89AD-7C8A1ED0E0D4}"/>
          </ac:spMkLst>
        </pc:spChg>
      </pc:sldChg>
      <pc:sldChg chg="addSp modSp mod setBg addAnim">
        <pc:chgData name="Vikas Gaddu" userId="5bc1028c0a1b8bb6" providerId="LiveId" clId="{26B4D366-E173-4750-B5E5-AE28B3B30EE1}" dt="2024-08-19T20:06:07.670" v="16"/>
        <pc:sldMkLst>
          <pc:docMk/>
          <pc:sldMk cId="2640928952" sldId="290"/>
        </pc:sldMkLst>
        <pc:spChg chg="mod">
          <ac:chgData name="Vikas Gaddu" userId="5bc1028c0a1b8bb6" providerId="LiveId" clId="{26B4D366-E173-4750-B5E5-AE28B3B30EE1}" dt="2024-08-19T20:06:07.669" v="15" actId="26606"/>
          <ac:spMkLst>
            <pc:docMk/>
            <pc:sldMk cId="2640928952" sldId="290"/>
            <ac:spMk id="2" creationId="{F6C9B077-DE8D-9442-B344-97B4789FDBB9}"/>
          </ac:spMkLst>
        </pc:spChg>
        <pc:spChg chg="add">
          <ac:chgData name="Vikas Gaddu" userId="5bc1028c0a1b8bb6" providerId="LiveId" clId="{26B4D366-E173-4750-B5E5-AE28B3B30EE1}" dt="2024-08-19T20:06:07.669" v="15" actId="26606"/>
          <ac:spMkLst>
            <pc:docMk/>
            <pc:sldMk cId="2640928952" sldId="290"/>
            <ac:spMk id="7" creationId="{BAD76F3E-3A97-486B-B402-44400A8B9173}"/>
          </ac:spMkLst>
        </pc:spChg>
        <pc:spChg chg="add">
          <ac:chgData name="Vikas Gaddu" userId="5bc1028c0a1b8bb6" providerId="LiveId" clId="{26B4D366-E173-4750-B5E5-AE28B3B30EE1}" dt="2024-08-19T20:06:07.669" v="15" actId="26606"/>
          <ac:spMkLst>
            <pc:docMk/>
            <pc:sldMk cId="2640928952" sldId="290"/>
            <ac:spMk id="9" creationId="{391F6B52-91F4-4AEB-B6DB-29FEBCF28C8B}"/>
          </ac:spMkLst>
        </pc:spChg>
        <pc:spChg chg="add">
          <ac:chgData name="Vikas Gaddu" userId="5bc1028c0a1b8bb6" providerId="LiveId" clId="{26B4D366-E173-4750-B5E5-AE28B3B30EE1}" dt="2024-08-19T20:06:07.669" v="15" actId="26606"/>
          <ac:spMkLst>
            <pc:docMk/>
            <pc:sldMk cId="2640928952" sldId="290"/>
            <ac:spMk id="11" creationId="{2CD6F061-7C53-44F4-9794-953DB70A451B}"/>
          </ac:spMkLst>
        </pc:spChg>
      </pc:sldChg>
      <pc:sldChg chg="addSp modSp mod setBg">
        <pc:chgData name="Vikas Gaddu" userId="5bc1028c0a1b8bb6" providerId="LiveId" clId="{26B4D366-E173-4750-B5E5-AE28B3B30EE1}" dt="2024-08-19T20:05:51.144" v="13" actId="26606"/>
        <pc:sldMkLst>
          <pc:docMk/>
          <pc:sldMk cId="3963692289" sldId="295"/>
        </pc:sldMkLst>
        <pc:spChg chg="mo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2" creationId="{EE3E539D-D646-43DE-9E8E-A106D285C797}"/>
          </ac:spMkLst>
        </pc:spChg>
        <pc:spChg chg="mo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11" creationId="{841700F1-F303-45EA-AE54-86A343CC0500}"/>
          </ac:spMkLst>
        </pc:spChg>
        <pc:spChg chg="mo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16" creationId="{04379264-4DE4-5D49-9799-5893AA50D758}"/>
          </ac:spMkLst>
        </pc:spChg>
        <pc:spChg chg="ad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21" creationId="{7301F447-EEF7-48F5-AF73-7566EE7F64AD}"/>
          </ac:spMkLst>
        </pc:spChg>
        <pc:spChg chg="ad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23" creationId="{F7117410-A2A4-4085-9ADC-46744551DBDE}"/>
          </ac:spMkLst>
        </pc:spChg>
        <pc:spChg chg="add">
          <ac:chgData name="Vikas Gaddu" userId="5bc1028c0a1b8bb6" providerId="LiveId" clId="{26B4D366-E173-4750-B5E5-AE28B3B30EE1}" dt="2024-08-19T20:05:51.144" v="13" actId="26606"/>
          <ac:spMkLst>
            <pc:docMk/>
            <pc:sldMk cId="3963692289" sldId="295"/>
            <ac:spMk id="25" creationId="{99F74EB5-E547-4FB4-95F5-BCC788F3C4A0}"/>
          </ac:spMkLst>
        </pc:spChg>
      </pc:sldChg>
      <pc:sldChg chg="addSp modSp mod setBg">
        <pc:chgData name="Vikas Gaddu" userId="5bc1028c0a1b8bb6" providerId="LiveId" clId="{26B4D366-E173-4750-B5E5-AE28B3B30EE1}" dt="2024-08-19T20:05:56.490" v="14" actId="26606"/>
        <pc:sldMkLst>
          <pc:docMk/>
          <pc:sldMk cId="3685465768" sldId="296"/>
        </pc:sldMkLst>
        <pc:spChg chg="mod">
          <ac:chgData name="Vikas Gaddu" userId="5bc1028c0a1b8bb6" providerId="LiveId" clId="{26B4D366-E173-4750-B5E5-AE28B3B30EE1}" dt="2024-08-19T20:05:56.490" v="14" actId="26606"/>
          <ac:spMkLst>
            <pc:docMk/>
            <pc:sldMk cId="3685465768" sldId="296"/>
            <ac:spMk id="2" creationId="{EE3E539D-D646-43DE-9E8E-A106D285C797}"/>
          </ac:spMkLst>
        </pc:spChg>
        <pc:spChg chg="add">
          <ac:chgData name="Vikas Gaddu" userId="5bc1028c0a1b8bb6" providerId="LiveId" clId="{26B4D366-E173-4750-B5E5-AE28B3B30EE1}" dt="2024-08-19T20:05:56.490" v="14" actId="26606"/>
          <ac:spMkLst>
            <pc:docMk/>
            <pc:sldMk cId="3685465768" sldId="296"/>
            <ac:spMk id="13" creationId="{7301F447-EEF7-48F5-AF73-7566EE7F64AD}"/>
          </ac:spMkLst>
        </pc:spChg>
        <pc:spChg chg="add">
          <ac:chgData name="Vikas Gaddu" userId="5bc1028c0a1b8bb6" providerId="LiveId" clId="{26B4D366-E173-4750-B5E5-AE28B3B30EE1}" dt="2024-08-19T20:05:56.490" v="14" actId="26606"/>
          <ac:spMkLst>
            <pc:docMk/>
            <pc:sldMk cId="3685465768" sldId="296"/>
            <ac:spMk id="15" creationId="{F7117410-A2A4-4085-9ADC-46744551DBDE}"/>
          </ac:spMkLst>
        </pc:spChg>
        <pc:spChg chg="add">
          <ac:chgData name="Vikas Gaddu" userId="5bc1028c0a1b8bb6" providerId="LiveId" clId="{26B4D366-E173-4750-B5E5-AE28B3B30EE1}" dt="2024-08-19T20:05:56.490" v="14" actId="26606"/>
          <ac:spMkLst>
            <pc:docMk/>
            <pc:sldMk cId="3685465768" sldId="296"/>
            <ac:spMk id="17" creationId="{99F74EB5-E547-4FB4-95F5-BCC788F3C4A0}"/>
          </ac:spMkLst>
        </pc:spChg>
        <pc:graphicFrameChg chg="add mod">
          <ac:chgData name="Vikas Gaddu" userId="5bc1028c0a1b8bb6" providerId="LiveId" clId="{26B4D366-E173-4750-B5E5-AE28B3B30EE1}" dt="2024-08-19T20:05:56.490" v="14" actId="26606"/>
          <ac:graphicFrameMkLst>
            <pc:docMk/>
            <pc:sldMk cId="3685465768" sldId="296"/>
            <ac:graphicFrameMk id="8" creationId="{61CDA0DA-5AC3-4A21-9460-88E54CC4391D}"/>
          </ac:graphicFrameMkLst>
        </pc:graphicFrameChg>
      </pc:sldChg>
      <pc:sldChg chg="addSp modSp mod setBg">
        <pc:chgData name="Vikas Gaddu" userId="5bc1028c0a1b8bb6" providerId="LiveId" clId="{26B4D366-E173-4750-B5E5-AE28B3B30EE1}" dt="2024-08-19T20:05:48.149" v="12" actId="26606"/>
        <pc:sldMkLst>
          <pc:docMk/>
          <pc:sldMk cId="3505593131" sldId="297"/>
        </pc:sldMkLst>
        <pc:spChg chg="mo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2" creationId="{EE3E539D-D646-43DE-9E8E-A106D285C797}"/>
          </ac:spMkLst>
        </pc:spChg>
        <pc:spChg chg="mo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4" creationId="{B20E7CDE-B75A-9495-C1E2-3F403124CC81}"/>
          </ac:spMkLst>
        </pc:spChg>
        <pc:spChg chg="mo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11" creationId="{841700F1-F303-45EA-AE54-86A343CC0500}"/>
          </ac:spMkLst>
        </pc:spChg>
        <pc:spChg chg="ad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13" creationId="{7301F447-EEF7-48F5-AF73-7566EE7F64AD}"/>
          </ac:spMkLst>
        </pc:spChg>
        <pc:spChg chg="ad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18" creationId="{F7117410-A2A4-4085-9ADC-46744551DBDE}"/>
          </ac:spMkLst>
        </pc:spChg>
        <pc:spChg chg="add">
          <ac:chgData name="Vikas Gaddu" userId="5bc1028c0a1b8bb6" providerId="LiveId" clId="{26B4D366-E173-4750-B5E5-AE28B3B30EE1}" dt="2024-08-19T20:05:48.149" v="12" actId="26606"/>
          <ac:spMkLst>
            <pc:docMk/>
            <pc:sldMk cId="3505593131" sldId="297"/>
            <ac:spMk id="20" creationId="{99F74EB5-E547-4FB4-95F5-BCC788F3C4A0}"/>
          </ac:spMkLst>
        </pc:spChg>
      </pc:sldChg>
      <pc:sldChg chg="addSp modSp mod setBg">
        <pc:chgData name="Vikas Gaddu" userId="5bc1028c0a1b8bb6" providerId="LiveId" clId="{26B4D366-E173-4750-B5E5-AE28B3B30EE1}" dt="2024-08-19T20:05:43.541" v="11" actId="26606"/>
        <pc:sldMkLst>
          <pc:docMk/>
          <pc:sldMk cId="1252806303" sldId="298"/>
        </pc:sldMkLst>
        <pc:spChg chg="mo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2" creationId="{EE3E539D-D646-43DE-9E8E-A106D285C797}"/>
          </ac:spMkLst>
        </pc:spChg>
        <pc:spChg chg="mo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11" creationId="{841700F1-F303-45EA-AE54-86A343CC0500}"/>
          </ac:spMkLst>
        </pc:spChg>
        <pc:spChg chg="mo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16" creationId="{04379264-4DE4-5D49-9799-5893AA50D758}"/>
          </ac:spMkLst>
        </pc:spChg>
        <pc:spChg chg="ad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21" creationId="{7301F447-EEF7-48F5-AF73-7566EE7F64AD}"/>
          </ac:spMkLst>
        </pc:spChg>
        <pc:spChg chg="ad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23" creationId="{F7117410-A2A4-4085-9ADC-46744551DBDE}"/>
          </ac:spMkLst>
        </pc:spChg>
        <pc:spChg chg="add">
          <ac:chgData name="Vikas Gaddu" userId="5bc1028c0a1b8bb6" providerId="LiveId" clId="{26B4D366-E173-4750-B5E5-AE28B3B30EE1}" dt="2024-08-19T20:05:43.541" v="11" actId="26606"/>
          <ac:spMkLst>
            <pc:docMk/>
            <pc:sldMk cId="1252806303" sldId="298"/>
            <ac:spMk id="25" creationId="{99F74EB5-E547-4FB4-95F5-BCC788F3C4A0}"/>
          </ac:spMkLst>
        </pc:spChg>
      </pc:sldChg>
      <pc:sldMasterChg chg="addSp">
        <pc:chgData name="Vikas Gaddu" userId="5bc1028c0a1b8bb6" providerId="LiveId" clId="{26B4D366-E173-4750-B5E5-AE28B3B30EE1}" dt="2024-08-19T20:04:20.366" v="2"/>
        <pc:sldMasterMkLst>
          <pc:docMk/>
          <pc:sldMasterMk cId="1294705914" sldId="2147483725"/>
        </pc:sldMasterMkLst>
        <pc:spChg chg="add">
          <ac:chgData name="Vikas Gaddu" userId="5bc1028c0a1b8bb6" providerId="LiveId" clId="{26B4D366-E173-4750-B5E5-AE28B3B30EE1}" dt="2024-08-19T20:04:20.366" v="2"/>
          <ac:spMkLst>
            <pc:docMk/>
            <pc:sldMasterMk cId="1294705914" sldId="2147483725"/>
            <ac:spMk id="7" creationId="{C8329C66-563B-53E3-6EE6-D564703195F6}"/>
          </ac:spMkLst>
        </pc:spChg>
      </pc:sldMasterChg>
    </pc:docChg>
  </pc:docChgLst>
  <pc:docChgLst>
    <pc:chgData name="Putschko, Kevin" userId="b6c925c3-9b81-479d-96ee-70de9f77d861" providerId="ADAL" clId="{0A73EF79-C7DC-433F-AA86-055A37F51AAD}"/>
    <pc:docChg chg="undo custSel addSld delSld modSld sldOrd">
      <pc:chgData name="Putschko, Kevin" userId="b6c925c3-9b81-479d-96ee-70de9f77d861" providerId="ADAL" clId="{0A73EF79-C7DC-433F-AA86-055A37F51AAD}" dt="2022-06-24T18:25:28.673" v="2141" actId="20577"/>
      <pc:docMkLst>
        <pc:docMk/>
      </pc:docMkLst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657693279" sldId="272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657693279" sldId="272"/>
            <ac:spMk id="5" creationId="{C1689272-6E83-4F86-89B0-B474CFA3F6A1}"/>
          </ac:spMkLst>
        </pc:spChg>
      </pc:sldChg>
      <pc:sldChg chg="modSp mod modAnim">
        <pc:chgData name="Putschko, Kevin" userId="b6c925c3-9b81-479d-96ee-70de9f77d861" providerId="ADAL" clId="{0A73EF79-C7DC-433F-AA86-055A37F51AAD}" dt="2022-06-22T20:19:37.889" v="195" actId="20577"/>
        <pc:sldMkLst>
          <pc:docMk/>
          <pc:sldMk cId="3034149499" sldId="274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34149499" sldId="274"/>
            <ac:spMk id="2" creationId="{EE3E539D-D646-43DE-9E8E-A106D285C797}"/>
          </ac:spMkLst>
        </pc:spChg>
        <pc:spChg chg="mod">
          <ac:chgData name="Putschko, Kevin" userId="b6c925c3-9b81-479d-96ee-70de9f77d861" providerId="ADAL" clId="{0A73EF79-C7DC-433F-AA86-055A37F51AAD}" dt="2022-06-22T20:19:37.889" v="195" actId="20577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Putschko, Kevin" userId="b6c925c3-9b81-479d-96ee-70de9f77d861" providerId="ADAL" clId="{0A73EF79-C7DC-433F-AA86-055A37F51AAD}" dt="2022-06-22T20:17:58.329" v="37" actId="20577"/>
          <ac:spMkLst>
            <pc:docMk/>
            <pc:sldMk cId="3034149499" sldId="274"/>
            <ac:spMk id="10" creationId="{310F5B6C-4A04-4047-B3B0-97ED621235AA}"/>
          </ac:spMkLst>
        </pc:spChg>
        <pc:spChg chg="mod">
          <ac:chgData name="Putschko, Kevin" userId="b6c925c3-9b81-479d-96ee-70de9f77d861" providerId="ADAL" clId="{0A73EF79-C7DC-433F-AA86-055A37F51AAD}" dt="2022-06-22T20:19:28.409" v="178" actId="20577"/>
          <ac:spMkLst>
            <pc:docMk/>
            <pc:sldMk cId="3034149499" sldId="274"/>
            <ac:spMk id="13" creationId="{357466DE-CCD2-4EB1-BA98-AA13953134B7}"/>
          </ac:spMkLst>
        </pc:spChg>
        <pc:spChg chg="mod">
          <ac:chgData name="Putschko, Kevin" userId="b6c925c3-9b81-479d-96ee-70de9f77d861" providerId="ADAL" clId="{0A73EF79-C7DC-433F-AA86-055A37F51AAD}" dt="2022-06-22T20:19:05.801" v="133" actId="20577"/>
          <ac:spMkLst>
            <pc:docMk/>
            <pc:sldMk cId="3034149499" sldId="274"/>
            <ac:spMk id="14" creationId="{A5D967E8-D76C-4537-A7DF-D32FE3B00929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1545914701" sldId="275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45914701" sldId="275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1552031404" sldId="276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52031404" sldId="276"/>
            <ac:spMk id="5" creationId="{C1689272-6E83-4F86-89B0-B474CFA3F6A1}"/>
          </ac:spMkLst>
        </pc:spChg>
      </pc:sldChg>
      <pc:sldChg chg="modSp mod modAnim">
        <pc:chgData name="Putschko, Kevin" userId="b6c925c3-9b81-479d-96ee-70de9f77d861" providerId="ADAL" clId="{0A73EF79-C7DC-433F-AA86-055A37F51AAD}" dt="2022-06-24T18:16:21.704" v="1452" actId="2710"/>
        <pc:sldMkLst>
          <pc:docMk/>
          <pc:sldMk cId="4012776854" sldId="283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4012776854" sldId="283"/>
            <ac:spMk id="2" creationId="{EE3E539D-D646-43DE-9E8E-A106D285C797}"/>
          </ac:spMkLst>
        </pc:spChg>
        <pc:spChg chg="mod">
          <ac:chgData name="Putschko, Kevin" userId="b6c925c3-9b81-479d-96ee-70de9f77d861" providerId="ADAL" clId="{0A73EF79-C7DC-433F-AA86-055A37F51AAD}" dt="2022-06-22T20:19:55.425" v="208" actId="20577"/>
          <ac:spMkLst>
            <pc:docMk/>
            <pc:sldMk cId="4012776854" sldId="283"/>
            <ac:spMk id="11" creationId="{841700F1-F303-45EA-AE54-86A343CC0500}"/>
          </ac:spMkLst>
        </pc:spChg>
        <pc:spChg chg="mod">
          <ac:chgData name="Putschko, Kevin" userId="b6c925c3-9b81-479d-96ee-70de9f77d861" providerId="ADAL" clId="{0A73EF79-C7DC-433F-AA86-055A37F51AAD}" dt="2022-06-24T18:16:21.704" v="1452" actId="2710"/>
          <ac:spMkLst>
            <pc:docMk/>
            <pc:sldMk cId="4012776854" sldId="283"/>
            <ac:spMk id="16" creationId="{04379264-4DE4-5D49-9799-5893AA50D758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2811687615" sldId="286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811687615" sldId="286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39:59.165" v="1146" actId="47"/>
        <pc:sldMkLst>
          <pc:docMk/>
          <pc:sldMk cId="1585674579" sldId="288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85674579" sldId="288"/>
            <ac:spMk id="2" creationId="{EE3E539D-D646-43DE-9E8E-A106D285C797}"/>
          </ac:spMkLst>
        </pc:spChg>
      </pc:sldChg>
      <pc:sldChg chg="modSp mod">
        <pc:chgData name="Putschko, Kevin" userId="b6c925c3-9b81-479d-96ee-70de9f77d861" providerId="ADAL" clId="{0A73EF79-C7DC-433F-AA86-055A37F51AAD}" dt="2022-06-22T20:17:23.864" v="15" actId="20577"/>
        <pc:sldMkLst>
          <pc:docMk/>
          <pc:sldMk cId="3836966218" sldId="289"/>
        </pc:sldMkLst>
        <pc:spChg chg="mod">
          <ac:chgData name="Putschko, Kevin" userId="b6c925c3-9b81-479d-96ee-70de9f77d861" providerId="ADAL" clId="{0A73EF79-C7DC-433F-AA86-055A37F51AAD}" dt="2022-06-22T20:17:23.864" v="15" actId="20577"/>
          <ac:spMkLst>
            <pc:docMk/>
            <pc:sldMk cId="3836966218" sldId="289"/>
            <ac:spMk id="2" creationId="{F6C9B077-DE8D-9442-B344-97B4789FDBB9}"/>
          </ac:spMkLst>
        </pc:spChg>
      </pc:sldChg>
      <pc:sldChg chg="modSp">
        <pc:chgData name="Putschko, Kevin" userId="b6c925c3-9b81-479d-96ee-70de9f77d861" providerId="ADAL" clId="{0A73EF79-C7DC-433F-AA86-055A37F51AAD}" dt="2022-06-22T20:17:46.301" v="16"/>
        <pc:sldMkLst>
          <pc:docMk/>
          <pc:sldMk cId="2640928952" sldId="290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640928952" sldId="290"/>
            <ac:spMk id="2" creationId="{F6C9B077-DE8D-9442-B344-97B4789FDBB9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007729308" sldId="291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07729308" sldId="291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2107998226" sldId="292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107998226" sldId="292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385480325" sldId="293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385480325" sldId="293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007144502" sldId="294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07144502" sldId="294"/>
            <ac:spMk id="5" creationId="{C1689272-6E83-4F86-89B0-B474CFA3F6A1}"/>
          </ac:spMkLst>
        </pc:spChg>
      </pc:sldChg>
      <pc:sldChg chg="addSp delSp modSp add mod modAnim">
        <pc:chgData name="Putschko, Kevin" userId="b6c925c3-9b81-479d-96ee-70de9f77d861" providerId="ADAL" clId="{0A73EF79-C7DC-433F-AA86-055A37F51AAD}" dt="2022-06-24T18:21:47.935" v="2111" actId="20577"/>
        <pc:sldMkLst>
          <pc:docMk/>
          <pc:sldMk cId="3963692289" sldId="295"/>
        </pc:sldMkLst>
        <pc:spChg chg="add del">
          <ac:chgData name="Putschko, Kevin" userId="b6c925c3-9b81-479d-96ee-70de9f77d861" providerId="ADAL" clId="{0A73EF79-C7DC-433F-AA86-055A37F51AAD}" dt="2022-06-22T20:33:58.007" v="863"/>
          <ac:spMkLst>
            <pc:docMk/>
            <pc:sldMk cId="3963692289" sldId="295"/>
            <ac:spMk id="3" creationId="{49D08017-7AA9-D414-FC8B-BCA7C78C379B}"/>
          </ac:spMkLst>
        </pc:spChg>
        <pc:spChg chg="mod">
          <ac:chgData name="Putschko, Kevin" userId="b6c925c3-9b81-479d-96ee-70de9f77d861" providerId="ADAL" clId="{0A73EF79-C7DC-433F-AA86-055A37F51AAD}" dt="2022-06-22T20:29:47.914" v="853" actId="20577"/>
          <ac:spMkLst>
            <pc:docMk/>
            <pc:sldMk cId="3963692289" sldId="295"/>
            <ac:spMk id="11" creationId="{841700F1-F303-45EA-AE54-86A343CC0500}"/>
          </ac:spMkLst>
        </pc:spChg>
        <pc:spChg chg="mod">
          <ac:chgData name="Putschko, Kevin" userId="b6c925c3-9b81-479d-96ee-70de9f77d861" providerId="ADAL" clId="{0A73EF79-C7DC-433F-AA86-055A37F51AAD}" dt="2022-06-24T18:21:47.935" v="2111" actId="20577"/>
          <ac:spMkLst>
            <pc:docMk/>
            <pc:sldMk cId="3963692289" sldId="295"/>
            <ac:spMk id="16" creationId="{04379264-4DE4-5D49-9799-5893AA50D758}"/>
          </ac:spMkLst>
        </pc:spChg>
      </pc:sldChg>
      <pc:sldChg chg="modSp add mod ord">
        <pc:chgData name="Putschko, Kevin" userId="b6c925c3-9b81-479d-96ee-70de9f77d861" providerId="ADAL" clId="{0A73EF79-C7DC-433F-AA86-055A37F51AAD}" dt="2022-06-24T18:25:28.673" v="2141" actId="20577"/>
        <pc:sldMkLst>
          <pc:docMk/>
          <pc:sldMk cId="3685465768" sldId="296"/>
        </pc:sldMkLst>
        <pc:spChg chg="mod">
          <ac:chgData name="Putschko, Kevin" userId="b6c925c3-9b81-479d-96ee-70de9f77d861" providerId="ADAL" clId="{0A73EF79-C7DC-433F-AA86-055A37F51AAD}" dt="2022-06-22T20:39:45.835" v="1145" actId="20577"/>
          <ac:spMkLst>
            <pc:docMk/>
            <pc:sldMk cId="3685465768" sldId="296"/>
            <ac:spMk id="2" creationId="{EE3E539D-D646-43DE-9E8E-A106D285C797}"/>
          </ac:spMkLst>
        </pc:spChg>
        <pc:graphicFrameChg chg="mod modGraphic">
          <ac:chgData name="Putschko, Kevin" userId="b6c925c3-9b81-479d-96ee-70de9f77d861" providerId="ADAL" clId="{0A73EF79-C7DC-433F-AA86-055A37F51AAD}" dt="2022-06-24T18:25:28.673" v="2141" actId="20577"/>
          <ac:graphicFrameMkLst>
            <pc:docMk/>
            <pc:sldMk cId="3685465768" sldId="296"/>
            <ac:graphicFrameMk id="8" creationId="{61CDA0DA-5AC3-4A21-9460-88E54CC4391D}"/>
          </ac:graphicFrameMkLst>
        </pc:graphicFrameChg>
      </pc:sldChg>
      <pc:sldChg chg="addSp delSp modSp add mod delAnim modAnim">
        <pc:chgData name="Putschko, Kevin" userId="b6c925c3-9b81-479d-96ee-70de9f77d861" providerId="ADAL" clId="{0A73EF79-C7DC-433F-AA86-055A37F51AAD}" dt="2022-06-24T18:20:54.819" v="2049" actId="948"/>
        <pc:sldMkLst>
          <pc:docMk/>
          <pc:sldMk cId="3505593131" sldId="297"/>
        </pc:sldMkLst>
        <pc:spChg chg="add mod">
          <ac:chgData name="Putschko, Kevin" userId="b6c925c3-9b81-479d-96ee-70de9f77d861" providerId="ADAL" clId="{0A73EF79-C7DC-433F-AA86-055A37F51AAD}" dt="2022-06-24T18:20:54.819" v="2049" actId="948"/>
          <ac:spMkLst>
            <pc:docMk/>
            <pc:sldMk cId="3505593131" sldId="297"/>
            <ac:spMk id="4" creationId="{B20E7CDE-B75A-9495-C1E2-3F403124CC81}"/>
          </ac:spMkLst>
        </pc:spChg>
        <pc:spChg chg="mod">
          <ac:chgData name="Putschko, Kevin" userId="b6c925c3-9b81-479d-96ee-70de9f77d861" providerId="ADAL" clId="{0A73EF79-C7DC-433F-AA86-055A37F51AAD}" dt="2022-06-24T18:12:45.918" v="1155" actId="20577"/>
          <ac:spMkLst>
            <pc:docMk/>
            <pc:sldMk cId="3505593131" sldId="297"/>
            <ac:spMk id="11" creationId="{841700F1-F303-45EA-AE54-86A343CC0500}"/>
          </ac:spMkLst>
        </pc:spChg>
        <pc:spChg chg="del mod">
          <ac:chgData name="Putschko, Kevin" userId="b6c925c3-9b81-479d-96ee-70de9f77d861" providerId="ADAL" clId="{0A73EF79-C7DC-433F-AA86-055A37F51AAD}" dt="2022-06-24T18:13:44.875" v="1219" actId="478"/>
          <ac:spMkLst>
            <pc:docMk/>
            <pc:sldMk cId="3505593131" sldId="297"/>
            <ac:spMk id="16" creationId="{04379264-4DE4-5D49-9799-5893AA50D758}"/>
          </ac:spMkLst>
        </pc:spChg>
      </pc:sldChg>
      <pc:sldChg chg="modSp add modAnim">
        <pc:chgData name="Putschko, Kevin" userId="b6c925c3-9b81-479d-96ee-70de9f77d861" providerId="ADAL" clId="{0A73EF79-C7DC-433F-AA86-055A37F51AAD}" dt="2022-06-24T18:16:09.415" v="1450" actId="2710"/>
        <pc:sldMkLst>
          <pc:docMk/>
          <pc:sldMk cId="1252806303" sldId="298"/>
        </pc:sldMkLst>
        <pc:spChg chg="mod">
          <ac:chgData name="Putschko, Kevin" userId="b6c925c3-9b81-479d-96ee-70de9f77d861" providerId="ADAL" clId="{0A73EF79-C7DC-433F-AA86-055A37F51AAD}" dt="2022-06-24T18:16:09.415" v="1450" actId="2710"/>
          <ac:spMkLst>
            <pc:docMk/>
            <pc:sldMk cId="1252806303" sldId="298"/>
            <ac:spMk id="16" creationId="{04379264-4DE4-5D49-9799-5893AA50D758}"/>
          </ac:spMkLst>
        </pc:spChg>
      </pc:sldChg>
    </pc:docChg>
  </pc:docChgLst>
  <pc:docChgLst>
    <pc:chgData name="Putschko, Kevin" userId="b6c925c3-9b81-479d-96ee-70de9f77d861" providerId="ADAL" clId="{70D542D5-4C56-4D04-9E87-2B391CCF1C53}"/>
    <pc:docChg chg="modSld">
      <pc:chgData name="Putschko, Kevin" userId="b6c925c3-9b81-479d-96ee-70de9f77d861" providerId="ADAL" clId="{70D542D5-4C56-4D04-9E87-2B391CCF1C53}" dt="2020-07-09T16:48:06.052" v="1"/>
      <pc:docMkLst>
        <pc:docMk/>
      </pc:docMkLst>
      <pc:sldChg chg="modTransition">
        <pc:chgData name="Putschko, Kevin" userId="b6c925c3-9b81-479d-96ee-70de9f77d861" providerId="ADAL" clId="{70D542D5-4C56-4D04-9E87-2B391CCF1C53}" dt="2020-07-09T16:48:06.052" v="1"/>
        <pc:sldMkLst>
          <pc:docMk/>
          <pc:sldMk cId="657693279" sldId="272"/>
        </pc:sldMkLst>
      </pc:sldChg>
      <pc:sldChg chg="modTransition">
        <pc:chgData name="Putschko, Kevin" userId="b6c925c3-9b81-479d-96ee-70de9f77d861" providerId="ADAL" clId="{70D542D5-4C56-4D04-9E87-2B391CCF1C53}" dt="2020-07-09T16:48:00.946" v="0"/>
        <pc:sldMkLst>
          <pc:docMk/>
          <pc:sldMk cId="3034149499" sldId="274"/>
        </pc:sldMkLst>
      </pc:sldChg>
    </pc:docChg>
  </pc:docChgLst>
  <pc:docChgLst>
    <pc:chgData name="Putschko, Kevin" userId="b6c925c3-9b81-479d-96ee-70de9f77d861" providerId="ADAL" clId="{8C0BF566-BE64-491C-B825-82907C8CDF9D}"/>
    <pc:docChg chg="undo custSel modSld modMainMaster">
      <pc:chgData name="Putschko, Kevin" userId="b6c925c3-9b81-479d-96ee-70de9f77d861" providerId="ADAL" clId="{8C0BF566-BE64-491C-B825-82907C8CDF9D}" dt="2021-04-26T17:34:10.042" v="33" actId="20577"/>
      <pc:docMkLst>
        <pc:docMk/>
      </pc:docMkLst>
      <pc:sldChg chg="modSp">
        <pc:chgData name="Putschko, Kevin" userId="b6c925c3-9b81-479d-96ee-70de9f77d861" providerId="ADAL" clId="{8C0BF566-BE64-491C-B825-82907C8CDF9D}" dt="2021-04-26T17:34:10.042" v="33" actId="20577"/>
        <pc:sldMkLst>
          <pc:docMk/>
          <pc:sldMk cId="3034149499" sldId="274"/>
        </pc:sldMkLst>
        <pc:spChg chg="mod">
          <ac:chgData name="Putschko, Kevin" userId="b6c925c3-9b81-479d-96ee-70de9f77d861" providerId="ADAL" clId="{8C0BF566-BE64-491C-B825-82907C8CDF9D}" dt="2021-04-26T17:34:10.042" v="33" actId="20577"/>
          <ac:spMkLst>
            <pc:docMk/>
            <pc:sldMk cId="3034149499" sldId="274"/>
            <ac:spMk id="7" creationId="{C5169AD7-A093-43E3-9C34-A92E4DC99BAE}"/>
          </ac:spMkLst>
        </pc:spChg>
      </pc:sldChg>
      <pc:sldMasterChg chg="modSldLayout">
        <pc:chgData name="Putschko, Kevin" userId="b6c925c3-9b81-479d-96ee-70de9f77d861" providerId="ADAL" clId="{8C0BF566-BE64-491C-B825-82907C8CDF9D}" dt="2021-04-26T17:19:36.181" v="31" actId="1076"/>
        <pc:sldMasterMkLst>
          <pc:docMk/>
          <pc:sldMasterMk cId="2064830195" sldId="2147483700"/>
        </pc:sldMasterMkLst>
        <pc:sldLayoutChg chg="addSp delSp modSp">
          <pc:chgData name="Putschko, Kevin" userId="b6c925c3-9b81-479d-96ee-70de9f77d861" providerId="ADAL" clId="{8C0BF566-BE64-491C-B825-82907C8CDF9D}" dt="2021-04-26T17:18:28.856" v="13"/>
          <pc:sldLayoutMkLst>
            <pc:docMk/>
            <pc:sldMasterMk cId="1294705914" sldId="2147483725"/>
            <pc:sldLayoutMk cId="1890397318" sldId="2147483710"/>
          </pc:sldLayoutMkLst>
          <pc:grpChg chg="del">
            <ac:chgData name="Putschko, Kevin" userId="b6c925c3-9b81-479d-96ee-70de9f77d861" providerId="ADAL" clId="{8C0BF566-BE64-491C-B825-82907C8CDF9D}" dt="2021-04-26T17:18:28.468" v="12" actId="478"/>
            <ac:grpSpMkLst>
              <pc:docMk/>
              <pc:sldMasterMk cId="1294705914" sldId="2147483725"/>
              <pc:sldLayoutMk cId="1890397318" sldId="2147483710"/>
              <ac:grpSpMk id="19" creationId="{951E14DC-8169-3C45-9451-AA5880C4CF8A}"/>
            </ac:grpSpMkLst>
          </pc:grpChg>
          <pc:picChg chg="add mod">
            <ac:chgData name="Putschko, Kevin" userId="b6c925c3-9b81-479d-96ee-70de9f77d861" providerId="ADAL" clId="{8C0BF566-BE64-491C-B825-82907C8CDF9D}" dt="2021-04-26T17:18:28.856" v="13"/>
            <ac:picMkLst>
              <pc:docMk/>
              <pc:sldMasterMk cId="1294705914" sldId="2147483725"/>
              <pc:sldLayoutMk cId="1890397318" sldId="2147483710"/>
              <ac:picMk id="13" creationId="{9F3587AA-2783-45D8-A640-80A62EA54FBD}"/>
            </ac:picMkLst>
          </pc:picChg>
        </pc:sldLayoutChg>
        <pc:sldLayoutChg chg="delSp">
          <pc:chgData name="Putschko, Kevin" userId="b6c925c3-9b81-479d-96ee-70de9f77d861" providerId="ADAL" clId="{8C0BF566-BE64-491C-B825-82907C8CDF9D}" dt="2021-04-26T17:18:32.180" v="14" actId="478"/>
          <pc:sldLayoutMkLst>
            <pc:docMk/>
            <pc:sldMasterMk cId="1294705914" sldId="2147483725"/>
            <pc:sldLayoutMk cId="4098512079" sldId="2147483711"/>
          </pc:sldLayoutMkLst>
          <pc:grpChg chg="del">
            <ac:chgData name="Putschko, Kevin" userId="b6c925c3-9b81-479d-96ee-70de9f77d861" providerId="ADAL" clId="{8C0BF566-BE64-491C-B825-82907C8CDF9D}" dt="2021-04-26T17:18:32.180" v="14" actId="478"/>
            <ac:grpSpMkLst>
              <pc:docMk/>
              <pc:sldMasterMk cId="1294705914" sldId="2147483725"/>
              <pc:sldLayoutMk cId="4098512079" sldId="2147483711"/>
              <ac:grpSpMk id="18" creationId="{A2BE0237-AFD1-CF46-A560-FCDB2D3111C3}"/>
            </ac:grpSpMkLst>
          </pc:grpChg>
        </pc:sldLayoutChg>
        <pc:sldLayoutChg chg="addSp delSp modSp">
          <pc:chgData name="Putschko, Kevin" userId="b6c925c3-9b81-479d-96ee-70de9f77d861" providerId="ADAL" clId="{8C0BF566-BE64-491C-B825-82907C8CDF9D}" dt="2021-04-26T17:18:38.929" v="16"/>
          <pc:sldLayoutMkLst>
            <pc:docMk/>
            <pc:sldMasterMk cId="1294705914" sldId="2147483725"/>
            <pc:sldLayoutMk cId="1167384945" sldId="2147483712"/>
          </pc:sldLayoutMkLst>
          <pc:grpChg chg="del">
            <ac:chgData name="Putschko, Kevin" userId="b6c925c3-9b81-479d-96ee-70de9f77d861" providerId="ADAL" clId="{8C0BF566-BE64-491C-B825-82907C8CDF9D}" dt="2021-04-26T17:18:38.429" v="15" actId="478"/>
            <ac:grpSpMkLst>
              <pc:docMk/>
              <pc:sldMasterMk cId="1294705914" sldId="2147483725"/>
              <pc:sldLayoutMk cId="1167384945" sldId="2147483712"/>
              <ac:grpSpMk id="15" creationId="{0F1AB2B7-8FE1-A648-8AE1-4203FFC76B35}"/>
            </ac:grpSpMkLst>
          </pc:grpChg>
          <pc:picChg chg="add mod">
            <ac:chgData name="Putschko, Kevin" userId="b6c925c3-9b81-479d-96ee-70de9f77d861" providerId="ADAL" clId="{8C0BF566-BE64-491C-B825-82907C8CDF9D}" dt="2021-04-26T17:18:38.929" v="16"/>
            <ac:picMkLst>
              <pc:docMk/>
              <pc:sldMasterMk cId="1294705914" sldId="2147483725"/>
              <pc:sldLayoutMk cId="1167384945" sldId="2147483712"/>
              <ac:picMk id="14" creationId="{84DBD2A2-81F7-4595-ACE3-ED5EBF8A7F6A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43.593" v="18"/>
          <pc:sldLayoutMkLst>
            <pc:docMk/>
            <pc:sldMasterMk cId="1294705914" sldId="2147483725"/>
            <pc:sldLayoutMk cId="3100899148" sldId="2147483713"/>
          </pc:sldLayoutMkLst>
          <pc:grpChg chg="del">
            <ac:chgData name="Putschko, Kevin" userId="b6c925c3-9b81-479d-96ee-70de9f77d861" providerId="ADAL" clId="{8C0BF566-BE64-491C-B825-82907C8CDF9D}" dt="2021-04-26T17:18:43.100" v="17" actId="478"/>
            <ac:grpSpMkLst>
              <pc:docMk/>
              <pc:sldMasterMk cId="1294705914" sldId="2147483725"/>
              <pc:sldLayoutMk cId="3100899148" sldId="2147483713"/>
              <ac:grpSpMk id="18" creationId="{6DFA3DE3-C15C-A347-92C3-3E8709D02F8E}"/>
            </ac:grpSpMkLst>
          </pc:grpChg>
          <pc:picChg chg="add mod">
            <ac:chgData name="Putschko, Kevin" userId="b6c925c3-9b81-479d-96ee-70de9f77d861" providerId="ADAL" clId="{8C0BF566-BE64-491C-B825-82907C8CDF9D}" dt="2021-04-26T17:18:43.593" v="18"/>
            <ac:picMkLst>
              <pc:docMk/>
              <pc:sldMasterMk cId="1294705914" sldId="2147483725"/>
              <pc:sldLayoutMk cId="3100899148" sldId="2147483713"/>
              <ac:picMk id="13" creationId="{B2939A88-3D69-459C-8682-4F7981F5AD33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48.544" v="20"/>
          <pc:sldLayoutMkLst>
            <pc:docMk/>
            <pc:sldMasterMk cId="1294705914" sldId="2147483725"/>
            <pc:sldLayoutMk cId="3682699193" sldId="2147483714"/>
          </pc:sldLayoutMkLst>
          <pc:grpChg chg="del">
            <ac:chgData name="Putschko, Kevin" userId="b6c925c3-9b81-479d-96ee-70de9f77d861" providerId="ADAL" clId="{8C0BF566-BE64-491C-B825-82907C8CDF9D}" dt="2021-04-26T17:18:48.196" v="19" actId="478"/>
            <ac:grpSpMkLst>
              <pc:docMk/>
              <pc:sldMasterMk cId="1294705914" sldId="2147483725"/>
              <pc:sldLayoutMk cId="3682699193" sldId="2147483714"/>
              <ac:grpSpMk id="18" creationId="{351E0DDD-2BBE-8440-89EE-76E0592718F4}"/>
            </ac:grpSpMkLst>
          </pc:grpChg>
          <pc:picChg chg="add mod">
            <ac:chgData name="Putschko, Kevin" userId="b6c925c3-9b81-479d-96ee-70de9f77d861" providerId="ADAL" clId="{8C0BF566-BE64-491C-B825-82907C8CDF9D}" dt="2021-04-26T17:18:48.544" v="20"/>
            <ac:picMkLst>
              <pc:docMk/>
              <pc:sldMasterMk cId="1294705914" sldId="2147483725"/>
              <pc:sldLayoutMk cId="3682699193" sldId="2147483714"/>
              <ac:picMk id="13" creationId="{576E8E3B-6ABA-490D-97F3-4DDF1F863906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23.400" v="11"/>
          <pc:sldLayoutMkLst>
            <pc:docMk/>
            <pc:sldMasterMk cId="1294705914" sldId="2147483725"/>
            <pc:sldLayoutMk cId="273537666" sldId="2147483715"/>
          </pc:sldLayoutMkLst>
          <pc:grpChg chg="del">
            <ac:chgData name="Putschko, Kevin" userId="b6c925c3-9b81-479d-96ee-70de9f77d861" providerId="ADAL" clId="{8C0BF566-BE64-491C-B825-82907C8CDF9D}" dt="2021-04-26T17:18:22.876" v="10" actId="478"/>
            <ac:grpSpMkLst>
              <pc:docMk/>
              <pc:sldMasterMk cId="1294705914" sldId="2147483725"/>
              <pc:sldLayoutMk cId="273537666" sldId="2147483715"/>
              <ac:grpSpMk id="6" creationId="{3A54C344-7D78-A74D-81A9-B787D876FDD4}"/>
            </ac:grpSpMkLst>
          </pc:grpChg>
          <pc:picChg chg="add mod">
            <ac:chgData name="Putschko, Kevin" userId="b6c925c3-9b81-479d-96ee-70de9f77d861" providerId="ADAL" clId="{8C0BF566-BE64-491C-B825-82907C8CDF9D}" dt="2021-04-26T17:18:23.400" v="11"/>
            <ac:picMkLst>
              <pc:docMk/>
              <pc:sldMasterMk cId="1294705914" sldId="2147483725"/>
              <pc:sldLayoutMk cId="273537666" sldId="2147483715"/>
              <ac:picMk id="9" creationId="{A230F7A2-254E-4A92-B1C1-6886A90FB3BF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8:01.870" v="5" actId="14826"/>
          <pc:sldLayoutMkLst>
            <pc:docMk/>
            <pc:sldMasterMk cId="2064830195" sldId="2147483700"/>
            <pc:sldLayoutMk cId="2912177211" sldId="2147483716"/>
          </pc:sldLayoutMkLst>
          <pc:picChg chg="add del mod">
            <ac:chgData name="Putschko, Kevin" userId="b6c925c3-9b81-479d-96ee-70de9f77d861" providerId="ADAL" clId="{8C0BF566-BE64-491C-B825-82907C8CDF9D}" dt="2021-04-26T17:17:39.509" v="4"/>
            <ac:picMkLst>
              <pc:docMk/>
              <pc:sldMasterMk cId="2064830195" sldId="2147483700"/>
              <pc:sldLayoutMk cId="2912177211" sldId="2147483716"/>
              <ac:picMk id="4" creationId="{0ED82C57-EE12-4827-A6AE-C7A11D369639}"/>
            </ac:picMkLst>
          </pc:picChg>
          <pc:picChg chg="mod">
            <ac:chgData name="Putschko, Kevin" userId="b6c925c3-9b81-479d-96ee-70de9f77d861" providerId="ADAL" clId="{8C0BF566-BE64-491C-B825-82907C8CDF9D}" dt="2021-04-26T17:18:01.870" v="5" actId="14826"/>
            <ac:picMkLst>
              <pc:docMk/>
              <pc:sldMasterMk cId="2064830195" sldId="2147483700"/>
              <pc:sldLayoutMk cId="2912177211" sldId="2147483716"/>
              <ac:picMk id="5" creationId="{A42EABB3-2DB4-4B1A-8C0B-3825FC96211D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9:36.181" v="31" actId="1076"/>
          <pc:sldLayoutMkLst>
            <pc:docMk/>
            <pc:sldMasterMk cId="1294705914" sldId="2147483725"/>
            <pc:sldLayoutMk cId="765311047" sldId="2147483719"/>
          </pc:sldLayoutMkLst>
          <pc:grpChg chg="add del">
            <ac:chgData name="Putschko, Kevin" userId="b6c925c3-9b81-479d-96ee-70de9f77d861" providerId="ADAL" clId="{8C0BF566-BE64-491C-B825-82907C8CDF9D}" dt="2021-04-26T17:19:17.781" v="25" actId="478"/>
            <ac:grpSpMkLst>
              <pc:docMk/>
              <pc:sldMasterMk cId="1294705914" sldId="2147483725"/>
              <pc:sldLayoutMk cId="765311047" sldId="2147483719"/>
              <ac:grpSpMk id="4" creationId="{7055EC46-4F0C-894D-8E79-EA239225E81A}"/>
            </ac:grpSpMkLst>
          </pc:grpChg>
          <pc:picChg chg="add del mod">
            <ac:chgData name="Putschko, Kevin" userId="b6c925c3-9b81-479d-96ee-70de9f77d861" providerId="ADAL" clId="{8C0BF566-BE64-491C-B825-82907C8CDF9D}" dt="2021-04-26T17:19:05.477" v="23"/>
            <ac:picMkLst>
              <pc:docMk/>
              <pc:sldMasterMk cId="1294705914" sldId="2147483725"/>
              <pc:sldLayoutMk cId="765311047" sldId="2147483719"/>
              <ac:picMk id="8" creationId="{AC20181A-D943-4098-8CAB-06B678C50180}"/>
            </ac:picMkLst>
          </pc:picChg>
          <pc:picChg chg="add mod">
            <ac:chgData name="Putschko, Kevin" userId="b6c925c3-9b81-479d-96ee-70de9f77d861" providerId="ADAL" clId="{8C0BF566-BE64-491C-B825-82907C8CDF9D}" dt="2021-04-26T17:19:36.181" v="31" actId="1076"/>
            <ac:picMkLst>
              <pc:docMk/>
              <pc:sldMasterMk cId="1294705914" sldId="2147483725"/>
              <pc:sldLayoutMk cId="765311047" sldId="2147483719"/>
              <ac:picMk id="11" creationId="{FD4D9E3F-F274-4F28-8E8C-483E02384E3E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8:17.832" v="9"/>
          <pc:sldLayoutMkLst>
            <pc:docMk/>
            <pc:sldMasterMk cId="1294705914" sldId="2147483725"/>
            <pc:sldLayoutMk cId="4228804943" sldId="2147483720"/>
          </pc:sldLayoutMkLst>
          <pc:picChg chg="add del mod">
            <ac:chgData name="Putschko, Kevin" userId="b6c925c3-9b81-479d-96ee-70de9f77d861" providerId="ADAL" clId="{8C0BF566-BE64-491C-B825-82907C8CDF9D}" dt="2021-04-26T17:18:15.997" v="7"/>
            <ac:picMkLst>
              <pc:docMk/>
              <pc:sldMasterMk cId="1294705914" sldId="2147483725"/>
              <pc:sldLayoutMk cId="4228804943" sldId="2147483720"/>
              <ac:picMk id="14" creationId="{82DB3382-9E0B-4786-8998-FAF3B7FC15FB}"/>
            </ac:picMkLst>
          </pc:picChg>
          <pc:picChg chg="add mod">
            <ac:chgData name="Putschko, Kevin" userId="b6c925c3-9b81-479d-96ee-70de9f77d861" providerId="ADAL" clId="{8C0BF566-BE64-491C-B825-82907C8CDF9D}" dt="2021-04-26T17:18:17.832" v="9"/>
            <ac:picMkLst>
              <pc:docMk/>
              <pc:sldMasterMk cId="1294705914" sldId="2147483725"/>
              <pc:sldLayoutMk cId="4228804943" sldId="2147483720"/>
              <ac:picMk id="17" creationId="{A6AED6C9-D7B5-4E45-A72B-BB66C2ECDDBB}"/>
            </ac:picMkLst>
          </pc:picChg>
          <pc:picChg chg="del">
            <ac:chgData name="Putschko, Kevin" userId="b6c925c3-9b81-479d-96ee-70de9f77d861" providerId="ADAL" clId="{8C0BF566-BE64-491C-B825-82907C8CDF9D}" dt="2021-04-26T17:18:17.362" v="8" actId="478"/>
            <ac:picMkLst>
              <pc:docMk/>
              <pc:sldMasterMk cId="1294705914" sldId="2147483725"/>
              <pc:sldLayoutMk cId="4228804943" sldId="2147483720"/>
              <ac:picMk id="23" creationId="{7EC6C9F9-533D-481E-9DA1-081CF82C4A40}"/>
            </ac:picMkLst>
          </pc:picChg>
        </pc:sldLayoutChg>
      </pc:sldMasterChg>
    </pc:docChg>
  </pc:docChgLst>
  <pc:docChgLst>
    <pc:chgData name="Stephen" userId="ddc9d965-3e81-41dd-859b-0f3e1670fdc0" providerId="ADAL" clId="{EC5EA376-089C-40D6-9AAA-6503268D766F}"/>
    <pc:docChg chg="modMainMaster">
      <pc:chgData name="Stephen" userId="ddc9d965-3e81-41dd-859b-0f3e1670fdc0" providerId="ADAL" clId="{EC5EA376-089C-40D6-9AAA-6503268D766F}" dt="2020-09-29T22:55:39.612" v="38" actId="1037"/>
      <pc:docMkLst>
        <pc:docMk/>
      </pc:docMkLst>
      <pc:sldMasterChg chg="addSp modSp mod">
        <pc:chgData name="Stephen" userId="ddc9d965-3e81-41dd-859b-0f3e1670fdc0" providerId="ADAL" clId="{EC5EA376-089C-40D6-9AAA-6503268D766F}" dt="2020-09-29T22:55:39.612" v="38" actId="1037"/>
        <pc:sldMasterMkLst>
          <pc:docMk/>
          <pc:sldMasterMk cId="2064830195" sldId="2147483700"/>
        </pc:sldMasterMkLst>
        <pc:spChg chg="add mod">
          <ac:chgData name="Stephen" userId="ddc9d965-3e81-41dd-859b-0f3e1670fdc0" providerId="ADAL" clId="{EC5EA376-089C-40D6-9AAA-6503268D766F}" dt="2020-09-29T22:55:39.612" v="38" actId="1037"/>
          <ac:spMkLst>
            <pc:docMk/>
            <pc:sldMasterMk cId="2064830195" sldId="2147483700"/>
            <ac:spMk id="5" creationId="{72860922-D7E6-4398-9DDA-47F21EFF92F8}"/>
          </ac:spMkLst>
        </pc:spChg>
      </pc:sldMasterChg>
    </pc:docChg>
  </pc:docChgLst>
  <pc:docChgLst>
    <pc:chgData name="Putschko, Kevin" userId="b6c925c3-9b81-479d-96ee-70de9f77d861" providerId="ADAL" clId="{6C3B806F-956C-4BD2-9A1B-D39C2F4CACC5}"/>
    <pc:docChg chg="undo custSel modSld modMainMaster">
      <pc:chgData name="Putschko, Kevin" userId="b6c925c3-9b81-479d-96ee-70de9f77d861" providerId="ADAL" clId="{6C3B806F-956C-4BD2-9A1B-D39C2F4CACC5}" dt="2020-06-12T14:32:02.004" v="31" actId="14100"/>
      <pc:docMkLst>
        <pc:docMk/>
      </pc:docMkLst>
      <pc:sldChg chg="modSp mod">
        <pc:chgData name="Putschko, Kevin" userId="b6c925c3-9b81-479d-96ee-70de9f77d861" providerId="ADAL" clId="{6C3B806F-956C-4BD2-9A1B-D39C2F4CACC5}" dt="2020-06-11T19:03:53.424" v="29" actId="20577"/>
        <pc:sldMkLst>
          <pc:docMk/>
          <pc:sldMk cId="657693279" sldId="272"/>
        </pc:sldMkLst>
        <pc:spChg chg="mod">
          <ac:chgData name="Putschko, Kevin" userId="b6c925c3-9b81-479d-96ee-70de9f77d861" providerId="ADAL" clId="{6C3B806F-956C-4BD2-9A1B-D39C2F4CACC5}" dt="2020-06-11T19:03:53.424" v="29" actId="20577"/>
          <ac:spMkLst>
            <pc:docMk/>
            <pc:sldMk cId="657693279" sldId="272"/>
            <ac:spMk id="4" creationId="{00000000-0000-0000-0000-000000000000}"/>
          </ac:spMkLst>
        </pc:spChg>
      </pc:sldChg>
      <pc:sldChg chg="modSp mod">
        <pc:chgData name="Putschko, Kevin" userId="b6c925c3-9b81-479d-96ee-70de9f77d861" providerId="ADAL" clId="{6C3B806F-956C-4BD2-9A1B-D39C2F4CACC5}" dt="2020-06-12T14:32:02.004" v="31" actId="14100"/>
        <pc:sldMkLst>
          <pc:docMk/>
          <pc:sldMk cId="3034149499" sldId="274"/>
        </pc:sldMkLst>
        <pc:spChg chg="mod">
          <ac:chgData name="Putschko, Kevin" userId="b6c925c3-9b81-479d-96ee-70de9f77d861" providerId="ADAL" clId="{6C3B806F-956C-4BD2-9A1B-D39C2F4CACC5}" dt="2020-06-12T14:31:56.119" v="30" actId="14100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Putschko, Kevin" userId="b6c925c3-9b81-479d-96ee-70de9f77d861" providerId="ADAL" clId="{6C3B806F-956C-4BD2-9A1B-D39C2F4CACC5}" dt="2020-06-12T14:32:02.004" v="31" actId="14100"/>
          <ac:spMkLst>
            <pc:docMk/>
            <pc:sldMk cId="3034149499" sldId="274"/>
            <ac:spMk id="13" creationId="{357466DE-CCD2-4EB1-BA98-AA13953134B7}"/>
          </ac:spMkLst>
        </pc:spChg>
      </pc:sldChg>
      <pc:sldMasterChg chg="modSldLayout">
        <pc:chgData name="Putschko, Kevin" userId="b6c925c3-9b81-479d-96ee-70de9f77d861" providerId="ADAL" clId="{6C3B806F-956C-4BD2-9A1B-D39C2F4CACC5}" dt="2020-06-11T19:03:34.909" v="27" actId="1076"/>
        <pc:sldMasterMkLst>
          <pc:docMk/>
          <pc:sldMasterMk cId="2064830195" sldId="2147483700"/>
        </pc:sldMasterMkLst>
        <pc:sldLayoutChg chg="modSp mod">
          <pc:chgData name="Putschko, Kevin" userId="b6c925c3-9b81-479d-96ee-70de9f77d861" providerId="ADAL" clId="{6C3B806F-956C-4BD2-9A1B-D39C2F4CACC5}" dt="2020-06-10T15:25:12.697" v="3" actId="1037"/>
          <pc:sldLayoutMkLst>
            <pc:docMk/>
            <pc:sldMasterMk cId="2064830195" sldId="2147483700"/>
            <pc:sldLayoutMk cId="2912177211" sldId="2147483716"/>
          </pc:sldLayoutMkLst>
          <pc:picChg chg="mod">
            <ac:chgData name="Putschko, Kevin" userId="b6c925c3-9b81-479d-96ee-70de9f77d861" providerId="ADAL" clId="{6C3B806F-956C-4BD2-9A1B-D39C2F4CACC5}" dt="2020-06-10T15:25:12.697" v="3" actId="1037"/>
            <ac:picMkLst>
              <pc:docMk/>
              <pc:sldMasterMk cId="2064830195" sldId="2147483700"/>
              <pc:sldLayoutMk cId="2912177211" sldId="2147483716"/>
              <ac:picMk id="5" creationId="{A42EABB3-2DB4-4B1A-8C0B-3825FC96211D}"/>
            </ac:picMkLst>
          </pc:picChg>
        </pc:sldLayoutChg>
        <pc:sldLayoutChg chg="modSp">
          <pc:chgData name="Putschko, Kevin" userId="b6c925c3-9b81-479d-96ee-70de9f77d861" providerId="ADAL" clId="{6C3B806F-956C-4BD2-9A1B-D39C2F4CACC5}" dt="2020-06-10T15:25:34.221" v="4" actId="12788"/>
          <pc:sldLayoutMkLst>
            <pc:docMk/>
            <pc:sldMasterMk cId="1294705914" sldId="2147483725"/>
            <pc:sldLayoutMk cId="4228804943" sldId="2147483720"/>
          </pc:sldLayoutMkLst>
          <pc:picChg chg="mod">
            <ac:chgData name="Putschko, Kevin" userId="b6c925c3-9b81-479d-96ee-70de9f77d861" providerId="ADAL" clId="{6C3B806F-956C-4BD2-9A1B-D39C2F4CACC5}" dt="2020-06-10T15:25:34.221" v="4" actId="12788"/>
            <ac:picMkLst>
              <pc:docMk/>
              <pc:sldMasterMk cId="1294705914" sldId="2147483725"/>
              <pc:sldLayoutMk cId="4228804943" sldId="2147483720"/>
              <ac:picMk id="23" creationId="{7EC6C9F9-533D-481E-9DA1-081CF82C4A40}"/>
            </ac:picMkLst>
          </pc:picChg>
        </pc:sldLayoutChg>
        <pc:sldLayoutChg chg="modSp mod">
          <pc:chgData name="Putschko, Kevin" userId="b6c925c3-9b81-479d-96ee-70de9f77d861" providerId="ADAL" clId="{6C3B806F-956C-4BD2-9A1B-D39C2F4CACC5}" dt="2020-06-11T19:02:58.336" v="18" actId="1076"/>
          <pc:sldLayoutMkLst>
            <pc:docMk/>
            <pc:sldMasterMk cId="1294705914" sldId="2147483725"/>
            <pc:sldLayoutMk cId="2375990876" sldId="2147483721"/>
          </pc:sldLayoutMkLst>
          <pc:spChg chg="mod">
            <ac:chgData name="Putschko, Kevin" userId="b6c925c3-9b81-479d-96ee-70de9f77d861" providerId="ADAL" clId="{6C3B806F-956C-4BD2-9A1B-D39C2F4CACC5}" dt="2020-06-11T19:01:07.670" v="5" actId="14100"/>
            <ac:spMkLst>
              <pc:docMk/>
              <pc:sldMasterMk cId="1294705914" sldId="2147483725"/>
              <pc:sldLayoutMk cId="2375990876" sldId="2147483721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2:58.336" v="18" actId="1076"/>
            <ac:spMkLst>
              <pc:docMk/>
              <pc:sldMasterMk cId="1294705914" sldId="2147483725"/>
              <pc:sldLayoutMk cId="2375990876" sldId="2147483721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12.699" v="21" actId="1076"/>
          <pc:sldLayoutMkLst>
            <pc:docMk/>
            <pc:sldMasterMk cId="1294705914" sldId="2147483725"/>
            <pc:sldLayoutMk cId="2212130129" sldId="2147483722"/>
          </pc:sldLayoutMkLst>
          <pc:spChg chg="mod">
            <ac:chgData name="Putschko, Kevin" userId="b6c925c3-9b81-479d-96ee-70de9f77d861" providerId="ADAL" clId="{6C3B806F-956C-4BD2-9A1B-D39C2F4CACC5}" dt="2020-06-11T19:01:34.206" v="7" actId="14100"/>
            <ac:spMkLst>
              <pc:docMk/>
              <pc:sldMasterMk cId="1294705914" sldId="2147483725"/>
              <pc:sldLayoutMk cId="2212130129" sldId="2147483722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12.699" v="21" actId="1076"/>
            <ac:spMkLst>
              <pc:docMk/>
              <pc:sldMasterMk cId="1294705914" sldId="2147483725"/>
              <pc:sldLayoutMk cId="2212130129" sldId="2147483722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24.178" v="24" actId="1076"/>
          <pc:sldLayoutMkLst>
            <pc:docMk/>
            <pc:sldMasterMk cId="1294705914" sldId="2147483725"/>
            <pc:sldLayoutMk cId="145251529" sldId="2147483723"/>
          </pc:sldLayoutMkLst>
          <pc:spChg chg="mod">
            <ac:chgData name="Putschko, Kevin" userId="b6c925c3-9b81-479d-96ee-70de9f77d861" providerId="ADAL" clId="{6C3B806F-956C-4BD2-9A1B-D39C2F4CACC5}" dt="2020-06-11T19:01:43.603" v="8" actId="14100"/>
            <ac:spMkLst>
              <pc:docMk/>
              <pc:sldMasterMk cId="1294705914" sldId="2147483725"/>
              <pc:sldLayoutMk cId="145251529" sldId="2147483723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24.178" v="24" actId="1076"/>
            <ac:spMkLst>
              <pc:docMk/>
              <pc:sldMasterMk cId="1294705914" sldId="2147483725"/>
              <pc:sldLayoutMk cId="145251529" sldId="2147483723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34.909" v="27" actId="1076"/>
          <pc:sldLayoutMkLst>
            <pc:docMk/>
            <pc:sldMasterMk cId="1294705914" sldId="2147483725"/>
            <pc:sldLayoutMk cId="4290350661" sldId="2147483724"/>
          </pc:sldLayoutMkLst>
          <pc:spChg chg="mod">
            <ac:chgData name="Putschko, Kevin" userId="b6c925c3-9b81-479d-96ee-70de9f77d861" providerId="ADAL" clId="{6C3B806F-956C-4BD2-9A1B-D39C2F4CACC5}" dt="2020-06-11T19:01:52.013" v="9" actId="14100"/>
            <ac:spMkLst>
              <pc:docMk/>
              <pc:sldMasterMk cId="1294705914" sldId="2147483725"/>
              <pc:sldLayoutMk cId="4290350661" sldId="2147483724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34.909" v="27" actId="1076"/>
            <ac:spMkLst>
              <pc:docMk/>
              <pc:sldMasterMk cId="1294705914" sldId="2147483725"/>
              <pc:sldLayoutMk cId="4290350661" sldId="2147483724"/>
              <ac:spMk id="6" creationId="{8B43AD7A-BD75-4AAD-A389-E1623DC83B97}"/>
            </ac:spMkLst>
          </pc:spChg>
        </pc:sldLayoutChg>
      </pc:sldMasterChg>
    </pc:docChg>
  </pc:docChgLst>
  <pc:docChgLst>
    <pc:chgData name="Kevin Putschko" userId="b6c925c3-9b81-479d-96ee-70de9f77d861" providerId="ADAL" clId="{21CEDB7F-EE18-497D-9570-900760EAE55A}"/>
    <pc:docChg chg="modSld">
      <pc:chgData name="Kevin Putschko" userId="b6c925c3-9b81-479d-96ee-70de9f77d861" providerId="ADAL" clId="{21CEDB7F-EE18-497D-9570-900760EAE55A}" dt="2021-02-16T17:36:16.193" v="2"/>
      <pc:docMkLst>
        <pc:docMk/>
      </pc:docMkLst>
      <pc:sldChg chg="modAnim">
        <pc:chgData name="Kevin Putschko" userId="b6c925c3-9b81-479d-96ee-70de9f77d861" providerId="ADAL" clId="{21CEDB7F-EE18-497D-9570-900760EAE55A}" dt="2021-02-16T17:36:07.842" v="0"/>
        <pc:sldMkLst>
          <pc:docMk/>
          <pc:sldMk cId="3034149499" sldId="274"/>
        </pc:sldMkLst>
      </pc:sldChg>
      <pc:sldChg chg="modAnim">
        <pc:chgData name="Kevin Putschko" userId="b6c925c3-9b81-479d-96ee-70de9f77d861" providerId="ADAL" clId="{21CEDB7F-EE18-497D-9570-900760EAE55A}" dt="2021-02-16T17:36:12.667" v="1"/>
        <pc:sldMkLst>
          <pc:docMk/>
          <pc:sldMk cId="4012776854" sldId="283"/>
        </pc:sldMkLst>
      </pc:sldChg>
      <pc:sldChg chg="modAnim">
        <pc:chgData name="Kevin Putschko" userId="b6c925c3-9b81-479d-96ee-70de9f77d861" providerId="ADAL" clId="{21CEDB7F-EE18-497D-9570-900760EAE55A}" dt="2021-02-16T17:36:16.193" v="2"/>
        <pc:sldMkLst>
          <pc:docMk/>
          <pc:sldMk cId="1585674579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ADD6-8049-4814-ABC6-4E2058EC2CF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A550-20F9-4D8E-B127-001E0652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59D0-CDBC-2F59-5E4F-D62F3FD7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E43EE-2963-8975-E02C-5974522D7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94A4-6106-48BD-E721-D639DB2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9A40-1FC5-FCCB-04F0-0345633A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D833-60C3-EDFD-A59A-08A5000C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19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81CC-A28B-6FB7-A4FC-862780FE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21E1E-47D3-8CFB-B681-BDF8459D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F6FE-A68B-9873-726F-158B48BA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3F7C-E15C-9821-3EBD-CD29BA1E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9596-709A-927D-BC7D-0EC9882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28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75CC2-A2ED-A53E-C065-3B41966F7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8213-5828-4D5E-0F1E-BBE75280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63CD-2222-921E-E423-19D7C80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DFC1-0CA3-F2EB-FCDB-14945B3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9DD1-7C9A-338F-648D-B2DAFD8B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4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393" y="1809101"/>
            <a:ext cx="7492180" cy="2407300"/>
          </a:xfrm>
          <a:prstGeom prst="rect">
            <a:avLst/>
          </a:prstGeom>
          <a:effectLst/>
        </p:spPr>
        <p:txBody>
          <a:bodyPr bIns="0" anchor="b" anchorCtr="0"/>
          <a:lstStyle>
            <a:lvl1pPr algn="l">
              <a:defRPr sz="4267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&lt;Lesson Name&gt;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D42AC-A091-4036-A8B0-6CF744EC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92" y="2085654"/>
            <a:ext cx="1786689" cy="22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tailed 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908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lang="en-US" sz="3000" b="1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70908" y="1648167"/>
            <a:ext cx="10922000" cy="439091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66EA5"/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08DD7-5A8B-4C72-BCA4-CB4FD3932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33" y="923513"/>
            <a:ext cx="10058400" cy="457813"/>
          </a:xfrm>
        </p:spPr>
        <p:txBody>
          <a:bodyPr>
            <a:no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C122B-37CB-4181-935F-21CE653E70C4}"/>
              </a:ext>
            </a:extLst>
          </p:cNvPr>
          <p:cNvCxnSpPr>
            <a:cxnSpLocks/>
          </p:cNvCxnSpPr>
          <p:nvPr userDrawn="1"/>
        </p:nvCxnSpPr>
        <p:spPr>
          <a:xfrm>
            <a:off x="970908" y="832167"/>
            <a:ext cx="10189217" cy="25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17545-1E4B-704D-82DC-63E065CC558A}"/>
              </a:ext>
            </a:extLst>
          </p:cNvPr>
          <p:cNvCxnSpPr>
            <a:cxnSpLocks/>
          </p:cNvCxnSpPr>
          <p:nvPr userDrawn="1"/>
        </p:nvCxnSpPr>
        <p:spPr>
          <a:xfrm>
            <a:off x="1047964" y="832167"/>
            <a:ext cx="10112516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CA579-9F07-49F8-9992-EC7D578EE5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EABB3-2DB4-4B1A-8C0B-3825FC9621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466EA5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390C6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 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37599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3E6A59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E8F8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1213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Oran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C36313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E77C2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4525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Re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992B36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B404B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290350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3EAA7F-959D-4272-99EE-D4C4B9DC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263" y="2187125"/>
            <a:ext cx="5791200" cy="1322225"/>
          </a:xfrm>
          <a:prstGeom prst="rect">
            <a:avLst/>
          </a:prstGeom>
          <a:effectLst/>
        </p:spPr>
        <p:txBody>
          <a:bodyPr bIns="0" anchor="b" anchorCtr="0"/>
          <a:lstStyle>
            <a:lvl1pPr algn="l" defTabSz="1219170" rtl="0" eaLnBrk="1" latinLnBrk="0" hangingPunct="1">
              <a:spcBef>
                <a:spcPct val="0"/>
              </a:spcBef>
              <a:buNone/>
              <a:defRPr lang="en-US" sz="3467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Transition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AF7B1B5-E8A5-4F74-ABBC-EA26603015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3263" y="4985286"/>
            <a:ext cx="5791200" cy="378025"/>
          </a:xfrm>
        </p:spPr>
        <p:txBody>
          <a:bodyPr bIns="0" anchor="t" anchorCtr="0">
            <a:noAutofit/>
          </a:bodyPr>
          <a:lstStyle>
            <a:lvl1pPr marL="0" indent="0" algn="l">
              <a:buNone/>
              <a:defRPr lang="en-US" sz="24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Add Secondary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AB2955-509D-2145-BCAA-97AE18872B39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 &lt;#&gt;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D9E3F-F274-4F28-8E8C-483E02384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263" y="3803650"/>
            <a:ext cx="2396169" cy="8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Content Page -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070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27070" y="2546300"/>
            <a:ext cx="4960374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13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4EAB05-3C4B-4A04-95AB-72E02F63DF3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7237" y="1946951"/>
            <a:ext cx="4970207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287B73-FFE0-4FE6-BBFB-70CCDB7536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65871" y="1946951"/>
            <a:ext cx="5486402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9E9B9F9-9102-4A5E-B1F7-65D32C98887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65870" y="2595716"/>
            <a:ext cx="5486402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4640" indent="-285750">
              <a:buFont typeface="Arial" panose="020B0604020202020204" pitchFamily="34" charset="0"/>
              <a:buChar char="•"/>
              <a:defRPr lang="en-US" sz="160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6E2A70-0FE4-428C-857F-1C2123175AA0}"/>
              </a:ext>
            </a:extLst>
          </p:cNvPr>
          <p:cNvCxnSpPr/>
          <p:nvPr userDrawn="1"/>
        </p:nvCxnSpPr>
        <p:spPr>
          <a:xfrm>
            <a:off x="744878" y="834691"/>
            <a:ext cx="107029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8DB6E1-3FD4-4158-B88A-8757832B2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3458" y="940181"/>
            <a:ext cx="10086538" cy="538163"/>
          </a:xfrm>
        </p:spPr>
        <p:txBody>
          <a:bodyPr>
            <a:norm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6AFCE-03D6-8143-A655-B612A2DC421A}"/>
              </a:ext>
            </a:extLst>
          </p:cNvPr>
          <p:cNvCxnSpPr/>
          <p:nvPr userDrawn="1"/>
        </p:nvCxnSpPr>
        <p:spPr>
          <a:xfrm>
            <a:off x="744878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6AED6C9-D7B5-4E45-A72B-BB66C2ECD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E09C-8155-33E8-3E21-918E6A77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F149-A44A-535A-4342-BA6AA47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CBB9-07DE-9092-DD88-3C523C05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D42A-DF78-EBC4-D7B8-44C5810F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DEDF-96E2-6842-13E1-8CADD954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046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F2E-83E6-4C5F-AAAA-E7EAF1CE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67" y="375139"/>
            <a:ext cx="9149644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44AB30-16E7-C840-BDB2-3D0390053163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D4F97-8ADB-0845-9D19-9097C8DB693B}"/>
              </a:ext>
            </a:extLst>
          </p:cNvPr>
          <p:cNvCxnSpPr/>
          <p:nvPr userDrawn="1"/>
        </p:nvCxnSpPr>
        <p:spPr>
          <a:xfrm>
            <a:off x="806517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47FC48-0583-485C-B3D3-167643586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0F7A2-254E-4A92-B1C1-6886A90FB3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4F253-EBE7-864B-A930-9C6C829BEDD2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36F7F10E-9372-0F4A-B266-C0086A3F7E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5BD74967-99CE-F341-ABA6-9F3FA766C0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0016D-0F5B-C940-A402-E4D23636DE1A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F3587AA-2783-45D8-A640-80A62EA54F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7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86C81A-065E-4200-8D42-118C2AB21E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F2A41-EACD-9243-8860-82EA22D74F6F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5036BE1-EE5A-A14A-8908-25E8EB32A04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6FED2922-014E-8741-B84F-A1353E4EC2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 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47F6D-93B2-0F49-8DA3-55B2940DAFE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12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tabLst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3891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8683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11790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D7C318-E16F-4514-B380-00529696C7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BA36E-8A47-954C-9822-63F36AB1EFC1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B8D9A335-3646-7B48-BDBE-14E2939302F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AFB92BE-A2C9-2A4F-A5B6-7FACF54834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78A9B-E473-C849-A548-1C0226DD0DF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BD2A2-81F7-4595-ACE3-ED5EBF8A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4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55773-54B7-497A-A55D-FD2AFA4992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E9628D-8A5A-4F43-A078-D41B4F3A0A6E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687D1EE-DEFC-0B40-8D39-69667B1A48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EAA04FC4-9375-AC40-A2A8-060A9A709F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3C4DCE-5D7E-AF49-BEA2-D4E17B6CE0D9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39A88-3D69-459C-8682-4F7981F5AD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99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1028683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411790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A8BAA6-9FE7-4B2A-A7A8-CE005F0DD5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72588-4C75-CA4A-9475-2BEF3C4DBD85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5FAA32B3-4F2B-0E4B-A5FD-58785D6826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77FA6CA4-5064-E543-BD0F-DF346A2912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355746-4ACC-6C42-9544-8D4C59F6E02E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E8E3B-6ABA-490D-97F3-4DDF1F8639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802D-FD59-DFFC-A896-9C3D5865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3D3A-772F-E4CD-3864-4B29EF14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F095-309A-63C0-1CBA-08922DDD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11B-ACB3-44D4-9DA7-33C84D5A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32B0-BE3E-02E1-9B7D-5B292B89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0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A0EF-8E72-8440-8BF8-2CA43A2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733-B2DC-D3FD-0291-87D5ACCC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6839-89F0-9365-550E-2EBAC889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DB80-4005-ADB3-FD2E-E9902F23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BD86F-6AD8-C12B-872D-42E84285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0C16-D196-00F3-D6D9-B17CE121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79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88D1-6A20-EF5F-DACC-6C0BB984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39A1-4D2A-78D5-3558-05D30197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2D894-4AF4-01D1-EC04-A372D981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0685D-F8CE-F13A-316E-C689410B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A77EC-54A0-DA7E-6AA2-785932817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2747-2351-3394-C005-353D401D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B4435-46DC-B4DB-AFA4-EB9CF437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76891-371C-32DB-FDCE-EBC20BFC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66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C7D6-0E56-584B-CEF6-08A771E4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BE05E-047C-30A3-AB8B-F7A4F049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226C-3B19-7342-659F-CF93ECC1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5953-015F-496C-27ED-52898205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19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FC7A0-A0EB-4AC0-0B60-BE487F9C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B7AF1-726E-E342-FC26-C3E24770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C4378-DA85-367F-E1A4-3AA65825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20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E3A-824F-CCBD-77BA-1663DB85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B4E3-DDED-B74C-7BDC-C083CC53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0FDA-58FA-251E-4E09-B1B5C783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ABE5-7F94-B38E-3A29-E67414BE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51BE-17E8-35F6-21E7-48A9D0A3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F5BB4-0D4D-9C54-9835-F7DC049B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91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68EB-31E9-4C29-AA15-2F04AC0F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78B20-2DD9-D65A-B9DF-F49CDE048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3DEF0-F2A0-548D-FCE5-5CB7C8BD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ECF4-0608-B784-7B0C-9BB49AB3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FEEC8-9AB4-FE89-70E8-9E45CB35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AEBB-A458-55E4-2721-59884A1F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39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051B3-7E59-3365-A9B3-77B0C609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7D53-0E6B-2DFE-7097-89AC66B8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8BE9-B495-B664-C45C-42818BB61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ED0AF-EFFE-4AC6-AC8B-CD6BA080121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9EEE-5C1F-3F96-E43A-7DE2E998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01AC-73D8-41D0-FCF3-6D88DB8C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2AE48-6A31-4BD7-9450-084183C05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29C66-563B-53E3-6EE6-D564703195F6}"/>
              </a:ext>
            </a:extLst>
          </p:cNvPr>
          <p:cNvSpPr txBox="1"/>
          <p:nvPr userDrawn="1"/>
        </p:nvSpPr>
        <p:spPr>
          <a:xfrm>
            <a:off x="8758932" y="6596390"/>
            <a:ext cx="3547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baseline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© 2020  Experis ManpowerGroup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47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21" r:id="rId14"/>
    <p:sldLayoutId id="2147483722" r:id="rId15"/>
    <p:sldLayoutId id="2147483723" r:id="rId16"/>
    <p:sldLayoutId id="2147483724" r:id="rId17"/>
    <p:sldLayoutId id="2147483719" r:id="rId18"/>
    <p:sldLayoutId id="2147483720" r:id="rId19"/>
    <p:sldLayoutId id="2147483715" r:id="rId20"/>
    <p:sldLayoutId id="2147483710" r:id="rId21"/>
    <p:sldLayoutId id="2147483711" r:id="rId22"/>
    <p:sldLayoutId id="2147483712" r:id="rId23"/>
    <p:sldLayoutId id="2147483713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169AD7-A093-43E3-9C34-A92E4DC99BAE}"/>
              </a:ext>
            </a:extLst>
          </p:cNvPr>
          <p:cNvSpPr>
            <a:spLocks/>
          </p:cNvSpPr>
          <p:nvPr/>
        </p:nvSpPr>
        <p:spPr>
          <a:xfrm>
            <a:off x="1779895" y="3422567"/>
            <a:ext cx="3967428" cy="2836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81" indent="-305181" defTabSz="81381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Basics</a:t>
            </a:r>
          </a:p>
          <a:p>
            <a:pPr marL="305181" indent="-305181" defTabSz="81381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Types</a:t>
            </a:r>
          </a:p>
          <a:p>
            <a:pPr marL="305181" indent="-305181" defTabSz="81381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Working with Data</a:t>
            </a:r>
          </a:p>
          <a:p>
            <a:pPr marL="305181" indent="-305181" defTabSz="81381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Miscellaneous Operations</a:t>
            </a:r>
            <a:endParaRPr lang="en-US" sz="2200" b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/>
          </p:cNvSpPr>
          <p:nvPr/>
        </p:nvSpPr>
        <p:spPr>
          <a:xfrm>
            <a:off x="2291489" y="1751065"/>
            <a:ext cx="9048821" cy="41186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F5B6C-4A04-4047-B3B0-97ED621235AA}"/>
              </a:ext>
            </a:extLst>
          </p:cNvPr>
          <p:cNvSpPr>
            <a:spLocks/>
          </p:cNvSpPr>
          <p:nvPr/>
        </p:nvSpPr>
        <p:spPr>
          <a:xfrm>
            <a:off x="838200" y="2866829"/>
            <a:ext cx="4335893" cy="32562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Topics Covered in this Course:</a:t>
            </a:r>
            <a:endParaRPr lang="en-US" sz="240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57466DE-CCD2-4EB1-BA98-AA13953134B7}"/>
              </a:ext>
            </a:extLst>
          </p:cNvPr>
          <p:cNvSpPr txBox="1">
            <a:spLocks/>
          </p:cNvSpPr>
          <p:nvPr/>
        </p:nvSpPr>
        <p:spPr>
          <a:xfrm>
            <a:off x="6774545" y="3443284"/>
            <a:ext cx="4570111" cy="28157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11143" indent="-311143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783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575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566" indent="-302676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333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6358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»"/>
              <a:tabLst/>
              <a:defRPr sz="2400" kern="1200">
                <a:solidFill>
                  <a:srgbClr val="64696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917" indent="-276917" defTabSz="1085061"/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Base R</a:t>
            </a:r>
          </a:p>
          <a:p>
            <a:pPr marL="276917" indent="-276917" defTabSz="1085061"/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Tidyverse</a:t>
            </a:r>
          </a:p>
          <a:p>
            <a:pPr marL="276917" indent="-276917" defTabSz="1085061"/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Janitor</a:t>
            </a:r>
          </a:p>
          <a:p>
            <a:pPr marL="276917" indent="-276917" defTabSz="1085061"/>
            <a:r>
              <a:rPr lang="en-US" sz="1958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FMTR</a:t>
            </a:r>
            <a:endParaRPr lang="en-US" sz="1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A5D967E8-D76C-4537-A7DF-D32FE3B00929}"/>
              </a:ext>
            </a:extLst>
          </p:cNvPr>
          <p:cNvSpPr txBox="1">
            <a:spLocks/>
          </p:cNvSpPr>
          <p:nvPr/>
        </p:nvSpPr>
        <p:spPr>
          <a:xfrm>
            <a:off x="6774545" y="2875987"/>
            <a:ext cx="4335893" cy="325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000" b="1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575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566" indent="-302676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333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6358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»"/>
              <a:tabLst/>
              <a:defRPr sz="2400" kern="1200">
                <a:solidFill>
                  <a:srgbClr val="64696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5061"/>
            <a:r>
              <a:rPr lang="en-US" sz="2136" b="1" kern="1200">
                <a:solidFill>
                  <a:srgbClr val="27568C"/>
                </a:solidFill>
                <a:latin typeface="Arial" pitchFamily="34" charset="0"/>
                <a:ea typeface="+mn-ea"/>
                <a:cs typeface="Arial" pitchFamily="34" charset="0"/>
              </a:rPr>
              <a:t>R Packages Used:</a:t>
            </a:r>
            <a:endParaRPr lang="en-US" sz="2400">
              <a:solidFill>
                <a:srgbClr val="466EA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1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/>
          </p:cNvSpPr>
          <p:nvPr/>
        </p:nvSpPr>
        <p:spPr>
          <a:xfrm>
            <a:off x="1134105" y="2607376"/>
            <a:ext cx="9923790" cy="367641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22960">
              <a:lnSpc>
                <a:spcPct val="150000"/>
              </a:lnSpc>
              <a:spcBef>
                <a:spcPts val="540"/>
              </a:spcBef>
            </a:pPr>
            <a:r>
              <a:rPr lang="en-US" sz="216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Purpose:</a:t>
            </a:r>
          </a:p>
          <a:p>
            <a:pPr marL="411480" lvl="1" defTabSz="822960">
              <a:lnSpc>
                <a:spcPct val="15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course is intended to give a brief recap of the Accel2R curriculum</a:t>
            </a:r>
          </a:p>
          <a:p>
            <a:pPr marL="411480" lvl="1" defTabSz="822960">
              <a:lnSpc>
                <a:spcPct val="15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Lessons are intended to be taken in any order, and full completion is not required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/>
          </p:cNvSpPr>
          <p:nvPr/>
        </p:nvSpPr>
        <p:spPr>
          <a:xfrm>
            <a:off x="1716668" y="1926266"/>
            <a:ext cx="9139118" cy="41597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Goals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7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/>
          </p:cNvSpPr>
          <p:nvPr/>
        </p:nvSpPr>
        <p:spPr>
          <a:xfrm>
            <a:off x="926959" y="2446277"/>
            <a:ext cx="10328938" cy="382650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59536">
              <a:lnSpc>
                <a:spcPct val="150000"/>
              </a:lnSpc>
              <a:spcBef>
                <a:spcPts val="564"/>
              </a:spcBef>
              <a:buClr>
                <a:srgbClr val="9D90A0"/>
              </a:buClr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Assumptions:</a:t>
            </a:r>
          </a:p>
          <a:p>
            <a:pPr marL="429768" lvl="1" defTabSz="859536">
              <a:lnSpc>
                <a:spcPct val="150000"/>
              </a:lnSpc>
              <a:spcBef>
                <a:spcPts val="564"/>
              </a:spcBef>
              <a:buFont typeface="Arial" panose="020B0604020202020204" pitchFamily="34" charset="0"/>
              <a:buChar char="•"/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assumed that you have completed the core curriculum of Accel2R</a:t>
            </a:r>
          </a:p>
          <a:p>
            <a:pPr marL="429768" lvl="1" defTabSz="859536">
              <a:lnSpc>
                <a:spcPct val="150000"/>
              </a:lnSpc>
              <a:spcBef>
                <a:spcPts val="564"/>
              </a:spcBef>
              <a:buFont typeface="Arial" panose="020B0604020202020204" pitchFamily="34" charset="0"/>
              <a:buChar char="•"/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won’t be required to remember the details of working with R</a:t>
            </a:r>
          </a:p>
          <a:p>
            <a:pPr marL="429768" lvl="1" defTabSz="859536">
              <a:lnSpc>
                <a:spcPct val="150000"/>
              </a:lnSpc>
              <a:spcBef>
                <a:spcPts val="564"/>
              </a:spcBef>
              <a:buFont typeface="Arial" panose="020B0604020202020204" pitchFamily="34" charset="0"/>
              <a:buChar char="•"/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be expected to:</a:t>
            </a:r>
          </a:p>
          <a:p>
            <a:pPr marL="859536" lvl="2" defTabSz="859536">
              <a:lnSpc>
                <a:spcPct val="150000"/>
              </a:lnSpc>
              <a:spcBef>
                <a:spcPts val="564"/>
              </a:spcBef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and navigate RStudio</a:t>
            </a:r>
          </a:p>
          <a:p>
            <a:pPr marL="859536" lvl="2" defTabSz="859536">
              <a:lnSpc>
                <a:spcPct val="150000"/>
              </a:lnSpc>
              <a:spcBef>
                <a:spcPts val="564"/>
              </a:spcBef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code and save scripts</a:t>
            </a:r>
          </a:p>
          <a:p>
            <a:pPr marL="859536" lvl="2" defTabSz="859536">
              <a:lnSpc>
                <a:spcPct val="150000"/>
              </a:lnSpc>
              <a:spcBef>
                <a:spcPts val="564"/>
              </a:spcBef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assignment operator </a:t>
            </a:r>
            <a:r>
              <a:rPr lang="en-US" sz="1316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(&lt;-)</a:t>
            </a:r>
            <a:endParaRPr lang="en-US" sz="1128" kern="120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59536" lvl="2" defTabSz="859536">
              <a:lnSpc>
                <a:spcPct val="150000"/>
              </a:lnSpc>
              <a:spcBef>
                <a:spcPts val="564"/>
              </a:spcBef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tidyverse pipe operator </a:t>
            </a:r>
            <a:r>
              <a:rPr lang="en-US" sz="1316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(%&gt;%)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/>
          </p:cNvSpPr>
          <p:nvPr/>
        </p:nvSpPr>
        <p:spPr>
          <a:xfrm>
            <a:off x="1533306" y="1737360"/>
            <a:ext cx="9512231" cy="432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Goals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8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7CDE-B75A-9495-C1E2-3F403124CC81}"/>
              </a:ext>
            </a:extLst>
          </p:cNvPr>
          <p:cNvSpPr>
            <a:spLocks/>
          </p:cNvSpPr>
          <p:nvPr/>
        </p:nvSpPr>
        <p:spPr>
          <a:xfrm>
            <a:off x="1249746" y="2379833"/>
            <a:ext cx="9683363" cy="3892951"/>
          </a:xfrm>
          <a:prstGeom prst="rect">
            <a:avLst/>
          </a:prstGeom>
        </p:spPr>
        <p:txBody>
          <a:bodyPr/>
          <a:lstStyle/>
          <a:p>
            <a:pPr marL="301752" indent="-301752" defTabSz="804672">
              <a:spcAft>
                <a:spcPts val="528"/>
              </a:spcAft>
              <a:buFont typeface="Wingdings" panose="05000000000000000000" pitchFamily="2" charset="2"/>
              <a:buChar char="q"/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Types</a:t>
            </a:r>
          </a:p>
          <a:p>
            <a:pPr marL="402336" lvl="1" defTabSz="804672">
              <a:spcAft>
                <a:spcPts val="528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lessons review data frames, lists, vectors, and working with character, numeric, date, and factor values</a:t>
            </a:r>
          </a:p>
          <a:p>
            <a:pPr marL="301752" indent="-301752" defTabSz="804672">
              <a:spcAft>
                <a:spcPts val="528"/>
              </a:spcAft>
              <a:buFont typeface="Wingdings" panose="05000000000000000000" pitchFamily="2" charset="2"/>
              <a:buChar char="q"/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Data</a:t>
            </a:r>
          </a:p>
          <a:p>
            <a:pPr marL="402336" lvl="1" defTabSz="804672">
              <a:spcAft>
                <a:spcPts val="528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lessons review the import and export of data, subset and filter, variable creation and summarization, group operations, combining and joining data, along with pivoting and visualizing data</a:t>
            </a:r>
          </a:p>
          <a:p>
            <a:pPr marL="301752" indent="-301752" defTabSz="804672">
              <a:spcAft>
                <a:spcPts val="528"/>
              </a:spcAft>
              <a:buFont typeface="Wingdings" panose="05000000000000000000" pitchFamily="2" charset="2"/>
              <a:buChar char="q"/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Miscellaneous Operations</a:t>
            </a:r>
          </a:p>
          <a:p>
            <a:pPr marL="402336" lvl="1" defTabSz="804672">
              <a:spcAft>
                <a:spcPts val="528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lessons review loops, conditions, creating functions, creating tables, formatting values, and more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/>
          </p:cNvSpPr>
          <p:nvPr/>
        </p:nvSpPr>
        <p:spPr>
          <a:xfrm>
            <a:off x="1821177" y="1737360"/>
            <a:ext cx="8917702" cy="40589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5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/>
          </p:cNvSpPr>
          <p:nvPr/>
        </p:nvSpPr>
        <p:spPr>
          <a:xfrm>
            <a:off x="926959" y="2446277"/>
            <a:ext cx="10328938" cy="382650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59536">
              <a:spcAft>
                <a:spcPts val="600"/>
              </a:spcAft>
            </a:pPr>
            <a:r>
              <a:rPr lang="en-US" sz="22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Rounding:</a:t>
            </a:r>
          </a:p>
          <a:p>
            <a:pPr marL="429768" lvl="1" defTabSz="859536">
              <a:spcAft>
                <a:spcPts val="600"/>
              </a:spcAft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SAS will always round 0.5 up to the nearest integer, but R will round 0.5 to the nearest even integer</a:t>
            </a:r>
          </a:p>
          <a:p>
            <a:pPr marL="429768" lvl="1" defTabSz="859536">
              <a:spcAft>
                <a:spcPts val="600"/>
              </a:spcAft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international IEEE 754 standard</a:t>
            </a:r>
          </a:p>
          <a:p>
            <a:pPr marL="429768" lvl="1" defTabSz="859536">
              <a:spcAft>
                <a:spcPts val="600"/>
              </a:spcAft>
            </a:pP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9536">
              <a:spcAft>
                <a:spcPts val="600"/>
              </a:spcAft>
              <a:buClr>
                <a:srgbClr val="9D90A0"/>
              </a:buClr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Open-Source Community:</a:t>
            </a:r>
          </a:p>
          <a:p>
            <a:pPr marL="429768" lvl="1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 community is continuously growing, there are many places to look for help solving the programming questions that you may have</a:t>
            </a:r>
          </a:p>
          <a:p>
            <a:pPr marL="429768" lvl="1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the following slide for online resources that you should consult for further assistance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/>
          </p:cNvSpPr>
          <p:nvPr/>
        </p:nvSpPr>
        <p:spPr>
          <a:xfrm>
            <a:off x="1533306" y="1737360"/>
            <a:ext cx="9512231" cy="43295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6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CDA0DA-5AC3-4A21-9460-88E54CC439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4081110"/>
              </p:ext>
            </p:extLst>
          </p:nvPr>
        </p:nvGraphicFramePr>
        <p:xfrm>
          <a:off x="1607815" y="1737360"/>
          <a:ext cx="8967227" cy="453542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  <a:tableStyleId>{6E25E649-3F16-4E02-A733-19D2CDBF48F0}</a:tableStyleId>
              </a:tblPr>
              <a:tblGrid>
                <a:gridCol w="2989076">
                  <a:extLst>
                    <a:ext uri="{9D8B030D-6E8A-4147-A177-3AD203B41FA5}">
                      <a16:colId xmlns:a16="http://schemas.microsoft.com/office/drawing/2014/main" val="3136983"/>
                    </a:ext>
                  </a:extLst>
                </a:gridCol>
                <a:gridCol w="5978151">
                  <a:extLst>
                    <a:ext uri="{9D8B030D-6E8A-4147-A177-3AD203B41FA5}">
                      <a16:colId xmlns:a16="http://schemas.microsoft.com/office/drawing/2014/main" val="1926275904"/>
                    </a:ext>
                  </a:extLst>
                </a:gridCol>
              </a:tblGrid>
              <a:tr h="645641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 Resource</a:t>
                      </a:r>
                      <a:endParaRPr lang="en-US" sz="16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45" marR="179345" marT="179345" marB="1793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Link</a:t>
                      </a:r>
                      <a:endParaRPr lang="en-US" sz="16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345" marR="179345" marT="179345" marB="1793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61125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CRAN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https://cran.r-project.org/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34817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GitHub</a:t>
                      </a: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https://github.com/</a:t>
                      </a: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317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R Studio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https://rstudio.com/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12023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Tidyverse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https://www.tidyverse.org/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08150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R Bloggers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https://www.r-bloggers.com/</a:t>
                      </a:r>
                      <a:endParaRPr lang="en-US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875875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 Studio Blog</a:t>
                      </a: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https://www.rstudio.com/blog/</a:t>
                      </a: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96256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Stack Overflow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https://stackoverflow.com/questions/tagged/r</a:t>
                      </a:r>
                      <a:endParaRPr lang="en-US" sz="2100" b="0" i="1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56306"/>
                  </a:ext>
                </a:extLst>
              </a:tr>
              <a:tr h="486223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Twitter</a:t>
                      </a:r>
                      <a:endParaRPr lang="en-US" sz="2100" b="1" i="0" u="none" strike="noStrike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2100" i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https://twitter.com/hashtag/rstats</a:t>
                      </a:r>
                    </a:p>
                  </a:txBody>
                  <a:tcPr marL="0" marR="0" marT="0" marB="1195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775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546576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Refresh R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9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1_MPG WIDE RIBBON TEMPLATE" val="hO0d02hn"/>
  <p:tag name="ARTICULATE_SLIDE_COUNT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2f8c026-dc1b-411a-9502-123ae9986a59">
      <UserInfo>
        <DisplayName>Gomez, Jacob</DisplayName>
        <AccountId>123</AccountId>
        <AccountType/>
      </UserInfo>
    </SharedWithUsers>
    <TaxCatchAll xmlns="e2f8c026-dc1b-411a-9502-123ae9986a59" xsi:nil="true"/>
    <lcf76f155ced4ddcb4097134ff3c332f xmlns="0ee3c574-384b-46f5-afbb-918017686f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1BFDD9B7A1340A49089A8318F2F99" ma:contentTypeVersion="19" ma:contentTypeDescription="Create a new document." ma:contentTypeScope="" ma:versionID="96c813432be38b38289d6717ffc61719">
  <xsd:schema xmlns:xsd="http://www.w3.org/2001/XMLSchema" xmlns:xs="http://www.w3.org/2001/XMLSchema" xmlns:p="http://schemas.microsoft.com/office/2006/metadata/properties" xmlns:ns2="0ee3c574-384b-46f5-afbb-918017686ff7" xmlns:ns3="e2f8c026-dc1b-411a-9502-123ae9986a59" targetNamespace="http://schemas.microsoft.com/office/2006/metadata/properties" ma:root="true" ma:fieldsID="e70eee94dca196eb6a4e949bd88813f2" ns2:_="" ns3:_="">
    <xsd:import namespace="0ee3c574-384b-46f5-afbb-918017686ff7"/>
    <xsd:import namespace="e2f8c026-dc1b-411a-9502-123ae9986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3c574-384b-46f5-afbb-918017686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eabf1b-ca55-4ef7-a122-c0a3080e39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8c026-dc1b-411a-9502-123ae9986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541fe71-d159-4e54-aa97-1fc8a61f12e2}" ma:internalName="TaxCatchAll" ma:showField="CatchAllData" ma:web="e2f8c026-dc1b-411a-9502-123ae9986a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88900-A814-4C22-A4CF-1D60864C679E}">
  <ds:schemaRefs>
    <ds:schemaRef ds:uri="0ee3c574-384b-46f5-afbb-918017686ff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2f8c026-dc1b-411a-9502-123ae9986a5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1B1829-A8CB-4585-AD31-E04FA9996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B5DBA2-4AF5-47E4-9EAA-2351E64F2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e3c574-384b-46f5-afbb-918017686ff7"/>
    <ds:schemaRef ds:uri="e2f8c026-dc1b-411a-9502-123ae9986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382</Words>
  <Application>Microsoft Office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HomeDesk Distributed Workforce Training</dc:title>
  <dc:creator>Steve Walker</dc:creator>
  <cp:lastModifiedBy>Vikas Gaddu</cp:lastModifiedBy>
  <cp:revision>45</cp:revision>
  <dcterms:created xsi:type="dcterms:W3CDTF">2020-04-08T13:58:51Z</dcterms:created>
  <dcterms:modified xsi:type="dcterms:W3CDTF">2024-08-19T20:06:12Z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0x010100A681BFDD9B7A1340A49089A8318F2F99</vt:lpwstr>
  </property>
  <property fmtid="{D5CDD505-2E9C-101B-9397-08002B2CF9AE}" pid="3" name="ArticulateGUID">
    <vt:lpwstr>220E1341-0E74-4205-9D29-C7B7F400BC6A</vt:lpwstr>
  </property>
  <property fmtid="{D5CDD505-2E9C-101B-9397-08002B2CF9AE}" pid="4" name="ArticulatePath">
    <vt:lpwstr>Training Operators_v2</vt:lpwstr>
  </property>
  <property fmtid="{D5CDD505-2E9C-101B-9397-08002B2CF9AE}" pid="5" name="MediaServiceImageTags">
    <vt:lpwstr/>
  </property>
</Properties>
</file>