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4" r:id="rId2"/>
  </p:sldMasterIdLst>
  <p:notesMasterIdLst>
    <p:notesMasterId r:id="rId8"/>
  </p:notesMasterIdLst>
  <p:sldIdLst>
    <p:sldId id="256" r:id="rId3"/>
    <p:sldId id="335" r:id="rId4"/>
    <p:sldId id="396" r:id="rId5"/>
    <p:sldId id="395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19">
          <p15:clr>
            <a:srgbClr val="A4A3A4"/>
          </p15:clr>
        </p15:guide>
        <p15:guide id="4" pos="43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VRzKT4a0rscBk9UZMVWebe2iY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767B8-A222-456C-A75B-E53AD3D59BED}" v="26" dt="2025-03-28T17:48:1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2810" autoAdjust="0"/>
  </p:normalViewPr>
  <p:slideViewPr>
    <p:cSldViewPr snapToGrid="0">
      <p:cViewPr varScale="1">
        <p:scale>
          <a:sx n="76" d="100"/>
          <a:sy n="76" d="100"/>
        </p:scale>
        <p:origin x="1022" y="67"/>
      </p:cViewPr>
      <p:guideLst>
        <p:guide orient="horz" pos="2160"/>
        <p:guide pos="3840"/>
        <p:guide pos="7219"/>
        <p:guide pos="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36" Type="http://customschemas.google.com/relationships/presentationmetadata" Target="metadata"/><Relationship Id="rId4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LLAN" userId="b769edc3-00f3-432c-88ea-f74fb5c6c1e4" providerId="ADAL" clId="{0A0F28C1-5C26-4A4D-9C19-DAE5566B62A9}"/>
    <pc:docChg chg="undo custSel addSld delSld modSld">
      <pc:chgData name="Marin PELLAN" userId="b769edc3-00f3-432c-88ea-f74fb5c6c1e4" providerId="ADAL" clId="{0A0F28C1-5C26-4A4D-9C19-DAE5566B62A9}" dt="2025-03-17T16:21:05.641" v="1018" actId="14100"/>
      <pc:docMkLst>
        <pc:docMk/>
      </pc:docMkLst>
      <pc:sldChg chg="add">
        <pc:chgData name="Marin PELLAN" userId="b769edc3-00f3-432c-88ea-f74fb5c6c1e4" providerId="ADAL" clId="{0A0F28C1-5C26-4A4D-9C19-DAE5566B62A9}" dt="2025-03-13T21:37:51.572" v="287"/>
        <pc:sldMkLst>
          <pc:docMk/>
          <pc:sldMk cId="3793695291" sldId="335"/>
        </pc:sldMkLst>
      </pc:sldChg>
      <pc:sldChg chg="addSp delSp modSp mod">
        <pc:chgData name="Marin PELLAN" userId="b769edc3-00f3-432c-88ea-f74fb5c6c1e4" providerId="ADAL" clId="{0A0F28C1-5C26-4A4D-9C19-DAE5566B62A9}" dt="2025-03-13T21:50:01.921" v="770" actId="1076"/>
        <pc:sldMkLst>
          <pc:docMk/>
          <pc:sldMk cId="3558270310" sldId="393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959240294" sldId="394"/>
        </pc:sldMkLst>
      </pc:sldChg>
      <pc:sldChg chg="add">
        <pc:chgData name="Marin PELLAN" userId="b769edc3-00f3-432c-88ea-f74fb5c6c1e4" providerId="ADAL" clId="{0A0F28C1-5C26-4A4D-9C19-DAE5566B62A9}" dt="2025-03-13T21:44:43.685" v="397"/>
        <pc:sldMkLst>
          <pc:docMk/>
          <pc:sldMk cId="5924975" sldId="395"/>
        </pc:sldMkLst>
      </pc:sldChg>
      <pc:sldChg chg="addSp delSp modSp mod">
        <pc:chgData name="Marin PELLAN" userId="b769edc3-00f3-432c-88ea-f74fb5c6c1e4" providerId="ADAL" clId="{0A0F28C1-5C26-4A4D-9C19-DAE5566B62A9}" dt="2025-03-17T16:21:05.641" v="1018" actId="14100"/>
        <pc:sldMkLst>
          <pc:docMk/>
          <pc:sldMk cId="620224355" sldId="396"/>
        </pc:sldMkLst>
        <pc:spChg chg="mod">
          <ac:chgData name="Marin PELLAN" userId="b769edc3-00f3-432c-88ea-f74fb5c6c1e4" providerId="ADAL" clId="{0A0F28C1-5C26-4A4D-9C19-DAE5566B62A9}" dt="2025-03-17T16:18:13.444" v="973" actId="1076"/>
          <ac:spMkLst>
            <pc:docMk/>
            <pc:sldMk cId="620224355" sldId="396"/>
            <ac:spMk id="4" creationId="{24D56CED-FDAD-6FBD-811D-D0C9B7ABF90B}"/>
          </ac:spMkLst>
        </pc:spChg>
        <pc:spChg chg="mod">
          <ac:chgData name="Marin PELLAN" userId="b769edc3-00f3-432c-88ea-f74fb5c6c1e4" providerId="ADAL" clId="{0A0F28C1-5C26-4A4D-9C19-DAE5566B62A9}" dt="2025-03-17T16:17:50.513" v="945" actId="1037"/>
          <ac:spMkLst>
            <pc:docMk/>
            <pc:sldMk cId="620224355" sldId="396"/>
            <ac:spMk id="8" creationId="{0E9CBC10-AA45-73B8-0EB7-4B17A7ACAA58}"/>
          </ac:spMkLst>
        </pc:spChg>
        <pc:spChg chg="mod">
          <ac:chgData name="Marin PELLAN" userId="b769edc3-00f3-432c-88ea-f74fb5c6c1e4" providerId="ADAL" clId="{0A0F28C1-5C26-4A4D-9C19-DAE5566B62A9}" dt="2025-03-17T16:13:02.186" v="841" actId="1076"/>
          <ac:spMkLst>
            <pc:docMk/>
            <pc:sldMk cId="620224355" sldId="396"/>
            <ac:spMk id="11" creationId="{86982297-FC4F-6B31-4788-B30FE4C3488C}"/>
          </ac:spMkLst>
        </pc:spChg>
        <pc:spChg chg="mod">
          <ac:chgData name="Marin PELLAN" userId="b769edc3-00f3-432c-88ea-f74fb5c6c1e4" providerId="ADAL" clId="{0A0F28C1-5C26-4A4D-9C19-DAE5566B62A9}" dt="2025-03-17T16:13:02.186" v="841" actId="1076"/>
          <ac:spMkLst>
            <pc:docMk/>
            <pc:sldMk cId="620224355" sldId="396"/>
            <ac:spMk id="13" creationId="{B62E7D39-C68C-7DC2-CFAF-4799374D01CC}"/>
          </ac:spMkLst>
        </pc:spChg>
        <pc:spChg chg="mod">
          <ac:chgData name="Marin PELLAN" userId="b769edc3-00f3-432c-88ea-f74fb5c6c1e4" providerId="ADAL" clId="{0A0F28C1-5C26-4A4D-9C19-DAE5566B62A9}" dt="2025-03-17T16:13:02.186" v="841" actId="1076"/>
          <ac:spMkLst>
            <pc:docMk/>
            <pc:sldMk cId="620224355" sldId="396"/>
            <ac:spMk id="14" creationId="{96F6BE08-8E8D-90E5-A8BD-FD4A698F0F4F}"/>
          </ac:spMkLst>
        </pc:spChg>
        <pc:spChg chg="add mod">
          <ac:chgData name="Marin PELLAN" userId="b769edc3-00f3-432c-88ea-f74fb5c6c1e4" providerId="ADAL" clId="{0A0F28C1-5C26-4A4D-9C19-DAE5566B62A9}" dt="2025-03-17T16:17:03.386" v="909" actId="114"/>
          <ac:spMkLst>
            <pc:docMk/>
            <pc:sldMk cId="620224355" sldId="396"/>
            <ac:spMk id="15" creationId="{5DC46206-4157-0BCA-45C9-43505E4F4472}"/>
          </ac:spMkLst>
        </pc:spChg>
        <pc:spChg chg="mod">
          <ac:chgData name="Marin PELLAN" userId="b769edc3-00f3-432c-88ea-f74fb5c6c1e4" providerId="ADAL" clId="{0A0F28C1-5C26-4A4D-9C19-DAE5566B62A9}" dt="2025-03-17T16:15:22.281" v="890" actId="1076"/>
          <ac:spMkLst>
            <pc:docMk/>
            <pc:sldMk cId="620224355" sldId="396"/>
            <ac:spMk id="17" creationId="{67AD14D6-C36A-5BA1-C4C3-43D39BB1C261}"/>
          </ac:spMkLst>
        </pc:spChg>
        <pc:spChg chg="mod">
          <ac:chgData name="Marin PELLAN" userId="b769edc3-00f3-432c-88ea-f74fb5c6c1e4" providerId="ADAL" clId="{0A0F28C1-5C26-4A4D-9C19-DAE5566B62A9}" dt="2025-03-17T16:15:17.054" v="889" actId="14100"/>
          <ac:spMkLst>
            <pc:docMk/>
            <pc:sldMk cId="620224355" sldId="396"/>
            <ac:spMk id="18" creationId="{DC9C9BE8-907A-088D-1F2E-12A80F2325C6}"/>
          </ac:spMkLst>
        </pc:spChg>
        <pc:spChg chg="mod">
          <ac:chgData name="Marin PELLAN" userId="b769edc3-00f3-432c-88ea-f74fb5c6c1e4" providerId="ADAL" clId="{0A0F28C1-5C26-4A4D-9C19-DAE5566B62A9}" dt="2025-03-17T16:17:57.881" v="970" actId="1037"/>
          <ac:spMkLst>
            <pc:docMk/>
            <pc:sldMk cId="620224355" sldId="396"/>
            <ac:spMk id="19" creationId="{EFB2F34D-FDA4-365A-E9C9-ED15747BB153}"/>
          </ac:spMkLst>
        </pc:spChg>
        <pc:spChg chg="mod">
          <ac:chgData name="Marin PELLAN" userId="b769edc3-00f3-432c-88ea-f74fb5c6c1e4" providerId="ADAL" clId="{0A0F28C1-5C26-4A4D-9C19-DAE5566B62A9}" dt="2025-03-17T16:17:57.881" v="970" actId="1037"/>
          <ac:spMkLst>
            <pc:docMk/>
            <pc:sldMk cId="620224355" sldId="396"/>
            <ac:spMk id="20" creationId="{E4DD096E-0621-41B2-5D51-9FA69C57728E}"/>
          </ac:spMkLst>
        </pc:spChg>
        <pc:spChg chg="mod">
          <ac:chgData name="Marin PELLAN" userId="b769edc3-00f3-432c-88ea-f74fb5c6c1e4" providerId="ADAL" clId="{0A0F28C1-5C26-4A4D-9C19-DAE5566B62A9}" dt="2025-03-17T16:18:13.444" v="973" actId="1076"/>
          <ac:spMkLst>
            <pc:docMk/>
            <pc:sldMk cId="620224355" sldId="396"/>
            <ac:spMk id="21" creationId="{A0437A66-F368-7FE8-5238-A8E3420A5407}"/>
          </ac:spMkLst>
        </pc:spChg>
        <pc:spChg chg="mod">
          <ac:chgData name="Marin PELLAN" userId="b769edc3-00f3-432c-88ea-f74fb5c6c1e4" providerId="ADAL" clId="{0A0F28C1-5C26-4A4D-9C19-DAE5566B62A9}" dt="2025-03-17T16:17:41.972" v="923" actId="1037"/>
          <ac:spMkLst>
            <pc:docMk/>
            <pc:sldMk cId="620224355" sldId="396"/>
            <ac:spMk id="22" creationId="{D47CF6F9-4282-2CF8-00BA-B0FAF273B09E}"/>
          </ac:spMkLst>
        </pc:spChg>
        <pc:spChg chg="mod">
          <ac:chgData name="Marin PELLAN" userId="b769edc3-00f3-432c-88ea-f74fb5c6c1e4" providerId="ADAL" clId="{0A0F28C1-5C26-4A4D-9C19-DAE5566B62A9}" dt="2025-03-17T16:17:57.881" v="970" actId="1037"/>
          <ac:spMkLst>
            <pc:docMk/>
            <pc:sldMk cId="620224355" sldId="396"/>
            <ac:spMk id="23" creationId="{F94CD00C-980E-CD52-E2B6-E97424EB1329}"/>
          </ac:spMkLst>
        </pc:spChg>
        <pc:spChg chg="mod">
          <ac:chgData name="Marin PELLAN" userId="b769edc3-00f3-432c-88ea-f74fb5c6c1e4" providerId="ADAL" clId="{0A0F28C1-5C26-4A4D-9C19-DAE5566B62A9}" dt="2025-03-17T16:17:50.513" v="945" actId="1037"/>
          <ac:spMkLst>
            <pc:docMk/>
            <pc:sldMk cId="620224355" sldId="396"/>
            <ac:spMk id="24" creationId="{81DCFE99-F3C7-1D2C-39ED-0109A4A097C7}"/>
          </ac:spMkLst>
        </pc:spChg>
        <pc:spChg chg="mod">
          <ac:chgData name="Marin PELLAN" userId="b769edc3-00f3-432c-88ea-f74fb5c6c1e4" providerId="ADAL" clId="{0A0F28C1-5C26-4A4D-9C19-DAE5566B62A9}" dt="2025-03-17T16:17:41.972" v="923" actId="1037"/>
          <ac:spMkLst>
            <pc:docMk/>
            <pc:sldMk cId="620224355" sldId="396"/>
            <ac:spMk id="25" creationId="{DDD9004E-6F3E-EF24-4DA0-774F09903909}"/>
          </ac:spMkLst>
        </pc:spChg>
        <pc:spChg chg="mod">
          <ac:chgData name="Marin PELLAN" userId="b769edc3-00f3-432c-88ea-f74fb5c6c1e4" providerId="ADAL" clId="{0A0F28C1-5C26-4A4D-9C19-DAE5566B62A9}" dt="2025-03-17T16:17:41.972" v="923" actId="1037"/>
          <ac:spMkLst>
            <pc:docMk/>
            <pc:sldMk cId="620224355" sldId="396"/>
            <ac:spMk id="27" creationId="{D5B02E0A-D90B-E97A-4F9B-9D2D476E0998}"/>
          </ac:spMkLst>
        </pc:spChg>
        <pc:spChg chg="mod">
          <ac:chgData name="Marin PELLAN" userId="b769edc3-00f3-432c-88ea-f74fb5c6c1e4" providerId="ADAL" clId="{0A0F28C1-5C26-4A4D-9C19-DAE5566B62A9}" dt="2025-03-17T16:11:27.481" v="785" actId="1076"/>
          <ac:spMkLst>
            <pc:docMk/>
            <pc:sldMk cId="620224355" sldId="396"/>
            <ac:spMk id="31" creationId="{85C7BC54-2AB5-7264-9DE5-004F5BCCD8CD}"/>
          </ac:spMkLst>
        </pc:spChg>
        <pc:spChg chg="mod">
          <ac:chgData name="Marin PELLAN" userId="b769edc3-00f3-432c-88ea-f74fb5c6c1e4" providerId="ADAL" clId="{0A0F28C1-5C26-4A4D-9C19-DAE5566B62A9}" dt="2025-03-17T16:11:34.545" v="787" actId="14100"/>
          <ac:spMkLst>
            <pc:docMk/>
            <pc:sldMk cId="620224355" sldId="396"/>
            <ac:spMk id="32" creationId="{9494A92E-67C7-24FE-F712-97662934BF94}"/>
          </ac:spMkLst>
        </pc:spChg>
        <pc:spChg chg="add mod">
          <ac:chgData name="Marin PELLAN" userId="b769edc3-00f3-432c-88ea-f74fb5c6c1e4" providerId="ADAL" clId="{0A0F28C1-5C26-4A4D-9C19-DAE5566B62A9}" dt="2025-03-17T16:19:28.093" v="1003" actId="20577"/>
          <ac:spMkLst>
            <pc:docMk/>
            <pc:sldMk cId="620224355" sldId="396"/>
            <ac:spMk id="34" creationId="{3BAF6988-C373-57B9-6C64-98FC3B1B0A1F}"/>
          </ac:spMkLst>
        </pc:spChg>
        <pc:spChg chg="add mod">
          <ac:chgData name="Marin PELLAN" userId="b769edc3-00f3-432c-88ea-f74fb5c6c1e4" providerId="ADAL" clId="{0A0F28C1-5C26-4A4D-9C19-DAE5566B62A9}" dt="2025-03-17T16:17:03.386" v="909" actId="114"/>
          <ac:spMkLst>
            <pc:docMk/>
            <pc:sldMk cId="620224355" sldId="396"/>
            <ac:spMk id="36" creationId="{D6C472C0-9AFC-CC94-77C4-A8AC4CE04A5B}"/>
          </ac:spMkLst>
        </pc:spChg>
        <pc:picChg chg="add mod">
          <ac:chgData name="Marin PELLAN" userId="b769edc3-00f3-432c-88ea-f74fb5c6c1e4" providerId="ADAL" clId="{0A0F28C1-5C26-4A4D-9C19-DAE5566B62A9}" dt="2025-03-17T16:15:05.253" v="887" actId="14100"/>
          <ac:picMkLst>
            <pc:docMk/>
            <pc:sldMk cId="620224355" sldId="396"/>
            <ac:picMk id="2" creationId="{737AA3D1-9177-A39B-3FCB-D17E4206F286}"/>
          </ac:picMkLst>
        </pc:picChg>
        <pc:picChg chg="add mod">
          <ac:chgData name="Marin PELLAN" userId="b769edc3-00f3-432c-88ea-f74fb5c6c1e4" providerId="ADAL" clId="{0A0F28C1-5C26-4A4D-9C19-DAE5566B62A9}" dt="2025-03-17T16:19:02.259" v="981" actId="1076"/>
          <ac:picMkLst>
            <pc:docMk/>
            <pc:sldMk cId="620224355" sldId="396"/>
            <ac:picMk id="3" creationId="{2F3642C3-C859-ADD8-06BA-74DFEC87E826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6" creationId="{12AE10CE-ABD4-93B1-E8B8-0058530F9207}"/>
          </ac:picMkLst>
        </pc:picChg>
        <pc:picChg chg="mod or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9" creationId="{D0BE5E07-243B-6271-7528-53F3553E4D1E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10" creationId="{97DA8F53-3F95-CB76-3D87-D4228779267D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12" creationId="{E153B8B2-950E-AE51-E0AD-92C960AE1D92}"/>
          </ac:picMkLst>
        </pc:picChg>
        <pc:picChg chg="mod">
          <ac:chgData name="Marin PELLAN" userId="b769edc3-00f3-432c-88ea-f74fb5c6c1e4" providerId="ADAL" clId="{0A0F28C1-5C26-4A4D-9C19-DAE5566B62A9}" dt="2025-03-17T16:14:53.953" v="885" actId="1076"/>
          <ac:picMkLst>
            <pc:docMk/>
            <pc:sldMk cId="620224355" sldId="396"/>
            <ac:picMk id="16" creationId="{748F48A0-596E-385D-853D-FBA764AA9C89}"/>
          </ac:picMkLst>
        </pc:picChg>
        <pc:picChg chg="add mod">
          <ac:chgData name="Marin PELLAN" userId="b769edc3-00f3-432c-88ea-f74fb5c6c1e4" providerId="ADAL" clId="{0A0F28C1-5C26-4A4D-9C19-DAE5566B62A9}" dt="2025-03-17T16:19:38.567" v="1004"/>
          <ac:picMkLst>
            <pc:docMk/>
            <pc:sldMk cId="620224355" sldId="396"/>
            <ac:picMk id="33" creationId="{4D7DEBDB-EFC8-7317-A74C-277085E029CF}"/>
          </ac:picMkLst>
        </pc:picChg>
        <pc:picChg chg="add mod">
          <ac:chgData name="Marin PELLAN" userId="b769edc3-00f3-432c-88ea-f74fb5c6c1e4" providerId="ADAL" clId="{0A0F28C1-5C26-4A4D-9C19-DAE5566B62A9}" dt="2025-03-17T16:18:36.008" v="975"/>
          <ac:picMkLst>
            <pc:docMk/>
            <pc:sldMk cId="620224355" sldId="396"/>
            <ac:picMk id="35" creationId="{DA655C86-BAC0-A750-F92F-E71AA6CFF122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37" creationId="{FC1F1C57-5760-EE35-4879-DA98354E9828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38" creationId="{2A41328F-DB3E-6A07-262A-149CB8032E6C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39" creationId="{B56FD0EB-9159-B28A-9AC0-DFFC02059482}"/>
          </ac:picMkLst>
        </pc:picChg>
        <pc:picChg chg="add mod">
          <ac:chgData name="Marin PELLAN" userId="b769edc3-00f3-432c-88ea-f74fb5c6c1e4" providerId="ADAL" clId="{0A0F28C1-5C26-4A4D-9C19-DAE5566B62A9}" dt="2025-03-17T16:21:05.641" v="1018" actId="14100"/>
          <ac:picMkLst>
            <pc:docMk/>
            <pc:sldMk cId="620224355" sldId="396"/>
            <ac:picMk id="42" creationId="{1C6966A9-887C-4711-D772-0CA2D482AA7E}"/>
          </ac:picMkLst>
        </pc:picChg>
        <pc:picChg chg="add mod">
          <ac:chgData name="Marin PELLAN" userId="b769edc3-00f3-432c-88ea-f74fb5c6c1e4" providerId="ADAL" clId="{0A0F28C1-5C26-4A4D-9C19-DAE5566B62A9}" dt="2025-03-17T16:20:11.598" v="1013"/>
          <ac:picMkLst>
            <pc:docMk/>
            <pc:sldMk cId="620224355" sldId="396"/>
            <ac:picMk id="43" creationId="{AABF6F7F-5F50-5407-2069-6A93CF809E18}"/>
          </ac:picMkLst>
        </pc:picChg>
        <pc:picChg chg="add mod">
          <ac:chgData name="Marin PELLAN" userId="b769edc3-00f3-432c-88ea-f74fb5c6c1e4" providerId="ADAL" clId="{0A0F28C1-5C26-4A4D-9C19-DAE5566B62A9}" dt="2025-03-17T16:20:31.479" v="1017" actId="1076"/>
          <ac:picMkLst>
            <pc:docMk/>
            <pc:sldMk cId="620224355" sldId="396"/>
            <ac:picMk id="44" creationId="{C72CE344-FC0B-39BC-6F1F-215ADA28EB75}"/>
          </ac:picMkLst>
        </pc:picChg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178452682" sldId="396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721477330" sldId="397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314159810" sldId="398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3940856978" sldId="399"/>
        </pc:sldMkLst>
      </pc:sldChg>
      <pc:sldChg chg="del">
        <pc:chgData name="Marin PELLAN" userId="b769edc3-00f3-432c-88ea-f74fb5c6c1e4" providerId="ADAL" clId="{0A0F28C1-5C26-4A4D-9C19-DAE5566B62A9}" dt="2025-03-13T21:42:40.509" v="396" actId="47"/>
        <pc:sldMkLst>
          <pc:docMk/>
          <pc:sldMk cId="1296002190" sldId="400"/>
        </pc:sldMkLst>
      </pc:sldChg>
    </pc:docChg>
  </pc:docChgLst>
  <pc:docChgLst>
    <pc:chgData name="Marin PELLAN" userId="b769edc3-00f3-432c-88ea-f74fb5c6c1e4" providerId="ADAL" clId="{181675D5-1731-45B3-BD23-5614018095AE}"/>
    <pc:docChg chg="addSld modSld">
      <pc:chgData name="Marin PELLAN" userId="b769edc3-00f3-432c-88ea-f74fb5c6c1e4" providerId="ADAL" clId="{181675D5-1731-45B3-BD23-5614018095AE}" dt="2025-01-16T14:15:04.184" v="11" actId="1076"/>
      <pc:docMkLst>
        <pc:docMk/>
      </pc:docMkLst>
      <pc:sldChg chg="addSp modSp add mod">
        <pc:chgData name="Marin PELLAN" userId="b769edc3-00f3-432c-88ea-f74fb5c6c1e4" providerId="ADAL" clId="{181675D5-1731-45B3-BD23-5614018095AE}" dt="2025-01-16T14:15:04.184" v="11" actId="1076"/>
        <pc:sldMkLst>
          <pc:docMk/>
          <pc:sldMk cId="1168478814" sldId="334"/>
        </pc:sldMkLst>
      </pc:sldChg>
    </pc:docChg>
  </pc:docChgLst>
  <pc:docChgLst>
    <pc:chgData name="Marin PELLAN" userId="b769edc3-00f3-432c-88ea-f74fb5c6c1e4" providerId="ADAL" clId="{E1CDA739-9080-4BD5-9653-1B464B53AD8A}"/>
    <pc:docChg chg="undo custSel addSld delSld modSld sldOrd">
      <pc:chgData name="Marin PELLAN" userId="b769edc3-00f3-432c-88ea-f74fb5c6c1e4" providerId="ADAL" clId="{E1CDA739-9080-4BD5-9653-1B464B53AD8A}" dt="2024-10-10T20:26:48.913" v="6117" actId="1076"/>
      <pc:docMkLst>
        <pc:docMk/>
      </pc:docMkLst>
      <pc:sldChg chg="modSp mod ord">
        <pc:chgData name="Marin PELLAN" userId="b769edc3-00f3-432c-88ea-f74fb5c6c1e4" providerId="ADAL" clId="{E1CDA739-9080-4BD5-9653-1B464B53AD8A}" dt="2024-10-10T01:02:38.598" v="3537"/>
        <pc:sldMkLst>
          <pc:docMk/>
          <pc:sldMk cId="0" sldId="269"/>
        </pc:sldMkLst>
      </pc:sldChg>
      <pc:sldChg chg="modSp mod">
        <pc:chgData name="Marin PELLAN" userId="b769edc3-00f3-432c-88ea-f74fb5c6c1e4" providerId="ADAL" clId="{E1CDA739-9080-4BD5-9653-1B464B53AD8A}" dt="2024-10-03T18:24:17.697" v="1104" actId="20577"/>
        <pc:sldMkLst>
          <pc:docMk/>
          <pc:sldMk cId="682591667" sldId="271"/>
        </pc:sldMkLst>
      </pc:sldChg>
      <pc:sldChg chg="modSp del mod ord">
        <pc:chgData name="Marin PELLAN" userId="b769edc3-00f3-432c-88ea-f74fb5c6c1e4" providerId="ADAL" clId="{E1CDA739-9080-4BD5-9653-1B464B53AD8A}" dt="2024-10-10T01:18:26.376" v="3859" actId="47"/>
        <pc:sldMkLst>
          <pc:docMk/>
          <pc:sldMk cId="1201607386" sldId="277"/>
        </pc:sldMkLst>
      </pc:sldChg>
      <pc:sldChg chg="modSp mod ord">
        <pc:chgData name="Marin PELLAN" userId="b769edc3-00f3-432c-88ea-f74fb5c6c1e4" providerId="ADAL" clId="{E1CDA739-9080-4BD5-9653-1B464B53AD8A}" dt="2024-10-10T01:17:53.060" v="3853" actId="114"/>
        <pc:sldMkLst>
          <pc:docMk/>
          <pc:sldMk cId="2968799805" sldId="278"/>
        </pc:sldMkLst>
      </pc:sldChg>
      <pc:sldChg chg="delSp modSp mod ord">
        <pc:chgData name="Marin PELLAN" userId="b769edc3-00f3-432c-88ea-f74fb5c6c1e4" providerId="ADAL" clId="{E1CDA739-9080-4BD5-9653-1B464B53AD8A}" dt="2024-10-10T01:18:19.019" v="3858" actId="114"/>
        <pc:sldMkLst>
          <pc:docMk/>
          <pc:sldMk cId="2559793370" sldId="279"/>
        </pc:sldMkLst>
      </pc:sldChg>
      <pc:sldChg chg="del">
        <pc:chgData name="Marin PELLAN" userId="b769edc3-00f3-432c-88ea-f74fb5c6c1e4" providerId="ADAL" clId="{E1CDA739-9080-4BD5-9653-1B464B53AD8A}" dt="2024-10-10T18:02:41.842" v="5351" actId="47"/>
        <pc:sldMkLst>
          <pc:docMk/>
          <pc:sldMk cId="2588346607" sldId="283"/>
        </pc:sldMkLst>
      </pc:sldChg>
      <pc:sldChg chg="modSp mod ord">
        <pc:chgData name="Marin PELLAN" userId="b769edc3-00f3-432c-88ea-f74fb5c6c1e4" providerId="ADAL" clId="{E1CDA739-9080-4BD5-9653-1B464B53AD8A}" dt="2024-10-10T01:18:00.890" v="3855" actId="114"/>
        <pc:sldMkLst>
          <pc:docMk/>
          <pc:sldMk cId="2471061192" sldId="284"/>
        </pc:sldMkLst>
      </pc:sldChg>
      <pc:sldChg chg="addSp delSp modSp mod ord">
        <pc:chgData name="Marin PELLAN" userId="b769edc3-00f3-432c-88ea-f74fb5c6c1e4" providerId="ADAL" clId="{E1CDA739-9080-4BD5-9653-1B464B53AD8A}" dt="2024-10-10T15:42:31.865" v="4781"/>
        <pc:sldMkLst>
          <pc:docMk/>
          <pc:sldMk cId="3792867159" sldId="285"/>
        </pc:sldMkLst>
      </pc:sldChg>
      <pc:sldChg chg="addSp delSp modSp add mod ord">
        <pc:chgData name="Marin PELLAN" userId="b769edc3-00f3-432c-88ea-f74fb5c6c1e4" providerId="ADAL" clId="{E1CDA739-9080-4BD5-9653-1B464B53AD8A}" dt="2024-10-10T01:19:37.825" v="3872" actId="20577"/>
        <pc:sldMkLst>
          <pc:docMk/>
          <pc:sldMk cId="1470232282" sldId="286"/>
        </pc:sldMkLst>
      </pc:sldChg>
      <pc:sldChg chg="addSp delSp modSp add mod modNotesTx">
        <pc:chgData name="Marin PELLAN" userId="b769edc3-00f3-432c-88ea-f74fb5c6c1e4" providerId="ADAL" clId="{E1CDA739-9080-4BD5-9653-1B464B53AD8A}" dt="2024-10-10T01:18:09.555" v="3856" actId="114"/>
        <pc:sldMkLst>
          <pc:docMk/>
          <pc:sldMk cId="2864136859" sldId="287"/>
        </pc:sldMkLst>
      </pc:sldChg>
      <pc:sldChg chg="addSp modSp add del mod ord">
        <pc:chgData name="Marin PELLAN" userId="b769edc3-00f3-432c-88ea-f74fb5c6c1e4" providerId="ADAL" clId="{E1CDA739-9080-4BD5-9653-1B464B53AD8A}" dt="2024-10-10T00:28:04.697" v="3152" actId="47"/>
        <pc:sldMkLst>
          <pc:docMk/>
          <pc:sldMk cId="612652249" sldId="288"/>
        </pc:sldMkLst>
      </pc:sldChg>
      <pc:sldChg chg="delSp modSp add mod">
        <pc:chgData name="Marin PELLAN" userId="b769edc3-00f3-432c-88ea-f74fb5c6c1e4" providerId="ADAL" clId="{E1CDA739-9080-4BD5-9653-1B464B53AD8A}" dt="2024-10-10T01:17:57.094" v="3854" actId="114"/>
        <pc:sldMkLst>
          <pc:docMk/>
          <pc:sldMk cId="3267126142" sldId="289"/>
        </pc:sldMkLst>
      </pc:sldChg>
      <pc:sldChg chg="modSp add mod ord">
        <pc:chgData name="Marin PELLAN" userId="b769edc3-00f3-432c-88ea-f74fb5c6c1e4" providerId="ADAL" clId="{E1CDA739-9080-4BD5-9653-1B464B53AD8A}" dt="2024-10-03T18:23:47.228" v="1077" actId="20577"/>
        <pc:sldMkLst>
          <pc:docMk/>
          <pc:sldMk cId="195109132" sldId="290"/>
        </pc:sldMkLst>
      </pc:sldChg>
      <pc:sldChg chg="add del ord">
        <pc:chgData name="Marin PELLAN" userId="b769edc3-00f3-432c-88ea-f74fb5c6c1e4" providerId="ADAL" clId="{E1CDA739-9080-4BD5-9653-1B464B53AD8A}" dt="2024-10-03T18:23:27.921" v="1055" actId="47"/>
        <pc:sldMkLst>
          <pc:docMk/>
          <pc:sldMk cId="1861093169" sldId="290"/>
        </pc:sldMkLst>
      </pc:sldChg>
      <pc:sldChg chg="modSp add mod ord">
        <pc:chgData name="Marin PELLAN" userId="b769edc3-00f3-432c-88ea-f74fb5c6c1e4" providerId="ADAL" clId="{E1CDA739-9080-4BD5-9653-1B464B53AD8A}" dt="2024-10-03T18:24:06.904" v="1095" actId="20577"/>
        <pc:sldMkLst>
          <pc:docMk/>
          <pc:sldMk cId="157179035" sldId="291"/>
        </pc:sldMkLst>
      </pc:sldChg>
      <pc:sldChg chg="delSp modSp add mod">
        <pc:chgData name="Marin PELLAN" userId="b769edc3-00f3-432c-88ea-f74fb5c6c1e4" providerId="ADAL" clId="{E1CDA739-9080-4BD5-9653-1B464B53AD8A}" dt="2024-10-10T18:02:14.625" v="5350" actId="20577"/>
        <pc:sldMkLst>
          <pc:docMk/>
          <pc:sldMk cId="1619657986" sldId="292"/>
        </pc:sldMkLst>
      </pc:sldChg>
      <pc:sldChg chg="modSp add del mod ord">
        <pc:chgData name="Marin PELLAN" userId="b769edc3-00f3-432c-88ea-f74fb5c6c1e4" providerId="ADAL" clId="{E1CDA739-9080-4BD5-9653-1B464B53AD8A}" dt="2024-10-10T00:27:04.369" v="3143" actId="47"/>
        <pc:sldMkLst>
          <pc:docMk/>
          <pc:sldMk cId="298569381" sldId="293"/>
        </pc:sldMkLst>
      </pc:sldChg>
      <pc:sldChg chg="addSp delSp modSp add mod ord">
        <pc:chgData name="Marin PELLAN" userId="b769edc3-00f3-432c-88ea-f74fb5c6c1e4" providerId="ADAL" clId="{E1CDA739-9080-4BD5-9653-1B464B53AD8A}" dt="2024-10-10T15:55:58.054" v="5163" actId="1076"/>
        <pc:sldMkLst>
          <pc:docMk/>
          <pc:sldMk cId="2059798047" sldId="294"/>
        </pc:sldMkLst>
      </pc:sldChg>
      <pc:sldChg chg="add del ord">
        <pc:chgData name="Marin PELLAN" userId="b769edc3-00f3-432c-88ea-f74fb5c6c1e4" providerId="ADAL" clId="{E1CDA739-9080-4BD5-9653-1B464B53AD8A}" dt="2024-10-08T17:38:59.371" v="1415" actId="47"/>
        <pc:sldMkLst>
          <pc:docMk/>
          <pc:sldMk cId="1394482908" sldId="295"/>
        </pc:sldMkLst>
      </pc:sldChg>
      <pc:sldChg chg="addSp delSp modSp add mod ord modShow">
        <pc:chgData name="Marin PELLAN" userId="b769edc3-00f3-432c-88ea-f74fb5c6c1e4" providerId="ADAL" clId="{E1CDA739-9080-4BD5-9653-1B464B53AD8A}" dt="2024-10-10T00:32:48.028" v="3287" actId="1076"/>
        <pc:sldMkLst>
          <pc:docMk/>
          <pc:sldMk cId="1546648171" sldId="295"/>
        </pc:sldMkLst>
      </pc:sldChg>
      <pc:sldChg chg="delSp modSp add mod ord modShow">
        <pc:chgData name="Marin PELLAN" userId="b769edc3-00f3-432c-88ea-f74fb5c6c1e4" providerId="ADAL" clId="{E1CDA739-9080-4BD5-9653-1B464B53AD8A}" dt="2024-10-10T00:27:57.546" v="3151" actId="729"/>
        <pc:sldMkLst>
          <pc:docMk/>
          <pc:sldMk cId="4231767745" sldId="296"/>
        </pc:sldMkLst>
      </pc:sldChg>
      <pc:sldChg chg="addSp delSp modSp add mod">
        <pc:chgData name="Marin PELLAN" userId="b769edc3-00f3-432c-88ea-f74fb5c6c1e4" providerId="ADAL" clId="{E1CDA739-9080-4BD5-9653-1B464B53AD8A}" dt="2024-10-10T15:52:55.868" v="5041" actId="14100"/>
        <pc:sldMkLst>
          <pc:docMk/>
          <pc:sldMk cId="3738928782" sldId="297"/>
        </pc:sldMkLst>
      </pc:sldChg>
      <pc:sldChg chg="addSp modSp add mod ord">
        <pc:chgData name="Marin PELLAN" userId="b769edc3-00f3-432c-88ea-f74fb5c6c1e4" providerId="ADAL" clId="{E1CDA739-9080-4BD5-9653-1B464B53AD8A}" dt="2024-10-10T19:25:20.183" v="5436" actId="20577"/>
        <pc:sldMkLst>
          <pc:docMk/>
          <pc:sldMk cId="945337453" sldId="298"/>
        </pc:sldMkLst>
      </pc:sldChg>
      <pc:sldChg chg="addSp delSp modSp add mod">
        <pc:chgData name="Marin PELLAN" userId="b769edc3-00f3-432c-88ea-f74fb5c6c1e4" providerId="ADAL" clId="{E1CDA739-9080-4BD5-9653-1B464B53AD8A}" dt="2024-10-10T18:05:37.720" v="5377" actId="1035"/>
        <pc:sldMkLst>
          <pc:docMk/>
          <pc:sldMk cId="3995310383" sldId="299"/>
        </pc:sldMkLst>
      </pc:sldChg>
      <pc:sldChg chg="delSp modSp add mod">
        <pc:chgData name="Marin PELLAN" userId="b769edc3-00f3-432c-88ea-f74fb5c6c1e4" providerId="ADAL" clId="{E1CDA739-9080-4BD5-9653-1B464B53AD8A}" dt="2024-10-10T18:00:21.613" v="5171" actId="6549"/>
        <pc:sldMkLst>
          <pc:docMk/>
          <pc:sldMk cId="2531278509" sldId="300"/>
        </pc:sldMkLst>
      </pc:sldChg>
      <pc:sldChg chg="addSp delSp modSp add mod ord">
        <pc:chgData name="Marin PELLAN" userId="b769edc3-00f3-432c-88ea-f74fb5c6c1e4" providerId="ADAL" clId="{E1CDA739-9080-4BD5-9653-1B464B53AD8A}" dt="2024-10-10T20:26:48.913" v="6117" actId="1076"/>
        <pc:sldMkLst>
          <pc:docMk/>
          <pc:sldMk cId="2636636690" sldId="301"/>
        </pc:sldMkLst>
      </pc:sldChg>
    </pc:docChg>
  </pc:docChgLst>
  <pc:docChgLst>
    <pc:chgData name="Marin PELLAN" userId="b769edc3-00f3-432c-88ea-f74fb5c6c1e4" providerId="ADAL" clId="{9CD0682C-FE27-4A9C-B8A3-81759DBBAF4F}"/>
    <pc:docChg chg="undo custSel addSld delSld modSld sldOrd">
      <pc:chgData name="Marin PELLAN" userId="b769edc3-00f3-432c-88ea-f74fb5c6c1e4" providerId="ADAL" clId="{9CD0682C-FE27-4A9C-B8A3-81759DBBAF4F}" dt="2025-02-07T03:24:36.218" v="9440" actId="729"/>
      <pc:docMkLst>
        <pc:docMk/>
      </pc:docMkLst>
      <pc:sldChg chg="modSp mod">
        <pc:chgData name="Marin PELLAN" userId="b769edc3-00f3-432c-88ea-f74fb5c6c1e4" providerId="ADAL" clId="{9CD0682C-FE27-4A9C-B8A3-81759DBBAF4F}" dt="2025-02-06T15:00:50.740" v="2453" actId="20577"/>
        <pc:sldMkLst>
          <pc:docMk/>
          <pc:sldMk cId="0" sldId="256"/>
        </pc:sldMkLst>
        <pc:spChg chg="mod">
          <ac:chgData name="Marin PELLAN" userId="b769edc3-00f3-432c-88ea-f74fb5c6c1e4" providerId="ADAL" clId="{9CD0682C-FE27-4A9C-B8A3-81759DBBAF4F}" dt="2025-02-06T15:00:50.740" v="2453" actId="20577"/>
          <ac:spMkLst>
            <pc:docMk/>
            <pc:sldMk cId="0" sldId="256"/>
            <ac:spMk id="133" creationId="{00000000-0000-0000-0000-000000000000}"/>
          </ac:spMkLst>
        </pc:spChg>
      </pc:sldChg>
      <pc:sldChg chg="modSp mod">
        <pc:chgData name="Marin PELLAN" userId="b769edc3-00f3-432c-88ea-f74fb5c6c1e4" providerId="ADAL" clId="{9CD0682C-FE27-4A9C-B8A3-81759DBBAF4F}" dt="2025-02-06T23:15:16.275" v="6525" actId="20577"/>
        <pc:sldMkLst>
          <pc:docMk/>
          <pc:sldMk cId="0" sldId="261"/>
        </pc:sldMkLst>
      </pc:sldChg>
      <pc:sldChg chg="modSp del mod">
        <pc:chgData name="Marin PELLAN" userId="b769edc3-00f3-432c-88ea-f74fb5c6c1e4" providerId="ADAL" clId="{9CD0682C-FE27-4A9C-B8A3-81759DBBAF4F}" dt="2025-02-06T23:48:46.782" v="8664" actId="47"/>
        <pc:sldMkLst>
          <pc:docMk/>
          <pc:sldMk cId="682591667" sldId="271"/>
        </pc:sldMkLst>
      </pc:sldChg>
      <pc:sldChg chg="delSp modSp mod">
        <pc:chgData name="Marin PELLAN" userId="b769edc3-00f3-432c-88ea-f74fb5c6c1e4" providerId="ADAL" clId="{9CD0682C-FE27-4A9C-B8A3-81759DBBAF4F}" dt="2025-02-06T23:47:46.240" v="8601" actId="20577"/>
        <pc:sldMkLst>
          <pc:docMk/>
          <pc:sldMk cId="2777481731" sldId="333"/>
        </pc:sldMkLst>
      </pc:sldChg>
      <pc:sldChg chg="modSp del mod">
        <pc:chgData name="Marin PELLAN" userId="b769edc3-00f3-432c-88ea-f74fb5c6c1e4" providerId="ADAL" clId="{9CD0682C-FE27-4A9C-B8A3-81759DBBAF4F}" dt="2025-02-06T15:00:19.102" v="2440" actId="47"/>
        <pc:sldMkLst>
          <pc:docMk/>
          <pc:sldMk cId="1168478814" sldId="334"/>
        </pc:sldMkLst>
      </pc:sldChg>
      <pc:sldChg chg="addSp delSp modSp add mod modAnim">
        <pc:chgData name="Marin PELLAN" userId="b769edc3-00f3-432c-88ea-f74fb5c6c1e4" providerId="ADAL" clId="{9CD0682C-FE27-4A9C-B8A3-81759DBBAF4F}" dt="2025-02-06T23:50:11.175" v="8762"/>
        <pc:sldMkLst>
          <pc:docMk/>
          <pc:sldMk cId="3793695291" sldId="335"/>
        </pc:sldMkLst>
      </pc:sldChg>
      <pc:sldChg chg="modSp add del mod ord">
        <pc:chgData name="Marin PELLAN" userId="b769edc3-00f3-432c-88ea-f74fb5c6c1e4" providerId="ADAL" clId="{9CD0682C-FE27-4A9C-B8A3-81759DBBAF4F}" dt="2025-02-06T23:48:55.193" v="8666"/>
        <pc:sldMkLst>
          <pc:docMk/>
          <pc:sldMk cId="1723355280" sldId="340"/>
        </pc:sldMkLst>
      </pc:sldChg>
      <pc:sldChg chg="delSp modSp add mod ord">
        <pc:chgData name="Marin PELLAN" userId="b769edc3-00f3-432c-88ea-f74fb5c6c1e4" providerId="ADAL" clId="{9CD0682C-FE27-4A9C-B8A3-81759DBBAF4F}" dt="2025-02-06T23:48:55.193" v="8666"/>
        <pc:sldMkLst>
          <pc:docMk/>
          <pc:sldMk cId="167981374" sldId="344"/>
        </pc:sldMkLst>
      </pc:sldChg>
      <pc:sldChg chg="addSp delSp modSp add mod">
        <pc:chgData name="Marin PELLAN" userId="b769edc3-00f3-432c-88ea-f74fb5c6c1e4" providerId="ADAL" clId="{9CD0682C-FE27-4A9C-B8A3-81759DBBAF4F}" dt="2025-02-06T16:18:54.414" v="2688" actId="14100"/>
        <pc:sldMkLst>
          <pc:docMk/>
          <pc:sldMk cId="4219482008" sldId="391"/>
        </pc:sldMkLst>
      </pc:sldChg>
      <pc:sldChg chg="addSp delSp modSp add mod ord">
        <pc:chgData name="Marin PELLAN" userId="b769edc3-00f3-432c-88ea-f74fb5c6c1e4" providerId="ADAL" clId="{9CD0682C-FE27-4A9C-B8A3-81759DBBAF4F}" dt="2025-02-06T23:51:27.355" v="8866" actId="1076"/>
        <pc:sldMkLst>
          <pc:docMk/>
          <pc:sldMk cId="3558270310" sldId="393"/>
        </pc:sldMkLst>
      </pc:sldChg>
      <pc:sldChg chg="delSp modSp add del mod ord">
        <pc:chgData name="Marin PELLAN" userId="b769edc3-00f3-432c-88ea-f74fb5c6c1e4" providerId="ADAL" clId="{9CD0682C-FE27-4A9C-B8A3-81759DBBAF4F}" dt="2025-02-06T23:51:49.386" v="8867" actId="47"/>
        <pc:sldMkLst>
          <pc:docMk/>
          <pc:sldMk cId="3723564773" sldId="394"/>
        </pc:sldMkLst>
      </pc:sldChg>
      <pc:sldChg chg="addSp delSp modSp add mod ord">
        <pc:chgData name="Marin PELLAN" userId="b769edc3-00f3-432c-88ea-f74fb5c6c1e4" providerId="ADAL" clId="{9CD0682C-FE27-4A9C-B8A3-81759DBBAF4F}" dt="2025-02-06T23:54:12.314" v="8883" actId="20577"/>
        <pc:sldMkLst>
          <pc:docMk/>
          <pc:sldMk cId="5924975" sldId="395"/>
        </pc:sldMkLst>
      </pc:sldChg>
      <pc:sldChg chg="addSp delSp modSp add mod ord">
        <pc:chgData name="Marin PELLAN" userId="b769edc3-00f3-432c-88ea-f74fb5c6c1e4" providerId="ADAL" clId="{9CD0682C-FE27-4A9C-B8A3-81759DBBAF4F}" dt="2025-02-06T23:25:55.242" v="7576" actId="20577"/>
        <pc:sldMkLst>
          <pc:docMk/>
          <pc:sldMk cId="3977637823" sldId="396"/>
        </pc:sldMkLst>
      </pc:sldChg>
      <pc:sldChg chg="addSp delSp modSp add mod ord">
        <pc:chgData name="Marin PELLAN" userId="b769edc3-00f3-432c-88ea-f74fb5c6c1e4" providerId="ADAL" clId="{9CD0682C-FE27-4A9C-B8A3-81759DBBAF4F}" dt="2025-02-07T00:06:02.138" v="9422" actId="20577"/>
        <pc:sldMkLst>
          <pc:docMk/>
          <pc:sldMk cId="247439616" sldId="397"/>
        </pc:sldMkLst>
      </pc:sldChg>
      <pc:sldChg chg="modSp add mod ord">
        <pc:chgData name="Marin PELLAN" userId="b769edc3-00f3-432c-88ea-f74fb5c6c1e4" providerId="ADAL" clId="{9CD0682C-FE27-4A9C-B8A3-81759DBBAF4F}" dt="2025-02-06T23:52:37.355" v="8872" actId="403"/>
        <pc:sldMkLst>
          <pc:docMk/>
          <pc:sldMk cId="565540214" sldId="398"/>
        </pc:sldMkLst>
      </pc:sldChg>
      <pc:sldChg chg="addSp delSp modSp add mod ord">
        <pc:chgData name="Marin PELLAN" userId="b769edc3-00f3-432c-88ea-f74fb5c6c1e4" providerId="ADAL" clId="{9CD0682C-FE27-4A9C-B8A3-81759DBBAF4F}" dt="2025-02-07T00:03:09.417" v="9300" actId="1076"/>
        <pc:sldMkLst>
          <pc:docMk/>
          <pc:sldMk cId="1041165986" sldId="399"/>
        </pc:sldMkLst>
      </pc:sldChg>
      <pc:sldChg chg="modSp add del mod">
        <pc:chgData name="Marin PELLAN" userId="b769edc3-00f3-432c-88ea-f74fb5c6c1e4" providerId="ADAL" clId="{9CD0682C-FE27-4A9C-B8A3-81759DBBAF4F}" dt="2025-02-06T16:41:23.413" v="4372" actId="47"/>
        <pc:sldMkLst>
          <pc:docMk/>
          <pc:sldMk cId="2965826562" sldId="400"/>
        </pc:sldMkLst>
      </pc:sldChg>
      <pc:sldChg chg="modSp add mod ord">
        <pc:chgData name="Marin PELLAN" userId="b769edc3-00f3-432c-88ea-f74fb5c6c1e4" providerId="ADAL" clId="{9CD0682C-FE27-4A9C-B8A3-81759DBBAF4F}" dt="2025-02-07T00:04:31.790" v="9382" actId="114"/>
        <pc:sldMkLst>
          <pc:docMk/>
          <pc:sldMk cId="3960958428" sldId="400"/>
        </pc:sldMkLst>
      </pc:sldChg>
      <pc:sldChg chg="modSp add mod">
        <pc:chgData name="Marin PELLAN" userId="b769edc3-00f3-432c-88ea-f74fb5c6c1e4" providerId="ADAL" clId="{9CD0682C-FE27-4A9C-B8A3-81759DBBAF4F}" dt="2025-02-06T23:26:26.553" v="7591" actId="20577"/>
        <pc:sldMkLst>
          <pc:docMk/>
          <pc:sldMk cId="2888434011" sldId="401"/>
        </pc:sldMkLst>
      </pc:sldChg>
      <pc:sldChg chg="addSp delSp modSp add mod">
        <pc:chgData name="Marin PELLAN" userId="b769edc3-00f3-432c-88ea-f74fb5c6c1e4" providerId="ADAL" clId="{9CD0682C-FE27-4A9C-B8A3-81759DBBAF4F}" dt="2025-02-06T23:26:04.204" v="7584" actId="20577"/>
        <pc:sldMkLst>
          <pc:docMk/>
          <pc:sldMk cId="2572360232" sldId="402"/>
        </pc:sldMkLst>
      </pc:sldChg>
      <pc:sldChg chg="addSp delSp modSp add mod">
        <pc:chgData name="Marin PELLAN" userId="b769edc3-00f3-432c-88ea-f74fb5c6c1e4" providerId="ADAL" clId="{9CD0682C-FE27-4A9C-B8A3-81759DBBAF4F}" dt="2025-02-06T23:26:09.707" v="7587" actId="20577"/>
        <pc:sldMkLst>
          <pc:docMk/>
          <pc:sldMk cId="4188419863" sldId="403"/>
        </pc:sldMkLst>
      </pc:sldChg>
      <pc:sldChg chg="modSp add mod ord">
        <pc:chgData name="Marin PELLAN" userId="b769edc3-00f3-432c-88ea-f74fb5c6c1e4" providerId="ADAL" clId="{9CD0682C-FE27-4A9C-B8A3-81759DBBAF4F}" dt="2025-02-06T23:55:08.582" v="8931" actId="20577"/>
        <pc:sldMkLst>
          <pc:docMk/>
          <pc:sldMk cId="3056152134" sldId="404"/>
        </pc:sldMkLst>
      </pc:sldChg>
      <pc:sldChg chg="addSp delSp modSp add del mod modNotesTx">
        <pc:chgData name="Marin PELLAN" userId="b769edc3-00f3-432c-88ea-f74fb5c6c1e4" providerId="ADAL" clId="{9CD0682C-FE27-4A9C-B8A3-81759DBBAF4F}" dt="2025-02-07T00:02:50.018" v="9297" actId="47"/>
        <pc:sldMkLst>
          <pc:docMk/>
          <pc:sldMk cId="4092194174" sldId="405"/>
        </pc:sldMkLst>
      </pc:sldChg>
      <pc:sldChg chg="delSp modSp add mod">
        <pc:chgData name="Marin PELLAN" userId="b769edc3-00f3-432c-88ea-f74fb5c6c1e4" providerId="ADAL" clId="{9CD0682C-FE27-4A9C-B8A3-81759DBBAF4F}" dt="2025-02-07T00:02:46.522" v="9296" actId="20577"/>
        <pc:sldMkLst>
          <pc:docMk/>
          <pc:sldMk cId="626942834" sldId="406"/>
        </pc:sldMkLst>
      </pc:sldChg>
      <pc:sldChg chg="modSp add mod modShow">
        <pc:chgData name="Marin PELLAN" userId="b769edc3-00f3-432c-88ea-f74fb5c6c1e4" providerId="ADAL" clId="{9CD0682C-FE27-4A9C-B8A3-81759DBBAF4F}" dt="2025-02-07T03:24:36.218" v="9440" actId="729"/>
        <pc:sldMkLst>
          <pc:docMk/>
          <pc:sldMk cId="1692570280" sldId="407"/>
        </pc:sldMkLst>
      </pc:sldChg>
    </pc:docChg>
  </pc:docChgLst>
  <pc:docChgLst>
    <pc:chgData name="Marin PELLAN" userId="b769edc3-00f3-432c-88ea-f74fb5c6c1e4" providerId="ADAL" clId="{9EEB878D-35C9-493D-A366-D53F696AF12B}"/>
    <pc:docChg chg="undo custSel addSld delSld modSld sldOrd">
      <pc:chgData name="Marin PELLAN" userId="b769edc3-00f3-432c-88ea-f74fb5c6c1e4" providerId="ADAL" clId="{9EEB878D-35C9-493D-A366-D53F696AF12B}" dt="2024-10-24T19:34:11.323" v="6795" actId="20577"/>
      <pc:docMkLst>
        <pc:docMk/>
      </pc:docMkLst>
      <pc:sldChg chg="modSp mod">
        <pc:chgData name="Marin PELLAN" userId="b769edc3-00f3-432c-88ea-f74fb5c6c1e4" providerId="ADAL" clId="{9EEB878D-35C9-493D-A366-D53F696AF12B}" dt="2024-10-24T19:34:11.323" v="6795" actId="20577"/>
        <pc:sldMkLst>
          <pc:docMk/>
          <pc:sldMk cId="0" sldId="256"/>
        </pc:sldMkLst>
      </pc:sldChg>
      <pc:sldChg chg="modSp mod ord">
        <pc:chgData name="Marin PELLAN" userId="b769edc3-00f3-432c-88ea-f74fb5c6c1e4" providerId="ADAL" clId="{9EEB878D-35C9-493D-A366-D53F696AF12B}" dt="2024-10-24T19:32:16.856" v="6634"/>
        <pc:sldMkLst>
          <pc:docMk/>
          <pc:sldMk cId="0" sldId="268"/>
        </pc:sldMkLst>
      </pc:sldChg>
      <pc:sldChg chg="del">
        <pc:chgData name="Marin PELLAN" userId="b769edc3-00f3-432c-88ea-f74fb5c6c1e4" providerId="ADAL" clId="{9EEB878D-35C9-493D-A366-D53F696AF12B}" dt="2024-10-17T18:44:09.974" v="2" actId="47"/>
        <pc:sldMkLst>
          <pc:docMk/>
          <pc:sldMk cId="0" sldId="269"/>
        </pc:sldMkLst>
      </pc:sldChg>
      <pc:sldChg chg="addSp delSp mod">
        <pc:chgData name="Marin PELLAN" userId="b769edc3-00f3-432c-88ea-f74fb5c6c1e4" providerId="ADAL" clId="{9EEB878D-35C9-493D-A366-D53F696AF12B}" dt="2024-10-23T14:55:49.916" v="1846" actId="478"/>
        <pc:sldMkLst>
          <pc:docMk/>
          <pc:sldMk cId="0" sldId="270"/>
        </pc:sldMkLst>
      </pc:sldChg>
      <pc:sldChg chg="modSp mod">
        <pc:chgData name="Marin PELLAN" userId="b769edc3-00f3-432c-88ea-f74fb5c6c1e4" providerId="ADAL" clId="{9EEB878D-35C9-493D-A366-D53F696AF12B}" dt="2024-10-23T14:55:21.964" v="1837" actId="20577"/>
        <pc:sldMkLst>
          <pc:docMk/>
          <pc:sldMk cId="682591667" sldId="271"/>
        </pc:sldMkLst>
      </pc:sldChg>
      <pc:sldChg chg="del">
        <pc:chgData name="Marin PELLAN" userId="b769edc3-00f3-432c-88ea-f74fb5c6c1e4" providerId="ADAL" clId="{9EEB878D-35C9-493D-A366-D53F696AF12B}" dt="2024-10-23T14:55:27.914" v="1839" actId="47"/>
        <pc:sldMkLst>
          <pc:docMk/>
          <pc:sldMk cId="1131876398" sldId="272"/>
        </pc:sldMkLst>
      </pc:sldChg>
      <pc:sldChg chg="del ord">
        <pc:chgData name="Marin PELLAN" userId="b769edc3-00f3-432c-88ea-f74fb5c6c1e4" providerId="ADAL" clId="{9EEB878D-35C9-493D-A366-D53F696AF12B}" dt="2024-10-23T14:53:47.890" v="1766" actId="47"/>
        <pc:sldMkLst>
          <pc:docMk/>
          <pc:sldMk cId="2968799805" sldId="278"/>
        </pc:sldMkLst>
      </pc:sldChg>
      <pc:sldChg chg="del">
        <pc:chgData name="Marin PELLAN" userId="b769edc3-00f3-432c-88ea-f74fb5c6c1e4" providerId="ADAL" clId="{9EEB878D-35C9-493D-A366-D53F696AF12B}" dt="2024-10-21T19:50:42.359" v="390" actId="47"/>
        <pc:sldMkLst>
          <pc:docMk/>
          <pc:sldMk cId="2559793370" sldId="279"/>
        </pc:sldMkLst>
      </pc:sldChg>
      <pc:sldChg chg="del">
        <pc:chgData name="Marin PELLAN" userId="b769edc3-00f3-432c-88ea-f74fb5c6c1e4" providerId="ADAL" clId="{9EEB878D-35C9-493D-A366-D53F696AF12B}" dt="2024-10-17T18:44:07.587" v="0" actId="47"/>
        <pc:sldMkLst>
          <pc:docMk/>
          <pc:sldMk cId="1913446431" sldId="280"/>
        </pc:sldMkLst>
      </pc:sldChg>
      <pc:sldChg chg="del">
        <pc:chgData name="Marin PELLAN" userId="b769edc3-00f3-432c-88ea-f74fb5c6c1e4" providerId="ADAL" clId="{9EEB878D-35C9-493D-A366-D53F696AF12B}" dt="2024-10-17T18:44:09.184" v="1" actId="47"/>
        <pc:sldMkLst>
          <pc:docMk/>
          <pc:sldMk cId="1434578754" sldId="281"/>
        </pc:sldMkLst>
      </pc:sldChg>
      <pc:sldChg chg="del">
        <pc:chgData name="Marin PELLAN" userId="b769edc3-00f3-432c-88ea-f74fb5c6c1e4" providerId="ADAL" clId="{9EEB878D-35C9-493D-A366-D53F696AF12B}" dt="2024-10-17T18:44:21.844" v="4" actId="47"/>
        <pc:sldMkLst>
          <pc:docMk/>
          <pc:sldMk cId="1092375746" sldId="282"/>
        </pc:sldMkLst>
      </pc:sldChg>
      <pc:sldChg chg="del ord">
        <pc:chgData name="Marin PELLAN" userId="b769edc3-00f3-432c-88ea-f74fb5c6c1e4" providerId="ADAL" clId="{9EEB878D-35C9-493D-A366-D53F696AF12B}" dt="2024-10-23T14:53:45.737" v="1764" actId="47"/>
        <pc:sldMkLst>
          <pc:docMk/>
          <pc:sldMk cId="2471061192" sldId="284"/>
        </pc:sldMkLst>
      </pc:sldChg>
      <pc:sldChg chg="modSp del mod ord">
        <pc:chgData name="Marin PELLAN" userId="b769edc3-00f3-432c-88ea-f74fb5c6c1e4" providerId="ADAL" clId="{9EEB878D-35C9-493D-A366-D53F696AF12B}" dt="2024-10-23T20:55:39.155" v="3221" actId="47"/>
        <pc:sldMkLst>
          <pc:docMk/>
          <pc:sldMk cId="3792867159" sldId="285"/>
        </pc:sldMkLst>
      </pc:sldChg>
      <pc:sldChg chg="del mod ord modShow">
        <pc:chgData name="Marin PELLAN" userId="b769edc3-00f3-432c-88ea-f74fb5c6c1e4" providerId="ADAL" clId="{9EEB878D-35C9-493D-A366-D53F696AF12B}" dt="2024-10-23T21:27:20.319" v="4372" actId="47"/>
        <pc:sldMkLst>
          <pc:docMk/>
          <pc:sldMk cId="1470232282" sldId="286"/>
        </pc:sldMkLst>
      </pc:sldChg>
      <pc:sldChg chg="modSp mod ord modShow">
        <pc:chgData name="Marin PELLAN" userId="b769edc3-00f3-432c-88ea-f74fb5c6c1e4" providerId="ADAL" clId="{9EEB878D-35C9-493D-A366-D53F696AF12B}" dt="2024-10-23T21:40:31.977" v="5683"/>
        <pc:sldMkLst>
          <pc:docMk/>
          <pc:sldMk cId="2864136859" sldId="287"/>
        </pc:sldMkLst>
      </pc:sldChg>
      <pc:sldChg chg="del ord">
        <pc:chgData name="Marin PELLAN" userId="b769edc3-00f3-432c-88ea-f74fb5c6c1e4" providerId="ADAL" clId="{9EEB878D-35C9-493D-A366-D53F696AF12B}" dt="2024-10-23T14:53:46.892" v="1765" actId="47"/>
        <pc:sldMkLst>
          <pc:docMk/>
          <pc:sldMk cId="3267126142" sldId="289"/>
        </pc:sldMkLst>
      </pc:sldChg>
      <pc:sldChg chg="del">
        <pc:chgData name="Marin PELLAN" userId="b769edc3-00f3-432c-88ea-f74fb5c6c1e4" providerId="ADAL" clId="{9EEB878D-35C9-493D-A366-D53F696AF12B}" dt="2024-10-23T21:41:03.411" v="5687" actId="47"/>
        <pc:sldMkLst>
          <pc:docMk/>
          <pc:sldMk cId="195109132" sldId="290"/>
        </pc:sldMkLst>
      </pc:sldChg>
      <pc:sldChg chg="del ord">
        <pc:chgData name="Marin PELLAN" userId="b769edc3-00f3-432c-88ea-f74fb5c6c1e4" providerId="ADAL" clId="{9EEB878D-35C9-493D-A366-D53F696AF12B}" dt="2024-10-23T14:54:05.714" v="1777" actId="47"/>
        <pc:sldMkLst>
          <pc:docMk/>
          <pc:sldMk cId="157179035" sldId="291"/>
        </pc:sldMkLst>
      </pc:sldChg>
      <pc:sldChg chg="del">
        <pc:chgData name="Marin PELLAN" userId="b769edc3-00f3-432c-88ea-f74fb5c6c1e4" providerId="ADAL" clId="{9EEB878D-35C9-493D-A366-D53F696AF12B}" dt="2024-10-17T18:44:19.764" v="3" actId="47"/>
        <pc:sldMkLst>
          <pc:docMk/>
          <pc:sldMk cId="1619657986" sldId="292"/>
        </pc:sldMkLst>
      </pc:sldChg>
      <pc:sldChg chg="addSp delSp modSp mod ord">
        <pc:chgData name="Marin PELLAN" userId="b769edc3-00f3-432c-88ea-f74fb5c6c1e4" providerId="ADAL" clId="{9EEB878D-35C9-493D-A366-D53F696AF12B}" dt="2024-10-23T21:50:08.071" v="5815" actId="1036"/>
        <pc:sldMkLst>
          <pc:docMk/>
          <pc:sldMk cId="2059798047" sldId="294"/>
        </pc:sldMkLst>
      </pc:sldChg>
      <pc:sldChg chg="modSp del mod">
        <pc:chgData name="Marin PELLAN" userId="b769edc3-00f3-432c-88ea-f74fb5c6c1e4" providerId="ADAL" clId="{9EEB878D-35C9-493D-A366-D53F696AF12B}" dt="2024-10-21T13:56:46.940" v="383" actId="47"/>
        <pc:sldMkLst>
          <pc:docMk/>
          <pc:sldMk cId="1546648171" sldId="295"/>
        </pc:sldMkLst>
      </pc:sldChg>
      <pc:sldChg chg="del">
        <pc:chgData name="Marin PELLAN" userId="b769edc3-00f3-432c-88ea-f74fb5c6c1e4" providerId="ADAL" clId="{9EEB878D-35C9-493D-A366-D53F696AF12B}" dt="2024-10-21T13:56:48.331" v="384" actId="47"/>
        <pc:sldMkLst>
          <pc:docMk/>
          <pc:sldMk cId="4231767745" sldId="296"/>
        </pc:sldMkLst>
      </pc:sldChg>
      <pc:sldChg chg="mod ord modShow">
        <pc:chgData name="Marin PELLAN" userId="b769edc3-00f3-432c-88ea-f74fb5c6c1e4" providerId="ADAL" clId="{9EEB878D-35C9-493D-A366-D53F696AF12B}" dt="2024-10-23T21:40:31.977" v="5683"/>
        <pc:sldMkLst>
          <pc:docMk/>
          <pc:sldMk cId="3738928782" sldId="297"/>
        </pc:sldMkLst>
      </pc:sldChg>
      <pc:sldChg chg="del">
        <pc:chgData name="Marin PELLAN" userId="b769edc3-00f3-432c-88ea-f74fb5c6c1e4" providerId="ADAL" clId="{9EEB878D-35C9-493D-A366-D53F696AF12B}" dt="2024-10-23T14:53:42.702" v="1762" actId="47"/>
        <pc:sldMkLst>
          <pc:docMk/>
          <pc:sldMk cId="945337453" sldId="298"/>
        </pc:sldMkLst>
      </pc:sldChg>
      <pc:sldChg chg="del mod modShow">
        <pc:chgData name="Marin PELLAN" userId="b769edc3-00f3-432c-88ea-f74fb5c6c1e4" providerId="ADAL" clId="{9EEB878D-35C9-493D-A366-D53F696AF12B}" dt="2024-10-23T14:53:43.918" v="1763" actId="47"/>
        <pc:sldMkLst>
          <pc:docMk/>
          <pc:sldMk cId="3995310383" sldId="299"/>
        </pc:sldMkLst>
      </pc:sldChg>
      <pc:sldChg chg="del">
        <pc:chgData name="Marin PELLAN" userId="b769edc3-00f3-432c-88ea-f74fb5c6c1e4" providerId="ADAL" clId="{9EEB878D-35C9-493D-A366-D53F696AF12B}" dt="2024-10-21T16:08:11.333" v="385" actId="47"/>
        <pc:sldMkLst>
          <pc:docMk/>
          <pc:sldMk cId="2531278509" sldId="300"/>
        </pc:sldMkLst>
      </pc:sldChg>
      <pc:sldChg chg="del mod modShow">
        <pc:chgData name="Marin PELLAN" userId="b769edc3-00f3-432c-88ea-f74fb5c6c1e4" providerId="ADAL" clId="{9EEB878D-35C9-493D-A366-D53F696AF12B}" dt="2024-10-23T14:55:26.179" v="1838" actId="47"/>
        <pc:sldMkLst>
          <pc:docMk/>
          <pc:sldMk cId="2636636690" sldId="301"/>
        </pc:sldMkLst>
      </pc:sldChg>
      <pc:sldChg chg="modSp add del mod">
        <pc:chgData name="Marin PELLAN" userId="b769edc3-00f3-432c-88ea-f74fb5c6c1e4" providerId="ADAL" clId="{9EEB878D-35C9-493D-A366-D53F696AF12B}" dt="2024-10-21T19:50:28.751" v="389" actId="47"/>
        <pc:sldMkLst>
          <pc:docMk/>
          <pc:sldMk cId="1698784630" sldId="302"/>
        </pc:sldMkLst>
      </pc:sldChg>
      <pc:sldChg chg="addSp delSp modSp add del mod ord">
        <pc:chgData name="Marin PELLAN" userId="b769edc3-00f3-432c-88ea-f74fb5c6c1e4" providerId="ADAL" clId="{9EEB878D-35C9-493D-A366-D53F696AF12B}" dt="2024-10-23T21:27:31.282" v="4375" actId="47"/>
        <pc:sldMkLst>
          <pc:docMk/>
          <pc:sldMk cId="2349821728" sldId="303"/>
        </pc:sldMkLst>
      </pc:sldChg>
      <pc:sldChg chg="addSp delSp modSp add del mod ord">
        <pc:chgData name="Marin PELLAN" userId="b769edc3-00f3-432c-88ea-f74fb5c6c1e4" providerId="ADAL" clId="{9EEB878D-35C9-493D-A366-D53F696AF12B}" dt="2024-10-23T21:27:33.947" v="4377" actId="47"/>
        <pc:sldMkLst>
          <pc:docMk/>
          <pc:sldMk cId="2638107343" sldId="304"/>
        </pc:sldMkLst>
      </pc:sldChg>
      <pc:sldChg chg="addSp delSp modSp add del mod ord">
        <pc:chgData name="Marin PELLAN" userId="b769edc3-00f3-432c-88ea-f74fb5c6c1e4" providerId="ADAL" clId="{9EEB878D-35C9-493D-A366-D53F696AF12B}" dt="2024-10-23T21:27:30.429" v="4374" actId="47"/>
        <pc:sldMkLst>
          <pc:docMk/>
          <pc:sldMk cId="2058298649" sldId="305"/>
        </pc:sldMkLst>
      </pc:sldChg>
      <pc:sldChg chg="add del ord">
        <pc:chgData name="Marin PELLAN" userId="b769edc3-00f3-432c-88ea-f74fb5c6c1e4" providerId="ADAL" clId="{9EEB878D-35C9-493D-A366-D53F696AF12B}" dt="2024-10-23T21:40:39.444" v="5686" actId="47"/>
        <pc:sldMkLst>
          <pc:docMk/>
          <pc:sldMk cId="3778243248" sldId="319"/>
        </pc:sldMkLst>
      </pc:sldChg>
      <pc:sldChg chg="addSp delSp modSp add del mod ord">
        <pc:chgData name="Marin PELLAN" userId="b769edc3-00f3-432c-88ea-f74fb5c6c1e4" providerId="ADAL" clId="{9EEB878D-35C9-493D-A366-D53F696AF12B}" dt="2024-10-23T21:27:29.584" v="4373" actId="47"/>
        <pc:sldMkLst>
          <pc:docMk/>
          <pc:sldMk cId="770669998" sldId="320"/>
        </pc:sldMkLst>
      </pc:sldChg>
      <pc:sldChg chg="addSp delSp modSp add mod ord">
        <pc:chgData name="Marin PELLAN" userId="b769edc3-00f3-432c-88ea-f74fb5c6c1e4" providerId="ADAL" clId="{9EEB878D-35C9-493D-A366-D53F696AF12B}" dt="2024-10-24T14:15:57.601" v="6287" actId="1076"/>
        <pc:sldMkLst>
          <pc:docMk/>
          <pc:sldMk cId="3067946237" sldId="321"/>
        </pc:sldMkLst>
      </pc:sldChg>
      <pc:sldChg chg="addSp delSp modSp add del mod ord modShow">
        <pc:chgData name="Marin PELLAN" userId="b769edc3-00f3-432c-88ea-f74fb5c6c1e4" providerId="ADAL" clId="{9EEB878D-35C9-493D-A366-D53F696AF12B}" dt="2024-10-23T20:45:10.060" v="2776" actId="47"/>
        <pc:sldMkLst>
          <pc:docMk/>
          <pc:sldMk cId="4027422964" sldId="322"/>
        </pc:sldMkLst>
      </pc:sldChg>
      <pc:sldChg chg="delSp modSp add del mod ord modShow">
        <pc:chgData name="Marin PELLAN" userId="b769edc3-00f3-432c-88ea-f74fb5c6c1e4" providerId="ADAL" clId="{9EEB878D-35C9-493D-A366-D53F696AF12B}" dt="2024-10-23T20:45:10.723" v="2777" actId="47"/>
        <pc:sldMkLst>
          <pc:docMk/>
          <pc:sldMk cId="2814498147" sldId="323"/>
        </pc:sldMkLst>
      </pc:sldChg>
      <pc:sldChg chg="addSp delSp modSp add del mod ord">
        <pc:chgData name="Marin PELLAN" userId="b769edc3-00f3-432c-88ea-f74fb5c6c1e4" providerId="ADAL" clId="{9EEB878D-35C9-493D-A366-D53F696AF12B}" dt="2024-10-23T15:45:01.882" v="2659" actId="47"/>
        <pc:sldMkLst>
          <pc:docMk/>
          <pc:sldMk cId="3785886007" sldId="324"/>
        </pc:sldMkLst>
      </pc:sldChg>
      <pc:sldChg chg="addSp delSp modSp add mod ord">
        <pc:chgData name="Marin PELLAN" userId="b769edc3-00f3-432c-88ea-f74fb5c6c1e4" providerId="ADAL" clId="{9EEB878D-35C9-493D-A366-D53F696AF12B}" dt="2024-10-23T21:41:21.160" v="5694" actId="20577"/>
        <pc:sldMkLst>
          <pc:docMk/>
          <pc:sldMk cId="2331543396" sldId="325"/>
        </pc:sldMkLst>
      </pc:sldChg>
      <pc:sldChg chg="add">
        <pc:chgData name="Marin PELLAN" userId="b769edc3-00f3-432c-88ea-f74fb5c6c1e4" providerId="ADAL" clId="{9EEB878D-35C9-493D-A366-D53F696AF12B}" dt="2024-10-24T17:43:44.323" v="6624"/>
        <pc:sldMkLst>
          <pc:docMk/>
          <pc:sldMk cId="1632331363" sldId="326"/>
        </pc:sldMkLst>
      </pc:sldChg>
      <pc:sldChg chg="addSp delSp modSp add del mod">
        <pc:chgData name="Marin PELLAN" userId="b769edc3-00f3-432c-88ea-f74fb5c6c1e4" providerId="ADAL" clId="{9EEB878D-35C9-493D-A366-D53F696AF12B}" dt="2024-10-23T14:54:03.554" v="1776" actId="47"/>
        <pc:sldMkLst>
          <pc:docMk/>
          <pc:sldMk cId="2598043275" sldId="326"/>
        </pc:sldMkLst>
      </pc:sldChg>
      <pc:sldChg chg="add del">
        <pc:chgData name="Marin PELLAN" userId="b769edc3-00f3-432c-88ea-f74fb5c6c1e4" providerId="ADAL" clId="{9EEB878D-35C9-493D-A366-D53F696AF12B}" dt="2024-10-23T14:53:52.668" v="1767" actId="47"/>
        <pc:sldMkLst>
          <pc:docMk/>
          <pc:sldMk cId="1238893768" sldId="327"/>
        </pc:sldMkLst>
      </pc:sldChg>
      <pc:sldChg chg="add">
        <pc:chgData name="Marin PELLAN" userId="b769edc3-00f3-432c-88ea-f74fb5c6c1e4" providerId="ADAL" clId="{9EEB878D-35C9-493D-A366-D53F696AF12B}" dt="2024-10-24T17:43:44.323" v="6624"/>
        <pc:sldMkLst>
          <pc:docMk/>
          <pc:sldMk cId="1259965739" sldId="327"/>
        </pc:sldMkLst>
      </pc:sldChg>
      <pc:sldChg chg="add del">
        <pc:chgData name="Marin PELLAN" userId="b769edc3-00f3-432c-88ea-f74fb5c6c1e4" providerId="ADAL" clId="{9EEB878D-35C9-493D-A366-D53F696AF12B}" dt="2024-10-22T13:40:48.870" v="1418" actId="47"/>
        <pc:sldMkLst>
          <pc:docMk/>
          <pc:sldMk cId="2417770213" sldId="327"/>
        </pc:sldMkLst>
      </pc:sldChg>
      <pc:sldChg chg="addSp delSp modSp add mod ord">
        <pc:chgData name="Marin PELLAN" userId="b769edc3-00f3-432c-88ea-f74fb5c6c1e4" providerId="ADAL" clId="{9EEB878D-35C9-493D-A366-D53F696AF12B}" dt="2024-10-24T15:49:31.075" v="6356" actId="6549"/>
        <pc:sldMkLst>
          <pc:docMk/>
          <pc:sldMk cId="4036113342" sldId="328"/>
        </pc:sldMkLst>
      </pc:sldChg>
      <pc:sldChg chg="modSp add mod ord">
        <pc:chgData name="Marin PELLAN" userId="b769edc3-00f3-432c-88ea-f74fb5c6c1e4" providerId="ADAL" clId="{9EEB878D-35C9-493D-A366-D53F696AF12B}" dt="2024-10-23T21:41:06.131" v="5689"/>
        <pc:sldMkLst>
          <pc:docMk/>
          <pc:sldMk cId="1479372977" sldId="329"/>
        </pc:sldMkLst>
      </pc:sldChg>
      <pc:sldChg chg="addSp delSp modSp add mod ord">
        <pc:chgData name="Marin PELLAN" userId="b769edc3-00f3-432c-88ea-f74fb5c6c1e4" providerId="ADAL" clId="{9EEB878D-35C9-493D-A366-D53F696AF12B}" dt="2024-10-23T22:01:53.956" v="6188" actId="20577"/>
        <pc:sldMkLst>
          <pc:docMk/>
          <pc:sldMk cId="2351148522" sldId="330"/>
        </pc:sldMkLst>
      </pc:sldChg>
      <pc:sldChg chg="addSp delSp modSp add del mod ord">
        <pc:chgData name="Marin PELLAN" userId="b769edc3-00f3-432c-88ea-f74fb5c6c1e4" providerId="ADAL" clId="{9EEB878D-35C9-493D-A366-D53F696AF12B}" dt="2024-10-24T15:48:49.600" v="6329" actId="47"/>
        <pc:sldMkLst>
          <pc:docMk/>
          <pc:sldMk cId="2955186153" sldId="331"/>
        </pc:sldMkLst>
      </pc:sldChg>
      <pc:sldChg chg="addSp delSp modSp add mod ord">
        <pc:chgData name="Marin PELLAN" userId="b769edc3-00f3-432c-88ea-f74fb5c6c1e4" providerId="ADAL" clId="{9EEB878D-35C9-493D-A366-D53F696AF12B}" dt="2024-10-24T16:24:51.227" v="6623" actId="1076"/>
        <pc:sldMkLst>
          <pc:docMk/>
          <pc:sldMk cId="998689985" sldId="332"/>
        </pc:sldMkLst>
      </pc:sldChg>
      <pc:sldChg chg="addSp modSp add del ord">
        <pc:chgData name="Marin PELLAN" userId="b769edc3-00f3-432c-88ea-f74fb5c6c1e4" providerId="ADAL" clId="{9EEB878D-35C9-493D-A366-D53F696AF12B}" dt="2024-10-23T21:00:11.447" v="3226" actId="47"/>
        <pc:sldMkLst>
          <pc:docMk/>
          <pc:sldMk cId="1597375524" sldId="332"/>
        </pc:sldMkLst>
      </pc:sldChg>
      <pc:sldChg chg="delSp modSp add mod ord">
        <pc:chgData name="Marin PELLAN" userId="b769edc3-00f3-432c-88ea-f74fb5c6c1e4" providerId="ADAL" clId="{9EEB878D-35C9-493D-A366-D53F696AF12B}" dt="2024-10-24T19:32:08.769" v="6632"/>
        <pc:sldMkLst>
          <pc:docMk/>
          <pc:sldMk cId="2777481731" sldId="333"/>
        </pc:sldMkLst>
      </pc:sldChg>
      <pc:sldChg chg="modSp add del mod">
        <pc:chgData name="Marin PELLAN" userId="b769edc3-00f3-432c-88ea-f74fb5c6c1e4" providerId="ADAL" clId="{9EEB878D-35C9-493D-A366-D53F696AF12B}" dt="2024-10-23T21:27:32.485" v="4376" actId="47"/>
        <pc:sldMkLst>
          <pc:docMk/>
          <pc:sldMk cId="311800428" sldId="334"/>
        </pc:sldMkLst>
      </pc:sldChg>
      <pc:sldChg chg="delSp modSp add mod ord">
        <pc:chgData name="Marin PELLAN" userId="b769edc3-00f3-432c-88ea-f74fb5c6c1e4" providerId="ADAL" clId="{9EEB878D-35C9-493D-A366-D53F696AF12B}" dt="2024-10-24T15:48:54.980" v="6330" actId="20577"/>
        <pc:sldMkLst>
          <pc:docMk/>
          <pc:sldMk cId="3327819727" sldId="334"/>
        </pc:sldMkLst>
      </pc:sldChg>
      <pc:sldChg chg="addSp delSp modSp add mod">
        <pc:chgData name="Marin PELLAN" userId="b769edc3-00f3-432c-88ea-f74fb5c6c1e4" providerId="ADAL" clId="{9EEB878D-35C9-493D-A366-D53F696AF12B}" dt="2024-10-24T16:05:00.607" v="6443" actId="1076"/>
        <pc:sldMkLst>
          <pc:docMk/>
          <pc:sldMk cId="1294223729" sldId="335"/>
        </pc:sldMkLst>
      </pc:sldChg>
      <pc:sldChg chg="addSp delSp modSp add mod">
        <pc:chgData name="Marin PELLAN" userId="b769edc3-00f3-432c-88ea-f74fb5c6c1e4" providerId="ADAL" clId="{9EEB878D-35C9-493D-A366-D53F696AF12B}" dt="2024-10-24T16:14:12.413" v="6535" actId="1036"/>
        <pc:sldMkLst>
          <pc:docMk/>
          <pc:sldMk cId="3060224409" sldId="336"/>
        </pc:sldMkLst>
      </pc:sldChg>
      <pc:sldChg chg="addSp delSp modSp add del mod">
        <pc:chgData name="Marin PELLAN" userId="b769edc3-00f3-432c-88ea-f74fb5c6c1e4" providerId="ADAL" clId="{9EEB878D-35C9-493D-A366-D53F696AF12B}" dt="2024-10-24T16:23:28.541" v="6615" actId="47"/>
        <pc:sldMkLst>
          <pc:docMk/>
          <pc:sldMk cId="3391821210" sldId="337"/>
        </pc:sldMkLst>
      </pc:sldChg>
      <pc:sldChg chg="addSp delSp modSp add mod ord">
        <pc:chgData name="Marin PELLAN" userId="b769edc3-00f3-432c-88ea-f74fb5c6c1e4" providerId="ADAL" clId="{9EEB878D-35C9-493D-A366-D53F696AF12B}" dt="2024-10-24T19:32:00.859" v="6628"/>
        <pc:sldMkLst>
          <pc:docMk/>
          <pc:sldMk cId="3097379483" sldId="338"/>
        </pc:sldMkLst>
      </pc:sldChg>
      <pc:sldMasterChg chg="delSldLayout">
        <pc:chgData name="Marin PELLAN" userId="b769edc3-00f3-432c-88ea-f74fb5c6c1e4" providerId="ADAL" clId="{9EEB878D-35C9-493D-A366-D53F696AF12B}" dt="2024-10-17T18:44:09.974" v="2" actId="47"/>
        <pc:sldMasterMkLst>
          <pc:docMk/>
          <pc:sldMasterMk cId="0" sldId="2147483648"/>
        </pc:sldMasterMkLst>
        <pc:sldLayoutChg chg="del">
          <pc:chgData name="Marin PELLAN" userId="b769edc3-00f3-432c-88ea-f74fb5c6c1e4" providerId="ADAL" clId="{9EEB878D-35C9-493D-A366-D53F696AF12B}" dt="2024-10-17T18:44:09.974" v="2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Marin PELLAN" userId="b769edc3-00f3-432c-88ea-f74fb5c6c1e4" providerId="ADAL" clId="{080767B8-A222-456C-A75B-E53AD3D59BED}"/>
    <pc:docChg chg="undo custSel delSld modSld">
      <pc:chgData name="Marin PELLAN" userId="b769edc3-00f3-432c-88ea-f74fb5c6c1e4" providerId="ADAL" clId="{080767B8-A222-456C-A75B-E53AD3D59BED}" dt="2025-03-28T18:33:59.817" v="858" actId="1076"/>
      <pc:docMkLst>
        <pc:docMk/>
      </pc:docMkLst>
      <pc:sldChg chg="del">
        <pc:chgData name="Marin PELLAN" userId="b769edc3-00f3-432c-88ea-f74fb5c6c1e4" providerId="ADAL" clId="{080767B8-A222-456C-A75B-E53AD3D59BED}" dt="2025-03-27T20:16:42.056" v="776" actId="47"/>
        <pc:sldMkLst>
          <pc:docMk/>
          <pc:sldMk cId="3558270310" sldId="393"/>
        </pc:sldMkLst>
      </pc:sldChg>
      <pc:sldChg chg="addSp delSp modSp mod modNotesTx">
        <pc:chgData name="Marin PELLAN" userId="b769edc3-00f3-432c-88ea-f74fb5c6c1e4" providerId="ADAL" clId="{080767B8-A222-456C-A75B-E53AD3D59BED}" dt="2025-03-28T18:33:59.817" v="858" actId="1076"/>
        <pc:sldMkLst>
          <pc:docMk/>
          <pc:sldMk cId="620224355" sldId="396"/>
        </pc:sldMkLst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4" creationId="{24D56CED-FDAD-6FBD-811D-D0C9B7ABF90B}"/>
          </ac:spMkLst>
        </pc:spChg>
        <pc:spChg chg="del mod">
          <ac:chgData name="Marin PELLAN" userId="b769edc3-00f3-432c-88ea-f74fb5c6c1e4" providerId="ADAL" clId="{080767B8-A222-456C-A75B-E53AD3D59BED}" dt="2025-03-27T20:17:02.979" v="780" actId="478"/>
          <ac:spMkLst>
            <pc:docMk/>
            <pc:sldMk cId="620224355" sldId="396"/>
            <ac:spMk id="7" creationId="{EE57F2AB-755B-3CB0-47DC-05518B8E675C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8" creationId="{0E9CBC10-AA45-73B8-0EB7-4B17A7ACAA58}"/>
          </ac:spMkLst>
        </pc:spChg>
        <pc:spChg chg="mod">
          <ac:chgData name="Marin PELLAN" userId="b769edc3-00f3-432c-88ea-f74fb5c6c1e4" providerId="ADAL" clId="{080767B8-A222-456C-A75B-E53AD3D59BED}" dt="2025-03-27T20:10:05.318" v="743" actId="1076"/>
          <ac:spMkLst>
            <pc:docMk/>
            <pc:sldMk cId="620224355" sldId="396"/>
            <ac:spMk id="11" creationId="{86982297-FC4F-6B31-4788-B30FE4C3488C}"/>
          </ac:spMkLst>
        </pc:spChg>
        <pc:spChg chg="mod">
          <ac:chgData name="Marin PELLAN" userId="b769edc3-00f3-432c-88ea-f74fb5c6c1e4" providerId="ADAL" clId="{080767B8-A222-456C-A75B-E53AD3D59BED}" dt="2025-03-27T20:10:14.680" v="745" actId="1076"/>
          <ac:spMkLst>
            <pc:docMk/>
            <pc:sldMk cId="620224355" sldId="396"/>
            <ac:spMk id="13" creationId="{B62E7D39-C68C-7DC2-CFAF-4799374D01CC}"/>
          </ac:spMkLst>
        </pc:spChg>
        <pc:spChg chg="mod">
          <ac:chgData name="Marin PELLAN" userId="b769edc3-00f3-432c-88ea-f74fb5c6c1e4" providerId="ADAL" clId="{080767B8-A222-456C-A75B-E53AD3D59BED}" dt="2025-03-27T20:10:01.119" v="742" actId="1076"/>
          <ac:spMkLst>
            <pc:docMk/>
            <pc:sldMk cId="620224355" sldId="396"/>
            <ac:spMk id="14" creationId="{96F6BE08-8E8D-90E5-A8BD-FD4A698F0F4F}"/>
          </ac:spMkLst>
        </pc:spChg>
        <pc:spChg chg="mod">
          <ac:chgData name="Marin PELLAN" userId="b769edc3-00f3-432c-88ea-f74fb5c6c1e4" providerId="ADAL" clId="{080767B8-A222-456C-A75B-E53AD3D59BED}" dt="2025-03-26T19:44:51.022" v="614" actId="20577"/>
          <ac:spMkLst>
            <pc:docMk/>
            <pc:sldMk cId="620224355" sldId="396"/>
            <ac:spMk id="15" creationId="{5DC46206-4157-0BCA-45C9-43505E4F4472}"/>
          </ac:spMkLst>
        </pc:spChg>
        <pc:spChg chg="mod">
          <ac:chgData name="Marin PELLAN" userId="b769edc3-00f3-432c-88ea-f74fb5c6c1e4" providerId="ADAL" clId="{080767B8-A222-456C-A75B-E53AD3D59BED}" dt="2025-03-26T19:44:38.075" v="605" actId="1076"/>
          <ac:spMkLst>
            <pc:docMk/>
            <pc:sldMk cId="620224355" sldId="396"/>
            <ac:spMk id="17" creationId="{67AD14D6-C36A-5BA1-C4C3-43D39BB1C261}"/>
          </ac:spMkLst>
        </pc:spChg>
        <pc:spChg chg="mod">
          <ac:chgData name="Marin PELLAN" userId="b769edc3-00f3-432c-88ea-f74fb5c6c1e4" providerId="ADAL" clId="{080767B8-A222-456C-A75B-E53AD3D59BED}" dt="2025-03-26T19:44:38.075" v="605" actId="1076"/>
          <ac:spMkLst>
            <pc:docMk/>
            <pc:sldMk cId="620224355" sldId="396"/>
            <ac:spMk id="18" creationId="{DC9C9BE8-907A-088D-1F2E-12A80F2325C6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19" creationId="{EFB2F34D-FDA4-365A-E9C9-ED15747BB153}"/>
          </ac:spMkLst>
        </pc:spChg>
        <pc:spChg chg="mod">
          <ac:chgData name="Marin PELLAN" userId="b769edc3-00f3-432c-88ea-f74fb5c6c1e4" providerId="ADAL" clId="{080767B8-A222-456C-A75B-E53AD3D59BED}" dt="2025-03-26T19:42:07.896" v="526" actId="1037"/>
          <ac:spMkLst>
            <pc:docMk/>
            <pc:sldMk cId="620224355" sldId="396"/>
            <ac:spMk id="20" creationId="{E4DD096E-0621-41B2-5D51-9FA69C57728E}"/>
          </ac:spMkLst>
        </pc:spChg>
        <pc:spChg chg="mod">
          <ac:chgData name="Marin PELLAN" userId="b769edc3-00f3-432c-88ea-f74fb5c6c1e4" providerId="ADAL" clId="{080767B8-A222-456C-A75B-E53AD3D59BED}" dt="2025-03-26T19:42:07.896" v="526" actId="1037"/>
          <ac:spMkLst>
            <pc:docMk/>
            <pc:sldMk cId="620224355" sldId="396"/>
            <ac:spMk id="21" creationId="{A0437A66-F368-7FE8-5238-A8E3420A5407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22" creationId="{D47CF6F9-4282-2CF8-00BA-B0FAF273B09E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23" creationId="{F94CD00C-980E-CD52-E2B6-E97424EB1329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24" creationId="{81DCFE99-F3C7-1D2C-39ED-0109A4A097C7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25" creationId="{DDD9004E-6F3E-EF24-4DA0-774F09903909}"/>
          </ac:spMkLst>
        </pc:spChg>
        <pc:spChg chg="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27" creationId="{D5B02E0A-D90B-E97A-4F9B-9D2D476E0998}"/>
          </ac:spMkLst>
        </pc:spChg>
        <pc:spChg chg="add mod ord">
          <ac:chgData name="Marin PELLAN" userId="b769edc3-00f3-432c-88ea-f74fb5c6c1e4" providerId="ADAL" clId="{080767B8-A222-456C-A75B-E53AD3D59BED}" dt="2025-03-26T19:45:37.750" v="659" actId="14100"/>
          <ac:spMkLst>
            <pc:docMk/>
            <pc:sldMk cId="620224355" sldId="396"/>
            <ac:spMk id="29" creationId="{25CB6094-3959-907E-CCB5-CC1210E27E0D}"/>
          </ac:spMkLst>
        </pc:spChg>
        <pc:spChg chg="mod">
          <ac:chgData name="Marin PELLAN" userId="b769edc3-00f3-432c-88ea-f74fb5c6c1e4" providerId="ADAL" clId="{080767B8-A222-456C-A75B-E53AD3D59BED}" dt="2025-03-26T19:44:21.332" v="604" actId="1076"/>
          <ac:spMkLst>
            <pc:docMk/>
            <pc:sldMk cId="620224355" sldId="396"/>
            <ac:spMk id="30" creationId="{DD8FF953-08C7-4806-D681-71FFEAC454D3}"/>
          </ac:spMkLst>
        </pc:spChg>
        <pc:spChg chg="mod">
          <ac:chgData name="Marin PELLAN" userId="b769edc3-00f3-432c-88ea-f74fb5c6c1e4" providerId="ADAL" clId="{080767B8-A222-456C-A75B-E53AD3D59BED}" dt="2025-03-26T19:44:21.332" v="604" actId="1076"/>
          <ac:spMkLst>
            <pc:docMk/>
            <pc:sldMk cId="620224355" sldId="396"/>
            <ac:spMk id="31" creationId="{85C7BC54-2AB5-7264-9DE5-004F5BCCD8CD}"/>
          </ac:spMkLst>
        </pc:spChg>
        <pc:spChg chg="mod">
          <ac:chgData name="Marin PELLAN" userId="b769edc3-00f3-432c-88ea-f74fb5c6c1e4" providerId="ADAL" clId="{080767B8-A222-456C-A75B-E53AD3D59BED}" dt="2025-03-26T19:44:21.332" v="604" actId="1076"/>
          <ac:spMkLst>
            <pc:docMk/>
            <pc:sldMk cId="620224355" sldId="396"/>
            <ac:spMk id="32" creationId="{9494A92E-67C7-24FE-F712-97662934BF94}"/>
          </ac:spMkLst>
        </pc:spChg>
        <pc:spChg chg="mod">
          <ac:chgData name="Marin PELLAN" userId="b769edc3-00f3-432c-88ea-f74fb5c6c1e4" providerId="ADAL" clId="{080767B8-A222-456C-A75B-E53AD3D59BED}" dt="2025-03-26T19:45:22.253" v="656" actId="1036"/>
          <ac:spMkLst>
            <pc:docMk/>
            <pc:sldMk cId="620224355" sldId="396"/>
            <ac:spMk id="34" creationId="{3BAF6988-C373-57B9-6C64-98FC3B1B0A1F}"/>
          </ac:spMkLst>
        </pc:spChg>
        <pc:spChg chg="mod">
          <ac:chgData name="Marin PELLAN" userId="b769edc3-00f3-432c-88ea-f74fb5c6c1e4" providerId="ADAL" clId="{080767B8-A222-456C-A75B-E53AD3D59BED}" dt="2025-03-26T19:45:35.407" v="658" actId="1076"/>
          <ac:spMkLst>
            <pc:docMk/>
            <pc:sldMk cId="620224355" sldId="396"/>
            <ac:spMk id="36" creationId="{D6C472C0-9AFC-CC94-77C4-A8AC4CE04A5B}"/>
          </ac:spMkLst>
        </pc:spChg>
        <pc:spChg chg="add mod">
          <ac:chgData name="Marin PELLAN" userId="b769edc3-00f3-432c-88ea-f74fb5c6c1e4" providerId="ADAL" clId="{080767B8-A222-456C-A75B-E53AD3D59BED}" dt="2025-03-26T19:44:38.075" v="605" actId="1076"/>
          <ac:spMkLst>
            <pc:docMk/>
            <pc:sldMk cId="620224355" sldId="396"/>
            <ac:spMk id="45" creationId="{2361FC84-B1D0-CC52-C0C0-3D835CD82BB9}"/>
          </ac:spMkLst>
        </pc:spChg>
        <pc:spChg chg="add mod">
          <ac:chgData name="Marin PELLAN" userId="b769edc3-00f3-432c-88ea-f74fb5c6c1e4" providerId="ADAL" clId="{080767B8-A222-456C-A75B-E53AD3D59BED}" dt="2025-03-26T19:44:38.075" v="605" actId="1076"/>
          <ac:spMkLst>
            <pc:docMk/>
            <pc:sldMk cId="620224355" sldId="396"/>
            <ac:spMk id="46" creationId="{8EE8318B-E626-75D2-5E96-66054B71DDA2}"/>
          </ac:spMkLst>
        </pc:spChg>
        <pc:spChg chg="add mod ord">
          <ac:chgData name="Marin PELLAN" userId="b769edc3-00f3-432c-88ea-f74fb5c6c1e4" providerId="ADAL" clId="{080767B8-A222-456C-A75B-E53AD3D59BED}" dt="2025-03-26T19:44:38.075" v="605" actId="1076"/>
          <ac:spMkLst>
            <pc:docMk/>
            <pc:sldMk cId="620224355" sldId="396"/>
            <ac:spMk id="47" creationId="{5B96B422-A2B5-54C5-4ECD-1B196E29A642}"/>
          </ac:spMkLst>
        </pc:spChg>
        <pc:spChg chg="add 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58" creationId="{6FE6B9C0-244E-5733-5DAE-F4B4A369DDCD}"/>
          </ac:spMkLst>
        </pc:spChg>
        <pc:spChg chg="add mod">
          <ac:chgData name="Marin PELLAN" userId="b769edc3-00f3-432c-88ea-f74fb5c6c1e4" providerId="ADAL" clId="{080767B8-A222-456C-A75B-E53AD3D59BED}" dt="2025-03-26T19:43:51.581" v="602" actId="1035"/>
          <ac:spMkLst>
            <pc:docMk/>
            <pc:sldMk cId="620224355" sldId="396"/>
            <ac:spMk id="60" creationId="{C3656F07-E5DC-7D49-255E-4A68CBC4913F}"/>
          </ac:spMkLst>
        </pc:spChg>
        <pc:spChg chg="add mod">
          <ac:chgData name="Marin PELLAN" userId="b769edc3-00f3-432c-88ea-f74fb5c6c1e4" providerId="ADAL" clId="{080767B8-A222-456C-A75B-E53AD3D59BED}" dt="2025-03-27T20:11:06.470" v="765" actId="20577"/>
          <ac:spMkLst>
            <pc:docMk/>
            <pc:sldMk cId="620224355" sldId="396"/>
            <ac:spMk id="63" creationId="{62C3C813-4747-362E-0958-768A602CA4BA}"/>
          </ac:spMkLst>
        </pc:spChg>
        <pc:spChg chg="add mod">
          <ac:chgData name="Marin PELLAN" userId="b769edc3-00f3-432c-88ea-f74fb5c6c1e4" providerId="ADAL" clId="{080767B8-A222-456C-A75B-E53AD3D59BED}" dt="2025-03-27T20:10:50.144" v="753" actId="1076"/>
          <ac:spMkLst>
            <pc:docMk/>
            <pc:sldMk cId="620224355" sldId="396"/>
            <ac:spMk id="192" creationId="{C68885DE-D726-BFF2-4D01-1422E7F7FC85}"/>
          </ac:spMkLst>
        </pc:spChg>
        <pc:spChg chg="add mod">
          <ac:chgData name="Marin PELLAN" userId="b769edc3-00f3-432c-88ea-f74fb5c6c1e4" providerId="ADAL" clId="{080767B8-A222-456C-A75B-E53AD3D59BED}" dt="2025-03-27T20:10:50.144" v="753" actId="1076"/>
          <ac:spMkLst>
            <pc:docMk/>
            <pc:sldMk cId="620224355" sldId="396"/>
            <ac:spMk id="193" creationId="{4FD38F44-DF1D-AC0C-244F-E5C90159F592}"/>
          </ac:spMkLst>
        </pc:spChg>
        <pc:spChg chg="add mod">
          <ac:chgData name="Marin PELLAN" userId="b769edc3-00f3-432c-88ea-f74fb5c6c1e4" providerId="ADAL" clId="{080767B8-A222-456C-A75B-E53AD3D59BED}" dt="2025-03-27T20:10:50.144" v="753" actId="1076"/>
          <ac:spMkLst>
            <pc:docMk/>
            <pc:sldMk cId="620224355" sldId="396"/>
            <ac:spMk id="194" creationId="{0AC1A809-31F7-ED4E-962C-7358A6C3BBFF}"/>
          </ac:spMkLst>
        </pc:spChg>
        <pc:spChg chg="add mod">
          <ac:chgData name="Marin PELLAN" userId="b769edc3-00f3-432c-88ea-f74fb5c6c1e4" providerId="ADAL" clId="{080767B8-A222-456C-A75B-E53AD3D59BED}" dt="2025-03-27T20:10:58.064" v="754" actId="1076"/>
          <ac:spMkLst>
            <pc:docMk/>
            <pc:sldMk cId="620224355" sldId="396"/>
            <ac:spMk id="195" creationId="{983DE307-F73C-DC90-CEDB-2822615307CF}"/>
          </ac:spMkLst>
        </pc:spChg>
        <pc:spChg chg="add mod">
          <ac:chgData name="Marin PELLAN" userId="b769edc3-00f3-432c-88ea-f74fb5c6c1e4" providerId="ADAL" clId="{080767B8-A222-456C-A75B-E53AD3D59BED}" dt="2025-03-27T20:11:24.760" v="775" actId="20577"/>
          <ac:spMkLst>
            <pc:docMk/>
            <pc:sldMk cId="620224355" sldId="396"/>
            <ac:spMk id="196" creationId="{8814A59E-DD0E-0C73-BD24-F90816622744}"/>
          </ac:spMkLst>
        </pc:spChg>
        <pc:spChg chg="add mod">
          <ac:chgData name="Marin PELLAN" userId="b769edc3-00f3-432c-88ea-f74fb5c6c1e4" providerId="ADAL" clId="{080767B8-A222-456C-A75B-E53AD3D59BED}" dt="2025-03-27T20:17:28.231" v="800" actId="1076"/>
          <ac:spMkLst>
            <pc:docMk/>
            <pc:sldMk cId="620224355" sldId="396"/>
            <ac:spMk id="197" creationId="{2C78C326-3181-4561-2FD1-CFFA8A060F68}"/>
          </ac:spMkLst>
        </pc:spChg>
        <pc:spChg chg="add mod">
          <ac:chgData name="Marin PELLAN" userId="b769edc3-00f3-432c-88ea-f74fb5c6c1e4" providerId="ADAL" clId="{080767B8-A222-456C-A75B-E53AD3D59BED}" dt="2025-03-28T18:33:59.817" v="858" actId="1076"/>
          <ac:spMkLst>
            <pc:docMk/>
            <pc:sldMk cId="620224355" sldId="396"/>
            <ac:spMk id="198" creationId="{C9A26D9B-A969-E80B-D29F-5084447B48BC}"/>
          </ac:spMkLst>
        </pc:spChg>
        <pc:spChg chg="add mod">
          <ac:chgData name="Marin PELLAN" userId="b769edc3-00f3-432c-88ea-f74fb5c6c1e4" providerId="ADAL" clId="{080767B8-A222-456C-A75B-E53AD3D59BED}" dt="2025-03-28T17:48:08.526" v="852" actId="404"/>
          <ac:spMkLst>
            <pc:docMk/>
            <pc:sldMk cId="620224355" sldId="396"/>
            <ac:spMk id="200" creationId="{122B447F-6174-4BC6-F476-556486B0966D}"/>
          </ac:spMkLst>
        </pc:spChg>
        <pc:picChg chg="mod">
          <ac:chgData name="Marin PELLAN" userId="b769edc3-00f3-432c-88ea-f74fb5c6c1e4" providerId="ADAL" clId="{080767B8-A222-456C-A75B-E53AD3D59BED}" dt="2025-03-17T16:24:27.383" v="187" actId="1036"/>
          <ac:picMkLst>
            <pc:docMk/>
            <pc:sldMk cId="620224355" sldId="396"/>
            <ac:picMk id="2" creationId="{737AA3D1-9177-A39B-3FCB-D17E4206F286}"/>
          </ac:picMkLst>
        </pc:picChg>
        <pc:picChg chg="mod">
          <ac:chgData name="Marin PELLAN" userId="b769edc3-00f3-432c-88ea-f74fb5c6c1e4" providerId="ADAL" clId="{080767B8-A222-456C-A75B-E53AD3D59BED}" dt="2025-03-27T21:28:04.740" v="803" actId="1076"/>
          <ac:picMkLst>
            <pc:docMk/>
            <pc:sldMk cId="620224355" sldId="396"/>
            <ac:picMk id="3" creationId="{2F3642C3-C859-ADD8-06BA-74DFEC87E826}"/>
          </ac:picMkLst>
        </pc:picChg>
        <pc:picChg chg="mod">
          <ac:chgData name="Marin PELLAN" userId="b769edc3-00f3-432c-88ea-f74fb5c6c1e4" providerId="ADAL" clId="{080767B8-A222-456C-A75B-E53AD3D59BED}" dt="2025-03-28T17:47:29.053" v="820" actId="1076"/>
          <ac:picMkLst>
            <pc:docMk/>
            <pc:sldMk cId="620224355" sldId="396"/>
            <ac:picMk id="9" creationId="{D0BE5E07-243B-6271-7528-53F3553E4D1E}"/>
          </ac:picMkLst>
        </pc:picChg>
        <pc:picChg chg="mod">
          <ac:chgData name="Marin PELLAN" userId="b769edc3-00f3-432c-88ea-f74fb5c6c1e4" providerId="ADAL" clId="{080767B8-A222-456C-A75B-E53AD3D59BED}" dt="2025-03-28T17:48:29.034" v="857" actId="1037"/>
          <ac:picMkLst>
            <pc:docMk/>
            <pc:sldMk cId="620224355" sldId="396"/>
            <ac:picMk id="10" creationId="{97DA8F53-3F95-CB76-3D87-D4228779267D}"/>
          </ac:picMkLst>
        </pc:picChg>
        <pc:picChg chg="mod">
          <ac:chgData name="Marin PELLAN" userId="b769edc3-00f3-432c-88ea-f74fb5c6c1e4" providerId="ADAL" clId="{080767B8-A222-456C-A75B-E53AD3D59BED}" dt="2025-03-27T21:26:49.662" v="802" actId="1076"/>
          <ac:picMkLst>
            <pc:docMk/>
            <pc:sldMk cId="620224355" sldId="396"/>
            <ac:picMk id="12" creationId="{E153B8B2-950E-AE51-E0AD-92C960AE1D92}"/>
          </ac:picMkLst>
        </pc:picChg>
        <pc:picChg chg="mod">
          <ac:chgData name="Marin PELLAN" userId="b769edc3-00f3-432c-88ea-f74fb5c6c1e4" providerId="ADAL" clId="{080767B8-A222-456C-A75B-E53AD3D59BED}" dt="2025-03-17T16:30:55.725" v="374" actId="1076"/>
          <ac:picMkLst>
            <pc:docMk/>
            <pc:sldMk cId="620224355" sldId="396"/>
            <ac:picMk id="16" creationId="{748F48A0-596E-385D-853D-FBA764AA9C89}"/>
          </ac:picMkLst>
        </pc:picChg>
        <pc:picChg chg="mod">
          <ac:chgData name="Marin PELLAN" userId="b769edc3-00f3-432c-88ea-f74fb5c6c1e4" providerId="ADAL" clId="{080767B8-A222-456C-A75B-E53AD3D59BED}" dt="2025-03-26T19:45:18.334" v="654" actId="1035"/>
          <ac:picMkLst>
            <pc:docMk/>
            <pc:sldMk cId="620224355" sldId="396"/>
            <ac:picMk id="33" creationId="{4D7DEBDB-EFC8-7317-A74C-277085E029CF}"/>
          </ac:picMkLst>
        </pc:picChg>
        <pc:picChg chg="mod">
          <ac:chgData name="Marin PELLAN" userId="b769edc3-00f3-432c-88ea-f74fb5c6c1e4" providerId="ADAL" clId="{080767B8-A222-456C-A75B-E53AD3D59BED}" dt="2025-03-26T19:45:30.841" v="657" actId="1076"/>
          <ac:picMkLst>
            <pc:docMk/>
            <pc:sldMk cId="620224355" sldId="396"/>
            <ac:picMk id="35" creationId="{DA655C86-BAC0-A750-F92F-E71AA6CFF122}"/>
          </ac:picMkLst>
        </pc:picChg>
        <pc:picChg chg="mod">
          <ac:chgData name="Marin PELLAN" userId="b769edc3-00f3-432c-88ea-f74fb5c6c1e4" providerId="ADAL" clId="{080767B8-A222-456C-A75B-E53AD3D59BED}" dt="2025-03-26T19:40:43.898" v="452" actId="1036"/>
          <ac:picMkLst>
            <pc:docMk/>
            <pc:sldMk cId="620224355" sldId="396"/>
            <ac:picMk id="37" creationId="{FC1F1C57-5760-EE35-4879-DA98354E9828}"/>
          </ac:picMkLst>
        </pc:picChg>
        <pc:picChg chg="del">
          <ac:chgData name="Marin PELLAN" userId="b769edc3-00f3-432c-88ea-f74fb5c6c1e4" providerId="ADAL" clId="{080767B8-A222-456C-A75B-E53AD3D59BED}" dt="2025-03-28T17:47:21.897" v="818" actId="478"/>
          <ac:picMkLst>
            <pc:docMk/>
            <pc:sldMk cId="620224355" sldId="396"/>
            <ac:picMk id="40" creationId="{708DB293-A83B-6368-F0A8-1240B40EFEC4}"/>
          </ac:picMkLst>
        </pc:picChg>
        <pc:picChg chg="mod">
          <ac:chgData name="Marin PELLAN" userId="b769edc3-00f3-432c-88ea-f74fb5c6c1e4" providerId="ADAL" clId="{080767B8-A222-456C-A75B-E53AD3D59BED}" dt="2025-03-26T19:40:43.898" v="452" actId="1036"/>
          <ac:picMkLst>
            <pc:docMk/>
            <pc:sldMk cId="620224355" sldId="396"/>
            <ac:picMk id="42" creationId="{1C6966A9-887C-4711-D772-0CA2D482AA7E}"/>
          </ac:picMkLst>
        </pc:picChg>
        <pc:picChg chg="mod">
          <ac:chgData name="Marin PELLAN" userId="b769edc3-00f3-432c-88ea-f74fb5c6c1e4" providerId="ADAL" clId="{080767B8-A222-456C-A75B-E53AD3D59BED}" dt="2025-03-28T17:48:22.212" v="855" actId="1076"/>
          <ac:picMkLst>
            <pc:docMk/>
            <pc:sldMk cId="620224355" sldId="396"/>
            <ac:picMk id="44" creationId="{C72CE344-FC0B-39BC-6F1F-215ADA28EB75}"/>
          </ac:picMkLst>
        </pc:picChg>
        <pc:picChg chg="add mod">
          <ac:chgData name="Marin PELLAN" userId="b769edc3-00f3-432c-88ea-f74fb5c6c1e4" providerId="ADAL" clId="{080767B8-A222-456C-A75B-E53AD3D59BED}" dt="2025-03-26T18:58:18.749" v="420" actId="1076"/>
          <ac:picMkLst>
            <pc:docMk/>
            <pc:sldMk cId="620224355" sldId="396"/>
            <ac:picMk id="48" creationId="{807000CB-9963-E411-582B-860439CF57C6}"/>
          </ac:picMkLst>
        </pc:picChg>
        <pc:picChg chg="add mod">
          <ac:chgData name="Marin PELLAN" userId="b769edc3-00f3-432c-88ea-f74fb5c6c1e4" providerId="ADAL" clId="{080767B8-A222-456C-A75B-E53AD3D59BED}" dt="2025-03-27T21:26:02.485" v="801" actId="1076"/>
          <ac:picMkLst>
            <pc:docMk/>
            <pc:sldMk cId="620224355" sldId="396"/>
            <ac:picMk id="54" creationId="{15086BD4-0CC8-4395-068C-5899CE08AB32}"/>
          </ac:picMkLst>
        </pc:picChg>
        <pc:picChg chg="add mod">
          <ac:chgData name="Marin PELLAN" userId="b769edc3-00f3-432c-88ea-f74fb5c6c1e4" providerId="ADAL" clId="{080767B8-A222-456C-A75B-E53AD3D59BED}" dt="2025-03-26T19:00:01.365" v="436" actId="1076"/>
          <ac:picMkLst>
            <pc:docMk/>
            <pc:sldMk cId="620224355" sldId="396"/>
            <ac:picMk id="55" creationId="{164A3625-C9BE-29EF-AE3A-6B4218C257EE}"/>
          </ac:picMkLst>
        </pc:picChg>
        <pc:picChg chg="add mod">
          <ac:chgData name="Marin PELLAN" userId="b769edc3-00f3-432c-88ea-f74fb5c6c1e4" providerId="ADAL" clId="{080767B8-A222-456C-A75B-E53AD3D59BED}" dt="2025-03-26T19:00:16.924" v="438" actId="1076"/>
          <ac:picMkLst>
            <pc:docMk/>
            <pc:sldMk cId="620224355" sldId="396"/>
            <ac:picMk id="56" creationId="{0112C39C-E6F4-E5EE-C8D7-93ABFDD78553}"/>
          </ac:picMkLst>
        </pc:picChg>
        <pc:picChg chg="add mod ord">
          <ac:chgData name="Marin PELLAN" userId="b769edc3-00f3-432c-88ea-f74fb5c6c1e4" providerId="ADAL" clId="{080767B8-A222-456C-A75B-E53AD3D59BED}" dt="2025-03-26T19:00:53.515" v="447" actId="1076"/>
          <ac:picMkLst>
            <pc:docMk/>
            <pc:sldMk cId="620224355" sldId="396"/>
            <ac:picMk id="57" creationId="{EFE9A799-4364-3C39-967F-7A5C621FBB02}"/>
          </ac:picMkLst>
        </pc:picChg>
        <pc:picChg chg="add mod">
          <ac:chgData name="Marin PELLAN" userId="b769edc3-00f3-432c-88ea-f74fb5c6c1e4" providerId="ADAL" clId="{080767B8-A222-456C-A75B-E53AD3D59BED}" dt="2025-03-26T19:44:02.257" v="603" actId="1076"/>
          <ac:picMkLst>
            <pc:docMk/>
            <pc:sldMk cId="620224355" sldId="396"/>
            <ac:picMk id="59" creationId="{DA63473E-784F-6F3E-A084-519CED0E62D5}"/>
          </ac:picMkLst>
        </pc:picChg>
        <pc:picChg chg="add mod">
          <ac:chgData name="Marin PELLAN" userId="b769edc3-00f3-432c-88ea-f74fb5c6c1e4" providerId="ADAL" clId="{080767B8-A222-456C-A75B-E53AD3D59BED}" dt="2025-03-26T19:43:32.605" v="563" actId="1076"/>
          <ac:picMkLst>
            <pc:docMk/>
            <pc:sldMk cId="620224355" sldId="396"/>
            <ac:picMk id="62" creationId="{B2DB06D6-229B-72AF-AA39-A63222E06A65}"/>
          </ac:picMkLst>
        </pc:picChg>
        <pc:picChg chg="add mod">
          <ac:chgData name="Marin PELLAN" userId="b769edc3-00f3-432c-88ea-f74fb5c6c1e4" providerId="ADAL" clId="{080767B8-A222-456C-A75B-E53AD3D59BED}" dt="2025-03-28T17:47:24.784" v="819" actId="1076"/>
          <ac:picMkLst>
            <pc:docMk/>
            <pc:sldMk cId="620224355" sldId="396"/>
            <ac:picMk id="199" creationId="{3A3F7D3B-FD92-8E4A-026D-45BA50349D86}"/>
          </ac:picMkLst>
        </pc:picChg>
        <pc:picChg chg="add mod">
          <ac:chgData name="Marin PELLAN" userId="b769edc3-00f3-432c-88ea-f74fb5c6c1e4" providerId="ADAL" clId="{080767B8-A222-456C-A75B-E53AD3D59BED}" dt="2025-03-28T17:48:19.094" v="854" actId="1076"/>
          <ac:picMkLst>
            <pc:docMk/>
            <pc:sldMk cId="620224355" sldId="396"/>
            <ac:picMk id="201" creationId="{28F0A54A-5B18-EBD9-355A-A0214BCB4774}"/>
          </ac:picMkLst>
        </pc:picChg>
      </pc:sldChg>
    </pc:docChg>
  </pc:docChgLst>
  <pc:docChgLst>
    <pc:chgData name="Marin PELLAN" userId="b769edc3-00f3-432c-88ea-f74fb5c6c1e4" providerId="ADAL" clId="{AEB70C56-D566-4425-9F90-AC7559F649A1}"/>
    <pc:docChg chg="undo custSel addSld delSld modSld">
      <pc:chgData name="Marin PELLAN" userId="b769edc3-00f3-432c-88ea-f74fb5c6c1e4" providerId="ADAL" clId="{AEB70C56-D566-4425-9F90-AC7559F649A1}" dt="2025-02-11T22:20:18.716" v="501" actId="20577"/>
      <pc:docMkLst>
        <pc:docMk/>
      </pc:docMkLst>
      <pc:sldChg chg="del">
        <pc:chgData name="Marin PELLAN" userId="b769edc3-00f3-432c-88ea-f74fb5c6c1e4" providerId="ADAL" clId="{AEB70C56-D566-4425-9F90-AC7559F649A1}" dt="2025-02-07T21:33:11.894" v="0" actId="47"/>
        <pc:sldMkLst>
          <pc:docMk/>
          <pc:sldMk cId="0" sldId="261"/>
        </pc:sldMkLst>
      </pc:sldChg>
      <pc:sldChg chg="del">
        <pc:chgData name="Marin PELLAN" userId="b769edc3-00f3-432c-88ea-f74fb5c6c1e4" providerId="ADAL" clId="{AEB70C56-D566-4425-9F90-AC7559F649A1}" dt="2025-02-07T21:33:12.611" v="2" actId="47"/>
        <pc:sldMkLst>
          <pc:docMk/>
          <pc:sldMk cId="2777481731" sldId="333"/>
        </pc:sldMkLst>
      </pc:sldChg>
      <pc:sldChg chg="del">
        <pc:chgData name="Marin PELLAN" userId="b769edc3-00f3-432c-88ea-f74fb5c6c1e4" providerId="ADAL" clId="{AEB70C56-D566-4425-9F90-AC7559F649A1}" dt="2025-02-07T21:33:12.762" v="3" actId="47"/>
        <pc:sldMkLst>
          <pc:docMk/>
          <pc:sldMk cId="3793695291" sldId="335"/>
        </pc:sldMkLst>
      </pc:sldChg>
      <pc:sldChg chg="del">
        <pc:chgData name="Marin PELLAN" userId="b769edc3-00f3-432c-88ea-f74fb5c6c1e4" providerId="ADAL" clId="{AEB70C56-D566-4425-9F90-AC7559F649A1}" dt="2025-02-07T21:33:18.193" v="5" actId="47"/>
        <pc:sldMkLst>
          <pc:docMk/>
          <pc:sldMk cId="1723355280" sldId="340"/>
        </pc:sldMkLst>
      </pc:sldChg>
      <pc:sldChg chg="del">
        <pc:chgData name="Marin PELLAN" userId="b769edc3-00f3-432c-88ea-f74fb5c6c1e4" providerId="ADAL" clId="{AEB70C56-D566-4425-9F90-AC7559F649A1}" dt="2025-02-07T21:33:17.699" v="4" actId="47"/>
        <pc:sldMkLst>
          <pc:docMk/>
          <pc:sldMk cId="167981374" sldId="344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4219482008" sldId="391"/>
        </pc:sldMkLst>
      </pc:sldChg>
      <pc:sldChg chg="addSp delSp modSp add mod">
        <pc:chgData name="Marin PELLAN" userId="b769edc3-00f3-432c-88ea-f74fb5c6c1e4" providerId="ADAL" clId="{AEB70C56-D566-4425-9F90-AC7559F649A1}" dt="2025-02-07T21:35:26.092" v="102" actId="20577"/>
        <pc:sldMkLst>
          <pc:docMk/>
          <pc:sldMk cId="1959240294" sldId="394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5924975" sldId="395"/>
        </pc:sldMkLst>
      </pc:sldChg>
      <pc:sldChg chg="add del">
        <pc:chgData name="Marin PELLAN" userId="b769edc3-00f3-432c-88ea-f74fb5c6c1e4" providerId="ADAL" clId="{AEB70C56-D566-4425-9F90-AC7559F649A1}" dt="2025-02-07T21:40:40.423" v="254" actId="47"/>
        <pc:sldMkLst>
          <pc:docMk/>
          <pc:sldMk cId="1023057188" sldId="395"/>
        </pc:sldMkLst>
      </pc:sldChg>
      <pc:sldChg chg="addSp delSp modSp add mod">
        <pc:chgData name="Marin PELLAN" userId="b769edc3-00f3-432c-88ea-f74fb5c6c1e4" providerId="ADAL" clId="{AEB70C56-D566-4425-9F90-AC7559F649A1}" dt="2025-02-07T21:37:02.037" v="150" actId="20577"/>
        <pc:sldMkLst>
          <pc:docMk/>
          <pc:sldMk cId="1178452682" sldId="396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3977637823" sldId="396"/>
        </pc:sldMkLst>
      </pc:sldChg>
      <pc:sldChg chg="del">
        <pc:chgData name="Marin PELLAN" userId="b769edc3-00f3-432c-88ea-f74fb5c6c1e4" providerId="ADAL" clId="{AEB70C56-D566-4425-9F90-AC7559F649A1}" dt="2025-02-07T21:33:12.383" v="1" actId="47"/>
        <pc:sldMkLst>
          <pc:docMk/>
          <pc:sldMk cId="247439616" sldId="397"/>
        </pc:sldMkLst>
      </pc:sldChg>
      <pc:sldChg chg="addSp delSp modSp add mod">
        <pc:chgData name="Marin PELLAN" userId="b769edc3-00f3-432c-88ea-f74fb5c6c1e4" providerId="ADAL" clId="{AEB70C56-D566-4425-9F90-AC7559F649A1}" dt="2025-02-07T21:39:15.595" v="253" actId="1076"/>
        <pc:sldMkLst>
          <pc:docMk/>
          <pc:sldMk cId="721477330" sldId="397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565540214" sldId="398"/>
        </pc:sldMkLst>
      </pc:sldChg>
      <pc:sldChg chg="addSp delSp add mod">
        <pc:chgData name="Marin PELLAN" userId="b769edc3-00f3-432c-88ea-f74fb5c6c1e4" providerId="ADAL" clId="{AEB70C56-D566-4425-9F90-AC7559F649A1}" dt="2025-02-07T21:41:41.377" v="258" actId="22"/>
        <pc:sldMkLst>
          <pc:docMk/>
          <pc:sldMk cId="1314159810" sldId="398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1041165986" sldId="399"/>
        </pc:sldMkLst>
      </pc:sldChg>
      <pc:sldChg chg="addSp delSp modSp add mod">
        <pc:chgData name="Marin PELLAN" userId="b769edc3-00f3-432c-88ea-f74fb5c6c1e4" providerId="ADAL" clId="{AEB70C56-D566-4425-9F90-AC7559F649A1}" dt="2025-02-07T21:44:22.004" v="473" actId="20577"/>
        <pc:sldMkLst>
          <pc:docMk/>
          <pc:sldMk cId="3940856978" sldId="399"/>
        </pc:sldMkLst>
      </pc:sldChg>
      <pc:sldChg chg="addSp delSp modSp add mod">
        <pc:chgData name="Marin PELLAN" userId="b769edc3-00f3-432c-88ea-f74fb5c6c1e4" providerId="ADAL" clId="{AEB70C56-D566-4425-9F90-AC7559F649A1}" dt="2025-02-11T22:20:18.716" v="501" actId="20577"/>
        <pc:sldMkLst>
          <pc:docMk/>
          <pc:sldMk cId="1296002190" sldId="400"/>
        </pc:sldMkLst>
      </pc:sldChg>
      <pc:sldChg chg="del">
        <pc:chgData name="Marin PELLAN" userId="b769edc3-00f3-432c-88ea-f74fb5c6c1e4" providerId="ADAL" clId="{AEB70C56-D566-4425-9F90-AC7559F649A1}" dt="2025-02-07T21:33:28.755" v="8" actId="47"/>
        <pc:sldMkLst>
          <pc:docMk/>
          <pc:sldMk cId="3960958428" sldId="400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2888434011" sldId="401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2572360232" sldId="402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4188419863" sldId="403"/>
        </pc:sldMkLst>
      </pc:sldChg>
      <pc:sldChg chg="del">
        <pc:chgData name="Marin PELLAN" userId="b769edc3-00f3-432c-88ea-f74fb5c6c1e4" providerId="ADAL" clId="{AEB70C56-D566-4425-9F90-AC7559F649A1}" dt="2025-02-07T21:33:35.435" v="10" actId="47"/>
        <pc:sldMkLst>
          <pc:docMk/>
          <pc:sldMk cId="3056152134" sldId="404"/>
        </pc:sldMkLst>
      </pc:sldChg>
      <pc:sldChg chg="addSp delSp modSp del mod">
        <pc:chgData name="Marin PELLAN" userId="b769edc3-00f3-432c-88ea-f74fb5c6c1e4" providerId="ADAL" clId="{AEB70C56-D566-4425-9F90-AC7559F649A1}" dt="2025-02-07T21:33:28.755" v="8" actId="47"/>
        <pc:sldMkLst>
          <pc:docMk/>
          <pc:sldMk cId="626942834" sldId="406"/>
        </pc:sldMkLst>
      </pc:sldChg>
      <pc:sldChg chg="del">
        <pc:chgData name="Marin PELLAN" userId="b769edc3-00f3-432c-88ea-f74fb5c6c1e4" providerId="ADAL" clId="{AEB70C56-D566-4425-9F90-AC7559F649A1}" dt="2025-02-07T21:33:31.732" v="9" actId="47"/>
        <pc:sldMkLst>
          <pc:docMk/>
          <pc:sldMk cId="1692570280" sldId="407"/>
        </pc:sldMkLst>
      </pc:sldChg>
      <pc:sldMasterChg chg="delSldLayout">
        <pc:chgData name="Marin PELLAN" userId="b769edc3-00f3-432c-88ea-f74fb5c6c1e4" providerId="ADAL" clId="{AEB70C56-D566-4425-9F90-AC7559F649A1}" dt="2025-02-07T21:33:12.762" v="3" actId="47"/>
        <pc:sldMasterMkLst>
          <pc:docMk/>
          <pc:sldMasterMk cId="0" sldId="2147483648"/>
        </pc:sldMasterMkLst>
        <pc:sldLayoutChg chg="del">
          <pc:chgData name="Marin PELLAN" userId="b769edc3-00f3-432c-88ea-f74fb5c6c1e4" providerId="ADAL" clId="{AEB70C56-D566-4425-9F90-AC7559F649A1}" dt="2025-02-07T21:33:12.762" v="3" actId="47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delSldLayout">
        <pc:chgData name="Marin PELLAN" userId="b769edc3-00f3-432c-88ea-f74fb5c6c1e4" providerId="ADAL" clId="{AEB70C56-D566-4425-9F90-AC7559F649A1}" dt="2025-02-07T21:33:11.894" v="0" actId="47"/>
        <pc:sldMasterMkLst>
          <pc:docMk/>
          <pc:sldMasterMk cId="0" sldId="2147483654"/>
        </pc:sldMasterMkLst>
        <pc:sldLayoutChg chg="del">
          <pc:chgData name="Marin PELLAN" userId="b769edc3-00f3-432c-88ea-f74fb5c6c1e4" providerId="ADAL" clId="{AEB70C56-D566-4425-9F90-AC7559F649A1}" dt="2025-02-07T21:33:11.894" v="0" actId="47"/>
          <pc:sldLayoutMkLst>
            <pc:docMk/>
            <pc:sldMasterMk cId="0" sldId="2147483654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F870E34A-29A6-6FD8-B87A-D93115D69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BA4889B5-1D7E-A42A-6092-C0B2BA2A7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E96FBC20-64DA-42F9-DEF4-CF9453D3C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29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533474FC-A7B8-27AF-A8DF-2C5FABEF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900244E3-25EF-3EE8-5796-71257C635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9BCD5AAA-4192-47A8-5907-9358D985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4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4935BE2E-3469-D112-D2D1-533ECA0D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>
            <a:extLst>
              <a:ext uri="{FF2B5EF4-FFF2-40B4-BE49-F238E27FC236}">
                <a16:creationId xmlns:a16="http://schemas.microsoft.com/office/drawing/2014/main" id="{A2D544CC-54AF-A95C-30F5-8A8730311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>
            <a:extLst>
              <a:ext uri="{FF2B5EF4-FFF2-40B4-BE49-F238E27FC236}">
                <a16:creationId xmlns:a16="http://schemas.microsoft.com/office/drawing/2014/main" id="{1F2025BF-F489-418C-8554-FC90FC65D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42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>
  <p:cSld name="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1861200" y="3871913"/>
            <a:ext cx="55308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body" idx="3"/>
          </p:nvPr>
        </p:nvSpPr>
        <p:spPr>
          <a:xfrm>
            <a:off x="1860550" y="1955804"/>
            <a:ext cx="5529263" cy="151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68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8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86666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_">
  <p:cSld name="_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515937" y="519454"/>
            <a:ext cx="10980737" cy="4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0"/>
          <p:cNvSpPr txBox="1"/>
          <p:nvPr/>
        </p:nvSpPr>
        <p:spPr>
          <a:xfrm>
            <a:off x="144388" y="6427446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0038" y="5840300"/>
            <a:ext cx="669925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91038" y="296238"/>
            <a:ext cx="666000" cy="6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6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avec image rectangle1">
  <p:cSld name="Texte avec image rectangle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>
            <a:spLocks noGrp="1"/>
          </p:cNvSpPr>
          <p:nvPr>
            <p:ph type="pic" idx="2"/>
          </p:nvPr>
        </p:nvSpPr>
        <p:spPr>
          <a:xfrm>
            <a:off x="4877180" y="657143"/>
            <a:ext cx="6619495" cy="4474375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524328" y="2501689"/>
            <a:ext cx="3922789" cy="309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title"/>
          </p:nvPr>
        </p:nvSpPr>
        <p:spPr>
          <a:xfrm>
            <a:off x="515938" y="664399"/>
            <a:ext cx="3931179" cy="11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3"/>
          </p:nvPr>
        </p:nvSpPr>
        <p:spPr>
          <a:xfrm>
            <a:off x="4877180" y="5381993"/>
            <a:ext cx="6611022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328" y="1993633"/>
            <a:ext cx="946416" cy="14319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41" name="Google Shape;41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seul 16pt">
  <p:cSld name="Texte seul 16p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74" cy="43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6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xte + image">
  <p:cSld name="2_Texte + imag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body" idx="1"/>
          </p:nvPr>
        </p:nvSpPr>
        <p:spPr>
          <a:xfrm>
            <a:off x="5866123" y="2643526"/>
            <a:ext cx="5656826" cy="2588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524327" y="516378"/>
            <a:ext cx="980192" cy="980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5866123" y="1626455"/>
            <a:ext cx="5656826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15" name="Google Shape;11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11260137" y="5862556"/>
            <a:ext cx="66992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11687175" y="6455802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seul 16pt">
  <p:cSld name="Texte seul 16p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524328" y="1447592"/>
            <a:ext cx="10963874" cy="432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4328" y="1108109"/>
            <a:ext cx="946416" cy="14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1130888" y="302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1" name="Google Shape;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588" y="5846581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530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47412" y="6206581"/>
            <a:ext cx="900000" cy="37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4133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187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11687175" y="6455802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>
            <a:spLocks noGrp="1"/>
          </p:cNvSpPr>
          <p:nvPr>
            <p:ph type="body" idx="1"/>
          </p:nvPr>
        </p:nvSpPr>
        <p:spPr>
          <a:xfrm>
            <a:off x="1861200" y="3871913"/>
            <a:ext cx="55308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</a:pPr>
            <a:r>
              <a:rPr lang="fr-FR">
                <a:solidFill>
                  <a:schemeClr val="accent2"/>
                </a:solidFill>
              </a:rPr>
              <a:t>Sous-titre ou nom de la personne</a:t>
            </a:r>
            <a:endParaRPr/>
          </a:p>
        </p:txBody>
      </p:sp>
      <p:sp>
        <p:nvSpPr>
          <p:cNvPr id="124" name="Google Shape;124;p1"/>
          <p:cNvSpPr txBox="1">
            <a:spLocks noGrp="1"/>
          </p:cNvSpPr>
          <p:nvPr>
            <p:ph type="body" idx="3"/>
          </p:nvPr>
        </p:nvSpPr>
        <p:spPr>
          <a:xfrm>
            <a:off x="1860550" y="1955804"/>
            <a:ext cx="5529263" cy="1519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sz="2800"/>
              <a:t>Titre de la présentation sur </a:t>
            </a:r>
            <a:br>
              <a:rPr lang="fr-FR" sz="2800"/>
            </a:br>
            <a:r>
              <a:rPr lang="fr-FR" sz="2800"/>
              <a:t>2 lignes de texte maximum</a:t>
            </a:r>
            <a:endParaRPr/>
          </a:p>
        </p:txBody>
      </p:sp>
      <p:grpSp>
        <p:nvGrpSpPr>
          <p:cNvPr id="125" name="Google Shape;125;p1"/>
          <p:cNvGrpSpPr/>
          <p:nvPr/>
        </p:nvGrpSpPr>
        <p:grpSpPr>
          <a:xfrm>
            <a:off x="698500" y="728662"/>
            <a:ext cx="9985792" cy="5400675"/>
            <a:chOff x="698500" y="728662"/>
            <a:chExt cx="9985792" cy="5400675"/>
          </a:xfrm>
        </p:grpSpPr>
        <p:pic>
          <p:nvPicPr>
            <p:cNvPr id="126" name="Google Shape;12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8500" y="728662"/>
              <a:ext cx="9985792" cy="54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160378" y="1231861"/>
              <a:ext cx="1300018" cy="13000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0551" y="5436118"/>
            <a:ext cx="1029871" cy="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0550" y="4345736"/>
            <a:ext cx="1619639" cy="66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08946" y="5456965"/>
            <a:ext cx="517679" cy="14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94607" y="5444061"/>
            <a:ext cx="709967" cy="161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176333" y="5440751"/>
            <a:ext cx="607711" cy="201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1861200" y="1920000"/>
            <a:ext cx="553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07.02.2025</a:t>
            </a:r>
            <a:endParaRPr dirty="0"/>
          </a:p>
        </p:txBody>
      </p:sp>
      <p:sp>
        <p:nvSpPr>
          <p:cNvPr id="134" name="Google Shape;134;p1"/>
          <p:cNvSpPr txBox="1"/>
          <p:nvPr/>
        </p:nvSpPr>
        <p:spPr>
          <a:xfrm>
            <a:off x="1861200" y="3380940"/>
            <a:ext cx="5530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Marin Pellan</a:t>
            </a:r>
          </a:p>
        </p:txBody>
      </p:sp>
      <p:sp>
        <p:nvSpPr>
          <p:cNvPr id="135" name="Google Shape;135;p1"/>
          <p:cNvSpPr txBox="1"/>
          <p:nvPr/>
        </p:nvSpPr>
        <p:spPr>
          <a:xfrm>
            <a:off x="1860551" y="2266429"/>
            <a:ext cx="7031202" cy="94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mineral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A0CDCE97-7ADF-168A-6DDB-E242FA0E0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3E940C6F-C043-6BAD-AFD0-BC30C2038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Overview of data linked to metal sustainability assessments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546DE0C9-0190-D62B-5DE3-E5C6ACE157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E9257D2-483A-8E48-BCA8-BB8CF08413B2}"/>
              </a:ext>
            </a:extLst>
          </p:cNvPr>
          <p:cNvSpPr/>
          <p:nvPr/>
        </p:nvSpPr>
        <p:spPr>
          <a:xfrm rot="16200000">
            <a:off x="5594571" y="-1048451"/>
            <a:ext cx="1002857" cy="10227098"/>
          </a:xfrm>
          <a:prstGeom prst="triangle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F1847-EB19-C0FC-42A1-97E4D5F3F8AB}"/>
              </a:ext>
            </a:extLst>
          </p:cNvPr>
          <p:cNvCxnSpPr/>
          <p:nvPr/>
        </p:nvCxnSpPr>
        <p:spPr>
          <a:xfrm>
            <a:off x="2562770" y="3707286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F1FF5D-5C94-BE60-964F-4C9148357F3B}"/>
              </a:ext>
            </a:extLst>
          </p:cNvPr>
          <p:cNvCxnSpPr/>
          <p:nvPr/>
        </p:nvCxnSpPr>
        <p:spPr>
          <a:xfrm>
            <a:off x="5289411" y="3629969"/>
            <a:ext cx="0" cy="9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E50FB8-39EA-55FD-79D9-97F45CA3D38E}"/>
              </a:ext>
            </a:extLst>
          </p:cNvPr>
          <p:cNvCxnSpPr/>
          <p:nvPr/>
        </p:nvCxnSpPr>
        <p:spPr>
          <a:xfrm>
            <a:off x="11210466" y="3269969"/>
            <a:ext cx="0" cy="16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6A156D-3C28-91CD-A4D2-5554C47DA9E4}"/>
              </a:ext>
            </a:extLst>
          </p:cNvPr>
          <p:cNvSpPr txBox="1"/>
          <p:nvPr/>
        </p:nvSpPr>
        <p:spPr>
          <a:xfrm>
            <a:off x="2253229" y="4642481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Site 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607B2-2318-F363-36A3-FC1245485BFA}"/>
              </a:ext>
            </a:extLst>
          </p:cNvPr>
          <p:cNvSpPr txBox="1"/>
          <p:nvPr/>
        </p:nvSpPr>
        <p:spPr>
          <a:xfrm>
            <a:off x="4593547" y="4632827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Aggregated-</a:t>
            </a:r>
          </a:p>
          <a:p>
            <a:pPr algn="ctr"/>
            <a:r>
              <a:rPr lang="en-CA" sz="1600" b="1" dirty="0"/>
              <a:t>site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94ECC-F7BD-03AF-DAC6-27DCF50608F3}"/>
              </a:ext>
            </a:extLst>
          </p:cNvPr>
          <p:cNvSpPr txBox="1"/>
          <p:nvPr/>
        </p:nvSpPr>
        <p:spPr>
          <a:xfrm>
            <a:off x="10797417" y="5084656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Global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D2F570-029E-EF79-0187-E730C3D5ADCC}"/>
              </a:ext>
            </a:extLst>
          </p:cNvPr>
          <p:cNvCxnSpPr/>
          <p:nvPr/>
        </p:nvCxnSpPr>
        <p:spPr>
          <a:xfrm>
            <a:off x="8723243" y="3359969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77B0A4-567D-2FA5-D4F3-0332571A6A70}"/>
              </a:ext>
            </a:extLst>
          </p:cNvPr>
          <p:cNvSpPr txBox="1"/>
          <p:nvPr/>
        </p:nvSpPr>
        <p:spPr>
          <a:xfrm>
            <a:off x="8226152" y="4950574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National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EDE09A-640D-1116-F53A-1CBFBD8C2B72}"/>
              </a:ext>
            </a:extLst>
          </p:cNvPr>
          <p:cNvSpPr txBox="1"/>
          <p:nvPr/>
        </p:nvSpPr>
        <p:spPr>
          <a:xfrm>
            <a:off x="2115670" y="1133732"/>
            <a:ext cx="9108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National </a:t>
            </a:r>
          </a:p>
          <a:p>
            <a:r>
              <a:rPr lang="en-CA" i="1" dirty="0"/>
              <a:t>pollutant </a:t>
            </a:r>
          </a:p>
          <a:p>
            <a:r>
              <a:rPr lang="en-CA" i="1" dirty="0"/>
              <a:t>inventory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A69CE7-1CC7-C6E4-0BA7-B09239AE9115}"/>
              </a:ext>
            </a:extLst>
          </p:cNvPr>
          <p:cNvSpPr txBox="1"/>
          <p:nvPr/>
        </p:nvSpPr>
        <p:spPr>
          <a:xfrm>
            <a:off x="3468758" y="3299497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Company reports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D4C22-2049-B7D2-EF1F-F8038F52D479}"/>
              </a:ext>
            </a:extLst>
          </p:cNvPr>
          <p:cNvSpPr txBox="1"/>
          <p:nvPr/>
        </p:nvSpPr>
        <p:spPr>
          <a:xfrm>
            <a:off x="3157786" y="2779482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TROPOMI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143346-326E-B4DF-0A33-5781D7151DEE}"/>
              </a:ext>
            </a:extLst>
          </p:cNvPr>
          <p:cNvSpPr txBox="1"/>
          <p:nvPr/>
        </p:nvSpPr>
        <p:spPr>
          <a:xfrm>
            <a:off x="6435974" y="2787028"/>
            <a:ext cx="12490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Energy </a:t>
            </a:r>
          </a:p>
          <a:p>
            <a:pPr algn="ctr"/>
            <a:r>
              <a:rPr lang="en-CA" i="1" dirty="0"/>
              <a:t>consumption </a:t>
            </a:r>
          </a:p>
          <a:p>
            <a:pPr algn="ctr"/>
            <a:r>
              <a:rPr lang="en-CA" i="1" dirty="0"/>
              <a:t>by sector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F6EF2-26B7-4095-D2DB-6CFD753AC818}"/>
              </a:ext>
            </a:extLst>
          </p:cNvPr>
          <p:cNvSpPr txBox="1"/>
          <p:nvPr/>
        </p:nvSpPr>
        <p:spPr>
          <a:xfrm>
            <a:off x="10808656" y="2082751"/>
            <a:ext cx="6944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USGS</a:t>
            </a:r>
          </a:p>
          <a:p>
            <a:pPr algn="ctr"/>
            <a:r>
              <a:rPr lang="en-CA" i="1" dirty="0"/>
              <a:t>BGS</a:t>
            </a:r>
          </a:p>
          <a:p>
            <a:pPr algn="ctr"/>
            <a:r>
              <a:rPr lang="en-CA" i="1" dirty="0"/>
              <a:t>WMD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D1C92-54E4-09F5-2088-76DA2756B21F}"/>
              </a:ext>
            </a:extLst>
          </p:cNvPr>
          <p:cNvSpPr txBox="1"/>
          <p:nvPr/>
        </p:nvSpPr>
        <p:spPr>
          <a:xfrm>
            <a:off x="2115670" y="1919469"/>
            <a:ext cx="822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GHG </a:t>
            </a:r>
          </a:p>
          <a:p>
            <a:pPr algn="ctr"/>
            <a:r>
              <a:rPr lang="en-CA" i="1" dirty="0"/>
              <a:t>for </a:t>
            </a:r>
          </a:p>
          <a:p>
            <a:pPr algn="ctr"/>
            <a:r>
              <a:rPr lang="en-CA" i="1" dirty="0"/>
              <a:t>large </a:t>
            </a:r>
          </a:p>
          <a:p>
            <a:pPr algn="ctr"/>
            <a:r>
              <a:rPr lang="en-CA" i="1" dirty="0"/>
              <a:t>facilities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C453C4-A6BE-7ADD-ACBE-6C270BF9DF44}"/>
              </a:ext>
            </a:extLst>
          </p:cNvPr>
          <p:cNvCxnSpPr/>
          <p:nvPr/>
        </p:nvCxnSpPr>
        <p:spPr>
          <a:xfrm>
            <a:off x="982450" y="3765226"/>
            <a:ext cx="0" cy="5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1FBFD0-E82C-25F3-6784-3EE32EEE57A4}"/>
              </a:ext>
            </a:extLst>
          </p:cNvPr>
          <p:cNvSpPr txBox="1"/>
          <p:nvPr/>
        </p:nvSpPr>
        <p:spPr>
          <a:xfrm>
            <a:off x="487083" y="4416805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/>
              <a:t>Deposit </a:t>
            </a:r>
          </a:p>
          <a:p>
            <a:pPr algn="ctr"/>
            <a:r>
              <a:rPr lang="en-CA" sz="1600" b="1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9BCAA-9F40-3DE8-CDE6-87684E3A0D30}"/>
              </a:ext>
            </a:extLst>
          </p:cNvPr>
          <p:cNvSpPr txBox="1"/>
          <p:nvPr/>
        </p:nvSpPr>
        <p:spPr>
          <a:xfrm>
            <a:off x="626288" y="3189592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CMMI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7DE8DA-A795-BDE4-FDF6-317A86AE43EF}"/>
              </a:ext>
            </a:extLst>
          </p:cNvPr>
          <p:cNvSpPr txBox="1"/>
          <p:nvPr/>
        </p:nvSpPr>
        <p:spPr>
          <a:xfrm>
            <a:off x="2037625" y="2868610"/>
            <a:ext cx="10502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Land </a:t>
            </a:r>
          </a:p>
          <a:p>
            <a:pPr algn="ctr"/>
            <a:r>
              <a:rPr lang="en-CA" i="1" dirty="0"/>
              <a:t>occupation</a:t>
            </a:r>
          </a:p>
          <a:p>
            <a:pPr algn="ctr"/>
            <a:r>
              <a:rPr lang="en-CA" i="1" dirty="0"/>
              <a:t>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766E01-376A-A0A9-C2D7-0769AE9AB3D8}"/>
              </a:ext>
            </a:extLst>
          </p:cNvPr>
          <p:cNvSpPr txBox="1"/>
          <p:nvPr/>
        </p:nvSpPr>
        <p:spPr>
          <a:xfrm>
            <a:off x="8324726" y="2542419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i="1" dirty="0"/>
              <a:t>NRCan</a:t>
            </a:r>
          </a:p>
          <a:p>
            <a:pPr algn="ctr"/>
            <a:r>
              <a:rPr lang="en-CA" i="1" dirty="0" err="1"/>
              <a:t>StatCan</a:t>
            </a:r>
            <a:endParaRPr lang="en-CA" i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18AC53-CFFE-6458-773E-BCA554D08689}"/>
              </a:ext>
            </a:extLst>
          </p:cNvPr>
          <p:cNvCxnSpPr/>
          <p:nvPr/>
        </p:nvCxnSpPr>
        <p:spPr>
          <a:xfrm>
            <a:off x="3253728" y="3048895"/>
            <a:ext cx="1227094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705CEA-3FE1-F3DD-B3F1-90FFFCC15623}"/>
              </a:ext>
            </a:extLst>
          </p:cNvPr>
          <p:cNvCxnSpPr>
            <a:cxnSpLocks/>
          </p:cNvCxnSpPr>
          <p:nvPr/>
        </p:nvCxnSpPr>
        <p:spPr>
          <a:xfrm>
            <a:off x="3460366" y="3629969"/>
            <a:ext cx="1560205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72873-2E48-BBE6-6F28-9B92266231DA}"/>
              </a:ext>
            </a:extLst>
          </p:cNvPr>
          <p:cNvCxnSpPr>
            <a:cxnSpLocks/>
          </p:cNvCxnSpPr>
          <p:nvPr/>
        </p:nvCxnSpPr>
        <p:spPr>
          <a:xfrm>
            <a:off x="5985275" y="3494333"/>
            <a:ext cx="2217677" cy="2394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AC0BB6C-7E50-7B53-B559-51D099338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10" y="5505528"/>
            <a:ext cx="720000" cy="720000"/>
          </a:xfrm>
          <a:prstGeom prst="rect">
            <a:avLst/>
          </a:prstGeom>
        </p:spPr>
      </p:pic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FDA18D-24F0-E35E-C5C4-CA1B0E85A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4" y="5505528"/>
            <a:ext cx="720000" cy="720000"/>
          </a:xfrm>
          <a:prstGeom prst="rect">
            <a:avLst/>
          </a:prstGeom>
        </p:spPr>
      </p:pic>
      <p:pic>
        <p:nvPicPr>
          <p:cNvPr id="16" name="Picture 15" descr="A green and blue planet&#10;&#10;AI-generated content may be incorrect.">
            <a:extLst>
              <a:ext uri="{FF2B5EF4-FFF2-40B4-BE49-F238E27FC236}">
                <a16:creationId xmlns:a16="http://schemas.microsoft.com/office/drawing/2014/main" id="{B3111002-A93E-83B5-E187-85A58B12E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2199" y="5631728"/>
            <a:ext cx="720000" cy="720000"/>
          </a:xfrm>
          <a:prstGeom prst="rect">
            <a:avLst/>
          </a:prstGeom>
        </p:spPr>
      </p:pic>
      <p:pic>
        <p:nvPicPr>
          <p:cNvPr id="18" name="Picture 17" descr="A red and white flag with a leaf in the center&#10;&#10;AI-generated content may be incorrect.">
            <a:extLst>
              <a:ext uri="{FF2B5EF4-FFF2-40B4-BE49-F238E27FC236}">
                <a16:creationId xmlns:a16="http://schemas.microsoft.com/office/drawing/2014/main" id="{A3DAF1D8-D572-C7FB-A493-322E372428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69" y="5631728"/>
            <a:ext cx="720000" cy="720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C72C21-052E-BD6C-9011-951A747D8E53}"/>
              </a:ext>
            </a:extLst>
          </p:cNvPr>
          <p:cNvCxnSpPr/>
          <p:nvPr/>
        </p:nvCxnSpPr>
        <p:spPr>
          <a:xfrm>
            <a:off x="1680476" y="5991728"/>
            <a:ext cx="125785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B6FC2F-2874-E151-96D6-9646E3F1B9E3}"/>
              </a:ext>
            </a:extLst>
          </p:cNvPr>
          <p:cNvCxnSpPr>
            <a:cxnSpLocks/>
          </p:cNvCxnSpPr>
          <p:nvPr/>
        </p:nvCxnSpPr>
        <p:spPr>
          <a:xfrm>
            <a:off x="4642495" y="5991728"/>
            <a:ext cx="304253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8DDA4A-9193-A9EA-EBF3-8D956FA579D0}"/>
              </a:ext>
            </a:extLst>
          </p:cNvPr>
          <p:cNvCxnSpPr>
            <a:cxnSpLocks/>
          </p:cNvCxnSpPr>
          <p:nvPr/>
        </p:nvCxnSpPr>
        <p:spPr>
          <a:xfrm>
            <a:off x="9302191" y="5991728"/>
            <a:ext cx="97277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6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A58F677F-A2D4-7D3C-A3BA-20BB2D29B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B96B422-A2B5-54C5-4ECD-1B196E29A642}"/>
              </a:ext>
            </a:extLst>
          </p:cNvPr>
          <p:cNvSpPr/>
          <p:nvPr/>
        </p:nvSpPr>
        <p:spPr>
          <a:xfrm>
            <a:off x="7299521" y="6207981"/>
            <a:ext cx="2890136" cy="44687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CB6094-3959-907E-CCB5-CC1210E27E0D}"/>
              </a:ext>
            </a:extLst>
          </p:cNvPr>
          <p:cNvSpPr/>
          <p:nvPr/>
        </p:nvSpPr>
        <p:spPr>
          <a:xfrm>
            <a:off x="2374206" y="6219728"/>
            <a:ext cx="3645642" cy="44687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94A92E-67C7-24FE-F712-97662934BF94}"/>
              </a:ext>
            </a:extLst>
          </p:cNvPr>
          <p:cNvSpPr/>
          <p:nvPr/>
        </p:nvSpPr>
        <p:spPr>
          <a:xfrm>
            <a:off x="0" y="0"/>
            <a:ext cx="2812304" cy="887306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33A9F2AC-E28D-1216-ED69-7895374077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FFF3D6-A4F3-654E-67EC-55C6DE14741E}"/>
              </a:ext>
            </a:extLst>
          </p:cNvPr>
          <p:cNvSpPr/>
          <p:nvPr/>
        </p:nvSpPr>
        <p:spPr>
          <a:xfrm>
            <a:off x="4725551" y="101272"/>
            <a:ext cx="2230496" cy="9864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MAIN</a:t>
            </a:r>
          </a:p>
          <a:p>
            <a:pPr algn="ctr"/>
            <a:r>
              <a:rPr lang="en-CA" sz="2000" dirty="0"/>
              <a:t>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82297-FC4F-6B31-4788-B30FE4C3488C}"/>
              </a:ext>
            </a:extLst>
          </p:cNvPr>
          <p:cNvSpPr/>
          <p:nvPr/>
        </p:nvSpPr>
        <p:spPr>
          <a:xfrm>
            <a:off x="0" y="3157043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Production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E7D39-C68C-7DC2-CFAF-4799374D01CC}"/>
              </a:ext>
            </a:extLst>
          </p:cNvPr>
          <p:cNvSpPr/>
          <p:nvPr/>
        </p:nvSpPr>
        <p:spPr>
          <a:xfrm>
            <a:off x="0" y="3596787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Reserves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6BE08-8E8D-90E5-A8BD-FD4A698F0F4F}"/>
              </a:ext>
            </a:extLst>
          </p:cNvPr>
          <p:cNvSpPr/>
          <p:nvPr/>
        </p:nvSpPr>
        <p:spPr>
          <a:xfrm>
            <a:off x="11140" y="2726287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Ownership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8F48A0-596E-385D-853D-FBA764AA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532" y="6326092"/>
            <a:ext cx="270000" cy="270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C9C9BE8-907A-088D-1F2E-12A80F2325C6}"/>
              </a:ext>
            </a:extLst>
          </p:cNvPr>
          <p:cNvSpPr/>
          <p:nvPr/>
        </p:nvSpPr>
        <p:spPr>
          <a:xfrm>
            <a:off x="9144020" y="633985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AD14D6-C36A-5BA1-C4C3-43D39BB1C261}"/>
              </a:ext>
            </a:extLst>
          </p:cNvPr>
          <p:cNvSpPr/>
          <p:nvPr/>
        </p:nvSpPr>
        <p:spPr>
          <a:xfrm>
            <a:off x="9054020" y="6429853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B2F34D-FDA4-365A-E9C9-ED15747BB153}"/>
              </a:ext>
            </a:extLst>
          </p:cNvPr>
          <p:cNvSpPr/>
          <p:nvPr/>
        </p:nvSpPr>
        <p:spPr>
          <a:xfrm>
            <a:off x="8088690" y="16089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Pollution</a:t>
            </a:r>
          </a:p>
          <a:p>
            <a:pPr algn="ctr"/>
            <a:r>
              <a:rPr lang="en-CA" sz="1600" dirty="0"/>
              <a:t>(air, water, soil)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D096E-0621-41B2-5D51-9FA69C57728E}"/>
              </a:ext>
            </a:extLst>
          </p:cNvPr>
          <p:cNvSpPr/>
          <p:nvPr/>
        </p:nvSpPr>
        <p:spPr>
          <a:xfrm>
            <a:off x="8088690" y="249361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GHG emissions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437A66-F368-7FE8-5238-A8E3420A5407}"/>
              </a:ext>
            </a:extLst>
          </p:cNvPr>
          <p:cNvSpPr/>
          <p:nvPr/>
        </p:nvSpPr>
        <p:spPr>
          <a:xfrm>
            <a:off x="10357587" y="157024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Land occupation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CF6F9-4282-2CF8-00BA-B0FAF273B09E}"/>
              </a:ext>
            </a:extLst>
          </p:cNvPr>
          <p:cNvSpPr/>
          <p:nvPr/>
        </p:nvSpPr>
        <p:spPr>
          <a:xfrm>
            <a:off x="3746376" y="2483091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Population density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4CD00C-980E-CD52-E2B6-E97424EB1329}"/>
              </a:ext>
            </a:extLst>
          </p:cNvPr>
          <p:cNvSpPr/>
          <p:nvPr/>
        </p:nvSpPr>
        <p:spPr>
          <a:xfrm>
            <a:off x="8088690" y="334976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Tailings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DCFE99-F3C7-1D2C-39ED-0109A4A097C7}"/>
              </a:ext>
            </a:extLst>
          </p:cNvPr>
          <p:cNvSpPr/>
          <p:nvPr/>
        </p:nvSpPr>
        <p:spPr>
          <a:xfrm>
            <a:off x="6019848" y="1608957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Climate categories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D9004E-6F3E-EF24-4DA0-774F09903909}"/>
              </a:ext>
            </a:extLst>
          </p:cNvPr>
          <p:cNvSpPr/>
          <p:nvPr/>
        </p:nvSpPr>
        <p:spPr>
          <a:xfrm>
            <a:off x="3746376" y="336008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Protected areas</a:t>
            </a:r>
          </a:p>
          <a:p>
            <a:pPr algn="ctr"/>
            <a:r>
              <a:rPr lang="en-CA" dirty="0"/>
              <a:t>(proximity)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2E0A-D90B-E97A-4F9B-9D2D476E0998}"/>
              </a:ext>
            </a:extLst>
          </p:cNvPr>
          <p:cNvSpPr/>
          <p:nvPr/>
        </p:nvSpPr>
        <p:spPr>
          <a:xfrm>
            <a:off x="3746376" y="1606102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Indigenous land </a:t>
            </a:r>
            <a:r>
              <a:rPr lang="en-CA" dirty="0"/>
              <a:t>(proximity)</a:t>
            </a:r>
            <a:endParaRPr lang="en-CA" sz="1800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DD8FF953-08C7-4806-D681-71FFEAC454D3}"/>
              </a:ext>
            </a:extLst>
          </p:cNvPr>
          <p:cNvSpPr/>
          <p:nvPr/>
        </p:nvSpPr>
        <p:spPr>
          <a:xfrm>
            <a:off x="105969" y="149425"/>
            <a:ext cx="1239253" cy="602459"/>
          </a:xfrm>
          <a:prstGeom prst="hexagon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Source ID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5C7BC54-2AB5-7264-9DE5-004F5BCCD8CD}"/>
              </a:ext>
            </a:extLst>
          </p:cNvPr>
          <p:cNvSpPr/>
          <p:nvPr/>
        </p:nvSpPr>
        <p:spPr>
          <a:xfrm>
            <a:off x="1445628" y="185005"/>
            <a:ext cx="1239253" cy="602460"/>
          </a:xfrm>
          <a:prstGeom prst="hexagon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Material</a:t>
            </a:r>
          </a:p>
          <a:p>
            <a:pPr algn="ctr"/>
            <a:r>
              <a:rPr lang="en-CA" dirty="0"/>
              <a:t>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D56CED-FDAD-6FBD-811D-D0C9B7ABF90B}"/>
              </a:ext>
            </a:extLst>
          </p:cNvPr>
          <p:cNvSpPr/>
          <p:nvPr/>
        </p:nvSpPr>
        <p:spPr>
          <a:xfrm>
            <a:off x="10357587" y="2432823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Land category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CBC10-AA45-73B8-0EB7-4B17A7ACAA58}"/>
              </a:ext>
            </a:extLst>
          </p:cNvPr>
          <p:cNvSpPr/>
          <p:nvPr/>
        </p:nvSpPr>
        <p:spPr>
          <a:xfrm>
            <a:off x="6019848" y="2472771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Water risk</a:t>
            </a:r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0BE5E07-243B-6271-7528-53F3553E4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95" y="3709760"/>
            <a:ext cx="360000" cy="360000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37AA3D1-9177-A39B-3FCB-D17E4206F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80" y="6339853"/>
            <a:ext cx="270000" cy="270000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F3642C3-C859-ADD8-06BA-74DFEC87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95" y="3169760"/>
            <a:ext cx="360000" cy="360000"/>
          </a:xfrm>
          <a:prstGeom prst="rect">
            <a:avLst/>
          </a:prstGeom>
        </p:spPr>
      </p:pic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2AE10CE-ABD4-93B1-E8B8-0058530F9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690" y="1795893"/>
            <a:ext cx="360000" cy="360000"/>
          </a:xfrm>
          <a:prstGeom prst="rect">
            <a:avLst/>
          </a:prstGeom>
        </p:spPr>
      </p:pic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DA8F53-3F95-CB76-3D87-D4228779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181" y="2663091"/>
            <a:ext cx="360000" cy="360000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153B8B2-950E-AE51-E0AD-92C960AE1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661" y="2719183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C46206-4157-0BCA-45C9-43505E4F4472}"/>
              </a:ext>
            </a:extLst>
          </p:cNvPr>
          <p:cNvSpPr txBox="1"/>
          <p:nvPr/>
        </p:nvSpPr>
        <p:spPr>
          <a:xfrm>
            <a:off x="2706590" y="6327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Historic</a:t>
            </a:r>
          </a:p>
        </p:txBody>
      </p:sp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7DEBDB-EFC8-7317-A74C-277085E029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54804" y="6336589"/>
            <a:ext cx="270000" cy="27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BAF6988-C373-57B9-6C64-98FC3B1B0A1F}"/>
              </a:ext>
            </a:extLst>
          </p:cNvPr>
          <p:cNvSpPr txBox="1"/>
          <p:nvPr/>
        </p:nvSpPr>
        <p:spPr>
          <a:xfrm>
            <a:off x="3824804" y="632541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Static</a:t>
            </a:r>
          </a:p>
        </p:txBody>
      </p:sp>
      <p:pic>
        <p:nvPicPr>
          <p:cNvPr id="35" name="Picture 3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A655C86-BAC0-A750-F92F-E71AA6CFF1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91235" y="6336589"/>
            <a:ext cx="270000" cy="27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6C472C0-9AFC-CC94-77C4-A8AC4CE04A5B}"/>
              </a:ext>
            </a:extLst>
          </p:cNvPr>
          <p:cNvSpPr txBox="1"/>
          <p:nvPr/>
        </p:nvSpPr>
        <p:spPr>
          <a:xfrm>
            <a:off x="4899028" y="6320370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Prospective</a:t>
            </a:r>
          </a:p>
        </p:txBody>
      </p:sp>
      <p:pic>
        <p:nvPicPr>
          <p:cNvPr id="37" name="Picture 3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C1F1C57-5760-EE35-4879-DA98354E9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034" y="2585855"/>
            <a:ext cx="360000" cy="360000"/>
          </a:xfrm>
          <a:prstGeom prst="rect">
            <a:avLst/>
          </a:prstGeom>
        </p:spPr>
      </p:pic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A41328F-DB3E-6A07-262A-149CB803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7274" y="1795893"/>
            <a:ext cx="360000" cy="3600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6FD0EB-9159-B28A-9AC0-DFFC020594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4063" y="2587988"/>
            <a:ext cx="360000" cy="360000"/>
          </a:xfrm>
          <a:prstGeom prst="rect">
            <a:avLst/>
          </a:prstGeom>
        </p:spPr>
      </p:pic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C6966A9-887C-4711-D772-0CA2D482AA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05034" y="1759134"/>
            <a:ext cx="360000" cy="360000"/>
          </a:xfrm>
          <a:prstGeom prst="rect">
            <a:avLst/>
          </a:prstGeom>
        </p:spPr>
      </p:pic>
      <p:pic>
        <p:nvPicPr>
          <p:cNvPr id="43" name="Picture 4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ABF6F7F-5F50-5407-2069-6A93CF809E1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86376" y="3513112"/>
            <a:ext cx="360000" cy="360000"/>
          </a:xfrm>
          <a:prstGeom prst="rect">
            <a:avLst/>
          </a:prstGeom>
        </p:spPr>
      </p:pic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72CE344-FC0B-39BC-6F1F-215ADA28EB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58229" y="3513112"/>
            <a:ext cx="360000" cy="360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61FC84-B1D0-CC52-C0C0-3D835CD82BB9}"/>
              </a:ext>
            </a:extLst>
          </p:cNvPr>
          <p:cNvSpPr txBox="1"/>
          <p:nvPr/>
        </p:nvSpPr>
        <p:spPr>
          <a:xfrm>
            <a:off x="9416676" y="6302076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E8318B-E626-75D2-5E96-66054B71DDA2}"/>
              </a:ext>
            </a:extLst>
          </p:cNvPr>
          <p:cNvSpPr txBox="1"/>
          <p:nvPr/>
        </p:nvSpPr>
        <p:spPr>
          <a:xfrm>
            <a:off x="7682698" y="630439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Clustering</a:t>
            </a:r>
          </a:p>
        </p:txBody>
      </p:sp>
      <p:pic>
        <p:nvPicPr>
          <p:cNvPr id="48" name="Picture 4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7000CB-9963-E411-582B-860439CF57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9340" y="2585855"/>
            <a:ext cx="360000" cy="360000"/>
          </a:xfrm>
          <a:prstGeom prst="rect">
            <a:avLst/>
          </a:prstGeom>
        </p:spPr>
      </p:pic>
      <p:pic>
        <p:nvPicPr>
          <p:cNvPr id="54" name="Picture 5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5086BD4-0CC8-4395-068C-5899CE08A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245" y="1138953"/>
            <a:ext cx="360000" cy="3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64A3625-C9BE-29EF-AE3A-6B4218C25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731" y="1170884"/>
            <a:ext cx="388654" cy="39627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112C39C-E6F4-E5EE-C8D7-93ABFDD78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489" y="1168332"/>
            <a:ext cx="388654" cy="39627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FE9A799-4364-3C39-967F-7A5C621FB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867" y="1149652"/>
            <a:ext cx="388654" cy="39627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6FE6B9C0-244E-5733-5DAE-F4B4A369DDCD}"/>
              </a:ext>
            </a:extLst>
          </p:cNvPr>
          <p:cNvSpPr/>
          <p:nvPr/>
        </p:nvSpPr>
        <p:spPr>
          <a:xfrm>
            <a:off x="3753802" y="4179206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Peasant land</a:t>
            </a:r>
          </a:p>
          <a:p>
            <a:pPr algn="ctr"/>
            <a:r>
              <a:rPr lang="en-CA" dirty="0"/>
              <a:t>(proximity)</a:t>
            </a:r>
          </a:p>
        </p:txBody>
      </p:sp>
      <p:pic>
        <p:nvPicPr>
          <p:cNvPr id="59" name="Picture 5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A63473E-784F-6F3E-A084-519CED0E62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3802" y="4351823"/>
            <a:ext cx="360000" cy="36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C3656F07-E5DC-7D49-255E-4A68CBC4913F}"/>
              </a:ext>
            </a:extLst>
          </p:cNvPr>
          <p:cNvSpPr/>
          <p:nvPr/>
        </p:nvSpPr>
        <p:spPr>
          <a:xfrm>
            <a:off x="6019848" y="333595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Environmental Atlas Justice</a:t>
            </a:r>
          </a:p>
        </p:txBody>
      </p:sp>
      <p:pic>
        <p:nvPicPr>
          <p:cNvPr id="62" name="Picture 6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DB06D6-229B-72AF-AA39-A63222E06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063" y="3464977"/>
            <a:ext cx="360000" cy="3600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2C3C813-4747-362E-0958-768A602CA4BA}"/>
              </a:ext>
            </a:extLst>
          </p:cNvPr>
          <p:cNvSpPr/>
          <p:nvPr/>
        </p:nvSpPr>
        <p:spPr>
          <a:xfrm>
            <a:off x="29" y="403653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Technical 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68885DE-D726-BFF2-4D01-1422E7F7FC85}"/>
              </a:ext>
            </a:extLst>
          </p:cNvPr>
          <p:cNvSpPr/>
          <p:nvPr/>
        </p:nvSpPr>
        <p:spPr>
          <a:xfrm>
            <a:off x="1742466" y="4874487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GHG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FD38F44-DF1D-AC0C-244F-E5C90159F592}"/>
              </a:ext>
            </a:extLst>
          </p:cNvPr>
          <p:cNvSpPr/>
          <p:nvPr/>
        </p:nvSpPr>
        <p:spPr>
          <a:xfrm>
            <a:off x="1754080" y="5252590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Water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AC1A809-31F7-ED4E-962C-7358A6C3BBFF}"/>
              </a:ext>
            </a:extLst>
          </p:cNvPr>
          <p:cNvSpPr/>
          <p:nvPr/>
        </p:nvSpPr>
        <p:spPr>
          <a:xfrm>
            <a:off x="1754080" y="5656097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Tailings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83DE307-F73C-DC90-CEDB-2822615307CF}"/>
              </a:ext>
            </a:extLst>
          </p:cNvPr>
          <p:cNvSpPr/>
          <p:nvPr/>
        </p:nvSpPr>
        <p:spPr>
          <a:xfrm>
            <a:off x="11140" y="4483862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Energy 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814A59E-DD0E-0C73-BD24-F90816622744}"/>
              </a:ext>
            </a:extLst>
          </p:cNvPr>
          <p:cNvSpPr/>
          <p:nvPr/>
        </p:nvSpPr>
        <p:spPr>
          <a:xfrm>
            <a:off x="0" y="4925105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/>
              <a:t>(Social)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2C78C326-3181-4561-2FD1-CFFA8A060F68}"/>
              </a:ext>
            </a:extLst>
          </p:cNvPr>
          <p:cNvSpPr/>
          <p:nvPr/>
        </p:nvSpPr>
        <p:spPr>
          <a:xfrm>
            <a:off x="26966" y="1547185"/>
            <a:ext cx="1489556" cy="78389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PARENT ENTITY</a:t>
            </a:r>
          </a:p>
          <a:p>
            <a:pPr algn="ctr"/>
            <a:r>
              <a:rPr lang="en-CA" sz="2000" dirty="0"/>
              <a:t>TABLE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9A26D9B-A969-E80B-D29F-5084447B48BC}"/>
              </a:ext>
            </a:extLst>
          </p:cNvPr>
          <p:cNvSpPr/>
          <p:nvPr/>
        </p:nvSpPr>
        <p:spPr>
          <a:xfrm>
            <a:off x="6997143" y="217354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 err="1"/>
              <a:t>MinCan</a:t>
            </a:r>
            <a:endParaRPr lang="en-CA" sz="1800" dirty="0"/>
          </a:p>
        </p:txBody>
      </p:sp>
      <p:pic>
        <p:nvPicPr>
          <p:cNvPr id="199" name="Picture 19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A3F7D3B-FD92-8E4A-026D-45BA50349D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8279" y="1795893"/>
            <a:ext cx="360000" cy="3600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122B447F-6174-4BC6-F476-556486B0966D}"/>
              </a:ext>
            </a:extLst>
          </p:cNvPr>
          <p:cNvSpPr/>
          <p:nvPr/>
        </p:nvSpPr>
        <p:spPr>
          <a:xfrm>
            <a:off x="10365034" y="3335955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Potential natural </a:t>
            </a:r>
            <a:r>
              <a:rPr lang="en-CA" dirty="0" err="1"/>
              <a:t>vegeration</a:t>
            </a:r>
            <a:endParaRPr lang="en-CA" sz="1800" dirty="0"/>
          </a:p>
        </p:txBody>
      </p:sp>
      <p:pic>
        <p:nvPicPr>
          <p:cNvPr id="201" name="Picture 20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8F0A54A-5B18-EBD9-355A-A0214BCB477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05034" y="351311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2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>
          <a:extLst>
            <a:ext uri="{FF2B5EF4-FFF2-40B4-BE49-F238E27FC236}">
              <a16:creationId xmlns:a16="http://schemas.microsoft.com/office/drawing/2014/main" id="{987AAAEE-F64A-5E76-026A-B36B2AE57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>
            <a:extLst>
              <a:ext uri="{FF2B5EF4-FFF2-40B4-BE49-F238E27FC236}">
                <a16:creationId xmlns:a16="http://schemas.microsoft.com/office/drawing/2014/main" id="{57D51AA6-BECF-A1D0-F679-28EF085EA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937" y="296864"/>
            <a:ext cx="10404109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b="1" dirty="0"/>
              <a:t>4) Database: matching results</a:t>
            </a:r>
            <a:endParaRPr dirty="0"/>
          </a:p>
        </p:txBody>
      </p:sp>
      <p:sp>
        <p:nvSpPr>
          <p:cNvPr id="239" name="Google Shape;239;p13">
            <a:extLst>
              <a:ext uri="{FF2B5EF4-FFF2-40B4-BE49-F238E27FC236}">
                <a16:creationId xmlns:a16="http://schemas.microsoft.com/office/drawing/2014/main" id="{937E0CAB-53FF-1186-2261-5CEF640950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599" y="6472607"/>
            <a:ext cx="412750" cy="7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973EA-8040-3AB3-1C7F-1BB645418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7220" y="1883689"/>
            <a:ext cx="5831624" cy="319031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F39984-4316-9317-76A3-223016BCE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5147"/>
          <a:stretch/>
        </p:blipFill>
        <p:spPr>
          <a:xfrm>
            <a:off x="515937" y="1883689"/>
            <a:ext cx="4948307" cy="31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15"/>
          <p:cNvGrpSpPr/>
          <p:nvPr/>
        </p:nvGrpSpPr>
        <p:grpSpPr>
          <a:xfrm>
            <a:off x="702978" y="728662"/>
            <a:ext cx="10757185" cy="5400675"/>
            <a:chOff x="702978" y="728662"/>
            <a:chExt cx="10757185" cy="5400675"/>
          </a:xfrm>
        </p:grpSpPr>
        <p:pic>
          <p:nvPicPr>
            <p:cNvPr id="253" name="Google Shape;25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4247562" y="728662"/>
              <a:ext cx="7212601" cy="54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5400000">
              <a:off x="1160378" y="1231861"/>
              <a:ext cx="1300018" cy="1300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2978" y="728662"/>
              <a:ext cx="7212601" cy="540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6" name="Google Shape;256;p15"/>
          <p:cNvSpPr txBox="1"/>
          <p:nvPr/>
        </p:nvSpPr>
        <p:spPr>
          <a:xfrm>
            <a:off x="1810387" y="2743273"/>
            <a:ext cx="3785103" cy="199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Merci!</a:t>
            </a:r>
            <a:endParaRPr/>
          </a:p>
          <a:p>
            <a:pPr marL="0" marR="0" lvl="0" indent="0" algn="l" rtl="0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fr-FR" sz="5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57" name="Google Shape;257;p15"/>
          <p:cNvSpPr txBox="1"/>
          <p:nvPr/>
        </p:nvSpPr>
        <p:spPr>
          <a:xfrm>
            <a:off x="1292301" y="5318362"/>
            <a:ext cx="1297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ciraig.org</a:t>
            </a:r>
            <a:endParaRPr sz="2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38582" y="4603051"/>
            <a:ext cx="1576997" cy="65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38582" y="2423024"/>
            <a:ext cx="946416" cy="14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RAIG-1">
  <a:themeElements>
    <a:clrScheme name="CIRAIG 202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A1C0"/>
      </a:accent1>
      <a:accent2>
        <a:srgbClr val="0BAC43"/>
      </a:accent2>
      <a:accent3>
        <a:srgbClr val="FA961E"/>
      </a:accent3>
      <a:accent4>
        <a:srgbClr val="B91E32"/>
      </a:accent4>
      <a:accent5>
        <a:srgbClr val="005379"/>
      </a:accent5>
      <a:accent6>
        <a:srgbClr val="FDDA64"/>
      </a:accent6>
      <a:hlink>
        <a:srgbClr val="00A1C0"/>
      </a:hlink>
      <a:folHlink>
        <a:srgbClr val="09AB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">
  <a:themeElements>
    <a:clrScheme name="CIRAIG 2022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A1C0"/>
      </a:accent1>
      <a:accent2>
        <a:srgbClr val="0BAC43"/>
      </a:accent2>
      <a:accent3>
        <a:srgbClr val="FA961E"/>
      </a:accent3>
      <a:accent4>
        <a:srgbClr val="B91E32"/>
      </a:accent4>
      <a:accent5>
        <a:srgbClr val="005379"/>
      </a:accent5>
      <a:accent6>
        <a:srgbClr val="FDDA64"/>
      </a:accent6>
      <a:hlink>
        <a:srgbClr val="00A1C0"/>
      </a:hlink>
      <a:folHlink>
        <a:srgbClr val="09AB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10334</TotalTime>
  <Words>155</Words>
  <Application>Microsoft Office PowerPoint</Application>
  <PresentationFormat>Widescreen</PresentationFormat>
  <Paragraphs>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CIRAIG-1</vt:lpstr>
      <vt:lpstr>Section</vt:lpstr>
      <vt:lpstr>PowerPoint Presentation</vt:lpstr>
      <vt:lpstr>Overview of data linked to metal sustainability assessments</vt:lpstr>
      <vt:lpstr>PowerPoint Presentation</vt:lpstr>
      <vt:lpstr>4) Database: matching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Gaël Dorgère</dc:creator>
  <cp:lastModifiedBy>Marin PELLAN</cp:lastModifiedBy>
  <cp:revision>44</cp:revision>
  <dcterms:created xsi:type="dcterms:W3CDTF">2022-03-15T19:44:01Z</dcterms:created>
  <dcterms:modified xsi:type="dcterms:W3CDTF">2025-03-28T18:34:10Z</dcterms:modified>
</cp:coreProperties>
</file>