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</p:sldMasterIdLst>
  <p:notesMasterIdLst>
    <p:notesMasterId r:id="rId17"/>
  </p:notesMasterIdLst>
  <p:sldIdLst>
    <p:sldId id="256" r:id="rId3"/>
    <p:sldId id="403" r:id="rId4"/>
    <p:sldId id="402" r:id="rId5"/>
    <p:sldId id="398" r:id="rId6"/>
    <p:sldId id="404" r:id="rId7"/>
    <p:sldId id="406" r:id="rId8"/>
    <p:sldId id="407" r:id="rId9"/>
    <p:sldId id="391" r:id="rId10"/>
    <p:sldId id="397" r:id="rId11"/>
    <p:sldId id="405" r:id="rId12"/>
    <p:sldId id="390" r:id="rId13"/>
    <p:sldId id="367" r:id="rId14"/>
    <p:sldId id="39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19">
          <p15:clr>
            <a:srgbClr val="A4A3A4"/>
          </p15:clr>
        </p15:guide>
        <p15:guide id="4" pos="43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VRzKT4a0rscBk9UZMVWebe2iY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5E736-C729-4975-AB5A-CD9B41CBEC25}" v="23" dt="2025-06-25T18:49:1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2810" autoAdjust="0"/>
  </p:normalViewPr>
  <p:slideViewPr>
    <p:cSldViewPr snapToGrid="0">
      <p:cViewPr varScale="1">
        <p:scale>
          <a:sx n="76" d="100"/>
          <a:sy n="76" d="100"/>
        </p:scale>
        <p:origin x="1022" y="67"/>
      </p:cViewPr>
      <p:guideLst>
        <p:guide orient="horz" pos="2160"/>
        <p:guide pos="3840"/>
        <p:guide pos="7219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LLAN" userId="b769edc3-00f3-432c-88ea-f74fb5c6c1e4" providerId="ADAL" clId="{71E5E736-C729-4975-AB5A-CD9B41CBEC25}"/>
    <pc:docChg chg="custSel addSld modSld">
      <pc:chgData name="Marin PELLAN" userId="b769edc3-00f3-432c-88ea-f74fb5c6c1e4" providerId="ADAL" clId="{71E5E736-C729-4975-AB5A-CD9B41CBEC25}" dt="2025-06-25T20:05:00.048" v="321" actId="1076"/>
      <pc:docMkLst>
        <pc:docMk/>
      </pc:docMkLst>
      <pc:sldChg chg="addSp delSp modSp add mod">
        <pc:chgData name="Marin PELLAN" userId="b769edc3-00f3-432c-88ea-f74fb5c6c1e4" providerId="ADAL" clId="{71E5E736-C729-4975-AB5A-CD9B41CBEC25}" dt="2025-06-25T13:05:11.576" v="8" actId="1076"/>
        <pc:sldMkLst>
          <pc:docMk/>
          <pc:sldMk cId="1467711091" sldId="406"/>
        </pc:sldMkLst>
        <pc:spChg chg="del">
          <ac:chgData name="Marin PELLAN" userId="b769edc3-00f3-432c-88ea-f74fb5c6c1e4" providerId="ADAL" clId="{71E5E736-C729-4975-AB5A-CD9B41CBEC25}" dt="2025-06-25T13:04:43.817" v="2" actId="478"/>
          <ac:spMkLst>
            <pc:docMk/>
            <pc:sldMk cId="1467711091" sldId="406"/>
            <ac:spMk id="4" creationId="{64C61257-9090-F87A-9EF9-AB527338FA4C}"/>
          </ac:spMkLst>
        </pc:spChg>
        <pc:graphicFrameChg chg="del">
          <ac:chgData name="Marin PELLAN" userId="b769edc3-00f3-432c-88ea-f74fb5c6c1e4" providerId="ADAL" clId="{71E5E736-C729-4975-AB5A-CD9B41CBEC25}" dt="2025-06-25T13:04:42.510" v="1" actId="478"/>
          <ac:graphicFrameMkLst>
            <pc:docMk/>
            <pc:sldMk cId="1467711091" sldId="406"/>
            <ac:graphicFrameMk id="2" creationId="{FD634C1E-D5B2-AA0D-A5A7-6919A8EF4739}"/>
          </ac:graphicFrameMkLst>
        </pc:graphicFrameChg>
        <pc:graphicFrameChg chg="add mod">
          <ac:chgData name="Marin PELLAN" userId="b769edc3-00f3-432c-88ea-f74fb5c6c1e4" providerId="ADAL" clId="{71E5E736-C729-4975-AB5A-CD9B41CBEC25}" dt="2025-06-25T13:05:11.576" v="8" actId="1076"/>
          <ac:graphicFrameMkLst>
            <pc:docMk/>
            <pc:sldMk cId="1467711091" sldId="406"/>
            <ac:graphicFrameMk id="3" creationId="{FA064BDA-7BB6-A0F6-59ED-70D6AF38B511}"/>
          </ac:graphicFrameMkLst>
        </pc:graphicFrameChg>
      </pc:sldChg>
      <pc:sldChg chg="addSp delSp modSp add mod">
        <pc:chgData name="Marin PELLAN" userId="b769edc3-00f3-432c-88ea-f74fb5c6c1e4" providerId="ADAL" clId="{71E5E736-C729-4975-AB5A-CD9B41CBEC25}" dt="2025-06-25T20:05:00.048" v="321" actId="1076"/>
        <pc:sldMkLst>
          <pc:docMk/>
          <pc:sldMk cId="458074746" sldId="407"/>
        </pc:sldMkLst>
        <pc:spChg chg="add mod">
          <ac:chgData name="Marin PELLAN" userId="b769edc3-00f3-432c-88ea-f74fb5c6c1e4" providerId="ADAL" clId="{71E5E736-C729-4975-AB5A-CD9B41CBEC25}" dt="2025-06-25T15:03:02.419" v="254" actId="1035"/>
          <ac:spMkLst>
            <pc:docMk/>
            <pc:sldMk cId="458074746" sldId="407"/>
            <ac:spMk id="2" creationId="{280FB58A-0626-ECC3-B72E-B146CCF63FDE}"/>
          </ac:spMkLst>
        </pc:spChg>
        <pc:spChg chg="add mod">
          <ac:chgData name="Marin PELLAN" userId="b769edc3-00f3-432c-88ea-f74fb5c6c1e4" providerId="ADAL" clId="{71E5E736-C729-4975-AB5A-CD9B41CBEC25}" dt="2025-06-25T15:03:02.419" v="254" actId="1035"/>
          <ac:spMkLst>
            <pc:docMk/>
            <pc:sldMk cId="458074746" sldId="407"/>
            <ac:spMk id="4" creationId="{AEB94601-16AF-9485-51A3-B6CEAF3EA2BA}"/>
          </ac:spMkLst>
        </pc:spChg>
        <pc:spChg chg="add mod">
          <ac:chgData name="Marin PELLAN" userId="b769edc3-00f3-432c-88ea-f74fb5c6c1e4" providerId="ADAL" clId="{71E5E736-C729-4975-AB5A-CD9B41CBEC25}" dt="2025-06-25T15:03:02.419" v="254" actId="1035"/>
          <ac:spMkLst>
            <pc:docMk/>
            <pc:sldMk cId="458074746" sldId="407"/>
            <ac:spMk id="5" creationId="{1CE8E4F7-DE00-61EC-6F27-03E2CCD6F85D}"/>
          </ac:spMkLst>
        </pc:spChg>
        <pc:spChg chg="add mod">
          <ac:chgData name="Marin PELLAN" userId="b769edc3-00f3-432c-88ea-f74fb5c6c1e4" providerId="ADAL" clId="{71E5E736-C729-4975-AB5A-CD9B41CBEC25}" dt="2025-06-25T15:03:02.419" v="254" actId="1035"/>
          <ac:spMkLst>
            <pc:docMk/>
            <pc:sldMk cId="458074746" sldId="407"/>
            <ac:spMk id="6" creationId="{581EA809-6DF3-11EE-0D6E-A81AC55F7A83}"/>
          </ac:spMkLst>
        </pc:spChg>
        <pc:spChg chg="add mod">
          <ac:chgData name="Marin PELLAN" userId="b769edc3-00f3-432c-88ea-f74fb5c6c1e4" providerId="ADAL" clId="{71E5E736-C729-4975-AB5A-CD9B41CBEC25}" dt="2025-06-25T15:03:02.419" v="254" actId="1035"/>
          <ac:spMkLst>
            <pc:docMk/>
            <pc:sldMk cId="458074746" sldId="407"/>
            <ac:spMk id="7" creationId="{F5CC7EB3-17AB-FD28-314B-C0D0685D924B}"/>
          </ac:spMkLst>
        </pc:spChg>
        <pc:spChg chg="add mod">
          <ac:chgData name="Marin PELLAN" userId="b769edc3-00f3-432c-88ea-f74fb5c6c1e4" providerId="ADAL" clId="{71E5E736-C729-4975-AB5A-CD9B41CBEC25}" dt="2025-06-25T15:04:01.400" v="283" actId="20577"/>
          <ac:spMkLst>
            <pc:docMk/>
            <pc:sldMk cId="458074746" sldId="407"/>
            <ac:spMk id="21" creationId="{1C85865F-B786-DA79-908C-55A8D8FF4411}"/>
          </ac:spMkLst>
        </pc:spChg>
        <pc:spChg chg="add mod">
          <ac:chgData name="Marin PELLAN" userId="b769edc3-00f3-432c-88ea-f74fb5c6c1e4" providerId="ADAL" clId="{71E5E736-C729-4975-AB5A-CD9B41CBEC25}" dt="2025-06-25T15:04:08.915" v="285" actId="1076"/>
          <ac:spMkLst>
            <pc:docMk/>
            <pc:sldMk cId="458074746" sldId="407"/>
            <ac:spMk id="22" creationId="{DA677F80-F319-0749-E6C4-974A9D986148}"/>
          </ac:spMkLst>
        </pc:spChg>
        <pc:spChg chg="add mod">
          <ac:chgData name="Marin PELLAN" userId="b769edc3-00f3-432c-88ea-f74fb5c6c1e4" providerId="ADAL" clId="{71E5E736-C729-4975-AB5A-CD9B41CBEC25}" dt="2025-06-25T15:19:02.297" v="295" actId="404"/>
          <ac:spMkLst>
            <pc:docMk/>
            <pc:sldMk cId="458074746" sldId="407"/>
            <ac:spMk id="24" creationId="{FA6D74EC-0A16-041E-30BC-B0AFDC1FAFD2}"/>
          </ac:spMkLst>
        </pc:spChg>
        <pc:spChg chg="add mod">
          <ac:chgData name="Marin PELLAN" userId="b769edc3-00f3-432c-88ea-f74fb5c6c1e4" providerId="ADAL" clId="{71E5E736-C729-4975-AB5A-CD9B41CBEC25}" dt="2025-06-25T15:19:19.742" v="298" actId="14100"/>
          <ac:spMkLst>
            <pc:docMk/>
            <pc:sldMk cId="458074746" sldId="407"/>
            <ac:spMk id="26" creationId="{AA4F7ADF-C4B1-39C2-ECCF-C62CCBE712F2}"/>
          </ac:spMkLst>
        </pc:spChg>
        <pc:spChg chg="add mod">
          <ac:chgData name="Marin PELLAN" userId="b769edc3-00f3-432c-88ea-f74fb5c6c1e4" providerId="ADAL" clId="{71E5E736-C729-4975-AB5A-CD9B41CBEC25}" dt="2025-06-25T15:19:27.322" v="300" actId="1076"/>
          <ac:spMkLst>
            <pc:docMk/>
            <pc:sldMk cId="458074746" sldId="407"/>
            <ac:spMk id="28" creationId="{EEA57002-B2CA-737B-6D02-F413302F5A69}"/>
          </ac:spMkLst>
        </pc:spChg>
        <pc:spChg chg="add mod">
          <ac:chgData name="Marin PELLAN" userId="b769edc3-00f3-432c-88ea-f74fb5c6c1e4" providerId="ADAL" clId="{71E5E736-C729-4975-AB5A-CD9B41CBEC25}" dt="2025-06-25T15:19:39.094" v="302" actId="1076"/>
          <ac:spMkLst>
            <pc:docMk/>
            <pc:sldMk cId="458074746" sldId="407"/>
            <ac:spMk id="30" creationId="{692E708D-08D6-C707-76B1-D4C8B1FA1610}"/>
          </ac:spMkLst>
        </pc:spChg>
        <pc:spChg chg="add mod">
          <ac:chgData name="Marin PELLAN" userId="b769edc3-00f3-432c-88ea-f74fb5c6c1e4" providerId="ADAL" clId="{71E5E736-C729-4975-AB5A-CD9B41CBEC25}" dt="2025-06-25T15:19:56.979" v="304" actId="1076"/>
          <ac:spMkLst>
            <pc:docMk/>
            <pc:sldMk cId="458074746" sldId="407"/>
            <ac:spMk id="32" creationId="{23958C05-BF2E-6031-BFF4-DA38118DE0A4}"/>
          </ac:spMkLst>
        </pc:spChg>
        <pc:spChg chg="add mod">
          <ac:chgData name="Marin PELLAN" userId="b769edc3-00f3-432c-88ea-f74fb5c6c1e4" providerId="ADAL" clId="{71E5E736-C729-4975-AB5A-CD9B41CBEC25}" dt="2025-06-25T15:20:11.229" v="306" actId="1076"/>
          <ac:spMkLst>
            <pc:docMk/>
            <pc:sldMk cId="458074746" sldId="407"/>
            <ac:spMk id="34" creationId="{415CC88F-ECBC-53E4-ADE1-6243110EF1D5}"/>
          </ac:spMkLst>
        </pc:spChg>
        <pc:graphicFrameChg chg="del">
          <ac:chgData name="Marin PELLAN" userId="b769edc3-00f3-432c-88ea-f74fb5c6c1e4" providerId="ADAL" clId="{71E5E736-C729-4975-AB5A-CD9B41CBEC25}" dt="2025-06-25T13:05:24.881" v="10" actId="478"/>
          <ac:graphicFrameMkLst>
            <pc:docMk/>
            <pc:sldMk cId="458074746" sldId="407"/>
            <ac:graphicFrameMk id="3" creationId="{B0308B70-E843-81E1-B47B-0E5D096C6C54}"/>
          </ac:graphicFrameMkLst>
        </pc:graphicFrameChg>
        <pc:picChg chg="add mod">
          <ac:chgData name="Marin PELLAN" userId="b769edc3-00f3-432c-88ea-f74fb5c6c1e4" providerId="ADAL" clId="{71E5E736-C729-4975-AB5A-CD9B41CBEC25}" dt="2025-06-25T18:44:41.722" v="311" actId="1366"/>
          <ac:picMkLst>
            <pc:docMk/>
            <pc:sldMk cId="458074746" sldId="407"/>
            <ac:picMk id="14" creationId="{19DAE2EC-1130-398D-7BD9-850F9B624F07}"/>
          </ac:picMkLst>
        </pc:picChg>
        <pc:picChg chg="add mod">
          <ac:chgData name="Marin PELLAN" userId="b769edc3-00f3-432c-88ea-f74fb5c6c1e4" providerId="ADAL" clId="{71E5E736-C729-4975-AB5A-CD9B41CBEC25}" dt="2025-06-25T18:44:47.272" v="312" actId="1366"/>
          <ac:picMkLst>
            <pc:docMk/>
            <pc:sldMk cId="458074746" sldId="407"/>
            <ac:picMk id="16" creationId="{7BE0DDD5-6F44-1297-0444-3D69D03B07CE}"/>
          </ac:picMkLst>
        </pc:picChg>
        <pc:picChg chg="add mod">
          <ac:chgData name="Marin PELLAN" userId="b769edc3-00f3-432c-88ea-f74fb5c6c1e4" providerId="ADAL" clId="{71E5E736-C729-4975-AB5A-CD9B41CBEC25}" dt="2025-06-25T18:47:19.742" v="315" actId="1366"/>
          <ac:picMkLst>
            <pc:docMk/>
            <pc:sldMk cId="458074746" sldId="407"/>
            <ac:picMk id="18" creationId="{EF58D3FA-6BE5-3936-65F3-F0580CCE92C7}"/>
          </ac:picMkLst>
        </pc:picChg>
        <pc:picChg chg="add mod">
          <ac:chgData name="Marin PELLAN" userId="b769edc3-00f3-432c-88ea-f74fb5c6c1e4" providerId="ADAL" clId="{71E5E736-C729-4975-AB5A-CD9B41CBEC25}" dt="2025-06-25T18:44:31.446" v="310" actId="1076"/>
          <ac:picMkLst>
            <pc:docMk/>
            <pc:sldMk cId="458074746" sldId="407"/>
            <ac:picMk id="20" creationId="{0BFCAE46-821C-A1E8-BE49-F9708B2B63AD}"/>
          </ac:picMkLst>
        </pc:picChg>
        <pc:picChg chg="add mod">
          <ac:chgData name="Marin PELLAN" userId="b769edc3-00f3-432c-88ea-f74fb5c6c1e4" providerId="ADAL" clId="{71E5E736-C729-4975-AB5A-CD9B41CBEC25}" dt="2025-06-25T18:44:50.010" v="313"/>
          <ac:picMkLst>
            <pc:docMk/>
            <pc:sldMk cId="458074746" sldId="407"/>
            <ac:picMk id="35" creationId="{1644DF7A-8410-226C-F227-063C88CAC6B7}"/>
          </ac:picMkLst>
        </pc:picChg>
        <pc:picChg chg="add mod">
          <ac:chgData name="Marin PELLAN" userId="b769edc3-00f3-432c-88ea-f74fb5c6c1e4" providerId="ADAL" clId="{71E5E736-C729-4975-AB5A-CD9B41CBEC25}" dt="2025-06-25T18:45:15.207" v="314"/>
          <ac:picMkLst>
            <pc:docMk/>
            <pc:sldMk cId="458074746" sldId="407"/>
            <ac:picMk id="36" creationId="{EA2AB463-D3DC-9810-8AF7-DF2B7644ADBD}"/>
          </ac:picMkLst>
        </pc:picChg>
        <pc:picChg chg="add mod">
          <ac:chgData name="Marin PELLAN" userId="b769edc3-00f3-432c-88ea-f74fb5c6c1e4" providerId="ADAL" clId="{71E5E736-C729-4975-AB5A-CD9B41CBEC25}" dt="2025-06-25T20:05:00.048" v="321" actId="1076"/>
          <ac:picMkLst>
            <pc:docMk/>
            <pc:sldMk cId="458074746" sldId="407"/>
            <ac:picMk id="38" creationId="{509D325C-487B-E7AA-039B-392B412A67A9}"/>
          </ac:picMkLst>
        </pc:picChg>
        <pc:cxnChg chg="add mod">
          <ac:chgData name="Marin PELLAN" userId="b769edc3-00f3-432c-88ea-f74fb5c6c1e4" providerId="ADAL" clId="{71E5E736-C729-4975-AB5A-CD9B41CBEC25}" dt="2025-06-25T15:03:02.419" v="254" actId="1035"/>
          <ac:cxnSpMkLst>
            <pc:docMk/>
            <pc:sldMk cId="458074746" sldId="407"/>
            <ac:cxnSpMk id="9" creationId="{AFD41890-EB92-E537-2037-F9A864B873BE}"/>
          </ac:cxnSpMkLst>
        </pc:cxnChg>
        <pc:cxnChg chg="add mod">
          <ac:chgData name="Marin PELLAN" userId="b769edc3-00f3-432c-88ea-f74fb5c6c1e4" providerId="ADAL" clId="{71E5E736-C729-4975-AB5A-CD9B41CBEC25}" dt="2025-06-25T15:03:02.419" v="254" actId="1035"/>
          <ac:cxnSpMkLst>
            <pc:docMk/>
            <pc:sldMk cId="458074746" sldId="407"/>
            <ac:cxnSpMk id="10" creationId="{243FFEDA-F271-FA1D-5C7C-AD9159D62971}"/>
          </ac:cxnSpMkLst>
        </pc:cxnChg>
        <pc:cxnChg chg="add mod">
          <ac:chgData name="Marin PELLAN" userId="b769edc3-00f3-432c-88ea-f74fb5c6c1e4" providerId="ADAL" clId="{71E5E736-C729-4975-AB5A-CD9B41CBEC25}" dt="2025-06-25T15:03:02.419" v="254" actId="1035"/>
          <ac:cxnSpMkLst>
            <pc:docMk/>
            <pc:sldMk cId="458074746" sldId="407"/>
            <ac:cxnSpMk id="11" creationId="{737E5498-9E47-0AC6-F81F-0E85A585806D}"/>
          </ac:cxnSpMkLst>
        </pc:cxnChg>
        <pc:cxnChg chg="add mod">
          <ac:chgData name="Marin PELLAN" userId="b769edc3-00f3-432c-88ea-f74fb5c6c1e4" providerId="ADAL" clId="{71E5E736-C729-4975-AB5A-CD9B41CBEC25}" dt="2025-06-25T15:03:02.419" v="254" actId="1035"/>
          <ac:cxnSpMkLst>
            <pc:docMk/>
            <pc:sldMk cId="458074746" sldId="407"/>
            <ac:cxnSpMk id="12" creationId="{28BE78EE-4681-CEDD-3FFB-23FA0B59F42D}"/>
          </ac:cxnSpMkLst>
        </pc:cxnChg>
      </pc:sldChg>
    </pc:docChg>
  </pc:docChgLst>
  <pc:docChgLst>
    <pc:chgData name="Marin PELLAN" userId="b769edc3-00f3-432c-88ea-f74fb5c6c1e4" providerId="ADAL" clId="{080767B8-A222-456C-A75B-E53AD3D59BED}"/>
    <pc:docChg chg="undo custSel addSld delSld modSld sldOrd">
      <pc:chgData name="Marin PELLAN" userId="b769edc3-00f3-432c-88ea-f74fb5c6c1e4" providerId="ADAL" clId="{080767B8-A222-456C-A75B-E53AD3D59BED}" dt="2025-04-16T15:41:49.576" v="2838" actId="47"/>
      <pc:docMkLst>
        <pc:docMk/>
      </pc:docMkLst>
      <pc:sldChg chg="modSp mod">
        <pc:chgData name="Marin PELLAN" userId="b769edc3-00f3-432c-88ea-f74fb5c6c1e4" providerId="ADAL" clId="{080767B8-A222-456C-A75B-E53AD3D59BED}" dt="2025-04-16T13:05:07.335" v="1939" actId="20577"/>
        <pc:sldMkLst>
          <pc:docMk/>
          <pc:sldMk cId="0" sldId="256"/>
        </pc:sldMkLst>
        <pc:spChg chg="mod">
          <ac:chgData name="Marin PELLAN" userId="b769edc3-00f3-432c-88ea-f74fb5c6c1e4" providerId="ADAL" clId="{080767B8-A222-456C-A75B-E53AD3D59BED}" dt="2025-04-16T12:42:17.951" v="959" actId="20577"/>
          <ac:spMkLst>
            <pc:docMk/>
            <pc:sldMk cId="0" sldId="256"/>
            <ac:spMk id="133" creationId="{00000000-0000-0000-0000-000000000000}"/>
          </ac:spMkLst>
        </pc:spChg>
        <pc:spChg chg="mod">
          <ac:chgData name="Marin PELLAN" userId="b769edc3-00f3-432c-88ea-f74fb5c6c1e4" providerId="ADAL" clId="{080767B8-A222-456C-A75B-E53AD3D59BED}" dt="2025-04-16T13:05:07.335" v="1939" actId="20577"/>
          <ac:spMkLst>
            <pc:docMk/>
            <pc:sldMk cId="0" sldId="256"/>
            <ac:spMk id="135" creationId="{00000000-0000-0000-0000-000000000000}"/>
          </ac:spMkLst>
        </pc:spChg>
      </pc:sldChg>
      <pc:sldChg chg="del">
        <pc:chgData name="Marin PELLAN" userId="b769edc3-00f3-432c-88ea-f74fb5c6c1e4" providerId="ADAL" clId="{080767B8-A222-456C-A75B-E53AD3D59BED}" dt="2025-04-16T12:56:36.642" v="1249" actId="47"/>
        <pc:sldMkLst>
          <pc:docMk/>
          <pc:sldMk cId="3793695291" sldId="335"/>
        </pc:sldMkLst>
      </pc:sldChg>
      <pc:sldChg chg="modSp add del mod">
        <pc:chgData name="Marin PELLAN" userId="b769edc3-00f3-432c-88ea-f74fb5c6c1e4" providerId="ADAL" clId="{080767B8-A222-456C-A75B-E53AD3D59BED}" dt="2025-04-16T15:41:49.576" v="2838" actId="47"/>
        <pc:sldMkLst>
          <pc:docMk/>
          <pc:sldMk cId="1723355280" sldId="340"/>
        </pc:sldMkLst>
      </pc:sldChg>
      <pc:sldChg chg="addSp delSp modSp add mod delAnim modAnim">
        <pc:chgData name="Marin PELLAN" userId="b769edc3-00f3-432c-88ea-f74fb5c6c1e4" providerId="ADAL" clId="{080767B8-A222-456C-A75B-E53AD3D59BED}" dt="2025-04-16T12:54:16.577" v="1246" actId="20577"/>
        <pc:sldMkLst>
          <pc:docMk/>
          <pc:sldMk cId="817547795" sldId="367"/>
        </pc:sldMkLst>
        <pc:spChg chg="mod">
          <ac:chgData name="Marin PELLAN" userId="b769edc3-00f3-432c-88ea-f74fb5c6c1e4" providerId="ADAL" clId="{080767B8-A222-456C-A75B-E53AD3D59BED}" dt="2025-04-16T12:53:22.445" v="1215" actId="1076"/>
          <ac:spMkLst>
            <pc:docMk/>
            <pc:sldMk cId="817547795" sldId="367"/>
            <ac:spMk id="3" creationId="{1FC361DF-357F-556A-E803-ADAC15212374}"/>
          </ac:spMkLst>
        </pc:spChg>
        <pc:spChg chg="mod">
          <ac:chgData name="Marin PELLAN" userId="b769edc3-00f3-432c-88ea-f74fb5c6c1e4" providerId="ADAL" clId="{080767B8-A222-456C-A75B-E53AD3D59BED}" dt="2025-04-16T12:54:16.577" v="1246" actId="20577"/>
          <ac:spMkLst>
            <pc:docMk/>
            <pc:sldMk cId="817547795" sldId="367"/>
            <ac:spMk id="4" creationId="{B4711B94-AD3E-BE77-5AA4-4D7D9C7BB084}"/>
          </ac:spMkLst>
        </pc:spChg>
        <pc:spChg chg="add mod">
          <ac:chgData name="Marin PELLAN" userId="b769edc3-00f3-432c-88ea-f74fb5c6c1e4" providerId="ADAL" clId="{080767B8-A222-456C-A75B-E53AD3D59BED}" dt="2025-04-16T12:53:26.723" v="1216" actId="1076"/>
          <ac:spMkLst>
            <pc:docMk/>
            <pc:sldMk cId="817547795" sldId="367"/>
            <ac:spMk id="8" creationId="{F4BEBF0F-8CFF-3A65-73DB-F0A3B883D82C}"/>
          </ac:spMkLst>
        </pc:spChg>
        <pc:spChg chg="add">
          <ac:chgData name="Marin PELLAN" userId="b769edc3-00f3-432c-88ea-f74fb5c6c1e4" providerId="ADAL" clId="{080767B8-A222-456C-A75B-E53AD3D59BED}" dt="2025-04-16T12:53:45.658" v="1220" actId="11529"/>
          <ac:spMkLst>
            <pc:docMk/>
            <pc:sldMk cId="817547795" sldId="367"/>
            <ac:spMk id="9" creationId="{C1140383-7D0B-FADE-829F-FC72CC448F6A}"/>
          </ac:spMkLst>
        </pc:spChg>
        <pc:spChg chg="add mod">
          <ac:chgData name="Marin PELLAN" userId="b769edc3-00f3-432c-88ea-f74fb5c6c1e4" providerId="ADAL" clId="{080767B8-A222-456C-A75B-E53AD3D59BED}" dt="2025-04-16T12:53:52.997" v="1222" actId="1076"/>
          <ac:spMkLst>
            <pc:docMk/>
            <pc:sldMk cId="817547795" sldId="367"/>
            <ac:spMk id="10" creationId="{0C1430E0-6E97-B0D3-3904-89C6816D0FC8}"/>
          </ac:spMkLst>
        </pc:spChg>
        <pc:picChg chg="mod">
          <ac:chgData name="Marin PELLAN" userId="b769edc3-00f3-432c-88ea-f74fb5c6c1e4" providerId="ADAL" clId="{080767B8-A222-456C-A75B-E53AD3D59BED}" dt="2025-04-16T12:54:04.110" v="1230" actId="1035"/>
          <ac:picMkLst>
            <pc:docMk/>
            <pc:sldMk cId="817547795" sldId="367"/>
            <ac:picMk id="5" creationId="{45EF9C86-83B9-6A65-43DA-CCAC992740A0}"/>
          </ac:picMkLst>
        </pc:picChg>
        <pc:picChg chg="mod">
          <ac:chgData name="Marin PELLAN" userId="b769edc3-00f3-432c-88ea-f74fb5c6c1e4" providerId="ADAL" clId="{080767B8-A222-456C-A75B-E53AD3D59BED}" dt="2025-04-16T12:54:04.110" v="1230" actId="1035"/>
          <ac:picMkLst>
            <pc:docMk/>
            <pc:sldMk cId="817547795" sldId="367"/>
            <ac:picMk id="7" creationId="{77B60542-F582-4178-77FB-5F5FB6915C7D}"/>
          </ac:picMkLst>
        </pc:picChg>
      </pc:sldChg>
      <pc:sldChg chg="add del">
        <pc:chgData name="Marin PELLAN" userId="b769edc3-00f3-432c-88ea-f74fb5c6c1e4" providerId="ADAL" clId="{080767B8-A222-456C-A75B-E53AD3D59BED}" dt="2025-04-16T13:04:54.589" v="1909" actId="47"/>
        <pc:sldMkLst>
          <pc:docMk/>
          <pc:sldMk cId="4118417898" sldId="373"/>
        </pc:sldMkLst>
      </pc:sldChg>
      <pc:sldChg chg="delSp modSp add mod">
        <pc:chgData name="Marin PELLAN" userId="b769edc3-00f3-432c-88ea-f74fb5c6c1e4" providerId="ADAL" clId="{080767B8-A222-456C-A75B-E53AD3D59BED}" dt="2025-04-16T12:52:06.049" v="1111" actId="115"/>
        <pc:sldMkLst>
          <pc:docMk/>
          <pc:sldMk cId="86376978" sldId="390"/>
        </pc:sldMkLst>
        <pc:spChg chg="mod">
          <ac:chgData name="Marin PELLAN" userId="b769edc3-00f3-432c-88ea-f74fb5c6c1e4" providerId="ADAL" clId="{080767B8-A222-456C-A75B-E53AD3D59BED}" dt="2025-04-16T12:50:44.402" v="1079" actId="20577"/>
          <ac:spMkLst>
            <pc:docMk/>
            <pc:sldMk cId="86376978" sldId="390"/>
            <ac:spMk id="4" creationId="{D0B4EA5F-BBF6-8C58-1EA0-29640DE404E9}"/>
          </ac:spMkLst>
        </pc:spChg>
        <pc:spChg chg="mod">
          <ac:chgData name="Marin PELLAN" userId="b769edc3-00f3-432c-88ea-f74fb5c6c1e4" providerId="ADAL" clId="{080767B8-A222-456C-A75B-E53AD3D59BED}" dt="2025-04-16T12:51:24.481" v="1103" actId="1038"/>
          <ac:spMkLst>
            <pc:docMk/>
            <pc:sldMk cId="86376978" sldId="390"/>
            <ac:spMk id="5" creationId="{F31451CD-5A47-E1DB-B58A-31A9D6F37E88}"/>
          </ac:spMkLst>
        </pc:spChg>
        <pc:spChg chg="mod">
          <ac:chgData name="Marin PELLAN" userId="b769edc3-00f3-432c-88ea-f74fb5c6c1e4" providerId="ADAL" clId="{080767B8-A222-456C-A75B-E53AD3D59BED}" dt="2025-04-16T12:52:06.049" v="1111" actId="115"/>
          <ac:spMkLst>
            <pc:docMk/>
            <pc:sldMk cId="86376978" sldId="390"/>
            <ac:spMk id="6" creationId="{28E5930A-81F8-F8E4-9DA3-6F3A8EC1D4FF}"/>
          </ac:spMkLst>
        </pc:spChg>
        <pc:picChg chg="mod">
          <ac:chgData name="Marin PELLAN" userId="b769edc3-00f3-432c-88ea-f74fb5c6c1e4" providerId="ADAL" clId="{080767B8-A222-456C-A75B-E53AD3D59BED}" dt="2025-04-16T12:51:18.353" v="1088" actId="1076"/>
          <ac:picMkLst>
            <pc:docMk/>
            <pc:sldMk cId="86376978" sldId="390"/>
            <ac:picMk id="3" creationId="{E3499587-925F-E895-26D3-081E8A97669F}"/>
          </ac:picMkLst>
        </pc:picChg>
      </pc:sldChg>
      <pc:sldChg chg="add">
        <pc:chgData name="Marin PELLAN" userId="b769edc3-00f3-432c-88ea-f74fb5c6c1e4" providerId="ADAL" clId="{080767B8-A222-456C-A75B-E53AD3D59BED}" dt="2025-04-16T12:48:37.944" v="968"/>
        <pc:sldMkLst>
          <pc:docMk/>
          <pc:sldMk cId="4043357937" sldId="391"/>
        </pc:sldMkLst>
      </pc:sldChg>
      <pc:sldChg chg="del">
        <pc:chgData name="Marin PELLAN" userId="b769edc3-00f3-432c-88ea-f74fb5c6c1e4" providerId="ADAL" clId="{080767B8-A222-456C-A75B-E53AD3D59BED}" dt="2025-03-27T20:16:42.056" v="776" actId="47"/>
        <pc:sldMkLst>
          <pc:docMk/>
          <pc:sldMk cId="3558270310" sldId="393"/>
        </pc:sldMkLst>
      </pc:sldChg>
      <pc:sldChg chg="del">
        <pc:chgData name="Marin PELLAN" userId="b769edc3-00f3-432c-88ea-f74fb5c6c1e4" providerId="ADAL" clId="{080767B8-A222-456C-A75B-E53AD3D59BED}" dt="2025-04-15T15:14:40.320" v="859" actId="47"/>
        <pc:sldMkLst>
          <pc:docMk/>
          <pc:sldMk cId="5924975" sldId="395"/>
        </pc:sldMkLst>
      </pc:sldChg>
      <pc:sldChg chg="addSp delSp modSp del mod modShow modNotesTx">
        <pc:chgData name="Marin PELLAN" userId="b769edc3-00f3-432c-88ea-f74fb5c6c1e4" providerId="ADAL" clId="{080767B8-A222-456C-A75B-E53AD3D59BED}" dt="2025-04-16T13:32:20.432" v="2129" actId="47"/>
        <pc:sldMkLst>
          <pc:docMk/>
          <pc:sldMk cId="620224355" sldId="396"/>
        </pc:sldMkLst>
      </pc:sldChg>
      <pc:sldChg chg="addSp delSp modSp add mod ord setBg modAnim">
        <pc:chgData name="Marin PELLAN" userId="b769edc3-00f3-432c-88ea-f74fb5c6c1e4" providerId="ADAL" clId="{080767B8-A222-456C-A75B-E53AD3D59BED}" dt="2025-04-16T13:49:03.027" v="2537" actId="1076"/>
        <pc:sldMkLst>
          <pc:docMk/>
          <pc:sldMk cId="2948469103" sldId="397"/>
        </pc:sldMkLst>
        <pc:spChg chg="add mod">
          <ac:chgData name="Marin PELLAN" userId="b769edc3-00f3-432c-88ea-f74fb5c6c1e4" providerId="ADAL" clId="{080767B8-A222-456C-A75B-E53AD3D59BED}" dt="2025-04-16T12:50:10.260" v="1026" actId="20577"/>
          <ac:spMkLst>
            <pc:docMk/>
            <pc:sldMk cId="2948469103" sldId="397"/>
            <ac:spMk id="3" creationId="{89F0E36A-FBC7-D202-A808-7B865D2F3BD9}"/>
          </ac:spMkLst>
        </pc:spChg>
        <pc:spChg chg="add mod">
          <ac:chgData name="Marin PELLAN" userId="b769edc3-00f3-432c-88ea-f74fb5c6c1e4" providerId="ADAL" clId="{080767B8-A222-456C-A75B-E53AD3D59BED}" dt="2025-04-16T13:49:03.027" v="2537" actId="1076"/>
          <ac:spMkLst>
            <pc:docMk/>
            <pc:sldMk cId="2948469103" sldId="397"/>
            <ac:spMk id="4" creationId="{7A7E9756-4823-1945-8717-E07B7F2D8598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7" creationId="{789CB4DA-9BE8-89AD-0057-8A50717A2904}"/>
          </ac:spMkLst>
        </pc:spChg>
        <pc:spChg chg="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41" creationId="{70599446-58B0-B9B4-24FB-71E769C9BAC3}"/>
          </ac:spMkLst>
        </pc:spChg>
        <pc:spChg chg="add mod">
          <ac:chgData name="Marin PELLAN" userId="b769edc3-00f3-432c-88ea-f74fb5c6c1e4" providerId="ADAL" clId="{080767B8-A222-456C-A75B-E53AD3D59BED}" dt="2025-04-15T15:15:11.617" v="864" actId="1076"/>
          <ac:spMkLst>
            <pc:docMk/>
            <pc:sldMk cId="2948469103" sldId="397"/>
            <ac:spMk id="49" creationId="{4E51F3C2-69A9-6E31-6AE2-01A95706A5D0}"/>
          </ac:spMkLst>
        </pc:spChg>
        <pc:spChg chg="add mod">
          <ac:chgData name="Marin PELLAN" userId="b769edc3-00f3-432c-88ea-f74fb5c6c1e4" providerId="ADAL" clId="{080767B8-A222-456C-A75B-E53AD3D59BED}" dt="2025-04-15T15:19:04.475" v="942" actId="1035"/>
          <ac:spMkLst>
            <pc:docMk/>
            <pc:sldMk cId="2948469103" sldId="397"/>
            <ac:spMk id="52" creationId="{4348CEC9-2EE0-13DC-436A-8276D464DB5C}"/>
          </ac:spMkLst>
        </pc:spChg>
        <pc:spChg chg="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53" creationId="{5BC6D5D3-2683-0714-6677-BDA44E8DE575}"/>
          </ac:spMkLst>
        </pc:spChg>
        <pc:spChg chg="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07" creationId="{4CFCFA64-0FC9-A41B-E6F3-4608303F967D}"/>
          </ac:spMkLst>
        </pc:spChg>
        <pc:spChg chg="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09" creationId="{D807BBF3-48F1-1337-548A-7026A5B77648}"/>
          </ac:spMkLst>
        </pc:spChg>
        <pc:spChg chg="add mod">
          <ac:chgData name="Marin PELLAN" userId="b769edc3-00f3-432c-88ea-f74fb5c6c1e4" providerId="ADAL" clId="{080767B8-A222-456C-A75B-E53AD3D59BED}" dt="2025-04-16T13:48:22.125" v="2525" actId="14100"/>
          <ac:spMkLst>
            <pc:docMk/>
            <pc:sldMk cId="2948469103" sldId="397"/>
            <ac:spMk id="210" creationId="{EAB9AF48-B895-D616-A8DE-6CA3FE03201D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14" creationId="{02267D92-3F23-76E0-32A3-22E7033A765A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16" creationId="{2F098691-59D5-7E4D-8F3F-9E7DCFAF3518}"/>
          </ac:spMkLst>
        </pc:spChg>
        <pc:spChg chg="add mod">
          <ac:chgData name="Marin PELLAN" userId="b769edc3-00f3-432c-88ea-f74fb5c6c1e4" providerId="ADAL" clId="{080767B8-A222-456C-A75B-E53AD3D59BED}" dt="2025-04-15T15:15:11.617" v="864" actId="1076"/>
          <ac:spMkLst>
            <pc:docMk/>
            <pc:sldMk cId="2948469103" sldId="397"/>
            <ac:spMk id="219" creationId="{56FCBD2D-FAF1-EBFD-36EB-5CCBCE874709}"/>
          </ac:spMkLst>
        </pc:spChg>
        <pc:spChg chg="add mod">
          <ac:chgData name="Marin PELLAN" userId="b769edc3-00f3-432c-88ea-f74fb5c6c1e4" providerId="ADAL" clId="{080767B8-A222-456C-A75B-E53AD3D59BED}" dt="2025-04-15T15:15:11.617" v="864" actId="1076"/>
          <ac:spMkLst>
            <pc:docMk/>
            <pc:sldMk cId="2948469103" sldId="397"/>
            <ac:spMk id="220" creationId="{DD69E481-3FA6-4614-1CD2-E51B2C97E8FF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26" creationId="{FBF1522C-A01C-3F19-15B1-211796EDECA4}"/>
          </ac:spMkLst>
        </pc:spChg>
        <pc:spChg chg="add mod">
          <ac:chgData name="Marin PELLAN" userId="b769edc3-00f3-432c-88ea-f74fb5c6c1e4" providerId="ADAL" clId="{080767B8-A222-456C-A75B-E53AD3D59BED}" dt="2025-04-16T12:49:55.408" v="999" actId="1036"/>
          <ac:spMkLst>
            <pc:docMk/>
            <pc:sldMk cId="2948469103" sldId="397"/>
            <ac:spMk id="227" creationId="{53ADDFCC-2EA4-8D62-0A2E-8F6EE68968AB}"/>
          </ac:spMkLst>
        </pc:spChg>
        <pc:picChg chg="mod">
          <ac:chgData name="Marin PELLAN" userId="b769edc3-00f3-432c-88ea-f74fb5c6c1e4" providerId="ADAL" clId="{080767B8-A222-456C-A75B-E53AD3D59BED}" dt="2025-04-15T15:19:04.475" v="942" actId="1035"/>
          <ac:picMkLst>
            <pc:docMk/>
            <pc:sldMk cId="2948469103" sldId="397"/>
            <ac:picMk id="202" creationId="{A3D73294-7A89-35EC-F867-B2A5BEF599AA}"/>
          </ac:picMkLst>
        </pc:picChg>
        <pc:picChg chg="mod">
          <ac:chgData name="Marin PELLAN" userId="b769edc3-00f3-432c-88ea-f74fb5c6c1e4" providerId="ADAL" clId="{080767B8-A222-456C-A75B-E53AD3D59BED}" dt="2025-04-15T15:17:15.664" v="937" actId="1035"/>
          <ac:picMkLst>
            <pc:docMk/>
            <pc:sldMk cId="2948469103" sldId="397"/>
            <ac:picMk id="212" creationId="{42E86E0E-A609-99C0-6ADF-74922E98428B}"/>
          </ac:picMkLst>
        </pc:picChg>
        <pc:picChg chg="mod">
          <ac:chgData name="Marin PELLAN" userId="b769edc3-00f3-432c-88ea-f74fb5c6c1e4" providerId="ADAL" clId="{080767B8-A222-456C-A75B-E53AD3D59BED}" dt="2025-04-15T15:15:14.912" v="865" actId="1076"/>
          <ac:picMkLst>
            <pc:docMk/>
            <pc:sldMk cId="2948469103" sldId="397"/>
            <ac:picMk id="213" creationId="{0F948123-9271-AE26-C445-BFA3B67FA1CD}"/>
          </ac:picMkLst>
        </pc:picChg>
      </pc:sldChg>
      <pc:sldChg chg="modSp add mod ord">
        <pc:chgData name="Marin PELLAN" userId="b769edc3-00f3-432c-88ea-f74fb5c6c1e4" providerId="ADAL" clId="{080767B8-A222-456C-A75B-E53AD3D59BED}" dt="2025-04-16T13:34:23.406" v="2220" actId="1076"/>
        <pc:sldMkLst>
          <pc:docMk/>
          <pc:sldMk cId="3346293099" sldId="398"/>
        </pc:sldMkLst>
        <pc:spChg chg="mod">
          <ac:chgData name="Marin PELLAN" userId="b769edc3-00f3-432c-88ea-f74fb5c6c1e4" providerId="ADAL" clId="{080767B8-A222-456C-A75B-E53AD3D59BED}" dt="2025-04-16T13:34:01.088" v="2219" actId="20577"/>
          <ac:spMkLst>
            <pc:docMk/>
            <pc:sldMk cId="3346293099" sldId="398"/>
            <ac:spMk id="24" creationId="{7695DE4C-822B-6751-6353-5AE4E277B405}"/>
          </ac:spMkLst>
        </pc:spChg>
        <pc:spChg chg="mod">
          <ac:chgData name="Marin PELLAN" userId="b769edc3-00f3-432c-88ea-f74fb5c6c1e4" providerId="ADAL" clId="{080767B8-A222-456C-A75B-E53AD3D59BED}" dt="2025-04-16T13:34:23.406" v="2220" actId="1076"/>
          <ac:spMkLst>
            <pc:docMk/>
            <pc:sldMk cId="3346293099" sldId="398"/>
            <ac:spMk id="30" creationId="{B2EBBBD2-BCEB-D71A-3044-27E0E84F738C}"/>
          </ac:spMkLst>
        </pc:spChg>
      </pc:sldChg>
      <pc:sldChg chg="addSp delSp modSp add mod ord delAnim modAnim modNotesTx">
        <pc:chgData name="Marin PELLAN" userId="b769edc3-00f3-432c-88ea-f74fb5c6c1e4" providerId="ADAL" clId="{080767B8-A222-456C-A75B-E53AD3D59BED}" dt="2025-04-16T13:43:21.175" v="2524" actId="1076"/>
        <pc:sldMkLst>
          <pc:docMk/>
          <pc:sldMk cId="642161169" sldId="399"/>
        </pc:sldMkLst>
        <pc:spChg chg="mod">
          <ac:chgData name="Marin PELLAN" userId="b769edc3-00f3-432c-88ea-f74fb5c6c1e4" providerId="ADAL" clId="{080767B8-A222-456C-A75B-E53AD3D59BED}" dt="2025-04-16T12:48:50.551" v="969" actId="20577"/>
          <ac:spMkLst>
            <pc:docMk/>
            <pc:sldMk cId="642161169" sldId="399"/>
            <ac:spMk id="238" creationId="{23318826-62FC-FB8E-A05A-A5F76EE5220D}"/>
          </ac:spMkLst>
        </pc:spChg>
        <pc:picChg chg="mod">
          <ac:chgData name="Marin PELLAN" userId="b769edc3-00f3-432c-88ea-f74fb5c6c1e4" providerId="ADAL" clId="{080767B8-A222-456C-A75B-E53AD3D59BED}" dt="2025-04-16T13:43:21.175" v="2524" actId="1076"/>
          <ac:picMkLst>
            <pc:docMk/>
            <pc:sldMk cId="642161169" sldId="399"/>
            <ac:picMk id="3" creationId="{65D496DE-91F9-F298-F6E0-845E6658ABE6}"/>
          </ac:picMkLst>
        </pc:picChg>
      </pc:sldChg>
      <pc:sldChg chg="add del">
        <pc:chgData name="Marin PELLAN" userId="b769edc3-00f3-432c-88ea-f74fb5c6c1e4" providerId="ADAL" clId="{080767B8-A222-456C-A75B-E53AD3D59BED}" dt="2025-04-16T13:04:54.589" v="1909" actId="47"/>
        <pc:sldMkLst>
          <pc:docMk/>
          <pc:sldMk cId="2052693" sldId="401"/>
        </pc:sldMkLst>
      </pc:sldChg>
      <pc:sldChg chg="modSp add mod">
        <pc:chgData name="Marin PELLAN" userId="b769edc3-00f3-432c-88ea-f74fb5c6c1e4" providerId="ADAL" clId="{080767B8-A222-456C-A75B-E53AD3D59BED}" dt="2025-04-16T13:39:59.622" v="2480" actId="20577"/>
        <pc:sldMkLst>
          <pc:docMk/>
          <pc:sldMk cId="247439616" sldId="402"/>
        </pc:sldMkLst>
        <pc:spChg chg="mod">
          <ac:chgData name="Marin PELLAN" userId="b769edc3-00f3-432c-88ea-f74fb5c6c1e4" providerId="ADAL" clId="{080767B8-A222-456C-A75B-E53AD3D59BED}" dt="2025-04-16T13:39:59.622" v="2480" actId="20577"/>
          <ac:spMkLst>
            <pc:docMk/>
            <pc:sldMk cId="247439616" sldId="402"/>
            <ac:spMk id="237" creationId="{A361BAC4-C97C-4650-6E32-5A3E9CF7C1CC}"/>
          </ac:spMkLst>
        </pc:spChg>
      </pc:sldChg>
      <pc:sldChg chg="modSp add mod ord">
        <pc:chgData name="Marin PELLAN" userId="b769edc3-00f3-432c-88ea-f74fb5c6c1e4" providerId="ADAL" clId="{080767B8-A222-456C-A75B-E53AD3D59BED}" dt="2025-04-16T13:05:15.175" v="1958" actId="20577"/>
        <pc:sldMkLst>
          <pc:docMk/>
          <pc:sldMk cId="4257829083" sldId="403"/>
        </pc:sldMkLst>
        <pc:spChg chg="mod">
          <ac:chgData name="Marin PELLAN" userId="b769edc3-00f3-432c-88ea-f74fb5c6c1e4" providerId="ADAL" clId="{080767B8-A222-456C-A75B-E53AD3D59BED}" dt="2025-04-16T13:05:15.175" v="1958" actId="20577"/>
          <ac:spMkLst>
            <pc:docMk/>
            <pc:sldMk cId="4257829083" sldId="403"/>
            <ac:spMk id="189" creationId="{1AB10F4C-ADCF-64C9-8537-E7F1C8189397}"/>
          </ac:spMkLst>
        </pc:spChg>
      </pc:sldChg>
      <pc:sldChg chg="addSp delSp modSp add mod ord delAnim">
        <pc:chgData name="Marin PELLAN" userId="b769edc3-00f3-432c-88ea-f74fb5c6c1e4" providerId="ADAL" clId="{080767B8-A222-456C-A75B-E53AD3D59BED}" dt="2025-04-16T13:41:42.721" v="2501"/>
        <pc:sldMkLst>
          <pc:docMk/>
          <pc:sldMk cId="2378383888" sldId="404"/>
        </pc:sldMkLst>
        <pc:spChg chg="add mod">
          <ac:chgData name="Marin PELLAN" userId="b769edc3-00f3-432c-88ea-f74fb5c6c1e4" providerId="ADAL" clId="{080767B8-A222-456C-A75B-E53AD3D59BED}" dt="2025-04-16T13:31:33.846" v="2127" actId="113"/>
          <ac:spMkLst>
            <pc:docMk/>
            <pc:sldMk cId="2378383888" sldId="404"/>
            <ac:spMk id="4" creationId="{CE7D22A8-C88F-B3C3-6EA7-C9A002C45512}"/>
          </ac:spMkLst>
        </pc:spChg>
        <pc:spChg chg="mod">
          <ac:chgData name="Marin PELLAN" userId="b769edc3-00f3-432c-88ea-f74fb5c6c1e4" providerId="ADAL" clId="{080767B8-A222-456C-A75B-E53AD3D59BED}" dt="2025-04-16T13:20:58.682" v="1997" actId="20577"/>
          <ac:spMkLst>
            <pc:docMk/>
            <pc:sldMk cId="2378383888" sldId="404"/>
            <ac:spMk id="238" creationId="{610B41FE-A222-EDFA-1429-554110DD1AD3}"/>
          </ac:spMkLst>
        </pc:spChg>
        <pc:graphicFrameChg chg="add mod modGraphic">
          <ac:chgData name="Marin PELLAN" userId="b769edc3-00f3-432c-88ea-f74fb5c6c1e4" providerId="ADAL" clId="{080767B8-A222-456C-A75B-E53AD3D59BED}" dt="2025-04-16T13:41:42.721" v="2501"/>
          <ac:graphicFrameMkLst>
            <pc:docMk/>
            <pc:sldMk cId="2378383888" sldId="404"/>
            <ac:graphicFrameMk id="2" creationId="{D22D6C58-DBD4-BF3D-8652-AABFCFFA6629}"/>
          </ac:graphicFrameMkLst>
        </pc:graphicFrameChg>
      </pc:sldChg>
      <pc:sldChg chg="addSp delSp modSp add mod ord">
        <pc:chgData name="Marin PELLAN" userId="b769edc3-00f3-432c-88ea-f74fb5c6c1e4" providerId="ADAL" clId="{080767B8-A222-456C-A75B-E53AD3D59BED}" dt="2025-04-16T13:54:42.454" v="2837" actId="20577"/>
        <pc:sldMkLst>
          <pc:docMk/>
          <pc:sldMk cId="3711977634" sldId="405"/>
        </pc:sldMkLst>
        <pc:spChg chg="mod">
          <ac:chgData name="Marin PELLAN" userId="b769edc3-00f3-432c-88ea-f74fb5c6c1e4" providerId="ADAL" clId="{080767B8-A222-456C-A75B-E53AD3D59BED}" dt="2025-04-16T13:52:30.423" v="2743" actId="20577"/>
          <ac:spMkLst>
            <pc:docMk/>
            <pc:sldMk cId="3711977634" sldId="405"/>
            <ac:spMk id="4" creationId="{4D1D47E9-3514-AD09-FE9B-DBF08C5D6C59}"/>
          </ac:spMkLst>
        </pc:spChg>
        <pc:spChg chg="add mod">
          <ac:chgData name="Marin PELLAN" userId="b769edc3-00f3-432c-88ea-f74fb5c6c1e4" providerId="ADAL" clId="{080767B8-A222-456C-A75B-E53AD3D59BED}" dt="2025-04-16T13:50:47.586" v="2572" actId="1076"/>
          <ac:spMkLst>
            <pc:docMk/>
            <pc:sldMk cId="3711977634" sldId="405"/>
            <ac:spMk id="9" creationId="{F96C7D0B-DC13-A173-9897-F83F6D655980}"/>
          </ac:spMkLst>
        </pc:spChg>
        <pc:spChg chg="add mod">
          <ac:chgData name="Marin PELLAN" userId="b769edc3-00f3-432c-88ea-f74fb5c6c1e4" providerId="ADAL" clId="{080767B8-A222-456C-A75B-E53AD3D59BED}" dt="2025-04-16T13:50:52.117" v="2573" actId="1076"/>
          <ac:spMkLst>
            <pc:docMk/>
            <pc:sldMk cId="3711977634" sldId="405"/>
            <ac:spMk id="10" creationId="{9A6DBA8E-BA6B-10BC-1439-D0B8F079AFFE}"/>
          </ac:spMkLst>
        </pc:spChg>
        <pc:spChg chg="add mod">
          <ac:chgData name="Marin PELLAN" userId="b769edc3-00f3-432c-88ea-f74fb5c6c1e4" providerId="ADAL" clId="{080767B8-A222-456C-A75B-E53AD3D59BED}" dt="2025-04-16T13:50:54.290" v="2574" actId="1076"/>
          <ac:spMkLst>
            <pc:docMk/>
            <pc:sldMk cId="3711977634" sldId="405"/>
            <ac:spMk id="11" creationId="{3B31EFA3-15A1-F797-B43D-40B853B95D4A}"/>
          </ac:spMkLst>
        </pc:spChg>
        <pc:spChg chg="add mod">
          <ac:chgData name="Marin PELLAN" userId="b769edc3-00f3-432c-88ea-f74fb5c6c1e4" providerId="ADAL" clId="{080767B8-A222-456C-A75B-E53AD3D59BED}" dt="2025-04-16T13:50:56.651" v="2575" actId="1076"/>
          <ac:spMkLst>
            <pc:docMk/>
            <pc:sldMk cId="3711977634" sldId="405"/>
            <ac:spMk id="12" creationId="{2E193335-CEC9-14BF-EA36-6C85294469A6}"/>
          </ac:spMkLst>
        </pc:spChg>
        <pc:spChg chg="add mod">
          <ac:chgData name="Marin PELLAN" userId="b769edc3-00f3-432c-88ea-f74fb5c6c1e4" providerId="ADAL" clId="{080767B8-A222-456C-A75B-E53AD3D59BED}" dt="2025-04-16T13:50:59.991" v="2576" actId="1076"/>
          <ac:spMkLst>
            <pc:docMk/>
            <pc:sldMk cId="3711977634" sldId="405"/>
            <ac:spMk id="13" creationId="{2189D9F1-A39C-E5FC-4C83-502526D10191}"/>
          </ac:spMkLst>
        </pc:spChg>
        <pc:spChg chg="add mod">
          <ac:chgData name="Marin PELLAN" userId="b769edc3-00f3-432c-88ea-f74fb5c6c1e4" providerId="ADAL" clId="{080767B8-A222-456C-A75B-E53AD3D59BED}" dt="2025-04-16T13:54:38.677" v="2835" actId="1076"/>
          <ac:spMkLst>
            <pc:docMk/>
            <pc:sldMk cId="3711977634" sldId="405"/>
            <ac:spMk id="14" creationId="{6F2E2C14-591E-77E2-321C-0893F8FBA03D}"/>
          </ac:spMkLst>
        </pc:spChg>
        <pc:spChg chg="add mod">
          <ac:chgData name="Marin PELLAN" userId="b769edc3-00f3-432c-88ea-f74fb5c6c1e4" providerId="ADAL" clId="{080767B8-A222-456C-A75B-E53AD3D59BED}" dt="2025-04-16T13:51:35.839" v="2678" actId="1076"/>
          <ac:spMkLst>
            <pc:docMk/>
            <pc:sldMk cId="3711977634" sldId="405"/>
            <ac:spMk id="15" creationId="{BDFA78D3-3061-FE89-FFC7-C584870651D9}"/>
          </ac:spMkLst>
        </pc:spChg>
        <pc:spChg chg="add mod">
          <ac:chgData name="Marin PELLAN" userId="b769edc3-00f3-432c-88ea-f74fb5c6c1e4" providerId="ADAL" clId="{080767B8-A222-456C-A75B-E53AD3D59BED}" dt="2025-04-16T13:54:36.523" v="2834" actId="1076"/>
          <ac:spMkLst>
            <pc:docMk/>
            <pc:sldMk cId="3711977634" sldId="405"/>
            <ac:spMk id="16" creationId="{3EE8F336-BDCF-ECCF-FEDA-30773868CAB6}"/>
          </ac:spMkLst>
        </pc:spChg>
        <pc:spChg chg="add mod">
          <ac:chgData name="Marin PELLAN" userId="b769edc3-00f3-432c-88ea-f74fb5c6c1e4" providerId="ADAL" clId="{080767B8-A222-456C-A75B-E53AD3D59BED}" dt="2025-04-16T13:54:42.454" v="2837" actId="20577"/>
          <ac:spMkLst>
            <pc:docMk/>
            <pc:sldMk cId="3711977634" sldId="405"/>
            <ac:spMk id="22" creationId="{EE2E3905-AEDC-6BC6-302B-6303EB5AAF17}"/>
          </ac:spMkLst>
        </pc:spChg>
        <pc:spChg chg="add mod">
          <ac:chgData name="Marin PELLAN" userId="b769edc3-00f3-432c-88ea-f74fb5c6c1e4" providerId="ADAL" clId="{080767B8-A222-456C-A75B-E53AD3D59BED}" dt="2025-04-16T13:54:36.523" v="2834" actId="1076"/>
          <ac:spMkLst>
            <pc:docMk/>
            <pc:sldMk cId="3711977634" sldId="405"/>
            <ac:spMk id="24" creationId="{2566B052-0CC0-7855-A931-78DEF8A7107E}"/>
          </ac:spMkLst>
        </pc:spChg>
        <pc:spChg chg="add mod">
          <ac:chgData name="Marin PELLAN" userId="b769edc3-00f3-432c-88ea-f74fb5c6c1e4" providerId="ADAL" clId="{080767B8-A222-456C-A75B-E53AD3D59BED}" dt="2025-04-16T13:54:36.523" v="2834" actId="1076"/>
          <ac:spMkLst>
            <pc:docMk/>
            <pc:sldMk cId="3711977634" sldId="405"/>
            <ac:spMk id="26" creationId="{FA17FF93-A3CF-33AA-FC1A-95B14A61B9F0}"/>
          </ac:spMkLst>
        </pc:spChg>
        <pc:spChg chg="add mod">
          <ac:chgData name="Marin PELLAN" userId="b769edc3-00f3-432c-88ea-f74fb5c6c1e4" providerId="ADAL" clId="{080767B8-A222-456C-A75B-E53AD3D59BED}" dt="2025-04-16T13:54:29.465" v="2833" actId="1076"/>
          <ac:spMkLst>
            <pc:docMk/>
            <pc:sldMk cId="3711977634" sldId="405"/>
            <ac:spMk id="27" creationId="{95F41A8F-3CFA-7D7A-EB4C-5633D4941D73}"/>
          </ac:spMkLst>
        </pc:spChg>
        <pc:cxnChg chg="add mod">
          <ac:chgData name="Marin PELLAN" userId="b769edc3-00f3-432c-88ea-f74fb5c6c1e4" providerId="ADAL" clId="{080767B8-A222-456C-A75B-E53AD3D59BED}" dt="2025-04-16T13:50:21.225" v="2566" actId="208"/>
          <ac:cxnSpMkLst>
            <pc:docMk/>
            <pc:sldMk cId="3711977634" sldId="405"/>
            <ac:cxnSpMk id="7" creationId="{C0E887C4-8351-1E09-9A7D-586AD9F8A4DC}"/>
          </ac:cxnSpMkLst>
        </pc:cxnChg>
        <pc:cxnChg chg="add mod">
          <ac:chgData name="Marin PELLAN" userId="b769edc3-00f3-432c-88ea-f74fb5c6c1e4" providerId="ADAL" clId="{080767B8-A222-456C-A75B-E53AD3D59BED}" dt="2025-04-16T13:50:21.225" v="2566" actId="208"/>
          <ac:cxnSpMkLst>
            <pc:docMk/>
            <pc:sldMk cId="3711977634" sldId="405"/>
            <ac:cxnSpMk id="8" creationId="{906AD1C7-27CB-C3D2-B155-9DC185892F1E}"/>
          </ac:cxnSpMkLst>
        </pc:cxnChg>
        <pc:cxnChg chg="add mod">
          <ac:chgData name="Marin PELLAN" userId="b769edc3-00f3-432c-88ea-f74fb5c6c1e4" providerId="ADAL" clId="{080767B8-A222-456C-A75B-E53AD3D59BED}" dt="2025-04-16T13:52:18.814" v="2714" actId="1582"/>
          <ac:cxnSpMkLst>
            <pc:docMk/>
            <pc:sldMk cId="3711977634" sldId="405"/>
            <ac:cxnSpMk id="18" creationId="{9BA725A8-FEE2-2D49-B80E-3956692CD9BB}"/>
          </ac:cxnSpMkLst>
        </pc:cxnChg>
        <pc:cxnChg chg="add mod">
          <ac:chgData name="Marin PELLAN" userId="b769edc3-00f3-432c-88ea-f74fb5c6c1e4" providerId="ADAL" clId="{080767B8-A222-456C-A75B-E53AD3D59BED}" dt="2025-04-16T13:54:36.523" v="2834" actId="1076"/>
          <ac:cxnSpMkLst>
            <pc:docMk/>
            <pc:sldMk cId="3711977634" sldId="405"/>
            <ac:cxnSpMk id="19" creationId="{83AA62FA-577D-3BDE-AE02-C54AB56D2EA9}"/>
          </ac:cxnSpMkLst>
        </pc:cxnChg>
        <pc:cxnChg chg="add mod">
          <ac:chgData name="Marin PELLAN" userId="b769edc3-00f3-432c-88ea-f74fb5c6c1e4" providerId="ADAL" clId="{080767B8-A222-456C-A75B-E53AD3D59BED}" dt="2025-04-16T13:53:09.225" v="2754" actId="208"/>
          <ac:cxnSpMkLst>
            <pc:docMk/>
            <pc:sldMk cId="3711977634" sldId="405"/>
            <ac:cxnSpMk id="20" creationId="{F071B749-A02A-D8C3-34B3-BB26C0092F8F}"/>
          </ac:cxnSpMkLst>
        </pc:cxnChg>
        <pc:cxnChg chg="add mod">
          <ac:chgData name="Marin PELLAN" userId="b769edc3-00f3-432c-88ea-f74fb5c6c1e4" providerId="ADAL" clId="{080767B8-A222-456C-A75B-E53AD3D59BED}" dt="2025-04-16T13:54:05.817" v="2817" actId="208"/>
          <ac:cxnSpMkLst>
            <pc:docMk/>
            <pc:sldMk cId="3711977634" sldId="405"/>
            <ac:cxnSpMk id="21" creationId="{9B0FD6E3-4790-08CA-9B17-F42123634E10}"/>
          </ac:cxnSpMkLst>
        </pc:cxnChg>
        <pc:cxnChg chg="add mod">
          <ac:chgData name="Marin PELLAN" userId="b769edc3-00f3-432c-88ea-f74fb5c6c1e4" providerId="ADAL" clId="{080767B8-A222-456C-A75B-E53AD3D59BED}" dt="2025-04-16T13:54:36.523" v="2834" actId="1076"/>
          <ac:cxnSpMkLst>
            <pc:docMk/>
            <pc:sldMk cId="3711977634" sldId="405"/>
            <ac:cxnSpMk id="23" creationId="{54E9A1B6-AB84-1552-508C-5CA07983BB98}"/>
          </ac:cxnSpMkLst>
        </pc:cxnChg>
        <pc:cxnChg chg="add mod">
          <ac:chgData name="Marin PELLAN" userId="b769edc3-00f3-432c-88ea-f74fb5c6c1e4" providerId="ADAL" clId="{080767B8-A222-456C-A75B-E53AD3D59BED}" dt="2025-04-16T13:54:36.523" v="2834" actId="1076"/>
          <ac:cxnSpMkLst>
            <pc:docMk/>
            <pc:sldMk cId="3711977634" sldId="405"/>
            <ac:cxnSpMk id="25" creationId="{FF0D5A17-37AC-AB2A-3F56-86D5EE7B8EEC}"/>
          </ac:cxnSpMkLst>
        </pc:cxnChg>
      </pc:sldChg>
    </pc:docChg>
  </pc:docChgLst>
  <pc:docChgLst>
    <pc:chgData name="Marin PELLAN" userId="b769edc3-00f3-432c-88ea-f74fb5c6c1e4" providerId="ADAL" clId="{AEB70C56-D566-4425-9F90-AC7559F649A1}"/>
    <pc:docChg chg="undo custSel addSld delSld modSld">
      <pc:chgData name="Marin PELLAN" userId="b769edc3-00f3-432c-88ea-f74fb5c6c1e4" providerId="ADAL" clId="{AEB70C56-D566-4425-9F90-AC7559F649A1}" dt="2025-02-11T22:20:18.716" v="501" actId="20577"/>
      <pc:docMkLst>
        <pc:docMk/>
      </pc:docMkLst>
      <pc:sldChg chg="del">
        <pc:chgData name="Marin PELLAN" userId="b769edc3-00f3-432c-88ea-f74fb5c6c1e4" providerId="ADAL" clId="{AEB70C56-D566-4425-9F90-AC7559F649A1}" dt="2025-02-07T21:33:11.894" v="0" actId="47"/>
        <pc:sldMkLst>
          <pc:docMk/>
          <pc:sldMk cId="0" sldId="261"/>
        </pc:sldMkLst>
      </pc:sldChg>
      <pc:sldChg chg="del">
        <pc:chgData name="Marin PELLAN" userId="b769edc3-00f3-432c-88ea-f74fb5c6c1e4" providerId="ADAL" clId="{AEB70C56-D566-4425-9F90-AC7559F649A1}" dt="2025-02-07T21:33:12.611" v="2" actId="47"/>
        <pc:sldMkLst>
          <pc:docMk/>
          <pc:sldMk cId="2777481731" sldId="333"/>
        </pc:sldMkLst>
      </pc:sldChg>
      <pc:sldChg chg="del">
        <pc:chgData name="Marin PELLAN" userId="b769edc3-00f3-432c-88ea-f74fb5c6c1e4" providerId="ADAL" clId="{AEB70C56-D566-4425-9F90-AC7559F649A1}" dt="2025-02-07T21:33:12.762" v="3" actId="47"/>
        <pc:sldMkLst>
          <pc:docMk/>
          <pc:sldMk cId="3793695291" sldId="335"/>
        </pc:sldMkLst>
      </pc:sldChg>
      <pc:sldChg chg="del">
        <pc:chgData name="Marin PELLAN" userId="b769edc3-00f3-432c-88ea-f74fb5c6c1e4" providerId="ADAL" clId="{AEB70C56-D566-4425-9F90-AC7559F649A1}" dt="2025-02-07T21:33:18.193" v="5" actId="47"/>
        <pc:sldMkLst>
          <pc:docMk/>
          <pc:sldMk cId="1723355280" sldId="340"/>
        </pc:sldMkLst>
      </pc:sldChg>
      <pc:sldChg chg="del">
        <pc:chgData name="Marin PELLAN" userId="b769edc3-00f3-432c-88ea-f74fb5c6c1e4" providerId="ADAL" clId="{AEB70C56-D566-4425-9F90-AC7559F649A1}" dt="2025-02-07T21:33:17.699" v="4" actId="47"/>
        <pc:sldMkLst>
          <pc:docMk/>
          <pc:sldMk cId="167981374" sldId="344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4219482008" sldId="391"/>
        </pc:sldMkLst>
      </pc:sldChg>
      <pc:sldChg chg="addSp delSp modSp add mod">
        <pc:chgData name="Marin PELLAN" userId="b769edc3-00f3-432c-88ea-f74fb5c6c1e4" providerId="ADAL" clId="{AEB70C56-D566-4425-9F90-AC7559F649A1}" dt="2025-02-07T21:35:26.092" v="102" actId="20577"/>
        <pc:sldMkLst>
          <pc:docMk/>
          <pc:sldMk cId="1959240294" sldId="394"/>
        </pc:sldMkLst>
      </pc:sldChg>
      <pc:sldChg chg="del">
        <pc:chgData name="Marin PELLAN" userId="b769edc3-00f3-432c-88ea-f74fb5c6c1e4" providerId="ADAL" clId="{AEB70C56-D566-4425-9F90-AC7559F649A1}" dt="2025-02-07T21:33:28.755" v="8" actId="47"/>
        <pc:sldMkLst>
          <pc:docMk/>
          <pc:sldMk cId="5924975" sldId="395"/>
        </pc:sldMkLst>
      </pc:sldChg>
      <pc:sldChg chg="add del">
        <pc:chgData name="Marin PELLAN" userId="b769edc3-00f3-432c-88ea-f74fb5c6c1e4" providerId="ADAL" clId="{AEB70C56-D566-4425-9F90-AC7559F649A1}" dt="2025-02-07T21:40:40.423" v="254" actId="47"/>
        <pc:sldMkLst>
          <pc:docMk/>
          <pc:sldMk cId="1023057188" sldId="395"/>
        </pc:sldMkLst>
      </pc:sldChg>
      <pc:sldChg chg="addSp delSp modSp add mod">
        <pc:chgData name="Marin PELLAN" userId="b769edc3-00f3-432c-88ea-f74fb5c6c1e4" providerId="ADAL" clId="{AEB70C56-D566-4425-9F90-AC7559F649A1}" dt="2025-02-07T21:37:02.037" v="150" actId="20577"/>
        <pc:sldMkLst>
          <pc:docMk/>
          <pc:sldMk cId="1178452682" sldId="396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3977637823" sldId="396"/>
        </pc:sldMkLst>
      </pc:sldChg>
      <pc:sldChg chg="del">
        <pc:chgData name="Marin PELLAN" userId="b769edc3-00f3-432c-88ea-f74fb5c6c1e4" providerId="ADAL" clId="{AEB70C56-D566-4425-9F90-AC7559F649A1}" dt="2025-02-07T21:33:12.383" v="1" actId="47"/>
        <pc:sldMkLst>
          <pc:docMk/>
          <pc:sldMk cId="247439616" sldId="397"/>
        </pc:sldMkLst>
      </pc:sldChg>
      <pc:sldChg chg="addSp delSp modSp add mod">
        <pc:chgData name="Marin PELLAN" userId="b769edc3-00f3-432c-88ea-f74fb5c6c1e4" providerId="ADAL" clId="{AEB70C56-D566-4425-9F90-AC7559F649A1}" dt="2025-02-07T21:39:15.595" v="253" actId="1076"/>
        <pc:sldMkLst>
          <pc:docMk/>
          <pc:sldMk cId="721477330" sldId="397"/>
        </pc:sldMkLst>
      </pc:sldChg>
      <pc:sldChg chg="del">
        <pc:chgData name="Marin PELLAN" userId="b769edc3-00f3-432c-88ea-f74fb5c6c1e4" providerId="ADAL" clId="{AEB70C56-D566-4425-9F90-AC7559F649A1}" dt="2025-02-07T21:33:31.732" v="9" actId="47"/>
        <pc:sldMkLst>
          <pc:docMk/>
          <pc:sldMk cId="565540214" sldId="398"/>
        </pc:sldMkLst>
      </pc:sldChg>
      <pc:sldChg chg="addSp delSp add mod">
        <pc:chgData name="Marin PELLAN" userId="b769edc3-00f3-432c-88ea-f74fb5c6c1e4" providerId="ADAL" clId="{AEB70C56-D566-4425-9F90-AC7559F649A1}" dt="2025-02-07T21:41:41.377" v="258" actId="22"/>
        <pc:sldMkLst>
          <pc:docMk/>
          <pc:sldMk cId="1314159810" sldId="398"/>
        </pc:sldMkLst>
      </pc:sldChg>
      <pc:sldChg chg="del">
        <pc:chgData name="Marin PELLAN" userId="b769edc3-00f3-432c-88ea-f74fb5c6c1e4" providerId="ADAL" clId="{AEB70C56-D566-4425-9F90-AC7559F649A1}" dt="2025-02-07T21:33:28.755" v="8" actId="47"/>
        <pc:sldMkLst>
          <pc:docMk/>
          <pc:sldMk cId="1041165986" sldId="399"/>
        </pc:sldMkLst>
      </pc:sldChg>
      <pc:sldChg chg="addSp delSp modSp add mod">
        <pc:chgData name="Marin PELLAN" userId="b769edc3-00f3-432c-88ea-f74fb5c6c1e4" providerId="ADAL" clId="{AEB70C56-D566-4425-9F90-AC7559F649A1}" dt="2025-02-07T21:44:22.004" v="473" actId="20577"/>
        <pc:sldMkLst>
          <pc:docMk/>
          <pc:sldMk cId="3940856978" sldId="399"/>
        </pc:sldMkLst>
      </pc:sldChg>
      <pc:sldChg chg="addSp delSp modSp add mod">
        <pc:chgData name="Marin PELLAN" userId="b769edc3-00f3-432c-88ea-f74fb5c6c1e4" providerId="ADAL" clId="{AEB70C56-D566-4425-9F90-AC7559F649A1}" dt="2025-02-11T22:20:18.716" v="501" actId="20577"/>
        <pc:sldMkLst>
          <pc:docMk/>
          <pc:sldMk cId="1296002190" sldId="400"/>
        </pc:sldMkLst>
      </pc:sldChg>
      <pc:sldChg chg="del">
        <pc:chgData name="Marin PELLAN" userId="b769edc3-00f3-432c-88ea-f74fb5c6c1e4" providerId="ADAL" clId="{AEB70C56-D566-4425-9F90-AC7559F649A1}" dt="2025-02-07T21:33:28.755" v="8" actId="47"/>
        <pc:sldMkLst>
          <pc:docMk/>
          <pc:sldMk cId="3960958428" sldId="400"/>
        </pc:sldMkLst>
      </pc:sldChg>
      <pc:sldChg chg="del">
        <pc:chgData name="Marin PELLAN" userId="b769edc3-00f3-432c-88ea-f74fb5c6c1e4" providerId="ADAL" clId="{AEB70C56-D566-4425-9F90-AC7559F649A1}" dt="2025-02-07T21:33:31.732" v="9" actId="47"/>
        <pc:sldMkLst>
          <pc:docMk/>
          <pc:sldMk cId="2888434011" sldId="401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2572360232" sldId="402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4188419863" sldId="403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3056152134" sldId="404"/>
        </pc:sldMkLst>
      </pc:sldChg>
      <pc:sldChg chg="addSp delSp modSp del mod">
        <pc:chgData name="Marin PELLAN" userId="b769edc3-00f3-432c-88ea-f74fb5c6c1e4" providerId="ADAL" clId="{AEB70C56-D566-4425-9F90-AC7559F649A1}" dt="2025-02-07T21:33:28.755" v="8" actId="47"/>
        <pc:sldMkLst>
          <pc:docMk/>
          <pc:sldMk cId="626942834" sldId="406"/>
        </pc:sldMkLst>
      </pc:sldChg>
      <pc:sldChg chg="del">
        <pc:chgData name="Marin PELLAN" userId="b769edc3-00f3-432c-88ea-f74fb5c6c1e4" providerId="ADAL" clId="{AEB70C56-D566-4425-9F90-AC7559F649A1}" dt="2025-02-07T21:33:31.732" v="9" actId="47"/>
        <pc:sldMkLst>
          <pc:docMk/>
          <pc:sldMk cId="1692570280" sldId="407"/>
        </pc:sldMkLst>
      </pc:sldChg>
      <pc:sldMasterChg chg="delSldLayout">
        <pc:chgData name="Marin PELLAN" userId="b769edc3-00f3-432c-88ea-f74fb5c6c1e4" providerId="ADAL" clId="{AEB70C56-D566-4425-9F90-AC7559F649A1}" dt="2025-02-07T21:33:12.762" v="3" actId="47"/>
        <pc:sldMasterMkLst>
          <pc:docMk/>
          <pc:sldMasterMk cId="0" sldId="2147483648"/>
        </pc:sldMasterMkLst>
        <pc:sldLayoutChg chg="del">
          <pc:chgData name="Marin PELLAN" userId="b769edc3-00f3-432c-88ea-f74fb5c6c1e4" providerId="ADAL" clId="{AEB70C56-D566-4425-9F90-AC7559F649A1}" dt="2025-02-07T21:33:12.762" v="3" actId="47"/>
          <pc:sldLayoutMkLst>
            <pc:docMk/>
            <pc:sldMasterMk cId="0" sldId="2147483648"/>
            <pc:sldLayoutMk cId="0" sldId="2147483650"/>
          </pc:sldLayoutMkLst>
        </pc:sldLayoutChg>
      </pc:sldMasterChg>
      <pc:sldMasterChg chg="delSldLayout">
        <pc:chgData name="Marin PELLAN" userId="b769edc3-00f3-432c-88ea-f74fb5c6c1e4" providerId="ADAL" clId="{AEB70C56-D566-4425-9F90-AC7559F649A1}" dt="2025-02-07T21:33:11.894" v="0" actId="47"/>
        <pc:sldMasterMkLst>
          <pc:docMk/>
          <pc:sldMasterMk cId="0" sldId="2147483654"/>
        </pc:sldMasterMkLst>
        <pc:sldLayoutChg chg="del">
          <pc:chgData name="Marin PELLAN" userId="b769edc3-00f3-432c-88ea-f74fb5c6c1e4" providerId="ADAL" clId="{AEB70C56-D566-4425-9F90-AC7559F649A1}" dt="2025-02-07T21:33:11.894" v="0" actId="47"/>
          <pc:sldLayoutMkLst>
            <pc:docMk/>
            <pc:sldMasterMk cId="0" sldId="2147483654"/>
            <pc:sldLayoutMk cId="0" sldId="2147483657"/>
          </pc:sldLayoutMkLst>
        </pc:sldLayoutChg>
      </pc:sldMasterChg>
    </pc:docChg>
  </pc:docChgLst>
  <pc:docChgLst>
    <pc:chgData name="Marin PELLAN" userId="b769edc3-00f3-432c-88ea-f74fb5c6c1e4" providerId="ADAL" clId="{9EEB878D-35C9-493D-A366-D53F696AF12B}"/>
    <pc:docChg chg="undo custSel addSld delSld modSld sldOrd">
      <pc:chgData name="Marin PELLAN" userId="b769edc3-00f3-432c-88ea-f74fb5c6c1e4" providerId="ADAL" clId="{9EEB878D-35C9-493D-A366-D53F696AF12B}" dt="2024-10-24T19:34:11.323" v="6795" actId="20577"/>
      <pc:docMkLst>
        <pc:docMk/>
      </pc:docMkLst>
      <pc:sldChg chg="modSp mod">
        <pc:chgData name="Marin PELLAN" userId="b769edc3-00f3-432c-88ea-f74fb5c6c1e4" providerId="ADAL" clId="{9EEB878D-35C9-493D-A366-D53F696AF12B}" dt="2024-10-24T19:34:11.323" v="6795" actId="20577"/>
        <pc:sldMkLst>
          <pc:docMk/>
          <pc:sldMk cId="0" sldId="256"/>
        </pc:sldMkLst>
      </pc:sldChg>
      <pc:sldChg chg="modSp mod ord">
        <pc:chgData name="Marin PELLAN" userId="b769edc3-00f3-432c-88ea-f74fb5c6c1e4" providerId="ADAL" clId="{9EEB878D-35C9-493D-A366-D53F696AF12B}" dt="2024-10-24T19:32:16.856" v="6634"/>
        <pc:sldMkLst>
          <pc:docMk/>
          <pc:sldMk cId="0" sldId="268"/>
        </pc:sldMkLst>
      </pc:sldChg>
      <pc:sldChg chg="del">
        <pc:chgData name="Marin PELLAN" userId="b769edc3-00f3-432c-88ea-f74fb5c6c1e4" providerId="ADAL" clId="{9EEB878D-35C9-493D-A366-D53F696AF12B}" dt="2024-10-17T18:44:09.974" v="2" actId="47"/>
        <pc:sldMkLst>
          <pc:docMk/>
          <pc:sldMk cId="0" sldId="269"/>
        </pc:sldMkLst>
      </pc:sldChg>
      <pc:sldChg chg="addSp delSp mod">
        <pc:chgData name="Marin PELLAN" userId="b769edc3-00f3-432c-88ea-f74fb5c6c1e4" providerId="ADAL" clId="{9EEB878D-35C9-493D-A366-D53F696AF12B}" dt="2024-10-23T14:55:49.916" v="1846" actId="478"/>
        <pc:sldMkLst>
          <pc:docMk/>
          <pc:sldMk cId="0" sldId="270"/>
        </pc:sldMkLst>
      </pc:sldChg>
      <pc:sldChg chg="modSp mod">
        <pc:chgData name="Marin PELLAN" userId="b769edc3-00f3-432c-88ea-f74fb5c6c1e4" providerId="ADAL" clId="{9EEB878D-35C9-493D-A366-D53F696AF12B}" dt="2024-10-23T14:55:21.964" v="1837" actId="20577"/>
        <pc:sldMkLst>
          <pc:docMk/>
          <pc:sldMk cId="682591667" sldId="271"/>
        </pc:sldMkLst>
      </pc:sldChg>
      <pc:sldChg chg="del">
        <pc:chgData name="Marin PELLAN" userId="b769edc3-00f3-432c-88ea-f74fb5c6c1e4" providerId="ADAL" clId="{9EEB878D-35C9-493D-A366-D53F696AF12B}" dt="2024-10-23T14:55:27.914" v="1839" actId="47"/>
        <pc:sldMkLst>
          <pc:docMk/>
          <pc:sldMk cId="1131876398" sldId="272"/>
        </pc:sldMkLst>
      </pc:sldChg>
      <pc:sldChg chg="del ord">
        <pc:chgData name="Marin PELLAN" userId="b769edc3-00f3-432c-88ea-f74fb5c6c1e4" providerId="ADAL" clId="{9EEB878D-35C9-493D-A366-D53F696AF12B}" dt="2024-10-23T14:53:47.890" v="1766" actId="47"/>
        <pc:sldMkLst>
          <pc:docMk/>
          <pc:sldMk cId="2968799805" sldId="278"/>
        </pc:sldMkLst>
      </pc:sldChg>
      <pc:sldChg chg="del">
        <pc:chgData name="Marin PELLAN" userId="b769edc3-00f3-432c-88ea-f74fb5c6c1e4" providerId="ADAL" clId="{9EEB878D-35C9-493D-A366-D53F696AF12B}" dt="2024-10-21T19:50:42.359" v="390" actId="47"/>
        <pc:sldMkLst>
          <pc:docMk/>
          <pc:sldMk cId="2559793370" sldId="279"/>
        </pc:sldMkLst>
      </pc:sldChg>
      <pc:sldChg chg="del">
        <pc:chgData name="Marin PELLAN" userId="b769edc3-00f3-432c-88ea-f74fb5c6c1e4" providerId="ADAL" clId="{9EEB878D-35C9-493D-A366-D53F696AF12B}" dt="2024-10-17T18:44:07.587" v="0" actId="47"/>
        <pc:sldMkLst>
          <pc:docMk/>
          <pc:sldMk cId="1913446431" sldId="280"/>
        </pc:sldMkLst>
      </pc:sldChg>
      <pc:sldChg chg="del">
        <pc:chgData name="Marin PELLAN" userId="b769edc3-00f3-432c-88ea-f74fb5c6c1e4" providerId="ADAL" clId="{9EEB878D-35C9-493D-A366-D53F696AF12B}" dt="2024-10-17T18:44:09.184" v="1" actId="47"/>
        <pc:sldMkLst>
          <pc:docMk/>
          <pc:sldMk cId="1434578754" sldId="281"/>
        </pc:sldMkLst>
      </pc:sldChg>
      <pc:sldChg chg="del">
        <pc:chgData name="Marin PELLAN" userId="b769edc3-00f3-432c-88ea-f74fb5c6c1e4" providerId="ADAL" clId="{9EEB878D-35C9-493D-A366-D53F696AF12B}" dt="2024-10-17T18:44:21.844" v="4" actId="47"/>
        <pc:sldMkLst>
          <pc:docMk/>
          <pc:sldMk cId="1092375746" sldId="282"/>
        </pc:sldMkLst>
      </pc:sldChg>
      <pc:sldChg chg="del ord">
        <pc:chgData name="Marin PELLAN" userId="b769edc3-00f3-432c-88ea-f74fb5c6c1e4" providerId="ADAL" clId="{9EEB878D-35C9-493D-A366-D53F696AF12B}" dt="2024-10-23T14:53:45.737" v="1764" actId="47"/>
        <pc:sldMkLst>
          <pc:docMk/>
          <pc:sldMk cId="2471061192" sldId="284"/>
        </pc:sldMkLst>
      </pc:sldChg>
      <pc:sldChg chg="modSp del mod ord">
        <pc:chgData name="Marin PELLAN" userId="b769edc3-00f3-432c-88ea-f74fb5c6c1e4" providerId="ADAL" clId="{9EEB878D-35C9-493D-A366-D53F696AF12B}" dt="2024-10-23T20:55:39.155" v="3221" actId="47"/>
        <pc:sldMkLst>
          <pc:docMk/>
          <pc:sldMk cId="3792867159" sldId="285"/>
        </pc:sldMkLst>
      </pc:sldChg>
      <pc:sldChg chg="del mod ord modShow">
        <pc:chgData name="Marin PELLAN" userId="b769edc3-00f3-432c-88ea-f74fb5c6c1e4" providerId="ADAL" clId="{9EEB878D-35C9-493D-A366-D53F696AF12B}" dt="2024-10-23T21:27:20.319" v="4372" actId="47"/>
        <pc:sldMkLst>
          <pc:docMk/>
          <pc:sldMk cId="1470232282" sldId="286"/>
        </pc:sldMkLst>
      </pc:sldChg>
      <pc:sldChg chg="modSp mod ord modShow">
        <pc:chgData name="Marin PELLAN" userId="b769edc3-00f3-432c-88ea-f74fb5c6c1e4" providerId="ADAL" clId="{9EEB878D-35C9-493D-A366-D53F696AF12B}" dt="2024-10-23T21:40:31.977" v="5683"/>
        <pc:sldMkLst>
          <pc:docMk/>
          <pc:sldMk cId="2864136859" sldId="287"/>
        </pc:sldMkLst>
      </pc:sldChg>
      <pc:sldChg chg="del ord">
        <pc:chgData name="Marin PELLAN" userId="b769edc3-00f3-432c-88ea-f74fb5c6c1e4" providerId="ADAL" clId="{9EEB878D-35C9-493D-A366-D53F696AF12B}" dt="2024-10-23T14:53:46.892" v="1765" actId="47"/>
        <pc:sldMkLst>
          <pc:docMk/>
          <pc:sldMk cId="3267126142" sldId="289"/>
        </pc:sldMkLst>
      </pc:sldChg>
      <pc:sldChg chg="del">
        <pc:chgData name="Marin PELLAN" userId="b769edc3-00f3-432c-88ea-f74fb5c6c1e4" providerId="ADAL" clId="{9EEB878D-35C9-493D-A366-D53F696AF12B}" dt="2024-10-23T21:41:03.411" v="5687" actId="47"/>
        <pc:sldMkLst>
          <pc:docMk/>
          <pc:sldMk cId="195109132" sldId="290"/>
        </pc:sldMkLst>
      </pc:sldChg>
      <pc:sldChg chg="del ord">
        <pc:chgData name="Marin PELLAN" userId="b769edc3-00f3-432c-88ea-f74fb5c6c1e4" providerId="ADAL" clId="{9EEB878D-35C9-493D-A366-D53F696AF12B}" dt="2024-10-23T14:54:05.714" v="1777" actId="47"/>
        <pc:sldMkLst>
          <pc:docMk/>
          <pc:sldMk cId="157179035" sldId="291"/>
        </pc:sldMkLst>
      </pc:sldChg>
      <pc:sldChg chg="del">
        <pc:chgData name="Marin PELLAN" userId="b769edc3-00f3-432c-88ea-f74fb5c6c1e4" providerId="ADAL" clId="{9EEB878D-35C9-493D-A366-D53F696AF12B}" dt="2024-10-17T18:44:19.764" v="3" actId="47"/>
        <pc:sldMkLst>
          <pc:docMk/>
          <pc:sldMk cId="1619657986" sldId="292"/>
        </pc:sldMkLst>
      </pc:sldChg>
      <pc:sldChg chg="addSp delSp modSp mod ord">
        <pc:chgData name="Marin PELLAN" userId="b769edc3-00f3-432c-88ea-f74fb5c6c1e4" providerId="ADAL" clId="{9EEB878D-35C9-493D-A366-D53F696AF12B}" dt="2024-10-23T21:50:08.071" v="5815" actId="1036"/>
        <pc:sldMkLst>
          <pc:docMk/>
          <pc:sldMk cId="2059798047" sldId="294"/>
        </pc:sldMkLst>
      </pc:sldChg>
      <pc:sldChg chg="modSp del mod">
        <pc:chgData name="Marin PELLAN" userId="b769edc3-00f3-432c-88ea-f74fb5c6c1e4" providerId="ADAL" clId="{9EEB878D-35C9-493D-A366-D53F696AF12B}" dt="2024-10-21T13:56:46.940" v="383" actId="47"/>
        <pc:sldMkLst>
          <pc:docMk/>
          <pc:sldMk cId="1546648171" sldId="295"/>
        </pc:sldMkLst>
      </pc:sldChg>
      <pc:sldChg chg="del">
        <pc:chgData name="Marin PELLAN" userId="b769edc3-00f3-432c-88ea-f74fb5c6c1e4" providerId="ADAL" clId="{9EEB878D-35C9-493D-A366-D53F696AF12B}" dt="2024-10-21T13:56:48.331" v="384" actId="47"/>
        <pc:sldMkLst>
          <pc:docMk/>
          <pc:sldMk cId="4231767745" sldId="296"/>
        </pc:sldMkLst>
      </pc:sldChg>
      <pc:sldChg chg="mod ord modShow">
        <pc:chgData name="Marin PELLAN" userId="b769edc3-00f3-432c-88ea-f74fb5c6c1e4" providerId="ADAL" clId="{9EEB878D-35C9-493D-A366-D53F696AF12B}" dt="2024-10-23T21:40:31.977" v="5683"/>
        <pc:sldMkLst>
          <pc:docMk/>
          <pc:sldMk cId="3738928782" sldId="297"/>
        </pc:sldMkLst>
      </pc:sldChg>
      <pc:sldChg chg="del">
        <pc:chgData name="Marin PELLAN" userId="b769edc3-00f3-432c-88ea-f74fb5c6c1e4" providerId="ADAL" clId="{9EEB878D-35C9-493D-A366-D53F696AF12B}" dt="2024-10-23T14:53:42.702" v="1762" actId="47"/>
        <pc:sldMkLst>
          <pc:docMk/>
          <pc:sldMk cId="945337453" sldId="298"/>
        </pc:sldMkLst>
      </pc:sldChg>
      <pc:sldChg chg="del mod modShow">
        <pc:chgData name="Marin PELLAN" userId="b769edc3-00f3-432c-88ea-f74fb5c6c1e4" providerId="ADAL" clId="{9EEB878D-35C9-493D-A366-D53F696AF12B}" dt="2024-10-23T14:53:43.918" v="1763" actId="47"/>
        <pc:sldMkLst>
          <pc:docMk/>
          <pc:sldMk cId="3995310383" sldId="299"/>
        </pc:sldMkLst>
      </pc:sldChg>
      <pc:sldChg chg="del">
        <pc:chgData name="Marin PELLAN" userId="b769edc3-00f3-432c-88ea-f74fb5c6c1e4" providerId="ADAL" clId="{9EEB878D-35C9-493D-A366-D53F696AF12B}" dt="2024-10-21T16:08:11.333" v="385" actId="47"/>
        <pc:sldMkLst>
          <pc:docMk/>
          <pc:sldMk cId="2531278509" sldId="300"/>
        </pc:sldMkLst>
      </pc:sldChg>
      <pc:sldChg chg="del mod modShow">
        <pc:chgData name="Marin PELLAN" userId="b769edc3-00f3-432c-88ea-f74fb5c6c1e4" providerId="ADAL" clId="{9EEB878D-35C9-493D-A366-D53F696AF12B}" dt="2024-10-23T14:55:26.179" v="1838" actId="47"/>
        <pc:sldMkLst>
          <pc:docMk/>
          <pc:sldMk cId="2636636690" sldId="301"/>
        </pc:sldMkLst>
      </pc:sldChg>
      <pc:sldChg chg="modSp add del mod">
        <pc:chgData name="Marin PELLAN" userId="b769edc3-00f3-432c-88ea-f74fb5c6c1e4" providerId="ADAL" clId="{9EEB878D-35C9-493D-A366-D53F696AF12B}" dt="2024-10-21T19:50:28.751" v="389" actId="47"/>
        <pc:sldMkLst>
          <pc:docMk/>
          <pc:sldMk cId="1698784630" sldId="302"/>
        </pc:sldMkLst>
      </pc:sldChg>
      <pc:sldChg chg="addSp delSp modSp add del mod ord">
        <pc:chgData name="Marin PELLAN" userId="b769edc3-00f3-432c-88ea-f74fb5c6c1e4" providerId="ADAL" clId="{9EEB878D-35C9-493D-A366-D53F696AF12B}" dt="2024-10-23T21:27:31.282" v="4375" actId="47"/>
        <pc:sldMkLst>
          <pc:docMk/>
          <pc:sldMk cId="2349821728" sldId="303"/>
        </pc:sldMkLst>
      </pc:sldChg>
      <pc:sldChg chg="addSp delSp modSp add del mod ord">
        <pc:chgData name="Marin PELLAN" userId="b769edc3-00f3-432c-88ea-f74fb5c6c1e4" providerId="ADAL" clId="{9EEB878D-35C9-493D-A366-D53F696AF12B}" dt="2024-10-23T21:27:33.947" v="4377" actId="47"/>
        <pc:sldMkLst>
          <pc:docMk/>
          <pc:sldMk cId="2638107343" sldId="304"/>
        </pc:sldMkLst>
      </pc:sldChg>
      <pc:sldChg chg="addSp delSp modSp add del mod ord">
        <pc:chgData name="Marin PELLAN" userId="b769edc3-00f3-432c-88ea-f74fb5c6c1e4" providerId="ADAL" clId="{9EEB878D-35C9-493D-A366-D53F696AF12B}" dt="2024-10-23T21:27:30.429" v="4374" actId="47"/>
        <pc:sldMkLst>
          <pc:docMk/>
          <pc:sldMk cId="2058298649" sldId="305"/>
        </pc:sldMkLst>
      </pc:sldChg>
      <pc:sldChg chg="add del ord">
        <pc:chgData name="Marin PELLAN" userId="b769edc3-00f3-432c-88ea-f74fb5c6c1e4" providerId="ADAL" clId="{9EEB878D-35C9-493D-A366-D53F696AF12B}" dt="2024-10-23T21:40:39.444" v="5686" actId="47"/>
        <pc:sldMkLst>
          <pc:docMk/>
          <pc:sldMk cId="3778243248" sldId="319"/>
        </pc:sldMkLst>
      </pc:sldChg>
      <pc:sldChg chg="addSp delSp modSp add del mod ord">
        <pc:chgData name="Marin PELLAN" userId="b769edc3-00f3-432c-88ea-f74fb5c6c1e4" providerId="ADAL" clId="{9EEB878D-35C9-493D-A366-D53F696AF12B}" dt="2024-10-23T21:27:29.584" v="4373" actId="47"/>
        <pc:sldMkLst>
          <pc:docMk/>
          <pc:sldMk cId="770669998" sldId="320"/>
        </pc:sldMkLst>
      </pc:sldChg>
      <pc:sldChg chg="addSp delSp modSp add mod ord">
        <pc:chgData name="Marin PELLAN" userId="b769edc3-00f3-432c-88ea-f74fb5c6c1e4" providerId="ADAL" clId="{9EEB878D-35C9-493D-A366-D53F696AF12B}" dt="2024-10-24T14:15:57.601" v="6287" actId="1076"/>
        <pc:sldMkLst>
          <pc:docMk/>
          <pc:sldMk cId="3067946237" sldId="321"/>
        </pc:sldMkLst>
      </pc:sldChg>
      <pc:sldChg chg="addSp delSp modSp add del mod ord modShow">
        <pc:chgData name="Marin PELLAN" userId="b769edc3-00f3-432c-88ea-f74fb5c6c1e4" providerId="ADAL" clId="{9EEB878D-35C9-493D-A366-D53F696AF12B}" dt="2024-10-23T20:45:10.060" v="2776" actId="47"/>
        <pc:sldMkLst>
          <pc:docMk/>
          <pc:sldMk cId="4027422964" sldId="322"/>
        </pc:sldMkLst>
      </pc:sldChg>
      <pc:sldChg chg="delSp modSp add del mod ord modShow">
        <pc:chgData name="Marin PELLAN" userId="b769edc3-00f3-432c-88ea-f74fb5c6c1e4" providerId="ADAL" clId="{9EEB878D-35C9-493D-A366-D53F696AF12B}" dt="2024-10-23T20:45:10.723" v="2777" actId="47"/>
        <pc:sldMkLst>
          <pc:docMk/>
          <pc:sldMk cId="2814498147" sldId="323"/>
        </pc:sldMkLst>
      </pc:sldChg>
      <pc:sldChg chg="addSp delSp modSp add del mod ord">
        <pc:chgData name="Marin PELLAN" userId="b769edc3-00f3-432c-88ea-f74fb5c6c1e4" providerId="ADAL" clId="{9EEB878D-35C9-493D-A366-D53F696AF12B}" dt="2024-10-23T15:45:01.882" v="2659" actId="47"/>
        <pc:sldMkLst>
          <pc:docMk/>
          <pc:sldMk cId="3785886007" sldId="324"/>
        </pc:sldMkLst>
      </pc:sldChg>
      <pc:sldChg chg="addSp delSp modSp add mod ord">
        <pc:chgData name="Marin PELLAN" userId="b769edc3-00f3-432c-88ea-f74fb5c6c1e4" providerId="ADAL" clId="{9EEB878D-35C9-493D-A366-D53F696AF12B}" dt="2024-10-23T21:41:21.160" v="5694" actId="20577"/>
        <pc:sldMkLst>
          <pc:docMk/>
          <pc:sldMk cId="2331543396" sldId="325"/>
        </pc:sldMkLst>
      </pc:sldChg>
      <pc:sldChg chg="add">
        <pc:chgData name="Marin PELLAN" userId="b769edc3-00f3-432c-88ea-f74fb5c6c1e4" providerId="ADAL" clId="{9EEB878D-35C9-493D-A366-D53F696AF12B}" dt="2024-10-24T17:43:44.323" v="6624"/>
        <pc:sldMkLst>
          <pc:docMk/>
          <pc:sldMk cId="1632331363" sldId="326"/>
        </pc:sldMkLst>
      </pc:sldChg>
      <pc:sldChg chg="addSp delSp modSp add del mod">
        <pc:chgData name="Marin PELLAN" userId="b769edc3-00f3-432c-88ea-f74fb5c6c1e4" providerId="ADAL" clId="{9EEB878D-35C9-493D-A366-D53F696AF12B}" dt="2024-10-23T14:54:03.554" v="1776" actId="47"/>
        <pc:sldMkLst>
          <pc:docMk/>
          <pc:sldMk cId="2598043275" sldId="326"/>
        </pc:sldMkLst>
      </pc:sldChg>
      <pc:sldChg chg="add del">
        <pc:chgData name="Marin PELLAN" userId="b769edc3-00f3-432c-88ea-f74fb5c6c1e4" providerId="ADAL" clId="{9EEB878D-35C9-493D-A366-D53F696AF12B}" dt="2024-10-23T14:53:52.668" v="1767" actId="47"/>
        <pc:sldMkLst>
          <pc:docMk/>
          <pc:sldMk cId="1238893768" sldId="327"/>
        </pc:sldMkLst>
      </pc:sldChg>
      <pc:sldChg chg="add">
        <pc:chgData name="Marin PELLAN" userId="b769edc3-00f3-432c-88ea-f74fb5c6c1e4" providerId="ADAL" clId="{9EEB878D-35C9-493D-A366-D53F696AF12B}" dt="2024-10-24T17:43:44.323" v="6624"/>
        <pc:sldMkLst>
          <pc:docMk/>
          <pc:sldMk cId="1259965739" sldId="327"/>
        </pc:sldMkLst>
      </pc:sldChg>
      <pc:sldChg chg="add del">
        <pc:chgData name="Marin PELLAN" userId="b769edc3-00f3-432c-88ea-f74fb5c6c1e4" providerId="ADAL" clId="{9EEB878D-35C9-493D-A366-D53F696AF12B}" dt="2024-10-22T13:40:48.870" v="1418" actId="47"/>
        <pc:sldMkLst>
          <pc:docMk/>
          <pc:sldMk cId="2417770213" sldId="327"/>
        </pc:sldMkLst>
      </pc:sldChg>
      <pc:sldChg chg="addSp delSp modSp add mod ord">
        <pc:chgData name="Marin PELLAN" userId="b769edc3-00f3-432c-88ea-f74fb5c6c1e4" providerId="ADAL" clId="{9EEB878D-35C9-493D-A366-D53F696AF12B}" dt="2024-10-24T15:49:31.075" v="6356" actId="6549"/>
        <pc:sldMkLst>
          <pc:docMk/>
          <pc:sldMk cId="4036113342" sldId="328"/>
        </pc:sldMkLst>
      </pc:sldChg>
      <pc:sldChg chg="modSp add mod ord">
        <pc:chgData name="Marin PELLAN" userId="b769edc3-00f3-432c-88ea-f74fb5c6c1e4" providerId="ADAL" clId="{9EEB878D-35C9-493D-A366-D53F696AF12B}" dt="2024-10-23T21:41:06.131" v="5689"/>
        <pc:sldMkLst>
          <pc:docMk/>
          <pc:sldMk cId="1479372977" sldId="329"/>
        </pc:sldMkLst>
      </pc:sldChg>
      <pc:sldChg chg="addSp delSp modSp add mod ord">
        <pc:chgData name="Marin PELLAN" userId="b769edc3-00f3-432c-88ea-f74fb5c6c1e4" providerId="ADAL" clId="{9EEB878D-35C9-493D-A366-D53F696AF12B}" dt="2024-10-23T22:01:53.956" v="6188" actId="20577"/>
        <pc:sldMkLst>
          <pc:docMk/>
          <pc:sldMk cId="2351148522" sldId="330"/>
        </pc:sldMkLst>
      </pc:sldChg>
      <pc:sldChg chg="addSp delSp modSp add del mod ord">
        <pc:chgData name="Marin PELLAN" userId="b769edc3-00f3-432c-88ea-f74fb5c6c1e4" providerId="ADAL" clId="{9EEB878D-35C9-493D-A366-D53F696AF12B}" dt="2024-10-24T15:48:49.600" v="6329" actId="47"/>
        <pc:sldMkLst>
          <pc:docMk/>
          <pc:sldMk cId="2955186153" sldId="331"/>
        </pc:sldMkLst>
      </pc:sldChg>
      <pc:sldChg chg="addSp delSp modSp add mod ord">
        <pc:chgData name="Marin PELLAN" userId="b769edc3-00f3-432c-88ea-f74fb5c6c1e4" providerId="ADAL" clId="{9EEB878D-35C9-493D-A366-D53F696AF12B}" dt="2024-10-24T16:24:51.227" v="6623" actId="1076"/>
        <pc:sldMkLst>
          <pc:docMk/>
          <pc:sldMk cId="998689985" sldId="332"/>
        </pc:sldMkLst>
      </pc:sldChg>
      <pc:sldChg chg="addSp modSp add del ord">
        <pc:chgData name="Marin PELLAN" userId="b769edc3-00f3-432c-88ea-f74fb5c6c1e4" providerId="ADAL" clId="{9EEB878D-35C9-493D-A366-D53F696AF12B}" dt="2024-10-23T21:00:11.447" v="3226" actId="47"/>
        <pc:sldMkLst>
          <pc:docMk/>
          <pc:sldMk cId="1597375524" sldId="332"/>
        </pc:sldMkLst>
      </pc:sldChg>
      <pc:sldChg chg="delSp modSp add mod ord">
        <pc:chgData name="Marin PELLAN" userId="b769edc3-00f3-432c-88ea-f74fb5c6c1e4" providerId="ADAL" clId="{9EEB878D-35C9-493D-A366-D53F696AF12B}" dt="2024-10-24T19:32:08.769" v="6632"/>
        <pc:sldMkLst>
          <pc:docMk/>
          <pc:sldMk cId="2777481731" sldId="333"/>
        </pc:sldMkLst>
      </pc:sldChg>
      <pc:sldChg chg="modSp add del mod">
        <pc:chgData name="Marin PELLAN" userId="b769edc3-00f3-432c-88ea-f74fb5c6c1e4" providerId="ADAL" clId="{9EEB878D-35C9-493D-A366-D53F696AF12B}" dt="2024-10-23T21:27:32.485" v="4376" actId="47"/>
        <pc:sldMkLst>
          <pc:docMk/>
          <pc:sldMk cId="311800428" sldId="334"/>
        </pc:sldMkLst>
      </pc:sldChg>
      <pc:sldChg chg="delSp modSp add mod ord">
        <pc:chgData name="Marin PELLAN" userId="b769edc3-00f3-432c-88ea-f74fb5c6c1e4" providerId="ADAL" clId="{9EEB878D-35C9-493D-A366-D53F696AF12B}" dt="2024-10-24T15:48:54.980" v="6330" actId="20577"/>
        <pc:sldMkLst>
          <pc:docMk/>
          <pc:sldMk cId="3327819727" sldId="334"/>
        </pc:sldMkLst>
      </pc:sldChg>
      <pc:sldChg chg="addSp delSp modSp add mod">
        <pc:chgData name="Marin PELLAN" userId="b769edc3-00f3-432c-88ea-f74fb5c6c1e4" providerId="ADAL" clId="{9EEB878D-35C9-493D-A366-D53F696AF12B}" dt="2024-10-24T16:05:00.607" v="6443" actId="1076"/>
        <pc:sldMkLst>
          <pc:docMk/>
          <pc:sldMk cId="1294223729" sldId="335"/>
        </pc:sldMkLst>
      </pc:sldChg>
      <pc:sldChg chg="addSp delSp modSp add mod">
        <pc:chgData name="Marin PELLAN" userId="b769edc3-00f3-432c-88ea-f74fb5c6c1e4" providerId="ADAL" clId="{9EEB878D-35C9-493D-A366-D53F696AF12B}" dt="2024-10-24T16:14:12.413" v="6535" actId="1036"/>
        <pc:sldMkLst>
          <pc:docMk/>
          <pc:sldMk cId="3060224409" sldId="336"/>
        </pc:sldMkLst>
      </pc:sldChg>
      <pc:sldChg chg="addSp delSp modSp add del mod">
        <pc:chgData name="Marin PELLAN" userId="b769edc3-00f3-432c-88ea-f74fb5c6c1e4" providerId="ADAL" clId="{9EEB878D-35C9-493D-A366-D53F696AF12B}" dt="2024-10-24T16:23:28.541" v="6615" actId="47"/>
        <pc:sldMkLst>
          <pc:docMk/>
          <pc:sldMk cId="3391821210" sldId="337"/>
        </pc:sldMkLst>
      </pc:sldChg>
      <pc:sldChg chg="addSp delSp modSp add mod ord">
        <pc:chgData name="Marin PELLAN" userId="b769edc3-00f3-432c-88ea-f74fb5c6c1e4" providerId="ADAL" clId="{9EEB878D-35C9-493D-A366-D53F696AF12B}" dt="2024-10-24T19:32:00.859" v="6628"/>
        <pc:sldMkLst>
          <pc:docMk/>
          <pc:sldMk cId="3097379483" sldId="338"/>
        </pc:sldMkLst>
      </pc:sldChg>
      <pc:sldMasterChg chg="delSldLayout">
        <pc:chgData name="Marin PELLAN" userId="b769edc3-00f3-432c-88ea-f74fb5c6c1e4" providerId="ADAL" clId="{9EEB878D-35C9-493D-A366-D53F696AF12B}" dt="2024-10-17T18:44:09.974" v="2" actId="47"/>
        <pc:sldMasterMkLst>
          <pc:docMk/>
          <pc:sldMasterMk cId="0" sldId="2147483648"/>
        </pc:sldMasterMkLst>
        <pc:sldLayoutChg chg="del">
          <pc:chgData name="Marin PELLAN" userId="b769edc3-00f3-432c-88ea-f74fb5c6c1e4" providerId="ADAL" clId="{9EEB878D-35C9-493D-A366-D53F696AF12B}" dt="2024-10-17T18:44:09.974" v="2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Marin PELLAN" userId="b769edc3-00f3-432c-88ea-f74fb5c6c1e4" providerId="ADAL" clId="{0A0F28C1-5C26-4A4D-9C19-DAE5566B62A9}"/>
    <pc:docChg chg="undo custSel addSld delSld modSld">
      <pc:chgData name="Marin PELLAN" userId="b769edc3-00f3-432c-88ea-f74fb5c6c1e4" providerId="ADAL" clId="{0A0F28C1-5C26-4A4D-9C19-DAE5566B62A9}" dt="2025-03-17T16:21:05.641" v="1018" actId="14100"/>
      <pc:docMkLst>
        <pc:docMk/>
      </pc:docMkLst>
      <pc:sldChg chg="add">
        <pc:chgData name="Marin PELLAN" userId="b769edc3-00f3-432c-88ea-f74fb5c6c1e4" providerId="ADAL" clId="{0A0F28C1-5C26-4A4D-9C19-DAE5566B62A9}" dt="2025-03-13T21:37:51.572" v="287"/>
        <pc:sldMkLst>
          <pc:docMk/>
          <pc:sldMk cId="3793695291" sldId="335"/>
        </pc:sldMkLst>
      </pc:sldChg>
      <pc:sldChg chg="addSp delSp modSp mod">
        <pc:chgData name="Marin PELLAN" userId="b769edc3-00f3-432c-88ea-f74fb5c6c1e4" providerId="ADAL" clId="{0A0F28C1-5C26-4A4D-9C19-DAE5566B62A9}" dt="2025-03-13T21:50:01.921" v="770" actId="1076"/>
        <pc:sldMkLst>
          <pc:docMk/>
          <pc:sldMk cId="3558270310" sldId="393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959240294" sldId="394"/>
        </pc:sldMkLst>
      </pc:sldChg>
      <pc:sldChg chg="add">
        <pc:chgData name="Marin PELLAN" userId="b769edc3-00f3-432c-88ea-f74fb5c6c1e4" providerId="ADAL" clId="{0A0F28C1-5C26-4A4D-9C19-DAE5566B62A9}" dt="2025-03-13T21:44:43.685" v="397"/>
        <pc:sldMkLst>
          <pc:docMk/>
          <pc:sldMk cId="5924975" sldId="395"/>
        </pc:sldMkLst>
      </pc:sldChg>
      <pc:sldChg chg="addSp delSp modSp mod">
        <pc:chgData name="Marin PELLAN" userId="b769edc3-00f3-432c-88ea-f74fb5c6c1e4" providerId="ADAL" clId="{0A0F28C1-5C26-4A4D-9C19-DAE5566B62A9}" dt="2025-03-17T16:21:05.641" v="1018" actId="14100"/>
        <pc:sldMkLst>
          <pc:docMk/>
          <pc:sldMk cId="620224355" sldId="396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178452682" sldId="396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721477330" sldId="397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314159810" sldId="398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3940856978" sldId="399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296002190" sldId="400"/>
        </pc:sldMkLst>
      </pc:sldChg>
    </pc:docChg>
  </pc:docChgLst>
  <pc:docChgLst>
    <pc:chgData name="Marin PELLAN" userId="b769edc3-00f3-432c-88ea-f74fb5c6c1e4" providerId="ADAL" clId="{181675D5-1731-45B3-BD23-5614018095AE}"/>
    <pc:docChg chg="addSld modSld">
      <pc:chgData name="Marin PELLAN" userId="b769edc3-00f3-432c-88ea-f74fb5c6c1e4" providerId="ADAL" clId="{181675D5-1731-45B3-BD23-5614018095AE}" dt="2025-01-16T14:15:04.184" v="11" actId="1076"/>
      <pc:docMkLst>
        <pc:docMk/>
      </pc:docMkLst>
      <pc:sldChg chg="addSp modSp add mod">
        <pc:chgData name="Marin PELLAN" userId="b769edc3-00f3-432c-88ea-f74fb5c6c1e4" providerId="ADAL" clId="{181675D5-1731-45B3-BD23-5614018095AE}" dt="2025-01-16T14:15:04.184" v="11" actId="1076"/>
        <pc:sldMkLst>
          <pc:docMk/>
          <pc:sldMk cId="1168478814" sldId="334"/>
        </pc:sldMkLst>
      </pc:sldChg>
    </pc:docChg>
  </pc:docChgLst>
  <pc:docChgLst>
    <pc:chgData name="Marin PELLAN" userId="b769edc3-00f3-432c-88ea-f74fb5c6c1e4" providerId="ADAL" clId="{E1CDA739-9080-4BD5-9653-1B464B53AD8A}"/>
    <pc:docChg chg="undo custSel addSld delSld modSld sldOrd">
      <pc:chgData name="Marin PELLAN" userId="b769edc3-00f3-432c-88ea-f74fb5c6c1e4" providerId="ADAL" clId="{E1CDA739-9080-4BD5-9653-1B464B53AD8A}" dt="2024-10-10T20:26:48.913" v="6117" actId="1076"/>
      <pc:docMkLst>
        <pc:docMk/>
      </pc:docMkLst>
      <pc:sldChg chg="modSp mod ord">
        <pc:chgData name="Marin PELLAN" userId="b769edc3-00f3-432c-88ea-f74fb5c6c1e4" providerId="ADAL" clId="{E1CDA739-9080-4BD5-9653-1B464B53AD8A}" dt="2024-10-10T01:02:38.598" v="3537"/>
        <pc:sldMkLst>
          <pc:docMk/>
          <pc:sldMk cId="0" sldId="269"/>
        </pc:sldMkLst>
      </pc:sldChg>
      <pc:sldChg chg="modSp mod">
        <pc:chgData name="Marin PELLAN" userId="b769edc3-00f3-432c-88ea-f74fb5c6c1e4" providerId="ADAL" clId="{E1CDA739-9080-4BD5-9653-1B464B53AD8A}" dt="2024-10-03T18:24:17.697" v="1104" actId="20577"/>
        <pc:sldMkLst>
          <pc:docMk/>
          <pc:sldMk cId="682591667" sldId="271"/>
        </pc:sldMkLst>
      </pc:sldChg>
      <pc:sldChg chg="modSp del mod ord">
        <pc:chgData name="Marin PELLAN" userId="b769edc3-00f3-432c-88ea-f74fb5c6c1e4" providerId="ADAL" clId="{E1CDA739-9080-4BD5-9653-1B464B53AD8A}" dt="2024-10-10T01:18:26.376" v="3859" actId="47"/>
        <pc:sldMkLst>
          <pc:docMk/>
          <pc:sldMk cId="1201607386" sldId="277"/>
        </pc:sldMkLst>
      </pc:sldChg>
      <pc:sldChg chg="modSp mod ord">
        <pc:chgData name="Marin PELLAN" userId="b769edc3-00f3-432c-88ea-f74fb5c6c1e4" providerId="ADAL" clId="{E1CDA739-9080-4BD5-9653-1B464B53AD8A}" dt="2024-10-10T01:17:53.060" v="3853" actId="114"/>
        <pc:sldMkLst>
          <pc:docMk/>
          <pc:sldMk cId="2968799805" sldId="278"/>
        </pc:sldMkLst>
      </pc:sldChg>
      <pc:sldChg chg="delSp modSp mod ord">
        <pc:chgData name="Marin PELLAN" userId="b769edc3-00f3-432c-88ea-f74fb5c6c1e4" providerId="ADAL" clId="{E1CDA739-9080-4BD5-9653-1B464B53AD8A}" dt="2024-10-10T01:18:19.019" v="3858" actId="114"/>
        <pc:sldMkLst>
          <pc:docMk/>
          <pc:sldMk cId="2559793370" sldId="279"/>
        </pc:sldMkLst>
      </pc:sldChg>
      <pc:sldChg chg="del">
        <pc:chgData name="Marin PELLAN" userId="b769edc3-00f3-432c-88ea-f74fb5c6c1e4" providerId="ADAL" clId="{E1CDA739-9080-4BD5-9653-1B464B53AD8A}" dt="2024-10-10T18:02:41.842" v="5351" actId="47"/>
        <pc:sldMkLst>
          <pc:docMk/>
          <pc:sldMk cId="2588346607" sldId="283"/>
        </pc:sldMkLst>
      </pc:sldChg>
      <pc:sldChg chg="modSp mod ord">
        <pc:chgData name="Marin PELLAN" userId="b769edc3-00f3-432c-88ea-f74fb5c6c1e4" providerId="ADAL" clId="{E1CDA739-9080-4BD5-9653-1B464B53AD8A}" dt="2024-10-10T01:18:00.890" v="3855" actId="114"/>
        <pc:sldMkLst>
          <pc:docMk/>
          <pc:sldMk cId="2471061192" sldId="284"/>
        </pc:sldMkLst>
      </pc:sldChg>
      <pc:sldChg chg="addSp delSp modSp mod ord">
        <pc:chgData name="Marin PELLAN" userId="b769edc3-00f3-432c-88ea-f74fb5c6c1e4" providerId="ADAL" clId="{E1CDA739-9080-4BD5-9653-1B464B53AD8A}" dt="2024-10-10T15:42:31.865" v="4781"/>
        <pc:sldMkLst>
          <pc:docMk/>
          <pc:sldMk cId="3792867159" sldId="285"/>
        </pc:sldMkLst>
      </pc:sldChg>
      <pc:sldChg chg="addSp delSp modSp add mod ord">
        <pc:chgData name="Marin PELLAN" userId="b769edc3-00f3-432c-88ea-f74fb5c6c1e4" providerId="ADAL" clId="{E1CDA739-9080-4BD5-9653-1B464B53AD8A}" dt="2024-10-10T01:19:37.825" v="3872" actId="20577"/>
        <pc:sldMkLst>
          <pc:docMk/>
          <pc:sldMk cId="1470232282" sldId="286"/>
        </pc:sldMkLst>
      </pc:sldChg>
      <pc:sldChg chg="addSp delSp modSp add mod modNotesTx">
        <pc:chgData name="Marin PELLAN" userId="b769edc3-00f3-432c-88ea-f74fb5c6c1e4" providerId="ADAL" clId="{E1CDA739-9080-4BD5-9653-1B464B53AD8A}" dt="2024-10-10T01:18:09.555" v="3856" actId="114"/>
        <pc:sldMkLst>
          <pc:docMk/>
          <pc:sldMk cId="2864136859" sldId="287"/>
        </pc:sldMkLst>
      </pc:sldChg>
      <pc:sldChg chg="addSp modSp add del mod ord">
        <pc:chgData name="Marin PELLAN" userId="b769edc3-00f3-432c-88ea-f74fb5c6c1e4" providerId="ADAL" clId="{E1CDA739-9080-4BD5-9653-1B464B53AD8A}" dt="2024-10-10T00:28:04.697" v="3152" actId="47"/>
        <pc:sldMkLst>
          <pc:docMk/>
          <pc:sldMk cId="612652249" sldId="288"/>
        </pc:sldMkLst>
      </pc:sldChg>
      <pc:sldChg chg="delSp modSp add mod">
        <pc:chgData name="Marin PELLAN" userId="b769edc3-00f3-432c-88ea-f74fb5c6c1e4" providerId="ADAL" clId="{E1CDA739-9080-4BD5-9653-1B464B53AD8A}" dt="2024-10-10T01:17:57.094" v="3854" actId="114"/>
        <pc:sldMkLst>
          <pc:docMk/>
          <pc:sldMk cId="3267126142" sldId="289"/>
        </pc:sldMkLst>
      </pc:sldChg>
      <pc:sldChg chg="modSp add mod ord">
        <pc:chgData name="Marin PELLAN" userId="b769edc3-00f3-432c-88ea-f74fb5c6c1e4" providerId="ADAL" clId="{E1CDA739-9080-4BD5-9653-1B464B53AD8A}" dt="2024-10-03T18:23:47.228" v="1077" actId="20577"/>
        <pc:sldMkLst>
          <pc:docMk/>
          <pc:sldMk cId="195109132" sldId="290"/>
        </pc:sldMkLst>
      </pc:sldChg>
      <pc:sldChg chg="add del ord">
        <pc:chgData name="Marin PELLAN" userId="b769edc3-00f3-432c-88ea-f74fb5c6c1e4" providerId="ADAL" clId="{E1CDA739-9080-4BD5-9653-1B464B53AD8A}" dt="2024-10-03T18:23:27.921" v="1055" actId="47"/>
        <pc:sldMkLst>
          <pc:docMk/>
          <pc:sldMk cId="1861093169" sldId="290"/>
        </pc:sldMkLst>
      </pc:sldChg>
      <pc:sldChg chg="modSp add mod ord">
        <pc:chgData name="Marin PELLAN" userId="b769edc3-00f3-432c-88ea-f74fb5c6c1e4" providerId="ADAL" clId="{E1CDA739-9080-4BD5-9653-1B464B53AD8A}" dt="2024-10-03T18:24:06.904" v="1095" actId="20577"/>
        <pc:sldMkLst>
          <pc:docMk/>
          <pc:sldMk cId="157179035" sldId="291"/>
        </pc:sldMkLst>
      </pc:sldChg>
      <pc:sldChg chg="delSp modSp add mod">
        <pc:chgData name="Marin PELLAN" userId="b769edc3-00f3-432c-88ea-f74fb5c6c1e4" providerId="ADAL" clId="{E1CDA739-9080-4BD5-9653-1B464B53AD8A}" dt="2024-10-10T18:02:14.625" v="5350" actId="20577"/>
        <pc:sldMkLst>
          <pc:docMk/>
          <pc:sldMk cId="1619657986" sldId="292"/>
        </pc:sldMkLst>
      </pc:sldChg>
      <pc:sldChg chg="modSp add del mod ord">
        <pc:chgData name="Marin PELLAN" userId="b769edc3-00f3-432c-88ea-f74fb5c6c1e4" providerId="ADAL" clId="{E1CDA739-9080-4BD5-9653-1B464B53AD8A}" dt="2024-10-10T00:27:04.369" v="3143" actId="47"/>
        <pc:sldMkLst>
          <pc:docMk/>
          <pc:sldMk cId="298569381" sldId="293"/>
        </pc:sldMkLst>
      </pc:sldChg>
      <pc:sldChg chg="addSp delSp modSp add mod ord">
        <pc:chgData name="Marin PELLAN" userId="b769edc3-00f3-432c-88ea-f74fb5c6c1e4" providerId="ADAL" clId="{E1CDA739-9080-4BD5-9653-1B464B53AD8A}" dt="2024-10-10T15:55:58.054" v="5163" actId="1076"/>
        <pc:sldMkLst>
          <pc:docMk/>
          <pc:sldMk cId="2059798047" sldId="294"/>
        </pc:sldMkLst>
      </pc:sldChg>
      <pc:sldChg chg="add del ord">
        <pc:chgData name="Marin PELLAN" userId="b769edc3-00f3-432c-88ea-f74fb5c6c1e4" providerId="ADAL" clId="{E1CDA739-9080-4BD5-9653-1B464B53AD8A}" dt="2024-10-08T17:38:59.371" v="1415" actId="47"/>
        <pc:sldMkLst>
          <pc:docMk/>
          <pc:sldMk cId="1394482908" sldId="295"/>
        </pc:sldMkLst>
      </pc:sldChg>
      <pc:sldChg chg="addSp delSp modSp add mod ord modShow">
        <pc:chgData name="Marin PELLAN" userId="b769edc3-00f3-432c-88ea-f74fb5c6c1e4" providerId="ADAL" clId="{E1CDA739-9080-4BD5-9653-1B464B53AD8A}" dt="2024-10-10T00:32:48.028" v="3287" actId="1076"/>
        <pc:sldMkLst>
          <pc:docMk/>
          <pc:sldMk cId="1546648171" sldId="295"/>
        </pc:sldMkLst>
      </pc:sldChg>
      <pc:sldChg chg="delSp modSp add mod ord modShow">
        <pc:chgData name="Marin PELLAN" userId="b769edc3-00f3-432c-88ea-f74fb5c6c1e4" providerId="ADAL" clId="{E1CDA739-9080-4BD5-9653-1B464B53AD8A}" dt="2024-10-10T00:27:57.546" v="3151" actId="729"/>
        <pc:sldMkLst>
          <pc:docMk/>
          <pc:sldMk cId="4231767745" sldId="296"/>
        </pc:sldMkLst>
      </pc:sldChg>
      <pc:sldChg chg="addSp delSp modSp add mod">
        <pc:chgData name="Marin PELLAN" userId="b769edc3-00f3-432c-88ea-f74fb5c6c1e4" providerId="ADAL" clId="{E1CDA739-9080-4BD5-9653-1B464B53AD8A}" dt="2024-10-10T15:52:55.868" v="5041" actId="14100"/>
        <pc:sldMkLst>
          <pc:docMk/>
          <pc:sldMk cId="3738928782" sldId="297"/>
        </pc:sldMkLst>
      </pc:sldChg>
      <pc:sldChg chg="addSp modSp add mod ord">
        <pc:chgData name="Marin PELLAN" userId="b769edc3-00f3-432c-88ea-f74fb5c6c1e4" providerId="ADAL" clId="{E1CDA739-9080-4BD5-9653-1B464B53AD8A}" dt="2024-10-10T19:25:20.183" v="5436" actId="20577"/>
        <pc:sldMkLst>
          <pc:docMk/>
          <pc:sldMk cId="945337453" sldId="298"/>
        </pc:sldMkLst>
      </pc:sldChg>
      <pc:sldChg chg="addSp delSp modSp add mod">
        <pc:chgData name="Marin PELLAN" userId="b769edc3-00f3-432c-88ea-f74fb5c6c1e4" providerId="ADAL" clId="{E1CDA739-9080-4BD5-9653-1B464B53AD8A}" dt="2024-10-10T18:05:37.720" v="5377" actId="1035"/>
        <pc:sldMkLst>
          <pc:docMk/>
          <pc:sldMk cId="3995310383" sldId="299"/>
        </pc:sldMkLst>
      </pc:sldChg>
      <pc:sldChg chg="delSp modSp add mod">
        <pc:chgData name="Marin PELLAN" userId="b769edc3-00f3-432c-88ea-f74fb5c6c1e4" providerId="ADAL" clId="{E1CDA739-9080-4BD5-9653-1B464B53AD8A}" dt="2024-10-10T18:00:21.613" v="5171" actId="6549"/>
        <pc:sldMkLst>
          <pc:docMk/>
          <pc:sldMk cId="2531278509" sldId="300"/>
        </pc:sldMkLst>
      </pc:sldChg>
      <pc:sldChg chg="addSp delSp modSp add mod ord">
        <pc:chgData name="Marin PELLAN" userId="b769edc3-00f3-432c-88ea-f74fb5c6c1e4" providerId="ADAL" clId="{E1CDA739-9080-4BD5-9653-1B464B53AD8A}" dt="2024-10-10T20:26:48.913" v="6117" actId="1076"/>
        <pc:sldMkLst>
          <pc:docMk/>
          <pc:sldMk cId="2636636690" sldId="301"/>
        </pc:sldMkLst>
      </pc:sldChg>
    </pc:docChg>
  </pc:docChgLst>
  <pc:docChgLst>
    <pc:chgData name="Marin PELLAN" userId="b769edc3-00f3-432c-88ea-f74fb5c6c1e4" providerId="ADAL" clId="{9CD0682C-FE27-4A9C-B8A3-81759DBBAF4F}"/>
    <pc:docChg chg="undo custSel addSld delSld modSld sldOrd">
      <pc:chgData name="Marin PELLAN" userId="b769edc3-00f3-432c-88ea-f74fb5c6c1e4" providerId="ADAL" clId="{9CD0682C-FE27-4A9C-B8A3-81759DBBAF4F}" dt="2025-02-07T03:24:36.218" v="9440" actId="729"/>
      <pc:docMkLst>
        <pc:docMk/>
      </pc:docMkLst>
      <pc:sldChg chg="modSp mod">
        <pc:chgData name="Marin PELLAN" userId="b769edc3-00f3-432c-88ea-f74fb5c6c1e4" providerId="ADAL" clId="{9CD0682C-FE27-4A9C-B8A3-81759DBBAF4F}" dt="2025-02-06T15:00:50.740" v="2453" actId="20577"/>
        <pc:sldMkLst>
          <pc:docMk/>
          <pc:sldMk cId="0" sldId="256"/>
        </pc:sldMkLst>
      </pc:sldChg>
      <pc:sldChg chg="modSp mod">
        <pc:chgData name="Marin PELLAN" userId="b769edc3-00f3-432c-88ea-f74fb5c6c1e4" providerId="ADAL" clId="{9CD0682C-FE27-4A9C-B8A3-81759DBBAF4F}" dt="2025-02-06T23:15:16.275" v="6525" actId="20577"/>
        <pc:sldMkLst>
          <pc:docMk/>
          <pc:sldMk cId="0" sldId="261"/>
        </pc:sldMkLst>
      </pc:sldChg>
      <pc:sldChg chg="modSp del mod">
        <pc:chgData name="Marin PELLAN" userId="b769edc3-00f3-432c-88ea-f74fb5c6c1e4" providerId="ADAL" clId="{9CD0682C-FE27-4A9C-B8A3-81759DBBAF4F}" dt="2025-02-06T23:48:46.782" v="8664" actId="47"/>
        <pc:sldMkLst>
          <pc:docMk/>
          <pc:sldMk cId="682591667" sldId="271"/>
        </pc:sldMkLst>
      </pc:sldChg>
      <pc:sldChg chg="delSp modSp mod">
        <pc:chgData name="Marin PELLAN" userId="b769edc3-00f3-432c-88ea-f74fb5c6c1e4" providerId="ADAL" clId="{9CD0682C-FE27-4A9C-B8A3-81759DBBAF4F}" dt="2025-02-06T23:47:46.240" v="8601" actId="20577"/>
        <pc:sldMkLst>
          <pc:docMk/>
          <pc:sldMk cId="2777481731" sldId="333"/>
        </pc:sldMkLst>
      </pc:sldChg>
      <pc:sldChg chg="modSp del mod">
        <pc:chgData name="Marin PELLAN" userId="b769edc3-00f3-432c-88ea-f74fb5c6c1e4" providerId="ADAL" clId="{9CD0682C-FE27-4A9C-B8A3-81759DBBAF4F}" dt="2025-02-06T15:00:19.102" v="2440" actId="47"/>
        <pc:sldMkLst>
          <pc:docMk/>
          <pc:sldMk cId="1168478814" sldId="334"/>
        </pc:sldMkLst>
      </pc:sldChg>
      <pc:sldChg chg="addSp delSp modSp add mod modAnim">
        <pc:chgData name="Marin PELLAN" userId="b769edc3-00f3-432c-88ea-f74fb5c6c1e4" providerId="ADAL" clId="{9CD0682C-FE27-4A9C-B8A3-81759DBBAF4F}" dt="2025-02-06T23:50:11.175" v="8762"/>
        <pc:sldMkLst>
          <pc:docMk/>
          <pc:sldMk cId="3793695291" sldId="335"/>
        </pc:sldMkLst>
      </pc:sldChg>
      <pc:sldChg chg="modSp add del mod ord">
        <pc:chgData name="Marin PELLAN" userId="b769edc3-00f3-432c-88ea-f74fb5c6c1e4" providerId="ADAL" clId="{9CD0682C-FE27-4A9C-B8A3-81759DBBAF4F}" dt="2025-02-06T23:48:55.193" v="8666"/>
        <pc:sldMkLst>
          <pc:docMk/>
          <pc:sldMk cId="1723355280" sldId="340"/>
        </pc:sldMkLst>
      </pc:sldChg>
      <pc:sldChg chg="delSp modSp add mod ord">
        <pc:chgData name="Marin PELLAN" userId="b769edc3-00f3-432c-88ea-f74fb5c6c1e4" providerId="ADAL" clId="{9CD0682C-FE27-4A9C-B8A3-81759DBBAF4F}" dt="2025-02-06T23:48:55.193" v="8666"/>
        <pc:sldMkLst>
          <pc:docMk/>
          <pc:sldMk cId="167981374" sldId="344"/>
        </pc:sldMkLst>
      </pc:sldChg>
      <pc:sldChg chg="addSp delSp modSp add mod">
        <pc:chgData name="Marin PELLAN" userId="b769edc3-00f3-432c-88ea-f74fb5c6c1e4" providerId="ADAL" clId="{9CD0682C-FE27-4A9C-B8A3-81759DBBAF4F}" dt="2025-02-06T16:18:54.414" v="2688" actId="14100"/>
        <pc:sldMkLst>
          <pc:docMk/>
          <pc:sldMk cId="4219482008" sldId="391"/>
        </pc:sldMkLst>
      </pc:sldChg>
      <pc:sldChg chg="addSp delSp modSp add mod ord">
        <pc:chgData name="Marin PELLAN" userId="b769edc3-00f3-432c-88ea-f74fb5c6c1e4" providerId="ADAL" clId="{9CD0682C-FE27-4A9C-B8A3-81759DBBAF4F}" dt="2025-02-06T23:51:27.355" v="8866" actId="1076"/>
        <pc:sldMkLst>
          <pc:docMk/>
          <pc:sldMk cId="3558270310" sldId="393"/>
        </pc:sldMkLst>
      </pc:sldChg>
      <pc:sldChg chg="delSp modSp add del mod ord">
        <pc:chgData name="Marin PELLAN" userId="b769edc3-00f3-432c-88ea-f74fb5c6c1e4" providerId="ADAL" clId="{9CD0682C-FE27-4A9C-B8A3-81759DBBAF4F}" dt="2025-02-06T23:51:49.386" v="8867" actId="47"/>
        <pc:sldMkLst>
          <pc:docMk/>
          <pc:sldMk cId="3723564773" sldId="394"/>
        </pc:sldMkLst>
      </pc:sldChg>
      <pc:sldChg chg="addSp delSp modSp add mod ord">
        <pc:chgData name="Marin PELLAN" userId="b769edc3-00f3-432c-88ea-f74fb5c6c1e4" providerId="ADAL" clId="{9CD0682C-FE27-4A9C-B8A3-81759DBBAF4F}" dt="2025-02-06T23:54:12.314" v="8883" actId="20577"/>
        <pc:sldMkLst>
          <pc:docMk/>
          <pc:sldMk cId="5924975" sldId="395"/>
        </pc:sldMkLst>
      </pc:sldChg>
      <pc:sldChg chg="addSp delSp modSp add mod ord">
        <pc:chgData name="Marin PELLAN" userId="b769edc3-00f3-432c-88ea-f74fb5c6c1e4" providerId="ADAL" clId="{9CD0682C-FE27-4A9C-B8A3-81759DBBAF4F}" dt="2025-02-06T23:25:55.242" v="7576" actId="20577"/>
        <pc:sldMkLst>
          <pc:docMk/>
          <pc:sldMk cId="3977637823" sldId="396"/>
        </pc:sldMkLst>
      </pc:sldChg>
      <pc:sldChg chg="addSp delSp modSp add mod ord">
        <pc:chgData name="Marin PELLAN" userId="b769edc3-00f3-432c-88ea-f74fb5c6c1e4" providerId="ADAL" clId="{9CD0682C-FE27-4A9C-B8A3-81759DBBAF4F}" dt="2025-02-07T00:06:02.138" v="9422" actId="20577"/>
        <pc:sldMkLst>
          <pc:docMk/>
          <pc:sldMk cId="247439616" sldId="397"/>
        </pc:sldMkLst>
      </pc:sldChg>
      <pc:sldChg chg="modSp add mod ord">
        <pc:chgData name="Marin PELLAN" userId="b769edc3-00f3-432c-88ea-f74fb5c6c1e4" providerId="ADAL" clId="{9CD0682C-FE27-4A9C-B8A3-81759DBBAF4F}" dt="2025-02-06T23:52:37.355" v="8872" actId="403"/>
        <pc:sldMkLst>
          <pc:docMk/>
          <pc:sldMk cId="565540214" sldId="398"/>
        </pc:sldMkLst>
      </pc:sldChg>
      <pc:sldChg chg="addSp delSp modSp add mod ord">
        <pc:chgData name="Marin PELLAN" userId="b769edc3-00f3-432c-88ea-f74fb5c6c1e4" providerId="ADAL" clId="{9CD0682C-FE27-4A9C-B8A3-81759DBBAF4F}" dt="2025-02-07T00:03:09.417" v="9300" actId="1076"/>
        <pc:sldMkLst>
          <pc:docMk/>
          <pc:sldMk cId="1041165986" sldId="399"/>
        </pc:sldMkLst>
      </pc:sldChg>
      <pc:sldChg chg="modSp add del mod">
        <pc:chgData name="Marin PELLAN" userId="b769edc3-00f3-432c-88ea-f74fb5c6c1e4" providerId="ADAL" clId="{9CD0682C-FE27-4A9C-B8A3-81759DBBAF4F}" dt="2025-02-06T16:41:23.413" v="4372" actId="47"/>
        <pc:sldMkLst>
          <pc:docMk/>
          <pc:sldMk cId="2965826562" sldId="400"/>
        </pc:sldMkLst>
      </pc:sldChg>
      <pc:sldChg chg="modSp add mod ord">
        <pc:chgData name="Marin PELLAN" userId="b769edc3-00f3-432c-88ea-f74fb5c6c1e4" providerId="ADAL" clId="{9CD0682C-FE27-4A9C-B8A3-81759DBBAF4F}" dt="2025-02-07T00:04:31.790" v="9382" actId="114"/>
        <pc:sldMkLst>
          <pc:docMk/>
          <pc:sldMk cId="3960958428" sldId="400"/>
        </pc:sldMkLst>
      </pc:sldChg>
      <pc:sldChg chg="modSp add mod">
        <pc:chgData name="Marin PELLAN" userId="b769edc3-00f3-432c-88ea-f74fb5c6c1e4" providerId="ADAL" clId="{9CD0682C-FE27-4A9C-B8A3-81759DBBAF4F}" dt="2025-02-06T23:26:26.553" v="7591" actId="20577"/>
        <pc:sldMkLst>
          <pc:docMk/>
          <pc:sldMk cId="2888434011" sldId="401"/>
        </pc:sldMkLst>
      </pc:sldChg>
      <pc:sldChg chg="addSp delSp modSp add mod">
        <pc:chgData name="Marin PELLAN" userId="b769edc3-00f3-432c-88ea-f74fb5c6c1e4" providerId="ADAL" clId="{9CD0682C-FE27-4A9C-B8A3-81759DBBAF4F}" dt="2025-02-06T23:26:04.204" v="7584" actId="20577"/>
        <pc:sldMkLst>
          <pc:docMk/>
          <pc:sldMk cId="2572360232" sldId="402"/>
        </pc:sldMkLst>
      </pc:sldChg>
      <pc:sldChg chg="addSp delSp modSp add mod">
        <pc:chgData name="Marin PELLAN" userId="b769edc3-00f3-432c-88ea-f74fb5c6c1e4" providerId="ADAL" clId="{9CD0682C-FE27-4A9C-B8A3-81759DBBAF4F}" dt="2025-02-06T23:26:09.707" v="7587" actId="20577"/>
        <pc:sldMkLst>
          <pc:docMk/>
          <pc:sldMk cId="4188419863" sldId="403"/>
        </pc:sldMkLst>
      </pc:sldChg>
      <pc:sldChg chg="modSp add mod ord">
        <pc:chgData name="Marin PELLAN" userId="b769edc3-00f3-432c-88ea-f74fb5c6c1e4" providerId="ADAL" clId="{9CD0682C-FE27-4A9C-B8A3-81759DBBAF4F}" dt="2025-02-06T23:55:08.582" v="8931" actId="20577"/>
        <pc:sldMkLst>
          <pc:docMk/>
          <pc:sldMk cId="3056152134" sldId="404"/>
        </pc:sldMkLst>
      </pc:sldChg>
      <pc:sldChg chg="addSp delSp modSp add del mod modNotesTx">
        <pc:chgData name="Marin PELLAN" userId="b769edc3-00f3-432c-88ea-f74fb5c6c1e4" providerId="ADAL" clId="{9CD0682C-FE27-4A9C-B8A3-81759DBBAF4F}" dt="2025-02-07T00:02:50.018" v="9297" actId="47"/>
        <pc:sldMkLst>
          <pc:docMk/>
          <pc:sldMk cId="4092194174" sldId="405"/>
        </pc:sldMkLst>
      </pc:sldChg>
      <pc:sldChg chg="delSp modSp add mod">
        <pc:chgData name="Marin PELLAN" userId="b769edc3-00f3-432c-88ea-f74fb5c6c1e4" providerId="ADAL" clId="{9CD0682C-FE27-4A9C-B8A3-81759DBBAF4F}" dt="2025-02-07T00:02:46.522" v="9296" actId="20577"/>
        <pc:sldMkLst>
          <pc:docMk/>
          <pc:sldMk cId="626942834" sldId="406"/>
        </pc:sldMkLst>
      </pc:sldChg>
      <pc:sldChg chg="modSp add mod modShow">
        <pc:chgData name="Marin PELLAN" userId="b769edc3-00f3-432c-88ea-f74fb5c6c1e4" providerId="ADAL" clId="{9CD0682C-FE27-4A9C-B8A3-81759DBBAF4F}" dt="2025-02-07T03:24:36.218" v="9440" actId="729"/>
        <pc:sldMkLst>
          <pc:docMk/>
          <pc:sldMk cId="1692570280" sldId="4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68D06129-DF79-CEA5-5614-9A23B7E33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A2BEF2AF-3066-E6E7-751E-C979AECFE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ED60E354-43D0-4E25-D835-1DA42A571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714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C9361D62-B4AE-9356-7AAC-215ED8392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9D79D97E-EEFD-93E1-12A4-9D6590B01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A2AB1B25-E11E-432A-9D66-0B323ABFC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85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44F27AD1-1823-9879-62A4-D0A6F349F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F0DEB5CD-234A-EADE-586D-9254C075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2CFFA1F0-0914-472B-08A4-B01221B2D9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661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C50EC85B-35E2-7868-01A7-E0D61A216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4CB40BAB-371D-EA2D-07CB-E180974C9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200" b="1" dirty="0"/>
              <a:t>Issue of data availability and FAIR principles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5B2A3D80-D2E3-7F47-91B6-EFE81AD13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10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3D0B77A7-6E65-318B-6B4E-8D29BAA13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>
            <a:extLst>
              <a:ext uri="{FF2B5EF4-FFF2-40B4-BE49-F238E27FC236}">
                <a16:creationId xmlns:a16="http://schemas.microsoft.com/office/drawing/2014/main" id="{5CEB9C49-6048-E29A-5CDB-5BCE3B6223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>
            <a:extLst>
              <a:ext uri="{FF2B5EF4-FFF2-40B4-BE49-F238E27FC236}">
                <a16:creationId xmlns:a16="http://schemas.microsoft.com/office/drawing/2014/main" id="{C78364BE-F202-0AE2-F3A2-19217CB1A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085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F9B19C5C-3A0A-B0D7-10ED-8DDE0196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45FCF52E-B6CB-ADB7-6229-68B63E8B2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EF7244F7-8ABE-60F8-ED78-CB6F48970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48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FA975A02-3F56-8737-6E25-67259C20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28E46159-1381-8F07-93C7-5162C9EFDB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FE238B11-CD91-7713-185C-2823C5739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37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B30049F7-2A98-B1AE-CE9B-663ED392E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D13F32E0-8CBB-AE06-C8B2-0CF64A3B3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402DC3D5-8EBD-F951-643F-94DF72B244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638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0DA0FF2E-07EE-18D2-8EEE-6C1909F6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72A9E229-0466-B204-2823-2077C5BDF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6F3CBA60-DD8D-542D-6976-4DE1A1562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74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A559FD3D-0CC0-C05A-D189-A91929C9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9B6F0EB0-EDCE-70F1-AEF5-2C89A85477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0FD2EC5B-3B96-4C0C-8E32-D82F714201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57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9A479994-39CF-711B-31F0-4020A9C75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>
            <a:extLst>
              <a:ext uri="{FF2B5EF4-FFF2-40B4-BE49-F238E27FC236}">
                <a16:creationId xmlns:a16="http://schemas.microsoft.com/office/drawing/2014/main" id="{85601361-F6BF-D447-D577-CA37EA2F9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>
            <a:extLst>
              <a:ext uri="{FF2B5EF4-FFF2-40B4-BE49-F238E27FC236}">
                <a16:creationId xmlns:a16="http://schemas.microsoft.com/office/drawing/2014/main" id="{A39943A6-91FA-778B-1D53-EA78803F31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44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E793C487-9C72-8BE9-5FE0-1908E841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EE0E0251-1349-2389-A7FE-B3A603521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F2F556A0-A2C8-4B1A-44C8-2452586959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8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">
  <p:cSld name="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861200" y="3871913"/>
            <a:ext cx="55308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3"/>
          </p:nvPr>
        </p:nvSpPr>
        <p:spPr>
          <a:xfrm>
            <a:off x="1860550" y="1955804"/>
            <a:ext cx="5529263" cy="151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6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8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8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_">
  <p:cSld name="_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515937" y="519454"/>
            <a:ext cx="10980737" cy="42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0"/>
          <p:cNvSpPr txBox="1"/>
          <p:nvPr/>
        </p:nvSpPr>
        <p:spPr>
          <a:xfrm>
            <a:off x="144388" y="6427446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038" y="5840300"/>
            <a:ext cx="669925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191038" y="296238"/>
            <a:ext cx="666000" cy="6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328" y="1108109"/>
            <a:ext cx="946416" cy="14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avec image rectangle1">
  <p:cSld name="Texte avec image rectangle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>
            <a:spLocks noGrp="1"/>
          </p:cNvSpPr>
          <p:nvPr>
            <p:ph type="pic" idx="2"/>
          </p:nvPr>
        </p:nvSpPr>
        <p:spPr>
          <a:xfrm>
            <a:off x="4877180" y="657143"/>
            <a:ext cx="6619495" cy="447437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524328" y="2501689"/>
            <a:ext cx="3922789" cy="30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515938" y="664399"/>
            <a:ext cx="3931179" cy="11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3"/>
          </p:nvPr>
        </p:nvSpPr>
        <p:spPr>
          <a:xfrm>
            <a:off x="4877180" y="5381993"/>
            <a:ext cx="6611022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Google Shape;3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130888" y="3022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328" y="1993633"/>
            <a:ext cx="946416" cy="14319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1" name="Google Shape;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588" y="5846581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seul 16pt">
  <p:cSld name="Texte seul 16p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524328" y="1447592"/>
            <a:ext cx="10963874" cy="432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328" y="1108109"/>
            <a:ext cx="946416" cy="14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130888" y="3022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" name="Google Shape;2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588" y="5846581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6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xte + image">
  <p:cSld name="2_Texte + imag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>
            <a:spLocks noGrp="1"/>
          </p:cNvSpPr>
          <p:nvPr>
            <p:ph type="body" idx="1"/>
          </p:nvPr>
        </p:nvSpPr>
        <p:spPr>
          <a:xfrm>
            <a:off x="5866123" y="2643526"/>
            <a:ext cx="5656826" cy="258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24327" y="516378"/>
            <a:ext cx="980192" cy="980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 txBox="1">
            <a:spLocks noGrp="1"/>
          </p:cNvSpPr>
          <p:nvPr>
            <p:ph type="title"/>
          </p:nvPr>
        </p:nvSpPr>
        <p:spPr>
          <a:xfrm>
            <a:off x="5866123" y="1626455"/>
            <a:ext cx="5656826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5" name="Google Shape;11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1260137" y="5862556"/>
            <a:ext cx="669925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11687175" y="6455802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seul 16pt">
  <p:cSld name="Texte seul 16p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524328" y="1447592"/>
            <a:ext cx="10963874" cy="432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328" y="1108109"/>
            <a:ext cx="946416" cy="14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130888" y="3022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" name="Google Shape;2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588" y="5846581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30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ection Bleu + image">
  <p:cSld name="3_Section Bleu + im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6858000" y="-1"/>
            <a:ext cx="533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1"/>
          <p:cNvSpPr txBox="1">
            <a:spLocks noGrp="1"/>
          </p:cNvSpPr>
          <p:nvPr>
            <p:ph type="ctrTitle"/>
          </p:nvPr>
        </p:nvSpPr>
        <p:spPr>
          <a:xfrm>
            <a:off x="1404000" y="2051999"/>
            <a:ext cx="46800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>
          <a:xfrm>
            <a:off x="1404000" y="4090023"/>
            <a:ext cx="4680000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3" name="Google Shape;6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9839" y="743177"/>
            <a:ext cx="1260689" cy="126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325" y="6076878"/>
            <a:ext cx="900000" cy="3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595175" y="5187990"/>
            <a:ext cx="1260689" cy="126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45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47412" y="6206581"/>
            <a:ext cx="900000" cy="371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6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4133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187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11687175" y="6455802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440megatonnes.ca/insight/canada-critical-minerals-clean-energy-transition/" TargetMode="Externa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18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>
            <a:spLocks noGrp="1"/>
          </p:cNvSpPr>
          <p:nvPr>
            <p:ph type="body" idx="1"/>
          </p:nvPr>
        </p:nvSpPr>
        <p:spPr>
          <a:xfrm>
            <a:off x="1861200" y="3871913"/>
            <a:ext cx="55308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</a:pPr>
            <a:r>
              <a:rPr lang="fr-FR">
                <a:solidFill>
                  <a:schemeClr val="accent2"/>
                </a:solidFill>
              </a:rPr>
              <a:t>Sous-titre ou nom de la personne</a:t>
            </a:r>
            <a:endParaRPr/>
          </a:p>
        </p:txBody>
      </p:sp>
      <p:sp>
        <p:nvSpPr>
          <p:cNvPr id="124" name="Google Shape;124;p1"/>
          <p:cNvSpPr txBox="1">
            <a:spLocks noGrp="1"/>
          </p:cNvSpPr>
          <p:nvPr>
            <p:ph type="body" idx="3"/>
          </p:nvPr>
        </p:nvSpPr>
        <p:spPr>
          <a:xfrm>
            <a:off x="1860550" y="1955804"/>
            <a:ext cx="5529263" cy="151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800"/>
              <a:t>Titre de la présentation sur </a:t>
            </a:r>
            <a:br>
              <a:rPr lang="fr-FR" sz="2800"/>
            </a:br>
            <a:r>
              <a:rPr lang="fr-FR" sz="2800"/>
              <a:t>2 lignes de texte maximum</a:t>
            </a:r>
            <a:endParaRPr/>
          </a:p>
        </p:txBody>
      </p:sp>
      <p:grpSp>
        <p:nvGrpSpPr>
          <p:cNvPr id="125" name="Google Shape;125;p1"/>
          <p:cNvGrpSpPr/>
          <p:nvPr/>
        </p:nvGrpSpPr>
        <p:grpSpPr>
          <a:xfrm>
            <a:off x="698500" y="728662"/>
            <a:ext cx="9985792" cy="5400675"/>
            <a:chOff x="698500" y="728662"/>
            <a:chExt cx="9985792" cy="5400675"/>
          </a:xfrm>
        </p:grpSpPr>
        <p:pic>
          <p:nvPicPr>
            <p:cNvPr id="126" name="Google Shape;12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8500" y="728662"/>
              <a:ext cx="9985792" cy="540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160378" y="1231861"/>
              <a:ext cx="1300018" cy="13000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0551" y="5436118"/>
            <a:ext cx="1029871" cy="2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60550" y="4345736"/>
            <a:ext cx="1619639" cy="66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08946" y="5456965"/>
            <a:ext cx="517679" cy="1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94607" y="5444061"/>
            <a:ext cx="709967" cy="1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176333" y="5440751"/>
            <a:ext cx="607711" cy="2015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1861200" y="1920000"/>
            <a:ext cx="5530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04.2025</a:t>
            </a:r>
            <a:endParaRPr dirty="0"/>
          </a:p>
        </p:txBody>
      </p:sp>
      <p:sp>
        <p:nvSpPr>
          <p:cNvPr id="134" name="Google Shape;134;p1"/>
          <p:cNvSpPr txBox="1"/>
          <p:nvPr/>
        </p:nvSpPr>
        <p:spPr>
          <a:xfrm>
            <a:off x="1861200" y="3380940"/>
            <a:ext cx="5530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Marin Pellan</a:t>
            </a:r>
          </a:p>
        </p:txBody>
      </p:sp>
      <p:sp>
        <p:nvSpPr>
          <p:cNvPr id="135" name="Google Shape;135;p1"/>
          <p:cNvSpPr txBox="1"/>
          <p:nvPr/>
        </p:nvSpPr>
        <p:spPr>
          <a:xfrm>
            <a:off x="1860551" y="2266429"/>
            <a:ext cx="7031202" cy="94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MetalliCan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in LCI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289FA862-A510-A01B-B415-2D9F1C3C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AC655B61-E760-9D14-1E7C-3A0F4BACBC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1D47E9-3514-AD09-FE9B-DBF08C5D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Expected results for a specific commodity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E887C4-8351-1E09-9A7D-586AD9F8A4DC}"/>
              </a:ext>
            </a:extLst>
          </p:cNvPr>
          <p:cNvCxnSpPr/>
          <p:nvPr/>
        </p:nvCxnSpPr>
        <p:spPr>
          <a:xfrm>
            <a:off x="2220686" y="1678074"/>
            <a:ext cx="0" cy="3737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6AD1C7-27CB-C3D2-B155-9DC185892F1E}"/>
              </a:ext>
            </a:extLst>
          </p:cNvPr>
          <p:cNvCxnSpPr>
            <a:cxnSpLocks/>
          </p:cNvCxnSpPr>
          <p:nvPr/>
        </p:nvCxnSpPr>
        <p:spPr>
          <a:xfrm rot="5400000">
            <a:off x="4089679" y="3558790"/>
            <a:ext cx="0" cy="3737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96C7D0B-DC13-A173-9897-F83F6D655980}"/>
              </a:ext>
            </a:extLst>
          </p:cNvPr>
          <p:cNvSpPr/>
          <p:nvPr/>
        </p:nvSpPr>
        <p:spPr>
          <a:xfrm>
            <a:off x="3643701" y="3163314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A6DBA8E-BA6B-10BC-1439-D0B8F079AFFE}"/>
              </a:ext>
            </a:extLst>
          </p:cNvPr>
          <p:cNvSpPr/>
          <p:nvPr/>
        </p:nvSpPr>
        <p:spPr>
          <a:xfrm>
            <a:off x="3635328" y="3501348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3B31EFA3-15A1-F797-B43D-40B853B95D4A}"/>
              </a:ext>
            </a:extLst>
          </p:cNvPr>
          <p:cNvSpPr/>
          <p:nvPr/>
        </p:nvSpPr>
        <p:spPr>
          <a:xfrm>
            <a:off x="3643700" y="3786964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2E193335-CEC9-14BF-EA36-6C85294469A6}"/>
              </a:ext>
            </a:extLst>
          </p:cNvPr>
          <p:cNvSpPr/>
          <p:nvPr/>
        </p:nvSpPr>
        <p:spPr>
          <a:xfrm>
            <a:off x="3661535" y="4072580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189D9F1-A39C-E5FC-4C83-502526D10191}"/>
              </a:ext>
            </a:extLst>
          </p:cNvPr>
          <p:cNvSpPr/>
          <p:nvPr/>
        </p:nvSpPr>
        <p:spPr>
          <a:xfrm>
            <a:off x="3663210" y="4408211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6F2E2C14-591E-77E2-321C-0893F8FBA03D}"/>
              </a:ext>
            </a:extLst>
          </p:cNvPr>
          <p:cNvSpPr/>
          <p:nvPr/>
        </p:nvSpPr>
        <p:spPr>
          <a:xfrm>
            <a:off x="6925585" y="2752501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A78D3-3061-FE89-FFC7-C584870651D9}"/>
              </a:ext>
            </a:extLst>
          </p:cNvPr>
          <p:cNvSpPr txBox="1"/>
          <p:nvPr/>
        </p:nvSpPr>
        <p:spPr>
          <a:xfrm rot="16200000">
            <a:off x="733826" y="3259723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Environmental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8F336-BDCF-ECCF-FEDA-30773868CAB6}"/>
              </a:ext>
            </a:extLst>
          </p:cNvPr>
          <p:cNvSpPr txBox="1"/>
          <p:nvPr/>
        </p:nvSpPr>
        <p:spPr>
          <a:xfrm>
            <a:off x="7232980" y="2592294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Site-specific 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A725A8-FEE2-2D49-B80E-3956692CD9BB}"/>
              </a:ext>
            </a:extLst>
          </p:cNvPr>
          <p:cNvCxnSpPr/>
          <p:nvPr/>
        </p:nvCxnSpPr>
        <p:spPr>
          <a:xfrm>
            <a:off x="3109377" y="3677697"/>
            <a:ext cx="119575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AA62FA-577D-3BDE-AE02-C54AB56D2EA9}"/>
              </a:ext>
            </a:extLst>
          </p:cNvPr>
          <p:cNvCxnSpPr/>
          <p:nvPr/>
        </p:nvCxnSpPr>
        <p:spPr>
          <a:xfrm>
            <a:off x="6761235" y="3312761"/>
            <a:ext cx="3600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1B749-A02A-D8C3-34B3-BB26C0092F8F}"/>
              </a:ext>
            </a:extLst>
          </p:cNvPr>
          <p:cNvCxnSpPr/>
          <p:nvPr/>
        </p:nvCxnSpPr>
        <p:spPr>
          <a:xfrm>
            <a:off x="3091542" y="3317631"/>
            <a:ext cx="1195754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0FD6E3-4790-08CA-9B17-F42123634E10}"/>
              </a:ext>
            </a:extLst>
          </p:cNvPr>
          <p:cNvCxnSpPr/>
          <p:nvPr/>
        </p:nvCxnSpPr>
        <p:spPr>
          <a:xfrm>
            <a:off x="3091542" y="2445099"/>
            <a:ext cx="1195754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2E3905-AEDC-6BC6-302B-6303EB5AAF17}"/>
              </a:ext>
            </a:extLst>
          </p:cNvPr>
          <p:cNvSpPr txBox="1"/>
          <p:nvPr/>
        </p:nvSpPr>
        <p:spPr>
          <a:xfrm>
            <a:off x="7229564" y="3109152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Market-weighted average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E9A1B6-AB84-1552-508C-5CA07983BB98}"/>
              </a:ext>
            </a:extLst>
          </p:cNvPr>
          <p:cNvCxnSpPr/>
          <p:nvPr/>
        </p:nvCxnSpPr>
        <p:spPr>
          <a:xfrm>
            <a:off x="6763278" y="3782382"/>
            <a:ext cx="360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66B052-0CC0-7855-A931-78DEF8A7107E}"/>
              </a:ext>
            </a:extLst>
          </p:cNvPr>
          <p:cNvSpPr txBox="1"/>
          <p:nvPr/>
        </p:nvSpPr>
        <p:spPr>
          <a:xfrm>
            <a:off x="7231607" y="357877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Ecoinvent</a:t>
            </a:r>
            <a:r>
              <a:rPr lang="en-CA" sz="1600" dirty="0"/>
              <a:t> values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0D5A17-37AC-AB2A-3F56-86D5EE7B8EEC}"/>
              </a:ext>
            </a:extLst>
          </p:cNvPr>
          <p:cNvCxnSpPr/>
          <p:nvPr/>
        </p:nvCxnSpPr>
        <p:spPr>
          <a:xfrm>
            <a:off x="6761235" y="4296125"/>
            <a:ext cx="360000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17FF93-A3CF-33AA-FC1A-95B14A61B9F0}"/>
              </a:ext>
            </a:extLst>
          </p:cNvPr>
          <p:cNvSpPr txBox="1"/>
          <p:nvPr/>
        </p:nvSpPr>
        <p:spPr>
          <a:xfrm>
            <a:off x="7229564" y="4092516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Open 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41A8F-3CFA-7D7A-EB4C-5633D4941D73}"/>
              </a:ext>
            </a:extLst>
          </p:cNvPr>
          <p:cNvSpPr txBox="1"/>
          <p:nvPr/>
        </p:nvSpPr>
        <p:spPr>
          <a:xfrm>
            <a:off x="3016199" y="5622957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Commodity </a:t>
            </a:r>
            <a:r>
              <a:rPr lang="en-CA" sz="16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1197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31FDCA86-5BBD-F5A0-48FC-0122F16C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0AF87D3F-8C25-30EB-F681-90D8782E97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B4EA5F-BBF6-8C58-1EA0-29640DE4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2023 production and environmental impacts in Canada</a:t>
            </a:r>
          </a:p>
        </p:txBody>
      </p:sp>
      <p:pic>
        <p:nvPicPr>
          <p:cNvPr id="3" name="Picture 2" descr="A table of chemical formulas&#10;&#10;Description automatically generated with medium confidence">
            <a:extLst>
              <a:ext uri="{FF2B5EF4-FFF2-40B4-BE49-F238E27FC236}">
                <a16:creationId xmlns:a16="http://schemas.microsoft.com/office/drawing/2014/main" id="{E3499587-925F-E895-26D3-081E8A97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16"/>
          <a:stretch/>
        </p:blipFill>
        <p:spPr>
          <a:xfrm>
            <a:off x="6154098" y="1184035"/>
            <a:ext cx="3370969" cy="566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451CD-5A47-E1DB-B58A-31A9D6F37E88}"/>
              </a:ext>
            </a:extLst>
          </p:cNvPr>
          <p:cNvSpPr txBox="1"/>
          <p:nvPr/>
        </p:nvSpPr>
        <p:spPr>
          <a:xfrm>
            <a:off x="2024024" y="1801574"/>
            <a:ext cx="1846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World share ~ &gt;5%:</a:t>
            </a:r>
          </a:p>
          <a:p>
            <a:pPr marL="285750" indent="-285750">
              <a:buFontTx/>
              <a:buChar char="-"/>
            </a:pPr>
            <a:r>
              <a:rPr lang="en-CA" dirty="0"/>
              <a:t>Aluminium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Cadmium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Gold</a:t>
            </a:r>
          </a:p>
          <a:p>
            <a:pPr marL="285750" indent="-285750">
              <a:buFontTx/>
              <a:buChar char="-"/>
            </a:pPr>
            <a:r>
              <a:rPr lang="en-CA" dirty="0"/>
              <a:t>Nickel</a:t>
            </a:r>
          </a:p>
          <a:p>
            <a:pPr marL="285750" indent="-285750">
              <a:buFontTx/>
              <a:buChar char="-"/>
            </a:pPr>
            <a:r>
              <a:rPr lang="en-CA" dirty="0"/>
              <a:t>Niobium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Palladium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Titanium</a:t>
            </a:r>
          </a:p>
          <a:p>
            <a:pPr marL="285750" indent="-285750">
              <a:buFontTx/>
              <a:buChar char="-"/>
            </a:pPr>
            <a:r>
              <a:rPr lang="en-CA" dirty="0"/>
              <a:t>Uranium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5930A-81F8-F8E4-9DA3-6F3A8EC1D4FF}"/>
              </a:ext>
            </a:extLst>
          </p:cNvPr>
          <p:cNvSpPr txBox="1"/>
          <p:nvPr/>
        </p:nvSpPr>
        <p:spPr>
          <a:xfrm>
            <a:off x="2024024" y="4015158"/>
            <a:ext cx="26404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High environmental impacts:</a:t>
            </a:r>
          </a:p>
          <a:p>
            <a:pPr marL="285750" indent="-285750">
              <a:buFontTx/>
              <a:buChar char="-"/>
            </a:pPr>
            <a:r>
              <a:rPr lang="en-CA" u="sng" dirty="0"/>
              <a:t>Aluminium</a:t>
            </a:r>
          </a:p>
          <a:p>
            <a:pPr marL="285750" indent="-285750">
              <a:buFontTx/>
              <a:buChar char="-"/>
            </a:pPr>
            <a:r>
              <a:rPr lang="en-CA" u="sng" dirty="0"/>
              <a:t>Copper</a:t>
            </a:r>
          </a:p>
          <a:p>
            <a:pPr marL="285750" indent="-285750">
              <a:buFontTx/>
              <a:buChar char="-"/>
            </a:pPr>
            <a:r>
              <a:rPr lang="en-CA" u="sng" dirty="0"/>
              <a:t>Gold</a:t>
            </a:r>
          </a:p>
          <a:p>
            <a:pPr marL="285750" indent="-285750">
              <a:buFontTx/>
              <a:buChar char="-"/>
            </a:pPr>
            <a:r>
              <a:rPr lang="en-CA" dirty="0"/>
              <a:t>Iron (EQ mostly)</a:t>
            </a:r>
          </a:p>
          <a:p>
            <a:pPr marL="285750" indent="-285750">
              <a:buFontTx/>
              <a:buChar char="-"/>
            </a:pPr>
            <a:r>
              <a:rPr lang="en-CA" dirty="0"/>
              <a:t>Nickel (EQ mostly)</a:t>
            </a:r>
          </a:p>
          <a:p>
            <a:pPr marL="285750" indent="-285750">
              <a:buFontTx/>
              <a:buChar char="-"/>
            </a:pPr>
            <a:r>
              <a:rPr lang="en-CA" dirty="0"/>
              <a:t>Titanium (EQ mostly)</a:t>
            </a:r>
          </a:p>
          <a:p>
            <a:pPr marL="285750" indent="-285750">
              <a:buFontTx/>
              <a:buChar char="-"/>
            </a:pPr>
            <a:r>
              <a:rPr lang="en-CA" u="sng" dirty="0"/>
              <a:t>Uranium </a:t>
            </a:r>
            <a:r>
              <a:rPr lang="en-CA" dirty="0"/>
              <a:t>(EQ mostly)</a:t>
            </a:r>
          </a:p>
        </p:txBody>
      </p:sp>
    </p:spTree>
    <p:extLst>
      <p:ext uri="{BB962C8B-B14F-4D97-AF65-F5344CB8AC3E}">
        <p14:creationId xmlns:p14="http://schemas.microsoft.com/office/powerpoint/2010/main" val="8637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1802E618-3305-6B1C-73AF-E46B4EB23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315A0E34-C611-218D-6E09-08F7F8AF38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711B94-AD3E-BE77-5AA4-4D7D9C7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Canadian scenarios – existing and potential production (6 commodities)</a:t>
            </a:r>
          </a:p>
        </p:txBody>
      </p:sp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5EF9C86-83B9-6A65-43DA-CCAC9927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69" y="1136581"/>
            <a:ext cx="5259344" cy="2468072"/>
          </a:xfrm>
          <a:prstGeom prst="rect">
            <a:avLst/>
          </a:prstGeo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77B60542-F582-4178-77FB-5F5FB6915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69" y="3682121"/>
            <a:ext cx="5259344" cy="2468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32B390-C1C8-0FBA-53A9-E76E629CAEDD}"/>
              </a:ext>
            </a:extLst>
          </p:cNvPr>
          <p:cNvSpPr txBox="1"/>
          <p:nvPr/>
        </p:nvSpPr>
        <p:spPr>
          <a:xfrm>
            <a:off x="515937" y="6182229"/>
            <a:ext cx="97014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i="1" dirty="0"/>
              <a:t>Details of scenarios in Trottier-Chi, Calvin. 2024 </a:t>
            </a:r>
            <a:r>
              <a:rPr lang="en-CA" sz="800" i="1" dirty="0">
                <a:hlinkClick r:id="rId5"/>
              </a:rPr>
              <a:t>https://440megatonnes.ca/insight/canada-critical-minerals-clean-energy-transition/</a:t>
            </a:r>
            <a:r>
              <a:rPr lang="en-CA" sz="800" i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361DF-357F-556A-E803-ADAC15212374}"/>
              </a:ext>
            </a:extLst>
          </p:cNvPr>
          <p:cNvSpPr txBox="1"/>
          <p:nvPr/>
        </p:nvSpPr>
        <p:spPr>
          <a:xfrm>
            <a:off x="1465491" y="2102399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Existing 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EBF0F-8CFF-3A65-73DB-F0A3B883D82C}"/>
              </a:ext>
            </a:extLst>
          </p:cNvPr>
          <p:cNvSpPr txBox="1"/>
          <p:nvPr/>
        </p:nvSpPr>
        <p:spPr>
          <a:xfrm>
            <a:off x="1465491" y="4532171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Potential production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1140383-7D0B-FADE-829F-FC72CC448F6A}"/>
              </a:ext>
            </a:extLst>
          </p:cNvPr>
          <p:cNvSpPr/>
          <p:nvPr/>
        </p:nvSpPr>
        <p:spPr>
          <a:xfrm>
            <a:off x="3758084" y="2180492"/>
            <a:ext cx="673239" cy="215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1430E0-6E97-B0D3-3904-89C6816D0FC8}"/>
              </a:ext>
            </a:extLst>
          </p:cNvPr>
          <p:cNvSpPr/>
          <p:nvPr/>
        </p:nvSpPr>
        <p:spPr>
          <a:xfrm>
            <a:off x="3758083" y="4605443"/>
            <a:ext cx="673239" cy="215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5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D1F16D91-277E-59F4-5492-82E62136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23318826-62FC-FB8E-A05A-A5F76EE522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Metal LCI data availability – Imported from and original sources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D551B363-C968-C5A3-6810-04FA2225D6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496DE-91F9-F298-F6E0-845E6658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097" b="8067"/>
          <a:stretch/>
        </p:blipFill>
        <p:spPr>
          <a:xfrm>
            <a:off x="1377409" y="858694"/>
            <a:ext cx="8681163" cy="56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15"/>
          <p:cNvGrpSpPr/>
          <p:nvPr/>
        </p:nvGrpSpPr>
        <p:grpSpPr>
          <a:xfrm>
            <a:off x="702978" y="728662"/>
            <a:ext cx="10757185" cy="5400675"/>
            <a:chOff x="702978" y="728662"/>
            <a:chExt cx="10757185" cy="5400675"/>
          </a:xfrm>
        </p:grpSpPr>
        <p:pic>
          <p:nvPicPr>
            <p:cNvPr id="253" name="Google Shape;253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4247562" y="728662"/>
              <a:ext cx="7212601" cy="540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160378" y="1231861"/>
              <a:ext cx="1300018" cy="130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2978" y="728662"/>
              <a:ext cx="7212601" cy="540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15"/>
          <p:cNvSpPr txBox="1"/>
          <p:nvPr/>
        </p:nvSpPr>
        <p:spPr>
          <a:xfrm>
            <a:off x="1810387" y="2743273"/>
            <a:ext cx="3785103" cy="199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Merci!</a:t>
            </a:r>
            <a:endParaRPr/>
          </a:p>
          <a:p>
            <a:pPr marL="0" marR="0" lvl="0" indent="0" algn="l" rtl="0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1292301" y="5318362"/>
            <a:ext cx="1297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ciraig.org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38582" y="4603051"/>
            <a:ext cx="1576997" cy="65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38582" y="2423024"/>
            <a:ext cx="946416" cy="14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>
          <a:extLst>
            <a:ext uri="{FF2B5EF4-FFF2-40B4-BE49-F238E27FC236}">
              <a16:creationId xmlns:a16="http://schemas.microsoft.com/office/drawing/2014/main" id="{2B8CDD51-A1CA-5C4B-2AA6-202C843A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>
            <a:extLst>
              <a:ext uri="{FF2B5EF4-FFF2-40B4-BE49-F238E27FC236}">
                <a16:creationId xmlns:a16="http://schemas.microsoft.com/office/drawing/2014/main" id="{1AB10F4C-ADCF-64C9-8537-E7F1C81893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4000" y="2051999"/>
            <a:ext cx="46800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fr-FR" dirty="0" err="1"/>
              <a:t>MetalliCan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dirty="0"/>
          </a:p>
        </p:txBody>
      </p:sp>
      <p:sp>
        <p:nvSpPr>
          <p:cNvPr id="190" name="Google Shape;190;p6">
            <a:extLst>
              <a:ext uri="{FF2B5EF4-FFF2-40B4-BE49-F238E27FC236}">
                <a16:creationId xmlns:a16="http://schemas.microsoft.com/office/drawing/2014/main" id="{B1455BCC-A882-AF1F-B1E9-7BB2669997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4000" y="4090023"/>
            <a:ext cx="4680000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82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ED6A83BB-894D-7456-1842-FC6B85619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>
            <a:extLst>
              <a:ext uri="{FF2B5EF4-FFF2-40B4-BE49-F238E27FC236}">
                <a16:creationId xmlns:a16="http://schemas.microsoft.com/office/drawing/2014/main" id="{A361BAC4-C97C-4650-6E32-5A3E9CF7C1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4328" y="1447592"/>
            <a:ext cx="10963800" cy="43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CA" sz="1800" b="1" dirty="0"/>
              <a:t>Research gap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ESG factors are increasingly recognized as significant sources of future supply risks (Jowitt et al, 2020: Lebre et al, 2020)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Site-specific factors affect environmental and social impacts: deposit type, ore grade, mining depth, tailing management… (Schenker et al, 2020)</a:t>
            </a:r>
          </a:p>
          <a:p>
            <a:pPr marL="0" indent="0">
              <a:spcBef>
                <a:spcPts val="0"/>
              </a:spcBef>
            </a:pPr>
            <a:endParaRPr lang="en-CA" sz="16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LCI data: often outdated, lack of information on the different steps (mining, concentration, refining), lack of regionalized data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Scarcity of public and comprehensive database linking different datasets on metal-related production activities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CA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CA" sz="1800" b="1" dirty="0"/>
              <a:t>Goal of the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/>
              <a:t>Develop a database to unify knowledge and data, designed mainly for use in LCI/LCIA, MFA, criticality, ESG and prospective studies with a system boundary = cradle-to-gate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/>
              <a:t>A range of datasets can be linked to metal-related production facilities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 dirty="0"/>
              <a:t>Flexible architecture allows to add information, ultimately providing granular data for a range of analysis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CA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CA" sz="1800" b="1" dirty="0"/>
              <a:t>Application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1600" dirty="0"/>
              <a:t>Canada, metals</a:t>
            </a:r>
            <a:endParaRPr lang="en-CA" sz="1600" i="1" dirty="0">
              <a:solidFill>
                <a:schemeClr val="accent5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83767468-C6F8-6AFB-3067-F8302064C7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dirty="0"/>
              <a:t>Current research gaps, review and goal of the study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B8464748-F8C0-765F-71CF-B32EFA000B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3A28AB03-75C0-158C-DEFB-86585ED5D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899D19AF-E274-720B-7A66-40DF2206C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Overview of data linked to metal sustainability assessments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422F3C03-FA8E-7CD8-6325-B58D7662B1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8E4A56A-759D-0FC7-614A-E8368D594D99}"/>
              </a:ext>
            </a:extLst>
          </p:cNvPr>
          <p:cNvSpPr/>
          <p:nvPr/>
        </p:nvSpPr>
        <p:spPr>
          <a:xfrm rot="16200000">
            <a:off x="5594571" y="-1048451"/>
            <a:ext cx="1002857" cy="1022709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71C1E9-8456-4D23-AA1A-F17D7FB94B6A}"/>
              </a:ext>
            </a:extLst>
          </p:cNvPr>
          <p:cNvCxnSpPr/>
          <p:nvPr/>
        </p:nvCxnSpPr>
        <p:spPr>
          <a:xfrm>
            <a:off x="2562770" y="370728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72EF1E-8711-1EBE-3594-EA3937D5E56A}"/>
              </a:ext>
            </a:extLst>
          </p:cNvPr>
          <p:cNvCxnSpPr/>
          <p:nvPr/>
        </p:nvCxnSpPr>
        <p:spPr>
          <a:xfrm>
            <a:off x="5289411" y="3629969"/>
            <a:ext cx="0" cy="9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AB1AC6-7850-3496-BA1D-EFE2331D2A04}"/>
              </a:ext>
            </a:extLst>
          </p:cNvPr>
          <p:cNvCxnSpPr/>
          <p:nvPr/>
        </p:nvCxnSpPr>
        <p:spPr>
          <a:xfrm>
            <a:off x="11210466" y="3269969"/>
            <a:ext cx="0" cy="16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8AFF2F-80E9-A2A6-7412-7DECF822F15E}"/>
              </a:ext>
            </a:extLst>
          </p:cNvPr>
          <p:cNvSpPr txBox="1"/>
          <p:nvPr/>
        </p:nvSpPr>
        <p:spPr>
          <a:xfrm>
            <a:off x="2253229" y="4642481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Site 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A37E4-BC7C-E11D-AB0D-EBC71342267B}"/>
              </a:ext>
            </a:extLst>
          </p:cNvPr>
          <p:cNvSpPr txBox="1"/>
          <p:nvPr/>
        </p:nvSpPr>
        <p:spPr>
          <a:xfrm>
            <a:off x="4593547" y="4632827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Aggregated-</a:t>
            </a:r>
          </a:p>
          <a:p>
            <a:pPr algn="ctr"/>
            <a:r>
              <a:rPr lang="en-CA" sz="1600" b="1" dirty="0"/>
              <a:t>site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F2027-9D56-7506-A44A-B0D78F6F12BC}"/>
              </a:ext>
            </a:extLst>
          </p:cNvPr>
          <p:cNvSpPr txBox="1"/>
          <p:nvPr/>
        </p:nvSpPr>
        <p:spPr>
          <a:xfrm>
            <a:off x="10797417" y="5084656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Global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FFDC3B-D003-7F4D-8391-2F0C3E91CB87}"/>
              </a:ext>
            </a:extLst>
          </p:cNvPr>
          <p:cNvCxnSpPr/>
          <p:nvPr/>
        </p:nvCxnSpPr>
        <p:spPr>
          <a:xfrm>
            <a:off x="8723243" y="3359969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386475-27BD-9C6A-60A9-2F2CC33D1760}"/>
              </a:ext>
            </a:extLst>
          </p:cNvPr>
          <p:cNvSpPr txBox="1"/>
          <p:nvPr/>
        </p:nvSpPr>
        <p:spPr>
          <a:xfrm>
            <a:off x="8226152" y="4950574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National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9B560-2E50-89F2-E198-FC49DE8E3A17}"/>
              </a:ext>
            </a:extLst>
          </p:cNvPr>
          <p:cNvSpPr txBox="1"/>
          <p:nvPr/>
        </p:nvSpPr>
        <p:spPr>
          <a:xfrm>
            <a:off x="2115670" y="113373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National </a:t>
            </a:r>
          </a:p>
          <a:p>
            <a:r>
              <a:rPr lang="en-CA" i="1" dirty="0"/>
              <a:t>pollutant </a:t>
            </a:r>
          </a:p>
          <a:p>
            <a:r>
              <a:rPr lang="en-CA" i="1" dirty="0"/>
              <a:t>inventory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2585F-54C4-CD7C-5BC2-2759AA1AF661}"/>
              </a:ext>
            </a:extLst>
          </p:cNvPr>
          <p:cNvSpPr txBox="1"/>
          <p:nvPr/>
        </p:nvSpPr>
        <p:spPr>
          <a:xfrm>
            <a:off x="3468758" y="3299497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Company reports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95DE4C-822B-6751-6353-5AE4E277B405}"/>
              </a:ext>
            </a:extLst>
          </p:cNvPr>
          <p:cNvSpPr txBox="1"/>
          <p:nvPr/>
        </p:nvSpPr>
        <p:spPr>
          <a:xfrm>
            <a:off x="3157786" y="277948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Satellite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E2AEDF-E8E8-D578-3FAA-A87449A8CD3C}"/>
              </a:ext>
            </a:extLst>
          </p:cNvPr>
          <p:cNvSpPr txBox="1"/>
          <p:nvPr/>
        </p:nvSpPr>
        <p:spPr>
          <a:xfrm>
            <a:off x="6435974" y="2787028"/>
            <a:ext cx="1249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Energy </a:t>
            </a:r>
          </a:p>
          <a:p>
            <a:pPr algn="ctr"/>
            <a:r>
              <a:rPr lang="en-CA" i="1" dirty="0"/>
              <a:t>consumption </a:t>
            </a:r>
          </a:p>
          <a:p>
            <a:pPr algn="ctr"/>
            <a:r>
              <a:rPr lang="en-CA" i="1" dirty="0"/>
              <a:t>by sector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2EF87-4CE5-F3B2-EA97-FA0185C6FD71}"/>
              </a:ext>
            </a:extLst>
          </p:cNvPr>
          <p:cNvSpPr txBox="1"/>
          <p:nvPr/>
        </p:nvSpPr>
        <p:spPr>
          <a:xfrm>
            <a:off x="10808656" y="2082751"/>
            <a:ext cx="694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USGS</a:t>
            </a:r>
          </a:p>
          <a:p>
            <a:pPr algn="ctr"/>
            <a:r>
              <a:rPr lang="en-CA" i="1" dirty="0"/>
              <a:t>BGS</a:t>
            </a:r>
          </a:p>
          <a:p>
            <a:pPr algn="ctr"/>
            <a:r>
              <a:rPr lang="en-CA" i="1" dirty="0"/>
              <a:t>WMD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652EBF-6C3E-9F7B-C98E-84DBCF28818D}"/>
              </a:ext>
            </a:extLst>
          </p:cNvPr>
          <p:cNvSpPr txBox="1"/>
          <p:nvPr/>
        </p:nvSpPr>
        <p:spPr>
          <a:xfrm>
            <a:off x="2115670" y="1919469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GHG </a:t>
            </a:r>
          </a:p>
          <a:p>
            <a:pPr algn="ctr"/>
            <a:r>
              <a:rPr lang="en-CA" i="1" dirty="0"/>
              <a:t>for </a:t>
            </a:r>
          </a:p>
          <a:p>
            <a:pPr algn="ctr"/>
            <a:r>
              <a:rPr lang="en-CA" i="1" dirty="0"/>
              <a:t>large </a:t>
            </a:r>
          </a:p>
          <a:p>
            <a:pPr algn="ctr"/>
            <a:r>
              <a:rPr lang="en-CA" i="1" dirty="0"/>
              <a:t>facilities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E7261D-867D-90C6-19B0-6FE6CF089203}"/>
              </a:ext>
            </a:extLst>
          </p:cNvPr>
          <p:cNvCxnSpPr/>
          <p:nvPr/>
        </p:nvCxnSpPr>
        <p:spPr>
          <a:xfrm>
            <a:off x="982450" y="3765226"/>
            <a:ext cx="0" cy="5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B21B5C-18F6-0E86-C03D-82FDBDF25C3A}"/>
              </a:ext>
            </a:extLst>
          </p:cNvPr>
          <p:cNvSpPr txBox="1"/>
          <p:nvPr/>
        </p:nvSpPr>
        <p:spPr>
          <a:xfrm>
            <a:off x="487083" y="4416805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Deposit 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EBBBD2-BCEB-D71A-3044-27E0E84F738C}"/>
              </a:ext>
            </a:extLst>
          </p:cNvPr>
          <p:cNvSpPr txBox="1"/>
          <p:nvPr/>
        </p:nvSpPr>
        <p:spPr>
          <a:xfrm>
            <a:off x="650352" y="321791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CMMI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4790B-4C52-B056-62D3-06BEE0090B65}"/>
              </a:ext>
            </a:extLst>
          </p:cNvPr>
          <p:cNvSpPr txBox="1"/>
          <p:nvPr/>
        </p:nvSpPr>
        <p:spPr>
          <a:xfrm>
            <a:off x="2037625" y="2868610"/>
            <a:ext cx="10502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Land </a:t>
            </a:r>
          </a:p>
          <a:p>
            <a:pPr algn="ctr"/>
            <a:r>
              <a:rPr lang="en-CA" i="1" dirty="0"/>
              <a:t>occupation</a:t>
            </a:r>
          </a:p>
          <a:p>
            <a:pPr algn="ctr"/>
            <a:r>
              <a:rPr lang="en-CA" i="1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F28569-E54E-F1E6-5085-F3BF8B082FCD}"/>
              </a:ext>
            </a:extLst>
          </p:cNvPr>
          <p:cNvSpPr txBox="1"/>
          <p:nvPr/>
        </p:nvSpPr>
        <p:spPr>
          <a:xfrm>
            <a:off x="8324726" y="2542419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NRCan</a:t>
            </a:r>
          </a:p>
          <a:p>
            <a:pPr algn="ctr"/>
            <a:r>
              <a:rPr lang="en-CA" i="1" dirty="0" err="1"/>
              <a:t>StatCan</a:t>
            </a:r>
            <a:endParaRPr lang="en-CA" i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356851-2347-B126-D6E9-02F9076EED3B}"/>
              </a:ext>
            </a:extLst>
          </p:cNvPr>
          <p:cNvCxnSpPr/>
          <p:nvPr/>
        </p:nvCxnSpPr>
        <p:spPr>
          <a:xfrm>
            <a:off x="3253728" y="3048895"/>
            <a:ext cx="122709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545B66-C89A-5B7A-092D-01B2F9E0754C}"/>
              </a:ext>
            </a:extLst>
          </p:cNvPr>
          <p:cNvCxnSpPr>
            <a:cxnSpLocks/>
          </p:cNvCxnSpPr>
          <p:nvPr/>
        </p:nvCxnSpPr>
        <p:spPr>
          <a:xfrm>
            <a:off x="3460366" y="3629969"/>
            <a:ext cx="1560205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D5062C-7EB3-CFC0-08AA-C53CC379577E}"/>
              </a:ext>
            </a:extLst>
          </p:cNvPr>
          <p:cNvCxnSpPr>
            <a:cxnSpLocks/>
          </p:cNvCxnSpPr>
          <p:nvPr/>
        </p:nvCxnSpPr>
        <p:spPr>
          <a:xfrm>
            <a:off x="5985275" y="3494333"/>
            <a:ext cx="2217677" cy="2394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4077E16-6159-6329-622D-D1F311DC4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10" y="5505528"/>
            <a:ext cx="720000" cy="720000"/>
          </a:xfrm>
          <a:prstGeom prst="rect">
            <a:avLst/>
          </a:prstGeom>
        </p:spPr>
      </p:pic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CE17BDD-1293-D975-9411-DC1AE684A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4" y="5505528"/>
            <a:ext cx="720000" cy="720000"/>
          </a:xfrm>
          <a:prstGeom prst="rect">
            <a:avLst/>
          </a:prstGeom>
        </p:spPr>
      </p:pic>
      <p:pic>
        <p:nvPicPr>
          <p:cNvPr id="16" name="Picture 15" descr="A green and blue planet&#10;&#10;AI-generated content may be incorrect.">
            <a:extLst>
              <a:ext uri="{FF2B5EF4-FFF2-40B4-BE49-F238E27FC236}">
                <a16:creationId xmlns:a16="http://schemas.microsoft.com/office/drawing/2014/main" id="{9EC45B65-AD13-30DB-6DBC-79254EB6E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2199" y="5631728"/>
            <a:ext cx="720000" cy="720000"/>
          </a:xfrm>
          <a:prstGeom prst="rect">
            <a:avLst/>
          </a:prstGeom>
        </p:spPr>
      </p:pic>
      <p:pic>
        <p:nvPicPr>
          <p:cNvPr id="18" name="Picture 17" descr="A red and white flag with a leaf in the center&#10;&#10;AI-generated content may be incorrect.">
            <a:extLst>
              <a:ext uri="{FF2B5EF4-FFF2-40B4-BE49-F238E27FC236}">
                <a16:creationId xmlns:a16="http://schemas.microsoft.com/office/drawing/2014/main" id="{5A9FB56B-6DA6-190B-8660-769FE1511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69" y="5631728"/>
            <a:ext cx="720000" cy="720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F07A8E-055D-9B2E-084A-9459C78055A5}"/>
              </a:ext>
            </a:extLst>
          </p:cNvPr>
          <p:cNvCxnSpPr/>
          <p:nvPr/>
        </p:nvCxnSpPr>
        <p:spPr>
          <a:xfrm>
            <a:off x="1680476" y="5991728"/>
            <a:ext cx="12578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3E636-92E6-6970-325A-F82868C360D4}"/>
              </a:ext>
            </a:extLst>
          </p:cNvPr>
          <p:cNvCxnSpPr>
            <a:cxnSpLocks/>
          </p:cNvCxnSpPr>
          <p:nvPr/>
        </p:nvCxnSpPr>
        <p:spPr>
          <a:xfrm>
            <a:off x="4642495" y="5991728"/>
            <a:ext cx="304253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D60FB4-AB43-1670-A3E1-CAD34E8580E2}"/>
              </a:ext>
            </a:extLst>
          </p:cNvPr>
          <p:cNvCxnSpPr>
            <a:cxnSpLocks/>
          </p:cNvCxnSpPr>
          <p:nvPr/>
        </p:nvCxnSpPr>
        <p:spPr>
          <a:xfrm>
            <a:off x="9302191" y="5991728"/>
            <a:ext cx="97277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7318FE99-636D-41A6-96F3-4DDE58EFE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610B41FE-A222-EDFA-1429-554110DD1A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Datasets and tables in </a:t>
            </a:r>
            <a:r>
              <a:rPr lang="en-US" b="1" dirty="0" err="1"/>
              <a:t>MetalliCan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BFD2F40D-0791-B007-BDA3-779BF4C3B8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2D6C58-DBD4-BF3D-8652-AABFCFFA6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837"/>
              </p:ext>
            </p:extLst>
          </p:nvPr>
        </p:nvGraphicFramePr>
        <p:xfrm>
          <a:off x="2536369" y="977303"/>
          <a:ext cx="9129764" cy="5349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0848">
                  <a:extLst>
                    <a:ext uri="{9D8B030D-6E8A-4147-A177-3AD203B41FA5}">
                      <a16:colId xmlns:a16="http://schemas.microsoft.com/office/drawing/2014/main" val="2918598893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3370500021"/>
                    </a:ext>
                  </a:extLst>
                </a:gridCol>
                <a:gridCol w="4935453">
                  <a:extLst>
                    <a:ext uri="{9D8B030D-6E8A-4147-A177-3AD203B41FA5}">
                      <a16:colId xmlns:a16="http://schemas.microsoft.com/office/drawing/2014/main" val="454196072"/>
                    </a:ext>
                  </a:extLst>
                </a:gridCol>
                <a:gridCol w="2445385">
                  <a:extLst>
                    <a:ext uri="{9D8B030D-6E8A-4147-A177-3AD203B41FA5}">
                      <a16:colId xmlns:a16="http://schemas.microsoft.com/office/drawing/2014/main" val="1725701"/>
                    </a:ext>
                  </a:extLst>
                </a:gridCol>
              </a:tblGrid>
              <a:tr h="40614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effectLst/>
                        </a:rPr>
                        <a:t>theme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table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err="1">
                          <a:effectLst/>
                        </a:rPr>
                        <a:t>table_description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err="1">
                          <a:effectLst/>
                        </a:rPr>
                        <a:t>data_source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82383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 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MAIN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General information on the facilities and projects including a unique ID per facility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NRCan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771352371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sector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NAICS sector names and codes of the facility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NRCan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01778296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ghg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ghg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Scope 1 GHG emission of the facility reported to StatCan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StatCan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505008941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pollution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pollution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 from the National Pollutant Inventory Report (NPRI)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StatCan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4128465322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land_occupation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land_occupation_maus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Surface of polygons given by Maus et al (2022)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Maus et al (2022)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1602045076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land_occupation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land_occupation_tang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Surface of polygons given by Tang &amp; Werner (2023)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Tang &amp; Werner (2023)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630116161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land_category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npv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Natural Potential Vegetation, serving as proxy for baseline land-occupation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Hengl et al (2018)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966047454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land_category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land_category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2021 land category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MODIS and ESA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914533246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water_risk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water_risk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Water stress, water depletion, interannual variability, groundwater decline, coastal eutrophication per scenario by 2080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World Resource Institute's Aqueduct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4195528545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population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population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 data in 2025 and 2030 (Global Human Settlement Layer)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Joint Research Center and Copernicus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4284490349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tailings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tailings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Location and type of tailings (construction year, current storage, </a:t>
                      </a:r>
                      <a:r>
                        <a:rPr lang="en-US" sz="900" u="none" strike="noStrike" dirty="0" err="1">
                          <a:effectLst/>
                        </a:rPr>
                        <a:t>etc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Global Tailings Portal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273240655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historical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mincan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Historical dataset of mines in Canada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Dallaire-Fortin (2024)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693794086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climate_category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climate_category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>
                          <a:effectLst/>
                        </a:rPr>
                        <a:t>Climate category data per scenario by 2100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Beck et al (2023)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1757706132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peatland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peatland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Peatland land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International Mire Conservation Group (IMCG), </a:t>
                      </a:r>
                    </a:p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Greisfwald</a:t>
                      </a:r>
                      <a:r>
                        <a:rPr lang="en-US" sz="900" u="none" strike="noStrike" dirty="0">
                          <a:effectLst/>
                        </a:rPr>
                        <a:t> Moor Centrum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240251410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weather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weather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Temperature and precipitation data per scenario by 2100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dirty="0"/>
                        <a:t>Canadian Downscaled Climate Scenarios-Multivariate dataset for CMIP6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645150564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indigenous_land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indigenous_land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Indigenous Land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LandMark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984320333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protected_areas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protected_areas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World Protected Areas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World Protected Areas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662796607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ownership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ownership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Ownership(s) and operator of the facility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Company and technical reports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11420328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production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production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Production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Company and technical reports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4125577579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reserves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reserves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Reserves and resources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Company and technical reports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710454660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archetypes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archetypes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Deposit type, mining depth, mining/beneficiation/refining 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Company and technical reports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738588265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energy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energy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Energy consumption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Company and technical reports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788076077"/>
                  </a:ext>
                </a:extLst>
              </a:tr>
              <a:tr h="26293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environment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water, waste, tailings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Environmental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Company and technical reports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1838020470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social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social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Social data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Company and technical reports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2424093860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material_ids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 err="1">
                          <a:effectLst/>
                        </a:rPr>
                        <a:t>material_ids</a:t>
                      </a:r>
                      <a:endParaRPr lang="en-CA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Unique IDs for each type of ore, materials etc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1872903276"/>
                  </a:ext>
                </a:extLst>
              </a:tr>
              <a:tr h="13405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source_ids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source_ids</a:t>
                      </a:r>
                      <a:endParaRPr lang="en-CA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Unique ID for each data or information source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6" marR="5496" marT="5496" marB="0" anchor="b"/>
                </a:tc>
                <a:extLst>
                  <a:ext uri="{0D108BD9-81ED-4DB2-BD59-A6C34878D82A}">
                    <a16:rowId xmlns:a16="http://schemas.microsoft.com/office/drawing/2014/main" val="3472442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7D22A8-C88F-B3C3-6EA7-C9A002C45512}"/>
              </a:ext>
            </a:extLst>
          </p:cNvPr>
          <p:cNvSpPr txBox="1"/>
          <p:nvPr/>
        </p:nvSpPr>
        <p:spPr>
          <a:xfrm>
            <a:off x="525867" y="2602524"/>
            <a:ext cx="19639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113 mines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73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142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&gt; 20 tables </a:t>
            </a:r>
          </a:p>
        </p:txBody>
      </p:sp>
    </p:spTree>
    <p:extLst>
      <p:ext uri="{BB962C8B-B14F-4D97-AF65-F5344CB8AC3E}">
        <p14:creationId xmlns:p14="http://schemas.microsoft.com/office/powerpoint/2010/main" val="237838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87BEC393-8D3D-F7C3-E528-7B440C0E7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EB327A87-DD6B-B5A3-263A-C3022F02D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Datasets and tables in </a:t>
            </a:r>
            <a:r>
              <a:rPr lang="en-US" b="1" dirty="0" err="1"/>
              <a:t>MetalliCan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C26BD956-8F86-F9AB-5FBF-9A22523417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A064BDA-7BB6-A0F6-59ED-70D6AF38B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516306"/>
              </p:ext>
            </p:extLst>
          </p:nvPr>
        </p:nvGraphicFramePr>
        <p:xfrm>
          <a:off x="3941492" y="944564"/>
          <a:ext cx="4035320" cy="578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455778" imgH="7825369" progId="Acrobat.Document.DC">
                  <p:embed/>
                </p:oleObj>
              </mc:Choice>
              <mc:Fallback>
                <p:oleObj name="Acrobat Document" r:id="rId3" imgW="5455778" imgH="7825369" progId="Acrobat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A064BDA-7BB6-A0F6-59ED-70D6AF38B5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1492" y="944564"/>
                        <a:ext cx="4035320" cy="5785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71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0385CF43-1BE2-AC3A-865D-DE0F25B8F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DDAC6A37-0628-52B1-5F85-87AA8A57C5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Datasets and tables in </a:t>
            </a:r>
            <a:r>
              <a:rPr lang="en-US" b="1" dirty="0" err="1"/>
              <a:t>MetalliCan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90D8C833-C280-D62B-A445-3BABE3AA6B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0FB58A-0626-ECC3-B72E-B146CCF63FDE}"/>
              </a:ext>
            </a:extLst>
          </p:cNvPr>
          <p:cNvSpPr/>
          <p:nvPr/>
        </p:nvSpPr>
        <p:spPr>
          <a:xfrm>
            <a:off x="41975" y="1585875"/>
            <a:ext cx="1637881" cy="69127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Ore mined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B94601-16AF-9485-51A3-B6CEAF3EA2BA}"/>
              </a:ext>
            </a:extLst>
          </p:cNvPr>
          <p:cNvSpPr/>
          <p:nvPr/>
        </p:nvSpPr>
        <p:spPr>
          <a:xfrm>
            <a:off x="2656221" y="1585875"/>
            <a:ext cx="1637881" cy="69127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Ore processed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E8E4F7-DE00-61EC-6F27-03E2CCD6F85D}"/>
              </a:ext>
            </a:extLst>
          </p:cNvPr>
          <p:cNvSpPr/>
          <p:nvPr/>
        </p:nvSpPr>
        <p:spPr>
          <a:xfrm>
            <a:off x="5270467" y="1585874"/>
            <a:ext cx="1637881" cy="69127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Concentrate produced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1EA809-6DF3-11EE-0D6E-A81AC55F7A83}"/>
              </a:ext>
            </a:extLst>
          </p:cNvPr>
          <p:cNvSpPr/>
          <p:nvPr/>
        </p:nvSpPr>
        <p:spPr>
          <a:xfrm>
            <a:off x="7884713" y="1585875"/>
            <a:ext cx="1637881" cy="69127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Intermediate metal produced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CC7EB3-17AB-FD28-314B-C0D0685D924B}"/>
              </a:ext>
            </a:extLst>
          </p:cNvPr>
          <p:cNvSpPr/>
          <p:nvPr/>
        </p:nvSpPr>
        <p:spPr>
          <a:xfrm>
            <a:off x="10498959" y="1585874"/>
            <a:ext cx="1637881" cy="69127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Refined metal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41890-EB92-E537-2037-F9A864B873BE}"/>
              </a:ext>
            </a:extLst>
          </p:cNvPr>
          <p:cNvCxnSpPr/>
          <p:nvPr/>
        </p:nvCxnSpPr>
        <p:spPr>
          <a:xfrm>
            <a:off x="1939332" y="2103365"/>
            <a:ext cx="492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3FFEDA-F271-FA1D-5C7C-AD9159D62971}"/>
              </a:ext>
            </a:extLst>
          </p:cNvPr>
          <p:cNvCxnSpPr/>
          <p:nvPr/>
        </p:nvCxnSpPr>
        <p:spPr>
          <a:xfrm>
            <a:off x="4523433" y="2078244"/>
            <a:ext cx="492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E5498-9E47-0AC6-F81F-0E85A585806D}"/>
              </a:ext>
            </a:extLst>
          </p:cNvPr>
          <p:cNvCxnSpPr/>
          <p:nvPr/>
        </p:nvCxnSpPr>
        <p:spPr>
          <a:xfrm>
            <a:off x="7167824" y="2078244"/>
            <a:ext cx="492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BE78EE-4681-CEDD-3FFB-23FA0B59F42D}"/>
              </a:ext>
            </a:extLst>
          </p:cNvPr>
          <p:cNvCxnSpPr/>
          <p:nvPr/>
        </p:nvCxnSpPr>
        <p:spPr>
          <a:xfrm>
            <a:off x="9782070" y="2088199"/>
            <a:ext cx="492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artoon of a pick axe and rock&#10;&#10;AI-generated content may be incorrect.">
            <a:extLst>
              <a:ext uri="{FF2B5EF4-FFF2-40B4-BE49-F238E27FC236}">
                <a16:creationId xmlns:a16="http://schemas.microsoft.com/office/drawing/2014/main" id="{19DAE2EC-1130-398D-7BD9-850F9B624F0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230430" y="3587106"/>
            <a:ext cx="1407409" cy="1407409"/>
          </a:xfrm>
          <a:prstGeom prst="rect">
            <a:avLst/>
          </a:prstGeom>
        </p:spPr>
      </p:pic>
      <p:pic>
        <p:nvPicPr>
          <p:cNvPr id="16" name="Picture 15" descr="A yellow dump truck with dirt in it&#10;&#10;AI-generated content may be incorrect.">
            <a:extLst>
              <a:ext uri="{FF2B5EF4-FFF2-40B4-BE49-F238E27FC236}">
                <a16:creationId xmlns:a16="http://schemas.microsoft.com/office/drawing/2014/main" id="{7BE0DDD5-6F44-1297-0444-3D69D03B07C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0411215" y="5299878"/>
            <a:ext cx="609604" cy="609604"/>
          </a:xfrm>
          <a:prstGeom prst="rect">
            <a:avLst/>
          </a:prstGeom>
        </p:spPr>
      </p:pic>
      <p:pic>
        <p:nvPicPr>
          <p:cNvPr id="18" name="Picture 17" descr="A cartoon of a factory&#10;&#10;AI-generated content may be incorrect.">
            <a:extLst>
              <a:ext uri="{FF2B5EF4-FFF2-40B4-BE49-F238E27FC236}">
                <a16:creationId xmlns:a16="http://schemas.microsoft.com/office/drawing/2014/main" id="{EF58D3FA-6BE5-3936-65F3-F0580CCE92C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717991" y="4257410"/>
            <a:ext cx="1828419" cy="1828419"/>
          </a:xfrm>
          <a:prstGeom prst="rect">
            <a:avLst/>
          </a:prstGeom>
        </p:spPr>
      </p:pic>
      <p:pic>
        <p:nvPicPr>
          <p:cNvPr id="20" name="Picture 19" descr="A grey rock with black background&#10;&#10;AI-generated content may be incorrect.">
            <a:extLst>
              <a:ext uri="{FF2B5EF4-FFF2-40B4-BE49-F238E27FC236}">
                <a16:creationId xmlns:a16="http://schemas.microsoft.com/office/drawing/2014/main" id="{0BFCAE46-821C-A1E8-BE49-F9708B2B6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1859" y="3556988"/>
            <a:ext cx="1219541" cy="12195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85865F-B786-DA79-908C-55A8D8FF4411}"/>
              </a:ext>
            </a:extLst>
          </p:cNvPr>
          <p:cNvSpPr txBox="1"/>
          <p:nvPr/>
        </p:nvSpPr>
        <p:spPr>
          <a:xfrm>
            <a:off x="378974" y="369779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Typical 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77F80-F319-0749-E6C4-974A9D986148}"/>
              </a:ext>
            </a:extLst>
          </p:cNvPr>
          <p:cNvSpPr txBox="1"/>
          <p:nvPr/>
        </p:nvSpPr>
        <p:spPr>
          <a:xfrm>
            <a:off x="378974" y="4279517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Typical location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D74EC-0A16-041E-30BC-B0AFDC1FAFD2}"/>
              </a:ext>
            </a:extLst>
          </p:cNvPr>
          <p:cNvSpPr txBox="1"/>
          <p:nvPr/>
        </p:nvSpPr>
        <p:spPr>
          <a:xfrm>
            <a:off x="3537020" y="3277624"/>
            <a:ext cx="452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🧪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F7ADF-C4B1-39C2-ECCF-C62CCBE712F2}"/>
              </a:ext>
            </a:extLst>
          </p:cNvPr>
          <p:cNvSpPr txBox="1"/>
          <p:nvPr/>
        </p:nvSpPr>
        <p:spPr>
          <a:xfrm>
            <a:off x="625543" y="3058036"/>
            <a:ext cx="379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📍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57002-B2CA-737B-6D02-F413302F5A69}"/>
              </a:ext>
            </a:extLst>
          </p:cNvPr>
          <p:cNvSpPr txBox="1"/>
          <p:nvPr/>
        </p:nvSpPr>
        <p:spPr>
          <a:xfrm>
            <a:off x="2793442" y="2969846"/>
            <a:ext cx="7074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⚙️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2E708D-08D6-C707-76B1-D4C8B1FA1610}"/>
              </a:ext>
            </a:extLst>
          </p:cNvPr>
          <p:cNvSpPr txBox="1"/>
          <p:nvPr/>
        </p:nvSpPr>
        <p:spPr>
          <a:xfrm>
            <a:off x="2249262" y="4776529"/>
            <a:ext cx="7074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📏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58C05-BF2E-6031-BFF4-DA38118DE0A4}"/>
              </a:ext>
            </a:extLst>
          </p:cNvPr>
          <p:cNvSpPr txBox="1"/>
          <p:nvPr/>
        </p:nvSpPr>
        <p:spPr>
          <a:xfrm>
            <a:off x="3424921" y="2865302"/>
            <a:ext cx="7074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➡️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CC88F-ECBC-53E4-ADE1-6243110EF1D5}"/>
              </a:ext>
            </a:extLst>
          </p:cNvPr>
          <p:cNvSpPr txBox="1"/>
          <p:nvPr/>
        </p:nvSpPr>
        <p:spPr>
          <a:xfrm>
            <a:off x="2878341" y="4518096"/>
            <a:ext cx="7074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📊</a:t>
            </a:r>
          </a:p>
        </p:txBody>
      </p:sp>
      <p:pic>
        <p:nvPicPr>
          <p:cNvPr id="35" name="Picture 34" descr="A cartoon of a pick axe and rock&#10;&#10;AI-generated content may be incorrect.">
            <a:extLst>
              <a:ext uri="{FF2B5EF4-FFF2-40B4-BE49-F238E27FC236}">
                <a16:creationId xmlns:a16="http://schemas.microsoft.com/office/drawing/2014/main" id="{1644DF7A-8410-226C-F227-063C88CAC6B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382830" y="3739506"/>
            <a:ext cx="1407409" cy="1407409"/>
          </a:xfrm>
          <a:prstGeom prst="rect">
            <a:avLst/>
          </a:prstGeom>
        </p:spPr>
      </p:pic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09D325C-487B-E7AA-039B-392B412A67A9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494814" y="1250495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7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>
          <a:extLst>
            <a:ext uri="{FF2B5EF4-FFF2-40B4-BE49-F238E27FC236}">
              <a16:creationId xmlns:a16="http://schemas.microsoft.com/office/drawing/2014/main" id="{888B99CD-A0B1-7EAF-1737-4116E065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>
            <a:extLst>
              <a:ext uri="{FF2B5EF4-FFF2-40B4-BE49-F238E27FC236}">
                <a16:creationId xmlns:a16="http://schemas.microsoft.com/office/drawing/2014/main" id="{C9D6BF6D-539B-439D-5284-99ED7474E3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4000" y="2051999"/>
            <a:ext cx="46800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fr-FR" dirty="0" err="1"/>
              <a:t>Development</a:t>
            </a:r>
            <a:r>
              <a:rPr lang="fr-FR" dirty="0"/>
              <a:t> of </a:t>
            </a:r>
            <a:r>
              <a:rPr lang="fr-FR" dirty="0" err="1"/>
              <a:t>parametrized</a:t>
            </a:r>
            <a:r>
              <a:rPr lang="fr-FR" dirty="0"/>
              <a:t> LCI </a:t>
            </a:r>
            <a:r>
              <a:rPr lang="fr-FR" dirty="0" err="1"/>
              <a:t>from</a:t>
            </a:r>
            <a:r>
              <a:rPr lang="fr-FR" dirty="0"/>
              <a:t> site-</a:t>
            </a:r>
            <a:r>
              <a:rPr lang="fr-FR" dirty="0" err="1"/>
              <a:t>specific</a:t>
            </a:r>
            <a:r>
              <a:rPr lang="fr-FR" dirty="0"/>
              <a:t> data</a:t>
            </a:r>
            <a:endParaRPr dirty="0"/>
          </a:p>
        </p:txBody>
      </p:sp>
      <p:sp>
        <p:nvSpPr>
          <p:cNvPr id="190" name="Google Shape;190;p6">
            <a:extLst>
              <a:ext uri="{FF2B5EF4-FFF2-40B4-BE49-F238E27FC236}">
                <a16:creationId xmlns:a16="http://schemas.microsoft.com/office/drawing/2014/main" id="{9233309E-F657-90BD-C718-15353BDF12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4000" y="4090023"/>
            <a:ext cx="4680000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5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36">
          <a:extLst>
            <a:ext uri="{FF2B5EF4-FFF2-40B4-BE49-F238E27FC236}">
              <a16:creationId xmlns:a16="http://schemas.microsoft.com/office/drawing/2014/main" id="{9487A782-7AA9-2620-23C2-72D7779E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675D7F94-072B-02E0-F8A1-1C575BC60E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CB4DA-9BE8-89AD-0057-8A50717A2904}"/>
              </a:ext>
            </a:extLst>
          </p:cNvPr>
          <p:cNvSpPr txBox="1"/>
          <p:nvPr/>
        </p:nvSpPr>
        <p:spPr>
          <a:xfrm>
            <a:off x="304584" y="1983496"/>
            <a:ext cx="1258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MetalliCan</a:t>
            </a:r>
            <a:endParaRPr lang="en-CA" sz="1600" b="1" dirty="0"/>
          </a:p>
        </p:txBody>
      </p:sp>
      <p:pic>
        <p:nvPicPr>
          <p:cNvPr id="26" name="Picture 25" descr="A logo with a leaf&#10;&#10;Description automatically generated">
            <a:extLst>
              <a:ext uri="{FF2B5EF4-FFF2-40B4-BE49-F238E27FC236}">
                <a16:creationId xmlns:a16="http://schemas.microsoft.com/office/drawing/2014/main" id="{A69BF43B-EB58-71C1-BFCE-4F75BFED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499" y="3763359"/>
            <a:ext cx="564155" cy="404121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4C34B4E-F6B8-95AF-D704-AEA57D981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697" y="5534446"/>
            <a:ext cx="547650" cy="547650"/>
          </a:xfrm>
          <a:prstGeom prst="rect">
            <a:avLst/>
          </a:prstGeom>
        </p:spPr>
      </p:pic>
      <p:pic>
        <p:nvPicPr>
          <p:cNvPr id="40" name="Picture 39" descr="A logo with orange dots and grey text&#10;&#10;Description automatically generated">
            <a:extLst>
              <a:ext uri="{FF2B5EF4-FFF2-40B4-BE49-F238E27FC236}">
                <a16:creationId xmlns:a16="http://schemas.microsoft.com/office/drawing/2014/main" id="{4E357148-C394-621E-45A8-A31042D30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293" y="4640791"/>
            <a:ext cx="444580" cy="4445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0599446-58B0-B9B4-24FB-71E769C9BAC3}"/>
              </a:ext>
            </a:extLst>
          </p:cNvPr>
          <p:cNvSpPr txBox="1"/>
          <p:nvPr/>
        </p:nvSpPr>
        <p:spPr>
          <a:xfrm>
            <a:off x="1839795" y="2929615"/>
            <a:ext cx="15732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Import site-specific</a:t>
            </a:r>
          </a:p>
          <a:p>
            <a:pPr algn="ctr"/>
            <a:r>
              <a:rPr lang="en-CA" sz="1200" b="1" dirty="0"/>
              <a:t>parameters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51F3C2-69A9-6E31-6AE2-01A95706A5D0}"/>
              </a:ext>
            </a:extLst>
          </p:cNvPr>
          <p:cNvSpPr txBox="1"/>
          <p:nvPr/>
        </p:nvSpPr>
        <p:spPr>
          <a:xfrm>
            <a:off x="7703281" y="3811532"/>
            <a:ext cx="14845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b="1" dirty="0"/>
              <a:t>Parametrization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A04D19-E655-0973-EDDD-9B103E9AC0CE}"/>
              </a:ext>
            </a:extLst>
          </p:cNvPr>
          <p:cNvCxnSpPr>
            <a:cxnSpLocks/>
          </p:cNvCxnSpPr>
          <p:nvPr/>
        </p:nvCxnSpPr>
        <p:spPr>
          <a:xfrm>
            <a:off x="5951092" y="3171086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6AC455A-D3E2-DE88-0EDE-3072A2B9E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12" y="1988520"/>
            <a:ext cx="416048" cy="4566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348CEC9-2EE0-13DC-436A-8276D464DB5C}"/>
              </a:ext>
            </a:extLst>
          </p:cNvPr>
          <p:cNvSpPr txBox="1"/>
          <p:nvPr/>
        </p:nvSpPr>
        <p:spPr>
          <a:xfrm>
            <a:off x="2083396" y="4145124"/>
            <a:ext cx="12246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b="1" dirty="0"/>
              <a:t>Data gap filling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C6D5D3-2683-0714-6677-BDA44E8DE575}"/>
              </a:ext>
            </a:extLst>
          </p:cNvPr>
          <p:cNvSpPr txBox="1"/>
          <p:nvPr/>
        </p:nvSpPr>
        <p:spPr>
          <a:xfrm>
            <a:off x="7800365" y="6098254"/>
            <a:ext cx="12903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Export in BW2 format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378FAF76-5C6A-2793-C517-2E6F3034D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0497" y="1278003"/>
            <a:ext cx="1475908" cy="235145"/>
          </a:xfrm>
          <a:prstGeom prst="rect">
            <a:avLst/>
          </a:prstGeom>
        </p:spPr>
      </p:pic>
      <p:pic>
        <p:nvPicPr>
          <p:cNvPr id="202" name="Picture 20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D73294-7A89-35EC-F867-B2A5BEF59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45" y="3775992"/>
            <a:ext cx="360000" cy="360000"/>
          </a:xfrm>
          <a:prstGeom prst="rect">
            <a:avLst/>
          </a:prstGeom>
        </p:spPr>
      </p:pic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6C57595-B879-7AF4-08EB-7C0153D6622E}"/>
              </a:ext>
            </a:extLst>
          </p:cNvPr>
          <p:cNvCxnSpPr>
            <a:cxnSpLocks/>
          </p:cNvCxnSpPr>
          <p:nvPr/>
        </p:nvCxnSpPr>
        <p:spPr>
          <a:xfrm>
            <a:off x="3846200" y="3144518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Picture 20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7434918-B1F9-2094-D950-816001AAB1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9903" y="2525591"/>
            <a:ext cx="360000" cy="360000"/>
          </a:xfrm>
          <a:prstGeom prst="rect">
            <a:avLst/>
          </a:prstGeom>
        </p:spPr>
      </p:pic>
      <p:pic>
        <p:nvPicPr>
          <p:cNvPr id="205" name="Picture 20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AAE33F8-E5BA-6702-AB1B-A6AD72B1EB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3554" y="2525591"/>
            <a:ext cx="360000" cy="360000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20F425B-CE12-B5F1-37D7-F8A5BACF05D4}"/>
              </a:ext>
            </a:extLst>
          </p:cNvPr>
          <p:cNvCxnSpPr>
            <a:cxnSpLocks/>
          </p:cNvCxnSpPr>
          <p:nvPr/>
        </p:nvCxnSpPr>
        <p:spPr>
          <a:xfrm rot="5400000">
            <a:off x="7586443" y="178597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CFCFA64-0FC9-A41B-E6F3-4608303F967D}"/>
              </a:ext>
            </a:extLst>
          </p:cNvPr>
          <p:cNvSpPr txBox="1"/>
          <p:nvPr/>
        </p:nvSpPr>
        <p:spPr>
          <a:xfrm>
            <a:off x="7717379" y="4562151"/>
            <a:ext cx="14970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b="1" dirty="0"/>
              <a:t>Regionalization</a:t>
            </a:r>
          </a:p>
          <a:p>
            <a:pPr algn="ctr"/>
            <a:r>
              <a:rPr lang="en-CA" sz="1400" b="1" dirty="0"/>
              <a:t>and prospective</a:t>
            </a:r>
          </a:p>
        </p:txBody>
      </p:sp>
      <p:pic>
        <p:nvPicPr>
          <p:cNvPr id="208" name="Picture 20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EE86CA9-47F4-A444-876A-D443A0C52B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249" y="5202378"/>
            <a:ext cx="877618" cy="877618"/>
          </a:xfrm>
          <a:prstGeom prst="rect">
            <a:avLst/>
          </a:prstGeom>
        </p:spPr>
      </p:pic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D807BBF3-48F1-1337-548A-7026A5B77648}"/>
              </a:ext>
            </a:extLst>
          </p:cNvPr>
          <p:cNvSpPr/>
          <p:nvPr/>
        </p:nvSpPr>
        <p:spPr>
          <a:xfrm>
            <a:off x="1662348" y="2366785"/>
            <a:ext cx="2062744" cy="356781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EAB9AF48-B895-D616-A8DE-6CA3FE03201D}"/>
              </a:ext>
            </a:extLst>
          </p:cNvPr>
          <p:cNvSpPr/>
          <p:nvPr/>
        </p:nvSpPr>
        <p:spPr>
          <a:xfrm>
            <a:off x="6811157" y="2381280"/>
            <a:ext cx="3346240" cy="431650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BA9B9C2-5B3E-3863-990D-9C82D384FC44}"/>
              </a:ext>
            </a:extLst>
          </p:cNvPr>
          <p:cNvCxnSpPr>
            <a:cxnSpLocks/>
          </p:cNvCxnSpPr>
          <p:nvPr/>
        </p:nvCxnSpPr>
        <p:spPr>
          <a:xfrm rot="5400000">
            <a:off x="8249064" y="3561554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2E86E0E-A609-99C0-6ADF-74922E9842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49" y="4554291"/>
            <a:ext cx="360000" cy="360000"/>
          </a:xfrm>
          <a:prstGeom prst="rect">
            <a:avLst/>
          </a:prstGeom>
        </p:spPr>
      </p:pic>
      <p:pic>
        <p:nvPicPr>
          <p:cNvPr id="213" name="Picture 2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948123-9271-AE26-C445-BFA3B67FA1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6" y="857618"/>
            <a:ext cx="1184227" cy="1184227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02267D92-3F23-76E0-32A3-22E7033A765A}"/>
              </a:ext>
            </a:extLst>
          </p:cNvPr>
          <p:cNvSpPr txBox="1"/>
          <p:nvPr/>
        </p:nvSpPr>
        <p:spPr>
          <a:xfrm>
            <a:off x="2083396" y="4956485"/>
            <a:ext cx="12246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Biosphere and </a:t>
            </a:r>
          </a:p>
          <a:p>
            <a:pPr algn="ctr"/>
            <a:r>
              <a:rPr lang="en-CA" sz="1200" b="1" dirty="0"/>
              <a:t>technosphere </a:t>
            </a:r>
          </a:p>
          <a:p>
            <a:pPr algn="ctr"/>
            <a:r>
              <a:rPr lang="en-CA" sz="1200" b="1" dirty="0"/>
              <a:t>mappings</a:t>
            </a:r>
          </a:p>
        </p:txBody>
      </p:sp>
      <p:pic>
        <p:nvPicPr>
          <p:cNvPr id="215" name="Picture 2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B18575A-C9A1-C568-387D-C2B92BBFE2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70" y="2576863"/>
            <a:ext cx="1184227" cy="1184227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2F098691-59D5-7E4D-8F3F-9E7DCFAF3518}"/>
              </a:ext>
            </a:extLst>
          </p:cNvPr>
          <p:cNvSpPr txBox="1"/>
          <p:nvPr/>
        </p:nvSpPr>
        <p:spPr>
          <a:xfrm>
            <a:off x="4539012" y="3762648"/>
            <a:ext cx="141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MetalliCan</a:t>
            </a:r>
            <a:endParaRPr lang="en-CA" sz="1600" b="1" dirty="0"/>
          </a:p>
          <a:p>
            <a:pPr algn="ctr"/>
            <a:r>
              <a:rPr lang="en-CA" sz="1600" b="1" dirty="0"/>
              <a:t>‘LCA-ready’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85C993B-6D29-F495-E8A8-CC8BE8DCB0DE}"/>
              </a:ext>
            </a:extLst>
          </p:cNvPr>
          <p:cNvCxnSpPr>
            <a:cxnSpLocks/>
          </p:cNvCxnSpPr>
          <p:nvPr/>
        </p:nvCxnSpPr>
        <p:spPr>
          <a:xfrm>
            <a:off x="848080" y="3144518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F4E247C-8152-014F-98BA-271D42534DF8}"/>
              </a:ext>
            </a:extLst>
          </p:cNvPr>
          <p:cNvCxnSpPr/>
          <p:nvPr/>
        </p:nvCxnSpPr>
        <p:spPr>
          <a:xfrm>
            <a:off x="848080" y="2357134"/>
            <a:ext cx="0" cy="787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: Diagonal Corners Rounded 218">
            <a:extLst>
              <a:ext uri="{FF2B5EF4-FFF2-40B4-BE49-F238E27FC236}">
                <a16:creationId xmlns:a16="http://schemas.microsoft.com/office/drawing/2014/main" id="{56FCBD2D-FAF1-EBFD-36EB-5CCBCE874709}"/>
              </a:ext>
            </a:extLst>
          </p:cNvPr>
          <p:cNvSpPr/>
          <p:nvPr/>
        </p:nvSpPr>
        <p:spPr>
          <a:xfrm>
            <a:off x="7075528" y="2755680"/>
            <a:ext cx="868382" cy="523220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Mining</a:t>
            </a:r>
          </a:p>
        </p:txBody>
      </p:sp>
      <p:sp>
        <p:nvSpPr>
          <p:cNvPr id="220" name="Rectangle: Diagonal Corners Rounded 219">
            <a:extLst>
              <a:ext uri="{FF2B5EF4-FFF2-40B4-BE49-F238E27FC236}">
                <a16:creationId xmlns:a16="http://schemas.microsoft.com/office/drawing/2014/main" id="{DD69E481-3FA6-4614-1CD2-E51B2C97E8FF}"/>
              </a:ext>
            </a:extLst>
          </p:cNvPr>
          <p:cNvSpPr/>
          <p:nvPr/>
        </p:nvSpPr>
        <p:spPr>
          <a:xfrm>
            <a:off x="9027422" y="2741600"/>
            <a:ext cx="868382" cy="523220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Refining</a:t>
            </a:r>
          </a:p>
        </p:txBody>
      </p:sp>
      <p:sp>
        <p:nvSpPr>
          <p:cNvPr id="221" name="Rectangle: Diagonal Corners Rounded 220">
            <a:extLst>
              <a:ext uri="{FF2B5EF4-FFF2-40B4-BE49-F238E27FC236}">
                <a16:creationId xmlns:a16="http://schemas.microsoft.com/office/drawing/2014/main" id="{6D86FC74-6D58-E840-693F-CEC4B7AF28B7}"/>
              </a:ext>
            </a:extLst>
          </p:cNvPr>
          <p:cNvSpPr/>
          <p:nvPr/>
        </p:nvSpPr>
        <p:spPr>
          <a:xfrm>
            <a:off x="8041940" y="2741600"/>
            <a:ext cx="868382" cy="523220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Beneficiation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0C2E7D-F0B9-1BFB-7DAF-F65F7444F573}"/>
              </a:ext>
            </a:extLst>
          </p:cNvPr>
          <p:cNvSpPr txBox="1"/>
          <p:nvPr/>
        </p:nvSpPr>
        <p:spPr>
          <a:xfrm>
            <a:off x="7820365" y="2026568"/>
            <a:ext cx="141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LCI model</a:t>
            </a:r>
          </a:p>
        </p:txBody>
      </p:sp>
      <p:pic>
        <p:nvPicPr>
          <p:cNvPr id="223" name="Picture 222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4143928-8408-F0E9-94DC-79BEB6180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342" y="2041845"/>
            <a:ext cx="416048" cy="456613"/>
          </a:xfrm>
          <a:prstGeom prst="rect">
            <a:avLst/>
          </a:prstGeom>
        </p:spPr>
      </p:pic>
      <p:pic>
        <p:nvPicPr>
          <p:cNvPr id="224" name="Picture 2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1E33D8D-E6E5-58A8-8981-FC3358A32E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119" y="1106053"/>
            <a:ext cx="499917" cy="499917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AB976AD-AAC4-1D2A-69F1-FECFE94F24AC}"/>
              </a:ext>
            </a:extLst>
          </p:cNvPr>
          <p:cNvCxnSpPr>
            <a:cxnSpLocks/>
          </p:cNvCxnSpPr>
          <p:nvPr/>
        </p:nvCxnSpPr>
        <p:spPr>
          <a:xfrm rot="5400000">
            <a:off x="9052445" y="178597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BF1522C-A01C-3F19-15B1-211796EDECA4}"/>
              </a:ext>
            </a:extLst>
          </p:cNvPr>
          <p:cNvSpPr/>
          <p:nvPr/>
        </p:nvSpPr>
        <p:spPr>
          <a:xfrm>
            <a:off x="6977497" y="2658758"/>
            <a:ext cx="3002917" cy="712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3ADDFCC-2EA4-8D62-0A2E-8F6EE68968AB}"/>
              </a:ext>
            </a:extLst>
          </p:cNvPr>
          <p:cNvSpPr txBox="1"/>
          <p:nvPr/>
        </p:nvSpPr>
        <p:spPr>
          <a:xfrm>
            <a:off x="7788241" y="2384259"/>
            <a:ext cx="117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LCI blocks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B710BF2-F4ED-82C5-694B-46C3FD963AA7}"/>
              </a:ext>
            </a:extLst>
          </p:cNvPr>
          <p:cNvCxnSpPr>
            <a:cxnSpLocks/>
          </p:cNvCxnSpPr>
          <p:nvPr/>
        </p:nvCxnSpPr>
        <p:spPr>
          <a:xfrm rot="5400000">
            <a:off x="8270874" y="4303914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45783FC-1CAB-567C-B948-1CEE2D045C1F}"/>
              </a:ext>
            </a:extLst>
          </p:cNvPr>
          <p:cNvCxnSpPr>
            <a:cxnSpLocks/>
          </p:cNvCxnSpPr>
          <p:nvPr/>
        </p:nvCxnSpPr>
        <p:spPr>
          <a:xfrm rot="5400000">
            <a:off x="10337397" y="4161399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29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20FB943-64F0-F0AB-2B63-5F2EDA6081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42427" y="3986469"/>
            <a:ext cx="1331907" cy="207549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78DA799-4CB1-59CC-343D-0827A4429ABD}"/>
              </a:ext>
            </a:extLst>
          </p:cNvPr>
          <p:cNvCxnSpPr>
            <a:cxnSpLocks/>
          </p:cNvCxnSpPr>
          <p:nvPr/>
        </p:nvCxnSpPr>
        <p:spPr>
          <a:xfrm rot="5400000">
            <a:off x="8281234" y="526537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2861D4F-FAE9-CF5E-2C5C-DD385C2F63C8}"/>
              </a:ext>
            </a:extLst>
          </p:cNvPr>
          <p:cNvCxnSpPr>
            <a:cxnSpLocks/>
          </p:cNvCxnSpPr>
          <p:nvPr/>
        </p:nvCxnSpPr>
        <p:spPr>
          <a:xfrm rot="5400000">
            <a:off x="10697397" y="2738900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ED5CBEE-3EE1-F90C-C688-07D9EE6C30E7}"/>
              </a:ext>
            </a:extLst>
          </p:cNvPr>
          <p:cNvSpPr txBox="1"/>
          <p:nvPr/>
        </p:nvSpPr>
        <p:spPr>
          <a:xfrm>
            <a:off x="10540912" y="6189692"/>
            <a:ext cx="141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LCIs comparison</a:t>
            </a: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E8536052-9223-8086-8963-1C7561BCEF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06521" y="5670161"/>
            <a:ext cx="474084" cy="307778"/>
          </a:xfrm>
          <a:prstGeom prst="rect">
            <a:avLst/>
          </a:prstGeom>
        </p:spPr>
      </p:pic>
      <p:sp>
        <p:nvSpPr>
          <p:cNvPr id="3" name="Google Shape;238;p13">
            <a:extLst>
              <a:ext uri="{FF2B5EF4-FFF2-40B4-BE49-F238E27FC236}">
                <a16:creationId xmlns:a16="http://schemas.microsoft.com/office/drawing/2014/main" id="{89F0E36A-FBC7-D202-A808-7B865D2F3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5349" y="206412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Overall methodology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E9756-4823-1945-8717-E07B7F2D8598}"/>
              </a:ext>
            </a:extLst>
          </p:cNvPr>
          <p:cNvSpPr txBox="1"/>
          <p:nvPr/>
        </p:nvSpPr>
        <p:spPr>
          <a:xfrm>
            <a:off x="7678624" y="748479"/>
            <a:ext cx="141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Open-IO?</a:t>
            </a:r>
          </a:p>
        </p:txBody>
      </p:sp>
    </p:spTree>
    <p:extLst>
      <p:ext uri="{BB962C8B-B14F-4D97-AF65-F5344CB8AC3E}">
        <p14:creationId xmlns:p14="http://schemas.microsoft.com/office/powerpoint/2010/main" val="29484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6" grpId="0"/>
      <p:bldP spid="222" grpId="0"/>
      <p:bldP spid="227" grpId="0"/>
      <p:bldP spid="233" grpId="0"/>
      <p:bldP spid="4" grpId="0"/>
    </p:bldLst>
  </p:timing>
</p:sld>
</file>

<file path=ppt/theme/theme1.xml><?xml version="1.0" encoding="utf-8"?>
<a:theme xmlns:a="http://schemas.openxmlformats.org/drawingml/2006/main" name="CIRAIG-1">
  <a:themeElements>
    <a:clrScheme name="CIRAIG 2022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A1C0"/>
      </a:accent1>
      <a:accent2>
        <a:srgbClr val="0BAC43"/>
      </a:accent2>
      <a:accent3>
        <a:srgbClr val="FA961E"/>
      </a:accent3>
      <a:accent4>
        <a:srgbClr val="B91E32"/>
      </a:accent4>
      <a:accent5>
        <a:srgbClr val="005379"/>
      </a:accent5>
      <a:accent6>
        <a:srgbClr val="FDDA64"/>
      </a:accent6>
      <a:hlink>
        <a:srgbClr val="00A1C0"/>
      </a:hlink>
      <a:folHlink>
        <a:srgbClr val="09AB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">
  <a:themeElements>
    <a:clrScheme name="CIRAIG 2022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A1C0"/>
      </a:accent1>
      <a:accent2>
        <a:srgbClr val="0BAC43"/>
      </a:accent2>
      <a:accent3>
        <a:srgbClr val="FA961E"/>
      </a:accent3>
      <a:accent4>
        <a:srgbClr val="B91E32"/>
      </a:accent4>
      <a:accent5>
        <a:srgbClr val="005379"/>
      </a:accent5>
      <a:accent6>
        <a:srgbClr val="FDDA64"/>
      </a:accent6>
      <a:hlink>
        <a:srgbClr val="00A1C0"/>
      </a:hlink>
      <a:folHlink>
        <a:srgbClr val="09AB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11036</TotalTime>
  <Words>864</Words>
  <Application>Microsoft Office PowerPoint</Application>
  <PresentationFormat>Widescreen</PresentationFormat>
  <Paragraphs>251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CIRAIG-1</vt:lpstr>
      <vt:lpstr>Section</vt:lpstr>
      <vt:lpstr>Adobe Acrobat Document</vt:lpstr>
      <vt:lpstr>PowerPoint Presentation</vt:lpstr>
      <vt:lpstr>MetalliCan database</vt:lpstr>
      <vt:lpstr>Current research gaps, review and goal of the study</vt:lpstr>
      <vt:lpstr>Overview of data linked to metal sustainability assessments</vt:lpstr>
      <vt:lpstr>Datasets and tables in MetalliCan</vt:lpstr>
      <vt:lpstr>Datasets and tables in MetalliCan</vt:lpstr>
      <vt:lpstr>Datasets and tables in MetalliCan</vt:lpstr>
      <vt:lpstr>Development of parametrized LCI from site-specific data</vt:lpstr>
      <vt:lpstr>Overall methodology</vt:lpstr>
      <vt:lpstr>Expected results for a specific commodity </vt:lpstr>
      <vt:lpstr>2023 production and environmental impacts in Canada</vt:lpstr>
      <vt:lpstr>Canadian scenarios – existing and potential production (6 commodities)</vt:lpstr>
      <vt:lpstr>Metal LCI data availability – Imported from and original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Gaël Dorgère</dc:creator>
  <cp:lastModifiedBy>Marin PELLAN</cp:lastModifiedBy>
  <cp:revision>44</cp:revision>
  <dcterms:created xsi:type="dcterms:W3CDTF">2022-03-15T19:44:01Z</dcterms:created>
  <dcterms:modified xsi:type="dcterms:W3CDTF">2025-06-25T20:05:09Z</dcterms:modified>
</cp:coreProperties>
</file>