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1" r:id="rId10"/>
    <p:sldId id="266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49BA3-8117-4391-BF97-6CC01E5731B9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BCD31349-E508-4B2F-808A-8C710C9AD69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800" dirty="0" smtClean="0"/>
            <a:t>Analyze</a:t>
          </a:r>
          <a:endParaRPr lang="de-DE" sz="1800" dirty="0"/>
        </a:p>
      </dgm:t>
    </dgm:pt>
    <dgm:pt modelId="{FC59A55A-8D91-4588-8F1B-1990120AD76E}" type="parTrans" cxnId="{8D1A82E0-8C08-468C-B849-63F994EEAE43}">
      <dgm:prSet/>
      <dgm:spPr/>
      <dgm:t>
        <a:bodyPr/>
        <a:lstStyle/>
        <a:p>
          <a:endParaRPr lang="de-DE" sz="1400"/>
        </a:p>
      </dgm:t>
    </dgm:pt>
    <dgm:pt modelId="{255F8BBF-868E-4860-A752-2295738B3001}" type="sibTrans" cxnId="{8D1A82E0-8C08-468C-B849-63F994EEAE43}">
      <dgm:prSet/>
      <dgm:spPr/>
      <dgm:t>
        <a:bodyPr/>
        <a:lstStyle/>
        <a:p>
          <a:endParaRPr lang="de-DE" sz="1400"/>
        </a:p>
      </dgm:t>
    </dgm:pt>
    <dgm:pt modelId="{A8A1C413-0D7C-497B-9061-BC03DDA00DFB}">
      <dgm:prSet phldrT="[Text]" custT="1"/>
      <dgm:spPr>
        <a:solidFill>
          <a:schemeClr val="accent2">
            <a:lumMod val="60000"/>
            <a:lumOff val="40000"/>
            <a:alpha val="82000"/>
          </a:schemeClr>
        </a:solidFill>
      </dgm:spPr>
      <dgm:t>
        <a:bodyPr/>
        <a:lstStyle/>
        <a:p>
          <a:r>
            <a:rPr lang="pl-PL" sz="1800" dirty="0" smtClean="0"/>
            <a:t>Plan</a:t>
          </a:r>
          <a:endParaRPr lang="de-DE" sz="1800" dirty="0"/>
        </a:p>
      </dgm:t>
    </dgm:pt>
    <dgm:pt modelId="{0D12AE2F-4451-4F9B-B5BE-E33FC09661E8}" type="parTrans" cxnId="{CB22B008-6059-4F6B-8FB6-54EAD6BEC415}">
      <dgm:prSet/>
      <dgm:spPr/>
      <dgm:t>
        <a:bodyPr/>
        <a:lstStyle/>
        <a:p>
          <a:endParaRPr lang="de-DE" sz="1400"/>
        </a:p>
      </dgm:t>
    </dgm:pt>
    <dgm:pt modelId="{9F2F6B82-1A55-4880-B371-54585623CA22}" type="sibTrans" cxnId="{CB22B008-6059-4F6B-8FB6-54EAD6BEC415}">
      <dgm:prSet/>
      <dgm:spPr/>
      <dgm:t>
        <a:bodyPr/>
        <a:lstStyle/>
        <a:p>
          <a:endParaRPr lang="de-DE" sz="1400"/>
        </a:p>
      </dgm:t>
    </dgm:pt>
    <dgm:pt modelId="{0BA1C194-240D-4D0D-A967-71B80F980B04}">
      <dgm:prSet phldrT="[Text]" custT="1"/>
      <dgm:spPr/>
      <dgm:t>
        <a:bodyPr/>
        <a:lstStyle/>
        <a:p>
          <a:r>
            <a:rPr lang="pl-PL" sz="1800" dirty="0" smtClean="0"/>
            <a:t>Build</a:t>
          </a:r>
          <a:endParaRPr lang="de-DE" sz="1800" dirty="0"/>
        </a:p>
      </dgm:t>
    </dgm:pt>
    <dgm:pt modelId="{97720D96-BA6B-4025-B4B1-919EF0E0DE67}" type="parTrans" cxnId="{58538275-82DB-4B80-B747-1123038B01D3}">
      <dgm:prSet/>
      <dgm:spPr/>
      <dgm:t>
        <a:bodyPr/>
        <a:lstStyle/>
        <a:p>
          <a:endParaRPr lang="de-DE" sz="1400"/>
        </a:p>
      </dgm:t>
    </dgm:pt>
    <dgm:pt modelId="{E8AFB62C-D87F-4344-9F35-F0D7A2C552B2}" type="sibTrans" cxnId="{58538275-82DB-4B80-B747-1123038B01D3}">
      <dgm:prSet/>
      <dgm:spPr/>
      <dgm:t>
        <a:bodyPr/>
        <a:lstStyle/>
        <a:p>
          <a:endParaRPr lang="de-DE" sz="1400"/>
        </a:p>
      </dgm:t>
    </dgm:pt>
    <dgm:pt modelId="{990BAA50-F892-4EE8-A94B-4CC8BAB05AF6}">
      <dgm:prSet phldrT="[Text]" custT="1"/>
      <dgm:spPr>
        <a:solidFill>
          <a:schemeClr val="accent1">
            <a:lumMod val="50000"/>
            <a:alpha val="74000"/>
          </a:schemeClr>
        </a:solidFill>
      </dgm:spPr>
      <dgm:t>
        <a:bodyPr/>
        <a:lstStyle/>
        <a:p>
          <a:r>
            <a:rPr lang="pl-PL" sz="1800" dirty="0" smtClean="0"/>
            <a:t>Design</a:t>
          </a:r>
          <a:endParaRPr lang="de-DE" sz="1800" dirty="0"/>
        </a:p>
      </dgm:t>
    </dgm:pt>
    <dgm:pt modelId="{B2B74A5D-6B80-4585-B019-500AB1E952F4}" type="parTrans" cxnId="{5A30CB43-0252-487C-B3B7-60CF1BA75BEE}">
      <dgm:prSet/>
      <dgm:spPr/>
      <dgm:t>
        <a:bodyPr/>
        <a:lstStyle/>
        <a:p>
          <a:endParaRPr lang="de-DE" sz="1400"/>
        </a:p>
      </dgm:t>
    </dgm:pt>
    <dgm:pt modelId="{1267BE6E-8F9C-4F56-94BB-80BE47BFFB7E}" type="sibTrans" cxnId="{5A30CB43-0252-487C-B3B7-60CF1BA75BEE}">
      <dgm:prSet/>
      <dgm:spPr/>
      <dgm:t>
        <a:bodyPr/>
        <a:lstStyle/>
        <a:p>
          <a:endParaRPr lang="de-DE" sz="1400"/>
        </a:p>
      </dgm:t>
    </dgm:pt>
    <dgm:pt modelId="{323C0586-944E-402B-9DB7-7A4E41F7CBED}">
      <dgm:prSet phldrT="[Text]" custT="1"/>
      <dgm:spPr/>
      <dgm:t>
        <a:bodyPr/>
        <a:lstStyle/>
        <a:p>
          <a:r>
            <a:rPr lang="pl-PL" sz="1800" dirty="0" smtClean="0"/>
            <a:t>Test</a:t>
          </a:r>
          <a:endParaRPr lang="de-DE" sz="1800" dirty="0"/>
        </a:p>
      </dgm:t>
    </dgm:pt>
    <dgm:pt modelId="{84C8BDC6-4C7C-4F8D-8F26-27449E3F6CCF}" type="parTrans" cxnId="{AA91B57C-DFFC-4F6E-807F-5654C49080E9}">
      <dgm:prSet/>
      <dgm:spPr/>
      <dgm:t>
        <a:bodyPr/>
        <a:lstStyle/>
        <a:p>
          <a:endParaRPr lang="de-DE" sz="1400"/>
        </a:p>
      </dgm:t>
    </dgm:pt>
    <dgm:pt modelId="{C7FA597A-6431-4CFE-AE2D-18C841F2EFAB}" type="sibTrans" cxnId="{AA91B57C-DFFC-4F6E-807F-5654C49080E9}">
      <dgm:prSet/>
      <dgm:spPr/>
      <dgm:t>
        <a:bodyPr/>
        <a:lstStyle/>
        <a:p>
          <a:endParaRPr lang="de-DE" sz="1400"/>
        </a:p>
      </dgm:t>
    </dgm:pt>
    <dgm:pt modelId="{06D0666B-94E3-4225-AF49-96E443445534}">
      <dgm:prSet phldrT="[Text]" custT="1"/>
      <dgm:spPr>
        <a:solidFill>
          <a:schemeClr val="bg2">
            <a:lumMod val="10000"/>
            <a:alpha val="50000"/>
          </a:schemeClr>
        </a:solidFill>
      </dgm:spPr>
      <dgm:t>
        <a:bodyPr/>
        <a:lstStyle/>
        <a:p>
          <a:r>
            <a:rPr lang="pl-PL" sz="1800" dirty="0" smtClean="0"/>
            <a:t>Deploy</a:t>
          </a:r>
          <a:endParaRPr lang="de-DE" sz="1800" dirty="0"/>
        </a:p>
      </dgm:t>
    </dgm:pt>
    <dgm:pt modelId="{FE555ABE-6A26-4A50-9605-A6D3EB06F4DE}" type="parTrans" cxnId="{36B81E12-799F-4AFC-9A1C-503F04424688}">
      <dgm:prSet/>
      <dgm:spPr/>
      <dgm:t>
        <a:bodyPr/>
        <a:lstStyle/>
        <a:p>
          <a:endParaRPr lang="de-DE" sz="1400"/>
        </a:p>
      </dgm:t>
    </dgm:pt>
    <dgm:pt modelId="{E7EE9BCC-3F68-42B8-9F43-11C370040C86}" type="sibTrans" cxnId="{36B81E12-799F-4AFC-9A1C-503F04424688}">
      <dgm:prSet/>
      <dgm:spPr/>
      <dgm:t>
        <a:bodyPr/>
        <a:lstStyle/>
        <a:p>
          <a:endParaRPr lang="de-DE" sz="1400"/>
        </a:p>
      </dgm:t>
    </dgm:pt>
    <dgm:pt modelId="{76513E5F-D5FC-4131-8197-95E92F178504}" type="pres">
      <dgm:prSet presAssocID="{C7B49BA3-8117-4391-BF97-6CC01E5731B9}" presName="Name0" presStyleCnt="0">
        <dgm:presLayoutVars>
          <dgm:dir/>
          <dgm:animLvl val="lvl"/>
          <dgm:resizeHandles val="exact"/>
        </dgm:presLayoutVars>
      </dgm:prSet>
      <dgm:spPr/>
    </dgm:pt>
    <dgm:pt modelId="{2E6EFD3A-C1A4-443A-91D6-F1D438F07C74}" type="pres">
      <dgm:prSet presAssocID="{BCD31349-E508-4B2F-808A-8C710C9AD69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80FE6E-6EB0-4893-A4B6-51AE9692C715}" type="pres">
      <dgm:prSet presAssocID="{255F8BBF-868E-4860-A752-2295738B3001}" presName="parTxOnlySpace" presStyleCnt="0"/>
      <dgm:spPr/>
    </dgm:pt>
    <dgm:pt modelId="{2646D6EA-13A3-480F-B5D5-E6C0D34D2A98}" type="pres">
      <dgm:prSet presAssocID="{A8A1C413-0D7C-497B-9061-BC03DDA00DF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E29FBF-228D-4AAB-9024-28E16C67E48A}" type="pres">
      <dgm:prSet presAssocID="{9F2F6B82-1A55-4880-B371-54585623CA22}" presName="parTxOnlySpace" presStyleCnt="0"/>
      <dgm:spPr/>
    </dgm:pt>
    <dgm:pt modelId="{50874831-D0CD-4B19-9C45-944AA46885C0}" type="pres">
      <dgm:prSet presAssocID="{990BAA50-F892-4EE8-A94B-4CC8BAB05AF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5AB17E-1664-4074-923A-FBABF704D3BC}" type="pres">
      <dgm:prSet presAssocID="{1267BE6E-8F9C-4F56-94BB-80BE47BFFB7E}" presName="parTxOnlySpace" presStyleCnt="0"/>
      <dgm:spPr/>
    </dgm:pt>
    <dgm:pt modelId="{F9F8B004-82FD-4002-8F2D-CAF6D2705797}" type="pres">
      <dgm:prSet presAssocID="{0BA1C194-240D-4D0D-A967-71B80F980B0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9E4D49-F028-42CA-878A-CF6966105D3D}" type="pres">
      <dgm:prSet presAssocID="{E8AFB62C-D87F-4344-9F35-F0D7A2C552B2}" presName="parTxOnlySpace" presStyleCnt="0"/>
      <dgm:spPr/>
    </dgm:pt>
    <dgm:pt modelId="{BD85FC25-9192-441A-A856-DA78A9EFE808}" type="pres">
      <dgm:prSet presAssocID="{323C0586-944E-402B-9DB7-7A4E41F7CBE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8C9DD2-529C-4347-9297-74CF845FB6C9}" type="pres">
      <dgm:prSet presAssocID="{C7FA597A-6431-4CFE-AE2D-18C841F2EFAB}" presName="parTxOnlySpace" presStyleCnt="0"/>
      <dgm:spPr/>
    </dgm:pt>
    <dgm:pt modelId="{FCDA1895-09DB-49AE-B5A3-425CA6234925}" type="pres">
      <dgm:prSet presAssocID="{06D0666B-94E3-4225-AF49-96E44344553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09F24A4-8BC9-47FE-B3B9-21DD47ABB278}" type="presOf" srcId="{0BA1C194-240D-4D0D-A967-71B80F980B04}" destId="{F9F8B004-82FD-4002-8F2D-CAF6D2705797}" srcOrd="0" destOrd="0" presId="urn:microsoft.com/office/officeart/2005/8/layout/chevron1"/>
    <dgm:cxn modelId="{CB22B008-6059-4F6B-8FB6-54EAD6BEC415}" srcId="{C7B49BA3-8117-4391-BF97-6CC01E5731B9}" destId="{A8A1C413-0D7C-497B-9061-BC03DDA00DFB}" srcOrd="1" destOrd="0" parTransId="{0D12AE2F-4451-4F9B-B5BE-E33FC09661E8}" sibTransId="{9F2F6B82-1A55-4880-B371-54585623CA22}"/>
    <dgm:cxn modelId="{0C528BEB-CF8E-4C1E-8215-9EFFBE60C281}" type="presOf" srcId="{BCD31349-E508-4B2F-808A-8C710C9AD690}" destId="{2E6EFD3A-C1A4-443A-91D6-F1D438F07C74}" srcOrd="0" destOrd="0" presId="urn:microsoft.com/office/officeart/2005/8/layout/chevron1"/>
    <dgm:cxn modelId="{F37F297D-3C88-41F8-8EFC-1DE8F1F1F628}" type="presOf" srcId="{06D0666B-94E3-4225-AF49-96E443445534}" destId="{FCDA1895-09DB-49AE-B5A3-425CA6234925}" srcOrd="0" destOrd="0" presId="urn:microsoft.com/office/officeart/2005/8/layout/chevron1"/>
    <dgm:cxn modelId="{E2FD9D5C-EDAB-4C1A-BC2E-898BFDE520BD}" type="presOf" srcId="{990BAA50-F892-4EE8-A94B-4CC8BAB05AF6}" destId="{50874831-D0CD-4B19-9C45-944AA46885C0}" srcOrd="0" destOrd="0" presId="urn:microsoft.com/office/officeart/2005/8/layout/chevron1"/>
    <dgm:cxn modelId="{5A30CB43-0252-487C-B3B7-60CF1BA75BEE}" srcId="{C7B49BA3-8117-4391-BF97-6CC01E5731B9}" destId="{990BAA50-F892-4EE8-A94B-4CC8BAB05AF6}" srcOrd="2" destOrd="0" parTransId="{B2B74A5D-6B80-4585-B019-500AB1E952F4}" sibTransId="{1267BE6E-8F9C-4F56-94BB-80BE47BFFB7E}"/>
    <dgm:cxn modelId="{8D1A82E0-8C08-468C-B849-63F994EEAE43}" srcId="{C7B49BA3-8117-4391-BF97-6CC01E5731B9}" destId="{BCD31349-E508-4B2F-808A-8C710C9AD690}" srcOrd="0" destOrd="0" parTransId="{FC59A55A-8D91-4588-8F1B-1990120AD76E}" sibTransId="{255F8BBF-868E-4860-A752-2295738B3001}"/>
    <dgm:cxn modelId="{58538275-82DB-4B80-B747-1123038B01D3}" srcId="{C7B49BA3-8117-4391-BF97-6CC01E5731B9}" destId="{0BA1C194-240D-4D0D-A967-71B80F980B04}" srcOrd="3" destOrd="0" parTransId="{97720D96-BA6B-4025-B4B1-919EF0E0DE67}" sibTransId="{E8AFB62C-D87F-4344-9F35-F0D7A2C552B2}"/>
    <dgm:cxn modelId="{36954CBD-87E6-4C93-8C5C-1783D5DE822E}" type="presOf" srcId="{C7B49BA3-8117-4391-BF97-6CC01E5731B9}" destId="{76513E5F-D5FC-4131-8197-95E92F178504}" srcOrd="0" destOrd="0" presId="urn:microsoft.com/office/officeart/2005/8/layout/chevron1"/>
    <dgm:cxn modelId="{36B81E12-799F-4AFC-9A1C-503F04424688}" srcId="{C7B49BA3-8117-4391-BF97-6CC01E5731B9}" destId="{06D0666B-94E3-4225-AF49-96E443445534}" srcOrd="5" destOrd="0" parTransId="{FE555ABE-6A26-4A50-9605-A6D3EB06F4DE}" sibTransId="{E7EE9BCC-3F68-42B8-9F43-11C370040C86}"/>
    <dgm:cxn modelId="{C37FEE42-ACDE-42FC-AF61-621F6B25661D}" type="presOf" srcId="{A8A1C413-0D7C-497B-9061-BC03DDA00DFB}" destId="{2646D6EA-13A3-480F-B5D5-E6C0D34D2A98}" srcOrd="0" destOrd="0" presId="urn:microsoft.com/office/officeart/2005/8/layout/chevron1"/>
    <dgm:cxn modelId="{AA91B57C-DFFC-4F6E-807F-5654C49080E9}" srcId="{C7B49BA3-8117-4391-BF97-6CC01E5731B9}" destId="{323C0586-944E-402B-9DB7-7A4E41F7CBED}" srcOrd="4" destOrd="0" parTransId="{84C8BDC6-4C7C-4F8D-8F26-27449E3F6CCF}" sibTransId="{C7FA597A-6431-4CFE-AE2D-18C841F2EFAB}"/>
    <dgm:cxn modelId="{B7C6CFF4-0622-4241-A98D-FBDA5CB3B5E6}" type="presOf" srcId="{323C0586-944E-402B-9DB7-7A4E41F7CBED}" destId="{BD85FC25-9192-441A-A856-DA78A9EFE808}" srcOrd="0" destOrd="0" presId="urn:microsoft.com/office/officeart/2005/8/layout/chevron1"/>
    <dgm:cxn modelId="{17F0C207-5CAD-4929-A81D-2A6723787C6D}" type="presParOf" srcId="{76513E5F-D5FC-4131-8197-95E92F178504}" destId="{2E6EFD3A-C1A4-443A-91D6-F1D438F07C74}" srcOrd="0" destOrd="0" presId="urn:microsoft.com/office/officeart/2005/8/layout/chevron1"/>
    <dgm:cxn modelId="{E69F4AAA-88DA-4B7A-89E2-A09882A558A6}" type="presParOf" srcId="{76513E5F-D5FC-4131-8197-95E92F178504}" destId="{1B80FE6E-6EB0-4893-A4B6-51AE9692C715}" srcOrd="1" destOrd="0" presId="urn:microsoft.com/office/officeart/2005/8/layout/chevron1"/>
    <dgm:cxn modelId="{DB8F9E46-0EB1-410B-9D21-B35649128C82}" type="presParOf" srcId="{76513E5F-D5FC-4131-8197-95E92F178504}" destId="{2646D6EA-13A3-480F-B5D5-E6C0D34D2A98}" srcOrd="2" destOrd="0" presId="urn:microsoft.com/office/officeart/2005/8/layout/chevron1"/>
    <dgm:cxn modelId="{6D1F4694-CD73-44F7-AEC4-F5324860C3A2}" type="presParOf" srcId="{76513E5F-D5FC-4131-8197-95E92F178504}" destId="{6EE29FBF-228D-4AAB-9024-28E16C67E48A}" srcOrd="3" destOrd="0" presId="urn:microsoft.com/office/officeart/2005/8/layout/chevron1"/>
    <dgm:cxn modelId="{AF3269C7-A7C2-46E1-A431-D1A84125F939}" type="presParOf" srcId="{76513E5F-D5FC-4131-8197-95E92F178504}" destId="{50874831-D0CD-4B19-9C45-944AA46885C0}" srcOrd="4" destOrd="0" presId="urn:microsoft.com/office/officeart/2005/8/layout/chevron1"/>
    <dgm:cxn modelId="{5CA84223-1CDE-4CDB-90AA-6470D6137863}" type="presParOf" srcId="{76513E5F-D5FC-4131-8197-95E92F178504}" destId="{D25AB17E-1664-4074-923A-FBABF704D3BC}" srcOrd="5" destOrd="0" presId="urn:microsoft.com/office/officeart/2005/8/layout/chevron1"/>
    <dgm:cxn modelId="{E4CC53AA-2E09-4333-985A-739FE3BDE1E3}" type="presParOf" srcId="{76513E5F-D5FC-4131-8197-95E92F178504}" destId="{F9F8B004-82FD-4002-8F2D-CAF6D2705797}" srcOrd="6" destOrd="0" presId="urn:microsoft.com/office/officeart/2005/8/layout/chevron1"/>
    <dgm:cxn modelId="{E300ACD2-4FF5-4659-BE95-85C8CB8FB5C9}" type="presParOf" srcId="{76513E5F-D5FC-4131-8197-95E92F178504}" destId="{6C9E4D49-F028-42CA-878A-CF6966105D3D}" srcOrd="7" destOrd="0" presId="urn:microsoft.com/office/officeart/2005/8/layout/chevron1"/>
    <dgm:cxn modelId="{B786614A-0170-4A6C-9AC3-DC04ABB4B119}" type="presParOf" srcId="{76513E5F-D5FC-4131-8197-95E92F178504}" destId="{BD85FC25-9192-441A-A856-DA78A9EFE808}" srcOrd="8" destOrd="0" presId="urn:microsoft.com/office/officeart/2005/8/layout/chevron1"/>
    <dgm:cxn modelId="{5DA1013E-670E-4DA1-8DCF-68BC2244ADB4}" type="presParOf" srcId="{76513E5F-D5FC-4131-8197-95E92F178504}" destId="{6F8C9DD2-529C-4347-9297-74CF845FB6C9}" srcOrd="9" destOrd="0" presId="urn:microsoft.com/office/officeart/2005/8/layout/chevron1"/>
    <dgm:cxn modelId="{30823CB7-2E65-4789-B897-23FACAD081DC}" type="presParOf" srcId="{76513E5F-D5FC-4131-8197-95E92F178504}" destId="{FCDA1895-09DB-49AE-B5A3-425CA623492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49BA3-8117-4391-BF97-6CC01E5731B9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BCD31349-E508-4B2F-808A-8C710C9AD69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800" dirty="0" smtClean="0"/>
            <a:t>Analyze</a:t>
          </a:r>
          <a:endParaRPr lang="de-DE" sz="1800" dirty="0"/>
        </a:p>
      </dgm:t>
    </dgm:pt>
    <dgm:pt modelId="{FC59A55A-8D91-4588-8F1B-1990120AD76E}" type="parTrans" cxnId="{8D1A82E0-8C08-468C-B849-63F994EEAE43}">
      <dgm:prSet/>
      <dgm:spPr/>
      <dgm:t>
        <a:bodyPr/>
        <a:lstStyle/>
        <a:p>
          <a:endParaRPr lang="de-DE" sz="1400"/>
        </a:p>
      </dgm:t>
    </dgm:pt>
    <dgm:pt modelId="{255F8BBF-868E-4860-A752-2295738B3001}" type="sibTrans" cxnId="{8D1A82E0-8C08-468C-B849-63F994EEAE43}">
      <dgm:prSet/>
      <dgm:spPr/>
      <dgm:t>
        <a:bodyPr/>
        <a:lstStyle/>
        <a:p>
          <a:endParaRPr lang="de-DE" sz="1400"/>
        </a:p>
      </dgm:t>
    </dgm:pt>
    <dgm:pt modelId="{A8A1C413-0D7C-497B-9061-BC03DDA00DFB}">
      <dgm:prSet phldrT="[Text]" custT="1"/>
      <dgm:spPr>
        <a:solidFill>
          <a:schemeClr val="accent2">
            <a:lumMod val="60000"/>
            <a:lumOff val="40000"/>
            <a:alpha val="82000"/>
          </a:schemeClr>
        </a:solidFill>
      </dgm:spPr>
      <dgm:t>
        <a:bodyPr/>
        <a:lstStyle/>
        <a:p>
          <a:r>
            <a:rPr lang="pl-PL" sz="1800" dirty="0" smtClean="0"/>
            <a:t>Plan</a:t>
          </a:r>
          <a:endParaRPr lang="de-DE" sz="1800" dirty="0"/>
        </a:p>
      </dgm:t>
    </dgm:pt>
    <dgm:pt modelId="{0D12AE2F-4451-4F9B-B5BE-E33FC09661E8}" type="parTrans" cxnId="{CB22B008-6059-4F6B-8FB6-54EAD6BEC415}">
      <dgm:prSet/>
      <dgm:spPr/>
      <dgm:t>
        <a:bodyPr/>
        <a:lstStyle/>
        <a:p>
          <a:endParaRPr lang="de-DE" sz="1400"/>
        </a:p>
      </dgm:t>
    </dgm:pt>
    <dgm:pt modelId="{9F2F6B82-1A55-4880-B371-54585623CA22}" type="sibTrans" cxnId="{CB22B008-6059-4F6B-8FB6-54EAD6BEC415}">
      <dgm:prSet/>
      <dgm:spPr/>
      <dgm:t>
        <a:bodyPr/>
        <a:lstStyle/>
        <a:p>
          <a:endParaRPr lang="de-DE" sz="1400"/>
        </a:p>
      </dgm:t>
    </dgm:pt>
    <dgm:pt modelId="{0BA1C194-240D-4D0D-A967-71B80F980B04}">
      <dgm:prSet phldrT="[Text]" custT="1"/>
      <dgm:spPr/>
      <dgm:t>
        <a:bodyPr/>
        <a:lstStyle/>
        <a:p>
          <a:r>
            <a:rPr lang="pl-PL" sz="1800" dirty="0" smtClean="0"/>
            <a:t>Build</a:t>
          </a:r>
          <a:endParaRPr lang="de-DE" sz="1800" dirty="0"/>
        </a:p>
      </dgm:t>
    </dgm:pt>
    <dgm:pt modelId="{97720D96-BA6B-4025-B4B1-919EF0E0DE67}" type="parTrans" cxnId="{58538275-82DB-4B80-B747-1123038B01D3}">
      <dgm:prSet/>
      <dgm:spPr/>
      <dgm:t>
        <a:bodyPr/>
        <a:lstStyle/>
        <a:p>
          <a:endParaRPr lang="de-DE" sz="1400"/>
        </a:p>
      </dgm:t>
    </dgm:pt>
    <dgm:pt modelId="{E8AFB62C-D87F-4344-9F35-F0D7A2C552B2}" type="sibTrans" cxnId="{58538275-82DB-4B80-B747-1123038B01D3}">
      <dgm:prSet/>
      <dgm:spPr/>
      <dgm:t>
        <a:bodyPr/>
        <a:lstStyle/>
        <a:p>
          <a:endParaRPr lang="de-DE" sz="1400"/>
        </a:p>
      </dgm:t>
    </dgm:pt>
    <dgm:pt modelId="{990BAA50-F892-4EE8-A94B-4CC8BAB05AF6}">
      <dgm:prSet phldrT="[Text]" custT="1"/>
      <dgm:spPr>
        <a:solidFill>
          <a:schemeClr val="accent1">
            <a:lumMod val="50000"/>
            <a:alpha val="74000"/>
          </a:schemeClr>
        </a:solidFill>
      </dgm:spPr>
      <dgm:t>
        <a:bodyPr/>
        <a:lstStyle/>
        <a:p>
          <a:r>
            <a:rPr lang="pl-PL" sz="1800" dirty="0" smtClean="0"/>
            <a:t>Design</a:t>
          </a:r>
          <a:endParaRPr lang="de-DE" sz="1800" dirty="0"/>
        </a:p>
      </dgm:t>
    </dgm:pt>
    <dgm:pt modelId="{B2B74A5D-6B80-4585-B019-500AB1E952F4}" type="parTrans" cxnId="{5A30CB43-0252-487C-B3B7-60CF1BA75BEE}">
      <dgm:prSet/>
      <dgm:spPr/>
      <dgm:t>
        <a:bodyPr/>
        <a:lstStyle/>
        <a:p>
          <a:endParaRPr lang="de-DE" sz="1400"/>
        </a:p>
      </dgm:t>
    </dgm:pt>
    <dgm:pt modelId="{1267BE6E-8F9C-4F56-94BB-80BE47BFFB7E}" type="sibTrans" cxnId="{5A30CB43-0252-487C-B3B7-60CF1BA75BEE}">
      <dgm:prSet/>
      <dgm:spPr/>
      <dgm:t>
        <a:bodyPr/>
        <a:lstStyle/>
        <a:p>
          <a:endParaRPr lang="de-DE" sz="1400"/>
        </a:p>
      </dgm:t>
    </dgm:pt>
    <dgm:pt modelId="{323C0586-944E-402B-9DB7-7A4E41F7CBED}">
      <dgm:prSet phldrT="[Text]" custT="1"/>
      <dgm:spPr/>
      <dgm:t>
        <a:bodyPr/>
        <a:lstStyle/>
        <a:p>
          <a:r>
            <a:rPr lang="pl-PL" sz="1800" dirty="0" smtClean="0"/>
            <a:t>Test</a:t>
          </a:r>
          <a:endParaRPr lang="de-DE" sz="1800" dirty="0"/>
        </a:p>
      </dgm:t>
    </dgm:pt>
    <dgm:pt modelId="{84C8BDC6-4C7C-4F8D-8F26-27449E3F6CCF}" type="parTrans" cxnId="{AA91B57C-DFFC-4F6E-807F-5654C49080E9}">
      <dgm:prSet/>
      <dgm:spPr/>
      <dgm:t>
        <a:bodyPr/>
        <a:lstStyle/>
        <a:p>
          <a:endParaRPr lang="de-DE" sz="1400"/>
        </a:p>
      </dgm:t>
    </dgm:pt>
    <dgm:pt modelId="{C7FA597A-6431-4CFE-AE2D-18C841F2EFAB}" type="sibTrans" cxnId="{AA91B57C-DFFC-4F6E-807F-5654C49080E9}">
      <dgm:prSet/>
      <dgm:spPr/>
      <dgm:t>
        <a:bodyPr/>
        <a:lstStyle/>
        <a:p>
          <a:endParaRPr lang="de-DE" sz="1400"/>
        </a:p>
      </dgm:t>
    </dgm:pt>
    <dgm:pt modelId="{06D0666B-94E3-4225-AF49-96E443445534}">
      <dgm:prSet phldrT="[Text]" custT="1"/>
      <dgm:spPr>
        <a:solidFill>
          <a:schemeClr val="bg2">
            <a:lumMod val="10000"/>
            <a:alpha val="50000"/>
          </a:schemeClr>
        </a:solidFill>
      </dgm:spPr>
      <dgm:t>
        <a:bodyPr/>
        <a:lstStyle/>
        <a:p>
          <a:r>
            <a:rPr lang="pl-PL" sz="1800" dirty="0" smtClean="0"/>
            <a:t>Deploy</a:t>
          </a:r>
          <a:endParaRPr lang="de-DE" sz="1800" dirty="0"/>
        </a:p>
      </dgm:t>
    </dgm:pt>
    <dgm:pt modelId="{FE555ABE-6A26-4A50-9605-A6D3EB06F4DE}" type="parTrans" cxnId="{36B81E12-799F-4AFC-9A1C-503F04424688}">
      <dgm:prSet/>
      <dgm:spPr/>
      <dgm:t>
        <a:bodyPr/>
        <a:lstStyle/>
        <a:p>
          <a:endParaRPr lang="de-DE" sz="1400"/>
        </a:p>
      </dgm:t>
    </dgm:pt>
    <dgm:pt modelId="{E7EE9BCC-3F68-42B8-9F43-11C370040C86}" type="sibTrans" cxnId="{36B81E12-799F-4AFC-9A1C-503F04424688}">
      <dgm:prSet/>
      <dgm:spPr/>
      <dgm:t>
        <a:bodyPr/>
        <a:lstStyle/>
        <a:p>
          <a:endParaRPr lang="de-DE" sz="1400"/>
        </a:p>
      </dgm:t>
    </dgm:pt>
    <dgm:pt modelId="{76513E5F-D5FC-4131-8197-95E92F178504}" type="pres">
      <dgm:prSet presAssocID="{C7B49BA3-8117-4391-BF97-6CC01E5731B9}" presName="Name0" presStyleCnt="0">
        <dgm:presLayoutVars>
          <dgm:dir/>
          <dgm:animLvl val="lvl"/>
          <dgm:resizeHandles val="exact"/>
        </dgm:presLayoutVars>
      </dgm:prSet>
      <dgm:spPr/>
    </dgm:pt>
    <dgm:pt modelId="{2E6EFD3A-C1A4-443A-91D6-F1D438F07C74}" type="pres">
      <dgm:prSet presAssocID="{BCD31349-E508-4B2F-808A-8C710C9AD69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80FE6E-6EB0-4893-A4B6-51AE9692C715}" type="pres">
      <dgm:prSet presAssocID="{255F8BBF-868E-4860-A752-2295738B3001}" presName="parTxOnlySpace" presStyleCnt="0"/>
      <dgm:spPr/>
    </dgm:pt>
    <dgm:pt modelId="{2646D6EA-13A3-480F-B5D5-E6C0D34D2A98}" type="pres">
      <dgm:prSet presAssocID="{A8A1C413-0D7C-497B-9061-BC03DDA00DF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E29FBF-228D-4AAB-9024-28E16C67E48A}" type="pres">
      <dgm:prSet presAssocID="{9F2F6B82-1A55-4880-B371-54585623CA22}" presName="parTxOnlySpace" presStyleCnt="0"/>
      <dgm:spPr/>
    </dgm:pt>
    <dgm:pt modelId="{50874831-D0CD-4B19-9C45-944AA46885C0}" type="pres">
      <dgm:prSet presAssocID="{990BAA50-F892-4EE8-A94B-4CC8BAB05AF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5AB17E-1664-4074-923A-FBABF704D3BC}" type="pres">
      <dgm:prSet presAssocID="{1267BE6E-8F9C-4F56-94BB-80BE47BFFB7E}" presName="parTxOnlySpace" presStyleCnt="0"/>
      <dgm:spPr/>
    </dgm:pt>
    <dgm:pt modelId="{F9F8B004-82FD-4002-8F2D-CAF6D2705797}" type="pres">
      <dgm:prSet presAssocID="{0BA1C194-240D-4D0D-A967-71B80F980B0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9E4D49-F028-42CA-878A-CF6966105D3D}" type="pres">
      <dgm:prSet presAssocID="{E8AFB62C-D87F-4344-9F35-F0D7A2C552B2}" presName="parTxOnlySpace" presStyleCnt="0"/>
      <dgm:spPr/>
    </dgm:pt>
    <dgm:pt modelId="{BD85FC25-9192-441A-A856-DA78A9EFE808}" type="pres">
      <dgm:prSet presAssocID="{323C0586-944E-402B-9DB7-7A4E41F7CBE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8C9DD2-529C-4347-9297-74CF845FB6C9}" type="pres">
      <dgm:prSet presAssocID="{C7FA597A-6431-4CFE-AE2D-18C841F2EFAB}" presName="parTxOnlySpace" presStyleCnt="0"/>
      <dgm:spPr/>
    </dgm:pt>
    <dgm:pt modelId="{FCDA1895-09DB-49AE-B5A3-425CA6234925}" type="pres">
      <dgm:prSet presAssocID="{06D0666B-94E3-4225-AF49-96E44344553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8538275-82DB-4B80-B747-1123038B01D3}" srcId="{C7B49BA3-8117-4391-BF97-6CC01E5731B9}" destId="{0BA1C194-240D-4D0D-A967-71B80F980B04}" srcOrd="3" destOrd="0" parTransId="{97720D96-BA6B-4025-B4B1-919EF0E0DE67}" sibTransId="{E8AFB62C-D87F-4344-9F35-F0D7A2C552B2}"/>
    <dgm:cxn modelId="{14944BEC-7A0F-48F0-A0AB-B8D9A9C9B65A}" type="presOf" srcId="{0BA1C194-240D-4D0D-A967-71B80F980B04}" destId="{F9F8B004-82FD-4002-8F2D-CAF6D2705797}" srcOrd="0" destOrd="0" presId="urn:microsoft.com/office/officeart/2005/8/layout/chevron1"/>
    <dgm:cxn modelId="{36B81E12-799F-4AFC-9A1C-503F04424688}" srcId="{C7B49BA3-8117-4391-BF97-6CC01E5731B9}" destId="{06D0666B-94E3-4225-AF49-96E443445534}" srcOrd="5" destOrd="0" parTransId="{FE555ABE-6A26-4A50-9605-A6D3EB06F4DE}" sibTransId="{E7EE9BCC-3F68-42B8-9F43-11C370040C86}"/>
    <dgm:cxn modelId="{409BB4D7-4380-4BB8-9B98-798F6BEE4584}" type="presOf" srcId="{A8A1C413-0D7C-497B-9061-BC03DDA00DFB}" destId="{2646D6EA-13A3-480F-B5D5-E6C0D34D2A98}" srcOrd="0" destOrd="0" presId="urn:microsoft.com/office/officeart/2005/8/layout/chevron1"/>
    <dgm:cxn modelId="{AA91B57C-DFFC-4F6E-807F-5654C49080E9}" srcId="{C7B49BA3-8117-4391-BF97-6CC01E5731B9}" destId="{323C0586-944E-402B-9DB7-7A4E41F7CBED}" srcOrd="4" destOrd="0" parTransId="{84C8BDC6-4C7C-4F8D-8F26-27449E3F6CCF}" sibTransId="{C7FA597A-6431-4CFE-AE2D-18C841F2EFAB}"/>
    <dgm:cxn modelId="{8D1A82E0-8C08-468C-B849-63F994EEAE43}" srcId="{C7B49BA3-8117-4391-BF97-6CC01E5731B9}" destId="{BCD31349-E508-4B2F-808A-8C710C9AD690}" srcOrd="0" destOrd="0" parTransId="{FC59A55A-8D91-4588-8F1B-1990120AD76E}" sibTransId="{255F8BBF-868E-4860-A752-2295738B3001}"/>
    <dgm:cxn modelId="{8542BF7B-1832-4E89-81BB-5170F10A5C8A}" type="presOf" srcId="{990BAA50-F892-4EE8-A94B-4CC8BAB05AF6}" destId="{50874831-D0CD-4B19-9C45-944AA46885C0}" srcOrd="0" destOrd="0" presId="urn:microsoft.com/office/officeart/2005/8/layout/chevron1"/>
    <dgm:cxn modelId="{CB22B008-6059-4F6B-8FB6-54EAD6BEC415}" srcId="{C7B49BA3-8117-4391-BF97-6CC01E5731B9}" destId="{A8A1C413-0D7C-497B-9061-BC03DDA00DFB}" srcOrd="1" destOrd="0" parTransId="{0D12AE2F-4451-4F9B-B5BE-E33FC09661E8}" sibTransId="{9F2F6B82-1A55-4880-B371-54585623CA22}"/>
    <dgm:cxn modelId="{D45001C1-0839-4640-BBED-81250E10D3F6}" type="presOf" srcId="{323C0586-944E-402B-9DB7-7A4E41F7CBED}" destId="{BD85FC25-9192-441A-A856-DA78A9EFE808}" srcOrd="0" destOrd="0" presId="urn:microsoft.com/office/officeart/2005/8/layout/chevron1"/>
    <dgm:cxn modelId="{EA04B406-9591-45AD-B0A5-0B91FFA2640F}" type="presOf" srcId="{06D0666B-94E3-4225-AF49-96E443445534}" destId="{FCDA1895-09DB-49AE-B5A3-425CA6234925}" srcOrd="0" destOrd="0" presId="urn:microsoft.com/office/officeart/2005/8/layout/chevron1"/>
    <dgm:cxn modelId="{D9449448-4750-421F-9321-CED01FCEEA0F}" type="presOf" srcId="{C7B49BA3-8117-4391-BF97-6CC01E5731B9}" destId="{76513E5F-D5FC-4131-8197-95E92F178504}" srcOrd="0" destOrd="0" presId="urn:microsoft.com/office/officeart/2005/8/layout/chevron1"/>
    <dgm:cxn modelId="{5A30CB43-0252-487C-B3B7-60CF1BA75BEE}" srcId="{C7B49BA3-8117-4391-BF97-6CC01E5731B9}" destId="{990BAA50-F892-4EE8-A94B-4CC8BAB05AF6}" srcOrd="2" destOrd="0" parTransId="{B2B74A5D-6B80-4585-B019-500AB1E952F4}" sibTransId="{1267BE6E-8F9C-4F56-94BB-80BE47BFFB7E}"/>
    <dgm:cxn modelId="{99FAD326-63BF-46E0-B360-03FDC5BA881B}" type="presOf" srcId="{BCD31349-E508-4B2F-808A-8C710C9AD690}" destId="{2E6EFD3A-C1A4-443A-91D6-F1D438F07C74}" srcOrd="0" destOrd="0" presId="urn:microsoft.com/office/officeart/2005/8/layout/chevron1"/>
    <dgm:cxn modelId="{A813F739-C5CD-4504-8115-A0D73635D6FC}" type="presParOf" srcId="{76513E5F-D5FC-4131-8197-95E92F178504}" destId="{2E6EFD3A-C1A4-443A-91D6-F1D438F07C74}" srcOrd="0" destOrd="0" presId="urn:microsoft.com/office/officeart/2005/8/layout/chevron1"/>
    <dgm:cxn modelId="{58632CC6-4ACF-49BA-91F8-436C8B270B79}" type="presParOf" srcId="{76513E5F-D5FC-4131-8197-95E92F178504}" destId="{1B80FE6E-6EB0-4893-A4B6-51AE9692C715}" srcOrd="1" destOrd="0" presId="urn:microsoft.com/office/officeart/2005/8/layout/chevron1"/>
    <dgm:cxn modelId="{B09B2B7B-B75B-437C-9241-29D3A650AEB4}" type="presParOf" srcId="{76513E5F-D5FC-4131-8197-95E92F178504}" destId="{2646D6EA-13A3-480F-B5D5-E6C0D34D2A98}" srcOrd="2" destOrd="0" presId="urn:microsoft.com/office/officeart/2005/8/layout/chevron1"/>
    <dgm:cxn modelId="{B5D5C009-50FA-480D-ABB4-563E752ADBEA}" type="presParOf" srcId="{76513E5F-D5FC-4131-8197-95E92F178504}" destId="{6EE29FBF-228D-4AAB-9024-28E16C67E48A}" srcOrd="3" destOrd="0" presId="urn:microsoft.com/office/officeart/2005/8/layout/chevron1"/>
    <dgm:cxn modelId="{4DC39E58-ED41-4065-8698-9E53EEBFC0B7}" type="presParOf" srcId="{76513E5F-D5FC-4131-8197-95E92F178504}" destId="{50874831-D0CD-4B19-9C45-944AA46885C0}" srcOrd="4" destOrd="0" presId="urn:microsoft.com/office/officeart/2005/8/layout/chevron1"/>
    <dgm:cxn modelId="{954373DB-66E9-4066-9CC2-3A7869E86F39}" type="presParOf" srcId="{76513E5F-D5FC-4131-8197-95E92F178504}" destId="{D25AB17E-1664-4074-923A-FBABF704D3BC}" srcOrd="5" destOrd="0" presId="urn:microsoft.com/office/officeart/2005/8/layout/chevron1"/>
    <dgm:cxn modelId="{BE2629D4-C129-49CB-AAE5-3AA115D13CCF}" type="presParOf" srcId="{76513E5F-D5FC-4131-8197-95E92F178504}" destId="{F9F8B004-82FD-4002-8F2D-CAF6D2705797}" srcOrd="6" destOrd="0" presId="urn:microsoft.com/office/officeart/2005/8/layout/chevron1"/>
    <dgm:cxn modelId="{E869FE99-BF8B-4EB3-9456-33423C39F7FA}" type="presParOf" srcId="{76513E5F-D5FC-4131-8197-95E92F178504}" destId="{6C9E4D49-F028-42CA-878A-CF6966105D3D}" srcOrd="7" destOrd="0" presId="urn:microsoft.com/office/officeart/2005/8/layout/chevron1"/>
    <dgm:cxn modelId="{F23AE537-F43C-495E-80EE-F2E4C6335016}" type="presParOf" srcId="{76513E5F-D5FC-4131-8197-95E92F178504}" destId="{BD85FC25-9192-441A-A856-DA78A9EFE808}" srcOrd="8" destOrd="0" presId="urn:microsoft.com/office/officeart/2005/8/layout/chevron1"/>
    <dgm:cxn modelId="{2863D3E3-065A-4B26-BDD2-9525377F6AE4}" type="presParOf" srcId="{76513E5F-D5FC-4131-8197-95E92F178504}" destId="{6F8C9DD2-529C-4347-9297-74CF845FB6C9}" srcOrd="9" destOrd="0" presId="urn:microsoft.com/office/officeart/2005/8/layout/chevron1"/>
    <dgm:cxn modelId="{62698DA8-4CC9-4395-B296-2C577FD6A07E}" type="presParOf" srcId="{76513E5F-D5FC-4131-8197-95E92F178504}" destId="{FCDA1895-09DB-49AE-B5A3-425CA623492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B49BA3-8117-4391-BF97-6CC01E5731B9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BCD31349-E508-4B2F-808A-8C710C9AD69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800" dirty="0" smtClean="0"/>
            <a:t>Analyze</a:t>
          </a:r>
          <a:endParaRPr lang="de-DE" sz="1800" dirty="0"/>
        </a:p>
      </dgm:t>
    </dgm:pt>
    <dgm:pt modelId="{FC59A55A-8D91-4588-8F1B-1990120AD76E}" type="parTrans" cxnId="{8D1A82E0-8C08-468C-B849-63F994EEAE43}">
      <dgm:prSet/>
      <dgm:spPr/>
      <dgm:t>
        <a:bodyPr/>
        <a:lstStyle/>
        <a:p>
          <a:endParaRPr lang="de-DE" sz="1400"/>
        </a:p>
      </dgm:t>
    </dgm:pt>
    <dgm:pt modelId="{255F8BBF-868E-4860-A752-2295738B3001}" type="sibTrans" cxnId="{8D1A82E0-8C08-468C-B849-63F994EEAE43}">
      <dgm:prSet/>
      <dgm:spPr/>
      <dgm:t>
        <a:bodyPr/>
        <a:lstStyle/>
        <a:p>
          <a:endParaRPr lang="de-DE" sz="1400"/>
        </a:p>
      </dgm:t>
    </dgm:pt>
    <dgm:pt modelId="{A8A1C413-0D7C-497B-9061-BC03DDA00DFB}">
      <dgm:prSet phldrT="[Text]" custT="1"/>
      <dgm:spPr>
        <a:solidFill>
          <a:schemeClr val="accent2">
            <a:lumMod val="60000"/>
            <a:lumOff val="40000"/>
            <a:alpha val="82000"/>
          </a:schemeClr>
        </a:solidFill>
      </dgm:spPr>
      <dgm:t>
        <a:bodyPr/>
        <a:lstStyle/>
        <a:p>
          <a:r>
            <a:rPr lang="pl-PL" sz="1800" dirty="0" smtClean="0"/>
            <a:t>Plan</a:t>
          </a:r>
          <a:endParaRPr lang="de-DE" sz="1800" dirty="0"/>
        </a:p>
      </dgm:t>
    </dgm:pt>
    <dgm:pt modelId="{0D12AE2F-4451-4F9B-B5BE-E33FC09661E8}" type="parTrans" cxnId="{CB22B008-6059-4F6B-8FB6-54EAD6BEC415}">
      <dgm:prSet/>
      <dgm:spPr/>
      <dgm:t>
        <a:bodyPr/>
        <a:lstStyle/>
        <a:p>
          <a:endParaRPr lang="de-DE" sz="1400"/>
        </a:p>
      </dgm:t>
    </dgm:pt>
    <dgm:pt modelId="{9F2F6B82-1A55-4880-B371-54585623CA22}" type="sibTrans" cxnId="{CB22B008-6059-4F6B-8FB6-54EAD6BEC415}">
      <dgm:prSet/>
      <dgm:spPr/>
      <dgm:t>
        <a:bodyPr/>
        <a:lstStyle/>
        <a:p>
          <a:endParaRPr lang="de-DE" sz="1400"/>
        </a:p>
      </dgm:t>
    </dgm:pt>
    <dgm:pt modelId="{0BA1C194-240D-4D0D-A967-71B80F980B04}">
      <dgm:prSet phldrT="[Text]" custT="1"/>
      <dgm:spPr/>
      <dgm:t>
        <a:bodyPr/>
        <a:lstStyle/>
        <a:p>
          <a:r>
            <a:rPr lang="pl-PL" sz="1800" dirty="0" smtClean="0"/>
            <a:t>Build</a:t>
          </a:r>
          <a:endParaRPr lang="de-DE" sz="1800" dirty="0"/>
        </a:p>
      </dgm:t>
    </dgm:pt>
    <dgm:pt modelId="{97720D96-BA6B-4025-B4B1-919EF0E0DE67}" type="parTrans" cxnId="{58538275-82DB-4B80-B747-1123038B01D3}">
      <dgm:prSet/>
      <dgm:spPr/>
      <dgm:t>
        <a:bodyPr/>
        <a:lstStyle/>
        <a:p>
          <a:endParaRPr lang="de-DE" sz="1400"/>
        </a:p>
      </dgm:t>
    </dgm:pt>
    <dgm:pt modelId="{E8AFB62C-D87F-4344-9F35-F0D7A2C552B2}" type="sibTrans" cxnId="{58538275-82DB-4B80-B747-1123038B01D3}">
      <dgm:prSet/>
      <dgm:spPr/>
      <dgm:t>
        <a:bodyPr/>
        <a:lstStyle/>
        <a:p>
          <a:endParaRPr lang="de-DE" sz="1400"/>
        </a:p>
      </dgm:t>
    </dgm:pt>
    <dgm:pt modelId="{990BAA50-F892-4EE8-A94B-4CC8BAB05AF6}">
      <dgm:prSet phldrT="[Text]" custT="1"/>
      <dgm:spPr>
        <a:solidFill>
          <a:schemeClr val="accent1">
            <a:lumMod val="50000"/>
            <a:alpha val="74000"/>
          </a:schemeClr>
        </a:solidFill>
      </dgm:spPr>
      <dgm:t>
        <a:bodyPr/>
        <a:lstStyle/>
        <a:p>
          <a:r>
            <a:rPr lang="pl-PL" sz="1800" dirty="0" smtClean="0"/>
            <a:t>Design</a:t>
          </a:r>
          <a:endParaRPr lang="de-DE" sz="1800" dirty="0"/>
        </a:p>
      </dgm:t>
    </dgm:pt>
    <dgm:pt modelId="{B2B74A5D-6B80-4585-B019-500AB1E952F4}" type="parTrans" cxnId="{5A30CB43-0252-487C-B3B7-60CF1BA75BEE}">
      <dgm:prSet/>
      <dgm:spPr/>
      <dgm:t>
        <a:bodyPr/>
        <a:lstStyle/>
        <a:p>
          <a:endParaRPr lang="de-DE" sz="1400"/>
        </a:p>
      </dgm:t>
    </dgm:pt>
    <dgm:pt modelId="{1267BE6E-8F9C-4F56-94BB-80BE47BFFB7E}" type="sibTrans" cxnId="{5A30CB43-0252-487C-B3B7-60CF1BA75BEE}">
      <dgm:prSet/>
      <dgm:spPr/>
      <dgm:t>
        <a:bodyPr/>
        <a:lstStyle/>
        <a:p>
          <a:endParaRPr lang="de-DE" sz="1400"/>
        </a:p>
      </dgm:t>
    </dgm:pt>
    <dgm:pt modelId="{323C0586-944E-402B-9DB7-7A4E41F7CBED}">
      <dgm:prSet phldrT="[Text]" custT="1"/>
      <dgm:spPr/>
      <dgm:t>
        <a:bodyPr/>
        <a:lstStyle/>
        <a:p>
          <a:r>
            <a:rPr lang="pl-PL" sz="1800" dirty="0" smtClean="0"/>
            <a:t>Test</a:t>
          </a:r>
          <a:endParaRPr lang="de-DE" sz="1800" dirty="0"/>
        </a:p>
      </dgm:t>
    </dgm:pt>
    <dgm:pt modelId="{84C8BDC6-4C7C-4F8D-8F26-27449E3F6CCF}" type="parTrans" cxnId="{AA91B57C-DFFC-4F6E-807F-5654C49080E9}">
      <dgm:prSet/>
      <dgm:spPr/>
      <dgm:t>
        <a:bodyPr/>
        <a:lstStyle/>
        <a:p>
          <a:endParaRPr lang="de-DE" sz="1400"/>
        </a:p>
      </dgm:t>
    </dgm:pt>
    <dgm:pt modelId="{C7FA597A-6431-4CFE-AE2D-18C841F2EFAB}" type="sibTrans" cxnId="{AA91B57C-DFFC-4F6E-807F-5654C49080E9}">
      <dgm:prSet/>
      <dgm:spPr/>
      <dgm:t>
        <a:bodyPr/>
        <a:lstStyle/>
        <a:p>
          <a:endParaRPr lang="de-DE" sz="1400"/>
        </a:p>
      </dgm:t>
    </dgm:pt>
    <dgm:pt modelId="{06D0666B-94E3-4225-AF49-96E443445534}">
      <dgm:prSet phldrT="[Text]" custT="1"/>
      <dgm:spPr>
        <a:solidFill>
          <a:schemeClr val="bg2">
            <a:lumMod val="10000"/>
            <a:alpha val="50000"/>
          </a:schemeClr>
        </a:solidFill>
      </dgm:spPr>
      <dgm:t>
        <a:bodyPr/>
        <a:lstStyle/>
        <a:p>
          <a:r>
            <a:rPr lang="pl-PL" sz="1800" dirty="0" smtClean="0"/>
            <a:t>Deploy</a:t>
          </a:r>
          <a:endParaRPr lang="de-DE" sz="1800" dirty="0"/>
        </a:p>
      </dgm:t>
    </dgm:pt>
    <dgm:pt modelId="{FE555ABE-6A26-4A50-9605-A6D3EB06F4DE}" type="parTrans" cxnId="{36B81E12-799F-4AFC-9A1C-503F04424688}">
      <dgm:prSet/>
      <dgm:spPr/>
      <dgm:t>
        <a:bodyPr/>
        <a:lstStyle/>
        <a:p>
          <a:endParaRPr lang="de-DE" sz="1400"/>
        </a:p>
      </dgm:t>
    </dgm:pt>
    <dgm:pt modelId="{E7EE9BCC-3F68-42B8-9F43-11C370040C86}" type="sibTrans" cxnId="{36B81E12-799F-4AFC-9A1C-503F04424688}">
      <dgm:prSet/>
      <dgm:spPr/>
      <dgm:t>
        <a:bodyPr/>
        <a:lstStyle/>
        <a:p>
          <a:endParaRPr lang="de-DE" sz="1400"/>
        </a:p>
      </dgm:t>
    </dgm:pt>
    <dgm:pt modelId="{76513E5F-D5FC-4131-8197-95E92F178504}" type="pres">
      <dgm:prSet presAssocID="{C7B49BA3-8117-4391-BF97-6CC01E5731B9}" presName="Name0" presStyleCnt="0">
        <dgm:presLayoutVars>
          <dgm:dir/>
          <dgm:animLvl val="lvl"/>
          <dgm:resizeHandles val="exact"/>
        </dgm:presLayoutVars>
      </dgm:prSet>
      <dgm:spPr/>
    </dgm:pt>
    <dgm:pt modelId="{2E6EFD3A-C1A4-443A-91D6-F1D438F07C74}" type="pres">
      <dgm:prSet presAssocID="{BCD31349-E508-4B2F-808A-8C710C9AD69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80FE6E-6EB0-4893-A4B6-51AE9692C715}" type="pres">
      <dgm:prSet presAssocID="{255F8BBF-868E-4860-A752-2295738B3001}" presName="parTxOnlySpace" presStyleCnt="0"/>
      <dgm:spPr/>
    </dgm:pt>
    <dgm:pt modelId="{2646D6EA-13A3-480F-B5D5-E6C0D34D2A98}" type="pres">
      <dgm:prSet presAssocID="{A8A1C413-0D7C-497B-9061-BC03DDA00DF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E29FBF-228D-4AAB-9024-28E16C67E48A}" type="pres">
      <dgm:prSet presAssocID="{9F2F6B82-1A55-4880-B371-54585623CA22}" presName="parTxOnlySpace" presStyleCnt="0"/>
      <dgm:spPr/>
    </dgm:pt>
    <dgm:pt modelId="{50874831-D0CD-4B19-9C45-944AA46885C0}" type="pres">
      <dgm:prSet presAssocID="{990BAA50-F892-4EE8-A94B-4CC8BAB05AF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5AB17E-1664-4074-923A-FBABF704D3BC}" type="pres">
      <dgm:prSet presAssocID="{1267BE6E-8F9C-4F56-94BB-80BE47BFFB7E}" presName="parTxOnlySpace" presStyleCnt="0"/>
      <dgm:spPr/>
    </dgm:pt>
    <dgm:pt modelId="{F9F8B004-82FD-4002-8F2D-CAF6D2705797}" type="pres">
      <dgm:prSet presAssocID="{0BA1C194-240D-4D0D-A967-71B80F980B0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9E4D49-F028-42CA-878A-CF6966105D3D}" type="pres">
      <dgm:prSet presAssocID="{E8AFB62C-D87F-4344-9F35-F0D7A2C552B2}" presName="parTxOnlySpace" presStyleCnt="0"/>
      <dgm:spPr/>
    </dgm:pt>
    <dgm:pt modelId="{BD85FC25-9192-441A-A856-DA78A9EFE808}" type="pres">
      <dgm:prSet presAssocID="{323C0586-944E-402B-9DB7-7A4E41F7CBE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8C9DD2-529C-4347-9297-74CF845FB6C9}" type="pres">
      <dgm:prSet presAssocID="{C7FA597A-6431-4CFE-AE2D-18C841F2EFAB}" presName="parTxOnlySpace" presStyleCnt="0"/>
      <dgm:spPr/>
    </dgm:pt>
    <dgm:pt modelId="{FCDA1895-09DB-49AE-B5A3-425CA6234925}" type="pres">
      <dgm:prSet presAssocID="{06D0666B-94E3-4225-AF49-96E44344553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8538275-82DB-4B80-B747-1123038B01D3}" srcId="{C7B49BA3-8117-4391-BF97-6CC01E5731B9}" destId="{0BA1C194-240D-4D0D-A967-71B80F980B04}" srcOrd="3" destOrd="0" parTransId="{97720D96-BA6B-4025-B4B1-919EF0E0DE67}" sibTransId="{E8AFB62C-D87F-4344-9F35-F0D7A2C552B2}"/>
    <dgm:cxn modelId="{362FF485-CCB5-403B-9D6D-FB0E6E0C4FD8}" type="presOf" srcId="{BCD31349-E508-4B2F-808A-8C710C9AD690}" destId="{2E6EFD3A-C1A4-443A-91D6-F1D438F07C74}" srcOrd="0" destOrd="0" presId="urn:microsoft.com/office/officeart/2005/8/layout/chevron1"/>
    <dgm:cxn modelId="{36B81E12-799F-4AFC-9A1C-503F04424688}" srcId="{C7B49BA3-8117-4391-BF97-6CC01E5731B9}" destId="{06D0666B-94E3-4225-AF49-96E443445534}" srcOrd="5" destOrd="0" parTransId="{FE555ABE-6A26-4A50-9605-A6D3EB06F4DE}" sibTransId="{E7EE9BCC-3F68-42B8-9F43-11C370040C86}"/>
    <dgm:cxn modelId="{B888BD9D-117D-4FE2-8D89-F4B1DA2825EC}" type="presOf" srcId="{C7B49BA3-8117-4391-BF97-6CC01E5731B9}" destId="{76513E5F-D5FC-4131-8197-95E92F178504}" srcOrd="0" destOrd="0" presId="urn:microsoft.com/office/officeart/2005/8/layout/chevron1"/>
    <dgm:cxn modelId="{AA91B57C-DFFC-4F6E-807F-5654C49080E9}" srcId="{C7B49BA3-8117-4391-BF97-6CC01E5731B9}" destId="{323C0586-944E-402B-9DB7-7A4E41F7CBED}" srcOrd="4" destOrd="0" parTransId="{84C8BDC6-4C7C-4F8D-8F26-27449E3F6CCF}" sibTransId="{C7FA597A-6431-4CFE-AE2D-18C841F2EFAB}"/>
    <dgm:cxn modelId="{8D1A82E0-8C08-468C-B849-63F994EEAE43}" srcId="{C7B49BA3-8117-4391-BF97-6CC01E5731B9}" destId="{BCD31349-E508-4B2F-808A-8C710C9AD690}" srcOrd="0" destOrd="0" parTransId="{FC59A55A-8D91-4588-8F1B-1990120AD76E}" sibTransId="{255F8BBF-868E-4860-A752-2295738B3001}"/>
    <dgm:cxn modelId="{CB22B008-6059-4F6B-8FB6-54EAD6BEC415}" srcId="{C7B49BA3-8117-4391-BF97-6CC01E5731B9}" destId="{A8A1C413-0D7C-497B-9061-BC03DDA00DFB}" srcOrd="1" destOrd="0" parTransId="{0D12AE2F-4451-4F9B-B5BE-E33FC09661E8}" sibTransId="{9F2F6B82-1A55-4880-B371-54585623CA22}"/>
    <dgm:cxn modelId="{AA783D7A-6DE3-4F76-856F-F1D945570C3A}" type="presOf" srcId="{0BA1C194-240D-4D0D-A967-71B80F980B04}" destId="{F9F8B004-82FD-4002-8F2D-CAF6D2705797}" srcOrd="0" destOrd="0" presId="urn:microsoft.com/office/officeart/2005/8/layout/chevron1"/>
    <dgm:cxn modelId="{9270EF46-3EE5-4CF4-80B2-2408331A588B}" type="presOf" srcId="{323C0586-944E-402B-9DB7-7A4E41F7CBED}" destId="{BD85FC25-9192-441A-A856-DA78A9EFE808}" srcOrd="0" destOrd="0" presId="urn:microsoft.com/office/officeart/2005/8/layout/chevron1"/>
    <dgm:cxn modelId="{5A30CB43-0252-487C-B3B7-60CF1BA75BEE}" srcId="{C7B49BA3-8117-4391-BF97-6CC01E5731B9}" destId="{990BAA50-F892-4EE8-A94B-4CC8BAB05AF6}" srcOrd="2" destOrd="0" parTransId="{B2B74A5D-6B80-4585-B019-500AB1E952F4}" sibTransId="{1267BE6E-8F9C-4F56-94BB-80BE47BFFB7E}"/>
    <dgm:cxn modelId="{FBECDED6-DE15-4608-A681-79E5767399F5}" type="presOf" srcId="{A8A1C413-0D7C-497B-9061-BC03DDA00DFB}" destId="{2646D6EA-13A3-480F-B5D5-E6C0D34D2A98}" srcOrd="0" destOrd="0" presId="urn:microsoft.com/office/officeart/2005/8/layout/chevron1"/>
    <dgm:cxn modelId="{B82A6932-D03F-4A4E-AF8C-31E0AA12DD52}" type="presOf" srcId="{990BAA50-F892-4EE8-A94B-4CC8BAB05AF6}" destId="{50874831-D0CD-4B19-9C45-944AA46885C0}" srcOrd="0" destOrd="0" presId="urn:microsoft.com/office/officeart/2005/8/layout/chevron1"/>
    <dgm:cxn modelId="{BB6AFEF6-70B2-481E-9692-4A3181E34AA6}" type="presOf" srcId="{06D0666B-94E3-4225-AF49-96E443445534}" destId="{FCDA1895-09DB-49AE-B5A3-425CA6234925}" srcOrd="0" destOrd="0" presId="urn:microsoft.com/office/officeart/2005/8/layout/chevron1"/>
    <dgm:cxn modelId="{E09AC1A1-EEA6-4BEE-9180-0019506701A0}" type="presParOf" srcId="{76513E5F-D5FC-4131-8197-95E92F178504}" destId="{2E6EFD3A-C1A4-443A-91D6-F1D438F07C74}" srcOrd="0" destOrd="0" presId="urn:microsoft.com/office/officeart/2005/8/layout/chevron1"/>
    <dgm:cxn modelId="{D0E2F753-0DF6-4AF0-BFAB-ED8F48939AB3}" type="presParOf" srcId="{76513E5F-D5FC-4131-8197-95E92F178504}" destId="{1B80FE6E-6EB0-4893-A4B6-51AE9692C715}" srcOrd="1" destOrd="0" presId="urn:microsoft.com/office/officeart/2005/8/layout/chevron1"/>
    <dgm:cxn modelId="{EC02540D-DD8E-44FA-BE81-CFC4A9CD0694}" type="presParOf" srcId="{76513E5F-D5FC-4131-8197-95E92F178504}" destId="{2646D6EA-13A3-480F-B5D5-E6C0D34D2A98}" srcOrd="2" destOrd="0" presId="urn:microsoft.com/office/officeart/2005/8/layout/chevron1"/>
    <dgm:cxn modelId="{0E2331EF-5300-4011-9CB1-72D405172044}" type="presParOf" srcId="{76513E5F-D5FC-4131-8197-95E92F178504}" destId="{6EE29FBF-228D-4AAB-9024-28E16C67E48A}" srcOrd="3" destOrd="0" presId="urn:microsoft.com/office/officeart/2005/8/layout/chevron1"/>
    <dgm:cxn modelId="{29ED0DC4-E291-4AB5-85A8-85BE9508FA41}" type="presParOf" srcId="{76513E5F-D5FC-4131-8197-95E92F178504}" destId="{50874831-D0CD-4B19-9C45-944AA46885C0}" srcOrd="4" destOrd="0" presId="urn:microsoft.com/office/officeart/2005/8/layout/chevron1"/>
    <dgm:cxn modelId="{92492CC8-54F4-4D99-A6D4-9D4004D6B473}" type="presParOf" srcId="{76513E5F-D5FC-4131-8197-95E92F178504}" destId="{D25AB17E-1664-4074-923A-FBABF704D3BC}" srcOrd="5" destOrd="0" presId="urn:microsoft.com/office/officeart/2005/8/layout/chevron1"/>
    <dgm:cxn modelId="{662D9C6B-6CE2-4E6D-90E7-B71BD716E7B0}" type="presParOf" srcId="{76513E5F-D5FC-4131-8197-95E92F178504}" destId="{F9F8B004-82FD-4002-8F2D-CAF6D2705797}" srcOrd="6" destOrd="0" presId="urn:microsoft.com/office/officeart/2005/8/layout/chevron1"/>
    <dgm:cxn modelId="{32EF0B8B-B682-46D6-A863-A965996DFE83}" type="presParOf" srcId="{76513E5F-D5FC-4131-8197-95E92F178504}" destId="{6C9E4D49-F028-42CA-878A-CF6966105D3D}" srcOrd="7" destOrd="0" presId="urn:microsoft.com/office/officeart/2005/8/layout/chevron1"/>
    <dgm:cxn modelId="{CE52E389-1150-4682-A3E6-5861261173DF}" type="presParOf" srcId="{76513E5F-D5FC-4131-8197-95E92F178504}" destId="{BD85FC25-9192-441A-A856-DA78A9EFE808}" srcOrd="8" destOrd="0" presId="urn:microsoft.com/office/officeart/2005/8/layout/chevron1"/>
    <dgm:cxn modelId="{122DE36A-0BD2-4372-A473-85620689E920}" type="presParOf" srcId="{76513E5F-D5FC-4131-8197-95E92F178504}" destId="{6F8C9DD2-529C-4347-9297-74CF845FB6C9}" srcOrd="9" destOrd="0" presId="urn:microsoft.com/office/officeart/2005/8/layout/chevron1"/>
    <dgm:cxn modelId="{10D724BA-33B9-4873-819A-3B39D5227F7F}" type="presParOf" srcId="{76513E5F-D5FC-4131-8197-95E92F178504}" destId="{FCDA1895-09DB-49AE-B5A3-425CA623492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17F79D-6230-4094-915D-AD3ABB3C028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B917EB3-4160-4347-BEDB-B4B12F89C8DE}">
      <dgm:prSet phldrT="[Text]"/>
      <dgm:spPr/>
      <dgm:t>
        <a:bodyPr/>
        <a:lstStyle/>
        <a:p>
          <a:r>
            <a:rPr lang="pl-PL" dirty="0" smtClean="0">
              <a:solidFill>
                <a:schemeClr val="bg1">
                  <a:lumMod val="75000"/>
                </a:schemeClr>
              </a:solidFill>
            </a:rPr>
            <a:t>Design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75BBFE58-19AB-4986-B674-317FEDD3DE23}" type="parTrans" cxnId="{5727AA95-05D9-4583-A32E-C1404E4FE370}">
      <dgm:prSet/>
      <dgm:spPr/>
      <dgm:t>
        <a:bodyPr/>
        <a:lstStyle/>
        <a:p>
          <a:endParaRPr lang="de-DE"/>
        </a:p>
      </dgm:t>
    </dgm:pt>
    <dgm:pt modelId="{719143A1-6887-4B53-8FD2-0FA0E8C4394A}" type="sibTrans" cxnId="{5727AA95-05D9-4583-A32E-C1404E4FE370}">
      <dgm:prSet/>
      <dgm:spPr/>
      <dgm:t>
        <a:bodyPr/>
        <a:lstStyle/>
        <a:p>
          <a:endParaRPr lang="de-DE"/>
        </a:p>
      </dgm:t>
    </dgm:pt>
    <dgm:pt modelId="{58082508-271B-4F6C-94A0-893C7BABAFB5}">
      <dgm:prSet phldrT="[Text]"/>
      <dgm:spPr/>
      <dgm:t>
        <a:bodyPr/>
        <a:lstStyle/>
        <a:p>
          <a:r>
            <a:rPr lang="pl-PL" dirty="0" smtClean="0">
              <a:solidFill>
                <a:schemeClr val="bg1">
                  <a:lumMod val="75000"/>
                </a:schemeClr>
              </a:solidFill>
            </a:rPr>
            <a:t>Build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20D79072-BE33-4EFF-8017-97788EEBDAE3}" type="parTrans" cxnId="{40210B3C-A40E-49BB-B8A6-81E9807D6DB1}">
      <dgm:prSet/>
      <dgm:spPr/>
      <dgm:t>
        <a:bodyPr/>
        <a:lstStyle/>
        <a:p>
          <a:endParaRPr lang="de-DE"/>
        </a:p>
      </dgm:t>
    </dgm:pt>
    <dgm:pt modelId="{C230ABD2-F6C6-4242-BE02-54486693EF09}" type="sibTrans" cxnId="{40210B3C-A40E-49BB-B8A6-81E9807D6DB1}">
      <dgm:prSet/>
      <dgm:spPr/>
      <dgm:t>
        <a:bodyPr/>
        <a:lstStyle/>
        <a:p>
          <a:endParaRPr lang="de-DE"/>
        </a:p>
      </dgm:t>
    </dgm:pt>
    <dgm:pt modelId="{A78A8DA6-84B2-4701-8FFF-61A72D956833}">
      <dgm:prSet phldrT="[Text]"/>
      <dgm:spPr/>
      <dgm:t>
        <a:bodyPr/>
        <a:lstStyle/>
        <a:p>
          <a:r>
            <a:rPr lang="pl-PL" dirty="0" smtClean="0">
              <a:solidFill>
                <a:schemeClr val="bg1">
                  <a:lumMod val="75000"/>
                </a:schemeClr>
              </a:solidFill>
            </a:rPr>
            <a:t>Test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265AC3F5-EFF3-4989-83EF-D756CC81D42C}" type="parTrans" cxnId="{3D062804-6123-4F88-A208-5F3C8A2F4705}">
      <dgm:prSet/>
      <dgm:spPr/>
      <dgm:t>
        <a:bodyPr/>
        <a:lstStyle/>
        <a:p>
          <a:endParaRPr lang="de-DE"/>
        </a:p>
      </dgm:t>
    </dgm:pt>
    <dgm:pt modelId="{05CFFC83-1127-4660-9320-7A35A39ABB7A}" type="sibTrans" cxnId="{3D062804-6123-4F88-A208-5F3C8A2F4705}">
      <dgm:prSet/>
      <dgm:spPr/>
      <dgm:t>
        <a:bodyPr/>
        <a:lstStyle/>
        <a:p>
          <a:endParaRPr lang="de-DE"/>
        </a:p>
      </dgm:t>
    </dgm:pt>
    <dgm:pt modelId="{CADB971F-F3E4-4F0B-8696-A0752C86844A}" type="pres">
      <dgm:prSet presAssocID="{7F17F79D-6230-4094-915D-AD3ABB3C028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7306C82-4182-495C-B1ED-B33F932D2200}" type="pres">
      <dgm:prSet presAssocID="{1B917EB3-4160-4347-BEDB-B4B12F89C8DE}" presName="dummy" presStyleCnt="0"/>
      <dgm:spPr/>
    </dgm:pt>
    <dgm:pt modelId="{030C3568-3630-4CCF-BE49-0BCC319F6E6B}" type="pres">
      <dgm:prSet presAssocID="{1B917EB3-4160-4347-BEDB-B4B12F89C8DE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6E6225-899E-4CEB-8ADB-813EDEA9C2BC}" type="pres">
      <dgm:prSet presAssocID="{719143A1-6887-4B53-8FD2-0FA0E8C4394A}" presName="sibTrans" presStyleLbl="node1" presStyleIdx="0" presStyleCnt="3"/>
      <dgm:spPr/>
      <dgm:t>
        <a:bodyPr/>
        <a:lstStyle/>
        <a:p>
          <a:endParaRPr lang="de-DE"/>
        </a:p>
      </dgm:t>
    </dgm:pt>
    <dgm:pt modelId="{62C5B9FB-F95D-4292-AA80-E30CA3800FF1}" type="pres">
      <dgm:prSet presAssocID="{58082508-271B-4F6C-94A0-893C7BABAFB5}" presName="dummy" presStyleCnt="0"/>
      <dgm:spPr/>
    </dgm:pt>
    <dgm:pt modelId="{F084504F-05A4-46A7-A838-539F2A5DF945}" type="pres">
      <dgm:prSet presAssocID="{58082508-271B-4F6C-94A0-893C7BABAFB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FD1D37-0EE7-4920-A204-F7CB4B1100A1}" type="pres">
      <dgm:prSet presAssocID="{C230ABD2-F6C6-4242-BE02-54486693EF09}" presName="sibTrans" presStyleLbl="node1" presStyleIdx="1" presStyleCnt="3"/>
      <dgm:spPr/>
      <dgm:t>
        <a:bodyPr/>
        <a:lstStyle/>
        <a:p>
          <a:endParaRPr lang="de-DE"/>
        </a:p>
      </dgm:t>
    </dgm:pt>
    <dgm:pt modelId="{03CE6B4C-2299-47DD-AC02-5C436B8006FB}" type="pres">
      <dgm:prSet presAssocID="{A78A8DA6-84B2-4701-8FFF-61A72D956833}" presName="dummy" presStyleCnt="0"/>
      <dgm:spPr/>
    </dgm:pt>
    <dgm:pt modelId="{5CBFC6B9-C2D0-402F-AF6F-C7A5D80CB666}" type="pres">
      <dgm:prSet presAssocID="{A78A8DA6-84B2-4701-8FFF-61A72D956833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BAB764-E046-4B1B-A001-26F6D1A93A2D}" type="pres">
      <dgm:prSet presAssocID="{05CFFC83-1127-4660-9320-7A35A39ABB7A}" presName="sibTrans" presStyleLbl="node1" presStyleIdx="2" presStyleCnt="3"/>
      <dgm:spPr/>
      <dgm:t>
        <a:bodyPr/>
        <a:lstStyle/>
        <a:p>
          <a:endParaRPr lang="de-DE"/>
        </a:p>
      </dgm:t>
    </dgm:pt>
  </dgm:ptLst>
  <dgm:cxnLst>
    <dgm:cxn modelId="{31CDF25F-2BAF-493D-89A1-999E12EEC7A0}" type="presOf" srcId="{7F17F79D-6230-4094-915D-AD3ABB3C0289}" destId="{CADB971F-F3E4-4F0B-8696-A0752C86844A}" srcOrd="0" destOrd="0" presId="urn:microsoft.com/office/officeart/2005/8/layout/cycle1"/>
    <dgm:cxn modelId="{177C2946-081B-4CA6-9F7B-836E8F58518D}" type="presOf" srcId="{58082508-271B-4F6C-94A0-893C7BABAFB5}" destId="{F084504F-05A4-46A7-A838-539F2A5DF945}" srcOrd="0" destOrd="0" presId="urn:microsoft.com/office/officeart/2005/8/layout/cycle1"/>
    <dgm:cxn modelId="{32E4B6BF-D662-4F10-9C17-BC951C5BC7E1}" type="presOf" srcId="{C230ABD2-F6C6-4242-BE02-54486693EF09}" destId="{DFFD1D37-0EE7-4920-A204-F7CB4B1100A1}" srcOrd="0" destOrd="0" presId="urn:microsoft.com/office/officeart/2005/8/layout/cycle1"/>
    <dgm:cxn modelId="{5727AA95-05D9-4583-A32E-C1404E4FE370}" srcId="{7F17F79D-6230-4094-915D-AD3ABB3C0289}" destId="{1B917EB3-4160-4347-BEDB-B4B12F89C8DE}" srcOrd="0" destOrd="0" parTransId="{75BBFE58-19AB-4986-B674-317FEDD3DE23}" sibTransId="{719143A1-6887-4B53-8FD2-0FA0E8C4394A}"/>
    <dgm:cxn modelId="{3D062804-6123-4F88-A208-5F3C8A2F4705}" srcId="{7F17F79D-6230-4094-915D-AD3ABB3C0289}" destId="{A78A8DA6-84B2-4701-8FFF-61A72D956833}" srcOrd="2" destOrd="0" parTransId="{265AC3F5-EFF3-4989-83EF-D756CC81D42C}" sibTransId="{05CFFC83-1127-4660-9320-7A35A39ABB7A}"/>
    <dgm:cxn modelId="{0DE188CD-81BF-470A-BF66-06432A089C40}" type="presOf" srcId="{719143A1-6887-4B53-8FD2-0FA0E8C4394A}" destId="{F46E6225-899E-4CEB-8ADB-813EDEA9C2BC}" srcOrd="0" destOrd="0" presId="urn:microsoft.com/office/officeart/2005/8/layout/cycle1"/>
    <dgm:cxn modelId="{BA421D2C-FCE9-48EF-9B58-4DD93F1FCD63}" type="presOf" srcId="{05CFFC83-1127-4660-9320-7A35A39ABB7A}" destId="{B2BAB764-E046-4B1B-A001-26F6D1A93A2D}" srcOrd="0" destOrd="0" presId="urn:microsoft.com/office/officeart/2005/8/layout/cycle1"/>
    <dgm:cxn modelId="{952C0F11-D6AD-46C1-86EC-30676FAD62F4}" type="presOf" srcId="{A78A8DA6-84B2-4701-8FFF-61A72D956833}" destId="{5CBFC6B9-C2D0-402F-AF6F-C7A5D80CB666}" srcOrd="0" destOrd="0" presId="urn:microsoft.com/office/officeart/2005/8/layout/cycle1"/>
    <dgm:cxn modelId="{40210B3C-A40E-49BB-B8A6-81E9807D6DB1}" srcId="{7F17F79D-6230-4094-915D-AD3ABB3C0289}" destId="{58082508-271B-4F6C-94A0-893C7BABAFB5}" srcOrd="1" destOrd="0" parTransId="{20D79072-BE33-4EFF-8017-97788EEBDAE3}" sibTransId="{C230ABD2-F6C6-4242-BE02-54486693EF09}"/>
    <dgm:cxn modelId="{CD11ADF9-3D5D-4F6F-9FE6-3687102E85C1}" type="presOf" srcId="{1B917EB3-4160-4347-BEDB-B4B12F89C8DE}" destId="{030C3568-3630-4CCF-BE49-0BCC319F6E6B}" srcOrd="0" destOrd="0" presId="urn:microsoft.com/office/officeart/2005/8/layout/cycle1"/>
    <dgm:cxn modelId="{A911EF45-0583-4115-8D35-7FDFDE8DA1E8}" type="presParOf" srcId="{CADB971F-F3E4-4F0B-8696-A0752C86844A}" destId="{17306C82-4182-495C-B1ED-B33F932D2200}" srcOrd="0" destOrd="0" presId="urn:microsoft.com/office/officeart/2005/8/layout/cycle1"/>
    <dgm:cxn modelId="{03E3DD46-03CB-4D8F-B2C3-217A7244D948}" type="presParOf" srcId="{CADB971F-F3E4-4F0B-8696-A0752C86844A}" destId="{030C3568-3630-4CCF-BE49-0BCC319F6E6B}" srcOrd="1" destOrd="0" presId="urn:microsoft.com/office/officeart/2005/8/layout/cycle1"/>
    <dgm:cxn modelId="{26BE70EC-DDBB-4D5F-9CF7-9708E2E208A5}" type="presParOf" srcId="{CADB971F-F3E4-4F0B-8696-A0752C86844A}" destId="{F46E6225-899E-4CEB-8ADB-813EDEA9C2BC}" srcOrd="2" destOrd="0" presId="urn:microsoft.com/office/officeart/2005/8/layout/cycle1"/>
    <dgm:cxn modelId="{72689500-A3DC-4CB1-A438-B0E363D95596}" type="presParOf" srcId="{CADB971F-F3E4-4F0B-8696-A0752C86844A}" destId="{62C5B9FB-F95D-4292-AA80-E30CA3800FF1}" srcOrd="3" destOrd="0" presId="urn:microsoft.com/office/officeart/2005/8/layout/cycle1"/>
    <dgm:cxn modelId="{4A41253D-FD7B-4BA4-901D-D51FFE51E3EC}" type="presParOf" srcId="{CADB971F-F3E4-4F0B-8696-A0752C86844A}" destId="{F084504F-05A4-46A7-A838-539F2A5DF945}" srcOrd="4" destOrd="0" presId="urn:microsoft.com/office/officeart/2005/8/layout/cycle1"/>
    <dgm:cxn modelId="{726EED76-885A-4E9E-B99F-57690759ECE7}" type="presParOf" srcId="{CADB971F-F3E4-4F0B-8696-A0752C86844A}" destId="{DFFD1D37-0EE7-4920-A204-F7CB4B1100A1}" srcOrd="5" destOrd="0" presId="urn:microsoft.com/office/officeart/2005/8/layout/cycle1"/>
    <dgm:cxn modelId="{860B5C98-9163-4686-8924-639B6DFC230B}" type="presParOf" srcId="{CADB971F-F3E4-4F0B-8696-A0752C86844A}" destId="{03CE6B4C-2299-47DD-AC02-5C436B8006FB}" srcOrd="6" destOrd="0" presId="urn:microsoft.com/office/officeart/2005/8/layout/cycle1"/>
    <dgm:cxn modelId="{FFE5520E-30E1-421D-A20A-30DE4B46F0D9}" type="presParOf" srcId="{CADB971F-F3E4-4F0B-8696-A0752C86844A}" destId="{5CBFC6B9-C2D0-402F-AF6F-C7A5D80CB666}" srcOrd="7" destOrd="0" presId="urn:microsoft.com/office/officeart/2005/8/layout/cycle1"/>
    <dgm:cxn modelId="{A29077BE-32C7-456B-B825-97D829494059}" type="presParOf" srcId="{CADB971F-F3E4-4F0B-8696-A0752C86844A}" destId="{B2BAB764-E046-4B1B-A001-26F6D1A93A2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B49BA3-8117-4391-BF97-6CC01E5731B9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BCD31349-E508-4B2F-808A-8C710C9AD69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800" dirty="0" smtClean="0"/>
            <a:t>Analyze</a:t>
          </a:r>
          <a:endParaRPr lang="de-DE" sz="1800" dirty="0"/>
        </a:p>
      </dgm:t>
    </dgm:pt>
    <dgm:pt modelId="{FC59A55A-8D91-4588-8F1B-1990120AD76E}" type="parTrans" cxnId="{8D1A82E0-8C08-468C-B849-63F994EEAE43}">
      <dgm:prSet/>
      <dgm:spPr/>
      <dgm:t>
        <a:bodyPr/>
        <a:lstStyle/>
        <a:p>
          <a:endParaRPr lang="de-DE" sz="1400"/>
        </a:p>
      </dgm:t>
    </dgm:pt>
    <dgm:pt modelId="{255F8BBF-868E-4860-A752-2295738B3001}" type="sibTrans" cxnId="{8D1A82E0-8C08-468C-B849-63F994EEAE43}">
      <dgm:prSet/>
      <dgm:spPr/>
      <dgm:t>
        <a:bodyPr/>
        <a:lstStyle/>
        <a:p>
          <a:endParaRPr lang="de-DE" sz="1400"/>
        </a:p>
      </dgm:t>
    </dgm:pt>
    <dgm:pt modelId="{A8A1C413-0D7C-497B-9061-BC03DDA00DFB}">
      <dgm:prSet phldrT="[Text]" custT="1"/>
      <dgm:spPr>
        <a:solidFill>
          <a:schemeClr val="accent2">
            <a:lumMod val="60000"/>
            <a:lumOff val="40000"/>
            <a:alpha val="82000"/>
          </a:schemeClr>
        </a:solidFill>
      </dgm:spPr>
      <dgm:t>
        <a:bodyPr/>
        <a:lstStyle/>
        <a:p>
          <a:r>
            <a:rPr lang="pl-PL" sz="1800" dirty="0" smtClean="0"/>
            <a:t>Plan</a:t>
          </a:r>
          <a:endParaRPr lang="de-DE" sz="1800" dirty="0"/>
        </a:p>
      </dgm:t>
    </dgm:pt>
    <dgm:pt modelId="{0D12AE2F-4451-4F9B-B5BE-E33FC09661E8}" type="parTrans" cxnId="{CB22B008-6059-4F6B-8FB6-54EAD6BEC415}">
      <dgm:prSet/>
      <dgm:spPr/>
      <dgm:t>
        <a:bodyPr/>
        <a:lstStyle/>
        <a:p>
          <a:endParaRPr lang="de-DE" sz="1400"/>
        </a:p>
      </dgm:t>
    </dgm:pt>
    <dgm:pt modelId="{9F2F6B82-1A55-4880-B371-54585623CA22}" type="sibTrans" cxnId="{CB22B008-6059-4F6B-8FB6-54EAD6BEC415}">
      <dgm:prSet/>
      <dgm:spPr/>
      <dgm:t>
        <a:bodyPr/>
        <a:lstStyle/>
        <a:p>
          <a:endParaRPr lang="de-DE" sz="1400"/>
        </a:p>
      </dgm:t>
    </dgm:pt>
    <dgm:pt modelId="{0BA1C194-240D-4D0D-A967-71B80F980B04}">
      <dgm:prSet phldrT="[Text]" custT="1"/>
      <dgm:spPr>
        <a:noFill/>
        <a:ln>
          <a:noFill/>
        </a:ln>
      </dgm:spPr>
      <dgm:t>
        <a:bodyPr/>
        <a:lstStyle/>
        <a:p>
          <a:endParaRPr lang="de-DE" sz="1800" dirty="0"/>
        </a:p>
      </dgm:t>
    </dgm:pt>
    <dgm:pt modelId="{97720D96-BA6B-4025-B4B1-919EF0E0DE67}" type="parTrans" cxnId="{58538275-82DB-4B80-B747-1123038B01D3}">
      <dgm:prSet/>
      <dgm:spPr/>
      <dgm:t>
        <a:bodyPr/>
        <a:lstStyle/>
        <a:p>
          <a:endParaRPr lang="de-DE" sz="1400"/>
        </a:p>
      </dgm:t>
    </dgm:pt>
    <dgm:pt modelId="{E8AFB62C-D87F-4344-9F35-F0D7A2C552B2}" type="sibTrans" cxnId="{58538275-82DB-4B80-B747-1123038B01D3}">
      <dgm:prSet/>
      <dgm:spPr/>
      <dgm:t>
        <a:bodyPr/>
        <a:lstStyle/>
        <a:p>
          <a:endParaRPr lang="de-DE" sz="1400"/>
        </a:p>
      </dgm:t>
    </dgm:pt>
    <dgm:pt modelId="{323C0586-944E-402B-9DB7-7A4E41F7CBED}">
      <dgm:prSet phldrT="[Text]" custT="1"/>
      <dgm:spPr>
        <a:noFill/>
        <a:ln>
          <a:noFill/>
        </a:ln>
      </dgm:spPr>
      <dgm:t>
        <a:bodyPr/>
        <a:lstStyle/>
        <a:p>
          <a:endParaRPr lang="de-DE" sz="1800" dirty="0"/>
        </a:p>
      </dgm:t>
    </dgm:pt>
    <dgm:pt modelId="{84C8BDC6-4C7C-4F8D-8F26-27449E3F6CCF}" type="parTrans" cxnId="{AA91B57C-DFFC-4F6E-807F-5654C49080E9}">
      <dgm:prSet/>
      <dgm:spPr/>
      <dgm:t>
        <a:bodyPr/>
        <a:lstStyle/>
        <a:p>
          <a:endParaRPr lang="de-DE" sz="1400"/>
        </a:p>
      </dgm:t>
    </dgm:pt>
    <dgm:pt modelId="{C7FA597A-6431-4CFE-AE2D-18C841F2EFAB}" type="sibTrans" cxnId="{AA91B57C-DFFC-4F6E-807F-5654C49080E9}">
      <dgm:prSet/>
      <dgm:spPr/>
      <dgm:t>
        <a:bodyPr/>
        <a:lstStyle/>
        <a:p>
          <a:endParaRPr lang="de-DE" sz="1400"/>
        </a:p>
      </dgm:t>
    </dgm:pt>
    <dgm:pt modelId="{06D0666B-94E3-4225-AF49-96E443445534}">
      <dgm:prSet phldrT="[Text]" custT="1"/>
      <dgm:spPr>
        <a:solidFill>
          <a:schemeClr val="bg2">
            <a:lumMod val="10000"/>
            <a:alpha val="50000"/>
          </a:schemeClr>
        </a:solidFill>
      </dgm:spPr>
      <dgm:t>
        <a:bodyPr/>
        <a:lstStyle/>
        <a:p>
          <a:r>
            <a:rPr lang="pl-PL" sz="1800" dirty="0" smtClean="0"/>
            <a:t>Deploy</a:t>
          </a:r>
          <a:endParaRPr lang="de-DE" sz="1800" dirty="0"/>
        </a:p>
      </dgm:t>
    </dgm:pt>
    <dgm:pt modelId="{FE555ABE-6A26-4A50-9605-A6D3EB06F4DE}" type="parTrans" cxnId="{36B81E12-799F-4AFC-9A1C-503F04424688}">
      <dgm:prSet/>
      <dgm:spPr/>
      <dgm:t>
        <a:bodyPr/>
        <a:lstStyle/>
        <a:p>
          <a:endParaRPr lang="de-DE" sz="1400"/>
        </a:p>
      </dgm:t>
    </dgm:pt>
    <dgm:pt modelId="{E7EE9BCC-3F68-42B8-9F43-11C370040C86}" type="sibTrans" cxnId="{36B81E12-799F-4AFC-9A1C-503F04424688}">
      <dgm:prSet/>
      <dgm:spPr/>
      <dgm:t>
        <a:bodyPr/>
        <a:lstStyle/>
        <a:p>
          <a:endParaRPr lang="de-DE" sz="1400"/>
        </a:p>
      </dgm:t>
    </dgm:pt>
    <dgm:pt modelId="{990BAA50-F892-4EE8-A94B-4CC8BAB05AF6}">
      <dgm:prSet phldrT="[Text]" custT="1"/>
      <dgm:spPr>
        <a:noFill/>
        <a:ln>
          <a:noFill/>
        </a:ln>
      </dgm:spPr>
      <dgm:t>
        <a:bodyPr/>
        <a:lstStyle/>
        <a:p>
          <a:endParaRPr lang="de-DE" sz="1800" dirty="0"/>
        </a:p>
      </dgm:t>
    </dgm:pt>
    <dgm:pt modelId="{1267BE6E-8F9C-4F56-94BB-80BE47BFFB7E}" type="sibTrans" cxnId="{5A30CB43-0252-487C-B3B7-60CF1BA75BEE}">
      <dgm:prSet/>
      <dgm:spPr/>
      <dgm:t>
        <a:bodyPr/>
        <a:lstStyle/>
        <a:p>
          <a:endParaRPr lang="de-DE" sz="1400"/>
        </a:p>
      </dgm:t>
    </dgm:pt>
    <dgm:pt modelId="{B2B74A5D-6B80-4585-B019-500AB1E952F4}" type="parTrans" cxnId="{5A30CB43-0252-487C-B3B7-60CF1BA75BEE}">
      <dgm:prSet/>
      <dgm:spPr/>
      <dgm:t>
        <a:bodyPr/>
        <a:lstStyle/>
        <a:p>
          <a:endParaRPr lang="de-DE" sz="1400"/>
        </a:p>
      </dgm:t>
    </dgm:pt>
    <dgm:pt modelId="{76513E5F-D5FC-4131-8197-95E92F178504}" type="pres">
      <dgm:prSet presAssocID="{C7B49BA3-8117-4391-BF97-6CC01E5731B9}" presName="Name0" presStyleCnt="0">
        <dgm:presLayoutVars>
          <dgm:dir/>
          <dgm:animLvl val="lvl"/>
          <dgm:resizeHandles val="exact"/>
        </dgm:presLayoutVars>
      </dgm:prSet>
      <dgm:spPr/>
    </dgm:pt>
    <dgm:pt modelId="{2E6EFD3A-C1A4-443A-91D6-F1D438F07C74}" type="pres">
      <dgm:prSet presAssocID="{BCD31349-E508-4B2F-808A-8C710C9AD69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80FE6E-6EB0-4893-A4B6-51AE9692C715}" type="pres">
      <dgm:prSet presAssocID="{255F8BBF-868E-4860-A752-2295738B3001}" presName="parTxOnlySpace" presStyleCnt="0"/>
      <dgm:spPr/>
    </dgm:pt>
    <dgm:pt modelId="{2646D6EA-13A3-480F-B5D5-E6C0D34D2A98}" type="pres">
      <dgm:prSet presAssocID="{A8A1C413-0D7C-497B-9061-BC03DDA00DF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E29FBF-228D-4AAB-9024-28E16C67E48A}" type="pres">
      <dgm:prSet presAssocID="{9F2F6B82-1A55-4880-B371-54585623CA22}" presName="parTxOnlySpace" presStyleCnt="0"/>
      <dgm:spPr/>
    </dgm:pt>
    <dgm:pt modelId="{50874831-D0CD-4B19-9C45-944AA46885C0}" type="pres">
      <dgm:prSet presAssocID="{990BAA50-F892-4EE8-A94B-4CC8BAB05AF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5AB17E-1664-4074-923A-FBABF704D3BC}" type="pres">
      <dgm:prSet presAssocID="{1267BE6E-8F9C-4F56-94BB-80BE47BFFB7E}" presName="parTxOnlySpace" presStyleCnt="0"/>
      <dgm:spPr/>
    </dgm:pt>
    <dgm:pt modelId="{F9F8B004-82FD-4002-8F2D-CAF6D2705797}" type="pres">
      <dgm:prSet presAssocID="{0BA1C194-240D-4D0D-A967-71B80F980B0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9E4D49-F028-42CA-878A-CF6966105D3D}" type="pres">
      <dgm:prSet presAssocID="{E8AFB62C-D87F-4344-9F35-F0D7A2C552B2}" presName="parTxOnlySpace" presStyleCnt="0"/>
      <dgm:spPr/>
    </dgm:pt>
    <dgm:pt modelId="{BD85FC25-9192-441A-A856-DA78A9EFE808}" type="pres">
      <dgm:prSet presAssocID="{323C0586-944E-402B-9DB7-7A4E41F7CBE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8C9DD2-529C-4347-9297-74CF845FB6C9}" type="pres">
      <dgm:prSet presAssocID="{C7FA597A-6431-4CFE-AE2D-18C841F2EFAB}" presName="parTxOnlySpace" presStyleCnt="0"/>
      <dgm:spPr/>
    </dgm:pt>
    <dgm:pt modelId="{FCDA1895-09DB-49AE-B5A3-425CA6234925}" type="pres">
      <dgm:prSet presAssocID="{06D0666B-94E3-4225-AF49-96E44344553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8538275-82DB-4B80-B747-1123038B01D3}" srcId="{C7B49BA3-8117-4391-BF97-6CC01E5731B9}" destId="{0BA1C194-240D-4D0D-A967-71B80F980B04}" srcOrd="3" destOrd="0" parTransId="{97720D96-BA6B-4025-B4B1-919EF0E0DE67}" sibTransId="{E8AFB62C-D87F-4344-9F35-F0D7A2C552B2}"/>
    <dgm:cxn modelId="{36B81E12-799F-4AFC-9A1C-503F04424688}" srcId="{C7B49BA3-8117-4391-BF97-6CC01E5731B9}" destId="{06D0666B-94E3-4225-AF49-96E443445534}" srcOrd="5" destOrd="0" parTransId="{FE555ABE-6A26-4A50-9605-A6D3EB06F4DE}" sibTransId="{E7EE9BCC-3F68-42B8-9F43-11C370040C86}"/>
    <dgm:cxn modelId="{D8F65AC8-7EFD-4BA0-BB71-1FBCD133ACC0}" type="presOf" srcId="{C7B49BA3-8117-4391-BF97-6CC01E5731B9}" destId="{76513E5F-D5FC-4131-8197-95E92F178504}" srcOrd="0" destOrd="0" presId="urn:microsoft.com/office/officeart/2005/8/layout/chevron1"/>
    <dgm:cxn modelId="{99FBCBF9-A925-4722-AE26-EB90A0B13933}" type="presOf" srcId="{BCD31349-E508-4B2F-808A-8C710C9AD690}" destId="{2E6EFD3A-C1A4-443A-91D6-F1D438F07C74}" srcOrd="0" destOrd="0" presId="urn:microsoft.com/office/officeart/2005/8/layout/chevron1"/>
    <dgm:cxn modelId="{AA91B57C-DFFC-4F6E-807F-5654C49080E9}" srcId="{C7B49BA3-8117-4391-BF97-6CC01E5731B9}" destId="{323C0586-944E-402B-9DB7-7A4E41F7CBED}" srcOrd="4" destOrd="0" parTransId="{84C8BDC6-4C7C-4F8D-8F26-27449E3F6CCF}" sibTransId="{C7FA597A-6431-4CFE-AE2D-18C841F2EFAB}"/>
    <dgm:cxn modelId="{8D1A82E0-8C08-468C-B849-63F994EEAE43}" srcId="{C7B49BA3-8117-4391-BF97-6CC01E5731B9}" destId="{BCD31349-E508-4B2F-808A-8C710C9AD690}" srcOrd="0" destOrd="0" parTransId="{FC59A55A-8D91-4588-8F1B-1990120AD76E}" sibTransId="{255F8BBF-868E-4860-A752-2295738B3001}"/>
    <dgm:cxn modelId="{CB22B008-6059-4F6B-8FB6-54EAD6BEC415}" srcId="{C7B49BA3-8117-4391-BF97-6CC01E5731B9}" destId="{A8A1C413-0D7C-497B-9061-BC03DDA00DFB}" srcOrd="1" destOrd="0" parTransId="{0D12AE2F-4451-4F9B-B5BE-E33FC09661E8}" sibTransId="{9F2F6B82-1A55-4880-B371-54585623CA22}"/>
    <dgm:cxn modelId="{4B7402CF-E3CE-4F4A-9CEC-F08386D4361F}" type="presOf" srcId="{06D0666B-94E3-4225-AF49-96E443445534}" destId="{FCDA1895-09DB-49AE-B5A3-425CA6234925}" srcOrd="0" destOrd="0" presId="urn:microsoft.com/office/officeart/2005/8/layout/chevron1"/>
    <dgm:cxn modelId="{3C0AFEC9-97EF-4996-BA8F-E1B6641CEE69}" type="presOf" srcId="{0BA1C194-240D-4D0D-A967-71B80F980B04}" destId="{F9F8B004-82FD-4002-8F2D-CAF6D2705797}" srcOrd="0" destOrd="0" presId="urn:microsoft.com/office/officeart/2005/8/layout/chevron1"/>
    <dgm:cxn modelId="{D6E737EE-0546-4FF4-949A-F6BEA7B022EF}" type="presOf" srcId="{A8A1C413-0D7C-497B-9061-BC03DDA00DFB}" destId="{2646D6EA-13A3-480F-B5D5-E6C0D34D2A98}" srcOrd="0" destOrd="0" presId="urn:microsoft.com/office/officeart/2005/8/layout/chevron1"/>
    <dgm:cxn modelId="{859FC9DA-1BA5-440F-8B69-F6547AF189AE}" type="presOf" srcId="{990BAA50-F892-4EE8-A94B-4CC8BAB05AF6}" destId="{50874831-D0CD-4B19-9C45-944AA46885C0}" srcOrd="0" destOrd="0" presId="urn:microsoft.com/office/officeart/2005/8/layout/chevron1"/>
    <dgm:cxn modelId="{5A30CB43-0252-487C-B3B7-60CF1BA75BEE}" srcId="{C7B49BA3-8117-4391-BF97-6CC01E5731B9}" destId="{990BAA50-F892-4EE8-A94B-4CC8BAB05AF6}" srcOrd="2" destOrd="0" parTransId="{B2B74A5D-6B80-4585-B019-500AB1E952F4}" sibTransId="{1267BE6E-8F9C-4F56-94BB-80BE47BFFB7E}"/>
    <dgm:cxn modelId="{CC00541F-C2CC-4133-9EF6-9BA6FF8B05F2}" type="presOf" srcId="{323C0586-944E-402B-9DB7-7A4E41F7CBED}" destId="{BD85FC25-9192-441A-A856-DA78A9EFE808}" srcOrd="0" destOrd="0" presId="urn:microsoft.com/office/officeart/2005/8/layout/chevron1"/>
    <dgm:cxn modelId="{99CB6C7C-E6E6-4327-A5E9-5B4D091CEF3A}" type="presParOf" srcId="{76513E5F-D5FC-4131-8197-95E92F178504}" destId="{2E6EFD3A-C1A4-443A-91D6-F1D438F07C74}" srcOrd="0" destOrd="0" presId="urn:microsoft.com/office/officeart/2005/8/layout/chevron1"/>
    <dgm:cxn modelId="{A601AAB5-420C-4227-9862-386E35CD17F0}" type="presParOf" srcId="{76513E5F-D5FC-4131-8197-95E92F178504}" destId="{1B80FE6E-6EB0-4893-A4B6-51AE9692C715}" srcOrd="1" destOrd="0" presId="urn:microsoft.com/office/officeart/2005/8/layout/chevron1"/>
    <dgm:cxn modelId="{FD80E839-C048-40F8-8EE3-208640DDA6F0}" type="presParOf" srcId="{76513E5F-D5FC-4131-8197-95E92F178504}" destId="{2646D6EA-13A3-480F-B5D5-E6C0D34D2A98}" srcOrd="2" destOrd="0" presId="urn:microsoft.com/office/officeart/2005/8/layout/chevron1"/>
    <dgm:cxn modelId="{4D289CF6-7F10-4E83-BF55-5A02EDF61531}" type="presParOf" srcId="{76513E5F-D5FC-4131-8197-95E92F178504}" destId="{6EE29FBF-228D-4AAB-9024-28E16C67E48A}" srcOrd="3" destOrd="0" presId="urn:microsoft.com/office/officeart/2005/8/layout/chevron1"/>
    <dgm:cxn modelId="{DA8C3CE7-1413-4D37-B97E-A3006E920451}" type="presParOf" srcId="{76513E5F-D5FC-4131-8197-95E92F178504}" destId="{50874831-D0CD-4B19-9C45-944AA46885C0}" srcOrd="4" destOrd="0" presId="urn:microsoft.com/office/officeart/2005/8/layout/chevron1"/>
    <dgm:cxn modelId="{FB83270E-787F-4B39-873C-338D15F5BB17}" type="presParOf" srcId="{76513E5F-D5FC-4131-8197-95E92F178504}" destId="{D25AB17E-1664-4074-923A-FBABF704D3BC}" srcOrd="5" destOrd="0" presId="urn:microsoft.com/office/officeart/2005/8/layout/chevron1"/>
    <dgm:cxn modelId="{0D967B95-6BC3-49BF-B040-63CC5D03B656}" type="presParOf" srcId="{76513E5F-D5FC-4131-8197-95E92F178504}" destId="{F9F8B004-82FD-4002-8F2D-CAF6D2705797}" srcOrd="6" destOrd="0" presId="urn:microsoft.com/office/officeart/2005/8/layout/chevron1"/>
    <dgm:cxn modelId="{43F139F2-2FE3-4B39-97A0-D7DE56E88AEF}" type="presParOf" srcId="{76513E5F-D5FC-4131-8197-95E92F178504}" destId="{6C9E4D49-F028-42CA-878A-CF6966105D3D}" srcOrd="7" destOrd="0" presId="urn:microsoft.com/office/officeart/2005/8/layout/chevron1"/>
    <dgm:cxn modelId="{FD6CDB95-7337-45B3-AAAB-3CF6890E500B}" type="presParOf" srcId="{76513E5F-D5FC-4131-8197-95E92F178504}" destId="{BD85FC25-9192-441A-A856-DA78A9EFE808}" srcOrd="8" destOrd="0" presId="urn:microsoft.com/office/officeart/2005/8/layout/chevron1"/>
    <dgm:cxn modelId="{5F3198A8-B9F6-4540-8DB1-48A67810F7C6}" type="presParOf" srcId="{76513E5F-D5FC-4131-8197-95E92F178504}" destId="{6F8C9DD2-529C-4347-9297-74CF845FB6C9}" srcOrd="9" destOrd="0" presId="urn:microsoft.com/office/officeart/2005/8/layout/chevron1"/>
    <dgm:cxn modelId="{D60E76B3-040D-4726-BB29-49141FB119F7}" type="presParOf" srcId="{76513E5F-D5FC-4131-8197-95E92F178504}" destId="{FCDA1895-09DB-49AE-B5A3-425CA623492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17F79D-6230-4094-915D-AD3ABB3C028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B917EB3-4160-4347-BEDB-B4B12F89C8DE}">
      <dgm:prSet phldrT="[Text]"/>
      <dgm:spPr/>
      <dgm:t>
        <a:bodyPr/>
        <a:lstStyle/>
        <a:p>
          <a:r>
            <a:rPr lang="pl-PL" dirty="0" smtClean="0">
              <a:solidFill>
                <a:schemeClr val="bg1">
                  <a:lumMod val="75000"/>
                </a:schemeClr>
              </a:solidFill>
            </a:rPr>
            <a:t>Design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75BBFE58-19AB-4986-B674-317FEDD3DE23}" type="parTrans" cxnId="{5727AA95-05D9-4583-A32E-C1404E4FE370}">
      <dgm:prSet/>
      <dgm:spPr/>
      <dgm:t>
        <a:bodyPr/>
        <a:lstStyle/>
        <a:p>
          <a:endParaRPr lang="de-DE"/>
        </a:p>
      </dgm:t>
    </dgm:pt>
    <dgm:pt modelId="{719143A1-6887-4B53-8FD2-0FA0E8C4394A}" type="sibTrans" cxnId="{5727AA95-05D9-4583-A32E-C1404E4FE370}">
      <dgm:prSet/>
      <dgm:spPr/>
      <dgm:t>
        <a:bodyPr/>
        <a:lstStyle/>
        <a:p>
          <a:endParaRPr lang="de-DE"/>
        </a:p>
      </dgm:t>
    </dgm:pt>
    <dgm:pt modelId="{58082508-271B-4F6C-94A0-893C7BABAFB5}">
      <dgm:prSet phldrT="[Text]"/>
      <dgm:spPr/>
      <dgm:t>
        <a:bodyPr/>
        <a:lstStyle/>
        <a:p>
          <a:r>
            <a:rPr lang="pl-PL" dirty="0" smtClean="0">
              <a:solidFill>
                <a:schemeClr val="bg1">
                  <a:lumMod val="75000"/>
                </a:schemeClr>
              </a:solidFill>
            </a:rPr>
            <a:t>Build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20D79072-BE33-4EFF-8017-97788EEBDAE3}" type="parTrans" cxnId="{40210B3C-A40E-49BB-B8A6-81E9807D6DB1}">
      <dgm:prSet/>
      <dgm:spPr/>
      <dgm:t>
        <a:bodyPr/>
        <a:lstStyle/>
        <a:p>
          <a:endParaRPr lang="de-DE"/>
        </a:p>
      </dgm:t>
    </dgm:pt>
    <dgm:pt modelId="{C230ABD2-F6C6-4242-BE02-54486693EF09}" type="sibTrans" cxnId="{40210B3C-A40E-49BB-B8A6-81E9807D6DB1}">
      <dgm:prSet/>
      <dgm:spPr/>
      <dgm:t>
        <a:bodyPr/>
        <a:lstStyle/>
        <a:p>
          <a:endParaRPr lang="de-DE"/>
        </a:p>
      </dgm:t>
    </dgm:pt>
    <dgm:pt modelId="{A78A8DA6-84B2-4701-8FFF-61A72D956833}">
      <dgm:prSet phldrT="[Text]"/>
      <dgm:spPr/>
      <dgm:t>
        <a:bodyPr/>
        <a:lstStyle/>
        <a:p>
          <a:r>
            <a:rPr lang="pl-PL" dirty="0" smtClean="0">
              <a:solidFill>
                <a:schemeClr val="bg1">
                  <a:lumMod val="75000"/>
                </a:schemeClr>
              </a:solidFill>
            </a:rPr>
            <a:t>Test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265AC3F5-EFF3-4989-83EF-D756CC81D42C}" type="parTrans" cxnId="{3D062804-6123-4F88-A208-5F3C8A2F4705}">
      <dgm:prSet/>
      <dgm:spPr/>
      <dgm:t>
        <a:bodyPr/>
        <a:lstStyle/>
        <a:p>
          <a:endParaRPr lang="de-DE"/>
        </a:p>
      </dgm:t>
    </dgm:pt>
    <dgm:pt modelId="{05CFFC83-1127-4660-9320-7A35A39ABB7A}" type="sibTrans" cxnId="{3D062804-6123-4F88-A208-5F3C8A2F4705}">
      <dgm:prSet/>
      <dgm:spPr/>
      <dgm:t>
        <a:bodyPr/>
        <a:lstStyle/>
        <a:p>
          <a:endParaRPr lang="de-DE"/>
        </a:p>
      </dgm:t>
    </dgm:pt>
    <dgm:pt modelId="{CADB971F-F3E4-4F0B-8696-A0752C86844A}" type="pres">
      <dgm:prSet presAssocID="{7F17F79D-6230-4094-915D-AD3ABB3C028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7306C82-4182-495C-B1ED-B33F932D2200}" type="pres">
      <dgm:prSet presAssocID="{1B917EB3-4160-4347-BEDB-B4B12F89C8DE}" presName="dummy" presStyleCnt="0"/>
      <dgm:spPr/>
    </dgm:pt>
    <dgm:pt modelId="{030C3568-3630-4CCF-BE49-0BCC319F6E6B}" type="pres">
      <dgm:prSet presAssocID="{1B917EB3-4160-4347-BEDB-B4B12F89C8DE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6E6225-899E-4CEB-8ADB-813EDEA9C2BC}" type="pres">
      <dgm:prSet presAssocID="{719143A1-6887-4B53-8FD2-0FA0E8C4394A}" presName="sibTrans" presStyleLbl="node1" presStyleIdx="0" presStyleCnt="3"/>
      <dgm:spPr/>
      <dgm:t>
        <a:bodyPr/>
        <a:lstStyle/>
        <a:p>
          <a:endParaRPr lang="de-DE"/>
        </a:p>
      </dgm:t>
    </dgm:pt>
    <dgm:pt modelId="{62C5B9FB-F95D-4292-AA80-E30CA3800FF1}" type="pres">
      <dgm:prSet presAssocID="{58082508-271B-4F6C-94A0-893C7BABAFB5}" presName="dummy" presStyleCnt="0"/>
      <dgm:spPr/>
    </dgm:pt>
    <dgm:pt modelId="{F084504F-05A4-46A7-A838-539F2A5DF945}" type="pres">
      <dgm:prSet presAssocID="{58082508-271B-4F6C-94A0-893C7BABAFB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FD1D37-0EE7-4920-A204-F7CB4B1100A1}" type="pres">
      <dgm:prSet presAssocID="{C230ABD2-F6C6-4242-BE02-54486693EF09}" presName="sibTrans" presStyleLbl="node1" presStyleIdx="1" presStyleCnt="3"/>
      <dgm:spPr/>
      <dgm:t>
        <a:bodyPr/>
        <a:lstStyle/>
        <a:p>
          <a:endParaRPr lang="de-DE"/>
        </a:p>
      </dgm:t>
    </dgm:pt>
    <dgm:pt modelId="{03CE6B4C-2299-47DD-AC02-5C436B8006FB}" type="pres">
      <dgm:prSet presAssocID="{A78A8DA6-84B2-4701-8FFF-61A72D956833}" presName="dummy" presStyleCnt="0"/>
      <dgm:spPr/>
    </dgm:pt>
    <dgm:pt modelId="{5CBFC6B9-C2D0-402F-AF6F-C7A5D80CB666}" type="pres">
      <dgm:prSet presAssocID="{A78A8DA6-84B2-4701-8FFF-61A72D956833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BAB764-E046-4B1B-A001-26F6D1A93A2D}" type="pres">
      <dgm:prSet presAssocID="{05CFFC83-1127-4660-9320-7A35A39ABB7A}" presName="sibTrans" presStyleLbl="node1" presStyleIdx="2" presStyleCnt="3"/>
      <dgm:spPr/>
      <dgm:t>
        <a:bodyPr/>
        <a:lstStyle/>
        <a:p>
          <a:endParaRPr lang="de-DE"/>
        </a:p>
      </dgm:t>
    </dgm:pt>
  </dgm:ptLst>
  <dgm:cxnLst>
    <dgm:cxn modelId="{5727AA95-05D9-4583-A32E-C1404E4FE370}" srcId="{7F17F79D-6230-4094-915D-AD3ABB3C0289}" destId="{1B917EB3-4160-4347-BEDB-B4B12F89C8DE}" srcOrd="0" destOrd="0" parTransId="{75BBFE58-19AB-4986-B674-317FEDD3DE23}" sibTransId="{719143A1-6887-4B53-8FD2-0FA0E8C4394A}"/>
    <dgm:cxn modelId="{40210B3C-A40E-49BB-B8A6-81E9807D6DB1}" srcId="{7F17F79D-6230-4094-915D-AD3ABB3C0289}" destId="{58082508-271B-4F6C-94A0-893C7BABAFB5}" srcOrd="1" destOrd="0" parTransId="{20D79072-BE33-4EFF-8017-97788EEBDAE3}" sibTransId="{C230ABD2-F6C6-4242-BE02-54486693EF09}"/>
    <dgm:cxn modelId="{837D4307-1364-49B4-81AA-CC1A28797FD4}" type="presOf" srcId="{58082508-271B-4F6C-94A0-893C7BABAFB5}" destId="{F084504F-05A4-46A7-A838-539F2A5DF945}" srcOrd="0" destOrd="0" presId="urn:microsoft.com/office/officeart/2005/8/layout/cycle1"/>
    <dgm:cxn modelId="{4C3B4C1A-450F-478C-A6D1-05B3DAAD56FD}" type="presOf" srcId="{C230ABD2-F6C6-4242-BE02-54486693EF09}" destId="{DFFD1D37-0EE7-4920-A204-F7CB4B1100A1}" srcOrd="0" destOrd="0" presId="urn:microsoft.com/office/officeart/2005/8/layout/cycle1"/>
    <dgm:cxn modelId="{61E187A4-3E12-4807-AE82-49DDC4E1E05B}" type="presOf" srcId="{7F17F79D-6230-4094-915D-AD3ABB3C0289}" destId="{CADB971F-F3E4-4F0B-8696-A0752C86844A}" srcOrd="0" destOrd="0" presId="urn:microsoft.com/office/officeart/2005/8/layout/cycle1"/>
    <dgm:cxn modelId="{515BBEFC-C87E-4240-8411-7AC137D66BD3}" type="presOf" srcId="{719143A1-6887-4B53-8FD2-0FA0E8C4394A}" destId="{F46E6225-899E-4CEB-8ADB-813EDEA9C2BC}" srcOrd="0" destOrd="0" presId="urn:microsoft.com/office/officeart/2005/8/layout/cycle1"/>
    <dgm:cxn modelId="{3D062804-6123-4F88-A208-5F3C8A2F4705}" srcId="{7F17F79D-6230-4094-915D-AD3ABB3C0289}" destId="{A78A8DA6-84B2-4701-8FFF-61A72D956833}" srcOrd="2" destOrd="0" parTransId="{265AC3F5-EFF3-4989-83EF-D756CC81D42C}" sibTransId="{05CFFC83-1127-4660-9320-7A35A39ABB7A}"/>
    <dgm:cxn modelId="{6B8BA990-0824-49FB-B3E0-A709DFDBD7D4}" type="presOf" srcId="{05CFFC83-1127-4660-9320-7A35A39ABB7A}" destId="{B2BAB764-E046-4B1B-A001-26F6D1A93A2D}" srcOrd="0" destOrd="0" presId="urn:microsoft.com/office/officeart/2005/8/layout/cycle1"/>
    <dgm:cxn modelId="{453AD17C-44AE-4173-B08A-5CD15B46B30E}" type="presOf" srcId="{1B917EB3-4160-4347-BEDB-B4B12F89C8DE}" destId="{030C3568-3630-4CCF-BE49-0BCC319F6E6B}" srcOrd="0" destOrd="0" presId="urn:microsoft.com/office/officeart/2005/8/layout/cycle1"/>
    <dgm:cxn modelId="{AF3E6137-5DF3-4472-BE4B-388D972B0676}" type="presOf" srcId="{A78A8DA6-84B2-4701-8FFF-61A72D956833}" destId="{5CBFC6B9-C2D0-402F-AF6F-C7A5D80CB666}" srcOrd="0" destOrd="0" presId="urn:microsoft.com/office/officeart/2005/8/layout/cycle1"/>
    <dgm:cxn modelId="{84883D39-0277-4AB7-B3D1-EBA3E9DFC6A3}" type="presParOf" srcId="{CADB971F-F3E4-4F0B-8696-A0752C86844A}" destId="{17306C82-4182-495C-B1ED-B33F932D2200}" srcOrd="0" destOrd="0" presId="urn:microsoft.com/office/officeart/2005/8/layout/cycle1"/>
    <dgm:cxn modelId="{767BB128-2B9D-485B-9B23-7C7757010542}" type="presParOf" srcId="{CADB971F-F3E4-4F0B-8696-A0752C86844A}" destId="{030C3568-3630-4CCF-BE49-0BCC319F6E6B}" srcOrd="1" destOrd="0" presId="urn:microsoft.com/office/officeart/2005/8/layout/cycle1"/>
    <dgm:cxn modelId="{C4B17ED5-8786-4406-B47A-91AE36E61285}" type="presParOf" srcId="{CADB971F-F3E4-4F0B-8696-A0752C86844A}" destId="{F46E6225-899E-4CEB-8ADB-813EDEA9C2BC}" srcOrd="2" destOrd="0" presId="urn:microsoft.com/office/officeart/2005/8/layout/cycle1"/>
    <dgm:cxn modelId="{52AA1BE6-C1B6-4388-B55E-2BCA99951C43}" type="presParOf" srcId="{CADB971F-F3E4-4F0B-8696-A0752C86844A}" destId="{62C5B9FB-F95D-4292-AA80-E30CA3800FF1}" srcOrd="3" destOrd="0" presId="urn:microsoft.com/office/officeart/2005/8/layout/cycle1"/>
    <dgm:cxn modelId="{A999C04F-7997-45CB-90F9-6730902286C8}" type="presParOf" srcId="{CADB971F-F3E4-4F0B-8696-A0752C86844A}" destId="{F084504F-05A4-46A7-A838-539F2A5DF945}" srcOrd="4" destOrd="0" presId="urn:microsoft.com/office/officeart/2005/8/layout/cycle1"/>
    <dgm:cxn modelId="{2DB424A2-ABF5-47E1-97AF-A51F30498934}" type="presParOf" srcId="{CADB971F-F3E4-4F0B-8696-A0752C86844A}" destId="{DFFD1D37-0EE7-4920-A204-F7CB4B1100A1}" srcOrd="5" destOrd="0" presId="urn:microsoft.com/office/officeart/2005/8/layout/cycle1"/>
    <dgm:cxn modelId="{3C3E715A-C3B4-4EF5-927C-E1439D217659}" type="presParOf" srcId="{CADB971F-F3E4-4F0B-8696-A0752C86844A}" destId="{03CE6B4C-2299-47DD-AC02-5C436B8006FB}" srcOrd="6" destOrd="0" presId="urn:microsoft.com/office/officeart/2005/8/layout/cycle1"/>
    <dgm:cxn modelId="{74EEE532-1A17-4E78-87A2-9DBC13D40434}" type="presParOf" srcId="{CADB971F-F3E4-4F0B-8696-A0752C86844A}" destId="{5CBFC6B9-C2D0-402F-AF6F-C7A5D80CB666}" srcOrd="7" destOrd="0" presId="urn:microsoft.com/office/officeart/2005/8/layout/cycle1"/>
    <dgm:cxn modelId="{2830FC1A-F2EE-4C1C-832A-99795EE8E313}" type="presParOf" srcId="{CADB971F-F3E4-4F0B-8696-A0752C86844A}" destId="{B2BAB764-E046-4B1B-A001-26F6D1A93A2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B49BA3-8117-4391-BF97-6CC01E5731B9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BCD31349-E508-4B2F-808A-8C710C9AD69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800" dirty="0" smtClean="0"/>
            <a:t>Analyze</a:t>
          </a:r>
          <a:endParaRPr lang="de-DE" sz="1800" dirty="0"/>
        </a:p>
      </dgm:t>
    </dgm:pt>
    <dgm:pt modelId="{FC59A55A-8D91-4588-8F1B-1990120AD76E}" type="parTrans" cxnId="{8D1A82E0-8C08-468C-B849-63F994EEAE43}">
      <dgm:prSet/>
      <dgm:spPr/>
      <dgm:t>
        <a:bodyPr/>
        <a:lstStyle/>
        <a:p>
          <a:endParaRPr lang="de-DE" sz="1400"/>
        </a:p>
      </dgm:t>
    </dgm:pt>
    <dgm:pt modelId="{255F8BBF-868E-4860-A752-2295738B3001}" type="sibTrans" cxnId="{8D1A82E0-8C08-468C-B849-63F994EEAE43}">
      <dgm:prSet/>
      <dgm:spPr/>
      <dgm:t>
        <a:bodyPr/>
        <a:lstStyle/>
        <a:p>
          <a:endParaRPr lang="de-DE" sz="1400"/>
        </a:p>
      </dgm:t>
    </dgm:pt>
    <dgm:pt modelId="{A8A1C413-0D7C-497B-9061-BC03DDA00DFB}">
      <dgm:prSet phldrT="[Text]" custT="1"/>
      <dgm:spPr>
        <a:solidFill>
          <a:schemeClr val="accent2">
            <a:lumMod val="60000"/>
            <a:lumOff val="40000"/>
            <a:alpha val="82000"/>
          </a:schemeClr>
        </a:solidFill>
      </dgm:spPr>
      <dgm:t>
        <a:bodyPr/>
        <a:lstStyle/>
        <a:p>
          <a:r>
            <a:rPr lang="pl-PL" sz="1800" dirty="0" smtClean="0"/>
            <a:t>Plan</a:t>
          </a:r>
          <a:endParaRPr lang="de-DE" sz="1800" dirty="0"/>
        </a:p>
      </dgm:t>
    </dgm:pt>
    <dgm:pt modelId="{0D12AE2F-4451-4F9B-B5BE-E33FC09661E8}" type="parTrans" cxnId="{CB22B008-6059-4F6B-8FB6-54EAD6BEC415}">
      <dgm:prSet/>
      <dgm:spPr/>
      <dgm:t>
        <a:bodyPr/>
        <a:lstStyle/>
        <a:p>
          <a:endParaRPr lang="de-DE" sz="1400"/>
        </a:p>
      </dgm:t>
    </dgm:pt>
    <dgm:pt modelId="{9F2F6B82-1A55-4880-B371-54585623CA22}" type="sibTrans" cxnId="{CB22B008-6059-4F6B-8FB6-54EAD6BEC415}">
      <dgm:prSet/>
      <dgm:spPr/>
      <dgm:t>
        <a:bodyPr/>
        <a:lstStyle/>
        <a:p>
          <a:endParaRPr lang="de-DE" sz="1400"/>
        </a:p>
      </dgm:t>
    </dgm:pt>
    <dgm:pt modelId="{0BA1C194-240D-4D0D-A967-71B80F980B04}">
      <dgm:prSet phldrT="[Text]" custT="1"/>
      <dgm:spPr>
        <a:noFill/>
        <a:ln>
          <a:noFill/>
        </a:ln>
      </dgm:spPr>
      <dgm:t>
        <a:bodyPr/>
        <a:lstStyle/>
        <a:p>
          <a:endParaRPr lang="de-DE" sz="1800" dirty="0"/>
        </a:p>
      </dgm:t>
    </dgm:pt>
    <dgm:pt modelId="{97720D96-BA6B-4025-B4B1-919EF0E0DE67}" type="parTrans" cxnId="{58538275-82DB-4B80-B747-1123038B01D3}">
      <dgm:prSet/>
      <dgm:spPr/>
      <dgm:t>
        <a:bodyPr/>
        <a:lstStyle/>
        <a:p>
          <a:endParaRPr lang="de-DE" sz="1400"/>
        </a:p>
      </dgm:t>
    </dgm:pt>
    <dgm:pt modelId="{E8AFB62C-D87F-4344-9F35-F0D7A2C552B2}" type="sibTrans" cxnId="{58538275-82DB-4B80-B747-1123038B01D3}">
      <dgm:prSet/>
      <dgm:spPr/>
      <dgm:t>
        <a:bodyPr/>
        <a:lstStyle/>
        <a:p>
          <a:endParaRPr lang="de-DE" sz="1400"/>
        </a:p>
      </dgm:t>
    </dgm:pt>
    <dgm:pt modelId="{323C0586-944E-402B-9DB7-7A4E41F7CBED}">
      <dgm:prSet phldrT="[Text]" custT="1"/>
      <dgm:spPr>
        <a:noFill/>
        <a:ln>
          <a:noFill/>
        </a:ln>
      </dgm:spPr>
      <dgm:t>
        <a:bodyPr/>
        <a:lstStyle/>
        <a:p>
          <a:endParaRPr lang="de-DE" sz="1800" dirty="0"/>
        </a:p>
      </dgm:t>
    </dgm:pt>
    <dgm:pt modelId="{84C8BDC6-4C7C-4F8D-8F26-27449E3F6CCF}" type="parTrans" cxnId="{AA91B57C-DFFC-4F6E-807F-5654C49080E9}">
      <dgm:prSet/>
      <dgm:spPr/>
      <dgm:t>
        <a:bodyPr/>
        <a:lstStyle/>
        <a:p>
          <a:endParaRPr lang="de-DE" sz="1400"/>
        </a:p>
      </dgm:t>
    </dgm:pt>
    <dgm:pt modelId="{C7FA597A-6431-4CFE-AE2D-18C841F2EFAB}" type="sibTrans" cxnId="{AA91B57C-DFFC-4F6E-807F-5654C49080E9}">
      <dgm:prSet/>
      <dgm:spPr/>
      <dgm:t>
        <a:bodyPr/>
        <a:lstStyle/>
        <a:p>
          <a:endParaRPr lang="de-DE" sz="1400"/>
        </a:p>
      </dgm:t>
    </dgm:pt>
    <dgm:pt modelId="{06D0666B-94E3-4225-AF49-96E443445534}">
      <dgm:prSet phldrT="[Text]" custT="1"/>
      <dgm:spPr>
        <a:solidFill>
          <a:schemeClr val="bg2">
            <a:lumMod val="10000"/>
            <a:alpha val="50000"/>
          </a:schemeClr>
        </a:solidFill>
      </dgm:spPr>
      <dgm:t>
        <a:bodyPr/>
        <a:lstStyle/>
        <a:p>
          <a:r>
            <a:rPr lang="pl-PL" sz="1800" dirty="0" smtClean="0"/>
            <a:t>Deploy</a:t>
          </a:r>
          <a:endParaRPr lang="de-DE" sz="1800" dirty="0"/>
        </a:p>
      </dgm:t>
    </dgm:pt>
    <dgm:pt modelId="{FE555ABE-6A26-4A50-9605-A6D3EB06F4DE}" type="parTrans" cxnId="{36B81E12-799F-4AFC-9A1C-503F04424688}">
      <dgm:prSet/>
      <dgm:spPr/>
      <dgm:t>
        <a:bodyPr/>
        <a:lstStyle/>
        <a:p>
          <a:endParaRPr lang="de-DE" sz="1400"/>
        </a:p>
      </dgm:t>
    </dgm:pt>
    <dgm:pt modelId="{E7EE9BCC-3F68-42B8-9F43-11C370040C86}" type="sibTrans" cxnId="{36B81E12-799F-4AFC-9A1C-503F04424688}">
      <dgm:prSet/>
      <dgm:spPr/>
      <dgm:t>
        <a:bodyPr/>
        <a:lstStyle/>
        <a:p>
          <a:endParaRPr lang="de-DE" sz="1400"/>
        </a:p>
      </dgm:t>
    </dgm:pt>
    <dgm:pt modelId="{990BAA50-F892-4EE8-A94B-4CC8BAB05AF6}">
      <dgm:prSet phldrT="[Text]" custT="1"/>
      <dgm:spPr>
        <a:noFill/>
        <a:ln>
          <a:noFill/>
        </a:ln>
      </dgm:spPr>
      <dgm:t>
        <a:bodyPr/>
        <a:lstStyle/>
        <a:p>
          <a:endParaRPr lang="de-DE" sz="1800" dirty="0"/>
        </a:p>
      </dgm:t>
    </dgm:pt>
    <dgm:pt modelId="{1267BE6E-8F9C-4F56-94BB-80BE47BFFB7E}" type="sibTrans" cxnId="{5A30CB43-0252-487C-B3B7-60CF1BA75BEE}">
      <dgm:prSet/>
      <dgm:spPr/>
      <dgm:t>
        <a:bodyPr/>
        <a:lstStyle/>
        <a:p>
          <a:endParaRPr lang="de-DE" sz="1400"/>
        </a:p>
      </dgm:t>
    </dgm:pt>
    <dgm:pt modelId="{B2B74A5D-6B80-4585-B019-500AB1E952F4}" type="parTrans" cxnId="{5A30CB43-0252-487C-B3B7-60CF1BA75BEE}">
      <dgm:prSet/>
      <dgm:spPr/>
      <dgm:t>
        <a:bodyPr/>
        <a:lstStyle/>
        <a:p>
          <a:endParaRPr lang="de-DE" sz="1400"/>
        </a:p>
      </dgm:t>
    </dgm:pt>
    <dgm:pt modelId="{76513E5F-D5FC-4131-8197-95E92F178504}" type="pres">
      <dgm:prSet presAssocID="{C7B49BA3-8117-4391-BF97-6CC01E5731B9}" presName="Name0" presStyleCnt="0">
        <dgm:presLayoutVars>
          <dgm:dir/>
          <dgm:animLvl val="lvl"/>
          <dgm:resizeHandles val="exact"/>
        </dgm:presLayoutVars>
      </dgm:prSet>
      <dgm:spPr/>
    </dgm:pt>
    <dgm:pt modelId="{2E6EFD3A-C1A4-443A-91D6-F1D438F07C74}" type="pres">
      <dgm:prSet presAssocID="{BCD31349-E508-4B2F-808A-8C710C9AD69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80FE6E-6EB0-4893-A4B6-51AE9692C715}" type="pres">
      <dgm:prSet presAssocID="{255F8BBF-868E-4860-A752-2295738B3001}" presName="parTxOnlySpace" presStyleCnt="0"/>
      <dgm:spPr/>
    </dgm:pt>
    <dgm:pt modelId="{2646D6EA-13A3-480F-B5D5-E6C0D34D2A98}" type="pres">
      <dgm:prSet presAssocID="{A8A1C413-0D7C-497B-9061-BC03DDA00DF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E29FBF-228D-4AAB-9024-28E16C67E48A}" type="pres">
      <dgm:prSet presAssocID="{9F2F6B82-1A55-4880-B371-54585623CA22}" presName="parTxOnlySpace" presStyleCnt="0"/>
      <dgm:spPr/>
    </dgm:pt>
    <dgm:pt modelId="{50874831-D0CD-4B19-9C45-944AA46885C0}" type="pres">
      <dgm:prSet presAssocID="{990BAA50-F892-4EE8-A94B-4CC8BAB05AF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5AB17E-1664-4074-923A-FBABF704D3BC}" type="pres">
      <dgm:prSet presAssocID="{1267BE6E-8F9C-4F56-94BB-80BE47BFFB7E}" presName="parTxOnlySpace" presStyleCnt="0"/>
      <dgm:spPr/>
    </dgm:pt>
    <dgm:pt modelId="{F9F8B004-82FD-4002-8F2D-CAF6D2705797}" type="pres">
      <dgm:prSet presAssocID="{0BA1C194-240D-4D0D-A967-71B80F980B0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9E4D49-F028-42CA-878A-CF6966105D3D}" type="pres">
      <dgm:prSet presAssocID="{E8AFB62C-D87F-4344-9F35-F0D7A2C552B2}" presName="parTxOnlySpace" presStyleCnt="0"/>
      <dgm:spPr/>
    </dgm:pt>
    <dgm:pt modelId="{BD85FC25-9192-441A-A856-DA78A9EFE808}" type="pres">
      <dgm:prSet presAssocID="{323C0586-944E-402B-9DB7-7A4E41F7CBE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8C9DD2-529C-4347-9297-74CF845FB6C9}" type="pres">
      <dgm:prSet presAssocID="{C7FA597A-6431-4CFE-AE2D-18C841F2EFAB}" presName="parTxOnlySpace" presStyleCnt="0"/>
      <dgm:spPr/>
    </dgm:pt>
    <dgm:pt modelId="{FCDA1895-09DB-49AE-B5A3-425CA6234925}" type="pres">
      <dgm:prSet presAssocID="{06D0666B-94E3-4225-AF49-96E44344553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8538275-82DB-4B80-B747-1123038B01D3}" srcId="{C7B49BA3-8117-4391-BF97-6CC01E5731B9}" destId="{0BA1C194-240D-4D0D-A967-71B80F980B04}" srcOrd="3" destOrd="0" parTransId="{97720D96-BA6B-4025-B4B1-919EF0E0DE67}" sibTransId="{E8AFB62C-D87F-4344-9F35-F0D7A2C552B2}"/>
    <dgm:cxn modelId="{36B81E12-799F-4AFC-9A1C-503F04424688}" srcId="{C7B49BA3-8117-4391-BF97-6CC01E5731B9}" destId="{06D0666B-94E3-4225-AF49-96E443445534}" srcOrd="5" destOrd="0" parTransId="{FE555ABE-6A26-4A50-9605-A6D3EB06F4DE}" sibTransId="{E7EE9BCC-3F68-42B8-9F43-11C370040C86}"/>
    <dgm:cxn modelId="{D6601400-8ADF-4240-A330-8C689D6375BD}" type="presOf" srcId="{323C0586-944E-402B-9DB7-7A4E41F7CBED}" destId="{BD85FC25-9192-441A-A856-DA78A9EFE808}" srcOrd="0" destOrd="0" presId="urn:microsoft.com/office/officeart/2005/8/layout/chevron1"/>
    <dgm:cxn modelId="{AA91B57C-DFFC-4F6E-807F-5654C49080E9}" srcId="{C7B49BA3-8117-4391-BF97-6CC01E5731B9}" destId="{323C0586-944E-402B-9DB7-7A4E41F7CBED}" srcOrd="4" destOrd="0" parTransId="{84C8BDC6-4C7C-4F8D-8F26-27449E3F6CCF}" sibTransId="{C7FA597A-6431-4CFE-AE2D-18C841F2EFAB}"/>
    <dgm:cxn modelId="{8D1A82E0-8C08-468C-B849-63F994EEAE43}" srcId="{C7B49BA3-8117-4391-BF97-6CC01E5731B9}" destId="{BCD31349-E508-4B2F-808A-8C710C9AD690}" srcOrd="0" destOrd="0" parTransId="{FC59A55A-8D91-4588-8F1B-1990120AD76E}" sibTransId="{255F8BBF-868E-4860-A752-2295738B3001}"/>
    <dgm:cxn modelId="{CB22B008-6059-4F6B-8FB6-54EAD6BEC415}" srcId="{C7B49BA3-8117-4391-BF97-6CC01E5731B9}" destId="{A8A1C413-0D7C-497B-9061-BC03DDA00DFB}" srcOrd="1" destOrd="0" parTransId="{0D12AE2F-4451-4F9B-B5BE-E33FC09661E8}" sibTransId="{9F2F6B82-1A55-4880-B371-54585623CA22}"/>
    <dgm:cxn modelId="{67234139-9671-49F4-8274-AC9B15DFC8FF}" type="presOf" srcId="{BCD31349-E508-4B2F-808A-8C710C9AD690}" destId="{2E6EFD3A-C1A4-443A-91D6-F1D438F07C74}" srcOrd="0" destOrd="0" presId="urn:microsoft.com/office/officeart/2005/8/layout/chevron1"/>
    <dgm:cxn modelId="{4E00124D-A47C-4DCA-8971-4AA703AAA47B}" type="presOf" srcId="{06D0666B-94E3-4225-AF49-96E443445534}" destId="{FCDA1895-09DB-49AE-B5A3-425CA6234925}" srcOrd="0" destOrd="0" presId="urn:microsoft.com/office/officeart/2005/8/layout/chevron1"/>
    <dgm:cxn modelId="{259D3306-20D4-487D-95F7-5A53353911BF}" type="presOf" srcId="{C7B49BA3-8117-4391-BF97-6CC01E5731B9}" destId="{76513E5F-D5FC-4131-8197-95E92F178504}" srcOrd="0" destOrd="0" presId="urn:microsoft.com/office/officeart/2005/8/layout/chevron1"/>
    <dgm:cxn modelId="{12DD3D66-2959-4E28-BC95-755053F12044}" type="presOf" srcId="{990BAA50-F892-4EE8-A94B-4CC8BAB05AF6}" destId="{50874831-D0CD-4B19-9C45-944AA46885C0}" srcOrd="0" destOrd="0" presId="urn:microsoft.com/office/officeart/2005/8/layout/chevron1"/>
    <dgm:cxn modelId="{5A30CB43-0252-487C-B3B7-60CF1BA75BEE}" srcId="{C7B49BA3-8117-4391-BF97-6CC01E5731B9}" destId="{990BAA50-F892-4EE8-A94B-4CC8BAB05AF6}" srcOrd="2" destOrd="0" parTransId="{B2B74A5D-6B80-4585-B019-500AB1E952F4}" sibTransId="{1267BE6E-8F9C-4F56-94BB-80BE47BFFB7E}"/>
    <dgm:cxn modelId="{397AE375-077A-43CB-84A9-612E222DE0C4}" type="presOf" srcId="{A8A1C413-0D7C-497B-9061-BC03DDA00DFB}" destId="{2646D6EA-13A3-480F-B5D5-E6C0D34D2A98}" srcOrd="0" destOrd="0" presId="urn:microsoft.com/office/officeart/2005/8/layout/chevron1"/>
    <dgm:cxn modelId="{38417CAF-E880-4A92-993B-CB9CAB8CA79A}" type="presOf" srcId="{0BA1C194-240D-4D0D-A967-71B80F980B04}" destId="{F9F8B004-82FD-4002-8F2D-CAF6D2705797}" srcOrd="0" destOrd="0" presId="urn:microsoft.com/office/officeart/2005/8/layout/chevron1"/>
    <dgm:cxn modelId="{50727B37-4541-4B63-833C-337502D41C44}" type="presParOf" srcId="{76513E5F-D5FC-4131-8197-95E92F178504}" destId="{2E6EFD3A-C1A4-443A-91D6-F1D438F07C74}" srcOrd="0" destOrd="0" presId="urn:microsoft.com/office/officeart/2005/8/layout/chevron1"/>
    <dgm:cxn modelId="{CB6B6921-C62B-4B98-B734-4042DD58027B}" type="presParOf" srcId="{76513E5F-D5FC-4131-8197-95E92F178504}" destId="{1B80FE6E-6EB0-4893-A4B6-51AE9692C715}" srcOrd="1" destOrd="0" presId="urn:microsoft.com/office/officeart/2005/8/layout/chevron1"/>
    <dgm:cxn modelId="{8330516E-F52E-497D-92AE-9B9276C5A7BB}" type="presParOf" srcId="{76513E5F-D5FC-4131-8197-95E92F178504}" destId="{2646D6EA-13A3-480F-B5D5-E6C0D34D2A98}" srcOrd="2" destOrd="0" presId="urn:microsoft.com/office/officeart/2005/8/layout/chevron1"/>
    <dgm:cxn modelId="{1731892E-F3E9-4BC8-93D9-2204FD601495}" type="presParOf" srcId="{76513E5F-D5FC-4131-8197-95E92F178504}" destId="{6EE29FBF-228D-4AAB-9024-28E16C67E48A}" srcOrd="3" destOrd="0" presId="urn:microsoft.com/office/officeart/2005/8/layout/chevron1"/>
    <dgm:cxn modelId="{224AAE37-1B4A-4CAC-95EB-57A2D2A39318}" type="presParOf" srcId="{76513E5F-D5FC-4131-8197-95E92F178504}" destId="{50874831-D0CD-4B19-9C45-944AA46885C0}" srcOrd="4" destOrd="0" presId="urn:microsoft.com/office/officeart/2005/8/layout/chevron1"/>
    <dgm:cxn modelId="{9EFB76F4-D4E8-42B6-A988-A0F6A3FFDFA3}" type="presParOf" srcId="{76513E5F-D5FC-4131-8197-95E92F178504}" destId="{D25AB17E-1664-4074-923A-FBABF704D3BC}" srcOrd="5" destOrd="0" presId="urn:microsoft.com/office/officeart/2005/8/layout/chevron1"/>
    <dgm:cxn modelId="{6E650A79-4124-4F1F-93FF-8D9941968DC5}" type="presParOf" srcId="{76513E5F-D5FC-4131-8197-95E92F178504}" destId="{F9F8B004-82FD-4002-8F2D-CAF6D2705797}" srcOrd="6" destOrd="0" presId="urn:microsoft.com/office/officeart/2005/8/layout/chevron1"/>
    <dgm:cxn modelId="{299229A4-5060-4206-BD93-AE3A2D74219D}" type="presParOf" srcId="{76513E5F-D5FC-4131-8197-95E92F178504}" destId="{6C9E4D49-F028-42CA-878A-CF6966105D3D}" srcOrd="7" destOrd="0" presId="urn:microsoft.com/office/officeart/2005/8/layout/chevron1"/>
    <dgm:cxn modelId="{F0B85A1E-9DF4-4806-B7AF-126F35813348}" type="presParOf" srcId="{76513E5F-D5FC-4131-8197-95E92F178504}" destId="{BD85FC25-9192-441A-A856-DA78A9EFE808}" srcOrd="8" destOrd="0" presId="urn:microsoft.com/office/officeart/2005/8/layout/chevron1"/>
    <dgm:cxn modelId="{FD580B09-CDD7-4179-A3FB-9DFA035859FD}" type="presParOf" srcId="{76513E5F-D5FC-4131-8197-95E92F178504}" destId="{6F8C9DD2-529C-4347-9297-74CF845FB6C9}" srcOrd="9" destOrd="0" presId="urn:microsoft.com/office/officeart/2005/8/layout/chevron1"/>
    <dgm:cxn modelId="{27ED2BCE-D570-4ACD-A7C1-269BC7D19EBC}" type="presParOf" srcId="{76513E5F-D5FC-4131-8197-95E92F178504}" destId="{FCDA1895-09DB-49AE-B5A3-425CA623492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FE150B-0F51-474A-92FB-99275D58543E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20878DB-EE51-4422-BBAF-308364D21FB0}">
      <dgm:prSet phldrT="[Text]"/>
      <dgm:spPr/>
      <dgm:t>
        <a:bodyPr/>
        <a:lstStyle/>
        <a:p>
          <a:r>
            <a:rPr lang="pl-PL" dirty="0" smtClean="0"/>
            <a:t>Code</a:t>
          </a:r>
          <a:endParaRPr lang="de-DE" dirty="0"/>
        </a:p>
      </dgm:t>
    </dgm:pt>
    <dgm:pt modelId="{0C3FC5FC-FDAF-4BA9-B095-44038A049FA7}" type="parTrans" cxnId="{8E45E73A-0E99-453B-A964-0B211EB357FA}">
      <dgm:prSet/>
      <dgm:spPr/>
      <dgm:t>
        <a:bodyPr/>
        <a:lstStyle/>
        <a:p>
          <a:endParaRPr lang="de-DE"/>
        </a:p>
      </dgm:t>
    </dgm:pt>
    <dgm:pt modelId="{239C1F78-BA7C-4D5E-B000-6E6F3F0C7BF4}" type="sibTrans" cxnId="{8E45E73A-0E99-453B-A964-0B211EB357FA}">
      <dgm:prSet/>
      <dgm:spPr/>
      <dgm:t>
        <a:bodyPr/>
        <a:lstStyle/>
        <a:p>
          <a:endParaRPr lang="de-DE"/>
        </a:p>
      </dgm:t>
    </dgm:pt>
    <dgm:pt modelId="{3F224CE7-7C1B-4A4A-999A-588CFB4BBEE8}">
      <dgm:prSet phldrT="[Text]"/>
      <dgm:spPr/>
      <dgm:t>
        <a:bodyPr/>
        <a:lstStyle/>
        <a:p>
          <a:r>
            <a:rPr lang="pl-PL" dirty="0" smtClean="0"/>
            <a:t>HTTP</a:t>
          </a:r>
          <a:endParaRPr lang="de-DE" dirty="0"/>
        </a:p>
      </dgm:t>
    </dgm:pt>
    <dgm:pt modelId="{E5ED50C5-7610-412B-9668-322046D70C0F}" type="parTrans" cxnId="{48E1AE50-84F0-4CF7-8713-3B3D3DF54C19}">
      <dgm:prSet/>
      <dgm:spPr/>
      <dgm:t>
        <a:bodyPr/>
        <a:lstStyle/>
        <a:p>
          <a:endParaRPr lang="de-DE"/>
        </a:p>
      </dgm:t>
    </dgm:pt>
    <dgm:pt modelId="{1C09A321-ADAE-4AD4-AF3F-FE7E7C9D3B17}" type="sibTrans" cxnId="{48E1AE50-84F0-4CF7-8713-3B3D3DF54C19}">
      <dgm:prSet/>
      <dgm:spPr/>
      <dgm:t>
        <a:bodyPr/>
        <a:lstStyle/>
        <a:p>
          <a:endParaRPr lang="de-DE"/>
        </a:p>
      </dgm:t>
    </dgm:pt>
    <dgm:pt modelId="{FE4685D2-E137-49C7-804E-CDF221724762}">
      <dgm:prSet phldrT="[Text]"/>
      <dgm:spPr/>
      <dgm:t>
        <a:bodyPr/>
        <a:lstStyle/>
        <a:p>
          <a:r>
            <a:rPr lang="pl-PL" dirty="0" smtClean="0"/>
            <a:t>UI</a:t>
          </a:r>
          <a:endParaRPr lang="de-DE" dirty="0"/>
        </a:p>
      </dgm:t>
    </dgm:pt>
    <dgm:pt modelId="{364CE962-320A-4369-8672-A27A15884116}" type="parTrans" cxnId="{227433FA-8705-4BC4-8767-24E6A566509C}">
      <dgm:prSet/>
      <dgm:spPr/>
      <dgm:t>
        <a:bodyPr/>
        <a:lstStyle/>
        <a:p>
          <a:endParaRPr lang="de-DE"/>
        </a:p>
      </dgm:t>
    </dgm:pt>
    <dgm:pt modelId="{86A83818-74A1-4F26-8BBC-7A00E01BE487}" type="sibTrans" cxnId="{227433FA-8705-4BC4-8767-24E6A566509C}">
      <dgm:prSet/>
      <dgm:spPr/>
      <dgm:t>
        <a:bodyPr/>
        <a:lstStyle/>
        <a:p>
          <a:endParaRPr lang="de-DE"/>
        </a:p>
      </dgm:t>
    </dgm:pt>
    <dgm:pt modelId="{3BA5955A-B871-406D-89FC-0C2B0C75087D}" type="pres">
      <dgm:prSet presAssocID="{5FFE150B-0F51-474A-92FB-99275D5854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95A8002-5AD9-4EA6-A26A-6312009C6B22}" type="pres">
      <dgm:prSet presAssocID="{820878DB-EE51-4422-BBAF-308364D21F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9CB5D3-CDCC-461A-A415-C4F85A3500F6}" type="pres">
      <dgm:prSet presAssocID="{239C1F78-BA7C-4D5E-B000-6E6F3F0C7BF4}" presName="sibTrans" presStyleCnt="0"/>
      <dgm:spPr/>
    </dgm:pt>
    <dgm:pt modelId="{89CEA4CF-498F-4383-BF4E-7CFA18EECE54}" type="pres">
      <dgm:prSet presAssocID="{3F224CE7-7C1B-4A4A-999A-588CFB4BBEE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B6F34C-4CB3-42C5-970F-BD738DF34371}" type="pres">
      <dgm:prSet presAssocID="{1C09A321-ADAE-4AD4-AF3F-FE7E7C9D3B17}" presName="sibTrans" presStyleCnt="0"/>
      <dgm:spPr/>
    </dgm:pt>
    <dgm:pt modelId="{EFC239E5-21A6-4A51-ADB8-FB2E06CBEDDE}" type="pres">
      <dgm:prSet presAssocID="{FE4685D2-E137-49C7-804E-CDF2217247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A008FE-0ECD-4E8D-B02F-00826291D50D}" type="presOf" srcId="{820878DB-EE51-4422-BBAF-308364D21FB0}" destId="{495A8002-5AD9-4EA6-A26A-6312009C6B22}" srcOrd="0" destOrd="0" presId="urn:microsoft.com/office/officeart/2005/8/layout/hList6"/>
    <dgm:cxn modelId="{C9D4B54F-7F7A-45E2-9C6C-00525D9250CA}" type="presOf" srcId="{FE4685D2-E137-49C7-804E-CDF221724762}" destId="{EFC239E5-21A6-4A51-ADB8-FB2E06CBEDDE}" srcOrd="0" destOrd="0" presId="urn:microsoft.com/office/officeart/2005/8/layout/hList6"/>
    <dgm:cxn modelId="{8E45E73A-0E99-453B-A964-0B211EB357FA}" srcId="{5FFE150B-0F51-474A-92FB-99275D58543E}" destId="{820878DB-EE51-4422-BBAF-308364D21FB0}" srcOrd="0" destOrd="0" parTransId="{0C3FC5FC-FDAF-4BA9-B095-44038A049FA7}" sibTransId="{239C1F78-BA7C-4D5E-B000-6E6F3F0C7BF4}"/>
    <dgm:cxn modelId="{48E1AE50-84F0-4CF7-8713-3B3D3DF54C19}" srcId="{5FFE150B-0F51-474A-92FB-99275D58543E}" destId="{3F224CE7-7C1B-4A4A-999A-588CFB4BBEE8}" srcOrd="1" destOrd="0" parTransId="{E5ED50C5-7610-412B-9668-322046D70C0F}" sibTransId="{1C09A321-ADAE-4AD4-AF3F-FE7E7C9D3B17}"/>
    <dgm:cxn modelId="{6169F1DA-947A-4A30-89BA-8166650A5FC1}" type="presOf" srcId="{3F224CE7-7C1B-4A4A-999A-588CFB4BBEE8}" destId="{89CEA4CF-498F-4383-BF4E-7CFA18EECE54}" srcOrd="0" destOrd="0" presId="urn:microsoft.com/office/officeart/2005/8/layout/hList6"/>
    <dgm:cxn modelId="{C393C5E2-DF42-4BB8-BC4E-2C5839DC9091}" type="presOf" srcId="{5FFE150B-0F51-474A-92FB-99275D58543E}" destId="{3BA5955A-B871-406D-89FC-0C2B0C75087D}" srcOrd="0" destOrd="0" presId="urn:microsoft.com/office/officeart/2005/8/layout/hList6"/>
    <dgm:cxn modelId="{227433FA-8705-4BC4-8767-24E6A566509C}" srcId="{5FFE150B-0F51-474A-92FB-99275D58543E}" destId="{FE4685D2-E137-49C7-804E-CDF221724762}" srcOrd="2" destOrd="0" parTransId="{364CE962-320A-4369-8672-A27A15884116}" sibTransId="{86A83818-74A1-4F26-8BBC-7A00E01BE487}"/>
    <dgm:cxn modelId="{28B76B1B-95A2-42AB-841B-4701F16D1606}" type="presParOf" srcId="{3BA5955A-B871-406D-89FC-0C2B0C75087D}" destId="{495A8002-5AD9-4EA6-A26A-6312009C6B22}" srcOrd="0" destOrd="0" presId="urn:microsoft.com/office/officeart/2005/8/layout/hList6"/>
    <dgm:cxn modelId="{D1062F75-72DA-4711-A9AD-3235B1E60214}" type="presParOf" srcId="{3BA5955A-B871-406D-89FC-0C2B0C75087D}" destId="{6B9CB5D3-CDCC-461A-A415-C4F85A3500F6}" srcOrd="1" destOrd="0" presId="urn:microsoft.com/office/officeart/2005/8/layout/hList6"/>
    <dgm:cxn modelId="{C0EE1A7B-C442-4408-B964-B2A2C07E8018}" type="presParOf" srcId="{3BA5955A-B871-406D-89FC-0C2B0C75087D}" destId="{89CEA4CF-498F-4383-BF4E-7CFA18EECE54}" srcOrd="2" destOrd="0" presId="urn:microsoft.com/office/officeart/2005/8/layout/hList6"/>
    <dgm:cxn modelId="{2C3E451F-E4CF-48F6-8F19-ED4FE930A959}" type="presParOf" srcId="{3BA5955A-B871-406D-89FC-0C2B0C75087D}" destId="{7DB6F34C-4CB3-42C5-970F-BD738DF34371}" srcOrd="3" destOrd="0" presId="urn:microsoft.com/office/officeart/2005/8/layout/hList6"/>
    <dgm:cxn modelId="{E6B21966-23E0-4B5E-8A83-213747A92D94}" type="presParOf" srcId="{3BA5955A-B871-406D-89FC-0C2B0C75087D}" destId="{EFC239E5-21A6-4A51-ADB8-FB2E06CBEDD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FE150B-0F51-474A-92FB-99275D58543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820878DB-EE51-4422-BBAF-308364D21FB0}">
      <dgm:prSet phldrT="[Text]"/>
      <dgm:spPr/>
      <dgm:t>
        <a:bodyPr/>
        <a:lstStyle/>
        <a:p>
          <a:r>
            <a:rPr lang="pl-PL" dirty="0" smtClean="0"/>
            <a:t>Dev</a:t>
          </a:r>
          <a:endParaRPr lang="de-DE" dirty="0"/>
        </a:p>
      </dgm:t>
    </dgm:pt>
    <dgm:pt modelId="{0C3FC5FC-FDAF-4BA9-B095-44038A049FA7}" type="parTrans" cxnId="{8E45E73A-0E99-453B-A964-0B211EB357FA}">
      <dgm:prSet/>
      <dgm:spPr/>
      <dgm:t>
        <a:bodyPr/>
        <a:lstStyle/>
        <a:p>
          <a:endParaRPr lang="de-DE"/>
        </a:p>
      </dgm:t>
    </dgm:pt>
    <dgm:pt modelId="{239C1F78-BA7C-4D5E-B000-6E6F3F0C7BF4}" type="sibTrans" cxnId="{8E45E73A-0E99-453B-A964-0B211EB357FA}">
      <dgm:prSet/>
      <dgm:spPr/>
      <dgm:t>
        <a:bodyPr/>
        <a:lstStyle/>
        <a:p>
          <a:endParaRPr lang="de-DE"/>
        </a:p>
      </dgm:t>
    </dgm:pt>
    <dgm:pt modelId="{3F224CE7-7C1B-4A4A-999A-588CFB4BBEE8}">
      <dgm:prSet phldrT="[Text]"/>
      <dgm:spPr/>
      <dgm:t>
        <a:bodyPr/>
        <a:lstStyle/>
        <a:p>
          <a:r>
            <a:rPr lang="pl-PL" dirty="0" smtClean="0"/>
            <a:t>Int</a:t>
          </a:r>
          <a:endParaRPr lang="de-DE" dirty="0"/>
        </a:p>
      </dgm:t>
    </dgm:pt>
    <dgm:pt modelId="{E5ED50C5-7610-412B-9668-322046D70C0F}" type="parTrans" cxnId="{48E1AE50-84F0-4CF7-8713-3B3D3DF54C19}">
      <dgm:prSet/>
      <dgm:spPr/>
      <dgm:t>
        <a:bodyPr/>
        <a:lstStyle/>
        <a:p>
          <a:endParaRPr lang="de-DE"/>
        </a:p>
      </dgm:t>
    </dgm:pt>
    <dgm:pt modelId="{1C09A321-ADAE-4AD4-AF3F-FE7E7C9D3B17}" type="sibTrans" cxnId="{48E1AE50-84F0-4CF7-8713-3B3D3DF54C19}">
      <dgm:prSet/>
      <dgm:spPr/>
      <dgm:t>
        <a:bodyPr/>
        <a:lstStyle/>
        <a:p>
          <a:endParaRPr lang="de-DE"/>
        </a:p>
      </dgm:t>
    </dgm:pt>
    <dgm:pt modelId="{FE4685D2-E137-49C7-804E-CDF221724762}">
      <dgm:prSet phldrT="[Text]"/>
      <dgm:spPr/>
      <dgm:t>
        <a:bodyPr/>
        <a:lstStyle/>
        <a:p>
          <a:r>
            <a:rPr lang="pl-PL" dirty="0" smtClean="0"/>
            <a:t>Prod</a:t>
          </a:r>
          <a:endParaRPr lang="de-DE" dirty="0"/>
        </a:p>
      </dgm:t>
    </dgm:pt>
    <dgm:pt modelId="{364CE962-320A-4369-8672-A27A15884116}" type="parTrans" cxnId="{227433FA-8705-4BC4-8767-24E6A566509C}">
      <dgm:prSet/>
      <dgm:spPr/>
      <dgm:t>
        <a:bodyPr/>
        <a:lstStyle/>
        <a:p>
          <a:endParaRPr lang="de-DE"/>
        </a:p>
      </dgm:t>
    </dgm:pt>
    <dgm:pt modelId="{86A83818-74A1-4F26-8BBC-7A00E01BE487}" type="sibTrans" cxnId="{227433FA-8705-4BC4-8767-24E6A566509C}">
      <dgm:prSet/>
      <dgm:spPr/>
      <dgm:t>
        <a:bodyPr/>
        <a:lstStyle/>
        <a:p>
          <a:endParaRPr lang="de-DE"/>
        </a:p>
      </dgm:t>
    </dgm:pt>
    <dgm:pt modelId="{3BA5955A-B871-406D-89FC-0C2B0C75087D}" type="pres">
      <dgm:prSet presAssocID="{5FFE150B-0F51-474A-92FB-99275D5854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95A8002-5AD9-4EA6-A26A-6312009C6B22}" type="pres">
      <dgm:prSet presAssocID="{820878DB-EE51-4422-BBAF-308364D21F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9CB5D3-CDCC-461A-A415-C4F85A3500F6}" type="pres">
      <dgm:prSet presAssocID="{239C1F78-BA7C-4D5E-B000-6E6F3F0C7BF4}" presName="sibTrans" presStyleCnt="0"/>
      <dgm:spPr/>
    </dgm:pt>
    <dgm:pt modelId="{89CEA4CF-498F-4383-BF4E-7CFA18EECE54}" type="pres">
      <dgm:prSet presAssocID="{3F224CE7-7C1B-4A4A-999A-588CFB4BBEE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B6F34C-4CB3-42C5-970F-BD738DF34371}" type="pres">
      <dgm:prSet presAssocID="{1C09A321-ADAE-4AD4-AF3F-FE7E7C9D3B17}" presName="sibTrans" presStyleCnt="0"/>
      <dgm:spPr/>
    </dgm:pt>
    <dgm:pt modelId="{EFC239E5-21A6-4A51-ADB8-FB2E06CBEDDE}" type="pres">
      <dgm:prSet presAssocID="{FE4685D2-E137-49C7-804E-CDF2217247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27433FA-8705-4BC4-8767-24E6A566509C}" srcId="{5FFE150B-0F51-474A-92FB-99275D58543E}" destId="{FE4685D2-E137-49C7-804E-CDF221724762}" srcOrd="2" destOrd="0" parTransId="{364CE962-320A-4369-8672-A27A15884116}" sibTransId="{86A83818-74A1-4F26-8BBC-7A00E01BE487}"/>
    <dgm:cxn modelId="{7A9608D3-49AA-4415-8506-002E7B0F184C}" type="presOf" srcId="{820878DB-EE51-4422-BBAF-308364D21FB0}" destId="{495A8002-5AD9-4EA6-A26A-6312009C6B22}" srcOrd="0" destOrd="0" presId="urn:microsoft.com/office/officeart/2005/8/layout/hList6"/>
    <dgm:cxn modelId="{48E1AE50-84F0-4CF7-8713-3B3D3DF54C19}" srcId="{5FFE150B-0F51-474A-92FB-99275D58543E}" destId="{3F224CE7-7C1B-4A4A-999A-588CFB4BBEE8}" srcOrd="1" destOrd="0" parTransId="{E5ED50C5-7610-412B-9668-322046D70C0F}" sibTransId="{1C09A321-ADAE-4AD4-AF3F-FE7E7C9D3B17}"/>
    <dgm:cxn modelId="{6821A9D6-42F0-486B-8239-5A5C06BBF012}" type="presOf" srcId="{FE4685D2-E137-49C7-804E-CDF221724762}" destId="{EFC239E5-21A6-4A51-ADB8-FB2E06CBEDDE}" srcOrd="0" destOrd="0" presId="urn:microsoft.com/office/officeart/2005/8/layout/hList6"/>
    <dgm:cxn modelId="{8E45E73A-0E99-453B-A964-0B211EB357FA}" srcId="{5FFE150B-0F51-474A-92FB-99275D58543E}" destId="{820878DB-EE51-4422-BBAF-308364D21FB0}" srcOrd="0" destOrd="0" parTransId="{0C3FC5FC-FDAF-4BA9-B095-44038A049FA7}" sibTransId="{239C1F78-BA7C-4D5E-B000-6E6F3F0C7BF4}"/>
    <dgm:cxn modelId="{950500C0-AD10-45C7-B3CF-BBBB20CEFDB3}" type="presOf" srcId="{3F224CE7-7C1B-4A4A-999A-588CFB4BBEE8}" destId="{89CEA4CF-498F-4383-BF4E-7CFA18EECE54}" srcOrd="0" destOrd="0" presId="urn:microsoft.com/office/officeart/2005/8/layout/hList6"/>
    <dgm:cxn modelId="{5A1FA74E-8D4A-4A14-A4A0-47D3BCBDBAA8}" type="presOf" srcId="{5FFE150B-0F51-474A-92FB-99275D58543E}" destId="{3BA5955A-B871-406D-89FC-0C2B0C75087D}" srcOrd="0" destOrd="0" presId="urn:microsoft.com/office/officeart/2005/8/layout/hList6"/>
    <dgm:cxn modelId="{AF5A3161-4D04-4D32-B80D-577183BAD0A0}" type="presParOf" srcId="{3BA5955A-B871-406D-89FC-0C2B0C75087D}" destId="{495A8002-5AD9-4EA6-A26A-6312009C6B22}" srcOrd="0" destOrd="0" presId="urn:microsoft.com/office/officeart/2005/8/layout/hList6"/>
    <dgm:cxn modelId="{A652566E-AA2A-41F8-9DED-6DF26EE0693F}" type="presParOf" srcId="{3BA5955A-B871-406D-89FC-0C2B0C75087D}" destId="{6B9CB5D3-CDCC-461A-A415-C4F85A3500F6}" srcOrd="1" destOrd="0" presId="urn:microsoft.com/office/officeart/2005/8/layout/hList6"/>
    <dgm:cxn modelId="{D52A954F-9FF8-4511-AA25-052A9AE7A3AC}" type="presParOf" srcId="{3BA5955A-B871-406D-89FC-0C2B0C75087D}" destId="{89CEA4CF-498F-4383-BF4E-7CFA18EECE54}" srcOrd="2" destOrd="0" presId="urn:microsoft.com/office/officeart/2005/8/layout/hList6"/>
    <dgm:cxn modelId="{E77B228E-6AFF-4162-8BE9-7B19DE7AE578}" type="presParOf" srcId="{3BA5955A-B871-406D-89FC-0C2B0C75087D}" destId="{7DB6F34C-4CB3-42C5-970F-BD738DF34371}" srcOrd="3" destOrd="0" presId="urn:microsoft.com/office/officeart/2005/8/layout/hList6"/>
    <dgm:cxn modelId="{97F70269-8345-473C-803A-56D3D1757089}" type="presParOf" srcId="{3BA5955A-B871-406D-89FC-0C2B0C75087D}" destId="{EFC239E5-21A6-4A51-ADB8-FB2E06CBEDD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C3568-3630-4CCF-BE49-0BCC319F6E6B}">
      <dsp:nvSpPr>
        <dsp:cNvPr id="0" name=""/>
        <dsp:cNvSpPr/>
      </dsp:nvSpPr>
      <dsp:spPr>
        <a:xfrm>
          <a:off x="3194289" y="271524"/>
          <a:ext cx="1384940" cy="138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700" kern="1200" dirty="0" smtClean="0">
              <a:solidFill>
                <a:schemeClr val="bg1">
                  <a:lumMod val="75000"/>
                </a:schemeClr>
              </a:solidFill>
            </a:rPr>
            <a:t>Design</a:t>
          </a:r>
          <a:endParaRPr lang="de-DE" sz="3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94289" y="271524"/>
        <a:ext cx="1384940" cy="1384940"/>
      </dsp:txXfrm>
    </dsp:sp>
    <dsp:sp modelId="{F46E6225-899E-4CEB-8ADB-813EDEA9C2BC}">
      <dsp:nvSpPr>
        <dsp:cNvPr id="0" name=""/>
        <dsp:cNvSpPr/>
      </dsp:nvSpPr>
      <dsp:spPr>
        <a:xfrm>
          <a:off x="1084554" y="-1029"/>
          <a:ext cx="3274958" cy="3274958"/>
        </a:xfrm>
        <a:prstGeom prst="circularArrow">
          <a:avLst>
            <a:gd name="adj1" fmla="val 8246"/>
            <a:gd name="adj2" fmla="val 575934"/>
            <a:gd name="adj3" fmla="val 2964691"/>
            <a:gd name="adj4" fmla="val 5116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504F-05A4-46A7-A838-539F2A5DF945}">
      <dsp:nvSpPr>
        <dsp:cNvPr id="0" name=""/>
        <dsp:cNvSpPr/>
      </dsp:nvSpPr>
      <dsp:spPr>
        <a:xfrm>
          <a:off x="2029563" y="2288890"/>
          <a:ext cx="1384940" cy="138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700" kern="1200" dirty="0" smtClean="0">
              <a:solidFill>
                <a:schemeClr val="bg1">
                  <a:lumMod val="75000"/>
                </a:schemeClr>
              </a:solidFill>
            </a:rPr>
            <a:t>Build</a:t>
          </a:r>
          <a:endParaRPr lang="de-DE" sz="3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2029563" y="2288890"/>
        <a:ext cx="1384940" cy="1384940"/>
      </dsp:txXfrm>
    </dsp:sp>
    <dsp:sp modelId="{DFFD1D37-0EE7-4920-A204-F7CB4B1100A1}">
      <dsp:nvSpPr>
        <dsp:cNvPr id="0" name=""/>
        <dsp:cNvSpPr/>
      </dsp:nvSpPr>
      <dsp:spPr>
        <a:xfrm>
          <a:off x="1084554" y="-1029"/>
          <a:ext cx="3274958" cy="3274958"/>
        </a:xfrm>
        <a:prstGeom prst="circularArrow">
          <a:avLst>
            <a:gd name="adj1" fmla="val 8246"/>
            <a:gd name="adj2" fmla="val 575934"/>
            <a:gd name="adj3" fmla="val 10172903"/>
            <a:gd name="adj4" fmla="val 7259374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C6B9-C2D0-402F-AF6F-C7A5D80CB666}">
      <dsp:nvSpPr>
        <dsp:cNvPr id="0" name=""/>
        <dsp:cNvSpPr/>
      </dsp:nvSpPr>
      <dsp:spPr>
        <a:xfrm>
          <a:off x="864836" y="271524"/>
          <a:ext cx="1384940" cy="138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700" kern="1200" dirty="0" smtClean="0">
              <a:solidFill>
                <a:schemeClr val="bg1">
                  <a:lumMod val="75000"/>
                </a:schemeClr>
              </a:solidFill>
            </a:rPr>
            <a:t>Test</a:t>
          </a:r>
          <a:endParaRPr lang="de-DE" sz="3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864836" y="271524"/>
        <a:ext cx="1384940" cy="1384940"/>
      </dsp:txXfrm>
    </dsp:sp>
    <dsp:sp modelId="{B2BAB764-E046-4B1B-A001-26F6D1A93A2D}">
      <dsp:nvSpPr>
        <dsp:cNvPr id="0" name=""/>
        <dsp:cNvSpPr/>
      </dsp:nvSpPr>
      <dsp:spPr>
        <a:xfrm>
          <a:off x="1084554" y="-1029"/>
          <a:ext cx="3274958" cy="3274958"/>
        </a:xfrm>
        <a:prstGeom prst="circularArrow">
          <a:avLst>
            <a:gd name="adj1" fmla="val 8246"/>
            <a:gd name="adj2" fmla="val 575934"/>
            <a:gd name="adj3" fmla="val 16857501"/>
            <a:gd name="adj4" fmla="val 14966564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EFD3A-C1A4-443A-91D6-F1D438F07C74}">
      <dsp:nvSpPr>
        <dsp:cNvPr id="0" name=""/>
        <dsp:cNvSpPr/>
      </dsp:nvSpPr>
      <dsp:spPr>
        <a:xfrm>
          <a:off x="3967" y="119680"/>
          <a:ext cx="1475973" cy="590389"/>
        </a:xfrm>
        <a:prstGeom prst="chevron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Analyze</a:t>
          </a:r>
          <a:endParaRPr lang="de-DE" sz="1800" kern="1200" dirty="0"/>
        </a:p>
      </dsp:txBody>
      <dsp:txXfrm>
        <a:off x="299162" y="119680"/>
        <a:ext cx="885584" cy="590389"/>
      </dsp:txXfrm>
    </dsp:sp>
    <dsp:sp modelId="{2646D6EA-13A3-480F-B5D5-E6C0D34D2A98}">
      <dsp:nvSpPr>
        <dsp:cNvPr id="0" name=""/>
        <dsp:cNvSpPr/>
      </dsp:nvSpPr>
      <dsp:spPr>
        <a:xfrm>
          <a:off x="1332343" y="119680"/>
          <a:ext cx="1475973" cy="590389"/>
        </a:xfrm>
        <a:prstGeom prst="chevron">
          <a:avLst/>
        </a:prstGeom>
        <a:solidFill>
          <a:schemeClr val="accent2">
            <a:lumMod val="60000"/>
            <a:lumOff val="40000"/>
            <a:alpha val="8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Plan</a:t>
          </a:r>
          <a:endParaRPr lang="de-DE" sz="1800" kern="1200" dirty="0"/>
        </a:p>
      </dsp:txBody>
      <dsp:txXfrm>
        <a:off x="1627538" y="119680"/>
        <a:ext cx="885584" cy="590389"/>
      </dsp:txXfrm>
    </dsp:sp>
    <dsp:sp modelId="{50874831-D0CD-4B19-9C45-944AA46885C0}">
      <dsp:nvSpPr>
        <dsp:cNvPr id="0" name=""/>
        <dsp:cNvSpPr/>
      </dsp:nvSpPr>
      <dsp:spPr>
        <a:xfrm>
          <a:off x="2660720" y="119680"/>
          <a:ext cx="1475973" cy="590389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>
        <a:off x="2955915" y="119680"/>
        <a:ext cx="885584" cy="590389"/>
      </dsp:txXfrm>
    </dsp:sp>
    <dsp:sp modelId="{F9F8B004-82FD-4002-8F2D-CAF6D2705797}">
      <dsp:nvSpPr>
        <dsp:cNvPr id="0" name=""/>
        <dsp:cNvSpPr/>
      </dsp:nvSpPr>
      <dsp:spPr>
        <a:xfrm>
          <a:off x="3989096" y="119680"/>
          <a:ext cx="1475973" cy="590389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>
        <a:off x="4284291" y="119680"/>
        <a:ext cx="885584" cy="590389"/>
      </dsp:txXfrm>
    </dsp:sp>
    <dsp:sp modelId="{BD85FC25-9192-441A-A856-DA78A9EFE808}">
      <dsp:nvSpPr>
        <dsp:cNvPr id="0" name=""/>
        <dsp:cNvSpPr/>
      </dsp:nvSpPr>
      <dsp:spPr>
        <a:xfrm>
          <a:off x="5317472" y="119680"/>
          <a:ext cx="1475973" cy="590389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>
        <a:off x="5612667" y="119680"/>
        <a:ext cx="885584" cy="590389"/>
      </dsp:txXfrm>
    </dsp:sp>
    <dsp:sp modelId="{FCDA1895-09DB-49AE-B5A3-425CA6234925}">
      <dsp:nvSpPr>
        <dsp:cNvPr id="0" name=""/>
        <dsp:cNvSpPr/>
      </dsp:nvSpPr>
      <dsp:spPr>
        <a:xfrm>
          <a:off x="6645848" y="119680"/>
          <a:ext cx="1475973" cy="590389"/>
        </a:xfrm>
        <a:prstGeom prst="chevron">
          <a:avLst/>
        </a:prstGeom>
        <a:solidFill>
          <a:schemeClr val="bg2">
            <a:lumMod val="1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Deploy</a:t>
          </a:r>
          <a:endParaRPr lang="de-DE" sz="1800" kern="1200" dirty="0"/>
        </a:p>
      </dsp:txBody>
      <dsp:txXfrm>
        <a:off x="6941043" y="119680"/>
        <a:ext cx="885584" cy="5903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8002-5AD9-4EA6-A26A-6312009C6B22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0" tIns="0" rIns="406797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400" kern="1200" dirty="0" smtClean="0"/>
            <a:t>Code</a:t>
          </a:r>
          <a:endParaRPr lang="de-DE" sz="6400" kern="1200" dirty="0"/>
        </a:p>
      </dsp:txBody>
      <dsp:txXfrm rot="5400000">
        <a:off x="993" y="1083732"/>
        <a:ext cx="2579687" cy="3251201"/>
      </dsp:txXfrm>
    </dsp:sp>
    <dsp:sp modelId="{89CEA4CF-498F-4383-BF4E-7CFA18EECE54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0" tIns="0" rIns="406797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400" kern="1200" dirty="0" smtClean="0"/>
            <a:t>HTTP</a:t>
          </a:r>
          <a:endParaRPr lang="de-DE" sz="6400" kern="1200" dirty="0"/>
        </a:p>
      </dsp:txBody>
      <dsp:txXfrm rot="5400000">
        <a:off x="2774156" y="1083732"/>
        <a:ext cx="2579687" cy="3251201"/>
      </dsp:txXfrm>
    </dsp:sp>
    <dsp:sp modelId="{EFC239E5-21A6-4A51-ADB8-FB2E06CBEDDE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0" tIns="0" rIns="406797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400" kern="1200" dirty="0" smtClean="0"/>
            <a:t>UI</a:t>
          </a:r>
          <a:endParaRPr lang="de-DE" sz="6400" kern="1200" dirty="0"/>
        </a:p>
      </dsp:txBody>
      <dsp:txXfrm rot="5400000">
        <a:off x="5547320" y="1083732"/>
        <a:ext cx="2579687" cy="32512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0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53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9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1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0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7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0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79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8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2E66-6BB6-4777-AD11-68C5784E633F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1A32-83B9-4132-9843-08F0B25820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/>
          <p:nvPr/>
        </p:nvSpPr>
        <p:spPr>
          <a:xfrm flipV="1">
            <a:off x="6024881" y="3132667"/>
            <a:ext cx="3614420" cy="1659466"/>
          </a:xfrm>
          <a:prstGeom prst="bentArrow">
            <a:avLst/>
          </a:prstGeom>
          <a:gradFill flip="none" rotWithShape="1">
            <a:gsLst>
              <a:gs pos="0">
                <a:schemeClr val="accent1"/>
              </a:gs>
              <a:gs pos="3400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37747" y="2118351"/>
            <a:ext cx="6501554" cy="8297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137747" y="2330024"/>
            <a:ext cx="2887133" cy="804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ie 7"/>
          <p:cNvSpPr/>
          <p:nvPr/>
        </p:nvSpPr>
        <p:spPr>
          <a:xfrm rot="16200000">
            <a:off x="5633508" y="2718647"/>
            <a:ext cx="782744" cy="828040"/>
          </a:xfrm>
          <a:prstGeom prst="pie">
            <a:avLst>
              <a:gd name="adj1" fmla="val 0"/>
              <a:gd name="adj2" fmla="val 10667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8771" y="253321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developer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6967" y="2330024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developer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9821" y="418168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security engineer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68" y="1832813"/>
            <a:ext cx="3204275" cy="31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9666" y="1058334"/>
            <a:ext cx="5435600" cy="546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noProof="1" smtClean="0"/>
              <a:t>HTTP/1.1 200 OK</a:t>
            </a:r>
          </a:p>
          <a:p>
            <a:r>
              <a:rPr lang="de-DE" noProof="1" smtClean="0"/>
              <a:t>Server: nginx/1.12.1</a:t>
            </a:r>
          </a:p>
          <a:p>
            <a:r>
              <a:rPr lang="de-DE" noProof="1" smtClean="0"/>
              <a:t>Date: Sat, 14 Oct 2017 21:17:53 GMT</a:t>
            </a:r>
          </a:p>
          <a:p>
            <a:r>
              <a:rPr lang="de-DE" noProof="1" smtClean="0"/>
              <a:t>Content-Type: application/json; charset=UTF-8</a:t>
            </a:r>
          </a:p>
          <a:p>
            <a:r>
              <a:rPr lang="de-DE" noProof="1" smtClean="0"/>
              <a:t>Connection: keep-alive</a:t>
            </a:r>
          </a:p>
          <a:p>
            <a:r>
              <a:rPr lang="de-DE" noProof="1" smtClean="0"/>
              <a:t>Cache-Control: max-age=2592000</a:t>
            </a:r>
          </a:p>
          <a:p>
            <a:r>
              <a:rPr lang="de-DE" noProof="1" smtClean="0"/>
              <a:t>Expires: Mon, 13 Nov 2017 21:17:53 GMT</a:t>
            </a:r>
          </a:p>
          <a:p>
            <a:r>
              <a:rPr lang="de-DE" noProof="1" smtClean="0"/>
              <a:t>Vary: Accept-Encoding,User-Agent</a:t>
            </a:r>
          </a:p>
          <a:p>
            <a:endParaRPr lang="de-DE" noProof="1" smtClean="0"/>
          </a:p>
          <a:p>
            <a:r>
              <a:rPr lang="de-DE" noProof="1" smtClean="0"/>
              <a:t>{"mailSent":true,"into":"#wpcf7-f375-p28-o1","captcha":null,"message":"Your message was sent successfully. Thanks."}</a:t>
            </a:r>
            <a:endParaRPr lang="de-DE" noProof="1"/>
          </a:p>
        </p:txBody>
      </p:sp>
      <p:sp>
        <p:nvSpPr>
          <p:cNvPr id="3" name="Rectangle 2"/>
          <p:cNvSpPr/>
          <p:nvPr/>
        </p:nvSpPr>
        <p:spPr>
          <a:xfrm>
            <a:off x="1684867" y="1126067"/>
            <a:ext cx="423333" cy="262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880534" y="3598333"/>
            <a:ext cx="145626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6316134" y="1058334"/>
            <a:ext cx="5435600" cy="546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noProof="1"/>
              <a:t>POST http://demoqa.com/contact/ HTTP/1.1</a:t>
            </a:r>
          </a:p>
          <a:p>
            <a:r>
              <a:rPr lang="de-DE" noProof="1"/>
              <a:t>User-Agent: Mozilla/5.0 (Windows NT 6.1; Win64; x64; rv:56.0) Gecko/20100101 Firefox/56.0</a:t>
            </a:r>
          </a:p>
          <a:p>
            <a:r>
              <a:rPr lang="de-DE" noProof="1"/>
              <a:t>Accept: application/json, text/javascript, */*; q=0.01</a:t>
            </a:r>
          </a:p>
          <a:p>
            <a:r>
              <a:rPr lang="de-DE" noProof="1"/>
              <a:t>Accept-Language: en-US,en;q=0.5</a:t>
            </a:r>
          </a:p>
          <a:p>
            <a:r>
              <a:rPr lang="de-DE" noProof="1"/>
              <a:t>Referer: http://demoqa.com/contact/</a:t>
            </a:r>
          </a:p>
          <a:p>
            <a:r>
              <a:rPr lang="de-DE" noProof="1"/>
              <a:t>Content-Type: application/x-www-form-urlencoded; charset=UTF-8</a:t>
            </a:r>
          </a:p>
          <a:p>
            <a:r>
              <a:rPr lang="de-DE" noProof="1"/>
              <a:t>X-Requested-With: XMLHttpRequest</a:t>
            </a:r>
          </a:p>
          <a:p>
            <a:r>
              <a:rPr lang="de-DE" noProof="1"/>
              <a:t>Content-Length: 210</a:t>
            </a:r>
          </a:p>
          <a:p>
            <a:r>
              <a:rPr lang="de-DE" noProof="1"/>
              <a:t>Connection: keep-alive</a:t>
            </a:r>
          </a:p>
          <a:p>
            <a:r>
              <a:rPr lang="de-DE" noProof="1"/>
              <a:t>Host: demoqa.com</a:t>
            </a:r>
          </a:p>
          <a:p>
            <a:endParaRPr lang="de-DE" noProof="1"/>
          </a:p>
          <a:p>
            <a:r>
              <a:rPr lang="de-DE" noProof="1"/>
              <a:t>_wpcf7=375&amp;_wpcf7_version=4.5&amp;_wpcf7_locale=en_US&amp;_wpcf7_unit_tag=wpcf7-f375-p28-o1&amp;_wpnonce=59190b1732&amp;</a:t>
            </a:r>
            <a:r>
              <a:rPr lang="de-DE" noProof="1">
                <a:solidFill>
                  <a:srgbClr val="FF0000"/>
                </a:solidFill>
              </a:rPr>
              <a:t>your-name=name1&amp;your-email=email%40test.pl</a:t>
            </a:r>
            <a:r>
              <a:rPr lang="de-DE" noProof="1"/>
              <a:t>&amp;your-subject=subject&amp;your-message=message&amp;_wpcf7_is_ajax_call=1</a:t>
            </a:r>
            <a:endParaRPr lang="de-DE" noProof="1" smtClean="0"/>
          </a:p>
        </p:txBody>
      </p:sp>
      <p:sp>
        <p:nvSpPr>
          <p:cNvPr id="6" name="Rectangle 5"/>
          <p:cNvSpPr/>
          <p:nvPr/>
        </p:nvSpPr>
        <p:spPr>
          <a:xfrm>
            <a:off x="6392334" y="1126067"/>
            <a:ext cx="3285066" cy="249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392333" y="1963058"/>
            <a:ext cx="4944533" cy="255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392332" y="2800049"/>
            <a:ext cx="4944533" cy="476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392332" y="3335868"/>
            <a:ext cx="3471335" cy="262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392331" y="4708677"/>
            <a:ext cx="5291669" cy="1395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3260" y="1445683"/>
            <a:ext cx="11525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9914" y="1403773"/>
            <a:ext cx="838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101795" y="107635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Browser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653802" y="107635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Server</a:t>
            </a:r>
            <a:endParaRPr lang="de-DE" dirty="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6576060" y="2560108"/>
            <a:ext cx="3463" cy="257958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923020" y="2560108"/>
            <a:ext cx="3463" cy="257958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576060" y="2926080"/>
            <a:ext cx="234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91730" y="2179320"/>
            <a:ext cx="8007" cy="295656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63" y="1358053"/>
            <a:ext cx="1380299" cy="119824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3491730" y="3095897"/>
            <a:ext cx="308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61329" y="2590409"/>
            <a:ext cx="882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challenge</a:t>
            </a:r>
            <a:endParaRPr lang="de-DE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6493" y="2788120"/>
            <a:ext cx="2895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origin, c=hash(challenge, channel_id)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093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5179179" y="1845732"/>
            <a:ext cx="17418" cy="206393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25797676"/>
              </p:ext>
            </p:extLst>
          </p:nvPr>
        </p:nvGraphicFramePr>
        <p:xfrm>
          <a:off x="472384" y="2158991"/>
          <a:ext cx="8125790" cy="82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94957085"/>
              </p:ext>
            </p:extLst>
          </p:nvPr>
        </p:nvGraphicFramePr>
        <p:xfrm>
          <a:off x="-2910566" y="1430857"/>
          <a:ext cx="8125790" cy="82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95711205"/>
              </p:ext>
            </p:extLst>
          </p:nvPr>
        </p:nvGraphicFramePr>
        <p:xfrm>
          <a:off x="3785996" y="2902964"/>
          <a:ext cx="8125790" cy="82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8615592" y="2573866"/>
            <a:ext cx="237" cy="133579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911786" y="3317839"/>
            <a:ext cx="0" cy="5918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1181" y="3707682"/>
            <a:ext cx="979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>
                    <a:lumMod val="75000"/>
                  </a:schemeClr>
                </a:solidFill>
              </a:rPr>
              <a:t>Release n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9205" y="3712386"/>
            <a:ext cx="118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>
                    <a:lumMod val="75000"/>
                  </a:schemeClr>
                </a:solidFill>
              </a:rPr>
              <a:t>Release n+1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07972" y="3707682"/>
            <a:ext cx="118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>
                    <a:lumMod val="75000"/>
                  </a:schemeClr>
                </a:solidFill>
              </a:rPr>
              <a:t>Release n+2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035039" y="1875781"/>
            <a:ext cx="965201" cy="56642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bg1"/>
                </a:solidFill>
              </a:rPr>
              <a:t>Pentest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651759" y="1131808"/>
            <a:ext cx="965201" cy="56642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bg1"/>
                </a:solidFill>
              </a:rPr>
              <a:t>Pentest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9342470" y="2619754"/>
            <a:ext cx="965201" cy="56642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bg1"/>
                </a:solidFill>
              </a:rPr>
              <a:t>Pentest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22"/>
          <p:cNvSpPr/>
          <p:nvPr/>
        </p:nvSpPr>
        <p:spPr>
          <a:xfrm>
            <a:off x="8615592" y="3258526"/>
            <a:ext cx="4137661" cy="148719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dirty="0" smtClean="0">
                <a:solidFill>
                  <a:schemeClr val="bg1"/>
                </a:solidFill>
              </a:rPr>
              <a:t>Pentest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354232" y="556260"/>
            <a:ext cx="4137661" cy="148719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dirty="0" smtClean="0">
                <a:solidFill>
                  <a:schemeClr val="bg1"/>
                </a:solidFill>
              </a:rPr>
              <a:t>Pentest</a:t>
            </a:r>
            <a:endParaRPr lang="de-DE" sz="5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2384" y="1040430"/>
            <a:ext cx="8125790" cy="3674533"/>
            <a:chOff x="472384" y="1040430"/>
            <a:chExt cx="8125790" cy="3674533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3630631411"/>
                </p:ext>
              </p:extLst>
            </p:nvPr>
          </p:nvGraphicFramePr>
          <p:xfrm>
            <a:off x="2438518" y="1040430"/>
            <a:ext cx="5444067" cy="3674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2519525565"/>
                </p:ext>
              </p:extLst>
            </p:nvPr>
          </p:nvGraphicFramePr>
          <p:xfrm>
            <a:off x="472384" y="2158991"/>
            <a:ext cx="8125790" cy="8297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cxnSp>
        <p:nvCxnSpPr>
          <p:cNvPr id="13" name="Straight Connector 12"/>
          <p:cNvCxnSpPr/>
          <p:nvPr/>
        </p:nvCxnSpPr>
        <p:spPr>
          <a:xfrm>
            <a:off x="8615592" y="2573866"/>
            <a:ext cx="237" cy="82126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910250" y="4428067"/>
            <a:ext cx="0" cy="85381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82030" y="3178935"/>
            <a:ext cx="83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75000"/>
                  </a:schemeClr>
                </a:solidFill>
              </a:rPr>
              <a:t>Sprint n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05131" y="4376409"/>
            <a:ext cx="104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75000"/>
                  </a:schemeClr>
                </a:solidFill>
              </a:rPr>
              <a:t>Sprint n+1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9690" y="3748443"/>
            <a:ext cx="8125790" cy="3674533"/>
            <a:chOff x="472384" y="1040430"/>
            <a:chExt cx="8125790" cy="3674533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630631411"/>
                </p:ext>
              </p:extLst>
            </p:nvPr>
          </p:nvGraphicFramePr>
          <p:xfrm>
            <a:off x="2438518" y="1040430"/>
            <a:ext cx="5444067" cy="3674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20" name="Diagram 19"/>
            <p:cNvGraphicFramePr/>
            <p:nvPr>
              <p:extLst>
                <p:ext uri="{D42A27DB-BD31-4B8C-83A1-F6EECF244321}">
                  <p14:modId xmlns:p14="http://schemas.microsoft.com/office/powerpoint/2010/main" val="2487639881"/>
                </p:ext>
              </p:extLst>
            </p:nvPr>
          </p:nvGraphicFramePr>
          <p:xfrm>
            <a:off x="472384" y="2158991"/>
            <a:ext cx="8125790" cy="8297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16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7550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5967" y="1281448"/>
            <a:ext cx="952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824990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5967" y="1281448"/>
            <a:ext cx="952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8466" y="0"/>
            <a:ext cx="2438400" cy="243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 system</a:t>
            </a:r>
            <a:endParaRPr lang="de-DE" b="1" dirty="0"/>
          </a:p>
        </p:txBody>
      </p:sp>
      <p:sp>
        <p:nvSpPr>
          <p:cNvPr id="12" name="Pie 11"/>
          <p:cNvSpPr/>
          <p:nvPr/>
        </p:nvSpPr>
        <p:spPr>
          <a:xfrm flipH="1">
            <a:off x="2934199" y="334932"/>
            <a:ext cx="1768533" cy="1768533"/>
          </a:xfrm>
          <a:prstGeom prst="pie">
            <a:avLst>
              <a:gd name="adj1" fmla="val 5413586"/>
              <a:gd name="adj2" fmla="val 16167373"/>
            </a:avLst>
          </a:prstGeom>
          <a:solidFill>
            <a:schemeClr val="accent5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flipH="1">
            <a:off x="3118506" y="519239"/>
            <a:ext cx="1399920" cy="1399920"/>
          </a:xfrm>
          <a:prstGeom prst="pie">
            <a:avLst>
              <a:gd name="adj1" fmla="val 5413586"/>
              <a:gd name="adj2" fmla="val 1616737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 flipH="1">
            <a:off x="3306963" y="707695"/>
            <a:ext cx="1023006" cy="1023006"/>
          </a:xfrm>
          <a:prstGeom prst="pie">
            <a:avLst>
              <a:gd name="adj1" fmla="val 5451013"/>
              <a:gd name="adj2" fmla="val 1615793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0" y="491066"/>
            <a:ext cx="1456267" cy="14562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user agent</a:t>
            </a:r>
            <a:endParaRPr lang="de-DE" b="1" dirty="0"/>
          </a:p>
        </p:txBody>
      </p:sp>
      <p:cxnSp>
        <p:nvCxnSpPr>
          <p:cNvPr id="5" name="Straight Connector 4"/>
          <p:cNvCxnSpPr>
            <a:stCxn id="3" idx="6"/>
            <a:endCxn id="2" idx="1"/>
          </p:cNvCxnSpPr>
          <p:nvPr/>
        </p:nvCxnSpPr>
        <p:spPr>
          <a:xfrm>
            <a:off x="1456267" y="1219200"/>
            <a:ext cx="23621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2970" y="1219199"/>
            <a:ext cx="167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communication</a:t>
            </a:r>
          </a:p>
          <a:p>
            <a:pPr algn="ctr"/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channel</a:t>
            </a:r>
            <a:endParaRPr lang="de-DE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 flipH="1">
            <a:off x="3505199" y="915831"/>
            <a:ext cx="626533" cy="626533"/>
          </a:xfrm>
          <a:prstGeom prst="pie">
            <a:avLst>
              <a:gd name="adj1" fmla="val 5462324"/>
              <a:gd name="adj2" fmla="val 1615793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3256" y="841535"/>
            <a:ext cx="155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authentication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1686" y="632739"/>
            <a:ext cx="14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authorization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3561" y="415569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CSRF protection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7500" y="2035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6733" y="2963333"/>
            <a:ext cx="4038599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45734" y="3115733"/>
            <a:ext cx="4038599" cy="1927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3009" y="1445683"/>
            <a:ext cx="11525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7534" y="1388533"/>
            <a:ext cx="838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1845734" y="1451001"/>
            <a:ext cx="6553200" cy="3592056"/>
            <a:chOff x="152400" y="1764268"/>
            <a:chExt cx="6553200" cy="3592056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2133600"/>
              <a:ext cx="6553200" cy="3222724"/>
              <a:chOff x="152400" y="2133600"/>
              <a:chExt cx="6553200" cy="322272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2514600" y="2133600"/>
                <a:ext cx="4191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52400" y="3048000"/>
                <a:ext cx="4038599" cy="23083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bg1"/>
                    </a:solidFill>
                  </a:rPr>
                  <a:t>GET http://oasp-ci.cloudapp.net/oasp4j-sample/services/rest/offermanagement/v1/offer HTTP/1.1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User-Agent: Mozilla/5.0 (Windows NT 6.1; rv:37.0) Gecko/20100101 Firefox/37.0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Accept: application/json, text/plain, */*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Accept-Language: en-US,en;q=0.5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X-CSRF-TOKEN: fcbfc729-15d2-4f04-8e50-082f20cb2dfb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Referer: http://oasp-ci.cloudapp.net/oasp4j-sample/jsclient/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Cookie: JSESSIONID=F340544E6AE9078812ECF61139D03C7B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Connection: keep-alive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Host: oasp-ci.cloudapp.net</a:t>
                </a:r>
              </a:p>
            </p:txBody>
          </p:sp>
          <p:cxnSp>
            <p:nvCxnSpPr>
              <p:cNvPr id="11" name="Straight Connector 10"/>
              <p:cNvCxnSpPr>
                <a:stCxn id="10" idx="0"/>
              </p:cNvCxnSpPr>
              <p:nvPr/>
            </p:nvCxnSpPr>
            <p:spPr>
              <a:xfrm flipV="1">
                <a:off x="2171700" y="2133600"/>
                <a:ext cx="1104900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3733800" y="1764268"/>
              <a:ext cx="1443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HTTP request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07936" y="2201333"/>
            <a:ext cx="5867398" cy="2841724"/>
            <a:chOff x="2514602" y="2514600"/>
            <a:chExt cx="5867398" cy="2841724"/>
          </a:xfrm>
        </p:grpSpPr>
        <p:grpSp>
          <p:nvGrpSpPr>
            <p:cNvPr id="13" name="Group 12"/>
            <p:cNvGrpSpPr/>
            <p:nvPr/>
          </p:nvGrpSpPr>
          <p:grpSpPr>
            <a:xfrm>
              <a:off x="2514602" y="2514600"/>
              <a:ext cx="5867398" cy="2841724"/>
              <a:chOff x="2514600" y="2514600"/>
              <a:chExt cx="5867398" cy="2841724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2514600" y="2514600"/>
                <a:ext cx="4191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343399" y="3048000"/>
                <a:ext cx="4038599" cy="23083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bg1"/>
                    </a:solidFill>
                  </a:rPr>
                  <a:t>HTTP/1.1 200 OK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Date: Sat, 11 Jul 2015 20:28:36 GMT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Server: Apache-Coyote/1.1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Content-Type: application/json;charset=UTF-8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Keep-Alive: timeout=5, max=100</a:t>
                </a:r>
              </a:p>
              <a:p>
                <a:r>
                  <a:rPr lang="en-US" sz="1200" b="1" smtClean="0">
                    <a:solidFill>
                      <a:schemeClr val="bg1"/>
                    </a:solidFill>
                  </a:rPr>
                  <a:t>Connection: Keep-Alive</a:t>
                </a:r>
              </a:p>
              <a:p>
                <a:endParaRPr lang="en-US" sz="1200" smtClean="0">
                  <a:solidFill>
                    <a:schemeClr val="bg1"/>
                  </a:solidFill>
                </a:endParaRPr>
              </a:p>
              <a:p>
                <a:r>
                  <a:rPr lang="en-US" sz="1200" smtClean="0">
                    <a:solidFill>
                      <a:schemeClr val="bg1"/>
                    </a:solidFill>
                  </a:rPr>
                  <a:t>[{"id":1,"modificationCounter":1,"revision":null,"name":null,"description":"Schnitzel-Menü","number":null,"mealId":1,"drinkId":10,"sideDishId":5,"state":"NORMAL","price":"6.99"},{"id":2,"modificationCounter":1, (…)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16" idx="0"/>
              </p:cNvCxnSpPr>
              <p:nvPr/>
            </p:nvCxnSpPr>
            <p:spPr>
              <a:xfrm flipH="1" flipV="1">
                <a:off x="5638800" y="2514600"/>
                <a:ext cx="723899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33800" y="2514600"/>
              <a:ext cx="158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HTTP response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9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528411"/>
              </p:ext>
            </p:extLst>
          </p:nvPr>
        </p:nvGraphicFramePr>
        <p:xfrm>
          <a:off x="3090333" y="1588558"/>
          <a:ext cx="59097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139"/>
                <a:gridCol w="1156018"/>
                <a:gridCol w="11015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Header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Simplicity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Danger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Cache-Control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easy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low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HTTP </a:t>
                      </a:r>
                      <a:r>
                        <a:rPr lang="de-DE" dirty="0" err="1" smtClean="0"/>
                        <a:t>Strict</a:t>
                      </a:r>
                      <a:r>
                        <a:rPr lang="de-DE" dirty="0" smtClean="0"/>
                        <a:t> Transport Security (HSTS)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easy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medium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X-Frame-Options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easy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low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Content Security </a:t>
                      </a:r>
                      <a:r>
                        <a:rPr lang="de-DE" dirty="0" err="1" smtClean="0"/>
                        <a:t>Policy</a:t>
                      </a:r>
                      <a:r>
                        <a:rPr lang="de-DE" dirty="0" smtClean="0"/>
                        <a:t> (CSP)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difficult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medium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X-Content-Type-Options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easy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low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X-XSS-</a:t>
                      </a:r>
                      <a:r>
                        <a:rPr lang="de-DE" dirty="0" err="1" smtClean="0"/>
                        <a:t>Protection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easy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low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HTTP Public Key </a:t>
                      </a:r>
                      <a:r>
                        <a:rPr lang="de-DE" dirty="0" err="1" smtClean="0"/>
                        <a:t>Pinning</a:t>
                      </a:r>
                      <a:r>
                        <a:rPr lang="de-DE" dirty="0" smtClean="0"/>
                        <a:t> (HPKP)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medium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high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Referrer-Policy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easy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low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17600" y="-789093"/>
            <a:ext cx="4986868" cy="1794934"/>
          </a:xfrm>
          <a:prstGeom prst="round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String </a:t>
            </a:r>
            <a:r>
              <a:rPr lang="de-DE" dirty="0" err="1"/>
              <a:t>xml</a:t>
            </a:r>
            <a:r>
              <a:rPr lang="de-DE" dirty="0"/>
              <a:t> = "&lt;</a:t>
            </a:r>
            <a:r>
              <a:rPr lang="de-DE" dirty="0" err="1"/>
              <a:t>element</a:t>
            </a:r>
            <a:r>
              <a:rPr lang="de-DE" dirty="0"/>
              <a:t>&gt;" + </a:t>
            </a:r>
            <a:r>
              <a:rPr lang="de-DE" dirty="0" err="1"/>
              <a:t>value</a:t>
            </a:r>
            <a:r>
              <a:rPr lang="de-DE" dirty="0"/>
              <a:t> + "&lt;/</a:t>
            </a:r>
            <a:r>
              <a:rPr lang="de-DE" dirty="0" err="1"/>
              <a:t>element</a:t>
            </a:r>
            <a:r>
              <a:rPr lang="de-DE" dirty="0"/>
              <a:t>&gt;";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31467" y="-789093"/>
            <a:ext cx="5054600" cy="179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Element </a:t>
            </a:r>
            <a:r>
              <a:rPr lang="en-US" dirty="0" err="1"/>
              <a:t>element</a:t>
            </a:r>
            <a:r>
              <a:rPr lang="en-US" dirty="0"/>
              <a:t> = new Element("element");</a:t>
            </a:r>
          </a:p>
          <a:p>
            <a:r>
              <a:rPr lang="en-US" dirty="0" err="1"/>
              <a:t>element.setText</a:t>
            </a:r>
            <a:r>
              <a:rPr lang="en-US" dirty="0"/>
              <a:t>(value);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1117600" y="1251373"/>
            <a:ext cx="4986868" cy="1794934"/>
          </a:xfrm>
          <a:prstGeom prst="round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String </a:t>
            </a:r>
            <a:r>
              <a:rPr lang="pl-PL" dirty="0" smtClean="0"/>
              <a:t>sql </a:t>
            </a:r>
            <a:r>
              <a:rPr lang="de-DE" dirty="0" smtClean="0"/>
              <a:t>= "</a:t>
            </a:r>
            <a:r>
              <a:rPr lang="pl-PL" dirty="0" smtClean="0"/>
              <a:t>select age from user where name=</a:t>
            </a:r>
            <a:r>
              <a:rPr lang="de-DE" dirty="0" smtClean="0"/>
              <a:t>"</a:t>
            </a:r>
            <a:r>
              <a:rPr lang="pl-PL" dirty="0" smtClean="0"/>
              <a:t> + value</a:t>
            </a:r>
            <a:r>
              <a:rPr lang="de-DE" dirty="0" smtClean="0"/>
              <a:t>;</a:t>
            </a:r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6231467" y="1251373"/>
            <a:ext cx="5054600" cy="179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/>
              <a:t>String s = </a:t>
            </a:r>
            <a:r>
              <a:rPr lang="de-DE" dirty="0"/>
              <a:t>"</a:t>
            </a:r>
            <a:r>
              <a:rPr lang="pl-PL" dirty="0"/>
              <a:t>select age from user where name</a:t>
            </a:r>
            <a:r>
              <a:rPr lang="pl-PL" dirty="0" smtClean="0"/>
              <a:t>=?</a:t>
            </a:r>
            <a:r>
              <a:rPr lang="de-DE" dirty="0" smtClean="0"/>
              <a:t>";</a:t>
            </a:r>
            <a:endParaRPr lang="pl-PL" dirty="0" smtClean="0"/>
          </a:p>
          <a:p>
            <a:r>
              <a:rPr lang="pl-PL" dirty="0" smtClean="0"/>
              <a:t>PreparedStatement ps = con.prepareStatement(s);</a:t>
            </a:r>
          </a:p>
          <a:p>
            <a:r>
              <a:rPr lang="pl-PL" dirty="0" smtClean="0"/>
              <a:t>ps.setString(1, value);</a:t>
            </a:r>
            <a:endParaRPr lang="de-DE" dirty="0"/>
          </a:p>
        </p:txBody>
      </p:sp>
      <p:sp>
        <p:nvSpPr>
          <p:cNvPr id="8" name="Rounded Rectangle 7"/>
          <p:cNvSpPr/>
          <p:nvPr/>
        </p:nvSpPr>
        <p:spPr>
          <a:xfrm>
            <a:off x="4792133" y="3291839"/>
            <a:ext cx="6493934" cy="179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/>
              <a:t>String safe </a:t>
            </a:r>
            <a:r>
              <a:rPr lang="pl-PL" dirty="0"/>
              <a:t>= ESAPI.encoder().</a:t>
            </a:r>
            <a:r>
              <a:rPr lang="pl-PL" dirty="0" smtClean="0"/>
              <a:t>encodeForHTMLAttribute(unsafe);</a:t>
            </a:r>
          </a:p>
          <a:p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// also: encodeForJavaScript, encodeForCSS, encodeForURL, …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92133" y="5252719"/>
            <a:ext cx="6493934" cy="179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solidFill>
                  <a:schemeClr val="bg1"/>
                </a:solidFill>
              </a:rPr>
              <a:t>if </a:t>
            </a:r>
            <a:r>
              <a:rPr lang="pl-PL" dirty="0" smtClean="0">
                <a:solidFill>
                  <a:schemeClr val="bg1"/>
                </a:solidFill>
              </a:rPr>
              <a:t>(input.matches(regex)) {</a:t>
            </a:r>
          </a:p>
          <a:p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smtClean="0">
                <a:solidFill>
                  <a:schemeClr val="bg1"/>
                </a:solidFill>
              </a:rPr>
              <a:t>// continue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} else {</a:t>
            </a:r>
          </a:p>
          <a:p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smtClean="0">
                <a:solidFill>
                  <a:schemeClr val="bg1"/>
                </a:solidFill>
              </a:rPr>
              <a:t>// throw exception</a:t>
            </a:r>
          </a:p>
          <a:p>
            <a:r>
              <a:rPr lang="pl-PL" dirty="0">
                <a:solidFill>
                  <a:schemeClr val="bg1"/>
                </a:solidFill>
              </a:rPr>
              <a:t>}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Puchalski, Marek</dc:creator>
  <cp:lastModifiedBy>Puchalski, Marek</cp:lastModifiedBy>
  <cp:revision>44</cp:revision>
  <dcterms:created xsi:type="dcterms:W3CDTF">2017-04-28T11:42:35Z</dcterms:created>
  <dcterms:modified xsi:type="dcterms:W3CDTF">2017-10-14T21:56:26Z</dcterms:modified>
</cp:coreProperties>
</file>