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-15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4D08-BA8C-46A8-95A9-A55EF4AAED83}" type="datetimeFigureOut">
              <a:rPr lang="en-GB" smtClean="0"/>
              <a:t>08/08/2013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1D28-EA18-47E2-BED6-93E48D7D912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11015" y="292558"/>
            <a:ext cx="8621293" cy="6379547"/>
            <a:chOff x="211015" y="292558"/>
            <a:chExt cx="8621293" cy="6379547"/>
          </a:xfrm>
        </p:grpSpPr>
        <p:sp>
          <p:nvSpPr>
            <p:cNvPr id="49" name="Rounded Rectangle 48"/>
            <p:cNvSpPr/>
            <p:nvPr/>
          </p:nvSpPr>
          <p:spPr>
            <a:xfrm>
              <a:off x="1362386" y="292558"/>
              <a:ext cx="4576190" cy="3817218"/>
            </a:xfrm>
            <a:prstGeom prst="roundRect">
              <a:avLst>
                <a:gd name="adj" fmla="val 4071"/>
              </a:avLst>
            </a:prstGeom>
            <a:solidFill>
              <a:schemeClr val="bg1">
                <a:lumMod val="95000"/>
                <a:alpha val="30000"/>
              </a:schemeClr>
            </a:solidFill>
            <a:ln w="12700">
              <a:solidFill>
                <a:schemeClr val="bg1">
                  <a:lumMod val="65000"/>
                  <a:alpha val="3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chemeClr val="bg1">
                      <a:lumMod val="65000"/>
                    </a:schemeClr>
                  </a:solidFill>
                </a:rPr>
                <a:t>Amazon</a:t>
              </a:r>
              <a:endParaRPr lang="en-GB" sz="10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527350" y="1542372"/>
              <a:ext cx="4240404" cy="2436775"/>
            </a:xfrm>
            <a:prstGeom prst="roundRect">
              <a:avLst>
                <a:gd name="adj" fmla="val 4071"/>
              </a:avLst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12700">
              <a:solidFill>
                <a:srgbClr val="C00000">
                  <a:alpha val="3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rgbClr val="C00000"/>
                  </a:solidFill>
                </a:rPr>
                <a:t>Amazon AWS cloud</a:t>
              </a:r>
            </a:p>
            <a:p>
              <a:r>
                <a:rPr lang="en-GB" sz="1000" i="1" dirty="0" smtClean="0">
                  <a:solidFill>
                    <a:srgbClr val="C00000"/>
                  </a:solidFill>
                </a:rPr>
                <a:t>(</a:t>
              </a:r>
              <a:r>
                <a:rPr lang="en-GB" sz="1000" i="1" dirty="0" err="1" smtClean="0">
                  <a:solidFill>
                    <a:srgbClr val="C00000"/>
                  </a:solidFill>
                </a:rPr>
                <a:t>eu</a:t>
              </a:r>
              <a:r>
                <a:rPr lang="en-GB" sz="1000" i="1" dirty="0" smtClean="0">
                  <a:solidFill>
                    <a:srgbClr val="C00000"/>
                  </a:solidFill>
                </a:rPr>
                <a:t>-west zone)</a:t>
              </a:r>
              <a:endParaRPr lang="en-GB" sz="1000" i="1" dirty="0">
                <a:solidFill>
                  <a:srgbClr val="C00000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90075" y="2233121"/>
              <a:ext cx="2542233" cy="1876655"/>
            </a:xfrm>
            <a:prstGeom prst="roundRect">
              <a:avLst>
                <a:gd name="adj" fmla="val 6967"/>
              </a:avLst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12700">
              <a:solidFill>
                <a:schemeClr val="accent1">
                  <a:shade val="50000"/>
                  <a:alpha val="3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chemeClr val="accent1"/>
                  </a:solidFill>
                </a:rPr>
                <a:t>Google</a:t>
              </a:r>
              <a:endParaRPr lang="en-GB" sz="1000" i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1015" y="4262176"/>
              <a:ext cx="8621293" cy="2409929"/>
            </a:xfrm>
            <a:prstGeom prst="roundRect">
              <a:avLst>
                <a:gd name="adj" fmla="val 6967"/>
              </a:avLst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 w="12700">
              <a:solidFill>
                <a:schemeClr val="accent3">
                  <a:lumMod val="75000"/>
                  <a:alpha val="3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chemeClr val="accent3">
                      <a:lumMod val="75000"/>
                    </a:schemeClr>
                  </a:solidFill>
                </a:rPr>
                <a:t>Met Office (CDN)</a:t>
              </a:r>
              <a:endParaRPr lang="en-GB" sz="1000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263940" y="3760287"/>
              <a:ext cx="288501" cy="731031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auto">
            <a:xfrm>
              <a:off x="2489119" y="2169213"/>
              <a:ext cx="2279189" cy="1660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codes.wmo.int (54.229.87.1)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52400" y="2534776"/>
              <a:ext cx="1367608" cy="108850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Tomcat 7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7561192" y="2678792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Authentication</a:t>
              </a:r>
            </a:p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Service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7" name="Straight Connector 6"/>
            <p:cNvCxnSpPr>
              <a:stCxn id="4" idx="1"/>
              <a:endCxn id="5" idx="6"/>
            </p:cNvCxnSpPr>
            <p:nvPr/>
          </p:nvCxnSpPr>
          <p:spPr>
            <a:xfrm flipH="1">
              <a:off x="6868115" y="3182848"/>
              <a:ext cx="693077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" name="Picture 7" descr="loc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096" y="2750800"/>
              <a:ext cx="198022" cy="28803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409064" y="3224659"/>
              <a:ext cx="7738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kern="0" dirty="0" err="1" smtClean="0">
                  <a:solidFill>
                    <a:schemeClr val="accent1"/>
                  </a:solidFill>
                </a:rPr>
                <a:t>OpenID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96416" y="2894816"/>
              <a:ext cx="1071192" cy="57606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Registry Server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633503" y="2534776"/>
              <a:ext cx="575520" cy="108850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NGINX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0" idx="3"/>
              <a:endCxn id="15" idx="2"/>
            </p:cNvCxnSpPr>
            <p:nvPr/>
          </p:nvCxnSpPr>
          <p:spPr>
            <a:xfrm flipV="1">
              <a:off x="4467608" y="3182254"/>
              <a:ext cx="2184483" cy="594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652091" y="3038832"/>
              <a:ext cx="286844" cy="286844"/>
              <a:chOff x="6039163" y="2636912"/>
              <a:chExt cx="286844" cy="2868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/>
            <p:cNvCxnSpPr>
              <a:stCxn id="10" idx="1"/>
              <a:endCxn id="22" idx="6"/>
            </p:cNvCxnSpPr>
            <p:nvPr/>
          </p:nvCxnSpPr>
          <p:spPr>
            <a:xfrm flipH="1" flipV="1">
              <a:off x="2348267" y="3182254"/>
              <a:ext cx="1048149" cy="59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9" name="Picture 18" descr="loc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8813" y="3037050"/>
              <a:ext cx="198022" cy="28803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54274" y="3059737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HTTPS (modify access)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2243" y="3038238"/>
              <a:ext cx="286844" cy="286844"/>
              <a:chOff x="6039163" y="2636912"/>
              <a:chExt cx="286844" cy="28684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5" name="Straight Connector 24"/>
            <p:cNvCxnSpPr>
              <a:endCxn id="29" idx="6"/>
            </p:cNvCxnSpPr>
            <p:nvPr/>
          </p:nvCxnSpPr>
          <p:spPr>
            <a:xfrm flipH="1" flipV="1">
              <a:off x="2340155" y="3407614"/>
              <a:ext cx="1048149" cy="59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46162" y="3285097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HTTP (read access)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124131" y="3263598"/>
              <a:ext cx="286844" cy="286844"/>
              <a:chOff x="6039163" y="2636912"/>
              <a:chExt cx="286844" cy="286844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/>
            <p:cNvCxnSpPr>
              <a:endCxn id="34" idx="6"/>
            </p:cNvCxnSpPr>
            <p:nvPr/>
          </p:nvCxnSpPr>
          <p:spPr>
            <a:xfrm flipH="1" flipV="1">
              <a:off x="2340155" y="2958284"/>
              <a:ext cx="1048149" cy="59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46162" y="2835767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SPARQL (disabled)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124131" y="2814268"/>
              <a:ext cx="286844" cy="286844"/>
              <a:chOff x="6039163" y="2636912"/>
              <a:chExt cx="286844" cy="28684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994476" y="3604793"/>
              <a:ext cx="7738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Linux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33502" y="787133"/>
              <a:ext cx="1986505" cy="59952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Amazon AWS console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39" name="Straight Arrow Connector 38"/>
            <p:cNvCxnSpPr>
              <a:stCxn id="38" idx="2"/>
              <a:endCxn id="36" idx="0"/>
            </p:cNvCxnSpPr>
            <p:nvPr/>
          </p:nvCxnSpPr>
          <p:spPr>
            <a:xfrm>
              <a:off x="3626755" y="1386658"/>
              <a:ext cx="1959" cy="782555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633488" y="1542372"/>
              <a:ext cx="14007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Server management,</a:t>
              </a:r>
            </a:p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EBS volume snapshot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68308" y="2159165"/>
              <a:ext cx="136398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Amazon EC2 </a:t>
              </a:r>
            </a:p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instance (Large) with attached EBS volume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38164" y="3194515"/>
              <a:ext cx="10697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authentication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724099" y="4740750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CLS / Reservoir</a:t>
              </a:r>
            </a:p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(backup)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40701" y="4740750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Monitoring agent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56158" y="4740750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Remedy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32020" y="5933579"/>
              <a:ext cx="738526" cy="738526"/>
              <a:chOff x="546162" y="5081679"/>
              <a:chExt cx="738526" cy="73852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659672" y="5257800"/>
                <a:ext cx="515983" cy="385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6" name="Picture 55" descr="email_mail_post_letter_stamp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6162" y="5081679"/>
                <a:ext cx="738526" cy="738526"/>
              </a:xfrm>
              <a:prstGeom prst="rect">
                <a:avLst/>
              </a:prstGeom>
            </p:spPr>
          </p:pic>
        </p:grpSp>
        <p:cxnSp>
          <p:nvCxnSpPr>
            <p:cNvPr id="59" name="Straight Arrow Connector 58"/>
            <p:cNvCxnSpPr/>
            <p:nvPr/>
          </p:nvCxnSpPr>
          <p:spPr>
            <a:xfrm flipH="1">
              <a:off x="2633503" y="3851014"/>
              <a:ext cx="378390" cy="899785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527350" y="5486400"/>
              <a:ext cx="413351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527350" y="5004081"/>
              <a:ext cx="413351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85878" y="4750798"/>
              <a:ext cx="2323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INCIDENT: server unresponsive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7510" y="5485982"/>
              <a:ext cx="2323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INCIDENT: application unresponsive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704560" y="4412221"/>
              <a:ext cx="2279189" cy="1660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b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SSH Gateway for Amazon Systems:</a:t>
              </a:r>
            </a:p>
            <a:p>
              <a:pPr algn="ctr">
                <a:defRPr/>
              </a:pPr>
              <a:r>
                <a:rPr lang="en-GB" sz="1000" b="1" kern="0" dirty="0" err="1" smtClean="0">
                  <a:solidFill>
                    <a:sysClr val="windowText" lastClr="000000"/>
                  </a:solidFill>
                  <a:latin typeface="Calibri"/>
                </a:rPr>
                <a:t>exvawssshgw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01712" y="4412221"/>
              <a:ext cx="7738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Linux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30" idx="4"/>
            </p:cNvCxnSpPr>
            <p:nvPr/>
          </p:nvCxnSpPr>
          <p:spPr>
            <a:xfrm>
              <a:off x="2267553" y="3550442"/>
              <a:ext cx="72602" cy="1190308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833314" y="3982114"/>
              <a:ext cx="53489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ping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17302" y="3986665"/>
              <a:ext cx="82692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HTTP GET /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308558" y="4658442"/>
              <a:ext cx="1071192" cy="57606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Automated backup script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pic>
          <p:nvPicPr>
            <p:cNvPr id="75" name="Picture 74" descr="monotone_time_cloc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057" y="4658442"/>
              <a:ext cx="331094" cy="331094"/>
            </a:xfrm>
            <a:prstGeom prst="rect">
              <a:avLst/>
            </a:prstGeom>
          </p:spPr>
        </p:pic>
        <p:cxnSp>
          <p:nvCxnSpPr>
            <p:cNvPr id="86" name="Straight Connector 85"/>
            <p:cNvCxnSpPr/>
            <p:nvPr/>
          </p:nvCxnSpPr>
          <p:spPr>
            <a:xfrm>
              <a:off x="4224338" y="3829895"/>
              <a:ext cx="138113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455318" y="4412402"/>
              <a:ext cx="138113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149969" y="3470880"/>
              <a:ext cx="470039" cy="1187562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422968" y="3987127"/>
              <a:ext cx="12555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i="1" kern="0" dirty="0" err="1" smtClean="0">
                  <a:solidFill>
                    <a:schemeClr val="accent1"/>
                  </a:solidFill>
                </a:rPr>
                <a:t>rsync</a:t>
              </a:r>
              <a:r>
                <a:rPr lang="en-GB" sz="1000" b="1" i="1" kern="0" dirty="0" smtClean="0">
                  <a:solidFill>
                    <a:schemeClr val="accent1"/>
                  </a:solidFill>
                </a:rPr>
                <a:t> (over SSH)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cxnSp>
          <p:nvCxnSpPr>
            <p:cNvPr id="89" name="Straight Connector 88"/>
            <p:cNvCxnSpPr>
              <a:stCxn id="38" idx="1"/>
            </p:cNvCxnSpPr>
            <p:nvPr/>
          </p:nvCxnSpPr>
          <p:spPr>
            <a:xfrm flipH="1" flipV="1">
              <a:off x="2340156" y="1086598"/>
              <a:ext cx="293346" cy="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0" name="Picture 89" descr="loc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0701" y="942879"/>
              <a:ext cx="198022" cy="28803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46162" y="963785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HTTPS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2124131" y="943473"/>
              <a:ext cx="286844" cy="286844"/>
              <a:chOff x="6039163" y="2636912"/>
              <a:chExt cx="286844" cy="286844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H="1" flipV="1">
              <a:off x="699914" y="5748862"/>
              <a:ext cx="1369" cy="324041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964366" y="6109700"/>
              <a:ext cx="10975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INCIDENT notification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74" idx="2"/>
              <a:endCxn id="104" idx="2"/>
            </p:cNvCxnSpPr>
            <p:nvPr/>
          </p:nvCxnSpPr>
          <p:spPr>
            <a:xfrm flipH="1">
              <a:off x="4841498" y="5234506"/>
              <a:ext cx="2656" cy="33289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4728729" y="5315511"/>
              <a:ext cx="308312" cy="340941"/>
              <a:chOff x="6210106" y="5145459"/>
              <a:chExt cx="308312" cy="34094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292880" y="5234506"/>
                <a:ext cx="225538" cy="251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52542" y="5192412"/>
                <a:ext cx="225538" cy="251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210106" y="5145459"/>
                <a:ext cx="225538" cy="251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5034236" y="5485982"/>
              <a:ext cx="1689863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Shape 110"/>
            <p:cNvCxnSpPr>
              <a:stCxn id="74" idx="1"/>
              <a:endCxn id="55" idx="2"/>
            </p:cNvCxnSpPr>
            <p:nvPr/>
          </p:nvCxnSpPr>
          <p:spPr>
            <a:xfrm rot="10800000" flipV="1">
              <a:off x="991754" y="4946474"/>
              <a:ext cx="3316804" cy="802388"/>
            </a:xfrm>
            <a:prstGeom prst="bentConnector4">
              <a:avLst>
                <a:gd name="adj1" fmla="val 29901"/>
                <a:gd name="adj2" fmla="val 12849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884387" y="5986589"/>
              <a:ext cx="14263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INCIDENT: Registry content tampering detected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955348" y="5276199"/>
              <a:ext cx="8231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backup snapshots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51848" y="5782301"/>
              <a:ext cx="26084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note: centralised backup regime to be determined during Early Life Support phase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/>
          <p:nvPr/>
        </p:nvGrpSpPr>
        <p:grpSpPr>
          <a:xfrm rot="16200000">
            <a:off x="211015" y="292558"/>
            <a:ext cx="8621293" cy="6379547"/>
            <a:chOff x="211015" y="292558"/>
            <a:chExt cx="8621293" cy="6379547"/>
          </a:xfrm>
        </p:grpSpPr>
        <p:sp>
          <p:nvSpPr>
            <p:cNvPr id="49" name="Rounded Rectangle 48"/>
            <p:cNvSpPr/>
            <p:nvPr/>
          </p:nvSpPr>
          <p:spPr>
            <a:xfrm>
              <a:off x="1362386" y="292558"/>
              <a:ext cx="4576190" cy="3817218"/>
            </a:xfrm>
            <a:prstGeom prst="roundRect">
              <a:avLst>
                <a:gd name="adj" fmla="val 4071"/>
              </a:avLst>
            </a:prstGeom>
            <a:solidFill>
              <a:schemeClr val="bg1">
                <a:lumMod val="95000"/>
                <a:alpha val="30000"/>
              </a:schemeClr>
            </a:solidFill>
            <a:ln w="12700">
              <a:solidFill>
                <a:schemeClr val="bg1">
                  <a:lumMod val="65000"/>
                  <a:alpha val="3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chemeClr val="bg1">
                      <a:lumMod val="65000"/>
                    </a:schemeClr>
                  </a:solidFill>
                </a:rPr>
                <a:t>Amazon</a:t>
              </a:r>
              <a:endParaRPr lang="en-GB" sz="10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527350" y="1542372"/>
              <a:ext cx="4240404" cy="2436775"/>
            </a:xfrm>
            <a:prstGeom prst="roundRect">
              <a:avLst>
                <a:gd name="adj" fmla="val 4071"/>
              </a:avLst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12700">
              <a:solidFill>
                <a:srgbClr val="C00000">
                  <a:alpha val="3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rgbClr val="C00000"/>
                  </a:solidFill>
                </a:rPr>
                <a:t>Amazon AWS cloud</a:t>
              </a:r>
            </a:p>
            <a:p>
              <a:r>
                <a:rPr lang="en-GB" sz="1000" i="1" dirty="0" smtClean="0">
                  <a:solidFill>
                    <a:srgbClr val="C00000"/>
                  </a:solidFill>
                </a:rPr>
                <a:t>(</a:t>
              </a:r>
              <a:r>
                <a:rPr lang="en-GB" sz="1000" i="1" dirty="0" err="1" smtClean="0">
                  <a:solidFill>
                    <a:srgbClr val="C00000"/>
                  </a:solidFill>
                </a:rPr>
                <a:t>eu</a:t>
              </a:r>
              <a:r>
                <a:rPr lang="en-GB" sz="1000" i="1" dirty="0" smtClean="0">
                  <a:solidFill>
                    <a:srgbClr val="C00000"/>
                  </a:solidFill>
                </a:rPr>
                <a:t>-west zone)</a:t>
              </a:r>
              <a:endParaRPr lang="en-GB" sz="1000" i="1" dirty="0">
                <a:solidFill>
                  <a:srgbClr val="C00000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90075" y="2233121"/>
              <a:ext cx="2542233" cy="1876655"/>
            </a:xfrm>
            <a:prstGeom prst="roundRect">
              <a:avLst>
                <a:gd name="adj" fmla="val 6967"/>
              </a:avLst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12700">
              <a:solidFill>
                <a:schemeClr val="accent1">
                  <a:shade val="50000"/>
                  <a:alpha val="3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chemeClr val="accent1"/>
                  </a:solidFill>
                </a:rPr>
                <a:t>Google</a:t>
              </a:r>
              <a:endParaRPr lang="en-GB" sz="1000" i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1015" y="4262176"/>
              <a:ext cx="8621293" cy="2409929"/>
            </a:xfrm>
            <a:prstGeom prst="roundRect">
              <a:avLst>
                <a:gd name="adj" fmla="val 6967"/>
              </a:avLst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 w="12700">
              <a:solidFill>
                <a:schemeClr val="accent3">
                  <a:lumMod val="75000"/>
                  <a:alpha val="3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>
                  <a:solidFill>
                    <a:schemeClr val="accent3">
                      <a:lumMod val="75000"/>
                    </a:schemeClr>
                  </a:solidFill>
                </a:rPr>
                <a:t>Met Office (CDN)</a:t>
              </a:r>
              <a:endParaRPr lang="en-GB" sz="1000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263940" y="3760287"/>
              <a:ext cx="288501" cy="731031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auto">
            <a:xfrm>
              <a:off x="2489119" y="2169213"/>
              <a:ext cx="2279189" cy="1660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codes.wmo.int (54.229.87.1)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52400" y="2534776"/>
              <a:ext cx="1367608" cy="108850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Tomcat 7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7561192" y="2678792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Authentication</a:t>
              </a:r>
            </a:p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Service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7" name="Straight Connector 6"/>
            <p:cNvCxnSpPr>
              <a:stCxn id="4" idx="1"/>
              <a:endCxn id="5" idx="6"/>
            </p:cNvCxnSpPr>
            <p:nvPr/>
          </p:nvCxnSpPr>
          <p:spPr>
            <a:xfrm flipH="1">
              <a:off x="6868115" y="3182848"/>
              <a:ext cx="693077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" name="Picture 7" descr="loc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096" y="2750800"/>
              <a:ext cx="198022" cy="28803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409064" y="3224659"/>
              <a:ext cx="7738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kern="0" dirty="0" err="1" smtClean="0">
                  <a:solidFill>
                    <a:schemeClr val="accent1"/>
                  </a:solidFill>
                </a:rPr>
                <a:t>OpenID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96416" y="2894816"/>
              <a:ext cx="1071192" cy="57606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Registry Server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633503" y="2534776"/>
              <a:ext cx="575520" cy="108850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NGINX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0" idx="3"/>
              <a:endCxn id="15" idx="2"/>
            </p:cNvCxnSpPr>
            <p:nvPr/>
          </p:nvCxnSpPr>
          <p:spPr>
            <a:xfrm flipV="1">
              <a:off x="4467608" y="3182254"/>
              <a:ext cx="2184483" cy="594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 15"/>
            <p:cNvGrpSpPr/>
            <p:nvPr/>
          </p:nvGrpSpPr>
          <p:grpSpPr>
            <a:xfrm>
              <a:off x="6652091" y="3038832"/>
              <a:ext cx="286844" cy="286844"/>
              <a:chOff x="6039163" y="2636912"/>
              <a:chExt cx="286844" cy="2868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/>
            <p:cNvCxnSpPr>
              <a:stCxn id="10" idx="1"/>
              <a:endCxn id="22" idx="6"/>
            </p:cNvCxnSpPr>
            <p:nvPr/>
          </p:nvCxnSpPr>
          <p:spPr>
            <a:xfrm flipH="1" flipV="1">
              <a:off x="2348267" y="3182254"/>
              <a:ext cx="1048149" cy="59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9" name="Picture 18" descr="loc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8813" y="3037050"/>
              <a:ext cx="198022" cy="28803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54274" y="3059737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HTTPS (modify access)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6" name="Group 20"/>
            <p:cNvGrpSpPr/>
            <p:nvPr/>
          </p:nvGrpSpPr>
          <p:grpSpPr>
            <a:xfrm>
              <a:off x="2132243" y="3038238"/>
              <a:ext cx="286844" cy="286844"/>
              <a:chOff x="6039163" y="2636912"/>
              <a:chExt cx="286844" cy="28684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5" name="Straight Connector 24"/>
            <p:cNvCxnSpPr>
              <a:endCxn id="29" idx="6"/>
            </p:cNvCxnSpPr>
            <p:nvPr/>
          </p:nvCxnSpPr>
          <p:spPr>
            <a:xfrm flipH="1" flipV="1">
              <a:off x="2340155" y="3407614"/>
              <a:ext cx="1048149" cy="59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46162" y="3285097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HTTP (read access)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13" name="Group 27"/>
            <p:cNvGrpSpPr/>
            <p:nvPr/>
          </p:nvGrpSpPr>
          <p:grpSpPr>
            <a:xfrm>
              <a:off x="2124131" y="3263598"/>
              <a:ext cx="286844" cy="286844"/>
              <a:chOff x="6039163" y="2636912"/>
              <a:chExt cx="286844" cy="286844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/>
            <p:cNvCxnSpPr>
              <a:endCxn id="34" idx="6"/>
            </p:cNvCxnSpPr>
            <p:nvPr/>
          </p:nvCxnSpPr>
          <p:spPr>
            <a:xfrm flipH="1" flipV="1">
              <a:off x="2340155" y="2958284"/>
              <a:ext cx="1048149" cy="59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46162" y="2835767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SPARQL (disabled)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16" name="Group 32"/>
            <p:cNvGrpSpPr/>
            <p:nvPr/>
          </p:nvGrpSpPr>
          <p:grpSpPr>
            <a:xfrm>
              <a:off x="2124131" y="2814268"/>
              <a:ext cx="286844" cy="286844"/>
              <a:chOff x="6039163" y="2636912"/>
              <a:chExt cx="286844" cy="28684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994476" y="3604793"/>
              <a:ext cx="7738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Linux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33502" y="787133"/>
              <a:ext cx="1986505" cy="59952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Amazon AWS console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39" name="Straight Arrow Connector 38"/>
            <p:cNvCxnSpPr>
              <a:stCxn id="38" idx="2"/>
              <a:endCxn id="36" idx="0"/>
            </p:cNvCxnSpPr>
            <p:nvPr/>
          </p:nvCxnSpPr>
          <p:spPr>
            <a:xfrm>
              <a:off x="3626755" y="1386658"/>
              <a:ext cx="1959" cy="782555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633488" y="1542372"/>
              <a:ext cx="14007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Server management,</a:t>
              </a:r>
            </a:p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EBS volume snapshot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68308" y="2159165"/>
              <a:ext cx="136398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Amazon EC2 </a:t>
              </a:r>
            </a:p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instance (Large) with attached EBS volume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38164" y="3194515"/>
              <a:ext cx="10697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authentication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724099" y="4740750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CLS / Reservoir</a:t>
              </a:r>
            </a:p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(backup)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40701" y="4740750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Monitoring agent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56158" y="4740750"/>
              <a:ext cx="1071192" cy="100811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Remedy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grpSp>
          <p:nvGrpSpPr>
            <p:cNvPr id="17" name="Group 57"/>
            <p:cNvGrpSpPr/>
            <p:nvPr/>
          </p:nvGrpSpPr>
          <p:grpSpPr>
            <a:xfrm>
              <a:off x="332020" y="5933579"/>
              <a:ext cx="738526" cy="738526"/>
              <a:chOff x="546162" y="5081679"/>
              <a:chExt cx="738526" cy="73852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659672" y="5257800"/>
                <a:ext cx="515983" cy="385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6" name="Picture 55" descr="email_mail_post_letter_stamp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46162" y="5081679"/>
                <a:ext cx="738526" cy="738526"/>
              </a:xfrm>
              <a:prstGeom prst="rect">
                <a:avLst/>
              </a:prstGeom>
            </p:spPr>
          </p:pic>
        </p:grpSp>
        <p:cxnSp>
          <p:nvCxnSpPr>
            <p:cNvPr id="59" name="Straight Arrow Connector 58"/>
            <p:cNvCxnSpPr/>
            <p:nvPr/>
          </p:nvCxnSpPr>
          <p:spPr>
            <a:xfrm flipH="1">
              <a:off x="2633503" y="3851014"/>
              <a:ext cx="378390" cy="899785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527350" y="5486400"/>
              <a:ext cx="413351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527350" y="5004081"/>
              <a:ext cx="413351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85878" y="4750798"/>
              <a:ext cx="2323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INCIDENT: server unresponsive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7510" y="5485982"/>
              <a:ext cx="2323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INCIDENT: application unresponsive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704560" y="4412221"/>
              <a:ext cx="2279189" cy="1660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b" anchorCtr="0"/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SSH Gateway for Amazon Systems:</a:t>
              </a:r>
            </a:p>
            <a:p>
              <a:pPr algn="ctr">
                <a:defRPr/>
              </a:pPr>
              <a:r>
                <a:rPr lang="en-GB" sz="1000" b="1" kern="0" dirty="0" err="1" smtClean="0">
                  <a:solidFill>
                    <a:sysClr val="windowText" lastClr="000000"/>
                  </a:solidFill>
                  <a:latin typeface="Calibri"/>
                </a:rPr>
                <a:t>exvawssshgw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01712" y="4412221"/>
              <a:ext cx="7738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Linux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30" idx="4"/>
            </p:cNvCxnSpPr>
            <p:nvPr/>
          </p:nvCxnSpPr>
          <p:spPr>
            <a:xfrm>
              <a:off x="2267553" y="3550442"/>
              <a:ext cx="72602" cy="1190308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833314" y="3982114"/>
              <a:ext cx="53489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ping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17302" y="3986665"/>
              <a:ext cx="82692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HTTP GET /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308558" y="4658442"/>
              <a:ext cx="1071192" cy="57606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ysClr val="windowText" lastClr="000000"/>
                  </a:solidFill>
                  <a:latin typeface="Calibri"/>
                </a:rPr>
                <a:t>Automated backup script</a:t>
              </a:r>
              <a:endParaRPr lang="en-GB" sz="1000" b="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pic>
          <p:nvPicPr>
            <p:cNvPr id="75" name="Picture 74" descr="monotone_time_cloc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057" y="4658442"/>
              <a:ext cx="331094" cy="331094"/>
            </a:xfrm>
            <a:prstGeom prst="rect">
              <a:avLst/>
            </a:prstGeom>
          </p:spPr>
        </p:pic>
        <p:cxnSp>
          <p:nvCxnSpPr>
            <p:cNvPr id="86" name="Straight Connector 85"/>
            <p:cNvCxnSpPr/>
            <p:nvPr/>
          </p:nvCxnSpPr>
          <p:spPr>
            <a:xfrm>
              <a:off x="4224338" y="3829895"/>
              <a:ext cx="138113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455318" y="4412402"/>
              <a:ext cx="138113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149969" y="3470880"/>
              <a:ext cx="470039" cy="1187562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422968" y="3987127"/>
              <a:ext cx="12555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i="1" kern="0" dirty="0" err="1" smtClean="0">
                  <a:solidFill>
                    <a:schemeClr val="accent1"/>
                  </a:solidFill>
                </a:rPr>
                <a:t>rsync</a:t>
              </a:r>
              <a:r>
                <a:rPr lang="en-GB" sz="1000" b="1" i="1" kern="0" dirty="0" smtClean="0">
                  <a:solidFill>
                    <a:schemeClr val="accent1"/>
                  </a:solidFill>
                </a:rPr>
                <a:t> (over SSH)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cxnSp>
          <p:nvCxnSpPr>
            <p:cNvPr id="89" name="Straight Connector 88"/>
            <p:cNvCxnSpPr>
              <a:stCxn id="38" idx="1"/>
            </p:cNvCxnSpPr>
            <p:nvPr/>
          </p:nvCxnSpPr>
          <p:spPr>
            <a:xfrm flipH="1" flipV="1">
              <a:off x="2340156" y="1086598"/>
              <a:ext cx="293346" cy="2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0" name="Picture 89" descr="loc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0701" y="942879"/>
              <a:ext cx="198022" cy="28803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46162" y="963785"/>
              <a:ext cx="13945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HTTPS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21" name="Group 91"/>
            <p:cNvGrpSpPr/>
            <p:nvPr/>
          </p:nvGrpSpPr>
          <p:grpSpPr>
            <a:xfrm>
              <a:off x="2124131" y="943473"/>
              <a:ext cx="286844" cy="286844"/>
              <a:chOff x="6039163" y="2636912"/>
              <a:chExt cx="286844" cy="286844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6111171" y="270892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039163" y="2636912"/>
                <a:ext cx="286844" cy="286844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H="1" flipV="1">
              <a:off x="699914" y="5748862"/>
              <a:ext cx="1369" cy="324041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964366" y="6109700"/>
              <a:ext cx="10975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INCIDENT notification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74" idx="2"/>
              <a:endCxn id="104" idx="2"/>
            </p:cNvCxnSpPr>
            <p:nvPr/>
          </p:nvCxnSpPr>
          <p:spPr>
            <a:xfrm flipH="1">
              <a:off x="4841498" y="5234506"/>
              <a:ext cx="2656" cy="33289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04"/>
            <p:cNvGrpSpPr/>
            <p:nvPr/>
          </p:nvGrpSpPr>
          <p:grpSpPr>
            <a:xfrm>
              <a:off x="4728729" y="5315511"/>
              <a:ext cx="308312" cy="340941"/>
              <a:chOff x="6210106" y="5145459"/>
              <a:chExt cx="308312" cy="34094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292880" y="5234506"/>
                <a:ext cx="225538" cy="251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52542" y="5192412"/>
                <a:ext cx="225538" cy="251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210106" y="5145459"/>
                <a:ext cx="225538" cy="251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5034236" y="5485982"/>
              <a:ext cx="1689863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Shape 110"/>
            <p:cNvCxnSpPr>
              <a:stCxn id="74" idx="1"/>
              <a:endCxn id="55" idx="2"/>
            </p:cNvCxnSpPr>
            <p:nvPr/>
          </p:nvCxnSpPr>
          <p:spPr>
            <a:xfrm rot="10800000" flipV="1">
              <a:off x="991754" y="4946474"/>
              <a:ext cx="3316804" cy="802388"/>
            </a:xfrm>
            <a:prstGeom prst="bentConnector4">
              <a:avLst>
                <a:gd name="adj1" fmla="val 29901"/>
                <a:gd name="adj2" fmla="val 12849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884387" y="5986589"/>
              <a:ext cx="14263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i="1" kern="0" dirty="0" smtClean="0">
                  <a:solidFill>
                    <a:schemeClr val="accent1"/>
                  </a:solidFill>
                </a:rPr>
                <a:t>INCIDENT: Registry content tampering detected</a:t>
              </a:r>
              <a:endParaRPr lang="en-GB" sz="1000" b="1" i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955348" y="5276199"/>
              <a:ext cx="8231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backup snapshots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51848" y="5782301"/>
              <a:ext cx="26084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note: centralised backup regime to be determined during Early Life Support phase</a:t>
              </a:r>
              <a:endParaRPr lang="en-GB" sz="1000" b="1" kern="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244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jeremy.tandy</dc:creator>
  <cp:lastModifiedBy>jeremy.tandy</cp:lastModifiedBy>
  <cp:revision>16</cp:revision>
  <dcterms:created xsi:type="dcterms:W3CDTF">2013-08-08T08:41:37Z</dcterms:created>
  <dcterms:modified xsi:type="dcterms:W3CDTF">2013-08-08T10:31:35Z</dcterms:modified>
</cp:coreProperties>
</file>